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256" r:id="rId3"/>
    <p:sldId id="264" r:id="rId4"/>
    <p:sldId id="262" r:id="rId5"/>
    <p:sldId id="280" r:id="rId6"/>
    <p:sldId id="285" r:id="rId7"/>
    <p:sldId id="286" r:id="rId8"/>
    <p:sldId id="287" r:id="rId9"/>
    <p:sldId id="288" r:id="rId10"/>
    <p:sldId id="289" r:id="rId11"/>
    <p:sldId id="290" r:id="rId12"/>
    <p:sldId id="294" r:id="rId13"/>
    <p:sldId id="415" r:id="rId14"/>
    <p:sldId id="414" r:id="rId15"/>
    <p:sldId id="416" r:id="rId16"/>
    <p:sldId id="265" r:id="rId17"/>
    <p:sldId id="417" r:id="rId18"/>
    <p:sldId id="418" r:id="rId19"/>
    <p:sldId id="419" r:id="rId20"/>
    <p:sldId id="420" r:id="rId21"/>
    <p:sldId id="421" r:id="rId22"/>
    <p:sldId id="422" r:id="rId23"/>
    <p:sldId id="423" r:id="rId24"/>
    <p:sldId id="272" r:id="rId25"/>
    <p:sldId id="27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98245AAE-FCF9-436F-823A-5DFFB4A4FF61}">
          <p14:sldIdLst>
            <p14:sldId id="256"/>
          </p14:sldIdLst>
        </p14:section>
        <p14:section name="Body (content) Slides" id="{28893BCB-6EC6-463B-930A-7B4BB458DFF3}">
          <p14:sldIdLst>
            <p14:sldId id="264"/>
            <p14:sldId id="262"/>
            <p14:sldId id="280"/>
            <p14:sldId id="285"/>
            <p14:sldId id="286"/>
            <p14:sldId id="287"/>
            <p14:sldId id="288"/>
            <p14:sldId id="289"/>
            <p14:sldId id="290"/>
            <p14:sldId id="294"/>
            <p14:sldId id="415"/>
            <p14:sldId id="414"/>
            <p14:sldId id="416"/>
            <p14:sldId id="265"/>
            <p14:sldId id="417"/>
            <p14:sldId id="418"/>
            <p14:sldId id="419"/>
            <p14:sldId id="420"/>
            <p14:sldId id="421"/>
            <p14:sldId id="422"/>
            <p14:sldId id="423"/>
            <p14:sldId id="272"/>
            <p14:sldId id="276"/>
          </p14:sldIdLst>
        </p14:section>
        <p14:section name="Section separator slides" id="{7F6EF436-402D-43A8-B98E-771C7A9397D5}">
          <p14:sldIdLst/>
        </p14:section>
        <p14:section name="End slide" id="{0C7566CF-420A-4AA2-BE60-E4E603A28B4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AF2F"/>
    <a:srgbClr val="43BEB9"/>
    <a:srgbClr val="29C7FF"/>
    <a:srgbClr val="E2EEE3"/>
    <a:srgbClr val="E1EEF0"/>
    <a:srgbClr val="E0DFF1"/>
    <a:srgbClr val="F8DDDB"/>
    <a:srgbClr val="193E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304094-7371-4A59-9077-572B0C822033}" v="124" dt="2024-09-10T14:24:02.3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76248" autoAdjust="0"/>
  </p:normalViewPr>
  <p:slideViewPr>
    <p:cSldViewPr snapToGrid="0" showGuides="1">
      <p:cViewPr varScale="1">
        <p:scale>
          <a:sx n="51" d="100"/>
          <a:sy n="51" d="100"/>
        </p:scale>
        <p:origin x="600"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Barrett" userId="036d0575-0720-4422-b842-0a728a57cde8" providerId="ADAL" clId="{E0304094-7371-4A59-9077-572B0C822033}"/>
    <pc:docChg chg="undo custSel addSld delSld modSld modSection">
      <pc:chgData name="Simon Barrett" userId="036d0575-0720-4422-b842-0a728a57cde8" providerId="ADAL" clId="{E0304094-7371-4A59-9077-572B0C822033}" dt="2024-09-10T14:24:02.384" v="349"/>
      <pc:docMkLst>
        <pc:docMk/>
      </pc:docMkLst>
      <pc:sldChg chg="addSp delSp modSp mod modTransition delAnim modAnim">
        <pc:chgData name="Simon Barrett" userId="036d0575-0720-4422-b842-0a728a57cde8" providerId="ADAL" clId="{E0304094-7371-4A59-9077-572B0C822033}" dt="2024-09-10T12:04:41.759" v="328" actId="478"/>
        <pc:sldMkLst>
          <pc:docMk/>
          <pc:sldMk cId="3085743684" sldId="256"/>
        </pc:sldMkLst>
        <pc:picChg chg="add del mod">
          <ac:chgData name="Simon Barrett" userId="036d0575-0720-4422-b842-0a728a57cde8" providerId="ADAL" clId="{E0304094-7371-4A59-9077-572B0C822033}" dt="2024-09-10T12:00:29.152" v="317"/>
          <ac:picMkLst>
            <pc:docMk/>
            <pc:sldMk cId="3085743684" sldId="256"/>
            <ac:picMk id="16" creationId="{42CBD12C-EDAD-0885-E94B-5D60BE2C99D6}"/>
          </ac:picMkLst>
        </pc:picChg>
        <pc:picChg chg="add del mod ord">
          <ac:chgData name="Simon Barrett" userId="036d0575-0720-4422-b842-0a728a57cde8" providerId="ADAL" clId="{E0304094-7371-4A59-9077-572B0C822033}" dt="2024-09-10T12:00:35.704" v="318"/>
          <ac:picMkLst>
            <pc:docMk/>
            <pc:sldMk cId="3085743684" sldId="256"/>
            <ac:picMk id="19" creationId="{DFB5BBB9-CEFD-A429-0F13-DB25E7A3410F}"/>
          </ac:picMkLst>
        </pc:picChg>
        <pc:picChg chg="add del mod">
          <ac:chgData name="Simon Barrett" userId="036d0575-0720-4422-b842-0a728a57cde8" providerId="ADAL" clId="{E0304094-7371-4A59-9077-572B0C822033}" dt="2024-09-10T12:00:43.894" v="322"/>
          <ac:picMkLst>
            <pc:docMk/>
            <pc:sldMk cId="3085743684" sldId="256"/>
            <ac:picMk id="20" creationId="{F3CE8EA7-CBA8-2B90-1F44-675CEFFF2138}"/>
          </ac:picMkLst>
        </pc:picChg>
        <pc:picChg chg="add del mod ord">
          <ac:chgData name="Simon Barrett" userId="036d0575-0720-4422-b842-0a728a57cde8" providerId="ADAL" clId="{E0304094-7371-4A59-9077-572B0C822033}" dt="2024-09-10T12:01:01.165" v="323"/>
          <ac:picMkLst>
            <pc:docMk/>
            <pc:sldMk cId="3085743684" sldId="256"/>
            <ac:picMk id="23" creationId="{26ED2DA7-C48B-128A-2F64-15F82735E6A1}"/>
          </ac:picMkLst>
        </pc:picChg>
        <pc:picChg chg="add del mod">
          <ac:chgData name="Simon Barrett" userId="036d0575-0720-4422-b842-0a728a57cde8" providerId="ADAL" clId="{E0304094-7371-4A59-9077-572B0C822033}" dt="2024-09-10T12:01:10.340" v="325"/>
          <ac:picMkLst>
            <pc:docMk/>
            <pc:sldMk cId="3085743684" sldId="256"/>
            <ac:picMk id="24" creationId="{DF204BB7-7172-1CF7-2A14-449072671A6C}"/>
          </ac:picMkLst>
        </pc:picChg>
        <pc:picChg chg="add del mod ord">
          <ac:chgData name="Simon Barrett" userId="036d0575-0720-4422-b842-0a728a57cde8" providerId="ADAL" clId="{E0304094-7371-4A59-9077-572B0C822033}" dt="2024-09-10T12:02:30.120" v="326"/>
          <ac:picMkLst>
            <pc:docMk/>
            <pc:sldMk cId="3085743684" sldId="256"/>
            <ac:picMk id="27" creationId="{B5C0B3EA-AFE4-1F64-839D-E9315FC8182A}"/>
          </ac:picMkLst>
        </pc:picChg>
        <pc:picChg chg="add del mod">
          <ac:chgData name="Simon Barrett" userId="036d0575-0720-4422-b842-0a728a57cde8" providerId="ADAL" clId="{E0304094-7371-4A59-9077-572B0C822033}" dt="2024-09-10T12:04:41.759" v="328" actId="478"/>
          <ac:picMkLst>
            <pc:docMk/>
            <pc:sldMk cId="3085743684" sldId="256"/>
            <ac:picMk id="28" creationId="{61549757-1CEE-0015-ED9A-73544053B928}"/>
          </ac:picMkLst>
        </pc:picChg>
      </pc:sldChg>
      <pc:sldChg chg="delSp modSp mod modTransition modAnim modNotesTx">
        <pc:chgData name="Simon Barrett" userId="036d0575-0720-4422-b842-0a728a57cde8" providerId="ADAL" clId="{E0304094-7371-4A59-9077-572B0C822033}" dt="2024-09-10T12:01:10.340" v="325"/>
        <pc:sldMkLst>
          <pc:docMk/>
          <pc:sldMk cId="0" sldId="262"/>
        </pc:sldMkLst>
        <pc:spChg chg="mod">
          <ac:chgData name="Simon Barrett" userId="036d0575-0720-4422-b842-0a728a57cde8" providerId="ADAL" clId="{E0304094-7371-4A59-9077-572B0C822033}" dt="2024-09-10T11:05:12.947" v="131" actId="34135"/>
          <ac:spMkLst>
            <pc:docMk/>
            <pc:sldMk cId="0" sldId="262"/>
            <ac:spMk id="951" creationId="{00000000-0000-0000-0000-000000000000}"/>
          </ac:spMkLst>
        </pc:spChg>
        <pc:spChg chg="del mod">
          <ac:chgData name="Simon Barrett" userId="036d0575-0720-4422-b842-0a728a57cde8" providerId="ADAL" clId="{E0304094-7371-4A59-9077-572B0C822033}" dt="2024-09-10T11:05:47.354" v="136" actId="478"/>
          <ac:spMkLst>
            <pc:docMk/>
            <pc:sldMk cId="0" sldId="262"/>
            <ac:spMk id="952" creationId="{00000000-0000-0000-0000-000000000000}"/>
          </ac:spMkLst>
        </pc:spChg>
        <pc:spChg chg="mod">
          <ac:chgData name="Simon Barrett" userId="036d0575-0720-4422-b842-0a728a57cde8" providerId="ADAL" clId="{E0304094-7371-4A59-9077-572B0C822033}" dt="2024-09-10T11:10:55.331" v="172" actId="404"/>
          <ac:spMkLst>
            <pc:docMk/>
            <pc:sldMk cId="0" sldId="262"/>
            <ac:spMk id="953" creationId="{00000000-0000-0000-0000-000000000000}"/>
          </ac:spMkLst>
        </pc:spChg>
      </pc:sldChg>
      <pc:sldChg chg="modTransition">
        <pc:chgData name="Simon Barrett" userId="036d0575-0720-4422-b842-0a728a57cde8" providerId="ADAL" clId="{E0304094-7371-4A59-9077-572B0C822033}" dt="2024-09-10T12:01:10.340" v="325"/>
        <pc:sldMkLst>
          <pc:docMk/>
          <pc:sldMk cId="0" sldId="264"/>
        </pc:sldMkLst>
      </pc:sldChg>
      <pc:sldChg chg="addSp modSp mod modTransition">
        <pc:chgData name="Simon Barrett" userId="036d0575-0720-4422-b842-0a728a57cde8" providerId="ADAL" clId="{E0304094-7371-4A59-9077-572B0C822033}" dt="2024-09-10T12:01:10.340" v="325"/>
        <pc:sldMkLst>
          <pc:docMk/>
          <pc:sldMk cId="3864996923" sldId="265"/>
        </pc:sldMkLst>
        <pc:picChg chg="add mod">
          <ac:chgData name="Simon Barrett" userId="036d0575-0720-4422-b842-0a728a57cde8" providerId="ADAL" clId="{E0304094-7371-4A59-9077-572B0C822033}" dt="2024-09-10T12:00:43.259" v="320" actId="34307"/>
          <ac:picMkLst>
            <pc:docMk/>
            <pc:sldMk cId="3864996923" sldId="265"/>
            <ac:picMk id="2" creationId="{F730B8E9-410F-64D1-29CC-797ED7DB7DF7}"/>
          </ac:picMkLst>
        </pc:picChg>
      </pc:sldChg>
      <pc:sldChg chg="modTransition">
        <pc:chgData name="Simon Barrett" userId="036d0575-0720-4422-b842-0a728a57cde8" providerId="ADAL" clId="{E0304094-7371-4A59-9077-572B0C822033}" dt="2024-09-10T12:01:10.340" v="325"/>
        <pc:sldMkLst>
          <pc:docMk/>
          <pc:sldMk cId="1233293661" sldId="272"/>
        </pc:sldMkLst>
      </pc:sldChg>
      <pc:sldChg chg="modTransition">
        <pc:chgData name="Simon Barrett" userId="036d0575-0720-4422-b842-0a728a57cde8" providerId="ADAL" clId="{E0304094-7371-4A59-9077-572B0C822033}" dt="2024-09-10T12:01:10.340" v="325"/>
        <pc:sldMkLst>
          <pc:docMk/>
          <pc:sldMk cId="2046876704" sldId="276"/>
        </pc:sldMkLst>
      </pc:sldChg>
      <pc:sldChg chg="modTransition">
        <pc:chgData name="Simon Barrett" userId="036d0575-0720-4422-b842-0a728a57cde8" providerId="ADAL" clId="{E0304094-7371-4A59-9077-572B0C822033}" dt="2024-09-10T12:01:10.340" v="325"/>
        <pc:sldMkLst>
          <pc:docMk/>
          <pc:sldMk cId="0" sldId="280"/>
        </pc:sldMkLst>
      </pc:sldChg>
      <pc:sldChg chg="modTransition">
        <pc:chgData name="Simon Barrett" userId="036d0575-0720-4422-b842-0a728a57cde8" providerId="ADAL" clId="{E0304094-7371-4A59-9077-572B0C822033}" dt="2024-09-10T12:01:10.340" v="325"/>
        <pc:sldMkLst>
          <pc:docMk/>
          <pc:sldMk cId="3700841296" sldId="285"/>
        </pc:sldMkLst>
      </pc:sldChg>
      <pc:sldChg chg="addSp delSp modSp mod modTransition modAnim">
        <pc:chgData name="Simon Barrett" userId="036d0575-0720-4422-b842-0a728a57cde8" providerId="ADAL" clId="{E0304094-7371-4A59-9077-572B0C822033}" dt="2024-09-10T14:23:12.516" v="338"/>
        <pc:sldMkLst>
          <pc:docMk/>
          <pc:sldMk cId="4278695068" sldId="286"/>
        </pc:sldMkLst>
        <pc:spChg chg="add del mod ord">
          <ac:chgData name="Simon Barrett" userId="036d0575-0720-4422-b842-0a728a57cde8" providerId="ADAL" clId="{E0304094-7371-4A59-9077-572B0C822033}" dt="2024-09-10T11:28:45.757" v="256" actId="478"/>
          <ac:spMkLst>
            <pc:docMk/>
            <pc:sldMk cId="4278695068" sldId="286"/>
            <ac:spMk id="2" creationId="{2DF9F055-4764-0084-9218-A395A22A0940}"/>
          </ac:spMkLst>
        </pc:spChg>
        <pc:spChg chg="add mod">
          <ac:chgData name="Simon Barrett" userId="036d0575-0720-4422-b842-0a728a57cde8" providerId="ADAL" clId="{E0304094-7371-4A59-9077-572B0C822033}" dt="2024-09-10T11:28:17.602" v="238" actId="1076"/>
          <ac:spMkLst>
            <pc:docMk/>
            <pc:sldMk cId="4278695068" sldId="286"/>
            <ac:spMk id="3" creationId="{61BF037F-8427-B1D4-B556-66DEA309B2D7}"/>
          </ac:spMkLst>
        </pc:spChg>
        <pc:spChg chg="mod">
          <ac:chgData name="Simon Barrett" userId="036d0575-0720-4422-b842-0a728a57cde8" providerId="ADAL" clId="{E0304094-7371-4A59-9077-572B0C822033}" dt="2024-09-10T11:32:38.665" v="272" actId="20577"/>
          <ac:spMkLst>
            <pc:docMk/>
            <pc:sldMk cId="4278695068" sldId="286"/>
            <ac:spMk id="11" creationId="{41E5FC1D-0738-38D9-33D7-A85868103D82}"/>
          </ac:spMkLst>
        </pc:spChg>
        <pc:spChg chg="mod">
          <ac:chgData name="Simon Barrett" userId="036d0575-0720-4422-b842-0a728a57cde8" providerId="ADAL" clId="{E0304094-7371-4A59-9077-572B0C822033}" dt="2024-09-10T11:15:55.868" v="183" actId="113"/>
          <ac:spMkLst>
            <pc:docMk/>
            <pc:sldMk cId="4278695068" sldId="286"/>
            <ac:spMk id="13" creationId="{02C991D2-D156-56FF-C905-30EE2252CDB7}"/>
          </ac:spMkLst>
        </pc:spChg>
        <pc:spChg chg="mod">
          <ac:chgData name="Simon Barrett" userId="036d0575-0720-4422-b842-0a728a57cde8" providerId="ADAL" clId="{E0304094-7371-4A59-9077-572B0C822033}" dt="2024-09-10T11:16:01.700" v="185" actId="113"/>
          <ac:spMkLst>
            <pc:docMk/>
            <pc:sldMk cId="4278695068" sldId="286"/>
            <ac:spMk id="15" creationId="{76F9DEEA-1ACC-4CE9-0472-73D7A44727AB}"/>
          </ac:spMkLst>
        </pc:spChg>
      </pc:sldChg>
      <pc:sldChg chg="modTransition modAnim">
        <pc:chgData name="Simon Barrett" userId="036d0575-0720-4422-b842-0a728a57cde8" providerId="ADAL" clId="{E0304094-7371-4A59-9077-572B0C822033}" dt="2024-09-10T14:23:28.118" v="341"/>
        <pc:sldMkLst>
          <pc:docMk/>
          <pc:sldMk cId="424959687" sldId="287"/>
        </pc:sldMkLst>
      </pc:sldChg>
      <pc:sldChg chg="modSp mod modTransition modAnim">
        <pc:chgData name="Simon Barrett" userId="036d0575-0720-4422-b842-0a728a57cde8" providerId="ADAL" clId="{E0304094-7371-4A59-9077-572B0C822033}" dt="2024-09-10T14:23:46.510" v="345"/>
        <pc:sldMkLst>
          <pc:docMk/>
          <pc:sldMk cId="1194867264" sldId="288"/>
        </pc:sldMkLst>
        <pc:spChg chg="mod">
          <ac:chgData name="Simon Barrett" userId="036d0575-0720-4422-b842-0a728a57cde8" providerId="ADAL" clId="{E0304094-7371-4A59-9077-572B0C822033}" dt="2024-09-10T11:36:38.496" v="299" actId="14100"/>
          <ac:spMkLst>
            <pc:docMk/>
            <pc:sldMk cId="1194867264" sldId="288"/>
            <ac:spMk id="13" creationId="{DE50D802-00B4-58DD-23CB-B9235322BAAA}"/>
          </ac:spMkLst>
        </pc:spChg>
        <pc:spChg chg="mod">
          <ac:chgData name="Simon Barrett" userId="036d0575-0720-4422-b842-0a728a57cde8" providerId="ADAL" clId="{E0304094-7371-4A59-9077-572B0C822033}" dt="2024-09-10T11:36:57.834" v="302" actId="1076"/>
          <ac:spMkLst>
            <pc:docMk/>
            <pc:sldMk cId="1194867264" sldId="288"/>
            <ac:spMk id="15" creationId="{64A78E39-D0A5-232C-D3F2-627BEE54B3D8}"/>
          </ac:spMkLst>
        </pc:spChg>
      </pc:sldChg>
      <pc:sldChg chg="modTransition modAnim">
        <pc:chgData name="Simon Barrett" userId="036d0575-0720-4422-b842-0a728a57cde8" providerId="ADAL" clId="{E0304094-7371-4A59-9077-572B0C822033}" dt="2024-09-10T14:24:02.384" v="349"/>
        <pc:sldMkLst>
          <pc:docMk/>
          <pc:sldMk cId="2920444830" sldId="289"/>
        </pc:sldMkLst>
      </pc:sldChg>
      <pc:sldChg chg="modTransition">
        <pc:chgData name="Simon Barrett" userId="036d0575-0720-4422-b842-0a728a57cde8" providerId="ADAL" clId="{E0304094-7371-4A59-9077-572B0C822033}" dt="2024-09-10T12:01:10.340" v="325"/>
        <pc:sldMkLst>
          <pc:docMk/>
          <pc:sldMk cId="75359866" sldId="290"/>
        </pc:sldMkLst>
      </pc:sldChg>
      <pc:sldChg chg="modTransition">
        <pc:chgData name="Simon Barrett" userId="036d0575-0720-4422-b842-0a728a57cde8" providerId="ADAL" clId="{E0304094-7371-4A59-9077-572B0C822033}" dt="2024-09-10T12:01:10.340" v="325"/>
        <pc:sldMkLst>
          <pc:docMk/>
          <pc:sldMk cId="4205816726" sldId="294"/>
        </pc:sldMkLst>
      </pc:sldChg>
      <pc:sldChg chg="modTransition">
        <pc:chgData name="Simon Barrett" userId="036d0575-0720-4422-b842-0a728a57cde8" providerId="ADAL" clId="{E0304094-7371-4A59-9077-572B0C822033}" dt="2024-09-10T12:01:10.340" v="325"/>
        <pc:sldMkLst>
          <pc:docMk/>
          <pc:sldMk cId="2162498385" sldId="414"/>
        </pc:sldMkLst>
      </pc:sldChg>
      <pc:sldChg chg="modTransition">
        <pc:chgData name="Simon Barrett" userId="036d0575-0720-4422-b842-0a728a57cde8" providerId="ADAL" clId="{E0304094-7371-4A59-9077-572B0C822033}" dt="2024-09-10T12:01:10.340" v="325"/>
        <pc:sldMkLst>
          <pc:docMk/>
          <pc:sldMk cId="3558578189" sldId="415"/>
        </pc:sldMkLst>
      </pc:sldChg>
      <pc:sldChg chg="modTransition">
        <pc:chgData name="Simon Barrett" userId="036d0575-0720-4422-b842-0a728a57cde8" providerId="ADAL" clId="{E0304094-7371-4A59-9077-572B0C822033}" dt="2024-09-10T12:01:10.340" v="325"/>
        <pc:sldMkLst>
          <pc:docMk/>
          <pc:sldMk cId="4255153663" sldId="416"/>
        </pc:sldMkLst>
      </pc:sldChg>
      <pc:sldChg chg="addSp modSp mod modTransition">
        <pc:chgData name="Simon Barrett" userId="036d0575-0720-4422-b842-0a728a57cde8" providerId="ADAL" clId="{E0304094-7371-4A59-9077-572B0C822033}" dt="2024-09-10T12:01:10.340" v="325"/>
        <pc:sldMkLst>
          <pc:docMk/>
          <pc:sldMk cId="2403746759" sldId="417"/>
        </pc:sldMkLst>
        <pc:picChg chg="add mod">
          <ac:chgData name="Simon Barrett" userId="036d0575-0720-4422-b842-0a728a57cde8" providerId="ADAL" clId="{E0304094-7371-4A59-9077-572B0C822033}" dt="2024-09-10T12:00:43.260" v="321" actId="34307"/>
          <ac:picMkLst>
            <pc:docMk/>
            <pc:sldMk cId="2403746759" sldId="417"/>
            <ac:picMk id="2" creationId="{1D441030-9EEB-238D-F3C1-2D6C9219AB53}"/>
          </ac:picMkLst>
        </pc:picChg>
      </pc:sldChg>
      <pc:sldChg chg="modTransition">
        <pc:chgData name="Simon Barrett" userId="036d0575-0720-4422-b842-0a728a57cde8" providerId="ADAL" clId="{E0304094-7371-4A59-9077-572B0C822033}" dt="2024-09-10T12:01:10.340" v="325"/>
        <pc:sldMkLst>
          <pc:docMk/>
          <pc:sldMk cId="2702259031" sldId="418"/>
        </pc:sldMkLst>
      </pc:sldChg>
      <pc:sldChg chg="modTransition">
        <pc:chgData name="Simon Barrett" userId="036d0575-0720-4422-b842-0a728a57cde8" providerId="ADAL" clId="{E0304094-7371-4A59-9077-572B0C822033}" dt="2024-09-10T12:01:10.340" v="325"/>
        <pc:sldMkLst>
          <pc:docMk/>
          <pc:sldMk cId="3046732570" sldId="419"/>
        </pc:sldMkLst>
      </pc:sldChg>
      <pc:sldChg chg="modTransition">
        <pc:chgData name="Simon Barrett" userId="036d0575-0720-4422-b842-0a728a57cde8" providerId="ADAL" clId="{E0304094-7371-4A59-9077-572B0C822033}" dt="2024-09-10T12:01:10.340" v="325"/>
        <pc:sldMkLst>
          <pc:docMk/>
          <pc:sldMk cId="2358046533" sldId="420"/>
        </pc:sldMkLst>
      </pc:sldChg>
      <pc:sldChg chg="modTransition">
        <pc:chgData name="Simon Barrett" userId="036d0575-0720-4422-b842-0a728a57cde8" providerId="ADAL" clId="{E0304094-7371-4A59-9077-572B0C822033}" dt="2024-09-10T12:01:10.340" v="325"/>
        <pc:sldMkLst>
          <pc:docMk/>
          <pc:sldMk cId="2898441503" sldId="421"/>
        </pc:sldMkLst>
      </pc:sldChg>
      <pc:sldChg chg="modTransition">
        <pc:chgData name="Simon Barrett" userId="036d0575-0720-4422-b842-0a728a57cde8" providerId="ADAL" clId="{E0304094-7371-4A59-9077-572B0C822033}" dt="2024-09-10T12:01:10.340" v="325"/>
        <pc:sldMkLst>
          <pc:docMk/>
          <pc:sldMk cId="2272809085" sldId="422"/>
        </pc:sldMkLst>
      </pc:sldChg>
      <pc:sldChg chg="modTransition">
        <pc:chgData name="Simon Barrett" userId="036d0575-0720-4422-b842-0a728a57cde8" providerId="ADAL" clId="{E0304094-7371-4A59-9077-572B0C822033}" dt="2024-09-10T12:01:10.340" v="325"/>
        <pc:sldMkLst>
          <pc:docMk/>
          <pc:sldMk cId="1649292612" sldId="423"/>
        </pc:sldMkLst>
      </pc:sldChg>
      <pc:sldChg chg="modSp add del mod modTransition">
        <pc:chgData name="Simon Barrett" userId="036d0575-0720-4422-b842-0a728a57cde8" providerId="ADAL" clId="{E0304094-7371-4A59-9077-572B0C822033}" dt="2024-09-10T13:57:35.226" v="331" actId="47"/>
        <pc:sldMkLst>
          <pc:docMk/>
          <pc:sldMk cId="266977320" sldId="424"/>
        </pc:sldMkLst>
        <pc:spChg chg="mod">
          <ac:chgData name="Simon Barrett" userId="036d0575-0720-4422-b842-0a728a57cde8" providerId="ADAL" clId="{E0304094-7371-4A59-9077-572B0C822033}" dt="2024-09-10T11:33:15.961" v="283" actId="207"/>
          <ac:spMkLst>
            <pc:docMk/>
            <pc:sldMk cId="266977320" sldId="424"/>
            <ac:spMk id="11" creationId="{41E5FC1D-0738-38D9-33D7-A85868103D82}"/>
          </ac:spMkLst>
        </pc:spChg>
        <pc:spChg chg="mod">
          <ac:chgData name="Simon Barrett" userId="036d0575-0720-4422-b842-0a728a57cde8" providerId="ADAL" clId="{E0304094-7371-4A59-9077-572B0C822033}" dt="2024-09-10T11:32:02.620" v="261" actId="207"/>
          <ac:spMkLst>
            <pc:docMk/>
            <pc:sldMk cId="266977320" sldId="424"/>
            <ac:spMk id="13" creationId="{02C991D2-D156-56FF-C905-30EE2252CDB7}"/>
          </ac:spMkLst>
        </pc:spChg>
        <pc:spChg chg="mod">
          <ac:chgData name="Simon Barrett" userId="036d0575-0720-4422-b842-0a728a57cde8" providerId="ADAL" clId="{E0304094-7371-4A59-9077-572B0C822033}" dt="2024-09-10T11:34:00.823" v="289" actId="207"/>
          <ac:spMkLst>
            <pc:docMk/>
            <pc:sldMk cId="266977320" sldId="424"/>
            <ac:spMk id="15" creationId="{76F9DEEA-1ACC-4CE9-0472-73D7A44727AB}"/>
          </ac:spMkLst>
        </pc:spChg>
      </pc:sldChg>
      <pc:sldChg chg="new del">
        <pc:chgData name="Simon Barrett" userId="036d0575-0720-4422-b842-0a728a57cde8" providerId="ADAL" clId="{E0304094-7371-4A59-9077-572B0C822033}" dt="2024-09-10T14:22:08.126" v="335" actId="680"/>
        <pc:sldMkLst>
          <pc:docMk/>
          <pc:sldMk cId="3523875426" sldId="424"/>
        </pc:sldMkLst>
      </pc:sldChg>
      <pc:sldChg chg="modSp add del mod modTransition">
        <pc:chgData name="Simon Barrett" userId="036d0575-0720-4422-b842-0a728a57cde8" providerId="ADAL" clId="{E0304094-7371-4A59-9077-572B0C822033}" dt="2024-09-10T13:57:37.746" v="332" actId="47"/>
        <pc:sldMkLst>
          <pc:docMk/>
          <pc:sldMk cId="3295648985" sldId="425"/>
        </pc:sldMkLst>
        <pc:spChg chg="mod">
          <ac:chgData name="Simon Barrett" userId="036d0575-0720-4422-b842-0a728a57cde8" providerId="ADAL" clId="{E0304094-7371-4A59-9077-572B0C822033}" dt="2024-09-10T11:35:44.290" v="294" actId="207"/>
          <ac:spMkLst>
            <pc:docMk/>
            <pc:sldMk cId="3295648985" sldId="425"/>
            <ac:spMk id="9" creationId="{45E7E999-4236-54E2-8CCC-D74D74CCB1F8}"/>
          </ac:spMkLst>
        </pc:spChg>
        <pc:spChg chg="mod">
          <ac:chgData name="Simon Barrett" userId="036d0575-0720-4422-b842-0a728a57cde8" providerId="ADAL" clId="{E0304094-7371-4A59-9077-572B0C822033}" dt="2024-09-10T11:35:56.121" v="296" actId="207"/>
          <ac:spMkLst>
            <pc:docMk/>
            <pc:sldMk cId="3295648985" sldId="425"/>
            <ac:spMk id="11" creationId="{503AC0B3-749C-98DA-0EF1-734D61F66C9B}"/>
          </ac:spMkLst>
        </pc:spChg>
        <pc:spChg chg="mod">
          <ac:chgData name="Simon Barrett" userId="036d0575-0720-4422-b842-0a728a57cde8" providerId="ADAL" clId="{E0304094-7371-4A59-9077-572B0C822033}" dt="2024-09-10T11:39:54.560" v="314" actId="207"/>
          <ac:spMkLst>
            <pc:docMk/>
            <pc:sldMk cId="3295648985" sldId="425"/>
            <ac:spMk id="13" creationId="{1E491080-2706-99B9-0C24-F9B0F70F0737}"/>
          </ac:spMkLst>
        </pc:spChg>
      </pc:sldChg>
      <pc:sldChg chg="modSp add del mod modTransition">
        <pc:chgData name="Simon Barrett" userId="036d0575-0720-4422-b842-0a728a57cde8" providerId="ADAL" clId="{E0304094-7371-4A59-9077-572B0C822033}" dt="2024-09-10T13:57:41.250" v="333" actId="47"/>
        <pc:sldMkLst>
          <pc:docMk/>
          <pc:sldMk cId="4270476356" sldId="426"/>
        </pc:sldMkLst>
        <pc:spChg chg="mod">
          <ac:chgData name="Simon Barrett" userId="036d0575-0720-4422-b842-0a728a57cde8" providerId="ADAL" clId="{E0304094-7371-4A59-9077-572B0C822033}" dt="2024-09-10T11:38:05.972" v="306" actId="207"/>
          <ac:spMkLst>
            <pc:docMk/>
            <pc:sldMk cId="4270476356" sldId="426"/>
            <ac:spMk id="9" creationId="{6E45AB53-354F-AB3F-BAE7-2D49490B8A6A}"/>
          </ac:spMkLst>
        </pc:spChg>
        <pc:spChg chg="mod">
          <ac:chgData name="Simon Barrett" userId="036d0575-0720-4422-b842-0a728a57cde8" providerId="ADAL" clId="{E0304094-7371-4A59-9077-572B0C822033}" dt="2024-09-10T11:37:47.639" v="304" actId="207"/>
          <ac:spMkLst>
            <pc:docMk/>
            <pc:sldMk cId="4270476356" sldId="426"/>
            <ac:spMk id="11" creationId="{18268AB8-1CDE-4072-AE90-9145AAFD3BAA}"/>
          </ac:spMkLst>
        </pc:spChg>
        <pc:spChg chg="mod">
          <ac:chgData name="Simon Barrett" userId="036d0575-0720-4422-b842-0a728a57cde8" providerId="ADAL" clId="{E0304094-7371-4A59-9077-572B0C822033}" dt="2024-09-10T11:38:40.412" v="311" actId="207"/>
          <ac:spMkLst>
            <pc:docMk/>
            <pc:sldMk cId="4270476356" sldId="426"/>
            <ac:spMk id="13" creationId="{DE50D802-00B4-58DD-23CB-B9235322BAAA}"/>
          </ac:spMkLst>
        </pc:spChg>
        <pc:spChg chg="mod">
          <ac:chgData name="Simon Barrett" userId="036d0575-0720-4422-b842-0a728a57cde8" providerId="ADAL" clId="{E0304094-7371-4A59-9077-572B0C822033}" dt="2024-09-10T11:38:51.464" v="313" actId="207"/>
          <ac:spMkLst>
            <pc:docMk/>
            <pc:sldMk cId="4270476356" sldId="426"/>
            <ac:spMk id="15" creationId="{64A78E39-D0A5-232C-D3F2-627BEE54B3D8}"/>
          </ac:spMkLst>
        </pc:spChg>
      </pc:sldChg>
      <pc:sldChg chg="new del">
        <pc:chgData name="Simon Barrett" userId="036d0575-0720-4422-b842-0a728a57cde8" providerId="ADAL" clId="{E0304094-7371-4A59-9077-572B0C822033}" dt="2024-09-10T13:20:07.494" v="330" actId="680"/>
        <pc:sldMkLst>
          <pc:docMk/>
          <pc:sldMk cId="2185004948" sldId="42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E84149-9E80-4647-A144-6AE2EED311A2}" type="datetimeFigureOut">
              <a:rPr lang="en-GB" smtClean="0"/>
              <a:t>10/09/2024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725FD3-47CB-4608-873D-AB6103E0FFB7}" type="slidenum">
              <a:rPr lang="en-GB" smtClean="0"/>
              <a:t>‹#›</a:t>
            </a:fld>
            <a:endParaRPr lang="en-GB"/>
          </a:p>
        </p:txBody>
      </p:sp>
    </p:spTree>
    <p:extLst>
      <p:ext uri="{BB962C8B-B14F-4D97-AF65-F5344CB8AC3E}">
        <p14:creationId xmlns:p14="http://schemas.microsoft.com/office/powerpoint/2010/main" val="1011571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725FD3-47CB-4608-873D-AB6103E0FFB7}" type="slidenum">
              <a:rPr lang="en-GB" smtClean="0"/>
              <a:t>1</a:t>
            </a:fld>
            <a:endParaRPr lang="en-GB"/>
          </a:p>
        </p:txBody>
      </p:sp>
    </p:spTree>
    <p:extLst>
      <p:ext uri="{BB962C8B-B14F-4D97-AF65-F5344CB8AC3E}">
        <p14:creationId xmlns:p14="http://schemas.microsoft.com/office/powerpoint/2010/main" val="2614879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a2764d995e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 name="Google Shape;948;ga2764d995e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Today I will focus on Safe Space, and in particular the interviews with affected parents</a:t>
            </a:r>
            <a:endParaRPr dirty="0"/>
          </a:p>
        </p:txBody>
      </p:sp>
    </p:spTree>
    <p:extLst>
      <p:ext uri="{BB962C8B-B14F-4D97-AF65-F5344CB8AC3E}">
        <p14:creationId xmlns:p14="http://schemas.microsoft.com/office/powerpoint/2010/main" val="2557360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pPr rtl="0"/>
            <a:fld id="{D63DFDFE-3139-469E-B55A-AF14001CBA81}" type="datetime1">
              <a:rPr lang="en-GB" smtClean="0"/>
              <a:t>10/09/2024</a:t>
            </a:fld>
            <a:endParaRPr lang="en-GB" dirty="0"/>
          </a:p>
        </p:txBody>
      </p:sp>
      <p:sp>
        <p:nvSpPr>
          <p:cNvPr id="5" name="Slide Number Placeholder 4"/>
          <p:cNvSpPr>
            <a:spLocks noGrp="1"/>
          </p:cNvSpPr>
          <p:nvPr>
            <p:ph type="sldNum" sz="quarter" idx="5"/>
          </p:nvPr>
        </p:nvSpPr>
        <p:spPr/>
        <p:txBody>
          <a:bodyPr/>
          <a:lstStyle/>
          <a:p>
            <a:pPr rtl="0"/>
            <a:fld id="{C30E6F85-6220-421D-9203-84F526C4C605}" type="slidenum">
              <a:rPr lang="en-GB" smtClean="0"/>
              <a:t>15</a:t>
            </a:fld>
            <a:endParaRPr lang="en-GB" dirty="0"/>
          </a:p>
        </p:txBody>
      </p:sp>
    </p:spTree>
    <p:extLst>
      <p:ext uri="{BB962C8B-B14F-4D97-AF65-F5344CB8AC3E}">
        <p14:creationId xmlns:p14="http://schemas.microsoft.com/office/powerpoint/2010/main" val="2796003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pPr rtl="0"/>
            <a:fld id="{D63DFDFE-3139-469E-B55A-AF14001CBA81}" type="datetime1">
              <a:rPr lang="en-GB" smtClean="0"/>
              <a:t>10/09/2024</a:t>
            </a:fld>
            <a:endParaRPr lang="en-GB" dirty="0"/>
          </a:p>
        </p:txBody>
      </p:sp>
      <p:sp>
        <p:nvSpPr>
          <p:cNvPr id="5" name="Slide Number Placeholder 4"/>
          <p:cNvSpPr>
            <a:spLocks noGrp="1"/>
          </p:cNvSpPr>
          <p:nvPr>
            <p:ph type="sldNum" sz="quarter" idx="5"/>
          </p:nvPr>
        </p:nvSpPr>
        <p:spPr/>
        <p:txBody>
          <a:bodyPr/>
          <a:lstStyle/>
          <a:p>
            <a:pPr rtl="0"/>
            <a:fld id="{C30E6F85-6220-421D-9203-84F526C4C605}" type="slidenum">
              <a:rPr lang="en-GB" smtClean="0"/>
              <a:t>16</a:t>
            </a:fld>
            <a:endParaRPr lang="en-GB" dirty="0"/>
          </a:p>
        </p:txBody>
      </p:sp>
    </p:spTree>
    <p:extLst>
      <p:ext uri="{BB962C8B-B14F-4D97-AF65-F5344CB8AC3E}">
        <p14:creationId xmlns:p14="http://schemas.microsoft.com/office/powerpoint/2010/main" val="2402445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a2764d995e_0_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a2764d995e_0_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a2764d995e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 name="Google Shape;948;ga2764d995e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Today I will focus on Safe Space, and in particular the interviews with affected parents, and later Debbie will discuss how the parallel studies were brought together in the development of a book</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3"/>
        <p:cNvGrpSpPr/>
        <p:nvPr/>
      </p:nvGrpSpPr>
      <p:grpSpPr>
        <a:xfrm>
          <a:off x="0" y="0"/>
          <a:ext cx="0" cy="0"/>
          <a:chOff x="0" y="0"/>
          <a:chExt cx="0" cy="0"/>
        </a:xfrm>
      </p:grpSpPr>
      <p:sp>
        <p:nvSpPr>
          <p:cNvPr id="1744" name="Google Shape;1744;ga30510e8b3_0_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5" name="Google Shape;1745;ga30510e8b3_0_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Recruited from NE England, both urban and rural areas</a:t>
            </a:r>
          </a:p>
          <a:p>
            <a:pPr marL="0" lvl="0" indent="0" algn="l" rtl="0">
              <a:spcBef>
                <a:spcPts val="0"/>
              </a:spcBef>
              <a:spcAft>
                <a:spcPts val="0"/>
              </a:spcAft>
              <a:buNone/>
            </a:pPr>
            <a:r>
              <a:rPr lang="en-GB" dirty="0"/>
              <a:t>Caregivers were 16 female and 3 male; aged 25to 65+; children were aged 4 to 17</a:t>
            </a:r>
          </a:p>
          <a:p>
            <a:pPr marL="0" lvl="0" indent="0" algn="l" rtl="0">
              <a:spcBef>
                <a:spcPts val="0"/>
              </a:spcBef>
              <a:spcAft>
                <a:spcPts val="0"/>
              </a:spcAft>
              <a:buNone/>
            </a:pPr>
            <a:r>
              <a:rPr lang="en-GB" dirty="0"/>
              <a:t>Alcohol use in 9 families; other drug use in 10; poly substance in 7 families</a:t>
            </a:r>
          </a:p>
          <a:p>
            <a:pPr marL="0" lvl="0" indent="0" algn="l" rtl="0">
              <a:spcBef>
                <a:spcPts val="0"/>
              </a:spcBef>
              <a:spcAft>
                <a:spcPts val="0"/>
              </a:spcAft>
              <a:buNone/>
            </a:pPr>
            <a:r>
              <a:rPr lang="en-GB" dirty="0"/>
              <a:t>Some still in contact with parent who uses substances, some separated and no longer in contact</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a2764d995e_0_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a2764d995e_0_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0860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a2764d995e_0_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a2764d995e_0_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Violence, suicide ideation and attempts, disruption and chaos, relationship problems, cumulative stress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Compounded by additional pressure of keeping family together, caring for children, and caring for or doing right thing by parent who uses substances</a:t>
            </a:r>
            <a:endParaRPr dirty="0"/>
          </a:p>
        </p:txBody>
      </p:sp>
    </p:spTree>
    <p:extLst>
      <p:ext uri="{BB962C8B-B14F-4D97-AF65-F5344CB8AC3E}">
        <p14:creationId xmlns:p14="http://schemas.microsoft.com/office/powerpoint/2010/main" val="1415753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a2764d995e_0_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a2764d995e_0_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Perception that services are focused upon person who uses substances; feeling of abandonment from welfare services</a:t>
            </a:r>
          </a:p>
          <a:p>
            <a:pPr marL="0" lvl="0" indent="0" algn="l" rtl="0">
              <a:spcBef>
                <a:spcPts val="0"/>
              </a:spcBef>
              <a:spcAft>
                <a:spcPts val="0"/>
              </a:spcAft>
              <a:buNone/>
            </a:pPr>
            <a:r>
              <a:rPr lang="en-GB" dirty="0"/>
              <a:t>‘If you stay with that partner and you try to make it work the support is not there anymore’</a:t>
            </a:r>
          </a:p>
          <a:p>
            <a:pPr marL="0" lvl="0" indent="0" algn="l" rtl="0">
              <a:spcBef>
                <a:spcPts val="0"/>
              </a:spcBef>
              <a:spcAft>
                <a:spcPts val="0"/>
              </a:spcAft>
              <a:buNone/>
            </a:pPr>
            <a:r>
              <a:rPr lang="en-GB" dirty="0"/>
              <a:t>Stigma and fear of judgement may mean reaching out for help is difficult</a:t>
            </a:r>
            <a:endParaRPr dirty="0"/>
          </a:p>
        </p:txBody>
      </p:sp>
    </p:spTree>
    <p:extLst>
      <p:ext uri="{BB962C8B-B14F-4D97-AF65-F5344CB8AC3E}">
        <p14:creationId xmlns:p14="http://schemas.microsoft.com/office/powerpoint/2010/main" val="2411452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a2764d995e_0_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a2764d995e_0_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Almost all parents described worries about how and when to talk to children about parental substance use and how this was impacting the family</a:t>
            </a:r>
          </a:p>
          <a:p>
            <a:pPr marL="0" lvl="0" indent="0" algn="l" rtl="0">
              <a:spcBef>
                <a:spcPts val="0"/>
              </a:spcBef>
              <a:spcAft>
                <a:spcPts val="0"/>
              </a:spcAft>
              <a:buNone/>
            </a:pPr>
            <a:r>
              <a:rPr lang="en-GB" dirty="0"/>
              <a:t>Dichotomy for some parents about disclosing too much information too soon, and making sure that children get the support that they need and are able to talk with counsellors</a:t>
            </a:r>
          </a:p>
          <a:p>
            <a:pPr marL="0" lvl="0" indent="0" algn="l" rtl="0">
              <a:spcBef>
                <a:spcPts val="0"/>
              </a:spcBef>
              <a:spcAft>
                <a:spcPts val="0"/>
              </a:spcAft>
              <a:buNone/>
            </a:pPr>
            <a:r>
              <a:rPr lang="en-GB" dirty="0"/>
              <a:t>When professionals do support, it can be helpful, but it can also create further problems if not handled correctly</a:t>
            </a:r>
            <a:endParaRPr dirty="0"/>
          </a:p>
        </p:txBody>
      </p:sp>
    </p:spTree>
    <p:extLst>
      <p:ext uri="{BB962C8B-B14F-4D97-AF65-F5344CB8AC3E}">
        <p14:creationId xmlns:p14="http://schemas.microsoft.com/office/powerpoint/2010/main" val="1680938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a2764d995e_0_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a2764d995e_0_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being a caregiver of a dependent aged child could compound the harm that family members experience, and results in cumulative stress and strain. The responsibility of the caregiver to protect the child from direct and indirect exposure to a parent's substance use often aggravated much of their own experiences and could also impact upon their ability to access and benefit from support.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victim-blaming’ practices, which focus upon the caregiver's ‘failure to protect’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many caregivers often perceived there was no support available for them, with services focused upon providing individual treatment to the family member who uses substances. Where support was available, this had often come after coping alone for many years, or only when a crisis point had been reached.</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Services need to be family centred where appropriate and trauma informed</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Caregivers struggled with knowing when and how to raise the issue with children and often recounted problems arising from children learning this information from a third party or where the caregiver had felt forced to discuss the issue at a time or in a way with which they were not comfortable</a:t>
            </a:r>
            <a:endParaRPr dirty="0"/>
          </a:p>
        </p:txBody>
      </p:sp>
    </p:spTree>
    <p:extLst>
      <p:ext uri="{BB962C8B-B14F-4D97-AF65-F5344CB8AC3E}">
        <p14:creationId xmlns:p14="http://schemas.microsoft.com/office/powerpoint/2010/main" val="2953953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s://slack-redir.net/link?url=https%3A%2F%2Fwww.freepik.com%2F"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CE2B2D7-6178-4392-B6A3-8E8EEF54A189}"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6C6AEB-635C-4AE9-9ECA-6B5FE48DC812}" type="slidenum">
              <a:rPr lang="en-GB" smtClean="0"/>
              <a:t>‹#›</a:t>
            </a:fld>
            <a:endParaRPr lang="en-GB"/>
          </a:p>
        </p:txBody>
      </p:sp>
    </p:spTree>
    <p:extLst>
      <p:ext uri="{BB962C8B-B14F-4D97-AF65-F5344CB8AC3E}">
        <p14:creationId xmlns:p14="http://schemas.microsoft.com/office/powerpoint/2010/main" val="2022929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CE2B2D7-6178-4392-B6A3-8E8EEF54A189}"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6C6AEB-635C-4AE9-9ECA-6B5FE48DC812}" type="slidenum">
              <a:rPr lang="en-GB" smtClean="0"/>
              <a:t>‹#›</a:t>
            </a:fld>
            <a:endParaRPr lang="en-GB"/>
          </a:p>
        </p:txBody>
      </p:sp>
    </p:spTree>
    <p:extLst>
      <p:ext uri="{BB962C8B-B14F-4D97-AF65-F5344CB8AC3E}">
        <p14:creationId xmlns:p14="http://schemas.microsoft.com/office/powerpoint/2010/main" val="2583148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CE2B2D7-6178-4392-B6A3-8E8EEF54A189}"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6C6AEB-635C-4AE9-9ECA-6B5FE48DC812}" type="slidenum">
              <a:rPr lang="en-GB" smtClean="0"/>
              <a:t>‹#›</a:t>
            </a:fld>
            <a:endParaRPr lang="en-GB"/>
          </a:p>
        </p:txBody>
      </p:sp>
    </p:spTree>
    <p:extLst>
      <p:ext uri="{BB962C8B-B14F-4D97-AF65-F5344CB8AC3E}">
        <p14:creationId xmlns:p14="http://schemas.microsoft.com/office/powerpoint/2010/main" val="3590569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017932" y="-1964832"/>
            <a:ext cx="3904011" cy="3343739"/>
            <a:chOff x="-763449" y="-1473624"/>
            <a:chExt cx="2928008" cy="2507804"/>
          </a:xfrm>
        </p:grpSpPr>
        <p:sp>
          <p:nvSpPr>
            <p:cNvPr id="10" name="Google Shape;10;p2"/>
            <p:cNvSpPr/>
            <p:nvPr/>
          </p:nvSpPr>
          <p:spPr>
            <a:xfrm>
              <a:off x="-526723" y="-1446845"/>
              <a:ext cx="2691281" cy="248102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63449" y="-1473624"/>
              <a:ext cx="2215557" cy="2039425"/>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416207" y="4936129"/>
            <a:ext cx="4021693" cy="3535496"/>
            <a:chOff x="-312155" y="3702097"/>
            <a:chExt cx="3016270" cy="2651622"/>
          </a:xfrm>
        </p:grpSpPr>
        <p:grpSp>
          <p:nvGrpSpPr>
            <p:cNvPr id="13" name="Google Shape;13;p2"/>
            <p:cNvGrpSpPr/>
            <p:nvPr/>
          </p:nvGrpSpPr>
          <p:grpSpPr>
            <a:xfrm>
              <a:off x="605710" y="4755713"/>
              <a:ext cx="2098406" cy="1598005"/>
              <a:chOff x="813085" y="4755713"/>
              <a:chExt cx="2098406" cy="1598005"/>
            </a:xfrm>
          </p:grpSpPr>
          <p:sp>
            <p:nvSpPr>
              <p:cNvPr id="14" name="Google Shape;14;p2"/>
              <p:cNvSpPr/>
              <p:nvPr/>
            </p:nvSpPr>
            <p:spPr>
              <a:xfrm>
                <a:off x="813085" y="4755713"/>
                <a:ext cx="2098406" cy="1598005"/>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478345" y="4907939"/>
                <a:ext cx="33475" cy="44725"/>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131666" y="4891858"/>
                <a:ext cx="32854" cy="44759"/>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255795" y="4954284"/>
                <a:ext cx="41861" cy="57149"/>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2611481" y="5016675"/>
                <a:ext cx="41861" cy="56907"/>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934205" y="4864838"/>
                <a:ext cx="42482" cy="56665"/>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004949" y="5062295"/>
                <a:ext cx="42482" cy="56562"/>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 name="Google Shape;21;p2"/>
            <p:cNvGrpSpPr/>
            <p:nvPr/>
          </p:nvGrpSpPr>
          <p:grpSpPr>
            <a:xfrm rot="-864771">
              <a:off x="-128891" y="3934489"/>
              <a:ext cx="2086861" cy="1736423"/>
              <a:chOff x="-128999" y="3934720"/>
              <a:chExt cx="2086920" cy="1736472"/>
            </a:xfrm>
          </p:grpSpPr>
          <p:sp>
            <p:nvSpPr>
              <p:cNvPr id="22" name="Google Shape;22;p2"/>
              <p:cNvSpPr/>
              <p:nvPr/>
            </p:nvSpPr>
            <p:spPr>
              <a:xfrm>
                <a:off x="-128999" y="3934720"/>
                <a:ext cx="2086920" cy="1736472"/>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54813" y="4634060"/>
                <a:ext cx="106127" cy="143618"/>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635154" y="4769273"/>
                <a:ext cx="106127" cy="143678"/>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32555" y="4099377"/>
                <a:ext cx="106127" cy="14346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14754" y="4765697"/>
                <a:ext cx="106663" cy="143708"/>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6975" y="4199692"/>
                <a:ext cx="105560" cy="143350"/>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314093" y="4644283"/>
                <a:ext cx="105590" cy="143678"/>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84704" y="4599728"/>
                <a:ext cx="71109" cy="95398"/>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480748" y="4989095"/>
                <a:ext cx="71109" cy="95428"/>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76359" y="4906334"/>
                <a:ext cx="70572" cy="95696"/>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631439" y="4970767"/>
                <a:ext cx="70572" cy="95428"/>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63694" y="4347780"/>
                <a:ext cx="71139" cy="95457"/>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35880" y="4518308"/>
                <a:ext cx="70036" cy="95726"/>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12626" y="4944779"/>
                <a:ext cx="105560" cy="14346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6" name="Google Shape;36;p2"/>
          <p:cNvSpPr txBox="1">
            <a:spLocks noGrp="1"/>
          </p:cNvSpPr>
          <p:nvPr>
            <p:ph type="ctrTitle"/>
          </p:nvPr>
        </p:nvSpPr>
        <p:spPr>
          <a:xfrm>
            <a:off x="1436167" y="2082667"/>
            <a:ext cx="4731200" cy="1195200"/>
          </a:xfrm>
          <a:prstGeom prst="rect">
            <a:avLst/>
          </a:prstGeom>
        </p:spPr>
        <p:txBody>
          <a:bodyPr spcFirstLastPara="1" wrap="square" lIns="0" tIns="0" rIns="0" bIns="0" anchor="ctr" anchorCtr="0">
            <a:noAutofit/>
          </a:bodyPr>
          <a:lstStyle>
            <a:lvl1pPr lvl="0" algn="l" rtl="0">
              <a:spcBef>
                <a:spcPts val="0"/>
              </a:spcBef>
              <a:spcAft>
                <a:spcPts val="0"/>
              </a:spcAft>
              <a:buSzPts val="5200"/>
              <a:buNone/>
              <a:defRPr sz="11333" b="0">
                <a:latin typeface="Pacifico"/>
                <a:ea typeface="Pacifico"/>
                <a:cs typeface="Pacifico"/>
                <a:sym typeface="Pacifico"/>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7" name="Google Shape;37;p2"/>
          <p:cNvSpPr txBox="1">
            <a:spLocks noGrp="1"/>
          </p:cNvSpPr>
          <p:nvPr>
            <p:ph type="subTitle" idx="1"/>
          </p:nvPr>
        </p:nvSpPr>
        <p:spPr>
          <a:xfrm>
            <a:off x="950967" y="4192000"/>
            <a:ext cx="5507600" cy="9528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8" name="Google Shape;38;p2"/>
          <p:cNvSpPr txBox="1">
            <a:spLocks noGrp="1"/>
          </p:cNvSpPr>
          <p:nvPr>
            <p:ph type="ctrTitle" idx="2"/>
          </p:nvPr>
        </p:nvSpPr>
        <p:spPr>
          <a:xfrm>
            <a:off x="950967" y="3277667"/>
            <a:ext cx="4597200" cy="914400"/>
          </a:xfrm>
          <a:prstGeom prst="rect">
            <a:avLst/>
          </a:prstGeom>
        </p:spPr>
        <p:txBody>
          <a:bodyPr spcFirstLastPara="1" wrap="square" lIns="0" tIns="0" rIns="0" bIns="0" anchor="ctr" anchorCtr="0">
            <a:noAutofit/>
          </a:bodyPr>
          <a:lstStyle>
            <a:lvl1pPr lvl="0" algn="l" rtl="0">
              <a:spcBef>
                <a:spcPts val="0"/>
              </a:spcBef>
              <a:spcAft>
                <a:spcPts val="0"/>
              </a:spcAft>
              <a:buSzPts val="5200"/>
              <a:buNone/>
              <a:defRPr sz="9333" b="0">
                <a:solidFill>
                  <a:schemeClr val="dk2"/>
                </a:solidFill>
                <a:latin typeface="Didact Gothic"/>
                <a:ea typeface="Didact Gothic"/>
                <a:cs typeface="Didact Gothic"/>
                <a:sym typeface="Didact Gothi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139715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sp>
        <p:nvSpPr>
          <p:cNvPr id="40" name="Google Shape;40;p3"/>
          <p:cNvSpPr txBox="1">
            <a:spLocks noGrp="1"/>
          </p:cNvSpPr>
          <p:nvPr>
            <p:ph type="title"/>
          </p:nvPr>
        </p:nvSpPr>
        <p:spPr>
          <a:xfrm>
            <a:off x="960000" y="3178567"/>
            <a:ext cx="4302800" cy="1372800"/>
          </a:xfrm>
          <a:prstGeom prst="rect">
            <a:avLst/>
          </a:prstGeom>
        </p:spPr>
        <p:txBody>
          <a:bodyPr spcFirstLastPara="1" wrap="square" lIns="0" tIns="0" rIns="0" bIns="0" anchor="ctr" anchorCtr="0">
            <a:noAutofit/>
          </a:bodyPr>
          <a:lstStyle>
            <a:lvl1pPr lvl="0" algn="l" rtl="0">
              <a:spcBef>
                <a:spcPts val="0"/>
              </a:spcBef>
              <a:spcAft>
                <a:spcPts val="0"/>
              </a:spcAft>
              <a:buSzPts val="4200"/>
              <a:buNone/>
              <a:defRPr sz="6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41" name="Google Shape;41;p3"/>
          <p:cNvSpPr txBox="1">
            <a:spLocks noGrp="1"/>
          </p:cNvSpPr>
          <p:nvPr>
            <p:ph type="subTitle" idx="1"/>
          </p:nvPr>
        </p:nvSpPr>
        <p:spPr>
          <a:xfrm>
            <a:off x="960000" y="4551533"/>
            <a:ext cx="3237600" cy="957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2" name="Google Shape;42;p3"/>
          <p:cNvSpPr txBox="1">
            <a:spLocks noGrp="1"/>
          </p:cNvSpPr>
          <p:nvPr>
            <p:ph type="title" idx="2" hasCustomPrompt="1"/>
          </p:nvPr>
        </p:nvSpPr>
        <p:spPr>
          <a:xfrm>
            <a:off x="960000" y="1349267"/>
            <a:ext cx="4302800" cy="1828800"/>
          </a:xfrm>
          <a:prstGeom prst="rect">
            <a:avLst/>
          </a:prstGeom>
        </p:spPr>
        <p:txBody>
          <a:bodyPr spcFirstLastPara="1" wrap="square" lIns="0" tIns="0" rIns="0" bIns="0" anchor="ctr" anchorCtr="0">
            <a:noAutofit/>
          </a:bodyPr>
          <a:lstStyle>
            <a:lvl1pPr lvl="0" algn="l" rtl="0">
              <a:spcBef>
                <a:spcPts val="0"/>
              </a:spcBef>
              <a:spcAft>
                <a:spcPts val="0"/>
              </a:spcAft>
              <a:buSzPts val="7200"/>
              <a:buNone/>
              <a:defRPr sz="11600">
                <a:solidFill>
                  <a:schemeClr val="lt2"/>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grpSp>
        <p:nvGrpSpPr>
          <p:cNvPr id="43" name="Google Shape;43;p3"/>
          <p:cNvGrpSpPr/>
          <p:nvPr/>
        </p:nvGrpSpPr>
        <p:grpSpPr>
          <a:xfrm>
            <a:off x="9202237" y="-2003555"/>
            <a:ext cx="3669665" cy="3664204"/>
            <a:chOff x="6901677" y="-1502667"/>
            <a:chExt cx="2752249" cy="2748153"/>
          </a:xfrm>
        </p:grpSpPr>
        <p:sp>
          <p:nvSpPr>
            <p:cNvPr id="44" name="Google Shape;44;p3"/>
            <p:cNvSpPr/>
            <p:nvPr/>
          </p:nvSpPr>
          <p:spPr>
            <a:xfrm rot="4318899" flipH="1">
              <a:off x="6986378" y="-1049544"/>
              <a:ext cx="2290756" cy="1841908"/>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 name="Google Shape;45;p3"/>
            <p:cNvGrpSpPr/>
            <p:nvPr/>
          </p:nvGrpSpPr>
          <p:grpSpPr>
            <a:xfrm>
              <a:off x="7792984" y="-502416"/>
              <a:ext cx="1860942" cy="1548442"/>
              <a:chOff x="7130276" y="-986028"/>
              <a:chExt cx="2350564" cy="1955844"/>
            </a:xfrm>
          </p:grpSpPr>
          <p:sp>
            <p:nvSpPr>
              <p:cNvPr id="46" name="Google Shape;46;p3"/>
              <p:cNvSpPr/>
              <p:nvPr/>
            </p:nvSpPr>
            <p:spPr>
              <a:xfrm rot="10800000">
                <a:off x="7130276" y="-986028"/>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 name="Google Shape;47;p3"/>
              <p:cNvGrpSpPr/>
              <p:nvPr/>
            </p:nvGrpSpPr>
            <p:grpSpPr>
              <a:xfrm rot="10800000">
                <a:off x="7374368" y="-329618"/>
                <a:ext cx="1721841" cy="1113844"/>
                <a:chOff x="-3171530" y="2930427"/>
                <a:chExt cx="1885915" cy="1219982"/>
              </a:xfrm>
            </p:grpSpPr>
            <p:sp>
              <p:nvSpPr>
                <p:cNvPr id="48" name="Google Shape;48;p3"/>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526557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1"/>
        <p:cNvGrpSpPr/>
        <p:nvPr/>
      </p:nvGrpSpPr>
      <p:grpSpPr>
        <a:xfrm>
          <a:off x="0" y="0"/>
          <a:ext cx="0" cy="0"/>
          <a:chOff x="0" y="0"/>
          <a:chExt cx="0" cy="0"/>
        </a:xfrm>
      </p:grpSpPr>
      <p:grpSp>
        <p:nvGrpSpPr>
          <p:cNvPr id="62" name="Google Shape;62;p4"/>
          <p:cNvGrpSpPr/>
          <p:nvPr/>
        </p:nvGrpSpPr>
        <p:grpSpPr>
          <a:xfrm rot="-182972" flipH="1">
            <a:off x="-479110" y="-1987229"/>
            <a:ext cx="3344260" cy="3082999"/>
            <a:chOff x="7226784" y="-1650130"/>
            <a:chExt cx="2508155" cy="2312211"/>
          </a:xfrm>
        </p:grpSpPr>
        <p:sp>
          <p:nvSpPr>
            <p:cNvPr id="63" name="Google Shape;63;p4"/>
            <p:cNvSpPr/>
            <p:nvPr/>
          </p:nvSpPr>
          <p:spPr>
            <a:xfrm flipH="1">
              <a:off x="7226784" y="-1650124"/>
              <a:ext cx="2508155" cy="231220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4"/>
            <p:cNvSpPr/>
            <p:nvPr/>
          </p:nvSpPr>
          <p:spPr>
            <a:xfrm flipH="1">
              <a:off x="7487478" y="-1650130"/>
              <a:ext cx="2064801" cy="1900654"/>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 name="Google Shape;65;p4"/>
          <p:cNvGrpSpPr/>
          <p:nvPr/>
        </p:nvGrpSpPr>
        <p:grpSpPr>
          <a:xfrm>
            <a:off x="10546711" y="5350051"/>
            <a:ext cx="4077116" cy="3438957"/>
            <a:chOff x="7910033" y="4012538"/>
            <a:chExt cx="3057837" cy="2579218"/>
          </a:xfrm>
        </p:grpSpPr>
        <p:sp>
          <p:nvSpPr>
            <p:cNvPr id="66" name="Google Shape;66;p4"/>
            <p:cNvSpPr/>
            <p:nvPr/>
          </p:nvSpPr>
          <p:spPr>
            <a:xfrm flipH="1">
              <a:off x="8423990" y="401253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 name="Google Shape;67;p4"/>
            <p:cNvGrpSpPr/>
            <p:nvPr/>
          </p:nvGrpSpPr>
          <p:grpSpPr>
            <a:xfrm flipH="1">
              <a:off x="7910033" y="4620203"/>
              <a:ext cx="2588927" cy="1971554"/>
              <a:chOff x="-765482" y="4620203"/>
              <a:chExt cx="2588927" cy="1971554"/>
            </a:xfrm>
          </p:grpSpPr>
          <p:sp>
            <p:nvSpPr>
              <p:cNvPr id="68" name="Google Shape;68;p4"/>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4"/>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4"/>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4"/>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8" name="Google Shape;78;p4"/>
          <p:cNvSpPr txBox="1">
            <a:spLocks noGrp="1"/>
          </p:cNvSpPr>
          <p:nvPr>
            <p:ph type="title"/>
          </p:nvPr>
        </p:nvSpPr>
        <p:spPr>
          <a:xfrm>
            <a:off x="960000" y="696633"/>
            <a:ext cx="10272000" cy="763600"/>
          </a:xfrm>
          <a:prstGeom prst="rect">
            <a:avLst/>
          </a:prstGeom>
        </p:spPr>
        <p:txBody>
          <a:bodyPr spcFirstLastPara="1" wrap="square" lIns="0" tIns="0" rIns="0" bIns="0" anchor="ctr"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9" name="Google Shape;79;p4"/>
          <p:cNvSpPr txBox="1">
            <a:spLocks noGrp="1"/>
          </p:cNvSpPr>
          <p:nvPr>
            <p:ph type="body" idx="1"/>
          </p:nvPr>
        </p:nvSpPr>
        <p:spPr>
          <a:xfrm>
            <a:off x="960000" y="1756200"/>
            <a:ext cx="10272000" cy="4382000"/>
          </a:xfrm>
          <a:prstGeom prst="rect">
            <a:avLst/>
          </a:prstGeom>
        </p:spPr>
        <p:txBody>
          <a:bodyPr spcFirstLastPara="1" wrap="square" lIns="0" tIns="0" rIns="0" bIns="0" anchor="ctr" anchorCtr="0">
            <a:noAutofit/>
          </a:bodyPr>
          <a:lstStyle>
            <a:lvl1pPr marL="609585" lvl="0" indent="-406390">
              <a:lnSpc>
                <a:spcPct val="100000"/>
              </a:lnSpc>
              <a:spcBef>
                <a:spcPts val="0"/>
              </a:spcBef>
              <a:spcAft>
                <a:spcPts val="0"/>
              </a:spcAft>
              <a:buClr>
                <a:schemeClr val="dk1"/>
              </a:buClr>
              <a:buSzPts val="1200"/>
              <a:buChar char="●"/>
              <a:defRPr sz="1600"/>
            </a:lvl1pPr>
            <a:lvl2pPr marL="1219170" lvl="1" indent="-406390">
              <a:spcBef>
                <a:spcPts val="2133"/>
              </a:spcBef>
              <a:spcAft>
                <a:spcPts val="0"/>
              </a:spcAft>
              <a:buClr>
                <a:srgbClr val="434343"/>
              </a:buClr>
              <a:buSzPts val="1200"/>
              <a:buFont typeface="Roboto Condensed Light"/>
              <a:buChar char="○"/>
              <a:defRPr/>
            </a:lvl2pPr>
            <a:lvl3pPr marL="1828754" lvl="2" indent="-406390">
              <a:spcBef>
                <a:spcPts val="2133"/>
              </a:spcBef>
              <a:spcAft>
                <a:spcPts val="0"/>
              </a:spcAft>
              <a:buClr>
                <a:srgbClr val="434343"/>
              </a:buClr>
              <a:buSzPts val="1200"/>
              <a:buFont typeface="Roboto Condensed Light"/>
              <a:buChar char="■"/>
              <a:defRPr/>
            </a:lvl3pPr>
            <a:lvl4pPr marL="2438339" lvl="3" indent="-406390">
              <a:spcBef>
                <a:spcPts val="2133"/>
              </a:spcBef>
              <a:spcAft>
                <a:spcPts val="0"/>
              </a:spcAft>
              <a:buClr>
                <a:srgbClr val="434343"/>
              </a:buClr>
              <a:buSzPts val="1200"/>
              <a:buFont typeface="Roboto Condensed Light"/>
              <a:buChar char="●"/>
              <a:defRPr/>
            </a:lvl4pPr>
            <a:lvl5pPr marL="3047924" lvl="4" indent="-406390">
              <a:spcBef>
                <a:spcPts val="2133"/>
              </a:spcBef>
              <a:spcAft>
                <a:spcPts val="0"/>
              </a:spcAft>
              <a:buClr>
                <a:srgbClr val="434343"/>
              </a:buClr>
              <a:buSzPts val="1200"/>
              <a:buFont typeface="Roboto Condensed Light"/>
              <a:buChar char="○"/>
              <a:defRPr/>
            </a:lvl5pPr>
            <a:lvl6pPr marL="3657509" lvl="5" indent="-406390">
              <a:spcBef>
                <a:spcPts val="2133"/>
              </a:spcBef>
              <a:spcAft>
                <a:spcPts val="0"/>
              </a:spcAft>
              <a:buClr>
                <a:srgbClr val="434343"/>
              </a:buClr>
              <a:buSzPts val="1200"/>
              <a:buFont typeface="Roboto Condensed Light"/>
              <a:buChar char="■"/>
              <a:defRPr/>
            </a:lvl6pPr>
            <a:lvl7pPr marL="4267093" lvl="6" indent="-406390">
              <a:spcBef>
                <a:spcPts val="2133"/>
              </a:spcBef>
              <a:spcAft>
                <a:spcPts val="0"/>
              </a:spcAft>
              <a:buClr>
                <a:srgbClr val="434343"/>
              </a:buClr>
              <a:buSzPts val="1200"/>
              <a:buFont typeface="Roboto Condensed Light"/>
              <a:buChar char="●"/>
              <a:defRPr/>
            </a:lvl7pPr>
            <a:lvl8pPr marL="4876678" lvl="7" indent="-406390">
              <a:spcBef>
                <a:spcPts val="2133"/>
              </a:spcBef>
              <a:spcAft>
                <a:spcPts val="0"/>
              </a:spcAft>
              <a:buClr>
                <a:srgbClr val="434343"/>
              </a:buClr>
              <a:buSzPts val="1200"/>
              <a:buFont typeface="Roboto Condensed Light"/>
              <a:buChar char="○"/>
              <a:defRPr/>
            </a:lvl8pPr>
            <a:lvl9pPr marL="5486263" lvl="8" indent="-40639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4021897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0"/>
        <p:cNvGrpSpPr/>
        <p:nvPr/>
      </p:nvGrpSpPr>
      <p:grpSpPr>
        <a:xfrm>
          <a:off x="0" y="0"/>
          <a:ext cx="0" cy="0"/>
          <a:chOff x="0" y="0"/>
          <a:chExt cx="0" cy="0"/>
        </a:xfrm>
      </p:grpSpPr>
      <p:sp>
        <p:nvSpPr>
          <p:cNvPr id="81" name="Google Shape;81;p5"/>
          <p:cNvSpPr txBox="1">
            <a:spLocks noGrp="1"/>
          </p:cNvSpPr>
          <p:nvPr>
            <p:ph type="subTitle" idx="1"/>
          </p:nvPr>
        </p:nvSpPr>
        <p:spPr>
          <a:xfrm>
            <a:off x="1805900" y="2144233"/>
            <a:ext cx="3358000" cy="1176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dk1"/>
              </a:buClr>
              <a:buSzPts val="3600"/>
              <a:buFont typeface="Pacifico"/>
              <a:buNone/>
              <a:defRPr sz="4800">
                <a:solidFill>
                  <a:schemeClr val="dk1"/>
                </a:solidFill>
                <a:latin typeface="Pacifico"/>
                <a:ea typeface="Pacifico"/>
                <a:cs typeface="Pacifico"/>
                <a:sym typeface="Pacifico"/>
              </a:defRPr>
            </a:lvl1pPr>
            <a:lvl2pPr lvl="1" algn="ctr" rtl="0">
              <a:lnSpc>
                <a:spcPct val="100000"/>
              </a:lnSpc>
              <a:spcBef>
                <a:spcPts val="0"/>
              </a:spcBef>
              <a:spcAft>
                <a:spcPts val="0"/>
              </a:spcAft>
              <a:buClr>
                <a:schemeClr val="dk1"/>
              </a:buClr>
              <a:buSzPts val="3600"/>
              <a:buFont typeface="Pacifico"/>
              <a:buNone/>
              <a:defRPr sz="4800">
                <a:solidFill>
                  <a:schemeClr val="dk1"/>
                </a:solidFill>
                <a:latin typeface="Pacifico"/>
                <a:ea typeface="Pacifico"/>
                <a:cs typeface="Pacifico"/>
                <a:sym typeface="Pacifico"/>
              </a:defRPr>
            </a:lvl2pPr>
            <a:lvl3pPr lvl="2" algn="ctr" rtl="0">
              <a:lnSpc>
                <a:spcPct val="100000"/>
              </a:lnSpc>
              <a:spcBef>
                <a:spcPts val="0"/>
              </a:spcBef>
              <a:spcAft>
                <a:spcPts val="0"/>
              </a:spcAft>
              <a:buClr>
                <a:schemeClr val="dk1"/>
              </a:buClr>
              <a:buSzPts val="3600"/>
              <a:buFont typeface="Pacifico"/>
              <a:buNone/>
              <a:defRPr sz="4800">
                <a:solidFill>
                  <a:schemeClr val="dk1"/>
                </a:solidFill>
                <a:latin typeface="Pacifico"/>
                <a:ea typeface="Pacifico"/>
                <a:cs typeface="Pacifico"/>
                <a:sym typeface="Pacifico"/>
              </a:defRPr>
            </a:lvl3pPr>
            <a:lvl4pPr lvl="3" algn="ctr" rtl="0">
              <a:lnSpc>
                <a:spcPct val="100000"/>
              </a:lnSpc>
              <a:spcBef>
                <a:spcPts val="0"/>
              </a:spcBef>
              <a:spcAft>
                <a:spcPts val="0"/>
              </a:spcAft>
              <a:buClr>
                <a:schemeClr val="dk1"/>
              </a:buClr>
              <a:buSzPts val="3600"/>
              <a:buFont typeface="Pacifico"/>
              <a:buNone/>
              <a:defRPr sz="4800">
                <a:solidFill>
                  <a:schemeClr val="dk1"/>
                </a:solidFill>
                <a:latin typeface="Pacifico"/>
                <a:ea typeface="Pacifico"/>
                <a:cs typeface="Pacifico"/>
                <a:sym typeface="Pacifico"/>
              </a:defRPr>
            </a:lvl4pPr>
            <a:lvl5pPr lvl="4" algn="ctr" rtl="0">
              <a:lnSpc>
                <a:spcPct val="100000"/>
              </a:lnSpc>
              <a:spcBef>
                <a:spcPts val="0"/>
              </a:spcBef>
              <a:spcAft>
                <a:spcPts val="0"/>
              </a:spcAft>
              <a:buClr>
                <a:schemeClr val="dk1"/>
              </a:buClr>
              <a:buSzPts val="3600"/>
              <a:buFont typeface="Pacifico"/>
              <a:buNone/>
              <a:defRPr sz="4800">
                <a:solidFill>
                  <a:schemeClr val="dk1"/>
                </a:solidFill>
                <a:latin typeface="Pacifico"/>
                <a:ea typeface="Pacifico"/>
                <a:cs typeface="Pacifico"/>
                <a:sym typeface="Pacifico"/>
              </a:defRPr>
            </a:lvl5pPr>
            <a:lvl6pPr lvl="5" algn="ctr" rtl="0">
              <a:lnSpc>
                <a:spcPct val="100000"/>
              </a:lnSpc>
              <a:spcBef>
                <a:spcPts val="0"/>
              </a:spcBef>
              <a:spcAft>
                <a:spcPts val="0"/>
              </a:spcAft>
              <a:buClr>
                <a:schemeClr val="dk1"/>
              </a:buClr>
              <a:buSzPts val="3600"/>
              <a:buFont typeface="Pacifico"/>
              <a:buNone/>
              <a:defRPr sz="4800">
                <a:solidFill>
                  <a:schemeClr val="dk1"/>
                </a:solidFill>
                <a:latin typeface="Pacifico"/>
                <a:ea typeface="Pacifico"/>
                <a:cs typeface="Pacifico"/>
                <a:sym typeface="Pacifico"/>
              </a:defRPr>
            </a:lvl6pPr>
            <a:lvl7pPr lvl="6" algn="ctr" rtl="0">
              <a:lnSpc>
                <a:spcPct val="100000"/>
              </a:lnSpc>
              <a:spcBef>
                <a:spcPts val="0"/>
              </a:spcBef>
              <a:spcAft>
                <a:spcPts val="0"/>
              </a:spcAft>
              <a:buClr>
                <a:schemeClr val="dk1"/>
              </a:buClr>
              <a:buSzPts val="3600"/>
              <a:buFont typeface="Pacifico"/>
              <a:buNone/>
              <a:defRPr sz="4800">
                <a:solidFill>
                  <a:schemeClr val="dk1"/>
                </a:solidFill>
                <a:latin typeface="Pacifico"/>
                <a:ea typeface="Pacifico"/>
                <a:cs typeface="Pacifico"/>
                <a:sym typeface="Pacifico"/>
              </a:defRPr>
            </a:lvl7pPr>
            <a:lvl8pPr lvl="7" algn="ctr" rtl="0">
              <a:lnSpc>
                <a:spcPct val="100000"/>
              </a:lnSpc>
              <a:spcBef>
                <a:spcPts val="0"/>
              </a:spcBef>
              <a:spcAft>
                <a:spcPts val="0"/>
              </a:spcAft>
              <a:buClr>
                <a:schemeClr val="dk1"/>
              </a:buClr>
              <a:buSzPts val="3600"/>
              <a:buFont typeface="Pacifico"/>
              <a:buNone/>
              <a:defRPr sz="4800">
                <a:solidFill>
                  <a:schemeClr val="dk1"/>
                </a:solidFill>
                <a:latin typeface="Pacifico"/>
                <a:ea typeface="Pacifico"/>
                <a:cs typeface="Pacifico"/>
                <a:sym typeface="Pacifico"/>
              </a:defRPr>
            </a:lvl8pPr>
            <a:lvl9pPr lvl="8" algn="ctr" rtl="0">
              <a:lnSpc>
                <a:spcPct val="100000"/>
              </a:lnSpc>
              <a:spcBef>
                <a:spcPts val="0"/>
              </a:spcBef>
              <a:spcAft>
                <a:spcPts val="0"/>
              </a:spcAft>
              <a:buClr>
                <a:schemeClr val="dk1"/>
              </a:buClr>
              <a:buSzPts val="3600"/>
              <a:buFont typeface="Pacifico"/>
              <a:buNone/>
              <a:defRPr sz="4800">
                <a:solidFill>
                  <a:schemeClr val="dk1"/>
                </a:solidFill>
                <a:latin typeface="Pacifico"/>
                <a:ea typeface="Pacifico"/>
                <a:cs typeface="Pacifico"/>
                <a:sym typeface="Pacifico"/>
              </a:defRPr>
            </a:lvl9pPr>
          </a:lstStyle>
          <a:p>
            <a:endParaRPr/>
          </a:p>
        </p:txBody>
      </p:sp>
      <p:sp>
        <p:nvSpPr>
          <p:cNvPr id="82" name="Google Shape;82;p5"/>
          <p:cNvSpPr txBox="1">
            <a:spLocks noGrp="1"/>
          </p:cNvSpPr>
          <p:nvPr>
            <p:ph type="subTitle" idx="2"/>
          </p:nvPr>
        </p:nvSpPr>
        <p:spPr>
          <a:xfrm>
            <a:off x="1805884" y="3320200"/>
            <a:ext cx="3358000" cy="1393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3" name="Google Shape;83;p5"/>
          <p:cNvSpPr txBox="1">
            <a:spLocks noGrp="1"/>
          </p:cNvSpPr>
          <p:nvPr>
            <p:ph type="subTitle" idx="3"/>
          </p:nvPr>
        </p:nvSpPr>
        <p:spPr>
          <a:xfrm>
            <a:off x="7028133" y="2144233"/>
            <a:ext cx="3358000" cy="1176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dk1"/>
              </a:buClr>
              <a:buSzPts val="3600"/>
              <a:buFont typeface="Pacifico"/>
              <a:buNone/>
              <a:defRPr sz="4800">
                <a:solidFill>
                  <a:schemeClr val="dk1"/>
                </a:solidFill>
                <a:latin typeface="Pacifico"/>
                <a:ea typeface="Pacifico"/>
                <a:cs typeface="Pacifico"/>
                <a:sym typeface="Pacifico"/>
              </a:defRPr>
            </a:lvl1pPr>
            <a:lvl2pPr lvl="1" algn="ctr" rtl="0">
              <a:lnSpc>
                <a:spcPct val="100000"/>
              </a:lnSpc>
              <a:spcBef>
                <a:spcPts val="0"/>
              </a:spcBef>
              <a:spcAft>
                <a:spcPts val="0"/>
              </a:spcAft>
              <a:buClr>
                <a:schemeClr val="dk1"/>
              </a:buClr>
              <a:buSzPts val="3600"/>
              <a:buFont typeface="Pacifico"/>
              <a:buNone/>
              <a:defRPr sz="4800">
                <a:solidFill>
                  <a:schemeClr val="dk1"/>
                </a:solidFill>
                <a:latin typeface="Pacifico"/>
                <a:ea typeface="Pacifico"/>
                <a:cs typeface="Pacifico"/>
                <a:sym typeface="Pacifico"/>
              </a:defRPr>
            </a:lvl2pPr>
            <a:lvl3pPr lvl="2" algn="ctr" rtl="0">
              <a:lnSpc>
                <a:spcPct val="100000"/>
              </a:lnSpc>
              <a:spcBef>
                <a:spcPts val="0"/>
              </a:spcBef>
              <a:spcAft>
                <a:spcPts val="0"/>
              </a:spcAft>
              <a:buClr>
                <a:schemeClr val="dk1"/>
              </a:buClr>
              <a:buSzPts val="3600"/>
              <a:buFont typeface="Pacifico"/>
              <a:buNone/>
              <a:defRPr sz="4800">
                <a:solidFill>
                  <a:schemeClr val="dk1"/>
                </a:solidFill>
                <a:latin typeface="Pacifico"/>
                <a:ea typeface="Pacifico"/>
                <a:cs typeface="Pacifico"/>
                <a:sym typeface="Pacifico"/>
              </a:defRPr>
            </a:lvl3pPr>
            <a:lvl4pPr lvl="3" algn="ctr" rtl="0">
              <a:lnSpc>
                <a:spcPct val="100000"/>
              </a:lnSpc>
              <a:spcBef>
                <a:spcPts val="0"/>
              </a:spcBef>
              <a:spcAft>
                <a:spcPts val="0"/>
              </a:spcAft>
              <a:buClr>
                <a:schemeClr val="dk1"/>
              </a:buClr>
              <a:buSzPts val="3600"/>
              <a:buFont typeface="Pacifico"/>
              <a:buNone/>
              <a:defRPr sz="4800">
                <a:solidFill>
                  <a:schemeClr val="dk1"/>
                </a:solidFill>
                <a:latin typeface="Pacifico"/>
                <a:ea typeface="Pacifico"/>
                <a:cs typeface="Pacifico"/>
                <a:sym typeface="Pacifico"/>
              </a:defRPr>
            </a:lvl4pPr>
            <a:lvl5pPr lvl="4" algn="ctr" rtl="0">
              <a:lnSpc>
                <a:spcPct val="100000"/>
              </a:lnSpc>
              <a:spcBef>
                <a:spcPts val="0"/>
              </a:spcBef>
              <a:spcAft>
                <a:spcPts val="0"/>
              </a:spcAft>
              <a:buClr>
                <a:schemeClr val="dk1"/>
              </a:buClr>
              <a:buSzPts val="3600"/>
              <a:buFont typeface="Pacifico"/>
              <a:buNone/>
              <a:defRPr sz="4800">
                <a:solidFill>
                  <a:schemeClr val="dk1"/>
                </a:solidFill>
                <a:latin typeface="Pacifico"/>
                <a:ea typeface="Pacifico"/>
                <a:cs typeface="Pacifico"/>
                <a:sym typeface="Pacifico"/>
              </a:defRPr>
            </a:lvl5pPr>
            <a:lvl6pPr lvl="5" algn="ctr" rtl="0">
              <a:lnSpc>
                <a:spcPct val="100000"/>
              </a:lnSpc>
              <a:spcBef>
                <a:spcPts val="0"/>
              </a:spcBef>
              <a:spcAft>
                <a:spcPts val="0"/>
              </a:spcAft>
              <a:buClr>
                <a:schemeClr val="dk1"/>
              </a:buClr>
              <a:buSzPts val="3600"/>
              <a:buFont typeface="Pacifico"/>
              <a:buNone/>
              <a:defRPr sz="4800">
                <a:solidFill>
                  <a:schemeClr val="dk1"/>
                </a:solidFill>
                <a:latin typeface="Pacifico"/>
                <a:ea typeface="Pacifico"/>
                <a:cs typeface="Pacifico"/>
                <a:sym typeface="Pacifico"/>
              </a:defRPr>
            </a:lvl6pPr>
            <a:lvl7pPr lvl="6" algn="ctr" rtl="0">
              <a:lnSpc>
                <a:spcPct val="100000"/>
              </a:lnSpc>
              <a:spcBef>
                <a:spcPts val="0"/>
              </a:spcBef>
              <a:spcAft>
                <a:spcPts val="0"/>
              </a:spcAft>
              <a:buClr>
                <a:schemeClr val="dk1"/>
              </a:buClr>
              <a:buSzPts val="3600"/>
              <a:buFont typeface="Pacifico"/>
              <a:buNone/>
              <a:defRPr sz="4800">
                <a:solidFill>
                  <a:schemeClr val="dk1"/>
                </a:solidFill>
                <a:latin typeface="Pacifico"/>
                <a:ea typeface="Pacifico"/>
                <a:cs typeface="Pacifico"/>
                <a:sym typeface="Pacifico"/>
              </a:defRPr>
            </a:lvl7pPr>
            <a:lvl8pPr lvl="7" algn="ctr" rtl="0">
              <a:lnSpc>
                <a:spcPct val="100000"/>
              </a:lnSpc>
              <a:spcBef>
                <a:spcPts val="0"/>
              </a:spcBef>
              <a:spcAft>
                <a:spcPts val="0"/>
              </a:spcAft>
              <a:buClr>
                <a:schemeClr val="dk1"/>
              </a:buClr>
              <a:buSzPts val="3600"/>
              <a:buFont typeface="Pacifico"/>
              <a:buNone/>
              <a:defRPr sz="4800">
                <a:solidFill>
                  <a:schemeClr val="dk1"/>
                </a:solidFill>
                <a:latin typeface="Pacifico"/>
                <a:ea typeface="Pacifico"/>
                <a:cs typeface="Pacifico"/>
                <a:sym typeface="Pacifico"/>
              </a:defRPr>
            </a:lvl8pPr>
            <a:lvl9pPr lvl="8" algn="ctr" rtl="0">
              <a:lnSpc>
                <a:spcPct val="100000"/>
              </a:lnSpc>
              <a:spcBef>
                <a:spcPts val="0"/>
              </a:spcBef>
              <a:spcAft>
                <a:spcPts val="0"/>
              </a:spcAft>
              <a:buClr>
                <a:schemeClr val="dk1"/>
              </a:buClr>
              <a:buSzPts val="3600"/>
              <a:buFont typeface="Pacifico"/>
              <a:buNone/>
              <a:defRPr sz="4800">
                <a:solidFill>
                  <a:schemeClr val="dk1"/>
                </a:solidFill>
                <a:latin typeface="Pacifico"/>
                <a:ea typeface="Pacifico"/>
                <a:cs typeface="Pacifico"/>
                <a:sym typeface="Pacifico"/>
              </a:defRPr>
            </a:lvl9pPr>
          </a:lstStyle>
          <a:p>
            <a:endParaRPr/>
          </a:p>
        </p:txBody>
      </p:sp>
      <p:sp>
        <p:nvSpPr>
          <p:cNvPr id="84" name="Google Shape;84;p5"/>
          <p:cNvSpPr txBox="1">
            <a:spLocks noGrp="1"/>
          </p:cNvSpPr>
          <p:nvPr>
            <p:ph type="subTitle" idx="4"/>
          </p:nvPr>
        </p:nvSpPr>
        <p:spPr>
          <a:xfrm>
            <a:off x="7028117" y="3320200"/>
            <a:ext cx="3358000" cy="1393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grpSp>
        <p:nvGrpSpPr>
          <p:cNvPr id="85" name="Google Shape;85;p5"/>
          <p:cNvGrpSpPr/>
          <p:nvPr/>
        </p:nvGrpSpPr>
        <p:grpSpPr>
          <a:xfrm>
            <a:off x="-2337423" y="5350051"/>
            <a:ext cx="4565816" cy="3438957"/>
            <a:chOff x="-1753067" y="4012538"/>
            <a:chExt cx="3424362" cy="2579218"/>
          </a:xfrm>
        </p:grpSpPr>
        <p:sp>
          <p:nvSpPr>
            <p:cNvPr id="86" name="Google Shape;86;p5"/>
            <p:cNvSpPr/>
            <p:nvPr/>
          </p:nvSpPr>
          <p:spPr>
            <a:xfrm>
              <a:off x="-1753067" y="401253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7" name="Google Shape;87;p5"/>
            <p:cNvGrpSpPr/>
            <p:nvPr/>
          </p:nvGrpSpPr>
          <p:grpSpPr>
            <a:xfrm>
              <a:off x="-917632" y="4620203"/>
              <a:ext cx="2588927" cy="1971554"/>
              <a:chOff x="-765482" y="4620203"/>
              <a:chExt cx="2588927" cy="1971554"/>
            </a:xfrm>
          </p:grpSpPr>
          <p:sp>
            <p:nvSpPr>
              <p:cNvPr id="88" name="Google Shape;88;p5"/>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5"/>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5"/>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5"/>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5"/>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5"/>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5"/>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8" name="Google Shape;98;p5"/>
          <p:cNvGrpSpPr/>
          <p:nvPr/>
        </p:nvGrpSpPr>
        <p:grpSpPr>
          <a:xfrm>
            <a:off x="9030440" y="-2383727"/>
            <a:ext cx="4321881" cy="4245925"/>
            <a:chOff x="6772829" y="-1787795"/>
            <a:chExt cx="3241411" cy="3184444"/>
          </a:xfrm>
        </p:grpSpPr>
        <p:sp>
          <p:nvSpPr>
            <p:cNvPr id="99" name="Google Shape;99;p5"/>
            <p:cNvSpPr/>
            <p:nvPr/>
          </p:nvSpPr>
          <p:spPr>
            <a:xfrm rot="3833120" flipH="1">
              <a:off x="6979066" y="-1218265"/>
              <a:ext cx="2543815" cy="2045384"/>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0" name="Google Shape;100;p5"/>
            <p:cNvGrpSpPr/>
            <p:nvPr/>
          </p:nvGrpSpPr>
          <p:grpSpPr>
            <a:xfrm>
              <a:off x="7663676" y="-909828"/>
              <a:ext cx="2350564" cy="1955844"/>
              <a:chOff x="7130276" y="-986028"/>
              <a:chExt cx="2350564" cy="1955844"/>
            </a:xfrm>
          </p:grpSpPr>
          <p:sp>
            <p:nvSpPr>
              <p:cNvPr id="101" name="Google Shape;101;p5"/>
              <p:cNvSpPr/>
              <p:nvPr/>
            </p:nvSpPr>
            <p:spPr>
              <a:xfrm rot="10800000">
                <a:off x="7130276" y="-986028"/>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2" name="Google Shape;102;p5"/>
              <p:cNvGrpSpPr/>
              <p:nvPr/>
            </p:nvGrpSpPr>
            <p:grpSpPr>
              <a:xfrm rot="10800000">
                <a:off x="7374368" y="-329618"/>
                <a:ext cx="1721841" cy="1113844"/>
                <a:chOff x="-3171530" y="2930427"/>
                <a:chExt cx="1885915" cy="1219982"/>
              </a:xfrm>
            </p:grpSpPr>
            <p:sp>
              <p:nvSpPr>
                <p:cNvPr id="103" name="Google Shape;103;p5"/>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5"/>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5"/>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5"/>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5"/>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5"/>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462093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6"/>
        <p:cNvGrpSpPr/>
        <p:nvPr/>
      </p:nvGrpSpPr>
      <p:grpSpPr>
        <a:xfrm>
          <a:off x="0" y="0"/>
          <a:ext cx="0" cy="0"/>
          <a:chOff x="0" y="0"/>
          <a:chExt cx="0" cy="0"/>
        </a:xfrm>
      </p:grpSpPr>
      <p:grpSp>
        <p:nvGrpSpPr>
          <p:cNvPr id="117" name="Google Shape;117;p6"/>
          <p:cNvGrpSpPr/>
          <p:nvPr/>
        </p:nvGrpSpPr>
        <p:grpSpPr>
          <a:xfrm>
            <a:off x="9807664" y="5645018"/>
            <a:ext cx="3660697" cy="3429500"/>
            <a:chOff x="7241447" y="4233763"/>
            <a:chExt cx="2745523" cy="2572125"/>
          </a:xfrm>
        </p:grpSpPr>
        <p:sp>
          <p:nvSpPr>
            <p:cNvPr id="118" name="Google Shape;118;p6"/>
            <p:cNvSpPr/>
            <p:nvPr/>
          </p:nvSpPr>
          <p:spPr>
            <a:xfrm rot="10424114">
              <a:off x="7360116" y="4363710"/>
              <a:ext cx="2508184" cy="2312232"/>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6"/>
            <p:cNvSpPr/>
            <p:nvPr/>
          </p:nvSpPr>
          <p:spPr>
            <a:xfrm rot="10424114">
              <a:off x="7814649" y="4659022"/>
              <a:ext cx="2064825" cy="1900676"/>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6"/>
          <p:cNvGrpSpPr/>
          <p:nvPr/>
        </p:nvGrpSpPr>
        <p:grpSpPr>
          <a:xfrm flipH="1">
            <a:off x="-2455813" y="-2913684"/>
            <a:ext cx="5064991" cy="4922871"/>
            <a:chOff x="6902090" y="-2185263"/>
            <a:chExt cx="3798743" cy="3692153"/>
          </a:xfrm>
        </p:grpSpPr>
        <p:sp>
          <p:nvSpPr>
            <p:cNvPr id="121" name="Google Shape;121;p6"/>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2" name="Google Shape;122;p6"/>
            <p:cNvGrpSpPr/>
            <p:nvPr/>
          </p:nvGrpSpPr>
          <p:grpSpPr>
            <a:xfrm rot="-7845996" flipH="1">
              <a:off x="7814416" y="-1103058"/>
              <a:ext cx="2589010" cy="1971616"/>
              <a:chOff x="-765482" y="4620203"/>
              <a:chExt cx="2588927" cy="1971554"/>
            </a:xfrm>
          </p:grpSpPr>
          <p:sp>
            <p:nvSpPr>
              <p:cNvPr id="123" name="Google Shape;123;p6"/>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6"/>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6"/>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6"/>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6"/>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6"/>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6"/>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6"/>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6"/>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6"/>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3" name="Google Shape;133;p6"/>
          <p:cNvSpPr txBox="1">
            <a:spLocks noGrp="1"/>
          </p:cNvSpPr>
          <p:nvPr>
            <p:ph type="title"/>
          </p:nvPr>
        </p:nvSpPr>
        <p:spPr>
          <a:xfrm>
            <a:off x="960000" y="696633"/>
            <a:ext cx="10272000" cy="763600"/>
          </a:xfrm>
          <a:prstGeom prst="rect">
            <a:avLst/>
          </a:prstGeom>
        </p:spPr>
        <p:txBody>
          <a:bodyPr spcFirstLastPara="1" wrap="square" lIns="0" tIns="0" rIns="0" bIns="0" anchor="ctr"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743985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4"/>
        <p:cNvGrpSpPr/>
        <p:nvPr/>
      </p:nvGrpSpPr>
      <p:grpSpPr>
        <a:xfrm>
          <a:off x="0" y="0"/>
          <a:ext cx="0" cy="0"/>
          <a:chOff x="0" y="0"/>
          <a:chExt cx="0" cy="0"/>
        </a:xfrm>
      </p:grpSpPr>
      <p:sp>
        <p:nvSpPr>
          <p:cNvPr id="135" name="Google Shape;135;p7"/>
          <p:cNvSpPr txBox="1">
            <a:spLocks noGrp="1"/>
          </p:cNvSpPr>
          <p:nvPr>
            <p:ph type="title"/>
          </p:nvPr>
        </p:nvSpPr>
        <p:spPr>
          <a:xfrm>
            <a:off x="6096000" y="1995800"/>
            <a:ext cx="5136000" cy="1007600"/>
          </a:xfrm>
          <a:prstGeom prst="rect">
            <a:avLst/>
          </a:prstGeom>
        </p:spPr>
        <p:txBody>
          <a:bodyPr spcFirstLastPara="1" wrap="square" lIns="0" tIns="0" rIns="0" bIns="0" anchor="ctr" anchorCtr="0">
            <a:noAutofit/>
          </a:bodyPr>
          <a:lstStyle>
            <a:lvl1pPr lvl="0" algn="r">
              <a:spcBef>
                <a:spcPts val="0"/>
              </a:spcBef>
              <a:spcAft>
                <a:spcPts val="0"/>
              </a:spcAft>
              <a:buSzPts val="3600"/>
              <a:buNone/>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36" name="Google Shape;136;p7"/>
          <p:cNvSpPr txBox="1">
            <a:spLocks noGrp="1"/>
          </p:cNvSpPr>
          <p:nvPr>
            <p:ph type="subTitle" idx="1"/>
          </p:nvPr>
        </p:nvSpPr>
        <p:spPr>
          <a:xfrm>
            <a:off x="6096000" y="3003400"/>
            <a:ext cx="5136000" cy="1858800"/>
          </a:xfrm>
          <a:prstGeom prst="rect">
            <a:avLst/>
          </a:prstGeom>
        </p:spPr>
        <p:txBody>
          <a:bodyPr spcFirstLastPara="1" wrap="square" lIns="0" tIns="0" rIns="0" bIns="0" anchor="ctr" anchorCtr="0">
            <a:noAutofit/>
          </a:bodyPr>
          <a:lstStyle>
            <a:lvl1pPr lvl="0" algn="r"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grpSp>
        <p:nvGrpSpPr>
          <p:cNvPr id="137" name="Google Shape;137;p7"/>
          <p:cNvGrpSpPr/>
          <p:nvPr/>
        </p:nvGrpSpPr>
        <p:grpSpPr>
          <a:xfrm>
            <a:off x="-896493" y="-1793317"/>
            <a:ext cx="3713008" cy="3149969"/>
            <a:chOff x="-672370" y="-1344988"/>
            <a:chExt cx="2784756" cy="2362477"/>
          </a:xfrm>
        </p:grpSpPr>
        <p:sp>
          <p:nvSpPr>
            <p:cNvPr id="138" name="Google Shape;138;p7"/>
            <p:cNvSpPr/>
            <p:nvPr/>
          </p:nvSpPr>
          <p:spPr>
            <a:xfrm rot="10800000" flipH="1">
              <a:off x="-431493" y="-134498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 name="Google Shape;139;p7"/>
            <p:cNvGrpSpPr/>
            <p:nvPr/>
          </p:nvGrpSpPr>
          <p:grpSpPr>
            <a:xfrm rot="10800000">
              <a:off x="-672370" y="-938356"/>
              <a:ext cx="2350564" cy="1955844"/>
              <a:chOff x="7173422" y="4083799"/>
              <a:chExt cx="2350564" cy="1955844"/>
            </a:xfrm>
          </p:grpSpPr>
          <p:sp>
            <p:nvSpPr>
              <p:cNvPr id="140" name="Google Shape;140;p7"/>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 name="Google Shape;141;p7"/>
              <p:cNvGrpSpPr/>
              <p:nvPr/>
            </p:nvGrpSpPr>
            <p:grpSpPr>
              <a:xfrm flipH="1">
                <a:off x="7417514" y="4269389"/>
                <a:ext cx="1721841" cy="1113844"/>
                <a:chOff x="-3171530" y="2930427"/>
                <a:chExt cx="1885915" cy="1219982"/>
              </a:xfrm>
            </p:grpSpPr>
            <p:sp>
              <p:nvSpPr>
                <p:cNvPr id="142" name="Google Shape;142;p7"/>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7"/>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7"/>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7"/>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7"/>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580965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55"/>
        <p:cNvGrpSpPr/>
        <p:nvPr/>
      </p:nvGrpSpPr>
      <p:grpSpPr>
        <a:xfrm>
          <a:off x="0" y="0"/>
          <a:ext cx="0" cy="0"/>
          <a:chOff x="0" y="0"/>
          <a:chExt cx="0" cy="0"/>
        </a:xfrm>
      </p:grpSpPr>
      <p:sp>
        <p:nvSpPr>
          <p:cNvPr id="156" name="Google Shape;156;p8"/>
          <p:cNvSpPr txBox="1">
            <a:spLocks noGrp="1"/>
          </p:cNvSpPr>
          <p:nvPr>
            <p:ph type="title"/>
          </p:nvPr>
        </p:nvSpPr>
        <p:spPr>
          <a:xfrm>
            <a:off x="960000" y="1794800"/>
            <a:ext cx="5082000" cy="3268400"/>
          </a:xfrm>
          <a:prstGeom prst="rect">
            <a:avLst/>
          </a:prstGeom>
        </p:spPr>
        <p:txBody>
          <a:bodyPr spcFirstLastPara="1" wrap="square" lIns="0" tIns="0" rIns="0" bIns="0" anchor="ctr" anchorCtr="0">
            <a:noAutofit/>
          </a:bodyPr>
          <a:lstStyle>
            <a:lvl1pPr lvl="0" algn="l">
              <a:spcBef>
                <a:spcPts val="0"/>
              </a:spcBef>
              <a:spcAft>
                <a:spcPts val="0"/>
              </a:spcAft>
              <a:buSzPts val="4800"/>
              <a:buNone/>
              <a:defRPr sz="9866"/>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grpSp>
        <p:nvGrpSpPr>
          <p:cNvPr id="157" name="Google Shape;157;p8"/>
          <p:cNvGrpSpPr/>
          <p:nvPr/>
        </p:nvGrpSpPr>
        <p:grpSpPr>
          <a:xfrm>
            <a:off x="8431605" y="-2286490"/>
            <a:ext cx="4920716" cy="4051639"/>
            <a:chOff x="6323703" y="-1714868"/>
            <a:chExt cx="3690537" cy="3038729"/>
          </a:xfrm>
        </p:grpSpPr>
        <p:sp>
          <p:nvSpPr>
            <p:cNvPr id="158" name="Google Shape;158;p8"/>
            <p:cNvSpPr/>
            <p:nvPr/>
          </p:nvSpPr>
          <p:spPr>
            <a:xfrm rot="4356819" flipH="1">
              <a:off x="6407824" y="-1218178"/>
              <a:ext cx="2543772" cy="2045349"/>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9" name="Google Shape;159;p8"/>
            <p:cNvGrpSpPr/>
            <p:nvPr/>
          </p:nvGrpSpPr>
          <p:grpSpPr>
            <a:xfrm>
              <a:off x="7663676" y="-909828"/>
              <a:ext cx="2350564" cy="1955844"/>
              <a:chOff x="7130276" y="-986028"/>
              <a:chExt cx="2350564" cy="1955844"/>
            </a:xfrm>
          </p:grpSpPr>
          <p:sp>
            <p:nvSpPr>
              <p:cNvPr id="160" name="Google Shape;160;p8"/>
              <p:cNvSpPr/>
              <p:nvPr/>
            </p:nvSpPr>
            <p:spPr>
              <a:xfrm rot="10800000">
                <a:off x="7130276" y="-986028"/>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1" name="Google Shape;161;p8"/>
              <p:cNvGrpSpPr/>
              <p:nvPr/>
            </p:nvGrpSpPr>
            <p:grpSpPr>
              <a:xfrm rot="10800000">
                <a:off x="7374368" y="-329618"/>
                <a:ext cx="1721841" cy="1113844"/>
                <a:chOff x="-3171530" y="2930427"/>
                <a:chExt cx="1885915" cy="1219982"/>
              </a:xfrm>
            </p:grpSpPr>
            <p:sp>
              <p:nvSpPr>
                <p:cNvPr id="162" name="Google Shape;162;p8"/>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8"/>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8"/>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8"/>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8"/>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8"/>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8"/>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8"/>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8"/>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8"/>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8"/>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8"/>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8"/>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199469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5"/>
        <p:cNvGrpSpPr/>
        <p:nvPr/>
      </p:nvGrpSpPr>
      <p:grpSpPr>
        <a:xfrm>
          <a:off x="0" y="0"/>
          <a:ext cx="0" cy="0"/>
          <a:chOff x="0" y="0"/>
          <a:chExt cx="0" cy="0"/>
        </a:xfrm>
      </p:grpSpPr>
      <p:sp>
        <p:nvSpPr>
          <p:cNvPr id="176" name="Google Shape;176;p9"/>
          <p:cNvSpPr txBox="1">
            <a:spLocks noGrp="1"/>
          </p:cNvSpPr>
          <p:nvPr>
            <p:ph type="title"/>
          </p:nvPr>
        </p:nvSpPr>
        <p:spPr>
          <a:xfrm>
            <a:off x="960000" y="1882200"/>
            <a:ext cx="5136000" cy="1122400"/>
          </a:xfrm>
          <a:prstGeom prst="rect">
            <a:avLst/>
          </a:prstGeom>
        </p:spPr>
        <p:txBody>
          <a:bodyPr spcFirstLastPara="1" wrap="square" lIns="0" tIns="0" rIns="0" bIns="0" anchor="ctr" anchorCtr="0">
            <a:noAutofit/>
          </a:bodyPr>
          <a:lstStyle>
            <a:lvl1pPr lvl="0" algn="l" rtl="0">
              <a:spcBef>
                <a:spcPts val="0"/>
              </a:spcBef>
              <a:spcAft>
                <a:spcPts val="0"/>
              </a:spcAft>
              <a:buSzPts val="4500"/>
              <a:buNone/>
              <a:defRPr sz="6933"/>
            </a:lvl1pPr>
            <a:lvl2pPr lvl="1" algn="r" rtl="0">
              <a:spcBef>
                <a:spcPts val="0"/>
              </a:spcBef>
              <a:spcAft>
                <a:spcPts val="0"/>
              </a:spcAft>
              <a:buSzPts val="4500"/>
              <a:buNone/>
              <a:defRPr sz="6000"/>
            </a:lvl2pPr>
            <a:lvl3pPr lvl="2" algn="r" rtl="0">
              <a:spcBef>
                <a:spcPts val="0"/>
              </a:spcBef>
              <a:spcAft>
                <a:spcPts val="0"/>
              </a:spcAft>
              <a:buSzPts val="4500"/>
              <a:buNone/>
              <a:defRPr sz="6000"/>
            </a:lvl3pPr>
            <a:lvl4pPr lvl="3" algn="r" rtl="0">
              <a:spcBef>
                <a:spcPts val="0"/>
              </a:spcBef>
              <a:spcAft>
                <a:spcPts val="0"/>
              </a:spcAft>
              <a:buSzPts val="4500"/>
              <a:buNone/>
              <a:defRPr sz="6000"/>
            </a:lvl4pPr>
            <a:lvl5pPr lvl="4" algn="r" rtl="0">
              <a:spcBef>
                <a:spcPts val="0"/>
              </a:spcBef>
              <a:spcAft>
                <a:spcPts val="0"/>
              </a:spcAft>
              <a:buSzPts val="4500"/>
              <a:buNone/>
              <a:defRPr sz="6000"/>
            </a:lvl5pPr>
            <a:lvl6pPr lvl="5" algn="r" rtl="0">
              <a:spcBef>
                <a:spcPts val="0"/>
              </a:spcBef>
              <a:spcAft>
                <a:spcPts val="0"/>
              </a:spcAft>
              <a:buSzPts val="4500"/>
              <a:buNone/>
              <a:defRPr sz="6000"/>
            </a:lvl6pPr>
            <a:lvl7pPr lvl="6" algn="r" rtl="0">
              <a:spcBef>
                <a:spcPts val="0"/>
              </a:spcBef>
              <a:spcAft>
                <a:spcPts val="0"/>
              </a:spcAft>
              <a:buSzPts val="4500"/>
              <a:buNone/>
              <a:defRPr sz="6000"/>
            </a:lvl7pPr>
            <a:lvl8pPr lvl="7" algn="r" rtl="0">
              <a:spcBef>
                <a:spcPts val="0"/>
              </a:spcBef>
              <a:spcAft>
                <a:spcPts val="0"/>
              </a:spcAft>
              <a:buSzPts val="4500"/>
              <a:buNone/>
              <a:defRPr sz="6000"/>
            </a:lvl8pPr>
            <a:lvl9pPr lvl="8" algn="r" rtl="0">
              <a:spcBef>
                <a:spcPts val="0"/>
              </a:spcBef>
              <a:spcAft>
                <a:spcPts val="0"/>
              </a:spcAft>
              <a:buSzPts val="4500"/>
              <a:buNone/>
              <a:defRPr sz="6000"/>
            </a:lvl9pPr>
          </a:lstStyle>
          <a:p>
            <a:endParaRPr/>
          </a:p>
        </p:txBody>
      </p:sp>
      <p:sp>
        <p:nvSpPr>
          <p:cNvPr id="177" name="Google Shape;177;p9"/>
          <p:cNvSpPr txBox="1">
            <a:spLocks noGrp="1"/>
          </p:cNvSpPr>
          <p:nvPr>
            <p:ph type="subTitle" idx="1"/>
          </p:nvPr>
        </p:nvSpPr>
        <p:spPr>
          <a:xfrm>
            <a:off x="960000" y="3004600"/>
            <a:ext cx="5136000" cy="1971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grpSp>
        <p:nvGrpSpPr>
          <p:cNvPr id="178" name="Google Shape;178;p9"/>
          <p:cNvGrpSpPr/>
          <p:nvPr/>
        </p:nvGrpSpPr>
        <p:grpSpPr>
          <a:xfrm>
            <a:off x="9202787" y="-2913684"/>
            <a:ext cx="5064991" cy="4922871"/>
            <a:chOff x="6902090" y="-2185263"/>
            <a:chExt cx="3798743" cy="3692153"/>
          </a:xfrm>
        </p:grpSpPr>
        <p:sp>
          <p:nvSpPr>
            <p:cNvPr id="179" name="Google Shape;179;p9"/>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0" name="Google Shape;180;p9"/>
            <p:cNvGrpSpPr/>
            <p:nvPr/>
          </p:nvGrpSpPr>
          <p:grpSpPr>
            <a:xfrm rot="-7845996" flipH="1">
              <a:off x="7814416" y="-1103058"/>
              <a:ext cx="2589010" cy="1971616"/>
              <a:chOff x="-765482" y="4620203"/>
              <a:chExt cx="2588927" cy="1971554"/>
            </a:xfrm>
          </p:grpSpPr>
          <p:sp>
            <p:nvSpPr>
              <p:cNvPr id="181" name="Google Shape;181;p9"/>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9"/>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9"/>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9"/>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9"/>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9"/>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9"/>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9"/>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9"/>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9"/>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925242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CE2B2D7-6178-4392-B6A3-8E8EEF54A189}"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6C6AEB-635C-4AE9-9ECA-6B5FE48DC812}" type="slidenum">
              <a:rPr lang="en-GB" smtClean="0"/>
              <a:t>‹#›</a:t>
            </a:fld>
            <a:endParaRPr lang="en-GB"/>
          </a:p>
        </p:txBody>
      </p:sp>
    </p:spTree>
    <p:extLst>
      <p:ext uri="{BB962C8B-B14F-4D97-AF65-F5344CB8AC3E}">
        <p14:creationId xmlns:p14="http://schemas.microsoft.com/office/powerpoint/2010/main" val="17887674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1"/>
        <p:cNvGrpSpPr/>
        <p:nvPr/>
      </p:nvGrpSpPr>
      <p:grpSpPr>
        <a:xfrm>
          <a:off x="0" y="0"/>
          <a:ext cx="0" cy="0"/>
          <a:chOff x="0" y="0"/>
          <a:chExt cx="0" cy="0"/>
        </a:xfrm>
      </p:grpSpPr>
      <p:grpSp>
        <p:nvGrpSpPr>
          <p:cNvPr id="192" name="Google Shape;192;p10"/>
          <p:cNvGrpSpPr/>
          <p:nvPr/>
        </p:nvGrpSpPr>
        <p:grpSpPr>
          <a:xfrm>
            <a:off x="-1568953" y="-1661509"/>
            <a:ext cx="3851743" cy="3707905"/>
            <a:chOff x="-1313665" y="-1291757"/>
            <a:chExt cx="2888807" cy="2780929"/>
          </a:xfrm>
        </p:grpSpPr>
        <p:sp>
          <p:nvSpPr>
            <p:cNvPr id="193" name="Google Shape;193;p10"/>
            <p:cNvSpPr/>
            <p:nvPr/>
          </p:nvSpPr>
          <p:spPr>
            <a:xfrm rot="8696198" flipH="1">
              <a:off x="-997317" y="-808319"/>
              <a:ext cx="2256112" cy="181405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rgbClr val="FFA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4" name="Google Shape;194;p10"/>
            <p:cNvGrpSpPr/>
            <p:nvPr/>
          </p:nvGrpSpPr>
          <p:grpSpPr>
            <a:xfrm rot="10800000">
              <a:off x="-584570" y="-1004509"/>
              <a:ext cx="2084950" cy="1734834"/>
              <a:chOff x="7173422" y="4083799"/>
              <a:chExt cx="2350564" cy="1955844"/>
            </a:xfrm>
          </p:grpSpPr>
          <p:sp>
            <p:nvSpPr>
              <p:cNvPr id="195" name="Google Shape;195;p10"/>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6" name="Google Shape;196;p10"/>
              <p:cNvGrpSpPr/>
              <p:nvPr/>
            </p:nvGrpSpPr>
            <p:grpSpPr>
              <a:xfrm flipH="1">
                <a:off x="7417514" y="4269389"/>
                <a:ext cx="1721841" cy="1113844"/>
                <a:chOff x="-3171530" y="2930427"/>
                <a:chExt cx="1885915" cy="1219982"/>
              </a:xfrm>
            </p:grpSpPr>
            <p:sp>
              <p:nvSpPr>
                <p:cNvPr id="197" name="Google Shape;197;p10"/>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0"/>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0"/>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0"/>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0"/>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10"/>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10"/>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0"/>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0"/>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0"/>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0"/>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0"/>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0"/>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0" name="Google Shape;210;p10"/>
          <p:cNvSpPr txBox="1">
            <a:spLocks noGrp="1"/>
          </p:cNvSpPr>
          <p:nvPr>
            <p:ph type="title"/>
          </p:nvPr>
        </p:nvSpPr>
        <p:spPr>
          <a:xfrm>
            <a:off x="960000" y="3510667"/>
            <a:ext cx="4635600" cy="1477200"/>
          </a:xfrm>
          <a:prstGeom prst="rect">
            <a:avLst/>
          </a:prstGeom>
        </p:spPr>
        <p:txBody>
          <a:bodyPr spcFirstLastPara="1" wrap="square" lIns="0" tIns="0" rIns="0" bIns="0" anchor="ctr" anchorCtr="0">
            <a:noAutofit/>
          </a:bodyPr>
          <a:lstStyle>
            <a:lvl1pPr lvl="0" algn="l"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211" name="Google Shape;211;p10"/>
          <p:cNvSpPr txBox="1">
            <a:spLocks noGrp="1"/>
          </p:cNvSpPr>
          <p:nvPr>
            <p:ph type="subTitle" idx="1"/>
          </p:nvPr>
        </p:nvSpPr>
        <p:spPr>
          <a:xfrm>
            <a:off x="960000" y="4988000"/>
            <a:ext cx="4635600" cy="1150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707334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12"/>
        <p:cNvGrpSpPr/>
        <p:nvPr/>
      </p:nvGrpSpPr>
      <p:grpSpPr>
        <a:xfrm>
          <a:off x="0" y="0"/>
          <a:ext cx="0" cy="0"/>
          <a:chOff x="0" y="0"/>
          <a:chExt cx="0" cy="0"/>
        </a:xfrm>
      </p:grpSpPr>
      <p:grpSp>
        <p:nvGrpSpPr>
          <p:cNvPr id="213" name="Google Shape;213;p11"/>
          <p:cNvGrpSpPr/>
          <p:nvPr/>
        </p:nvGrpSpPr>
        <p:grpSpPr>
          <a:xfrm>
            <a:off x="-896331" y="-1580271"/>
            <a:ext cx="2934609" cy="2557091"/>
            <a:chOff x="-672249" y="-1185203"/>
            <a:chExt cx="2200957" cy="1917818"/>
          </a:xfrm>
        </p:grpSpPr>
        <p:sp>
          <p:nvSpPr>
            <p:cNvPr id="214" name="Google Shape;214;p11"/>
            <p:cNvSpPr/>
            <p:nvPr/>
          </p:nvSpPr>
          <p:spPr>
            <a:xfrm rot="10800000" flipH="1">
              <a:off x="-672249" y="-1185203"/>
              <a:ext cx="2200957" cy="1769705"/>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5" name="Google Shape;215;p11"/>
            <p:cNvGrpSpPr/>
            <p:nvPr/>
          </p:nvGrpSpPr>
          <p:grpSpPr>
            <a:xfrm rot="10800000">
              <a:off x="-672241" y="-938263"/>
              <a:ext cx="2008087" cy="1670877"/>
              <a:chOff x="7173422" y="4083799"/>
              <a:chExt cx="2350564" cy="1955844"/>
            </a:xfrm>
          </p:grpSpPr>
          <p:sp>
            <p:nvSpPr>
              <p:cNvPr id="216" name="Google Shape;216;p11"/>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7" name="Google Shape;217;p11"/>
              <p:cNvGrpSpPr/>
              <p:nvPr/>
            </p:nvGrpSpPr>
            <p:grpSpPr>
              <a:xfrm flipH="1">
                <a:off x="7417514" y="4269389"/>
                <a:ext cx="1721841" cy="1113844"/>
                <a:chOff x="-3171530" y="2930427"/>
                <a:chExt cx="1885915" cy="1219982"/>
              </a:xfrm>
            </p:grpSpPr>
            <p:sp>
              <p:nvSpPr>
                <p:cNvPr id="218" name="Google Shape;218;p11"/>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1"/>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1"/>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1"/>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1"/>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1"/>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1"/>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1"/>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1"/>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1"/>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1"/>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1"/>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1"/>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231" name="Google Shape;231;p11"/>
          <p:cNvGrpSpPr/>
          <p:nvPr/>
        </p:nvGrpSpPr>
        <p:grpSpPr>
          <a:xfrm>
            <a:off x="10546711" y="5350051"/>
            <a:ext cx="4077116" cy="3438957"/>
            <a:chOff x="7910033" y="4012538"/>
            <a:chExt cx="3057837" cy="2579218"/>
          </a:xfrm>
        </p:grpSpPr>
        <p:sp>
          <p:nvSpPr>
            <p:cNvPr id="232" name="Google Shape;232;p11"/>
            <p:cNvSpPr/>
            <p:nvPr/>
          </p:nvSpPr>
          <p:spPr>
            <a:xfrm flipH="1">
              <a:off x="8423990" y="401253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3" name="Google Shape;233;p11"/>
            <p:cNvGrpSpPr/>
            <p:nvPr/>
          </p:nvGrpSpPr>
          <p:grpSpPr>
            <a:xfrm flipH="1">
              <a:off x="7910033" y="4620203"/>
              <a:ext cx="2588927" cy="1971554"/>
              <a:chOff x="-765482" y="4620203"/>
              <a:chExt cx="2588927" cy="1971554"/>
            </a:xfrm>
          </p:grpSpPr>
          <p:sp>
            <p:nvSpPr>
              <p:cNvPr id="234" name="Google Shape;234;p11"/>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11"/>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1"/>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1"/>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1"/>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1"/>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1"/>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1"/>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1"/>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1"/>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44" name="Google Shape;244;p11"/>
          <p:cNvSpPr txBox="1">
            <a:spLocks noGrp="1"/>
          </p:cNvSpPr>
          <p:nvPr>
            <p:ph type="title" hasCustomPrompt="1"/>
          </p:nvPr>
        </p:nvSpPr>
        <p:spPr>
          <a:xfrm>
            <a:off x="1607200" y="2252251"/>
            <a:ext cx="8977600" cy="1448400"/>
          </a:xfrm>
          <a:prstGeom prst="rect">
            <a:avLst/>
          </a:prstGeom>
        </p:spPr>
        <p:txBody>
          <a:bodyPr spcFirstLastPara="1" wrap="square" lIns="0" tIns="0" rIns="0" bIns="0" anchor="ctr" anchorCtr="0">
            <a:noAutofit/>
          </a:bodyPr>
          <a:lstStyle>
            <a:lvl1pPr lvl="0" algn="ctr">
              <a:spcBef>
                <a:spcPts val="0"/>
              </a:spcBef>
              <a:spcAft>
                <a:spcPts val="0"/>
              </a:spcAft>
              <a:buSzPts val="7200"/>
              <a:buNone/>
              <a:defRPr sz="10133"/>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245" name="Google Shape;245;p11"/>
          <p:cNvSpPr txBox="1">
            <a:spLocks noGrp="1"/>
          </p:cNvSpPr>
          <p:nvPr>
            <p:ph type="subTitle" idx="1"/>
          </p:nvPr>
        </p:nvSpPr>
        <p:spPr>
          <a:xfrm>
            <a:off x="1607200" y="3700551"/>
            <a:ext cx="8977600" cy="905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824426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46"/>
        <p:cNvGrpSpPr/>
        <p:nvPr/>
      </p:nvGrpSpPr>
      <p:grpSpPr>
        <a:xfrm>
          <a:off x="0" y="0"/>
          <a:ext cx="0" cy="0"/>
          <a:chOff x="0" y="0"/>
          <a:chExt cx="0" cy="0"/>
        </a:xfrm>
      </p:grpSpPr>
    </p:spTree>
    <p:extLst>
      <p:ext uri="{BB962C8B-B14F-4D97-AF65-F5344CB8AC3E}">
        <p14:creationId xmlns:p14="http://schemas.microsoft.com/office/powerpoint/2010/main" val="36334541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47"/>
        <p:cNvGrpSpPr/>
        <p:nvPr/>
      </p:nvGrpSpPr>
      <p:grpSpPr>
        <a:xfrm>
          <a:off x="0" y="0"/>
          <a:ext cx="0" cy="0"/>
          <a:chOff x="0" y="0"/>
          <a:chExt cx="0" cy="0"/>
        </a:xfrm>
      </p:grpSpPr>
      <p:grpSp>
        <p:nvGrpSpPr>
          <p:cNvPr id="248" name="Google Shape;248;p13"/>
          <p:cNvGrpSpPr/>
          <p:nvPr/>
        </p:nvGrpSpPr>
        <p:grpSpPr>
          <a:xfrm>
            <a:off x="9840037" y="-1572605"/>
            <a:ext cx="3098556" cy="2628695"/>
            <a:chOff x="7380027" y="-1179454"/>
            <a:chExt cx="2323917" cy="1971521"/>
          </a:xfrm>
        </p:grpSpPr>
        <p:sp>
          <p:nvSpPr>
            <p:cNvPr id="249" name="Google Shape;249;p13"/>
            <p:cNvSpPr/>
            <p:nvPr/>
          </p:nvSpPr>
          <p:spPr>
            <a:xfrm rot="10800000">
              <a:off x="7380027" y="-1179454"/>
              <a:ext cx="2122899" cy="1706942"/>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0" name="Google Shape;250;p13"/>
            <p:cNvGrpSpPr/>
            <p:nvPr/>
          </p:nvGrpSpPr>
          <p:grpSpPr>
            <a:xfrm rot="10800000">
              <a:off x="7742369" y="-840109"/>
              <a:ext cx="1961575" cy="1632176"/>
              <a:chOff x="-347374" y="4474725"/>
              <a:chExt cx="1961575" cy="1632176"/>
            </a:xfrm>
          </p:grpSpPr>
          <p:sp>
            <p:nvSpPr>
              <p:cNvPr id="251" name="Google Shape;251;p13"/>
              <p:cNvSpPr/>
              <p:nvPr/>
            </p:nvSpPr>
            <p:spPr>
              <a:xfrm>
                <a:off x="-347374" y="4474725"/>
                <a:ext cx="1961575" cy="1632176"/>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2" name="Google Shape;252;p13"/>
              <p:cNvGrpSpPr/>
              <p:nvPr/>
            </p:nvGrpSpPr>
            <p:grpSpPr>
              <a:xfrm>
                <a:off x="-26321" y="4629538"/>
                <a:ext cx="1436879" cy="929505"/>
                <a:chOff x="-3171530" y="2930427"/>
                <a:chExt cx="1885915" cy="1219982"/>
              </a:xfrm>
            </p:grpSpPr>
            <p:sp>
              <p:nvSpPr>
                <p:cNvPr id="253" name="Google Shape;253;p13"/>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3"/>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3"/>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3"/>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3"/>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3"/>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3"/>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3"/>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3"/>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13"/>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13"/>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13"/>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13"/>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266" name="Google Shape;266;p13"/>
          <p:cNvGrpSpPr/>
          <p:nvPr/>
        </p:nvGrpSpPr>
        <p:grpSpPr>
          <a:xfrm rot="1758937">
            <a:off x="-1606397" y="5997225"/>
            <a:ext cx="3563703" cy="3206863"/>
            <a:chOff x="-347374" y="4726800"/>
            <a:chExt cx="2672887" cy="2405246"/>
          </a:xfrm>
        </p:grpSpPr>
        <p:sp>
          <p:nvSpPr>
            <p:cNvPr id="267" name="Google Shape;267;p13"/>
            <p:cNvSpPr/>
            <p:nvPr/>
          </p:nvSpPr>
          <p:spPr>
            <a:xfrm>
              <a:off x="-347374" y="5086610"/>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3"/>
            <p:cNvSpPr/>
            <p:nvPr/>
          </p:nvSpPr>
          <p:spPr>
            <a:xfrm>
              <a:off x="-263414" y="4726800"/>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3"/>
          <p:cNvSpPr txBox="1">
            <a:spLocks noGrp="1"/>
          </p:cNvSpPr>
          <p:nvPr>
            <p:ph type="title"/>
          </p:nvPr>
        </p:nvSpPr>
        <p:spPr>
          <a:xfrm>
            <a:off x="960000" y="696633"/>
            <a:ext cx="10272000" cy="763600"/>
          </a:xfrm>
          <a:prstGeom prst="rect">
            <a:avLst/>
          </a:prstGeom>
        </p:spPr>
        <p:txBody>
          <a:bodyPr spcFirstLastPara="1" wrap="square" lIns="0" tIns="0" rIns="0" bIns="0" anchor="ctr"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0" name="Google Shape;270;p13"/>
          <p:cNvSpPr txBox="1">
            <a:spLocks noGrp="1"/>
          </p:cNvSpPr>
          <p:nvPr>
            <p:ph type="subTitle" idx="1"/>
          </p:nvPr>
        </p:nvSpPr>
        <p:spPr>
          <a:xfrm>
            <a:off x="2439833" y="2234500"/>
            <a:ext cx="3142000" cy="523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667"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1" name="Google Shape;271;p13"/>
          <p:cNvSpPr txBox="1">
            <a:spLocks noGrp="1"/>
          </p:cNvSpPr>
          <p:nvPr>
            <p:ph type="subTitle" idx="2"/>
          </p:nvPr>
        </p:nvSpPr>
        <p:spPr>
          <a:xfrm>
            <a:off x="2439833" y="2757712"/>
            <a:ext cx="3142000" cy="7608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2" name="Google Shape;272;p13"/>
          <p:cNvSpPr txBox="1">
            <a:spLocks noGrp="1"/>
          </p:cNvSpPr>
          <p:nvPr>
            <p:ph type="title" idx="3" hasCustomPrompt="1"/>
          </p:nvPr>
        </p:nvSpPr>
        <p:spPr>
          <a:xfrm>
            <a:off x="960237" y="2234500"/>
            <a:ext cx="1479600" cy="1284000"/>
          </a:xfrm>
          <a:prstGeom prst="rect">
            <a:avLst/>
          </a:prstGeom>
        </p:spPr>
        <p:txBody>
          <a:bodyPr spcFirstLastPara="1" wrap="square" lIns="0" tIns="0" rIns="0" bIns="0" anchor="ctr" anchorCtr="0">
            <a:noAutofit/>
          </a:bodyPr>
          <a:lstStyle>
            <a:lvl1pPr lvl="0" rtl="0">
              <a:spcBef>
                <a:spcPts val="0"/>
              </a:spcBef>
              <a:spcAft>
                <a:spcPts val="0"/>
              </a:spcAft>
              <a:buSzPts val="1600"/>
              <a:buNone/>
              <a:defRPr sz="6000">
                <a:solidFill>
                  <a:schemeClr val="lt2"/>
                </a:solidFill>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r>
              <a:t>xx%</a:t>
            </a:r>
          </a:p>
        </p:txBody>
      </p:sp>
      <p:sp>
        <p:nvSpPr>
          <p:cNvPr id="273" name="Google Shape;273;p13"/>
          <p:cNvSpPr txBox="1">
            <a:spLocks noGrp="1"/>
          </p:cNvSpPr>
          <p:nvPr>
            <p:ph type="subTitle" idx="4"/>
          </p:nvPr>
        </p:nvSpPr>
        <p:spPr>
          <a:xfrm>
            <a:off x="8090000" y="2234500"/>
            <a:ext cx="3142000" cy="523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667"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4" name="Google Shape;274;p13"/>
          <p:cNvSpPr txBox="1">
            <a:spLocks noGrp="1"/>
          </p:cNvSpPr>
          <p:nvPr>
            <p:ph type="subTitle" idx="5"/>
          </p:nvPr>
        </p:nvSpPr>
        <p:spPr>
          <a:xfrm>
            <a:off x="8090000" y="2757709"/>
            <a:ext cx="3142000" cy="7608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5" name="Google Shape;275;p13"/>
          <p:cNvSpPr txBox="1">
            <a:spLocks noGrp="1"/>
          </p:cNvSpPr>
          <p:nvPr>
            <p:ph type="title" idx="6" hasCustomPrompt="1"/>
          </p:nvPr>
        </p:nvSpPr>
        <p:spPr>
          <a:xfrm>
            <a:off x="6610400" y="2234500"/>
            <a:ext cx="1479600" cy="1284000"/>
          </a:xfrm>
          <a:prstGeom prst="rect">
            <a:avLst/>
          </a:prstGeom>
        </p:spPr>
        <p:txBody>
          <a:bodyPr spcFirstLastPara="1" wrap="square" lIns="0" tIns="0" rIns="0" bIns="0" anchor="ctr" anchorCtr="0">
            <a:noAutofit/>
          </a:bodyPr>
          <a:lstStyle>
            <a:lvl1pPr lvl="0" rtl="0">
              <a:spcBef>
                <a:spcPts val="0"/>
              </a:spcBef>
              <a:spcAft>
                <a:spcPts val="0"/>
              </a:spcAft>
              <a:buSzPts val="1600"/>
              <a:buNone/>
              <a:defRPr sz="6000">
                <a:solidFill>
                  <a:schemeClr val="lt2"/>
                </a:solidFill>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r>
              <a:t>xx%</a:t>
            </a:r>
          </a:p>
        </p:txBody>
      </p:sp>
      <p:sp>
        <p:nvSpPr>
          <p:cNvPr id="276" name="Google Shape;276;p13"/>
          <p:cNvSpPr txBox="1">
            <a:spLocks noGrp="1"/>
          </p:cNvSpPr>
          <p:nvPr>
            <p:ph type="subTitle" idx="7"/>
          </p:nvPr>
        </p:nvSpPr>
        <p:spPr>
          <a:xfrm>
            <a:off x="2439833" y="4458009"/>
            <a:ext cx="3142000" cy="523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667"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7" name="Google Shape;277;p13"/>
          <p:cNvSpPr txBox="1">
            <a:spLocks noGrp="1"/>
          </p:cNvSpPr>
          <p:nvPr>
            <p:ph type="subTitle" idx="8"/>
          </p:nvPr>
        </p:nvSpPr>
        <p:spPr>
          <a:xfrm>
            <a:off x="2439833" y="4981100"/>
            <a:ext cx="3142000" cy="7608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8" name="Google Shape;278;p13"/>
          <p:cNvSpPr txBox="1">
            <a:spLocks noGrp="1"/>
          </p:cNvSpPr>
          <p:nvPr>
            <p:ph type="title" idx="9" hasCustomPrompt="1"/>
          </p:nvPr>
        </p:nvSpPr>
        <p:spPr>
          <a:xfrm>
            <a:off x="960000" y="4457900"/>
            <a:ext cx="1479600" cy="1284000"/>
          </a:xfrm>
          <a:prstGeom prst="rect">
            <a:avLst/>
          </a:prstGeom>
        </p:spPr>
        <p:txBody>
          <a:bodyPr spcFirstLastPara="1" wrap="square" lIns="0" tIns="0" rIns="0" bIns="0" anchor="ctr" anchorCtr="0">
            <a:noAutofit/>
          </a:bodyPr>
          <a:lstStyle>
            <a:lvl1pPr lvl="0" rtl="0">
              <a:spcBef>
                <a:spcPts val="0"/>
              </a:spcBef>
              <a:spcAft>
                <a:spcPts val="0"/>
              </a:spcAft>
              <a:buSzPts val="1600"/>
              <a:buNone/>
              <a:defRPr sz="6000">
                <a:solidFill>
                  <a:schemeClr val="lt2"/>
                </a:solidFill>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r>
              <a:t>xx%</a:t>
            </a:r>
          </a:p>
        </p:txBody>
      </p:sp>
      <p:sp>
        <p:nvSpPr>
          <p:cNvPr id="279" name="Google Shape;279;p13"/>
          <p:cNvSpPr txBox="1">
            <a:spLocks noGrp="1"/>
          </p:cNvSpPr>
          <p:nvPr>
            <p:ph type="subTitle" idx="13"/>
          </p:nvPr>
        </p:nvSpPr>
        <p:spPr>
          <a:xfrm>
            <a:off x="8090000" y="4457997"/>
            <a:ext cx="3142000" cy="523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667"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80" name="Google Shape;280;p13"/>
          <p:cNvSpPr txBox="1">
            <a:spLocks noGrp="1"/>
          </p:cNvSpPr>
          <p:nvPr>
            <p:ph type="subTitle" idx="14"/>
          </p:nvPr>
        </p:nvSpPr>
        <p:spPr>
          <a:xfrm>
            <a:off x="8090000" y="4981100"/>
            <a:ext cx="3142000" cy="7608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81" name="Google Shape;281;p13"/>
          <p:cNvSpPr txBox="1">
            <a:spLocks noGrp="1"/>
          </p:cNvSpPr>
          <p:nvPr>
            <p:ph type="title" idx="15" hasCustomPrompt="1"/>
          </p:nvPr>
        </p:nvSpPr>
        <p:spPr>
          <a:xfrm>
            <a:off x="6610400" y="4457900"/>
            <a:ext cx="1479600" cy="1284000"/>
          </a:xfrm>
          <a:prstGeom prst="rect">
            <a:avLst/>
          </a:prstGeom>
        </p:spPr>
        <p:txBody>
          <a:bodyPr spcFirstLastPara="1" wrap="square" lIns="0" tIns="0" rIns="0" bIns="0" anchor="ctr" anchorCtr="0">
            <a:noAutofit/>
          </a:bodyPr>
          <a:lstStyle>
            <a:lvl1pPr lvl="0" rtl="0">
              <a:spcBef>
                <a:spcPts val="0"/>
              </a:spcBef>
              <a:spcAft>
                <a:spcPts val="0"/>
              </a:spcAft>
              <a:buSzPts val="1600"/>
              <a:buNone/>
              <a:defRPr sz="6000">
                <a:solidFill>
                  <a:schemeClr val="lt2"/>
                </a:solidFill>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r>
              <a:t>xx%</a:t>
            </a:r>
          </a:p>
        </p:txBody>
      </p:sp>
    </p:spTree>
    <p:extLst>
      <p:ext uri="{BB962C8B-B14F-4D97-AF65-F5344CB8AC3E}">
        <p14:creationId xmlns:p14="http://schemas.microsoft.com/office/powerpoint/2010/main" val="17594753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82"/>
        <p:cNvGrpSpPr/>
        <p:nvPr/>
      </p:nvGrpSpPr>
      <p:grpSpPr>
        <a:xfrm>
          <a:off x="0" y="0"/>
          <a:ext cx="0" cy="0"/>
          <a:chOff x="0" y="0"/>
          <a:chExt cx="0" cy="0"/>
        </a:xfrm>
      </p:grpSpPr>
      <p:grpSp>
        <p:nvGrpSpPr>
          <p:cNvPr id="283" name="Google Shape;283;p14"/>
          <p:cNvGrpSpPr/>
          <p:nvPr/>
        </p:nvGrpSpPr>
        <p:grpSpPr>
          <a:xfrm>
            <a:off x="-896331" y="-1580271"/>
            <a:ext cx="2934609" cy="2557091"/>
            <a:chOff x="-672249" y="-1185203"/>
            <a:chExt cx="2200957" cy="1917818"/>
          </a:xfrm>
        </p:grpSpPr>
        <p:sp>
          <p:nvSpPr>
            <p:cNvPr id="284" name="Google Shape;284;p14"/>
            <p:cNvSpPr/>
            <p:nvPr/>
          </p:nvSpPr>
          <p:spPr>
            <a:xfrm rot="10800000" flipH="1">
              <a:off x="-672249" y="-1185203"/>
              <a:ext cx="2200957" cy="1769705"/>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 name="Google Shape;285;p14"/>
            <p:cNvGrpSpPr/>
            <p:nvPr/>
          </p:nvGrpSpPr>
          <p:grpSpPr>
            <a:xfrm rot="10800000">
              <a:off x="-672241" y="-938263"/>
              <a:ext cx="2008087" cy="1670877"/>
              <a:chOff x="7173422" y="4083799"/>
              <a:chExt cx="2350564" cy="1955844"/>
            </a:xfrm>
          </p:grpSpPr>
          <p:sp>
            <p:nvSpPr>
              <p:cNvPr id="286" name="Google Shape;286;p14"/>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7" name="Google Shape;287;p14"/>
              <p:cNvGrpSpPr/>
              <p:nvPr/>
            </p:nvGrpSpPr>
            <p:grpSpPr>
              <a:xfrm flipH="1">
                <a:off x="7417514" y="4269389"/>
                <a:ext cx="1721841" cy="1113844"/>
                <a:chOff x="-3171530" y="2930427"/>
                <a:chExt cx="1885915" cy="1219982"/>
              </a:xfrm>
            </p:grpSpPr>
            <p:sp>
              <p:nvSpPr>
                <p:cNvPr id="288" name="Google Shape;288;p14"/>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4"/>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4"/>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4"/>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4"/>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4"/>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4"/>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14"/>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4"/>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4"/>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4"/>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4"/>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4"/>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301" name="Google Shape;301;p14"/>
          <p:cNvGrpSpPr/>
          <p:nvPr/>
        </p:nvGrpSpPr>
        <p:grpSpPr>
          <a:xfrm>
            <a:off x="10546711" y="5350051"/>
            <a:ext cx="4077116" cy="3438957"/>
            <a:chOff x="7910033" y="4012538"/>
            <a:chExt cx="3057837" cy="2579218"/>
          </a:xfrm>
        </p:grpSpPr>
        <p:sp>
          <p:nvSpPr>
            <p:cNvPr id="302" name="Google Shape;302;p14"/>
            <p:cNvSpPr/>
            <p:nvPr/>
          </p:nvSpPr>
          <p:spPr>
            <a:xfrm flipH="1">
              <a:off x="8423990" y="401253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3" name="Google Shape;303;p14"/>
            <p:cNvGrpSpPr/>
            <p:nvPr/>
          </p:nvGrpSpPr>
          <p:grpSpPr>
            <a:xfrm flipH="1">
              <a:off x="7910033" y="4620203"/>
              <a:ext cx="2588927" cy="1971554"/>
              <a:chOff x="-765482" y="4620203"/>
              <a:chExt cx="2588927" cy="1971554"/>
            </a:xfrm>
          </p:grpSpPr>
          <p:sp>
            <p:nvSpPr>
              <p:cNvPr id="304" name="Google Shape;304;p14"/>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4"/>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4"/>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4"/>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4"/>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4"/>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4"/>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4"/>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14"/>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4"/>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 name="Google Shape;314;p14"/>
          <p:cNvSpPr txBox="1">
            <a:spLocks noGrp="1"/>
          </p:cNvSpPr>
          <p:nvPr>
            <p:ph type="title"/>
          </p:nvPr>
        </p:nvSpPr>
        <p:spPr>
          <a:xfrm>
            <a:off x="2628600" y="4002484"/>
            <a:ext cx="6934800" cy="7636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2400"/>
            </a:lvl1pPr>
            <a:lvl2pPr lvl="1" algn="ctr">
              <a:spcBef>
                <a:spcPts val="0"/>
              </a:spcBef>
              <a:spcAft>
                <a:spcPts val="0"/>
              </a:spcAft>
              <a:buSzPts val="2800"/>
              <a:buFont typeface="Pacifico"/>
              <a:buNone/>
              <a:defRPr>
                <a:latin typeface="Pacifico"/>
                <a:ea typeface="Pacifico"/>
                <a:cs typeface="Pacifico"/>
                <a:sym typeface="Pacifico"/>
              </a:defRPr>
            </a:lvl2pPr>
            <a:lvl3pPr lvl="2" algn="ctr">
              <a:spcBef>
                <a:spcPts val="0"/>
              </a:spcBef>
              <a:spcAft>
                <a:spcPts val="0"/>
              </a:spcAft>
              <a:buSzPts val="2800"/>
              <a:buFont typeface="Pacifico"/>
              <a:buNone/>
              <a:defRPr>
                <a:latin typeface="Pacifico"/>
                <a:ea typeface="Pacifico"/>
                <a:cs typeface="Pacifico"/>
                <a:sym typeface="Pacifico"/>
              </a:defRPr>
            </a:lvl3pPr>
            <a:lvl4pPr lvl="3" algn="ctr">
              <a:spcBef>
                <a:spcPts val="0"/>
              </a:spcBef>
              <a:spcAft>
                <a:spcPts val="0"/>
              </a:spcAft>
              <a:buSzPts val="2800"/>
              <a:buFont typeface="Pacifico"/>
              <a:buNone/>
              <a:defRPr>
                <a:latin typeface="Pacifico"/>
                <a:ea typeface="Pacifico"/>
                <a:cs typeface="Pacifico"/>
                <a:sym typeface="Pacifico"/>
              </a:defRPr>
            </a:lvl4pPr>
            <a:lvl5pPr lvl="4" algn="ctr">
              <a:spcBef>
                <a:spcPts val="0"/>
              </a:spcBef>
              <a:spcAft>
                <a:spcPts val="0"/>
              </a:spcAft>
              <a:buSzPts val="2800"/>
              <a:buFont typeface="Pacifico"/>
              <a:buNone/>
              <a:defRPr>
                <a:latin typeface="Pacifico"/>
                <a:ea typeface="Pacifico"/>
                <a:cs typeface="Pacifico"/>
                <a:sym typeface="Pacifico"/>
              </a:defRPr>
            </a:lvl5pPr>
            <a:lvl6pPr lvl="5" algn="ctr">
              <a:spcBef>
                <a:spcPts val="0"/>
              </a:spcBef>
              <a:spcAft>
                <a:spcPts val="0"/>
              </a:spcAft>
              <a:buSzPts val="2800"/>
              <a:buFont typeface="Pacifico"/>
              <a:buNone/>
              <a:defRPr>
                <a:latin typeface="Pacifico"/>
                <a:ea typeface="Pacifico"/>
                <a:cs typeface="Pacifico"/>
                <a:sym typeface="Pacifico"/>
              </a:defRPr>
            </a:lvl6pPr>
            <a:lvl7pPr lvl="6" algn="ctr">
              <a:spcBef>
                <a:spcPts val="0"/>
              </a:spcBef>
              <a:spcAft>
                <a:spcPts val="0"/>
              </a:spcAft>
              <a:buSzPts val="2800"/>
              <a:buFont typeface="Pacifico"/>
              <a:buNone/>
              <a:defRPr>
                <a:latin typeface="Pacifico"/>
                <a:ea typeface="Pacifico"/>
                <a:cs typeface="Pacifico"/>
                <a:sym typeface="Pacifico"/>
              </a:defRPr>
            </a:lvl7pPr>
            <a:lvl8pPr lvl="7" algn="ctr">
              <a:spcBef>
                <a:spcPts val="0"/>
              </a:spcBef>
              <a:spcAft>
                <a:spcPts val="0"/>
              </a:spcAft>
              <a:buSzPts val="2800"/>
              <a:buFont typeface="Pacifico"/>
              <a:buNone/>
              <a:defRPr>
                <a:latin typeface="Pacifico"/>
                <a:ea typeface="Pacifico"/>
                <a:cs typeface="Pacifico"/>
                <a:sym typeface="Pacifico"/>
              </a:defRPr>
            </a:lvl8pPr>
            <a:lvl9pPr lvl="8" algn="ctr">
              <a:spcBef>
                <a:spcPts val="0"/>
              </a:spcBef>
              <a:spcAft>
                <a:spcPts val="0"/>
              </a:spcAft>
              <a:buSzPts val="2800"/>
              <a:buFont typeface="Pacifico"/>
              <a:buNone/>
              <a:defRPr>
                <a:latin typeface="Pacifico"/>
                <a:ea typeface="Pacifico"/>
                <a:cs typeface="Pacifico"/>
                <a:sym typeface="Pacifico"/>
              </a:defRPr>
            </a:lvl9pPr>
          </a:lstStyle>
          <a:p>
            <a:endParaRPr/>
          </a:p>
        </p:txBody>
      </p:sp>
      <p:sp>
        <p:nvSpPr>
          <p:cNvPr id="315" name="Google Shape;315;p14"/>
          <p:cNvSpPr txBox="1">
            <a:spLocks noGrp="1"/>
          </p:cNvSpPr>
          <p:nvPr>
            <p:ph type="title" idx="2"/>
          </p:nvPr>
        </p:nvSpPr>
        <p:spPr>
          <a:xfrm>
            <a:off x="2628600" y="2091917"/>
            <a:ext cx="6934800" cy="1910400"/>
          </a:xfrm>
          <a:prstGeom prst="rect">
            <a:avLst/>
          </a:prstGeom>
        </p:spPr>
        <p:txBody>
          <a:bodyPr spcFirstLastPara="1" wrap="square" lIns="0" tIns="0" rIns="0" bIns="0" anchor="ctr" anchorCtr="0">
            <a:noAutofit/>
          </a:bodyPr>
          <a:lstStyle>
            <a:lvl1pPr lvl="0" algn="ctr" rtl="0">
              <a:spcBef>
                <a:spcPts val="0"/>
              </a:spcBef>
              <a:spcAft>
                <a:spcPts val="0"/>
              </a:spcAft>
              <a:buClr>
                <a:schemeClr val="dk2"/>
              </a:buClr>
              <a:buSzPts val="3600"/>
              <a:buFont typeface="Didact Gothic"/>
              <a:buNone/>
              <a:defRPr sz="3200">
                <a:solidFill>
                  <a:schemeClr val="dk2"/>
                </a:solidFill>
                <a:latin typeface="Didact Gothic"/>
                <a:ea typeface="Didact Gothic"/>
                <a:cs typeface="Didact Gothic"/>
                <a:sym typeface="Didact Gothic"/>
              </a:defRPr>
            </a:lvl1pPr>
            <a:lvl2pPr lvl="1"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2pPr>
            <a:lvl3pPr lvl="2"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3pPr>
            <a:lvl4pPr lvl="3"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4pPr>
            <a:lvl5pPr lvl="4"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5pPr>
            <a:lvl6pPr lvl="5"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6pPr>
            <a:lvl7pPr lvl="6"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7pPr>
            <a:lvl8pPr lvl="7"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8pPr>
            <a:lvl9pPr lvl="8"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35277949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16"/>
        <p:cNvGrpSpPr/>
        <p:nvPr/>
      </p:nvGrpSpPr>
      <p:grpSpPr>
        <a:xfrm>
          <a:off x="0" y="0"/>
          <a:ext cx="0" cy="0"/>
          <a:chOff x="0" y="0"/>
          <a:chExt cx="0" cy="0"/>
        </a:xfrm>
      </p:grpSpPr>
      <p:grpSp>
        <p:nvGrpSpPr>
          <p:cNvPr id="317" name="Google Shape;317;p15"/>
          <p:cNvGrpSpPr/>
          <p:nvPr/>
        </p:nvGrpSpPr>
        <p:grpSpPr>
          <a:xfrm>
            <a:off x="-2015286" y="4905692"/>
            <a:ext cx="3851743" cy="3707905"/>
            <a:chOff x="-1511465" y="3679268"/>
            <a:chExt cx="2888807" cy="2780929"/>
          </a:xfrm>
        </p:grpSpPr>
        <p:sp>
          <p:nvSpPr>
            <p:cNvPr id="318" name="Google Shape;318;p15"/>
            <p:cNvSpPr/>
            <p:nvPr/>
          </p:nvSpPr>
          <p:spPr>
            <a:xfrm rot="2103802">
              <a:off x="-1195117" y="4162706"/>
              <a:ext cx="2256112" cy="181405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rgbClr val="FFA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9" name="Google Shape;319;p15"/>
            <p:cNvGrpSpPr/>
            <p:nvPr/>
          </p:nvGrpSpPr>
          <p:grpSpPr>
            <a:xfrm flipH="1">
              <a:off x="-782370" y="4438115"/>
              <a:ext cx="2084950" cy="1734834"/>
              <a:chOff x="7173422" y="4083799"/>
              <a:chExt cx="2350564" cy="1955844"/>
            </a:xfrm>
          </p:grpSpPr>
          <p:sp>
            <p:nvSpPr>
              <p:cNvPr id="320" name="Google Shape;320;p15"/>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1" name="Google Shape;321;p15"/>
              <p:cNvGrpSpPr/>
              <p:nvPr/>
            </p:nvGrpSpPr>
            <p:grpSpPr>
              <a:xfrm flipH="1">
                <a:off x="7417514" y="4269389"/>
                <a:ext cx="1721841" cy="1113844"/>
                <a:chOff x="-3171530" y="2930427"/>
                <a:chExt cx="1885915" cy="1219982"/>
              </a:xfrm>
            </p:grpSpPr>
            <p:sp>
              <p:nvSpPr>
                <p:cNvPr id="322" name="Google Shape;322;p15"/>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5"/>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5"/>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5"/>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5"/>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5"/>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5"/>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5"/>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5"/>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5"/>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5"/>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5"/>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5"/>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335" name="Google Shape;335;p15"/>
          <p:cNvGrpSpPr/>
          <p:nvPr/>
        </p:nvGrpSpPr>
        <p:grpSpPr>
          <a:xfrm>
            <a:off x="9635713" y="-2200165"/>
            <a:ext cx="3638359" cy="3082940"/>
            <a:chOff x="7226784" y="-1650124"/>
            <a:chExt cx="2728769" cy="2312205"/>
          </a:xfrm>
        </p:grpSpPr>
        <p:sp>
          <p:nvSpPr>
            <p:cNvPr id="336" name="Google Shape;336;p15"/>
            <p:cNvSpPr/>
            <p:nvPr/>
          </p:nvSpPr>
          <p:spPr>
            <a:xfrm flipH="1">
              <a:off x="7226784" y="-1650124"/>
              <a:ext cx="2508155" cy="231220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5"/>
            <p:cNvSpPr/>
            <p:nvPr/>
          </p:nvSpPr>
          <p:spPr>
            <a:xfrm flipH="1">
              <a:off x="7890753" y="-1568555"/>
              <a:ext cx="2064801" cy="1900654"/>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8" name="Google Shape;338;p15"/>
          <p:cNvSpPr txBox="1">
            <a:spLocks noGrp="1"/>
          </p:cNvSpPr>
          <p:nvPr>
            <p:ph type="title" hasCustomPrompt="1"/>
          </p:nvPr>
        </p:nvSpPr>
        <p:spPr>
          <a:xfrm>
            <a:off x="960000" y="2685767"/>
            <a:ext cx="3103600" cy="1319200"/>
          </a:xfrm>
          <a:prstGeom prst="rect">
            <a:avLst/>
          </a:prstGeom>
        </p:spPr>
        <p:txBody>
          <a:bodyPr spcFirstLastPara="1" wrap="square" lIns="0" tIns="0" rIns="0" bIns="0" anchor="ctr" anchorCtr="0">
            <a:noAutofit/>
          </a:bodyPr>
          <a:lstStyle>
            <a:lvl1pPr lvl="0" algn="ctr" rtl="0">
              <a:spcBef>
                <a:spcPts val="0"/>
              </a:spcBef>
              <a:spcAft>
                <a:spcPts val="0"/>
              </a:spcAft>
              <a:buSzPts val="7200"/>
              <a:buNone/>
              <a:defRPr sz="6133"/>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339" name="Google Shape;339;p15"/>
          <p:cNvSpPr txBox="1">
            <a:spLocks noGrp="1"/>
          </p:cNvSpPr>
          <p:nvPr>
            <p:ph type="subTitle" idx="1"/>
          </p:nvPr>
        </p:nvSpPr>
        <p:spPr>
          <a:xfrm>
            <a:off x="960000" y="4552833"/>
            <a:ext cx="3103600" cy="816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40" name="Google Shape;340;p15"/>
          <p:cNvSpPr txBox="1">
            <a:spLocks noGrp="1"/>
          </p:cNvSpPr>
          <p:nvPr>
            <p:ph type="title" idx="2" hasCustomPrompt="1"/>
          </p:nvPr>
        </p:nvSpPr>
        <p:spPr>
          <a:xfrm>
            <a:off x="4544200" y="2685767"/>
            <a:ext cx="3103600" cy="1319200"/>
          </a:xfrm>
          <a:prstGeom prst="rect">
            <a:avLst/>
          </a:prstGeom>
        </p:spPr>
        <p:txBody>
          <a:bodyPr spcFirstLastPara="1" wrap="square" lIns="0" tIns="0" rIns="0" bIns="0" anchor="ctr" anchorCtr="0">
            <a:noAutofit/>
          </a:bodyPr>
          <a:lstStyle>
            <a:lvl1pPr lvl="0" algn="ctr" rtl="0">
              <a:spcBef>
                <a:spcPts val="0"/>
              </a:spcBef>
              <a:spcAft>
                <a:spcPts val="0"/>
              </a:spcAft>
              <a:buSzPts val="7200"/>
              <a:buNone/>
              <a:defRPr sz="6133">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341" name="Google Shape;341;p15"/>
          <p:cNvSpPr txBox="1">
            <a:spLocks noGrp="1"/>
          </p:cNvSpPr>
          <p:nvPr>
            <p:ph type="subTitle" idx="3"/>
          </p:nvPr>
        </p:nvSpPr>
        <p:spPr>
          <a:xfrm>
            <a:off x="4544200" y="4552833"/>
            <a:ext cx="3103600" cy="816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42" name="Google Shape;342;p15"/>
          <p:cNvSpPr txBox="1">
            <a:spLocks noGrp="1"/>
          </p:cNvSpPr>
          <p:nvPr>
            <p:ph type="title" idx="4" hasCustomPrompt="1"/>
          </p:nvPr>
        </p:nvSpPr>
        <p:spPr>
          <a:xfrm>
            <a:off x="8128400" y="2685767"/>
            <a:ext cx="3103600" cy="1319200"/>
          </a:xfrm>
          <a:prstGeom prst="rect">
            <a:avLst/>
          </a:prstGeom>
        </p:spPr>
        <p:txBody>
          <a:bodyPr spcFirstLastPara="1" wrap="square" lIns="0" tIns="0" rIns="0" bIns="0" anchor="ctr" anchorCtr="0">
            <a:noAutofit/>
          </a:bodyPr>
          <a:lstStyle>
            <a:lvl1pPr lvl="0" algn="ctr" rtl="0">
              <a:spcBef>
                <a:spcPts val="0"/>
              </a:spcBef>
              <a:spcAft>
                <a:spcPts val="0"/>
              </a:spcAft>
              <a:buSzPts val="7200"/>
              <a:buNone/>
              <a:defRPr sz="6133">
                <a:solidFill>
                  <a:schemeClr val="accent2"/>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343" name="Google Shape;343;p15"/>
          <p:cNvSpPr txBox="1">
            <a:spLocks noGrp="1"/>
          </p:cNvSpPr>
          <p:nvPr>
            <p:ph type="subTitle" idx="5"/>
          </p:nvPr>
        </p:nvSpPr>
        <p:spPr>
          <a:xfrm>
            <a:off x="8128400" y="4552833"/>
            <a:ext cx="3103600" cy="816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44" name="Google Shape;344;p15"/>
          <p:cNvSpPr txBox="1">
            <a:spLocks noGrp="1"/>
          </p:cNvSpPr>
          <p:nvPr>
            <p:ph type="title" idx="6"/>
          </p:nvPr>
        </p:nvSpPr>
        <p:spPr>
          <a:xfrm>
            <a:off x="960000" y="696633"/>
            <a:ext cx="10272000" cy="7636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853476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345"/>
        <p:cNvGrpSpPr/>
        <p:nvPr/>
      </p:nvGrpSpPr>
      <p:grpSpPr>
        <a:xfrm>
          <a:off x="0" y="0"/>
          <a:ext cx="0" cy="0"/>
          <a:chOff x="0" y="0"/>
          <a:chExt cx="0" cy="0"/>
        </a:xfrm>
      </p:grpSpPr>
      <p:grpSp>
        <p:nvGrpSpPr>
          <p:cNvPr id="346" name="Google Shape;346;p16"/>
          <p:cNvGrpSpPr/>
          <p:nvPr/>
        </p:nvGrpSpPr>
        <p:grpSpPr>
          <a:xfrm flipH="1">
            <a:off x="-1236613" y="5645018"/>
            <a:ext cx="3660697" cy="3429500"/>
            <a:chOff x="7241447" y="4233763"/>
            <a:chExt cx="2745523" cy="2572125"/>
          </a:xfrm>
        </p:grpSpPr>
        <p:sp>
          <p:nvSpPr>
            <p:cNvPr id="347" name="Google Shape;347;p16"/>
            <p:cNvSpPr/>
            <p:nvPr/>
          </p:nvSpPr>
          <p:spPr>
            <a:xfrm rot="10424114">
              <a:off x="7360116" y="4363710"/>
              <a:ext cx="2508184" cy="2312232"/>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6"/>
            <p:cNvSpPr/>
            <p:nvPr/>
          </p:nvSpPr>
          <p:spPr>
            <a:xfrm rot="10424114">
              <a:off x="7814649" y="4659022"/>
              <a:ext cx="2064825" cy="1900676"/>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16"/>
          <p:cNvGrpSpPr/>
          <p:nvPr/>
        </p:nvGrpSpPr>
        <p:grpSpPr>
          <a:xfrm>
            <a:off x="9622570" y="-2913684"/>
            <a:ext cx="5064991" cy="4922871"/>
            <a:chOff x="6902090" y="-2185263"/>
            <a:chExt cx="3798743" cy="3692153"/>
          </a:xfrm>
        </p:grpSpPr>
        <p:sp>
          <p:nvSpPr>
            <p:cNvPr id="350" name="Google Shape;350;p16"/>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1" name="Google Shape;351;p16"/>
            <p:cNvGrpSpPr/>
            <p:nvPr/>
          </p:nvGrpSpPr>
          <p:grpSpPr>
            <a:xfrm rot="-7845996" flipH="1">
              <a:off x="7814416" y="-1103058"/>
              <a:ext cx="2589010" cy="1971616"/>
              <a:chOff x="-765482" y="4620203"/>
              <a:chExt cx="2588927" cy="1971554"/>
            </a:xfrm>
          </p:grpSpPr>
          <p:sp>
            <p:nvSpPr>
              <p:cNvPr id="352" name="Google Shape;352;p16"/>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6"/>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6"/>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6"/>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6"/>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6"/>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6"/>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6"/>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6"/>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6"/>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62" name="Google Shape;362;p16"/>
          <p:cNvSpPr txBox="1">
            <a:spLocks noGrp="1"/>
          </p:cNvSpPr>
          <p:nvPr>
            <p:ph type="title"/>
          </p:nvPr>
        </p:nvSpPr>
        <p:spPr>
          <a:xfrm>
            <a:off x="960000" y="696633"/>
            <a:ext cx="10272000" cy="7636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827264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tile and four columns">
  <p:cSld name="Ttile and four columns">
    <p:spTree>
      <p:nvGrpSpPr>
        <p:cNvPr id="1" name="Shape 363"/>
        <p:cNvGrpSpPr/>
        <p:nvPr/>
      </p:nvGrpSpPr>
      <p:grpSpPr>
        <a:xfrm>
          <a:off x="0" y="0"/>
          <a:ext cx="0" cy="0"/>
          <a:chOff x="0" y="0"/>
          <a:chExt cx="0" cy="0"/>
        </a:xfrm>
      </p:grpSpPr>
      <p:grpSp>
        <p:nvGrpSpPr>
          <p:cNvPr id="364" name="Google Shape;364;p17"/>
          <p:cNvGrpSpPr/>
          <p:nvPr/>
        </p:nvGrpSpPr>
        <p:grpSpPr>
          <a:xfrm flipH="1">
            <a:off x="-2455813" y="-2913684"/>
            <a:ext cx="5064991" cy="4922871"/>
            <a:chOff x="6902090" y="-2185263"/>
            <a:chExt cx="3798743" cy="3692153"/>
          </a:xfrm>
        </p:grpSpPr>
        <p:sp>
          <p:nvSpPr>
            <p:cNvPr id="365" name="Google Shape;365;p17"/>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6" name="Google Shape;366;p17"/>
            <p:cNvGrpSpPr/>
            <p:nvPr/>
          </p:nvGrpSpPr>
          <p:grpSpPr>
            <a:xfrm rot="-7845996" flipH="1">
              <a:off x="7814416" y="-1103058"/>
              <a:ext cx="2589010" cy="1971616"/>
              <a:chOff x="-765482" y="4620203"/>
              <a:chExt cx="2588927" cy="1971554"/>
            </a:xfrm>
          </p:grpSpPr>
          <p:sp>
            <p:nvSpPr>
              <p:cNvPr id="367" name="Google Shape;367;p17"/>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17"/>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7"/>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7"/>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7"/>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7"/>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7"/>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7"/>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17"/>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17"/>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7" name="Google Shape;377;p17"/>
          <p:cNvGrpSpPr/>
          <p:nvPr/>
        </p:nvGrpSpPr>
        <p:grpSpPr>
          <a:xfrm>
            <a:off x="9807664" y="5645018"/>
            <a:ext cx="3660697" cy="3429500"/>
            <a:chOff x="7241447" y="4233763"/>
            <a:chExt cx="2745523" cy="2572125"/>
          </a:xfrm>
        </p:grpSpPr>
        <p:sp>
          <p:nvSpPr>
            <p:cNvPr id="378" name="Google Shape;378;p17"/>
            <p:cNvSpPr/>
            <p:nvPr/>
          </p:nvSpPr>
          <p:spPr>
            <a:xfrm rot="10424114">
              <a:off x="7360116" y="4363710"/>
              <a:ext cx="2508184" cy="2312232"/>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7"/>
            <p:cNvSpPr/>
            <p:nvPr/>
          </p:nvSpPr>
          <p:spPr>
            <a:xfrm rot="10424114">
              <a:off x="7814649" y="4659022"/>
              <a:ext cx="2064825" cy="1900676"/>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0" name="Google Shape;380;p17"/>
          <p:cNvSpPr txBox="1">
            <a:spLocks noGrp="1"/>
          </p:cNvSpPr>
          <p:nvPr>
            <p:ph type="title"/>
          </p:nvPr>
        </p:nvSpPr>
        <p:spPr>
          <a:xfrm>
            <a:off x="960000" y="696633"/>
            <a:ext cx="10272000" cy="7636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1" name="Google Shape;381;p17"/>
          <p:cNvSpPr txBox="1">
            <a:spLocks noGrp="1"/>
          </p:cNvSpPr>
          <p:nvPr>
            <p:ph type="subTitle" idx="1"/>
          </p:nvPr>
        </p:nvSpPr>
        <p:spPr>
          <a:xfrm>
            <a:off x="2108400" y="2234500"/>
            <a:ext cx="3142000" cy="523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667"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82" name="Google Shape;382;p17"/>
          <p:cNvSpPr txBox="1">
            <a:spLocks noGrp="1"/>
          </p:cNvSpPr>
          <p:nvPr>
            <p:ph type="subTitle" idx="2"/>
          </p:nvPr>
        </p:nvSpPr>
        <p:spPr>
          <a:xfrm>
            <a:off x="2108400" y="2757703"/>
            <a:ext cx="3142000" cy="823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83" name="Google Shape;383;p17"/>
          <p:cNvSpPr txBox="1">
            <a:spLocks noGrp="1"/>
          </p:cNvSpPr>
          <p:nvPr>
            <p:ph type="subTitle" idx="3"/>
          </p:nvPr>
        </p:nvSpPr>
        <p:spPr>
          <a:xfrm>
            <a:off x="8090000" y="2234500"/>
            <a:ext cx="3142000" cy="523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667"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84" name="Google Shape;384;p17"/>
          <p:cNvSpPr txBox="1">
            <a:spLocks noGrp="1"/>
          </p:cNvSpPr>
          <p:nvPr>
            <p:ph type="subTitle" idx="4"/>
          </p:nvPr>
        </p:nvSpPr>
        <p:spPr>
          <a:xfrm>
            <a:off x="8090000" y="2757700"/>
            <a:ext cx="3142000" cy="823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85" name="Google Shape;385;p17"/>
          <p:cNvSpPr txBox="1">
            <a:spLocks noGrp="1"/>
          </p:cNvSpPr>
          <p:nvPr>
            <p:ph type="subTitle" idx="5"/>
          </p:nvPr>
        </p:nvSpPr>
        <p:spPr>
          <a:xfrm>
            <a:off x="2108400" y="4458009"/>
            <a:ext cx="3142000" cy="523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667"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86" name="Google Shape;386;p17"/>
          <p:cNvSpPr txBox="1">
            <a:spLocks noGrp="1"/>
          </p:cNvSpPr>
          <p:nvPr>
            <p:ph type="subTitle" idx="6"/>
          </p:nvPr>
        </p:nvSpPr>
        <p:spPr>
          <a:xfrm>
            <a:off x="2108400" y="4981100"/>
            <a:ext cx="3142000" cy="823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87" name="Google Shape;387;p17"/>
          <p:cNvSpPr txBox="1">
            <a:spLocks noGrp="1"/>
          </p:cNvSpPr>
          <p:nvPr>
            <p:ph type="subTitle" idx="7"/>
          </p:nvPr>
        </p:nvSpPr>
        <p:spPr>
          <a:xfrm>
            <a:off x="8090000" y="4457997"/>
            <a:ext cx="3142000" cy="523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667"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88" name="Google Shape;388;p17"/>
          <p:cNvSpPr txBox="1">
            <a:spLocks noGrp="1"/>
          </p:cNvSpPr>
          <p:nvPr>
            <p:ph type="subTitle" idx="8"/>
          </p:nvPr>
        </p:nvSpPr>
        <p:spPr>
          <a:xfrm>
            <a:off x="8090000" y="4981100"/>
            <a:ext cx="3142000" cy="823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987389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9"/>
        <p:cNvGrpSpPr/>
        <p:nvPr/>
      </p:nvGrpSpPr>
      <p:grpSpPr>
        <a:xfrm>
          <a:off x="0" y="0"/>
          <a:ext cx="0" cy="0"/>
          <a:chOff x="0" y="0"/>
          <a:chExt cx="0" cy="0"/>
        </a:xfrm>
      </p:grpSpPr>
      <p:grpSp>
        <p:nvGrpSpPr>
          <p:cNvPr id="390" name="Google Shape;390;p18"/>
          <p:cNvGrpSpPr/>
          <p:nvPr/>
        </p:nvGrpSpPr>
        <p:grpSpPr>
          <a:xfrm>
            <a:off x="-2015286" y="4905692"/>
            <a:ext cx="3851743" cy="3707905"/>
            <a:chOff x="-1511465" y="3679268"/>
            <a:chExt cx="2888807" cy="2780929"/>
          </a:xfrm>
        </p:grpSpPr>
        <p:sp>
          <p:nvSpPr>
            <p:cNvPr id="391" name="Google Shape;391;p18"/>
            <p:cNvSpPr/>
            <p:nvPr/>
          </p:nvSpPr>
          <p:spPr>
            <a:xfrm rot="2103802">
              <a:off x="-1195117" y="4162706"/>
              <a:ext cx="2256112" cy="181405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2" name="Google Shape;392;p18"/>
            <p:cNvGrpSpPr/>
            <p:nvPr/>
          </p:nvGrpSpPr>
          <p:grpSpPr>
            <a:xfrm flipH="1">
              <a:off x="-782370" y="4438115"/>
              <a:ext cx="2084950" cy="1734834"/>
              <a:chOff x="7173422" y="4083799"/>
              <a:chExt cx="2350564" cy="1955844"/>
            </a:xfrm>
          </p:grpSpPr>
          <p:sp>
            <p:nvSpPr>
              <p:cNvPr id="393" name="Google Shape;393;p18"/>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4" name="Google Shape;394;p18"/>
              <p:cNvGrpSpPr/>
              <p:nvPr/>
            </p:nvGrpSpPr>
            <p:grpSpPr>
              <a:xfrm flipH="1">
                <a:off x="7417514" y="4269389"/>
                <a:ext cx="1721841" cy="1113844"/>
                <a:chOff x="-3171530" y="2930427"/>
                <a:chExt cx="1885915" cy="1219982"/>
              </a:xfrm>
            </p:grpSpPr>
            <p:sp>
              <p:nvSpPr>
                <p:cNvPr id="395" name="Google Shape;395;p18"/>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8"/>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8"/>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8"/>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8"/>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8"/>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8"/>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8"/>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8"/>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8"/>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8"/>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8"/>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8"/>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408" name="Google Shape;408;p18"/>
          <p:cNvGrpSpPr/>
          <p:nvPr/>
        </p:nvGrpSpPr>
        <p:grpSpPr>
          <a:xfrm>
            <a:off x="9412830" y="-2007431"/>
            <a:ext cx="3638359" cy="3082940"/>
            <a:chOff x="7059622" y="-1505574"/>
            <a:chExt cx="2728769" cy="2312205"/>
          </a:xfrm>
        </p:grpSpPr>
        <p:sp>
          <p:nvSpPr>
            <p:cNvPr id="409" name="Google Shape;409;p18"/>
            <p:cNvSpPr/>
            <p:nvPr/>
          </p:nvSpPr>
          <p:spPr>
            <a:xfrm flipH="1">
              <a:off x="7059622" y="-1505574"/>
              <a:ext cx="2508155" cy="231220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8"/>
            <p:cNvSpPr/>
            <p:nvPr/>
          </p:nvSpPr>
          <p:spPr>
            <a:xfrm flipH="1">
              <a:off x="7723590" y="-1424005"/>
              <a:ext cx="2064801" cy="1900654"/>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1" name="Google Shape;411;p18"/>
          <p:cNvSpPr txBox="1">
            <a:spLocks noGrp="1"/>
          </p:cNvSpPr>
          <p:nvPr>
            <p:ph type="title"/>
          </p:nvPr>
        </p:nvSpPr>
        <p:spPr>
          <a:xfrm>
            <a:off x="960000" y="696633"/>
            <a:ext cx="10272000" cy="7636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2" name="Google Shape;412;p18"/>
          <p:cNvSpPr txBox="1">
            <a:spLocks noGrp="1"/>
          </p:cNvSpPr>
          <p:nvPr>
            <p:ph type="subTitle" idx="1"/>
          </p:nvPr>
        </p:nvSpPr>
        <p:spPr>
          <a:xfrm>
            <a:off x="960000" y="3917700"/>
            <a:ext cx="2814800" cy="523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2667" b="1">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13" name="Google Shape;413;p18"/>
          <p:cNvSpPr txBox="1">
            <a:spLocks noGrp="1"/>
          </p:cNvSpPr>
          <p:nvPr>
            <p:ph type="subTitle" idx="2"/>
          </p:nvPr>
        </p:nvSpPr>
        <p:spPr>
          <a:xfrm>
            <a:off x="960000" y="4440795"/>
            <a:ext cx="2814800" cy="823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14" name="Google Shape;414;p18"/>
          <p:cNvSpPr txBox="1">
            <a:spLocks noGrp="1"/>
          </p:cNvSpPr>
          <p:nvPr>
            <p:ph type="subTitle" idx="3"/>
          </p:nvPr>
        </p:nvSpPr>
        <p:spPr>
          <a:xfrm>
            <a:off x="4688600" y="3917700"/>
            <a:ext cx="2814800" cy="523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2667" b="1">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15" name="Google Shape;415;p18"/>
          <p:cNvSpPr txBox="1">
            <a:spLocks noGrp="1"/>
          </p:cNvSpPr>
          <p:nvPr>
            <p:ph type="subTitle" idx="4"/>
          </p:nvPr>
        </p:nvSpPr>
        <p:spPr>
          <a:xfrm>
            <a:off x="4688600" y="4440795"/>
            <a:ext cx="2814800" cy="823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16" name="Google Shape;416;p18"/>
          <p:cNvSpPr txBox="1">
            <a:spLocks noGrp="1"/>
          </p:cNvSpPr>
          <p:nvPr>
            <p:ph type="subTitle" idx="5"/>
          </p:nvPr>
        </p:nvSpPr>
        <p:spPr>
          <a:xfrm>
            <a:off x="8417200" y="3917700"/>
            <a:ext cx="2814800" cy="523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2667" b="1">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17" name="Google Shape;417;p18"/>
          <p:cNvSpPr txBox="1">
            <a:spLocks noGrp="1"/>
          </p:cNvSpPr>
          <p:nvPr>
            <p:ph type="subTitle" idx="6"/>
          </p:nvPr>
        </p:nvSpPr>
        <p:spPr>
          <a:xfrm>
            <a:off x="8417200" y="4440795"/>
            <a:ext cx="2814800" cy="823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5455275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18"/>
        <p:cNvGrpSpPr/>
        <p:nvPr/>
      </p:nvGrpSpPr>
      <p:grpSpPr>
        <a:xfrm>
          <a:off x="0" y="0"/>
          <a:ext cx="0" cy="0"/>
          <a:chOff x="0" y="0"/>
          <a:chExt cx="0" cy="0"/>
        </a:xfrm>
      </p:grpSpPr>
      <p:grpSp>
        <p:nvGrpSpPr>
          <p:cNvPr id="419" name="Google Shape;419;p19"/>
          <p:cNvGrpSpPr/>
          <p:nvPr/>
        </p:nvGrpSpPr>
        <p:grpSpPr>
          <a:xfrm>
            <a:off x="-2015286" y="4905692"/>
            <a:ext cx="3851743" cy="3707905"/>
            <a:chOff x="-1511465" y="3679268"/>
            <a:chExt cx="2888807" cy="2780929"/>
          </a:xfrm>
        </p:grpSpPr>
        <p:sp>
          <p:nvSpPr>
            <p:cNvPr id="420" name="Google Shape;420;p19"/>
            <p:cNvSpPr/>
            <p:nvPr/>
          </p:nvSpPr>
          <p:spPr>
            <a:xfrm rot="2103802">
              <a:off x="-1195117" y="4162706"/>
              <a:ext cx="2256112" cy="181405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1" name="Google Shape;421;p19"/>
            <p:cNvGrpSpPr/>
            <p:nvPr/>
          </p:nvGrpSpPr>
          <p:grpSpPr>
            <a:xfrm flipH="1">
              <a:off x="-782370" y="4438115"/>
              <a:ext cx="2084950" cy="1734834"/>
              <a:chOff x="7173422" y="4083799"/>
              <a:chExt cx="2350564" cy="1955844"/>
            </a:xfrm>
          </p:grpSpPr>
          <p:sp>
            <p:nvSpPr>
              <p:cNvPr id="422" name="Google Shape;422;p19"/>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3" name="Google Shape;423;p19"/>
              <p:cNvGrpSpPr/>
              <p:nvPr/>
            </p:nvGrpSpPr>
            <p:grpSpPr>
              <a:xfrm flipH="1">
                <a:off x="7417514" y="4269389"/>
                <a:ext cx="1721841" cy="1113844"/>
                <a:chOff x="-3171530" y="2930427"/>
                <a:chExt cx="1885915" cy="1219982"/>
              </a:xfrm>
            </p:grpSpPr>
            <p:sp>
              <p:nvSpPr>
                <p:cNvPr id="424" name="Google Shape;424;p19"/>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9"/>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9"/>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9"/>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9"/>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9"/>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9"/>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9"/>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9"/>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9"/>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9"/>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9"/>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9"/>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437" name="Google Shape;437;p19"/>
          <p:cNvGrpSpPr/>
          <p:nvPr/>
        </p:nvGrpSpPr>
        <p:grpSpPr>
          <a:xfrm>
            <a:off x="9412830" y="-2007431"/>
            <a:ext cx="3638359" cy="3082940"/>
            <a:chOff x="7059622" y="-1505574"/>
            <a:chExt cx="2728769" cy="2312205"/>
          </a:xfrm>
        </p:grpSpPr>
        <p:sp>
          <p:nvSpPr>
            <p:cNvPr id="438" name="Google Shape;438;p19"/>
            <p:cNvSpPr/>
            <p:nvPr/>
          </p:nvSpPr>
          <p:spPr>
            <a:xfrm flipH="1">
              <a:off x="7059622" y="-1505574"/>
              <a:ext cx="2508155" cy="231220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9"/>
            <p:cNvSpPr/>
            <p:nvPr/>
          </p:nvSpPr>
          <p:spPr>
            <a:xfrm flipH="1">
              <a:off x="7723590" y="-1424005"/>
              <a:ext cx="2064801" cy="1900654"/>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9"/>
          <p:cNvSpPr txBox="1">
            <a:spLocks noGrp="1"/>
          </p:cNvSpPr>
          <p:nvPr>
            <p:ph type="title"/>
          </p:nvPr>
        </p:nvSpPr>
        <p:spPr>
          <a:xfrm>
            <a:off x="960000" y="696633"/>
            <a:ext cx="10272000" cy="7636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1" name="Google Shape;441;p19"/>
          <p:cNvSpPr txBox="1">
            <a:spLocks noGrp="1"/>
          </p:cNvSpPr>
          <p:nvPr>
            <p:ph type="subTitle" idx="1"/>
          </p:nvPr>
        </p:nvSpPr>
        <p:spPr>
          <a:xfrm>
            <a:off x="1603533" y="2375284"/>
            <a:ext cx="3909600" cy="523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2667" b="1">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42" name="Google Shape;442;p19"/>
          <p:cNvSpPr txBox="1">
            <a:spLocks noGrp="1"/>
          </p:cNvSpPr>
          <p:nvPr>
            <p:ph type="subTitle" idx="2"/>
          </p:nvPr>
        </p:nvSpPr>
        <p:spPr>
          <a:xfrm>
            <a:off x="1603533" y="2898384"/>
            <a:ext cx="3909600" cy="25988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dk1"/>
              </a:buClr>
              <a:buSzPts val="1600"/>
              <a:buChar char="●"/>
              <a:defRPr/>
            </a:lvl1pPr>
            <a:lvl2pPr lvl="1" algn="ctr" rtl="0">
              <a:lnSpc>
                <a:spcPct val="100000"/>
              </a:lnSpc>
              <a:spcBef>
                <a:spcPts val="667"/>
              </a:spcBef>
              <a:spcAft>
                <a:spcPts val="0"/>
              </a:spcAft>
              <a:buSzPts val="1600"/>
              <a:buChar char="○"/>
              <a:defRPr/>
            </a:lvl2pPr>
            <a:lvl3pPr lvl="2" algn="ctr" rtl="0">
              <a:lnSpc>
                <a:spcPct val="100000"/>
              </a:lnSpc>
              <a:spcBef>
                <a:spcPts val="0"/>
              </a:spcBef>
              <a:spcAft>
                <a:spcPts val="0"/>
              </a:spcAft>
              <a:buSzPts val="1600"/>
              <a:buChar char="■"/>
              <a:defRPr/>
            </a:lvl3pPr>
            <a:lvl4pPr lvl="3" algn="ctr" rtl="0">
              <a:lnSpc>
                <a:spcPct val="100000"/>
              </a:lnSpc>
              <a:spcBef>
                <a:spcPts val="0"/>
              </a:spcBef>
              <a:spcAft>
                <a:spcPts val="0"/>
              </a:spcAft>
              <a:buSzPts val="1600"/>
              <a:buChar char="●"/>
              <a:defRPr/>
            </a:lvl4pPr>
            <a:lvl5pPr lvl="4" algn="ctr" rtl="0">
              <a:lnSpc>
                <a:spcPct val="100000"/>
              </a:lnSpc>
              <a:spcBef>
                <a:spcPts val="0"/>
              </a:spcBef>
              <a:spcAft>
                <a:spcPts val="0"/>
              </a:spcAft>
              <a:buSzPts val="1600"/>
              <a:buChar char="○"/>
              <a:defRPr/>
            </a:lvl5pPr>
            <a:lvl6pPr lvl="5" algn="ctr" rtl="0">
              <a:lnSpc>
                <a:spcPct val="100000"/>
              </a:lnSpc>
              <a:spcBef>
                <a:spcPts val="0"/>
              </a:spcBef>
              <a:spcAft>
                <a:spcPts val="0"/>
              </a:spcAft>
              <a:buSzPts val="1600"/>
              <a:buChar char="■"/>
              <a:defRPr/>
            </a:lvl6pPr>
            <a:lvl7pPr lvl="6" algn="ctr" rtl="0">
              <a:lnSpc>
                <a:spcPct val="100000"/>
              </a:lnSpc>
              <a:spcBef>
                <a:spcPts val="0"/>
              </a:spcBef>
              <a:spcAft>
                <a:spcPts val="0"/>
              </a:spcAft>
              <a:buSzPts val="1600"/>
              <a:buChar char="●"/>
              <a:defRPr/>
            </a:lvl7pPr>
            <a:lvl8pPr lvl="7" algn="ctr" rtl="0">
              <a:lnSpc>
                <a:spcPct val="100000"/>
              </a:lnSpc>
              <a:spcBef>
                <a:spcPts val="0"/>
              </a:spcBef>
              <a:spcAft>
                <a:spcPts val="0"/>
              </a:spcAft>
              <a:buSzPts val="1600"/>
              <a:buChar char="○"/>
              <a:defRPr/>
            </a:lvl8pPr>
            <a:lvl9pPr lvl="8" algn="ctr" rtl="0">
              <a:lnSpc>
                <a:spcPct val="100000"/>
              </a:lnSpc>
              <a:spcBef>
                <a:spcPts val="0"/>
              </a:spcBef>
              <a:spcAft>
                <a:spcPts val="0"/>
              </a:spcAft>
              <a:buSzPts val="1600"/>
              <a:buChar char="■"/>
              <a:defRPr/>
            </a:lvl9pPr>
          </a:lstStyle>
          <a:p>
            <a:endParaRPr/>
          </a:p>
        </p:txBody>
      </p:sp>
      <p:sp>
        <p:nvSpPr>
          <p:cNvPr id="443" name="Google Shape;443;p19"/>
          <p:cNvSpPr txBox="1">
            <a:spLocks noGrp="1"/>
          </p:cNvSpPr>
          <p:nvPr>
            <p:ph type="subTitle" idx="3"/>
          </p:nvPr>
        </p:nvSpPr>
        <p:spPr>
          <a:xfrm>
            <a:off x="6678867" y="2375300"/>
            <a:ext cx="3909600" cy="523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2667" b="1">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44" name="Google Shape;444;p19"/>
          <p:cNvSpPr txBox="1">
            <a:spLocks noGrp="1"/>
          </p:cNvSpPr>
          <p:nvPr>
            <p:ph type="subTitle" idx="4"/>
          </p:nvPr>
        </p:nvSpPr>
        <p:spPr>
          <a:xfrm>
            <a:off x="6678867" y="2898400"/>
            <a:ext cx="3909600" cy="25988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dk1"/>
              </a:buClr>
              <a:buSzPts val="1600"/>
              <a:buChar char="●"/>
              <a:defRPr/>
            </a:lvl1pPr>
            <a:lvl2pPr lvl="1" algn="ctr" rtl="0">
              <a:lnSpc>
                <a:spcPct val="100000"/>
              </a:lnSpc>
              <a:spcBef>
                <a:spcPts val="667"/>
              </a:spcBef>
              <a:spcAft>
                <a:spcPts val="0"/>
              </a:spcAft>
              <a:buSzPts val="1600"/>
              <a:buChar char="○"/>
              <a:defRPr/>
            </a:lvl2pPr>
            <a:lvl3pPr lvl="2" algn="ctr" rtl="0">
              <a:lnSpc>
                <a:spcPct val="100000"/>
              </a:lnSpc>
              <a:spcBef>
                <a:spcPts val="0"/>
              </a:spcBef>
              <a:spcAft>
                <a:spcPts val="0"/>
              </a:spcAft>
              <a:buSzPts val="1600"/>
              <a:buChar char="■"/>
              <a:defRPr/>
            </a:lvl3pPr>
            <a:lvl4pPr lvl="3" algn="ctr" rtl="0">
              <a:lnSpc>
                <a:spcPct val="100000"/>
              </a:lnSpc>
              <a:spcBef>
                <a:spcPts val="0"/>
              </a:spcBef>
              <a:spcAft>
                <a:spcPts val="0"/>
              </a:spcAft>
              <a:buSzPts val="1600"/>
              <a:buChar char="●"/>
              <a:defRPr/>
            </a:lvl4pPr>
            <a:lvl5pPr lvl="4" algn="ctr" rtl="0">
              <a:lnSpc>
                <a:spcPct val="100000"/>
              </a:lnSpc>
              <a:spcBef>
                <a:spcPts val="0"/>
              </a:spcBef>
              <a:spcAft>
                <a:spcPts val="0"/>
              </a:spcAft>
              <a:buSzPts val="1600"/>
              <a:buChar char="○"/>
              <a:defRPr/>
            </a:lvl5pPr>
            <a:lvl6pPr lvl="5" algn="ctr" rtl="0">
              <a:lnSpc>
                <a:spcPct val="100000"/>
              </a:lnSpc>
              <a:spcBef>
                <a:spcPts val="0"/>
              </a:spcBef>
              <a:spcAft>
                <a:spcPts val="0"/>
              </a:spcAft>
              <a:buSzPts val="1600"/>
              <a:buChar char="■"/>
              <a:defRPr/>
            </a:lvl6pPr>
            <a:lvl7pPr lvl="6" algn="ctr" rtl="0">
              <a:lnSpc>
                <a:spcPct val="100000"/>
              </a:lnSpc>
              <a:spcBef>
                <a:spcPts val="0"/>
              </a:spcBef>
              <a:spcAft>
                <a:spcPts val="0"/>
              </a:spcAft>
              <a:buSzPts val="1600"/>
              <a:buChar char="●"/>
              <a:defRPr/>
            </a:lvl7pPr>
            <a:lvl8pPr lvl="7" algn="ctr" rtl="0">
              <a:lnSpc>
                <a:spcPct val="100000"/>
              </a:lnSpc>
              <a:spcBef>
                <a:spcPts val="0"/>
              </a:spcBef>
              <a:spcAft>
                <a:spcPts val="0"/>
              </a:spcAft>
              <a:buSzPts val="1600"/>
              <a:buChar char="○"/>
              <a:defRPr/>
            </a:lvl8pPr>
            <a:lvl9pPr lvl="8" algn="ctr" rtl="0">
              <a:lnSpc>
                <a:spcPct val="100000"/>
              </a:lnSpc>
              <a:spcBef>
                <a:spcPts val="0"/>
              </a:spcBef>
              <a:spcAft>
                <a:spcPts val="0"/>
              </a:spcAft>
              <a:buSzPts val="1600"/>
              <a:buChar char="■"/>
              <a:defRPr/>
            </a:lvl9pPr>
          </a:lstStyle>
          <a:p>
            <a:endParaRPr/>
          </a:p>
        </p:txBody>
      </p:sp>
    </p:spTree>
    <p:extLst>
      <p:ext uri="{BB962C8B-B14F-4D97-AF65-F5344CB8AC3E}">
        <p14:creationId xmlns:p14="http://schemas.microsoft.com/office/powerpoint/2010/main" val="3213108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E2B2D7-6178-4392-B6A3-8E8EEF54A189}"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6C6AEB-635C-4AE9-9ECA-6B5FE48DC812}" type="slidenum">
              <a:rPr lang="en-GB" smtClean="0"/>
              <a:t>‹#›</a:t>
            </a:fld>
            <a:endParaRPr lang="en-GB"/>
          </a:p>
        </p:txBody>
      </p:sp>
    </p:spTree>
    <p:extLst>
      <p:ext uri="{BB962C8B-B14F-4D97-AF65-F5344CB8AC3E}">
        <p14:creationId xmlns:p14="http://schemas.microsoft.com/office/powerpoint/2010/main" val="1969514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45"/>
        <p:cNvGrpSpPr/>
        <p:nvPr/>
      </p:nvGrpSpPr>
      <p:grpSpPr>
        <a:xfrm>
          <a:off x="0" y="0"/>
          <a:ext cx="0" cy="0"/>
          <a:chOff x="0" y="0"/>
          <a:chExt cx="0" cy="0"/>
        </a:xfrm>
      </p:grpSpPr>
      <p:grpSp>
        <p:nvGrpSpPr>
          <p:cNvPr id="446" name="Google Shape;446;p20"/>
          <p:cNvGrpSpPr/>
          <p:nvPr/>
        </p:nvGrpSpPr>
        <p:grpSpPr>
          <a:xfrm>
            <a:off x="9807664" y="5645018"/>
            <a:ext cx="3660697" cy="3429500"/>
            <a:chOff x="7241447" y="4233763"/>
            <a:chExt cx="2745523" cy="2572125"/>
          </a:xfrm>
        </p:grpSpPr>
        <p:sp>
          <p:nvSpPr>
            <p:cNvPr id="447" name="Google Shape;447;p20"/>
            <p:cNvSpPr/>
            <p:nvPr/>
          </p:nvSpPr>
          <p:spPr>
            <a:xfrm rot="10424114">
              <a:off x="7360116" y="4363710"/>
              <a:ext cx="2508184" cy="2312232"/>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0"/>
            <p:cNvSpPr/>
            <p:nvPr/>
          </p:nvSpPr>
          <p:spPr>
            <a:xfrm rot="10424114">
              <a:off x="7814649" y="4659022"/>
              <a:ext cx="2064825" cy="1900676"/>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9" name="Google Shape;449;p20"/>
          <p:cNvGrpSpPr/>
          <p:nvPr/>
        </p:nvGrpSpPr>
        <p:grpSpPr>
          <a:xfrm flipH="1">
            <a:off x="-2455813" y="-2913684"/>
            <a:ext cx="5064991" cy="4922871"/>
            <a:chOff x="6902090" y="-2185263"/>
            <a:chExt cx="3798743" cy="3692153"/>
          </a:xfrm>
        </p:grpSpPr>
        <p:sp>
          <p:nvSpPr>
            <p:cNvPr id="450" name="Google Shape;450;p20"/>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1" name="Google Shape;451;p20"/>
            <p:cNvGrpSpPr/>
            <p:nvPr/>
          </p:nvGrpSpPr>
          <p:grpSpPr>
            <a:xfrm rot="-7845996" flipH="1">
              <a:off x="7814416" y="-1103058"/>
              <a:ext cx="2589010" cy="1971616"/>
              <a:chOff x="-765482" y="4620203"/>
              <a:chExt cx="2588927" cy="1971554"/>
            </a:xfrm>
          </p:grpSpPr>
          <p:sp>
            <p:nvSpPr>
              <p:cNvPr id="452" name="Google Shape;452;p20"/>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0"/>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0"/>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0"/>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0"/>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0"/>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0"/>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0"/>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0"/>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0"/>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62" name="Google Shape;462;p20"/>
          <p:cNvSpPr txBox="1">
            <a:spLocks noGrp="1"/>
          </p:cNvSpPr>
          <p:nvPr>
            <p:ph type="title"/>
          </p:nvPr>
        </p:nvSpPr>
        <p:spPr>
          <a:xfrm>
            <a:off x="960000" y="696633"/>
            <a:ext cx="10272000" cy="7636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3" name="Google Shape;463;p20"/>
          <p:cNvSpPr txBox="1">
            <a:spLocks noGrp="1"/>
          </p:cNvSpPr>
          <p:nvPr>
            <p:ph type="subTitle" idx="1"/>
          </p:nvPr>
        </p:nvSpPr>
        <p:spPr>
          <a:xfrm>
            <a:off x="960000" y="5054500"/>
            <a:ext cx="2814800" cy="523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2667" b="1">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64" name="Google Shape;464;p20"/>
          <p:cNvSpPr txBox="1">
            <a:spLocks noGrp="1"/>
          </p:cNvSpPr>
          <p:nvPr>
            <p:ph type="subTitle" idx="2"/>
          </p:nvPr>
        </p:nvSpPr>
        <p:spPr>
          <a:xfrm>
            <a:off x="960000" y="5476000"/>
            <a:ext cx="2814800" cy="763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65" name="Google Shape;465;p20"/>
          <p:cNvSpPr txBox="1">
            <a:spLocks noGrp="1"/>
          </p:cNvSpPr>
          <p:nvPr>
            <p:ph type="subTitle" idx="3"/>
          </p:nvPr>
        </p:nvSpPr>
        <p:spPr>
          <a:xfrm>
            <a:off x="4688600" y="5054500"/>
            <a:ext cx="2814800" cy="523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2667" b="1">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66" name="Google Shape;466;p20"/>
          <p:cNvSpPr txBox="1">
            <a:spLocks noGrp="1"/>
          </p:cNvSpPr>
          <p:nvPr>
            <p:ph type="subTitle" idx="4"/>
          </p:nvPr>
        </p:nvSpPr>
        <p:spPr>
          <a:xfrm>
            <a:off x="4688600" y="5476000"/>
            <a:ext cx="2814800" cy="763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67" name="Google Shape;467;p20"/>
          <p:cNvSpPr txBox="1">
            <a:spLocks noGrp="1"/>
          </p:cNvSpPr>
          <p:nvPr>
            <p:ph type="subTitle" idx="5"/>
          </p:nvPr>
        </p:nvSpPr>
        <p:spPr>
          <a:xfrm>
            <a:off x="8417200" y="5054500"/>
            <a:ext cx="2814800" cy="523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2667" b="1">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68" name="Google Shape;468;p20"/>
          <p:cNvSpPr txBox="1">
            <a:spLocks noGrp="1"/>
          </p:cNvSpPr>
          <p:nvPr>
            <p:ph type="subTitle" idx="6"/>
          </p:nvPr>
        </p:nvSpPr>
        <p:spPr>
          <a:xfrm>
            <a:off x="8417200" y="5476000"/>
            <a:ext cx="2814800" cy="763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69" name="Google Shape;469;p20"/>
          <p:cNvSpPr txBox="1">
            <a:spLocks noGrp="1"/>
          </p:cNvSpPr>
          <p:nvPr>
            <p:ph type="subTitle" idx="7"/>
          </p:nvPr>
        </p:nvSpPr>
        <p:spPr>
          <a:xfrm>
            <a:off x="960000" y="2732600"/>
            <a:ext cx="2814800" cy="523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2667" b="1">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70" name="Google Shape;470;p20"/>
          <p:cNvSpPr txBox="1">
            <a:spLocks noGrp="1"/>
          </p:cNvSpPr>
          <p:nvPr>
            <p:ph type="subTitle" idx="8"/>
          </p:nvPr>
        </p:nvSpPr>
        <p:spPr>
          <a:xfrm>
            <a:off x="960000" y="3154100"/>
            <a:ext cx="2814800" cy="763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71" name="Google Shape;471;p20"/>
          <p:cNvSpPr txBox="1">
            <a:spLocks noGrp="1"/>
          </p:cNvSpPr>
          <p:nvPr>
            <p:ph type="subTitle" idx="9"/>
          </p:nvPr>
        </p:nvSpPr>
        <p:spPr>
          <a:xfrm>
            <a:off x="4688600" y="2732600"/>
            <a:ext cx="2814800" cy="523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2667" b="1">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72" name="Google Shape;472;p20"/>
          <p:cNvSpPr txBox="1">
            <a:spLocks noGrp="1"/>
          </p:cNvSpPr>
          <p:nvPr>
            <p:ph type="subTitle" idx="13"/>
          </p:nvPr>
        </p:nvSpPr>
        <p:spPr>
          <a:xfrm>
            <a:off x="4688600" y="3154100"/>
            <a:ext cx="2814800" cy="763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73" name="Google Shape;473;p20"/>
          <p:cNvSpPr txBox="1">
            <a:spLocks noGrp="1"/>
          </p:cNvSpPr>
          <p:nvPr>
            <p:ph type="subTitle" idx="14"/>
          </p:nvPr>
        </p:nvSpPr>
        <p:spPr>
          <a:xfrm>
            <a:off x="8417200" y="2732600"/>
            <a:ext cx="2814800" cy="523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2667" b="1">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74" name="Google Shape;474;p20"/>
          <p:cNvSpPr txBox="1">
            <a:spLocks noGrp="1"/>
          </p:cNvSpPr>
          <p:nvPr>
            <p:ph type="subTitle" idx="15"/>
          </p:nvPr>
        </p:nvSpPr>
        <p:spPr>
          <a:xfrm>
            <a:off x="8417200" y="3154100"/>
            <a:ext cx="2814800" cy="763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739522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475"/>
        <p:cNvGrpSpPr/>
        <p:nvPr/>
      </p:nvGrpSpPr>
      <p:grpSpPr>
        <a:xfrm>
          <a:off x="0" y="0"/>
          <a:ext cx="0" cy="0"/>
          <a:chOff x="0" y="0"/>
          <a:chExt cx="0" cy="0"/>
        </a:xfrm>
      </p:grpSpPr>
      <p:grpSp>
        <p:nvGrpSpPr>
          <p:cNvPr id="476" name="Google Shape;476;p21"/>
          <p:cNvGrpSpPr/>
          <p:nvPr/>
        </p:nvGrpSpPr>
        <p:grpSpPr>
          <a:xfrm flipH="1">
            <a:off x="-2357689" y="5350051"/>
            <a:ext cx="4077116" cy="3438957"/>
            <a:chOff x="7910033" y="4012538"/>
            <a:chExt cx="3057837" cy="2579218"/>
          </a:xfrm>
        </p:grpSpPr>
        <p:sp>
          <p:nvSpPr>
            <p:cNvPr id="477" name="Google Shape;477;p21"/>
            <p:cNvSpPr/>
            <p:nvPr/>
          </p:nvSpPr>
          <p:spPr>
            <a:xfrm flipH="1">
              <a:off x="8423990" y="401253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8" name="Google Shape;478;p21"/>
            <p:cNvGrpSpPr/>
            <p:nvPr/>
          </p:nvGrpSpPr>
          <p:grpSpPr>
            <a:xfrm flipH="1">
              <a:off x="7910033" y="4620203"/>
              <a:ext cx="2588927" cy="1971554"/>
              <a:chOff x="-765482" y="4620203"/>
              <a:chExt cx="2588927" cy="1971554"/>
            </a:xfrm>
          </p:grpSpPr>
          <p:sp>
            <p:nvSpPr>
              <p:cNvPr id="479" name="Google Shape;479;p21"/>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1"/>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1"/>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1"/>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1"/>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1"/>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1"/>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1"/>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1"/>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1"/>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89" name="Google Shape;489;p21"/>
          <p:cNvGrpSpPr/>
          <p:nvPr/>
        </p:nvGrpSpPr>
        <p:grpSpPr>
          <a:xfrm>
            <a:off x="9412830" y="-2007431"/>
            <a:ext cx="3638359" cy="3082940"/>
            <a:chOff x="7059622" y="-1505574"/>
            <a:chExt cx="2728769" cy="2312205"/>
          </a:xfrm>
        </p:grpSpPr>
        <p:sp>
          <p:nvSpPr>
            <p:cNvPr id="490" name="Google Shape;490;p21"/>
            <p:cNvSpPr/>
            <p:nvPr/>
          </p:nvSpPr>
          <p:spPr>
            <a:xfrm flipH="1">
              <a:off x="7059622" y="-1505574"/>
              <a:ext cx="2508155" cy="231220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1"/>
            <p:cNvSpPr/>
            <p:nvPr/>
          </p:nvSpPr>
          <p:spPr>
            <a:xfrm flipH="1">
              <a:off x="7723590" y="-1424005"/>
              <a:ext cx="2064801" cy="1900654"/>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2" name="Google Shape;492;p21"/>
          <p:cNvSpPr txBox="1">
            <a:spLocks noGrp="1"/>
          </p:cNvSpPr>
          <p:nvPr>
            <p:ph type="title"/>
          </p:nvPr>
        </p:nvSpPr>
        <p:spPr>
          <a:xfrm>
            <a:off x="960000" y="696633"/>
            <a:ext cx="10272000" cy="7636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93" name="Google Shape;493;p21"/>
          <p:cNvSpPr txBox="1">
            <a:spLocks noGrp="1"/>
          </p:cNvSpPr>
          <p:nvPr>
            <p:ph type="subTitle" idx="1"/>
          </p:nvPr>
        </p:nvSpPr>
        <p:spPr>
          <a:xfrm>
            <a:off x="960000" y="4324100"/>
            <a:ext cx="2814800" cy="523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2667" b="1">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94" name="Google Shape;494;p21"/>
          <p:cNvSpPr txBox="1">
            <a:spLocks noGrp="1"/>
          </p:cNvSpPr>
          <p:nvPr>
            <p:ph type="subTitle" idx="2"/>
          </p:nvPr>
        </p:nvSpPr>
        <p:spPr>
          <a:xfrm>
            <a:off x="960000" y="4847200"/>
            <a:ext cx="2814800" cy="763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95" name="Google Shape;495;p21"/>
          <p:cNvSpPr txBox="1">
            <a:spLocks noGrp="1"/>
          </p:cNvSpPr>
          <p:nvPr>
            <p:ph type="subTitle" idx="3"/>
          </p:nvPr>
        </p:nvSpPr>
        <p:spPr>
          <a:xfrm>
            <a:off x="4688600" y="4324100"/>
            <a:ext cx="2814800" cy="523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2667" b="1">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96" name="Google Shape;496;p21"/>
          <p:cNvSpPr txBox="1">
            <a:spLocks noGrp="1"/>
          </p:cNvSpPr>
          <p:nvPr>
            <p:ph type="subTitle" idx="4"/>
          </p:nvPr>
        </p:nvSpPr>
        <p:spPr>
          <a:xfrm>
            <a:off x="4688600" y="4847200"/>
            <a:ext cx="2814800" cy="763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97" name="Google Shape;497;p21"/>
          <p:cNvSpPr txBox="1">
            <a:spLocks noGrp="1"/>
          </p:cNvSpPr>
          <p:nvPr>
            <p:ph type="subTitle" idx="5"/>
          </p:nvPr>
        </p:nvSpPr>
        <p:spPr>
          <a:xfrm>
            <a:off x="8417200" y="4324100"/>
            <a:ext cx="2814800" cy="523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2667" b="1">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98" name="Google Shape;498;p21"/>
          <p:cNvSpPr txBox="1">
            <a:spLocks noGrp="1"/>
          </p:cNvSpPr>
          <p:nvPr>
            <p:ph type="subTitle" idx="6"/>
          </p:nvPr>
        </p:nvSpPr>
        <p:spPr>
          <a:xfrm>
            <a:off x="8417200" y="4847200"/>
            <a:ext cx="2814800" cy="763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475029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9"/>
        <p:cNvGrpSpPr/>
        <p:nvPr/>
      </p:nvGrpSpPr>
      <p:grpSpPr>
        <a:xfrm>
          <a:off x="0" y="0"/>
          <a:ext cx="0" cy="0"/>
          <a:chOff x="0" y="0"/>
          <a:chExt cx="0" cy="0"/>
        </a:xfrm>
      </p:grpSpPr>
      <p:grpSp>
        <p:nvGrpSpPr>
          <p:cNvPr id="500" name="Google Shape;500;p22"/>
          <p:cNvGrpSpPr/>
          <p:nvPr/>
        </p:nvGrpSpPr>
        <p:grpSpPr>
          <a:xfrm rot="-7200034">
            <a:off x="-1877907" y="5188425"/>
            <a:ext cx="3111785" cy="2896375"/>
            <a:chOff x="-526723" y="-1470800"/>
            <a:chExt cx="2691281" cy="2504980"/>
          </a:xfrm>
        </p:grpSpPr>
        <p:sp>
          <p:nvSpPr>
            <p:cNvPr id="501" name="Google Shape;501;p22"/>
            <p:cNvSpPr/>
            <p:nvPr/>
          </p:nvSpPr>
          <p:spPr>
            <a:xfrm>
              <a:off x="-526723" y="-1446845"/>
              <a:ext cx="2691281" cy="248102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2"/>
            <p:cNvSpPr/>
            <p:nvPr/>
          </p:nvSpPr>
          <p:spPr>
            <a:xfrm>
              <a:off x="-512883" y="-1470800"/>
              <a:ext cx="2215557" cy="2039425"/>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 name="Google Shape;503;p22"/>
          <p:cNvGrpSpPr/>
          <p:nvPr/>
        </p:nvGrpSpPr>
        <p:grpSpPr>
          <a:xfrm>
            <a:off x="8962883" y="-1630442"/>
            <a:ext cx="4148472" cy="3233900"/>
            <a:chOff x="6722162" y="-1222832"/>
            <a:chExt cx="3111354" cy="2425425"/>
          </a:xfrm>
        </p:grpSpPr>
        <p:grpSp>
          <p:nvGrpSpPr>
            <p:cNvPr id="504" name="Google Shape;504;p22"/>
            <p:cNvGrpSpPr/>
            <p:nvPr/>
          </p:nvGrpSpPr>
          <p:grpSpPr>
            <a:xfrm rot="10800000">
              <a:off x="6722162" y="-1222832"/>
              <a:ext cx="2221162" cy="1691489"/>
              <a:chOff x="813085" y="4755713"/>
              <a:chExt cx="2098406" cy="1598005"/>
            </a:xfrm>
          </p:grpSpPr>
          <p:sp>
            <p:nvSpPr>
              <p:cNvPr id="505" name="Google Shape;505;p22"/>
              <p:cNvSpPr/>
              <p:nvPr/>
            </p:nvSpPr>
            <p:spPr>
              <a:xfrm>
                <a:off x="813085" y="4755713"/>
                <a:ext cx="2098406" cy="1598005"/>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2"/>
              <p:cNvSpPr/>
              <p:nvPr/>
            </p:nvSpPr>
            <p:spPr>
              <a:xfrm>
                <a:off x="2478345" y="4907939"/>
                <a:ext cx="33475" cy="44725"/>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2"/>
              <p:cNvSpPr/>
              <p:nvPr/>
            </p:nvSpPr>
            <p:spPr>
              <a:xfrm>
                <a:off x="2131666" y="4891858"/>
                <a:ext cx="32854" cy="44759"/>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2"/>
              <p:cNvSpPr/>
              <p:nvPr/>
            </p:nvSpPr>
            <p:spPr>
              <a:xfrm>
                <a:off x="2255795" y="4954284"/>
                <a:ext cx="41861" cy="57149"/>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2"/>
              <p:cNvSpPr/>
              <p:nvPr/>
            </p:nvSpPr>
            <p:spPr>
              <a:xfrm>
                <a:off x="2611481" y="5016675"/>
                <a:ext cx="41861" cy="56907"/>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2"/>
              <p:cNvSpPr/>
              <p:nvPr/>
            </p:nvSpPr>
            <p:spPr>
              <a:xfrm>
                <a:off x="1934205" y="4864838"/>
                <a:ext cx="42482" cy="56665"/>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2"/>
              <p:cNvSpPr/>
              <p:nvPr/>
            </p:nvSpPr>
            <p:spPr>
              <a:xfrm>
                <a:off x="2004949" y="5062295"/>
                <a:ext cx="42482" cy="56562"/>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2" name="Google Shape;512;p22"/>
            <p:cNvGrpSpPr/>
            <p:nvPr/>
          </p:nvGrpSpPr>
          <p:grpSpPr>
            <a:xfrm rot="9935229">
              <a:off x="7563390" y="-766222"/>
              <a:ext cx="2086861" cy="1736423"/>
              <a:chOff x="-128999" y="3934720"/>
              <a:chExt cx="2086920" cy="1736472"/>
            </a:xfrm>
          </p:grpSpPr>
          <p:sp>
            <p:nvSpPr>
              <p:cNvPr id="513" name="Google Shape;513;p22"/>
              <p:cNvSpPr/>
              <p:nvPr/>
            </p:nvSpPr>
            <p:spPr>
              <a:xfrm>
                <a:off x="-128999" y="3934720"/>
                <a:ext cx="2086920" cy="1736472"/>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2"/>
              <p:cNvSpPr/>
              <p:nvPr/>
            </p:nvSpPr>
            <p:spPr>
              <a:xfrm>
                <a:off x="354813" y="4634060"/>
                <a:ext cx="106127" cy="143618"/>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2"/>
              <p:cNvSpPr/>
              <p:nvPr/>
            </p:nvSpPr>
            <p:spPr>
              <a:xfrm>
                <a:off x="1635154" y="4769273"/>
                <a:ext cx="106127" cy="143678"/>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2"/>
              <p:cNvSpPr/>
              <p:nvPr/>
            </p:nvSpPr>
            <p:spPr>
              <a:xfrm>
                <a:off x="532555" y="4099377"/>
                <a:ext cx="106127" cy="14346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2"/>
              <p:cNvSpPr/>
              <p:nvPr/>
            </p:nvSpPr>
            <p:spPr>
              <a:xfrm>
                <a:off x="814754" y="4765697"/>
                <a:ext cx="106663" cy="143708"/>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2"/>
              <p:cNvSpPr/>
              <p:nvPr/>
            </p:nvSpPr>
            <p:spPr>
              <a:xfrm>
                <a:off x="806975" y="4199692"/>
                <a:ext cx="105560" cy="143350"/>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2"/>
              <p:cNvSpPr/>
              <p:nvPr/>
            </p:nvSpPr>
            <p:spPr>
              <a:xfrm>
                <a:off x="1314093" y="4644283"/>
                <a:ext cx="105590" cy="143678"/>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2"/>
              <p:cNvSpPr/>
              <p:nvPr/>
            </p:nvSpPr>
            <p:spPr>
              <a:xfrm>
                <a:off x="1084704" y="4599728"/>
                <a:ext cx="71109" cy="95398"/>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2"/>
              <p:cNvSpPr/>
              <p:nvPr/>
            </p:nvSpPr>
            <p:spPr>
              <a:xfrm>
                <a:off x="1480748" y="4989095"/>
                <a:ext cx="71109" cy="95428"/>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2"/>
              <p:cNvSpPr/>
              <p:nvPr/>
            </p:nvSpPr>
            <p:spPr>
              <a:xfrm>
                <a:off x="1076359" y="4906334"/>
                <a:ext cx="70572" cy="95696"/>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2"/>
              <p:cNvSpPr/>
              <p:nvPr/>
            </p:nvSpPr>
            <p:spPr>
              <a:xfrm>
                <a:off x="631439" y="4970767"/>
                <a:ext cx="70572" cy="95428"/>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2"/>
              <p:cNvSpPr/>
              <p:nvPr/>
            </p:nvSpPr>
            <p:spPr>
              <a:xfrm>
                <a:off x="363694" y="4347780"/>
                <a:ext cx="71139" cy="95457"/>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2"/>
              <p:cNvSpPr/>
              <p:nvPr/>
            </p:nvSpPr>
            <p:spPr>
              <a:xfrm>
                <a:off x="635880" y="4518308"/>
                <a:ext cx="70036" cy="95726"/>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2"/>
              <p:cNvSpPr/>
              <p:nvPr/>
            </p:nvSpPr>
            <p:spPr>
              <a:xfrm>
                <a:off x="212626" y="4944779"/>
                <a:ext cx="105560" cy="14346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27" name="Google Shape;527;p22"/>
          <p:cNvSpPr txBox="1">
            <a:spLocks noGrp="1"/>
          </p:cNvSpPr>
          <p:nvPr>
            <p:ph type="title"/>
          </p:nvPr>
        </p:nvSpPr>
        <p:spPr>
          <a:xfrm>
            <a:off x="960000" y="720000"/>
            <a:ext cx="5136000" cy="1502000"/>
          </a:xfrm>
          <a:prstGeom prst="rect">
            <a:avLst/>
          </a:prstGeom>
        </p:spPr>
        <p:txBody>
          <a:bodyPr spcFirstLastPara="1" wrap="square" lIns="0" tIns="0" rIns="0" bIns="0" anchor="ctr" anchorCtr="0">
            <a:noAutofit/>
          </a:bodyPr>
          <a:lstStyle>
            <a:lvl1pPr lvl="0" algn="l" rtl="0">
              <a:spcBef>
                <a:spcPts val="0"/>
              </a:spcBef>
              <a:spcAft>
                <a:spcPts val="0"/>
              </a:spcAft>
              <a:buSzPts val="3600"/>
              <a:buNone/>
              <a:defRPr sz="9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8" name="Google Shape;528;p22"/>
          <p:cNvSpPr txBox="1">
            <a:spLocks noGrp="1"/>
          </p:cNvSpPr>
          <p:nvPr>
            <p:ph type="subTitle" idx="1"/>
          </p:nvPr>
        </p:nvSpPr>
        <p:spPr>
          <a:xfrm>
            <a:off x="960000" y="3386467"/>
            <a:ext cx="2961600" cy="113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29" name="Google Shape;529;p22"/>
          <p:cNvSpPr txBox="1">
            <a:spLocks noGrp="1"/>
          </p:cNvSpPr>
          <p:nvPr>
            <p:ph type="subTitle" idx="2"/>
          </p:nvPr>
        </p:nvSpPr>
        <p:spPr>
          <a:xfrm>
            <a:off x="960000" y="2901433"/>
            <a:ext cx="3580400" cy="485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30" name="Google Shape;530;p22"/>
          <p:cNvSpPr txBox="1"/>
          <p:nvPr/>
        </p:nvSpPr>
        <p:spPr>
          <a:xfrm>
            <a:off x="960000" y="4878500"/>
            <a:ext cx="4047200" cy="912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600">
                <a:solidFill>
                  <a:srgbClr val="813E3B"/>
                </a:solidFill>
                <a:latin typeface="Didact Gothic"/>
                <a:ea typeface="Didact Gothic"/>
                <a:cs typeface="Didact Gothic"/>
                <a:sym typeface="Didact Gothic"/>
              </a:rPr>
              <a:t>CREDITS: This presentation template was created by </a:t>
            </a:r>
            <a:r>
              <a:rPr lang="en" sz="1600" b="1">
                <a:solidFill>
                  <a:srgbClr val="5571A7"/>
                </a:solidFill>
                <a:uFill>
                  <a:noFill/>
                </a:uFill>
                <a:latin typeface="Didact Gothic"/>
                <a:ea typeface="Didact Gothic"/>
                <a:cs typeface="Didact Gothic"/>
                <a:sym typeface="Didact Gothic"/>
                <a:hlinkClick r:id="rId2">
                  <a:extLst>
                    <a:ext uri="{A12FA001-AC4F-418D-AE19-62706E023703}">
                      <ahyp:hlinkClr xmlns:ahyp="http://schemas.microsoft.com/office/drawing/2018/hyperlinkcolor" val="tx"/>
                    </a:ext>
                  </a:extLst>
                </a:hlinkClick>
              </a:rPr>
              <a:t>Slidesgo</a:t>
            </a:r>
            <a:r>
              <a:rPr lang="en" sz="1600">
                <a:solidFill>
                  <a:srgbClr val="813E3B"/>
                </a:solidFill>
                <a:latin typeface="Didact Gothic"/>
                <a:ea typeface="Didact Gothic"/>
                <a:cs typeface="Didact Gothic"/>
                <a:sym typeface="Didact Gothic"/>
              </a:rPr>
              <a:t>, including icons by </a:t>
            </a:r>
            <a:r>
              <a:rPr lang="en" sz="1600" b="1">
                <a:solidFill>
                  <a:srgbClr val="5571A7"/>
                </a:solidFill>
                <a:uFill>
                  <a:noFill/>
                </a:uFill>
                <a:latin typeface="Didact Gothic"/>
                <a:ea typeface="Didact Gothic"/>
                <a:cs typeface="Didact Gothic"/>
                <a:sym typeface="Didact Gothic"/>
                <a:hlinkClick r:id="rId3">
                  <a:extLst>
                    <a:ext uri="{A12FA001-AC4F-418D-AE19-62706E023703}">
                      <ahyp:hlinkClr xmlns:ahyp="http://schemas.microsoft.com/office/drawing/2018/hyperlinkcolor" val="tx"/>
                    </a:ext>
                  </a:extLst>
                </a:hlinkClick>
              </a:rPr>
              <a:t>Flaticon</a:t>
            </a:r>
            <a:r>
              <a:rPr lang="en" sz="1600">
                <a:solidFill>
                  <a:srgbClr val="813E3B"/>
                </a:solidFill>
                <a:latin typeface="Didact Gothic"/>
                <a:ea typeface="Didact Gothic"/>
                <a:cs typeface="Didact Gothic"/>
                <a:sym typeface="Didact Gothic"/>
              </a:rPr>
              <a:t>, infographics &amp; images by </a:t>
            </a:r>
            <a:r>
              <a:rPr lang="en" sz="1600" b="1">
                <a:solidFill>
                  <a:srgbClr val="5571A7"/>
                </a:solidFill>
                <a:uFill>
                  <a:noFill/>
                </a:uFill>
                <a:latin typeface="Didact Gothic"/>
                <a:ea typeface="Didact Gothic"/>
                <a:cs typeface="Didact Gothic"/>
                <a:sym typeface="Didact Gothic"/>
                <a:hlinkClick r:id="rId4">
                  <a:extLst>
                    <a:ext uri="{A12FA001-AC4F-418D-AE19-62706E023703}">
                      <ahyp:hlinkClr xmlns:ahyp="http://schemas.microsoft.com/office/drawing/2018/hyperlinkcolor" val="tx"/>
                    </a:ext>
                  </a:extLst>
                </a:hlinkClick>
              </a:rPr>
              <a:t>Freepik</a:t>
            </a:r>
            <a:endParaRPr sz="2133">
              <a:solidFill>
                <a:srgbClr val="5571A7"/>
              </a:solidFill>
              <a:latin typeface="Didact Gothic"/>
              <a:ea typeface="Didact Gothic"/>
              <a:cs typeface="Didact Gothic"/>
              <a:sym typeface="Didact Gothic"/>
            </a:endParaRPr>
          </a:p>
        </p:txBody>
      </p:sp>
    </p:spTree>
    <p:extLst>
      <p:ext uri="{BB962C8B-B14F-4D97-AF65-F5344CB8AC3E}">
        <p14:creationId xmlns:p14="http://schemas.microsoft.com/office/powerpoint/2010/main" val="25329875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531"/>
        <p:cNvGrpSpPr/>
        <p:nvPr/>
      </p:nvGrpSpPr>
      <p:grpSpPr>
        <a:xfrm>
          <a:off x="0" y="0"/>
          <a:ext cx="0" cy="0"/>
          <a:chOff x="0" y="0"/>
          <a:chExt cx="0" cy="0"/>
        </a:xfrm>
      </p:grpSpPr>
      <p:grpSp>
        <p:nvGrpSpPr>
          <p:cNvPr id="532" name="Google Shape;532;p23"/>
          <p:cNvGrpSpPr/>
          <p:nvPr/>
        </p:nvGrpSpPr>
        <p:grpSpPr>
          <a:xfrm rot="-182972" flipH="1">
            <a:off x="-479110" y="-1987229"/>
            <a:ext cx="3344260" cy="3082999"/>
            <a:chOff x="7226784" y="-1650130"/>
            <a:chExt cx="2508155" cy="2312211"/>
          </a:xfrm>
        </p:grpSpPr>
        <p:sp>
          <p:nvSpPr>
            <p:cNvPr id="533" name="Google Shape;533;p23"/>
            <p:cNvSpPr/>
            <p:nvPr/>
          </p:nvSpPr>
          <p:spPr>
            <a:xfrm flipH="1">
              <a:off x="7226784" y="-1650124"/>
              <a:ext cx="2508155" cy="231220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3"/>
            <p:cNvSpPr/>
            <p:nvPr/>
          </p:nvSpPr>
          <p:spPr>
            <a:xfrm flipH="1">
              <a:off x="7487478" y="-1650130"/>
              <a:ext cx="2064801" cy="1900654"/>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 name="Google Shape;535;p23"/>
          <p:cNvGrpSpPr/>
          <p:nvPr/>
        </p:nvGrpSpPr>
        <p:grpSpPr>
          <a:xfrm>
            <a:off x="10546711" y="5350051"/>
            <a:ext cx="4077116" cy="3438957"/>
            <a:chOff x="7910033" y="4012538"/>
            <a:chExt cx="3057837" cy="2579218"/>
          </a:xfrm>
        </p:grpSpPr>
        <p:sp>
          <p:nvSpPr>
            <p:cNvPr id="536" name="Google Shape;536;p23"/>
            <p:cNvSpPr/>
            <p:nvPr/>
          </p:nvSpPr>
          <p:spPr>
            <a:xfrm flipH="1">
              <a:off x="8423990" y="401253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7" name="Google Shape;537;p23"/>
            <p:cNvGrpSpPr/>
            <p:nvPr/>
          </p:nvGrpSpPr>
          <p:grpSpPr>
            <a:xfrm flipH="1">
              <a:off x="7910033" y="4620203"/>
              <a:ext cx="2588927" cy="1971554"/>
              <a:chOff x="-765482" y="4620203"/>
              <a:chExt cx="2588927" cy="1971554"/>
            </a:xfrm>
          </p:grpSpPr>
          <p:sp>
            <p:nvSpPr>
              <p:cNvPr id="538" name="Google Shape;538;p23"/>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3"/>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3"/>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3"/>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3"/>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3"/>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3"/>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3"/>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3"/>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3"/>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8" name="Google Shape;548;p23"/>
          <p:cNvSpPr txBox="1">
            <a:spLocks noGrp="1"/>
          </p:cNvSpPr>
          <p:nvPr>
            <p:ph type="title"/>
          </p:nvPr>
        </p:nvSpPr>
        <p:spPr>
          <a:xfrm>
            <a:off x="960000" y="696633"/>
            <a:ext cx="10272000" cy="7636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9" name="Google Shape;549;p23"/>
          <p:cNvSpPr txBox="1">
            <a:spLocks noGrp="1"/>
          </p:cNvSpPr>
          <p:nvPr>
            <p:ph type="subTitle" idx="1"/>
          </p:nvPr>
        </p:nvSpPr>
        <p:spPr>
          <a:xfrm>
            <a:off x="960000" y="2169367"/>
            <a:ext cx="5136000" cy="3968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Char char="●"/>
              <a:defRPr/>
            </a:lvl1pPr>
            <a:lvl2pPr lvl="1" rtl="0">
              <a:lnSpc>
                <a:spcPct val="100000"/>
              </a:lnSpc>
              <a:spcBef>
                <a:spcPts val="0"/>
              </a:spcBef>
              <a:spcAft>
                <a:spcPts val="0"/>
              </a:spcAft>
              <a:buSzPts val="1600"/>
              <a:buChar char="○"/>
              <a:defRPr/>
            </a:lvl2pPr>
            <a:lvl3pPr lvl="2" rtl="0">
              <a:lnSpc>
                <a:spcPct val="100000"/>
              </a:lnSpc>
              <a:spcBef>
                <a:spcPts val="0"/>
              </a:spcBef>
              <a:spcAft>
                <a:spcPts val="0"/>
              </a:spcAft>
              <a:buSzPts val="1600"/>
              <a:buChar char="■"/>
              <a:defRPr/>
            </a:lvl3pPr>
            <a:lvl4pPr lvl="3" rtl="0">
              <a:lnSpc>
                <a:spcPct val="100000"/>
              </a:lnSpc>
              <a:spcBef>
                <a:spcPts val="0"/>
              </a:spcBef>
              <a:spcAft>
                <a:spcPts val="0"/>
              </a:spcAft>
              <a:buSzPts val="1600"/>
              <a:buChar char="●"/>
              <a:defRPr/>
            </a:lvl4pPr>
            <a:lvl5pPr lvl="4" rtl="0">
              <a:lnSpc>
                <a:spcPct val="100000"/>
              </a:lnSpc>
              <a:spcBef>
                <a:spcPts val="0"/>
              </a:spcBef>
              <a:spcAft>
                <a:spcPts val="0"/>
              </a:spcAft>
              <a:buSzPts val="1600"/>
              <a:buChar char="○"/>
              <a:defRPr/>
            </a:lvl5pPr>
            <a:lvl6pPr lvl="5" rtl="0">
              <a:lnSpc>
                <a:spcPct val="100000"/>
              </a:lnSpc>
              <a:spcBef>
                <a:spcPts val="0"/>
              </a:spcBef>
              <a:spcAft>
                <a:spcPts val="0"/>
              </a:spcAft>
              <a:buSzPts val="1600"/>
              <a:buChar char="■"/>
              <a:defRPr/>
            </a:lvl6pPr>
            <a:lvl7pPr lvl="6" rtl="0">
              <a:lnSpc>
                <a:spcPct val="100000"/>
              </a:lnSpc>
              <a:spcBef>
                <a:spcPts val="0"/>
              </a:spcBef>
              <a:spcAft>
                <a:spcPts val="0"/>
              </a:spcAft>
              <a:buSzPts val="1600"/>
              <a:buChar char="●"/>
              <a:defRPr/>
            </a:lvl7pPr>
            <a:lvl8pPr lvl="7" rtl="0">
              <a:lnSpc>
                <a:spcPct val="100000"/>
              </a:lnSpc>
              <a:spcBef>
                <a:spcPts val="0"/>
              </a:spcBef>
              <a:spcAft>
                <a:spcPts val="0"/>
              </a:spcAft>
              <a:buSzPts val="1600"/>
              <a:buChar char="○"/>
              <a:defRPr/>
            </a:lvl8pPr>
            <a:lvl9pPr lvl="8" rtl="0">
              <a:lnSpc>
                <a:spcPct val="100000"/>
              </a:lnSpc>
              <a:spcBef>
                <a:spcPts val="0"/>
              </a:spcBef>
              <a:spcAft>
                <a:spcPts val="0"/>
              </a:spcAft>
              <a:buSzPts val="1600"/>
              <a:buChar char="■"/>
              <a:defRPr/>
            </a:lvl9pPr>
          </a:lstStyle>
          <a:p>
            <a:endParaRPr/>
          </a:p>
        </p:txBody>
      </p:sp>
      <p:sp>
        <p:nvSpPr>
          <p:cNvPr id="550" name="Google Shape;550;p23"/>
          <p:cNvSpPr txBox="1">
            <a:spLocks noGrp="1"/>
          </p:cNvSpPr>
          <p:nvPr>
            <p:ph type="subTitle" idx="2"/>
          </p:nvPr>
        </p:nvSpPr>
        <p:spPr>
          <a:xfrm>
            <a:off x="6096000" y="2169367"/>
            <a:ext cx="5136000" cy="3968800"/>
          </a:xfrm>
          <a:prstGeom prst="rect">
            <a:avLst/>
          </a:prstGeom>
        </p:spPr>
        <p:txBody>
          <a:bodyPr spcFirstLastPara="1" wrap="square" lIns="0" tIns="0" rIns="0" bIns="0" anchor="t" anchorCtr="0">
            <a:noAutofit/>
          </a:bodyPr>
          <a:lstStyle>
            <a:lvl1pPr marR="67732" lvl="0" rtl="0">
              <a:lnSpc>
                <a:spcPct val="100000"/>
              </a:lnSpc>
              <a:spcBef>
                <a:spcPts val="0"/>
              </a:spcBef>
              <a:spcAft>
                <a:spcPts val="0"/>
              </a:spcAft>
              <a:buClr>
                <a:schemeClr val="dk1"/>
              </a:buClr>
              <a:buSzPts val="1600"/>
              <a:buChar char="●"/>
              <a:defRPr/>
            </a:lvl1pPr>
            <a:lvl2pPr lvl="1" rtl="0">
              <a:lnSpc>
                <a:spcPct val="100000"/>
              </a:lnSpc>
              <a:spcBef>
                <a:spcPts val="0"/>
              </a:spcBef>
              <a:spcAft>
                <a:spcPts val="0"/>
              </a:spcAft>
              <a:buSzPts val="1600"/>
              <a:buChar char="○"/>
              <a:defRPr/>
            </a:lvl2pPr>
            <a:lvl3pPr lvl="2" rtl="0">
              <a:lnSpc>
                <a:spcPct val="100000"/>
              </a:lnSpc>
              <a:spcBef>
                <a:spcPts val="0"/>
              </a:spcBef>
              <a:spcAft>
                <a:spcPts val="0"/>
              </a:spcAft>
              <a:buSzPts val="1600"/>
              <a:buChar char="■"/>
              <a:defRPr/>
            </a:lvl3pPr>
            <a:lvl4pPr lvl="3" rtl="0">
              <a:lnSpc>
                <a:spcPct val="100000"/>
              </a:lnSpc>
              <a:spcBef>
                <a:spcPts val="0"/>
              </a:spcBef>
              <a:spcAft>
                <a:spcPts val="0"/>
              </a:spcAft>
              <a:buSzPts val="1600"/>
              <a:buChar char="●"/>
              <a:defRPr/>
            </a:lvl4pPr>
            <a:lvl5pPr lvl="4" rtl="0">
              <a:lnSpc>
                <a:spcPct val="100000"/>
              </a:lnSpc>
              <a:spcBef>
                <a:spcPts val="0"/>
              </a:spcBef>
              <a:spcAft>
                <a:spcPts val="0"/>
              </a:spcAft>
              <a:buSzPts val="1600"/>
              <a:buChar char="○"/>
              <a:defRPr/>
            </a:lvl5pPr>
            <a:lvl6pPr lvl="5" rtl="0">
              <a:lnSpc>
                <a:spcPct val="100000"/>
              </a:lnSpc>
              <a:spcBef>
                <a:spcPts val="0"/>
              </a:spcBef>
              <a:spcAft>
                <a:spcPts val="0"/>
              </a:spcAft>
              <a:buSzPts val="1600"/>
              <a:buChar char="■"/>
              <a:defRPr/>
            </a:lvl6pPr>
            <a:lvl7pPr lvl="6" rtl="0">
              <a:lnSpc>
                <a:spcPct val="100000"/>
              </a:lnSpc>
              <a:spcBef>
                <a:spcPts val="0"/>
              </a:spcBef>
              <a:spcAft>
                <a:spcPts val="0"/>
              </a:spcAft>
              <a:buSzPts val="1600"/>
              <a:buChar char="●"/>
              <a:defRPr/>
            </a:lvl7pPr>
            <a:lvl8pPr lvl="7" rtl="0">
              <a:lnSpc>
                <a:spcPct val="100000"/>
              </a:lnSpc>
              <a:spcBef>
                <a:spcPts val="0"/>
              </a:spcBef>
              <a:spcAft>
                <a:spcPts val="0"/>
              </a:spcAft>
              <a:buSzPts val="1600"/>
              <a:buChar char="○"/>
              <a:defRPr/>
            </a:lvl8pPr>
            <a:lvl9pPr lvl="8" rtl="0">
              <a:lnSpc>
                <a:spcPct val="100000"/>
              </a:lnSpc>
              <a:spcBef>
                <a:spcPts val="0"/>
              </a:spcBef>
              <a:spcAft>
                <a:spcPts val="0"/>
              </a:spcAft>
              <a:buSzPts val="1600"/>
              <a:buChar char="■"/>
              <a:defRPr/>
            </a:lvl9pPr>
          </a:lstStyle>
          <a:p>
            <a:endParaRPr/>
          </a:p>
        </p:txBody>
      </p:sp>
    </p:spTree>
    <p:extLst>
      <p:ext uri="{BB962C8B-B14F-4D97-AF65-F5344CB8AC3E}">
        <p14:creationId xmlns:p14="http://schemas.microsoft.com/office/powerpoint/2010/main" val="32195897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51"/>
        <p:cNvGrpSpPr/>
        <p:nvPr/>
      </p:nvGrpSpPr>
      <p:grpSpPr>
        <a:xfrm>
          <a:off x="0" y="0"/>
          <a:ext cx="0" cy="0"/>
          <a:chOff x="0" y="0"/>
          <a:chExt cx="0" cy="0"/>
        </a:xfrm>
      </p:grpSpPr>
      <p:grpSp>
        <p:nvGrpSpPr>
          <p:cNvPr id="552" name="Google Shape;552;p24"/>
          <p:cNvGrpSpPr/>
          <p:nvPr/>
        </p:nvGrpSpPr>
        <p:grpSpPr>
          <a:xfrm>
            <a:off x="-1017932" y="-1964832"/>
            <a:ext cx="3904011" cy="3343739"/>
            <a:chOff x="-763449" y="-1473624"/>
            <a:chExt cx="2928008" cy="2507804"/>
          </a:xfrm>
        </p:grpSpPr>
        <p:sp>
          <p:nvSpPr>
            <p:cNvPr id="553" name="Google Shape;553;p24"/>
            <p:cNvSpPr/>
            <p:nvPr/>
          </p:nvSpPr>
          <p:spPr>
            <a:xfrm>
              <a:off x="-526723" y="-1446845"/>
              <a:ext cx="2691281" cy="248102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4"/>
            <p:cNvSpPr/>
            <p:nvPr/>
          </p:nvSpPr>
          <p:spPr>
            <a:xfrm>
              <a:off x="-763449" y="-1473624"/>
              <a:ext cx="2215557" cy="2039425"/>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5" name="Google Shape;555;p24"/>
          <p:cNvGrpSpPr/>
          <p:nvPr/>
        </p:nvGrpSpPr>
        <p:grpSpPr>
          <a:xfrm>
            <a:off x="-416207" y="4936129"/>
            <a:ext cx="4021693" cy="3535496"/>
            <a:chOff x="-312155" y="3702097"/>
            <a:chExt cx="3016270" cy="2651622"/>
          </a:xfrm>
        </p:grpSpPr>
        <p:grpSp>
          <p:nvGrpSpPr>
            <p:cNvPr id="556" name="Google Shape;556;p24"/>
            <p:cNvGrpSpPr/>
            <p:nvPr/>
          </p:nvGrpSpPr>
          <p:grpSpPr>
            <a:xfrm>
              <a:off x="605710" y="4755713"/>
              <a:ext cx="2098406" cy="1598005"/>
              <a:chOff x="813085" y="4755713"/>
              <a:chExt cx="2098406" cy="1598005"/>
            </a:xfrm>
          </p:grpSpPr>
          <p:sp>
            <p:nvSpPr>
              <p:cNvPr id="557" name="Google Shape;557;p24"/>
              <p:cNvSpPr/>
              <p:nvPr/>
            </p:nvSpPr>
            <p:spPr>
              <a:xfrm>
                <a:off x="813085" y="4755713"/>
                <a:ext cx="2098406" cy="1598005"/>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4"/>
              <p:cNvSpPr/>
              <p:nvPr/>
            </p:nvSpPr>
            <p:spPr>
              <a:xfrm>
                <a:off x="2478345" y="4907939"/>
                <a:ext cx="33475" cy="44725"/>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4"/>
              <p:cNvSpPr/>
              <p:nvPr/>
            </p:nvSpPr>
            <p:spPr>
              <a:xfrm>
                <a:off x="2131666" y="4891858"/>
                <a:ext cx="32854" cy="44759"/>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4"/>
              <p:cNvSpPr/>
              <p:nvPr/>
            </p:nvSpPr>
            <p:spPr>
              <a:xfrm>
                <a:off x="2255795" y="4954284"/>
                <a:ext cx="41861" cy="57149"/>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4"/>
              <p:cNvSpPr/>
              <p:nvPr/>
            </p:nvSpPr>
            <p:spPr>
              <a:xfrm>
                <a:off x="2611481" y="5016675"/>
                <a:ext cx="41861" cy="56907"/>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4"/>
              <p:cNvSpPr/>
              <p:nvPr/>
            </p:nvSpPr>
            <p:spPr>
              <a:xfrm>
                <a:off x="1934205" y="4864838"/>
                <a:ext cx="42482" cy="56665"/>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4"/>
              <p:cNvSpPr/>
              <p:nvPr/>
            </p:nvSpPr>
            <p:spPr>
              <a:xfrm>
                <a:off x="2004949" y="5062295"/>
                <a:ext cx="42482" cy="56562"/>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24"/>
            <p:cNvGrpSpPr/>
            <p:nvPr/>
          </p:nvGrpSpPr>
          <p:grpSpPr>
            <a:xfrm rot="-864771">
              <a:off x="-128891" y="3934489"/>
              <a:ext cx="2086861" cy="1736423"/>
              <a:chOff x="-128999" y="3934720"/>
              <a:chExt cx="2086920" cy="1736472"/>
            </a:xfrm>
          </p:grpSpPr>
          <p:sp>
            <p:nvSpPr>
              <p:cNvPr id="565" name="Google Shape;565;p24"/>
              <p:cNvSpPr/>
              <p:nvPr/>
            </p:nvSpPr>
            <p:spPr>
              <a:xfrm>
                <a:off x="-128999" y="3934720"/>
                <a:ext cx="2086920" cy="1736472"/>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4"/>
              <p:cNvSpPr/>
              <p:nvPr/>
            </p:nvSpPr>
            <p:spPr>
              <a:xfrm>
                <a:off x="354813" y="4634060"/>
                <a:ext cx="106127" cy="143618"/>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4"/>
              <p:cNvSpPr/>
              <p:nvPr/>
            </p:nvSpPr>
            <p:spPr>
              <a:xfrm>
                <a:off x="1635154" y="4769273"/>
                <a:ext cx="106127" cy="143678"/>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4"/>
              <p:cNvSpPr/>
              <p:nvPr/>
            </p:nvSpPr>
            <p:spPr>
              <a:xfrm>
                <a:off x="532555" y="4099377"/>
                <a:ext cx="106127" cy="14346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4"/>
              <p:cNvSpPr/>
              <p:nvPr/>
            </p:nvSpPr>
            <p:spPr>
              <a:xfrm>
                <a:off x="814754" y="4765697"/>
                <a:ext cx="106663" cy="143708"/>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4"/>
              <p:cNvSpPr/>
              <p:nvPr/>
            </p:nvSpPr>
            <p:spPr>
              <a:xfrm>
                <a:off x="806975" y="4199692"/>
                <a:ext cx="105560" cy="143350"/>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4"/>
              <p:cNvSpPr/>
              <p:nvPr/>
            </p:nvSpPr>
            <p:spPr>
              <a:xfrm>
                <a:off x="1314093" y="4644283"/>
                <a:ext cx="105590" cy="143678"/>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4"/>
              <p:cNvSpPr/>
              <p:nvPr/>
            </p:nvSpPr>
            <p:spPr>
              <a:xfrm>
                <a:off x="1084704" y="4599728"/>
                <a:ext cx="71109" cy="95398"/>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4"/>
              <p:cNvSpPr/>
              <p:nvPr/>
            </p:nvSpPr>
            <p:spPr>
              <a:xfrm>
                <a:off x="1480748" y="4989095"/>
                <a:ext cx="71109" cy="95428"/>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4"/>
              <p:cNvSpPr/>
              <p:nvPr/>
            </p:nvSpPr>
            <p:spPr>
              <a:xfrm>
                <a:off x="1076359" y="4906334"/>
                <a:ext cx="70572" cy="95696"/>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4"/>
              <p:cNvSpPr/>
              <p:nvPr/>
            </p:nvSpPr>
            <p:spPr>
              <a:xfrm>
                <a:off x="631439" y="4970767"/>
                <a:ext cx="70572" cy="95428"/>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4"/>
              <p:cNvSpPr/>
              <p:nvPr/>
            </p:nvSpPr>
            <p:spPr>
              <a:xfrm>
                <a:off x="363694" y="4347780"/>
                <a:ext cx="71139" cy="95457"/>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4"/>
              <p:cNvSpPr/>
              <p:nvPr/>
            </p:nvSpPr>
            <p:spPr>
              <a:xfrm>
                <a:off x="635880" y="4518308"/>
                <a:ext cx="70036" cy="95726"/>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4"/>
              <p:cNvSpPr/>
              <p:nvPr/>
            </p:nvSpPr>
            <p:spPr>
              <a:xfrm>
                <a:off x="212626" y="4944779"/>
                <a:ext cx="105560" cy="14346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6649412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79"/>
        <p:cNvGrpSpPr/>
        <p:nvPr/>
      </p:nvGrpSpPr>
      <p:grpSpPr>
        <a:xfrm>
          <a:off x="0" y="0"/>
          <a:ext cx="0" cy="0"/>
          <a:chOff x="0" y="0"/>
          <a:chExt cx="0" cy="0"/>
        </a:xfrm>
      </p:grpSpPr>
      <p:grpSp>
        <p:nvGrpSpPr>
          <p:cNvPr id="580" name="Google Shape;580;p25"/>
          <p:cNvGrpSpPr/>
          <p:nvPr/>
        </p:nvGrpSpPr>
        <p:grpSpPr>
          <a:xfrm flipH="1">
            <a:off x="-1236613" y="5645018"/>
            <a:ext cx="3660697" cy="3429500"/>
            <a:chOff x="7241447" y="4233763"/>
            <a:chExt cx="2745523" cy="2572125"/>
          </a:xfrm>
        </p:grpSpPr>
        <p:sp>
          <p:nvSpPr>
            <p:cNvPr id="581" name="Google Shape;581;p25"/>
            <p:cNvSpPr/>
            <p:nvPr/>
          </p:nvSpPr>
          <p:spPr>
            <a:xfrm rot="10424114">
              <a:off x="7360116" y="4363710"/>
              <a:ext cx="2508184" cy="2312232"/>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5"/>
            <p:cNvSpPr/>
            <p:nvPr/>
          </p:nvSpPr>
          <p:spPr>
            <a:xfrm rot="10424114">
              <a:off x="7814649" y="4659022"/>
              <a:ext cx="2064825" cy="1900676"/>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3" name="Google Shape;583;p25"/>
          <p:cNvGrpSpPr/>
          <p:nvPr/>
        </p:nvGrpSpPr>
        <p:grpSpPr>
          <a:xfrm>
            <a:off x="9622570" y="-2913684"/>
            <a:ext cx="5064991" cy="4922871"/>
            <a:chOff x="6902090" y="-2185263"/>
            <a:chExt cx="3798743" cy="3692153"/>
          </a:xfrm>
        </p:grpSpPr>
        <p:sp>
          <p:nvSpPr>
            <p:cNvPr id="584" name="Google Shape;584;p25"/>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 name="Google Shape;585;p25"/>
            <p:cNvGrpSpPr/>
            <p:nvPr/>
          </p:nvGrpSpPr>
          <p:grpSpPr>
            <a:xfrm rot="-7845996" flipH="1">
              <a:off x="7814416" y="-1103058"/>
              <a:ext cx="2589010" cy="1971616"/>
              <a:chOff x="-765482" y="4620203"/>
              <a:chExt cx="2588927" cy="1971554"/>
            </a:xfrm>
          </p:grpSpPr>
          <p:sp>
            <p:nvSpPr>
              <p:cNvPr id="586" name="Google Shape;586;p25"/>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5"/>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5"/>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5"/>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5"/>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5"/>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5"/>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5"/>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5"/>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5"/>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0812107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96"/>
        <p:cNvGrpSpPr/>
        <p:nvPr/>
      </p:nvGrpSpPr>
      <p:grpSpPr>
        <a:xfrm>
          <a:off x="0" y="0"/>
          <a:ext cx="0" cy="0"/>
          <a:chOff x="0" y="0"/>
          <a:chExt cx="0" cy="0"/>
        </a:xfrm>
      </p:grpSpPr>
      <p:grpSp>
        <p:nvGrpSpPr>
          <p:cNvPr id="597" name="Google Shape;597;p26"/>
          <p:cNvGrpSpPr/>
          <p:nvPr/>
        </p:nvGrpSpPr>
        <p:grpSpPr>
          <a:xfrm>
            <a:off x="9807664" y="5645018"/>
            <a:ext cx="3660697" cy="3429500"/>
            <a:chOff x="7241447" y="4233763"/>
            <a:chExt cx="2745523" cy="2572125"/>
          </a:xfrm>
        </p:grpSpPr>
        <p:sp>
          <p:nvSpPr>
            <p:cNvPr id="598" name="Google Shape;598;p26"/>
            <p:cNvSpPr/>
            <p:nvPr/>
          </p:nvSpPr>
          <p:spPr>
            <a:xfrm rot="10424114">
              <a:off x="7360116" y="4363710"/>
              <a:ext cx="2508184" cy="2312232"/>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6"/>
            <p:cNvSpPr/>
            <p:nvPr/>
          </p:nvSpPr>
          <p:spPr>
            <a:xfrm rot="10424114">
              <a:off x="7814649" y="4659022"/>
              <a:ext cx="2064825" cy="1900676"/>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0" name="Google Shape;600;p26"/>
          <p:cNvGrpSpPr/>
          <p:nvPr/>
        </p:nvGrpSpPr>
        <p:grpSpPr>
          <a:xfrm flipH="1">
            <a:off x="-2455813" y="-2913684"/>
            <a:ext cx="5064991" cy="4922871"/>
            <a:chOff x="6902090" y="-2185263"/>
            <a:chExt cx="3798743" cy="3692153"/>
          </a:xfrm>
        </p:grpSpPr>
        <p:sp>
          <p:nvSpPr>
            <p:cNvPr id="601" name="Google Shape;601;p26"/>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2" name="Google Shape;602;p26"/>
            <p:cNvGrpSpPr/>
            <p:nvPr/>
          </p:nvGrpSpPr>
          <p:grpSpPr>
            <a:xfrm rot="-7845996" flipH="1">
              <a:off x="7814416" y="-1103058"/>
              <a:ext cx="2589010" cy="1971616"/>
              <a:chOff x="-765482" y="4620203"/>
              <a:chExt cx="2588927" cy="1971554"/>
            </a:xfrm>
          </p:grpSpPr>
          <p:sp>
            <p:nvSpPr>
              <p:cNvPr id="603" name="Google Shape;603;p26"/>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6"/>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6"/>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6"/>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6"/>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6"/>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6"/>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6"/>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6"/>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26"/>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531117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_purple">
    <p:bg>
      <p:bgPr>
        <a:solidFill>
          <a:srgbClr val="E0DF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93E72"/>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endParaRPr lang="en-GB" dirty="0"/>
          </a:p>
        </p:txBody>
      </p:sp>
      <p:sp>
        <p:nvSpPr>
          <p:cNvPr id="3" name="Content Placeholder 2"/>
          <p:cNvSpPr>
            <a:spLocks noGrp="1"/>
          </p:cNvSpPr>
          <p:nvPr>
            <p:ph idx="1" hasCustomPrompt="1"/>
          </p:nvPr>
        </p:nvSpPr>
        <p:spPr/>
        <p:txBody>
          <a:bodyPr/>
          <a:lstStyle>
            <a:lvl1pPr marL="0" indent="0">
              <a:buClr>
                <a:srgbClr val="EA5D4E"/>
              </a:buClr>
              <a:buNone/>
              <a:defRPr>
                <a:solidFill>
                  <a:srgbClr val="193E72"/>
                </a:solidFill>
                <a:latin typeface="Lato" panose="020F0502020204030203" pitchFamily="34" charset="0"/>
                <a:ea typeface="Lato" panose="020F0502020204030203" pitchFamily="34" charset="0"/>
                <a:cs typeface="Lato" panose="020F0502020204030203" pitchFamily="34" charset="0"/>
              </a:defRPr>
            </a:lvl1pPr>
            <a:lvl2pPr>
              <a:buClr>
                <a:srgbClr val="EA5D4E"/>
              </a:buClr>
              <a:defRPr>
                <a:solidFill>
                  <a:srgbClr val="193E72"/>
                </a:solidFill>
                <a:latin typeface="Lato" panose="020F0502020204030203" pitchFamily="34" charset="0"/>
                <a:ea typeface="Lato" panose="020F0502020204030203" pitchFamily="34" charset="0"/>
                <a:cs typeface="Lato" panose="020F0502020204030203" pitchFamily="34" charset="0"/>
              </a:defRPr>
            </a:lvl2pPr>
            <a:lvl3pPr>
              <a:buClr>
                <a:srgbClr val="EA5D4E"/>
              </a:buClr>
              <a:defRPr>
                <a:solidFill>
                  <a:srgbClr val="193E72"/>
                </a:solidFill>
                <a:latin typeface="Lato" panose="020F0502020204030203" pitchFamily="34" charset="0"/>
                <a:ea typeface="Lato" panose="020F0502020204030203" pitchFamily="34" charset="0"/>
                <a:cs typeface="Lato" panose="020F0502020204030203" pitchFamily="34" charset="0"/>
              </a:defRPr>
            </a:lvl3pPr>
            <a:lvl4pPr>
              <a:buClr>
                <a:srgbClr val="EA5D4E"/>
              </a:buClr>
              <a:defRPr>
                <a:solidFill>
                  <a:srgbClr val="193E72"/>
                </a:solidFill>
                <a:latin typeface="Lato" panose="020F0502020204030203" pitchFamily="34" charset="0"/>
                <a:ea typeface="Lato" panose="020F0502020204030203" pitchFamily="34" charset="0"/>
                <a:cs typeface="Lato" panose="020F0502020204030203" pitchFamily="34" charset="0"/>
              </a:defRPr>
            </a:lvl4pPr>
            <a:lvl5pPr>
              <a:buClr>
                <a:srgbClr val="EA5D4E"/>
              </a:buClr>
              <a:defRPr>
                <a:solidFill>
                  <a:srgbClr val="193E72"/>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Main body content here </a:t>
            </a:r>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5CE2B2D7-6178-4392-B6A3-8E8EEF54A189}"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6C6AEB-635C-4AE9-9ECA-6B5FE48DC812}" type="slidenum">
              <a:rPr lang="en-GB" smtClean="0"/>
              <a:t>‹#›</a:t>
            </a:fld>
            <a:endParaRPr lang="en-GB"/>
          </a:p>
        </p:txBody>
      </p:sp>
      <p:pic>
        <p:nvPicPr>
          <p:cNvPr id="7" name="Content Placeholder 3">
            <a:extLst>
              <a:ext uri="{FF2B5EF4-FFF2-40B4-BE49-F238E27FC236}">
                <a16:creationId xmlns:a16="http://schemas.microsoft.com/office/drawing/2014/main" id="{12B1D82B-B410-C1AA-B9FC-A643D64943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9674" y="6057457"/>
            <a:ext cx="3459487" cy="822963"/>
          </a:xfrm>
          <a:prstGeom prst="rect">
            <a:avLst/>
          </a:prstGeom>
        </p:spPr>
      </p:pic>
      <p:cxnSp>
        <p:nvCxnSpPr>
          <p:cNvPr id="8" name="Straight Connector 7">
            <a:extLst>
              <a:ext uri="{FF2B5EF4-FFF2-40B4-BE49-F238E27FC236}">
                <a16:creationId xmlns:a16="http://schemas.microsoft.com/office/drawing/2014/main" id="{93B403FE-E1BC-B20E-624B-6E45FA2F4B9E}"/>
              </a:ext>
            </a:extLst>
          </p:cNvPr>
          <p:cNvCxnSpPr/>
          <p:nvPr userDrawn="1"/>
        </p:nvCxnSpPr>
        <p:spPr>
          <a:xfrm>
            <a:off x="412654" y="6179823"/>
            <a:ext cx="11366695" cy="0"/>
          </a:xfrm>
          <a:prstGeom prst="line">
            <a:avLst/>
          </a:prstGeom>
          <a:ln w="25400">
            <a:solidFill>
              <a:srgbClr val="EA5D4E"/>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239898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Section break purple">
    <p:bg>
      <p:bgPr>
        <a:solidFill>
          <a:srgbClr val="E0DF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E16FB-2208-264C-95CF-B21A713C9D83}"/>
              </a:ext>
            </a:extLst>
          </p:cNvPr>
          <p:cNvSpPr>
            <a:spLocks noGrp="1"/>
          </p:cNvSpPr>
          <p:nvPr>
            <p:ph type="ctrTitle"/>
          </p:nvPr>
        </p:nvSpPr>
        <p:spPr>
          <a:xfrm>
            <a:off x="438150" y="1215800"/>
            <a:ext cx="9144000" cy="2024063"/>
          </a:xfrm>
        </p:spPr>
        <p:txBody>
          <a:bodyPr anchor="b"/>
          <a:lstStyle>
            <a:lvl1pPr algn="l">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BAAF8DC2-1E7A-C4C1-C524-3DC1D3502066}"/>
              </a:ext>
            </a:extLst>
          </p:cNvPr>
          <p:cNvSpPr>
            <a:spLocks noGrp="1"/>
          </p:cNvSpPr>
          <p:nvPr>
            <p:ph type="subTitle" idx="1"/>
          </p:nvPr>
        </p:nvSpPr>
        <p:spPr>
          <a:xfrm>
            <a:off x="438150" y="3440113"/>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86AE5D5-40E5-44D3-469C-AD1FEE20209E}"/>
              </a:ext>
            </a:extLst>
          </p:cNvPr>
          <p:cNvSpPr>
            <a:spLocks noGrp="1"/>
          </p:cNvSpPr>
          <p:nvPr>
            <p:ph type="dt" sz="half" idx="10"/>
          </p:nvPr>
        </p:nvSpPr>
        <p:spPr/>
        <p:txBody>
          <a:bodyPr/>
          <a:lstStyle/>
          <a:p>
            <a:fld id="{5B899691-06B5-4B57-8CB8-D4CB18DE764E}" type="datetimeFigureOut">
              <a:rPr lang="en-GB" smtClean="0"/>
              <a:t>10/09/2024</a:t>
            </a:fld>
            <a:endParaRPr lang="en-GB"/>
          </a:p>
        </p:txBody>
      </p:sp>
      <p:sp>
        <p:nvSpPr>
          <p:cNvPr id="5" name="Footer Placeholder 4">
            <a:extLst>
              <a:ext uri="{FF2B5EF4-FFF2-40B4-BE49-F238E27FC236}">
                <a16:creationId xmlns:a16="http://schemas.microsoft.com/office/drawing/2014/main" id="{836652D0-4760-31D9-E459-CB64641138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7A6676-35ED-EFF3-0E79-6538B595E176}"/>
              </a:ext>
            </a:extLst>
          </p:cNvPr>
          <p:cNvSpPr>
            <a:spLocks noGrp="1"/>
          </p:cNvSpPr>
          <p:nvPr>
            <p:ph type="sldNum" sz="quarter" idx="12"/>
          </p:nvPr>
        </p:nvSpPr>
        <p:spPr/>
        <p:txBody>
          <a:bodyPr/>
          <a:lstStyle/>
          <a:p>
            <a:fld id="{3BECA9BB-461A-4666-B5EF-8ACA605F14CC}" type="slidenum">
              <a:rPr lang="en-GB" smtClean="0"/>
              <a:t>‹#›</a:t>
            </a:fld>
            <a:endParaRPr lang="en-GB"/>
          </a:p>
        </p:txBody>
      </p:sp>
      <p:pic>
        <p:nvPicPr>
          <p:cNvPr id="7" name="Picture 6">
            <a:extLst>
              <a:ext uri="{FF2B5EF4-FFF2-40B4-BE49-F238E27FC236}">
                <a16:creationId xmlns:a16="http://schemas.microsoft.com/office/drawing/2014/main" id="{9D2710DC-6C5D-96A9-0D38-EF5FB674BF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389956">
            <a:off x="59194" y="5004777"/>
            <a:ext cx="1461179" cy="2278252"/>
          </a:xfrm>
          <a:prstGeom prst="rect">
            <a:avLst/>
          </a:prstGeom>
        </p:spPr>
      </p:pic>
      <p:pic>
        <p:nvPicPr>
          <p:cNvPr id="9" name="Picture 8">
            <a:extLst>
              <a:ext uri="{FF2B5EF4-FFF2-40B4-BE49-F238E27FC236}">
                <a16:creationId xmlns:a16="http://schemas.microsoft.com/office/drawing/2014/main" id="{67052CCE-60DB-22C5-F075-E068F31998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72700" y="1215800"/>
            <a:ext cx="1707196" cy="1506178"/>
          </a:xfrm>
          <a:prstGeom prst="rect">
            <a:avLst/>
          </a:prstGeom>
        </p:spPr>
      </p:pic>
    </p:spTree>
    <p:extLst>
      <p:ext uri="{BB962C8B-B14F-4D97-AF65-F5344CB8AC3E}">
        <p14:creationId xmlns:p14="http://schemas.microsoft.com/office/powerpoint/2010/main" val="2095281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Introductio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A4A873-9306-44F1-9047-F853F0082D08}"/>
              </a:ext>
            </a:extLst>
          </p:cNvPr>
          <p:cNvSpPr>
            <a:spLocks noGrp="1"/>
          </p:cNvSpPr>
          <p:nvPr>
            <p:ph type="title"/>
          </p:nvPr>
        </p:nvSpPr>
        <p:spPr>
          <a:xfrm>
            <a:off x="4769893" y="457200"/>
            <a:ext cx="6230956" cy="1569368"/>
          </a:xfrm>
        </p:spPr>
        <p:txBody>
          <a:bodyPr rtlCol="0"/>
          <a:lstStyle/>
          <a:p>
            <a:pPr rtl="0"/>
            <a:r>
              <a:rPr lang="en-US"/>
              <a:t>Click to edit Master title style</a:t>
            </a:r>
            <a:endParaRPr lang="en-GB" dirty="0"/>
          </a:p>
        </p:txBody>
      </p:sp>
      <p:sp>
        <p:nvSpPr>
          <p:cNvPr id="12" name="Picture Placeholder 11">
            <a:extLst>
              <a:ext uri="{FF2B5EF4-FFF2-40B4-BE49-F238E27FC236}">
                <a16:creationId xmlns:a16="http://schemas.microsoft.com/office/drawing/2014/main" id="{50B5C48D-A262-4537-89A8-437CBFD860EC}"/>
              </a:ext>
            </a:extLst>
          </p:cNvPr>
          <p:cNvSpPr>
            <a:spLocks noGrp="1"/>
          </p:cNvSpPr>
          <p:nvPr>
            <p:ph type="pic" sz="quarter" idx="13"/>
          </p:nvPr>
        </p:nvSpPr>
        <p:spPr>
          <a:xfrm>
            <a:off x="0" y="0"/>
            <a:ext cx="4041648" cy="1600200"/>
          </a:xfrm>
          <a:solidFill>
            <a:schemeClr val="accent6"/>
          </a:solidFill>
        </p:spPr>
        <p:txBody>
          <a:bodyPr rtlCol="0" anchor="ctr"/>
          <a:lstStyle>
            <a:lvl1pPr algn="ctr">
              <a:defRPr/>
            </a:lvl1pPr>
          </a:lstStyle>
          <a:p>
            <a:pPr rtl="0"/>
            <a:r>
              <a:rPr lang="en-US"/>
              <a:t>Click icon to add picture</a:t>
            </a:r>
            <a:endParaRPr lang="en-GB" dirty="0"/>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rtlCol="0"/>
          <a:lstStyle>
            <a:lvl1pPr>
              <a:defRPr>
                <a:solidFill>
                  <a:schemeClr val="bg1"/>
                </a:solidFill>
              </a:defRPr>
            </a:lvl1pPr>
          </a:lstStyle>
          <a:p>
            <a:pPr rtl="0"/>
            <a:r>
              <a:rPr lang="en-GB">
                <a:solidFill>
                  <a:schemeClr val="bg1"/>
                </a:solidFill>
              </a:rPr>
              <a:t>Sample Footer Text</a:t>
            </a:r>
          </a:p>
        </p:txBody>
      </p:sp>
      <p:sp>
        <p:nvSpPr>
          <p:cNvPr id="13" name="Picture Placeholder 11">
            <a:extLst>
              <a:ext uri="{FF2B5EF4-FFF2-40B4-BE49-F238E27FC236}">
                <a16:creationId xmlns:a16="http://schemas.microsoft.com/office/drawing/2014/main" id="{6702E7C4-3925-41D8-8339-6521FE726B22}"/>
              </a:ext>
            </a:extLst>
          </p:cNvPr>
          <p:cNvSpPr>
            <a:spLocks noGrp="1"/>
          </p:cNvSpPr>
          <p:nvPr>
            <p:ph type="pic" sz="quarter" idx="14"/>
          </p:nvPr>
        </p:nvSpPr>
        <p:spPr>
          <a:xfrm>
            <a:off x="0" y="1603470"/>
            <a:ext cx="4041648" cy="1600200"/>
          </a:xfrm>
          <a:solidFill>
            <a:schemeClr val="accent6"/>
          </a:solidFill>
        </p:spPr>
        <p:txBody>
          <a:bodyPr rtlCol="0" anchor="ctr"/>
          <a:lstStyle>
            <a:lvl1pPr algn="ctr">
              <a:defRPr/>
            </a:lvl1pPr>
          </a:lstStyle>
          <a:p>
            <a:pPr rtl="0"/>
            <a:r>
              <a:rPr lang="en-US"/>
              <a:t>Click icon to add picture</a:t>
            </a:r>
            <a:endParaRPr lang="en-GB" dirty="0"/>
          </a:p>
        </p:txBody>
      </p:sp>
      <p:sp>
        <p:nvSpPr>
          <p:cNvPr id="14" name="Picture Placeholder 11">
            <a:extLst>
              <a:ext uri="{FF2B5EF4-FFF2-40B4-BE49-F238E27FC236}">
                <a16:creationId xmlns:a16="http://schemas.microsoft.com/office/drawing/2014/main" id="{D748BF23-0309-4049-B999-7977CE56B287}"/>
              </a:ext>
            </a:extLst>
          </p:cNvPr>
          <p:cNvSpPr>
            <a:spLocks noGrp="1"/>
          </p:cNvSpPr>
          <p:nvPr>
            <p:ph type="pic" sz="quarter" idx="15"/>
          </p:nvPr>
        </p:nvSpPr>
        <p:spPr>
          <a:xfrm>
            <a:off x="0" y="3206940"/>
            <a:ext cx="4041648" cy="1600200"/>
          </a:xfrm>
          <a:solidFill>
            <a:schemeClr val="accent6"/>
          </a:solidFill>
        </p:spPr>
        <p:txBody>
          <a:bodyPr rtlCol="0" anchor="ctr"/>
          <a:lstStyle>
            <a:lvl1pPr algn="ctr">
              <a:defRPr/>
            </a:lvl1pPr>
          </a:lstStyle>
          <a:p>
            <a:pPr rtl="0"/>
            <a:r>
              <a:rPr lang="en-US"/>
              <a:t>Click icon to add picture</a:t>
            </a:r>
            <a:endParaRPr lang="en-GB" dirty="0"/>
          </a:p>
        </p:txBody>
      </p:sp>
      <p:sp>
        <p:nvSpPr>
          <p:cNvPr id="15" name="Picture Placeholder 11">
            <a:extLst>
              <a:ext uri="{FF2B5EF4-FFF2-40B4-BE49-F238E27FC236}">
                <a16:creationId xmlns:a16="http://schemas.microsoft.com/office/drawing/2014/main" id="{342D563E-638C-4E20-9FB7-739D6E4A9A9E}"/>
              </a:ext>
            </a:extLst>
          </p:cNvPr>
          <p:cNvSpPr>
            <a:spLocks noGrp="1"/>
          </p:cNvSpPr>
          <p:nvPr>
            <p:ph type="pic" sz="quarter" idx="16"/>
          </p:nvPr>
        </p:nvSpPr>
        <p:spPr>
          <a:xfrm>
            <a:off x="0" y="4810409"/>
            <a:ext cx="4041648" cy="1600200"/>
          </a:xfrm>
          <a:solidFill>
            <a:schemeClr val="accent6"/>
          </a:solidFill>
        </p:spPr>
        <p:txBody>
          <a:bodyPr rtlCol="0" anchor="ctr"/>
          <a:lstStyle>
            <a:lvl1pPr algn="ctr">
              <a:defRPr/>
            </a:lvl1pPr>
          </a:lstStyle>
          <a:p>
            <a:pPr rtl="0"/>
            <a:r>
              <a:rPr lang="en-US"/>
              <a:t>Click icon to add picture</a:t>
            </a:r>
            <a:endParaRPr lang="en-GB" dirty="0"/>
          </a:p>
        </p:txBody>
      </p:sp>
      <p:sp>
        <p:nvSpPr>
          <p:cNvPr id="7" name="Content Placeholder 6">
            <a:extLst>
              <a:ext uri="{FF2B5EF4-FFF2-40B4-BE49-F238E27FC236}">
                <a16:creationId xmlns:a16="http://schemas.microsoft.com/office/drawing/2014/main" id="{CDCF384C-15B5-46CF-BA28-3C6898C9A979}"/>
              </a:ext>
            </a:extLst>
          </p:cNvPr>
          <p:cNvSpPr>
            <a:spLocks noGrp="1"/>
          </p:cNvSpPr>
          <p:nvPr>
            <p:ph sz="quarter" idx="17" hasCustomPrompt="1"/>
          </p:nvPr>
        </p:nvSpPr>
        <p:spPr>
          <a:xfrm>
            <a:off x="4770438" y="2368550"/>
            <a:ext cx="6230411" cy="3390900"/>
          </a:xfrm>
        </p:spPr>
        <p:txBody>
          <a:bodyPr rtlCol="0"/>
          <a:lstStyle>
            <a:lvl1pPr marL="0" indent="0">
              <a:buNone/>
              <a:defRPr sz="1800"/>
            </a:lvl1pPr>
            <a:lvl2pPr>
              <a:buNone/>
              <a:defRPr sz="1800"/>
            </a:lvl2pPr>
            <a:lvl3pPr>
              <a:buNone/>
              <a:defRPr sz="1800"/>
            </a:lvl3pPr>
            <a:lvl4pPr>
              <a:buNone/>
              <a:defRPr sz="1800"/>
            </a:lvl4pPr>
            <a:lvl5pPr>
              <a:buNone/>
              <a:defRPr sz="1800"/>
            </a:lvl5pPr>
          </a:lstStyle>
          <a:p>
            <a:pPr lvl="0" rtl="0"/>
            <a:r>
              <a:rPr lang="en-GB"/>
              <a:t>Content</a:t>
            </a:r>
          </a:p>
        </p:txBody>
      </p:sp>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rtlCol="0"/>
          <a:lstStyle/>
          <a:p>
            <a:pPr rtl="0"/>
            <a:r>
              <a:rPr lang="en-GB"/>
              <a:t>Monday, February 1, 20XX</a:t>
            </a:r>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rtlCol="0"/>
          <a:lstStyle/>
          <a:p>
            <a:pPr rtl="0"/>
            <a:fld id="{C01389E6-C847-4AD0-B56D-D205B2EAB1EE}" type="slidenum">
              <a:rPr lang="en-GB" smtClean="0"/>
              <a:t>‹#›</a:t>
            </a:fld>
            <a:endParaRPr lang="en-GB" dirty="0"/>
          </a:p>
        </p:txBody>
      </p:sp>
    </p:spTree>
    <p:extLst>
      <p:ext uri="{BB962C8B-B14F-4D97-AF65-F5344CB8AC3E}">
        <p14:creationId xmlns:p14="http://schemas.microsoft.com/office/powerpoint/2010/main" val="2313285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CE2B2D7-6178-4392-B6A3-8E8EEF54A189}"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6C6AEB-635C-4AE9-9ECA-6B5FE48DC812}" type="slidenum">
              <a:rPr lang="en-GB" smtClean="0"/>
              <a:t>‹#›</a:t>
            </a:fld>
            <a:endParaRPr lang="en-GB"/>
          </a:p>
        </p:txBody>
      </p:sp>
    </p:spTree>
    <p:extLst>
      <p:ext uri="{BB962C8B-B14F-4D97-AF65-F5344CB8AC3E}">
        <p14:creationId xmlns:p14="http://schemas.microsoft.com/office/powerpoint/2010/main" val="593174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CE2B2D7-6178-4392-B6A3-8E8EEF54A189}" type="datetimeFigureOut">
              <a:rPr lang="en-GB" smtClean="0"/>
              <a:t>10/09/2024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66C6AEB-635C-4AE9-9ECA-6B5FE48DC812}" type="slidenum">
              <a:rPr lang="en-GB" smtClean="0"/>
              <a:t>‹#›</a:t>
            </a:fld>
            <a:endParaRPr lang="en-GB"/>
          </a:p>
        </p:txBody>
      </p:sp>
    </p:spTree>
    <p:extLst>
      <p:ext uri="{BB962C8B-B14F-4D97-AF65-F5344CB8AC3E}">
        <p14:creationId xmlns:p14="http://schemas.microsoft.com/office/powerpoint/2010/main" val="2422011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CE2B2D7-6178-4392-B6A3-8E8EEF54A189}" type="datetimeFigureOut">
              <a:rPr lang="en-GB" smtClean="0"/>
              <a:t>10/09/2024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66C6AEB-635C-4AE9-9ECA-6B5FE48DC812}" type="slidenum">
              <a:rPr lang="en-GB" smtClean="0"/>
              <a:t>‹#›</a:t>
            </a:fld>
            <a:endParaRPr lang="en-GB"/>
          </a:p>
        </p:txBody>
      </p:sp>
    </p:spTree>
    <p:extLst>
      <p:ext uri="{BB962C8B-B14F-4D97-AF65-F5344CB8AC3E}">
        <p14:creationId xmlns:p14="http://schemas.microsoft.com/office/powerpoint/2010/main" val="3293987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E2B2D7-6178-4392-B6A3-8E8EEF54A189}" type="datetimeFigureOut">
              <a:rPr lang="en-GB" smtClean="0"/>
              <a:t>10/09/2024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66C6AEB-635C-4AE9-9ECA-6B5FE48DC812}" type="slidenum">
              <a:rPr lang="en-GB" smtClean="0"/>
              <a:t>‹#›</a:t>
            </a:fld>
            <a:endParaRPr lang="en-GB"/>
          </a:p>
        </p:txBody>
      </p:sp>
    </p:spTree>
    <p:extLst>
      <p:ext uri="{BB962C8B-B14F-4D97-AF65-F5344CB8AC3E}">
        <p14:creationId xmlns:p14="http://schemas.microsoft.com/office/powerpoint/2010/main" val="1032545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E2B2D7-6178-4392-B6A3-8E8EEF54A189}"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6C6AEB-635C-4AE9-9ECA-6B5FE48DC812}" type="slidenum">
              <a:rPr lang="en-GB" smtClean="0"/>
              <a:t>‹#›</a:t>
            </a:fld>
            <a:endParaRPr lang="en-GB"/>
          </a:p>
        </p:txBody>
      </p:sp>
    </p:spTree>
    <p:extLst>
      <p:ext uri="{BB962C8B-B14F-4D97-AF65-F5344CB8AC3E}">
        <p14:creationId xmlns:p14="http://schemas.microsoft.com/office/powerpoint/2010/main" val="1188315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E2B2D7-6178-4392-B6A3-8E8EEF54A189}"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6C6AEB-635C-4AE9-9ECA-6B5FE48DC812}" type="slidenum">
              <a:rPr lang="en-GB" smtClean="0"/>
              <a:t>‹#›</a:t>
            </a:fld>
            <a:endParaRPr lang="en-GB"/>
          </a:p>
        </p:txBody>
      </p:sp>
    </p:spTree>
    <p:extLst>
      <p:ext uri="{BB962C8B-B14F-4D97-AF65-F5344CB8AC3E}">
        <p14:creationId xmlns:p14="http://schemas.microsoft.com/office/powerpoint/2010/main" val="1079575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E2B2D7-6178-4392-B6A3-8E8EEF54A189}" type="datetimeFigureOut">
              <a:rPr lang="en-GB" smtClean="0"/>
              <a:t>10/09/2024</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6C6AEB-635C-4AE9-9ECA-6B5FE48DC812}" type="slidenum">
              <a:rPr lang="en-GB" smtClean="0"/>
              <a:t>‹#›</a:t>
            </a:fld>
            <a:endParaRPr lang="en-GB"/>
          </a:p>
        </p:txBody>
      </p:sp>
    </p:spTree>
    <p:extLst>
      <p:ext uri="{BB962C8B-B14F-4D97-AF65-F5344CB8AC3E}">
        <p14:creationId xmlns:p14="http://schemas.microsoft.com/office/powerpoint/2010/main" val="3666800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696633"/>
            <a:ext cx="10272000" cy="763600"/>
          </a:xfrm>
          <a:prstGeom prst="rect">
            <a:avLst/>
          </a:prstGeom>
          <a:noFill/>
          <a:ln>
            <a:noFill/>
          </a:ln>
        </p:spPr>
        <p:txBody>
          <a:bodyPr spcFirstLastPara="1" wrap="square" lIns="0" tIns="0" rIns="0" bIns="0" anchor="ctr" anchorCtr="0">
            <a:noAutofit/>
          </a:bodyPr>
          <a:lstStyle>
            <a:lvl1pPr lvl="0" algn="ctr">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0" tIns="0" rIns="0" bIns="0" anchor="ctr" anchorCtr="0">
            <a:noAutofit/>
          </a:bodyPr>
          <a:lstStyle>
            <a:lvl1pPr marL="457200" lvl="0" indent="-330200">
              <a:lnSpc>
                <a:spcPct val="115000"/>
              </a:lnSpc>
              <a:spcBef>
                <a:spcPts val="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1pPr>
            <a:lvl2pPr marL="914400" lvl="1"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2pPr>
            <a:lvl3pPr marL="1371600" lvl="2"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3pPr>
            <a:lvl4pPr marL="1828800" lvl="3"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4pPr>
            <a:lvl5pPr marL="2286000" lvl="4"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5pPr>
            <a:lvl6pPr marL="2743200" lvl="5"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6pPr>
            <a:lvl7pPr marL="3200400" lvl="6"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7pPr>
            <a:lvl8pPr marL="3657600" lvl="7"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8pPr>
            <a:lvl9pPr marL="4114800" lvl="8" indent="-330200">
              <a:lnSpc>
                <a:spcPct val="115000"/>
              </a:lnSpc>
              <a:spcBef>
                <a:spcPts val="1600"/>
              </a:spcBef>
              <a:spcAft>
                <a:spcPts val="1600"/>
              </a:spcAft>
              <a:buClr>
                <a:schemeClr val="dk2"/>
              </a:buClr>
              <a:buSzPts val="1600"/>
              <a:buFont typeface="Didact Gothic"/>
              <a:buChar char="■"/>
              <a:defRPr sz="1600">
                <a:solidFill>
                  <a:schemeClr val="dk2"/>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13188578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11.jpe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7.xml"/><Relationship Id="rId5" Type="http://schemas.openxmlformats.org/officeDocument/2006/relationships/image" Target="../media/image22.sv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2.svg"/><Relationship Id="rId2" Type="http://schemas.openxmlformats.org/officeDocument/2006/relationships/notesSlide" Target="../notesSlides/notesSlide12.xml"/><Relationship Id="rId1" Type="http://schemas.openxmlformats.org/officeDocument/2006/relationships/slideLayout" Target="../slideLayouts/slideLayout37.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11.jpe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37.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s3V-js4zxnw" TargetMode="External"/><Relationship Id="rId2" Type="http://schemas.openxmlformats.org/officeDocument/2006/relationships/image" Target="../media/image35.pn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1.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1.xml"/><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11.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93E7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4138" y="2055361"/>
            <a:ext cx="10763250" cy="2387600"/>
          </a:xfrm>
        </p:spPr>
        <p:txBody>
          <a:bodyPr>
            <a:noAutofit/>
          </a:bodyPr>
          <a:lstStyle/>
          <a:p>
            <a:pPr marL="457200">
              <a:lnSpc>
                <a:spcPct val="107000"/>
              </a:lnSpc>
              <a:spcAft>
                <a:spcPts val="800"/>
              </a:spcAft>
            </a:pPr>
            <a:r>
              <a:rPr lang="en-GB" sz="3600" b="1" dirty="0">
                <a:solidFill>
                  <a:schemeClr val="bg1"/>
                </a:solidFill>
                <a:effectLst/>
                <a:latin typeface="Calibri"/>
                <a:ea typeface="Calibri"/>
                <a:cs typeface="Calibri"/>
              </a:rPr>
              <a:t>Exploring perspectives of parents/caregivers in the context of another parent’s substance use and </a:t>
            </a:r>
            <a:br>
              <a:rPr lang="en-GB" sz="3600" b="1" dirty="0">
                <a:solidFill>
                  <a:schemeClr val="bg1"/>
                </a:solidFill>
                <a:latin typeface="Calibri"/>
                <a:ea typeface="Calibri"/>
                <a:cs typeface="Calibri"/>
              </a:rPr>
            </a:br>
            <a:r>
              <a:rPr lang="en-GB" sz="3600" b="1" dirty="0">
                <a:solidFill>
                  <a:schemeClr val="bg1"/>
                </a:solidFill>
                <a:effectLst/>
                <a:latin typeface="Calibri"/>
                <a:ea typeface="Calibri"/>
                <a:cs typeface="Calibri"/>
              </a:rPr>
              <a:t>co-producing a book to aid conversations about parental substance use with children: two linked studies </a:t>
            </a:r>
          </a:p>
        </p:txBody>
      </p:sp>
      <p:sp>
        <p:nvSpPr>
          <p:cNvPr id="3" name="Subtitle 2"/>
          <p:cNvSpPr>
            <a:spLocks noGrp="1"/>
          </p:cNvSpPr>
          <p:nvPr>
            <p:ph type="subTitle" idx="1"/>
          </p:nvPr>
        </p:nvSpPr>
        <p:spPr>
          <a:xfrm>
            <a:off x="1317207" y="4442961"/>
            <a:ext cx="9144000" cy="2333625"/>
          </a:xfrm>
        </p:spPr>
        <p:txBody>
          <a:bodyPr>
            <a:normAutofit/>
          </a:bodyPr>
          <a:lstStyle/>
          <a:p>
            <a:endParaRPr lang="en-GB" sz="2800" dirty="0">
              <a:solidFill>
                <a:schemeClr val="bg1"/>
              </a:solidFill>
            </a:endParaRPr>
          </a:p>
          <a:p>
            <a:r>
              <a:rPr lang="en-GB" sz="2800" dirty="0">
                <a:solidFill>
                  <a:schemeClr val="bg1"/>
                </a:solidFill>
              </a:rPr>
              <a:t>Simon Barrett and Debbie Smart</a:t>
            </a:r>
          </a:p>
          <a:p>
            <a:r>
              <a:rPr lang="en-GB" dirty="0">
                <a:solidFill>
                  <a:schemeClr val="bg1"/>
                </a:solidFill>
              </a:rPr>
              <a:t>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41" y="0"/>
            <a:ext cx="3459487" cy="822963"/>
          </a:xfrm>
          <a:prstGeom prst="rect">
            <a:avLst/>
          </a:prstGeom>
        </p:spPr>
      </p:pic>
      <p:cxnSp>
        <p:nvCxnSpPr>
          <p:cNvPr id="6" name="Straight Connector 5"/>
          <p:cNvCxnSpPr/>
          <p:nvPr/>
        </p:nvCxnSpPr>
        <p:spPr>
          <a:xfrm>
            <a:off x="306775" y="741548"/>
            <a:ext cx="11366695" cy="0"/>
          </a:xfrm>
          <a:prstGeom prst="line">
            <a:avLst/>
          </a:prstGeom>
          <a:ln w="25400">
            <a:solidFill>
              <a:srgbClr val="EA5D4E"/>
            </a:solidFill>
          </a:ln>
        </p:spPr>
        <p:style>
          <a:lnRef idx="1">
            <a:schemeClr val="accent2"/>
          </a:lnRef>
          <a:fillRef idx="0">
            <a:schemeClr val="accent2"/>
          </a:fillRef>
          <a:effectRef idx="0">
            <a:schemeClr val="accent2"/>
          </a:effectRef>
          <a:fontRef idx="minor">
            <a:schemeClr val="tx1"/>
          </a:fontRef>
        </p:style>
      </p:cxn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524375"/>
            <a:ext cx="2419350" cy="233362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77512">
            <a:off x="10481021" y="1176379"/>
            <a:ext cx="1537027" cy="662957"/>
          </a:xfrm>
          <a:prstGeom prst="rect">
            <a:avLst/>
          </a:prstGeom>
        </p:spPr>
      </p:pic>
      <p:pic>
        <p:nvPicPr>
          <p:cNvPr id="11" name="Picture 10" descr="Blue text on a black background&#10;&#10;Description automatically generated">
            <a:extLst>
              <a:ext uri="{FF2B5EF4-FFF2-40B4-BE49-F238E27FC236}">
                <a16:creationId xmlns:a16="http://schemas.microsoft.com/office/drawing/2014/main" id="{B4DC2974-3049-9D8B-0218-027463764EA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50000"/>
                    </a14:imgEffect>
                  </a14:imgLayer>
                </a14:imgProps>
              </a:ext>
            </a:extLst>
          </a:blip>
          <a:stretch>
            <a:fillRect/>
          </a:stretch>
        </p:blipFill>
        <p:spPr>
          <a:xfrm>
            <a:off x="4708978" y="5998709"/>
            <a:ext cx="2365830" cy="657227"/>
          </a:xfrm>
          <a:prstGeom prst="rect">
            <a:avLst/>
          </a:prstGeom>
        </p:spPr>
      </p:pic>
      <p:pic>
        <p:nvPicPr>
          <p:cNvPr id="15" name="Picture 14" descr="A blue and black square with a black background&#10;&#10;Description automatically generated">
            <a:extLst>
              <a:ext uri="{FF2B5EF4-FFF2-40B4-BE49-F238E27FC236}">
                <a16:creationId xmlns:a16="http://schemas.microsoft.com/office/drawing/2014/main" id="{856BBB60-7A9E-7683-50D2-B492AF80F1B4}"/>
              </a:ext>
            </a:extLst>
          </p:cNvPr>
          <p:cNvPicPr>
            <a:picLocks noChangeAspect="1"/>
          </p:cNvPicPr>
          <p:nvPr/>
        </p:nvPicPr>
        <p:blipFill>
          <a:blip r:embed="rId8"/>
          <a:stretch>
            <a:fillRect/>
          </a:stretch>
        </p:blipFill>
        <p:spPr>
          <a:xfrm>
            <a:off x="9325428" y="5805714"/>
            <a:ext cx="2594429" cy="852715"/>
          </a:xfrm>
          <a:prstGeom prst="rect">
            <a:avLst/>
          </a:prstGeom>
        </p:spPr>
      </p:pic>
    </p:spTree>
    <p:extLst>
      <p:ext uri="{BB962C8B-B14F-4D97-AF65-F5344CB8AC3E}">
        <p14:creationId xmlns:p14="http://schemas.microsoft.com/office/powerpoint/2010/main" val="3085743684"/>
      </p:ext>
    </p:extLst>
  </p:cSld>
  <p:clrMapOvr>
    <a:masterClrMapping/>
  </p:clrMapOvr>
  <mc:AlternateContent xmlns:mc="http://schemas.openxmlformats.org/markup-compatibility/2006">
    <mc:Choice xmlns:p14="http://schemas.microsoft.com/office/powerpoint/2010/main" Requires="p14">
      <p:transition spd="slow" p14:dur="2000" advTm="4221"/>
    </mc:Choice>
    <mc:Fallback>
      <p:transition spd="slow" advTm="422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49"/>
        <p:cNvGrpSpPr/>
        <p:nvPr/>
      </p:nvGrpSpPr>
      <p:grpSpPr>
        <a:xfrm>
          <a:off x="0" y="0"/>
          <a:ext cx="0" cy="0"/>
          <a:chOff x="0" y="0"/>
          <a:chExt cx="0" cy="0"/>
        </a:xfrm>
      </p:grpSpPr>
      <p:sp>
        <p:nvSpPr>
          <p:cNvPr id="950" name="Google Shape;950;p35"/>
          <p:cNvSpPr/>
          <p:nvPr/>
        </p:nvSpPr>
        <p:spPr>
          <a:xfrm>
            <a:off x="989717" y="1420150"/>
            <a:ext cx="4291200" cy="3847600"/>
          </a:xfrm>
          <a:prstGeom prst="roundRect">
            <a:avLst>
              <a:gd name="adj" fmla="val 16667"/>
            </a:avLst>
          </a:prstGeom>
          <a:solidFill>
            <a:srgbClr val="FFA79B">
              <a:alpha val="468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1" name="Google Shape;951;p35"/>
          <p:cNvSpPr/>
          <p:nvPr/>
        </p:nvSpPr>
        <p:spPr>
          <a:xfrm>
            <a:off x="6171775" y="1423655"/>
            <a:ext cx="4291200" cy="3847600"/>
          </a:xfrm>
          <a:prstGeom prst="roundRect">
            <a:avLst>
              <a:gd name="adj" fmla="val 16667"/>
            </a:avLst>
          </a:prstGeom>
          <a:solidFill>
            <a:srgbClr val="FFA79B">
              <a:alpha val="468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2" name="Google Shape;952;p35"/>
          <p:cNvSpPr txBox="1">
            <a:spLocks noGrp="1"/>
          </p:cNvSpPr>
          <p:nvPr>
            <p:ph type="subTitle" idx="1"/>
          </p:nvPr>
        </p:nvSpPr>
        <p:spPr>
          <a:xfrm>
            <a:off x="6638375" y="1416313"/>
            <a:ext cx="3358000" cy="1176000"/>
          </a:xfrm>
          <a:prstGeom prst="rect">
            <a:avLst/>
          </a:prstGeom>
        </p:spPr>
        <p:txBody>
          <a:bodyPr spcFirstLastPara="1" wrap="square" lIns="0" tIns="0" rIns="0" bIns="0" anchor="ctr" anchorCtr="0">
            <a:noAutofit/>
          </a:bodyPr>
          <a:lstStyle/>
          <a:p>
            <a:pPr marL="0" indent="0"/>
            <a:r>
              <a:rPr lang="en" dirty="0"/>
              <a:t>Safe Space</a:t>
            </a:r>
            <a:endParaRPr lang="en-US"/>
          </a:p>
        </p:txBody>
      </p:sp>
      <p:sp>
        <p:nvSpPr>
          <p:cNvPr id="953" name="Google Shape;953;p35"/>
          <p:cNvSpPr txBox="1">
            <a:spLocks noGrp="1"/>
          </p:cNvSpPr>
          <p:nvPr>
            <p:ph type="subTitle" idx="2"/>
          </p:nvPr>
        </p:nvSpPr>
        <p:spPr>
          <a:xfrm>
            <a:off x="6171742" y="2940984"/>
            <a:ext cx="3984171" cy="1393600"/>
          </a:xfrm>
          <a:prstGeom prst="rect">
            <a:avLst/>
          </a:prstGeom>
        </p:spPr>
        <p:txBody>
          <a:bodyPr spcFirstLastPara="1" wrap="square" lIns="0" tIns="0" rIns="0" bIns="0" anchor="ctr" anchorCtr="0">
            <a:noAutofit/>
          </a:bodyPr>
          <a:lstStyle/>
          <a:p>
            <a:pPr lvl="0"/>
            <a:r>
              <a:rPr lang="en-US" sz="1800" b="1" u="sng" dirty="0" err="1"/>
              <a:t>SAFE</a:t>
            </a:r>
            <a:r>
              <a:rPr lang="en-US" sz="1800" dirty="0" err="1"/>
              <a:t>guarding</a:t>
            </a:r>
            <a:r>
              <a:rPr lang="en-US" sz="1800" dirty="0"/>
              <a:t> children in </a:t>
            </a:r>
            <a:r>
              <a:rPr lang="en-US" sz="1800" b="1" u="sng" dirty="0"/>
              <a:t>S</a:t>
            </a:r>
            <a:r>
              <a:rPr lang="en-US" sz="1800" dirty="0"/>
              <a:t>ubstance </a:t>
            </a:r>
            <a:r>
              <a:rPr lang="en-US" sz="1800" dirty="0" err="1"/>
              <a:t>ex</a:t>
            </a:r>
            <a:r>
              <a:rPr lang="en-US" sz="1800" b="1" u="sng" dirty="0" err="1"/>
              <a:t>P</a:t>
            </a:r>
            <a:r>
              <a:rPr lang="en-US" sz="1800" dirty="0" err="1"/>
              <a:t>osed</a:t>
            </a:r>
            <a:r>
              <a:rPr lang="en-US" sz="1800" dirty="0"/>
              <a:t> </a:t>
            </a:r>
            <a:r>
              <a:rPr lang="en-US" sz="1800" dirty="0" err="1"/>
              <a:t>f</a:t>
            </a:r>
            <a:r>
              <a:rPr lang="en-US" sz="1800" b="1" u="sng" dirty="0" err="1"/>
              <a:t>A</a:t>
            </a:r>
            <a:r>
              <a:rPr lang="en-US" sz="1800" dirty="0" err="1"/>
              <a:t>milies</a:t>
            </a:r>
            <a:r>
              <a:rPr lang="en-US" sz="1800" dirty="0"/>
              <a:t> by supporting the non-using </a:t>
            </a:r>
            <a:r>
              <a:rPr lang="en-US" sz="1800" b="1" u="sng" dirty="0" err="1"/>
              <a:t>C</a:t>
            </a:r>
            <a:r>
              <a:rPr lang="en-US" sz="1800" dirty="0" err="1"/>
              <a:t>aregiv</a:t>
            </a:r>
            <a:r>
              <a:rPr lang="en-US" sz="1800" b="1" u="sng" dirty="0" err="1"/>
              <a:t>E</a:t>
            </a:r>
            <a:r>
              <a:rPr lang="en-US" sz="1800" dirty="0" err="1"/>
              <a:t>r</a:t>
            </a:r>
            <a:endParaRPr lang="en-US" sz="1800" dirty="0"/>
          </a:p>
          <a:p>
            <a:pPr lvl="0"/>
            <a:endParaRPr lang="en-US" sz="1800" dirty="0"/>
          </a:p>
          <a:p>
            <a:pPr lvl="0"/>
            <a:r>
              <a:rPr lang="en-US" sz="1400" dirty="0"/>
              <a:t>3 focus groups &amp; 7 interviews with practitioners; </a:t>
            </a:r>
            <a:r>
              <a:rPr lang="en-US" sz="1400" b="1" dirty="0"/>
              <a:t>19 interviews with affected parents</a:t>
            </a:r>
            <a:r>
              <a:rPr lang="en-US" sz="1400" dirty="0"/>
              <a:t>; 5 interviews with children; 2 x co-production workshops</a:t>
            </a:r>
          </a:p>
        </p:txBody>
      </p:sp>
      <p:sp>
        <p:nvSpPr>
          <p:cNvPr id="954" name="Google Shape;954;p35"/>
          <p:cNvSpPr txBox="1">
            <a:spLocks noGrp="1"/>
          </p:cNvSpPr>
          <p:nvPr>
            <p:ph type="subTitle" idx="3"/>
          </p:nvPr>
        </p:nvSpPr>
        <p:spPr>
          <a:xfrm>
            <a:off x="1456301" y="1438293"/>
            <a:ext cx="3358000" cy="1176000"/>
          </a:xfrm>
          <a:prstGeom prst="rect">
            <a:avLst/>
          </a:prstGeom>
        </p:spPr>
        <p:txBody>
          <a:bodyPr spcFirstLastPara="1" wrap="square" lIns="0" tIns="0" rIns="0" bIns="0" anchor="ctr" anchorCtr="0">
            <a:noAutofit/>
          </a:bodyPr>
          <a:lstStyle/>
          <a:p>
            <a:pPr marL="0" indent="0"/>
            <a:r>
              <a:rPr lang="en" dirty="0"/>
              <a:t>Spring</a:t>
            </a:r>
            <a:endParaRPr dirty="0"/>
          </a:p>
        </p:txBody>
      </p:sp>
      <p:sp>
        <p:nvSpPr>
          <p:cNvPr id="955" name="Google Shape;955;p35"/>
          <p:cNvSpPr txBox="1">
            <a:spLocks noGrp="1"/>
          </p:cNvSpPr>
          <p:nvPr>
            <p:ph type="subTitle" idx="4"/>
          </p:nvPr>
        </p:nvSpPr>
        <p:spPr>
          <a:xfrm>
            <a:off x="1137772" y="2955622"/>
            <a:ext cx="3995057" cy="1393600"/>
          </a:xfrm>
          <a:prstGeom prst="rect">
            <a:avLst/>
          </a:prstGeom>
        </p:spPr>
        <p:txBody>
          <a:bodyPr spcFirstLastPara="1" wrap="square" lIns="0" tIns="0" rIns="0" bIns="0" anchor="ctr" anchorCtr="0">
            <a:noAutofit/>
          </a:bodyPr>
          <a:lstStyle/>
          <a:p>
            <a:pPr lvl="0">
              <a:buNone/>
            </a:pPr>
            <a:r>
              <a:rPr lang="en-US" sz="1800" b="1" u="sng" dirty="0"/>
              <a:t>S</a:t>
            </a:r>
            <a:r>
              <a:rPr lang="en-US" sz="1800" dirty="0"/>
              <a:t>tudy exploring </a:t>
            </a:r>
            <a:r>
              <a:rPr lang="en-US" sz="1800" b="1" u="sng" dirty="0"/>
              <a:t>P</a:t>
            </a:r>
            <a:r>
              <a:rPr lang="en-US" sz="1800" dirty="0"/>
              <a:t>arental substance use and </a:t>
            </a:r>
            <a:r>
              <a:rPr lang="en-US" sz="1800" b="1" u="sng" dirty="0"/>
              <a:t>R</a:t>
            </a:r>
            <a:r>
              <a:rPr lang="en-US" sz="1800" dirty="0"/>
              <a:t>esilience </a:t>
            </a:r>
            <a:r>
              <a:rPr lang="en-US" sz="1800" b="1" u="sng" dirty="0"/>
              <a:t>IN</a:t>
            </a:r>
            <a:r>
              <a:rPr lang="en-US" sz="1800" dirty="0"/>
              <a:t> </a:t>
            </a:r>
            <a:r>
              <a:rPr lang="en-US" sz="1800" dirty="0" err="1"/>
              <a:t>youn</a:t>
            </a:r>
            <a:r>
              <a:rPr lang="en-US" sz="1800" b="1" u="sng" dirty="0" err="1"/>
              <a:t>G</a:t>
            </a:r>
            <a:r>
              <a:rPr lang="en-US" sz="1800" dirty="0"/>
              <a:t> people (Cassey Muir, PhD) </a:t>
            </a:r>
          </a:p>
          <a:p>
            <a:pPr lvl="0">
              <a:buNone/>
            </a:pPr>
            <a:endParaRPr lang="en-US" sz="1800" dirty="0"/>
          </a:p>
          <a:p>
            <a:pPr lvl="0">
              <a:buNone/>
            </a:pPr>
            <a:r>
              <a:rPr lang="en-US" sz="1400" dirty="0"/>
              <a:t>Systematic review, 21 interviews with young people; interviews and focus groups with 44 practitioners; </a:t>
            </a:r>
            <a:r>
              <a:rPr lang="en-US" sz="1400" dirty="0" err="1"/>
              <a:t>prioritisation</a:t>
            </a:r>
            <a:r>
              <a:rPr lang="en-US" sz="1400" dirty="0"/>
              <a:t> workshops (13 young people &amp; 94 practitioners)</a:t>
            </a:r>
          </a:p>
        </p:txBody>
      </p:sp>
      <p:sp>
        <p:nvSpPr>
          <p:cNvPr id="4" name="Title 1">
            <a:extLst>
              <a:ext uri="{FF2B5EF4-FFF2-40B4-BE49-F238E27FC236}">
                <a16:creationId xmlns:a16="http://schemas.microsoft.com/office/drawing/2014/main" id="{14D04000-DB74-ABBB-FD0E-523E1B50909B}"/>
              </a:ext>
            </a:extLst>
          </p:cNvPr>
          <p:cNvSpPr txBox="1">
            <a:spLocks/>
          </p:cNvSpPr>
          <p:nvPr/>
        </p:nvSpPr>
        <p:spPr>
          <a:xfrm>
            <a:off x="838200" y="336552"/>
            <a:ext cx="7761270" cy="13255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2400" b="1" kern="0" dirty="0">
                <a:solidFill>
                  <a:schemeClr val="tx1"/>
                </a:solidFill>
                <a:latin typeface="Didact Gothic" panose="00000500000000000000" pitchFamily="2" charset="0"/>
              </a:rPr>
              <a:t>Developing interventions for substance exposed families: the tale of two projects</a:t>
            </a:r>
          </a:p>
        </p:txBody>
      </p:sp>
      <p:pic>
        <p:nvPicPr>
          <p:cNvPr id="17" name="Content Placeholder 3" descr="A blue and orange logo&#10;&#10;Description automatically generated with low confidence">
            <a:extLst>
              <a:ext uri="{FF2B5EF4-FFF2-40B4-BE49-F238E27FC236}">
                <a16:creationId xmlns:a16="http://schemas.microsoft.com/office/drawing/2014/main" id="{7D111E2F-CB6C-4AE1-4AED-FB477C8BE3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4054" y="6159922"/>
            <a:ext cx="3073540" cy="694315"/>
          </a:xfrm>
          <a:prstGeom prst="rect">
            <a:avLst/>
          </a:prstGeom>
          <a:noFill/>
          <a:ln>
            <a:noFill/>
          </a:ln>
        </p:spPr>
      </p:pic>
      <p:pic>
        <p:nvPicPr>
          <p:cNvPr id="18" name="Picture 17">
            <a:extLst>
              <a:ext uri="{FF2B5EF4-FFF2-40B4-BE49-F238E27FC236}">
                <a16:creationId xmlns:a16="http://schemas.microsoft.com/office/drawing/2014/main" id="{09CCE415-9289-5CA0-8467-AF331D1C374F}"/>
              </a:ext>
            </a:extLst>
          </p:cNvPr>
          <p:cNvPicPr>
            <a:picLocks noChangeAspect="1"/>
          </p:cNvPicPr>
          <p:nvPr/>
        </p:nvPicPr>
        <p:blipFill>
          <a:blip r:embed="rId4"/>
          <a:stretch>
            <a:fillRect/>
          </a:stretch>
        </p:blipFill>
        <p:spPr>
          <a:xfrm>
            <a:off x="7802133" y="5992750"/>
            <a:ext cx="2410646" cy="868970"/>
          </a:xfrm>
          <a:prstGeom prst="rect">
            <a:avLst/>
          </a:prstGeom>
        </p:spPr>
      </p:pic>
      <p:pic>
        <p:nvPicPr>
          <p:cNvPr id="19" name="Picture 18" descr="Logo, company name&#10;&#10;Description automatically generated">
            <a:extLst>
              <a:ext uri="{FF2B5EF4-FFF2-40B4-BE49-F238E27FC236}">
                <a16:creationId xmlns:a16="http://schemas.microsoft.com/office/drawing/2014/main" id="{3F823374-141F-D179-A4F5-135549732B4E}"/>
              </a:ext>
            </a:extLst>
          </p:cNvPr>
          <p:cNvPicPr>
            <a:picLocks noChangeAspect="1"/>
          </p:cNvPicPr>
          <p:nvPr/>
        </p:nvPicPr>
        <p:blipFill rotWithShape="1">
          <a:blip r:embed="rId5"/>
          <a:srcRect b="16412"/>
          <a:stretch/>
        </p:blipFill>
        <p:spPr>
          <a:xfrm>
            <a:off x="5462525" y="5923119"/>
            <a:ext cx="1677660" cy="934881"/>
          </a:xfrm>
          <a:prstGeom prst="rect">
            <a:avLst/>
          </a:prstGeom>
        </p:spPr>
      </p:pic>
    </p:spTree>
    <p:extLst>
      <p:ext uri="{BB962C8B-B14F-4D97-AF65-F5344CB8AC3E}">
        <p14:creationId xmlns:p14="http://schemas.microsoft.com/office/powerpoint/2010/main" val="75359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257A9-C7A0-65CE-ABB3-3D3E6A456429}"/>
              </a:ext>
            </a:extLst>
          </p:cNvPr>
          <p:cNvSpPr>
            <a:spLocks noGrp="1"/>
          </p:cNvSpPr>
          <p:nvPr>
            <p:ph type="title"/>
          </p:nvPr>
        </p:nvSpPr>
        <p:spPr/>
        <p:txBody>
          <a:bodyPr/>
          <a:lstStyle/>
          <a:p>
            <a:r>
              <a:rPr lang="en-GB" sz="4400" u="sng" dirty="0">
                <a:solidFill>
                  <a:schemeClr val="tx1"/>
                </a:solidFill>
                <a:latin typeface="Pacifico"/>
                <a:ea typeface="Lato"/>
                <a:cs typeface="Lato"/>
              </a:rPr>
              <a:t>Findings from the </a:t>
            </a:r>
            <a:r>
              <a:rPr lang="en-GB" sz="4400" u="sng" err="1">
                <a:solidFill>
                  <a:schemeClr val="tx1"/>
                </a:solidFill>
                <a:latin typeface="Pacifico"/>
                <a:ea typeface="Lato"/>
                <a:cs typeface="Lato"/>
              </a:rPr>
              <a:t>SPRing</a:t>
            </a:r>
            <a:r>
              <a:rPr lang="en-GB" sz="4400" u="sng" dirty="0">
                <a:solidFill>
                  <a:schemeClr val="tx1"/>
                </a:solidFill>
                <a:latin typeface="Pacifico"/>
                <a:ea typeface="Lato"/>
                <a:cs typeface="Lato"/>
              </a:rPr>
              <a:t> study …</a:t>
            </a:r>
            <a:br>
              <a:rPr lang="en-GB" sz="4400" u="sng" dirty="0">
                <a:latin typeface="Pacifico"/>
              </a:rPr>
            </a:br>
            <a:endParaRPr lang="en-GB">
              <a:latin typeface="Pacifico"/>
            </a:endParaRPr>
          </a:p>
        </p:txBody>
      </p:sp>
      <p:pic>
        <p:nvPicPr>
          <p:cNvPr id="5" name="Picture 4">
            <a:extLst>
              <a:ext uri="{FF2B5EF4-FFF2-40B4-BE49-F238E27FC236}">
                <a16:creationId xmlns:a16="http://schemas.microsoft.com/office/drawing/2014/main" id="{F72FC3F2-984D-48FD-C0F1-86ECBC49EB04}"/>
              </a:ext>
            </a:extLst>
          </p:cNvPr>
          <p:cNvPicPr>
            <a:picLocks noChangeAspect="1"/>
          </p:cNvPicPr>
          <p:nvPr/>
        </p:nvPicPr>
        <p:blipFill>
          <a:blip r:embed="rId2"/>
          <a:stretch>
            <a:fillRect/>
          </a:stretch>
        </p:blipFill>
        <p:spPr>
          <a:xfrm>
            <a:off x="3519891" y="3629917"/>
            <a:ext cx="5183644" cy="2642433"/>
          </a:xfrm>
          <a:prstGeom prst="rect">
            <a:avLst/>
          </a:prstGeom>
        </p:spPr>
      </p:pic>
      <p:sp>
        <p:nvSpPr>
          <p:cNvPr id="7" name="Flowchart: Connector 6">
            <a:extLst>
              <a:ext uri="{FF2B5EF4-FFF2-40B4-BE49-F238E27FC236}">
                <a16:creationId xmlns:a16="http://schemas.microsoft.com/office/drawing/2014/main" id="{BA6C54C5-BB19-753D-3F71-D2972D4E5A50}"/>
              </a:ext>
            </a:extLst>
          </p:cNvPr>
          <p:cNvSpPr/>
          <p:nvPr/>
        </p:nvSpPr>
        <p:spPr>
          <a:xfrm>
            <a:off x="648043" y="1451721"/>
            <a:ext cx="2522482" cy="2427889"/>
          </a:xfrm>
          <a:prstGeom prst="flowChartConnector">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DCCCBEFD-67E8-689E-E224-0C90E514111A}"/>
              </a:ext>
            </a:extLst>
          </p:cNvPr>
          <p:cNvSpPr txBox="1"/>
          <p:nvPr/>
        </p:nvSpPr>
        <p:spPr>
          <a:xfrm>
            <a:off x="813528" y="2125579"/>
            <a:ext cx="2191511" cy="830997"/>
          </a:xfrm>
          <a:prstGeom prst="rect">
            <a:avLst/>
          </a:prstGeom>
          <a:solidFill>
            <a:schemeClr val="tx2">
              <a:lumMod val="40000"/>
              <a:lumOff val="60000"/>
            </a:schemeClr>
          </a:solidFill>
        </p:spPr>
        <p:txBody>
          <a:bodyPr wrap="square" lIns="91440" tIns="45720" rIns="91440" bIns="45720" rtlCol="0" anchor="t">
            <a:spAutoFit/>
          </a:bodyPr>
          <a:lstStyle/>
          <a:p>
            <a:pPr algn="ctr"/>
            <a:r>
              <a:rPr lang="en-GB" sz="2400" dirty="0">
                <a:latin typeface="Didact Gothic"/>
              </a:rPr>
              <a:t>I feel alone, </a:t>
            </a:r>
          </a:p>
          <a:p>
            <a:pPr algn="ctr"/>
            <a:r>
              <a:rPr lang="en-GB" sz="2400" dirty="0">
                <a:latin typeface="Didact Gothic"/>
              </a:rPr>
              <a:t>I feel different</a:t>
            </a:r>
          </a:p>
        </p:txBody>
      </p:sp>
      <p:sp>
        <p:nvSpPr>
          <p:cNvPr id="4" name="Flowchart: Connector 3">
            <a:extLst>
              <a:ext uri="{FF2B5EF4-FFF2-40B4-BE49-F238E27FC236}">
                <a16:creationId xmlns:a16="http://schemas.microsoft.com/office/drawing/2014/main" id="{56FF5DCA-0BB9-7ED3-B82A-7B29C3ED4714}"/>
              </a:ext>
            </a:extLst>
          </p:cNvPr>
          <p:cNvSpPr/>
          <p:nvPr/>
        </p:nvSpPr>
        <p:spPr>
          <a:xfrm>
            <a:off x="3523685" y="1442649"/>
            <a:ext cx="2522482" cy="2427889"/>
          </a:xfrm>
          <a:prstGeom prst="flowChartConnector">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1">
            <a:extLst>
              <a:ext uri="{FF2B5EF4-FFF2-40B4-BE49-F238E27FC236}">
                <a16:creationId xmlns:a16="http://schemas.microsoft.com/office/drawing/2014/main" id="{AE38724B-9F7E-1A8E-7549-922926DAE411}"/>
              </a:ext>
            </a:extLst>
          </p:cNvPr>
          <p:cNvSpPr txBox="1"/>
          <p:nvPr/>
        </p:nvSpPr>
        <p:spPr>
          <a:xfrm>
            <a:off x="3624235" y="2252276"/>
            <a:ext cx="2334802" cy="83099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latin typeface="Didact Gothic"/>
              </a:rPr>
              <a:t>No one understands</a:t>
            </a:r>
          </a:p>
        </p:txBody>
      </p:sp>
      <p:sp>
        <p:nvSpPr>
          <p:cNvPr id="16" name="Flowchart: Connector 15">
            <a:extLst>
              <a:ext uri="{FF2B5EF4-FFF2-40B4-BE49-F238E27FC236}">
                <a16:creationId xmlns:a16="http://schemas.microsoft.com/office/drawing/2014/main" id="{E522C97B-C2A3-439C-458F-958CEF23D788}"/>
              </a:ext>
            </a:extLst>
          </p:cNvPr>
          <p:cNvSpPr/>
          <p:nvPr/>
        </p:nvSpPr>
        <p:spPr>
          <a:xfrm>
            <a:off x="6426541" y="1451720"/>
            <a:ext cx="2522482" cy="2427889"/>
          </a:xfrm>
          <a:prstGeom prst="flowChartConnector">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2">
            <a:extLst>
              <a:ext uri="{FF2B5EF4-FFF2-40B4-BE49-F238E27FC236}">
                <a16:creationId xmlns:a16="http://schemas.microsoft.com/office/drawing/2014/main" id="{003193BA-6756-CECD-ABF7-01DCB16032B7}"/>
              </a:ext>
            </a:extLst>
          </p:cNvPr>
          <p:cNvSpPr txBox="1"/>
          <p:nvPr/>
        </p:nvSpPr>
        <p:spPr>
          <a:xfrm>
            <a:off x="6543591" y="1794595"/>
            <a:ext cx="2296367" cy="193899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latin typeface="Didact Gothic"/>
              </a:rPr>
              <a:t>It can be overwhelming, </a:t>
            </a:r>
          </a:p>
          <a:p>
            <a:pPr algn="ctr"/>
            <a:r>
              <a:rPr lang="en-GB" sz="2400" dirty="0">
                <a:latin typeface="Didact Gothic"/>
              </a:rPr>
              <a:t>with lots of </a:t>
            </a:r>
          </a:p>
          <a:p>
            <a:pPr algn="ctr"/>
            <a:r>
              <a:rPr lang="en-GB" sz="2400" dirty="0">
                <a:latin typeface="Didact Gothic"/>
              </a:rPr>
              <a:t>different </a:t>
            </a:r>
          </a:p>
          <a:p>
            <a:pPr algn="ctr"/>
            <a:r>
              <a:rPr lang="en-GB" sz="2400" dirty="0">
                <a:latin typeface="Didact Gothic"/>
              </a:rPr>
              <a:t>emotions</a:t>
            </a:r>
          </a:p>
        </p:txBody>
      </p:sp>
      <p:sp>
        <p:nvSpPr>
          <p:cNvPr id="18" name="Flowchart: Connector 17">
            <a:extLst>
              <a:ext uri="{FF2B5EF4-FFF2-40B4-BE49-F238E27FC236}">
                <a16:creationId xmlns:a16="http://schemas.microsoft.com/office/drawing/2014/main" id="{BF923057-D1BB-C473-2F8A-E2A904CF8E98}"/>
              </a:ext>
            </a:extLst>
          </p:cNvPr>
          <p:cNvSpPr/>
          <p:nvPr/>
        </p:nvSpPr>
        <p:spPr>
          <a:xfrm>
            <a:off x="9274969" y="1460791"/>
            <a:ext cx="2522482" cy="2427889"/>
          </a:xfrm>
          <a:prstGeom prst="flowChartConnector">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3">
            <a:extLst>
              <a:ext uri="{FF2B5EF4-FFF2-40B4-BE49-F238E27FC236}">
                <a16:creationId xmlns:a16="http://schemas.microsoft.com/office/drawing/2014/main" id="{81A8AF3C-3752-ED7D-5043-857F5E4B8983}"/>
              </a:ext>
            </a:extLst>
          </p:cNvPr>
          <p:cNvSpPr txBox="1"/>
          <p:nvPr/>
        </p:nvSpPr>
        <p:spPr>
          <a:xfrm>
            <a:off x="9595967" y="1888842"/>
            <a:ext cx="1891720" cy="1569660"/>
          </a:xfrm>
          <a:prstGeom prst="rect">
            <a:avLst/>
          </a:prstGeom>
          <a:solidFill>
            <a:schemeClr val="tx2">
              <a:lumMod val="40000"/>
              <a:lumOff val="60000"/>
            </a:schemeClr>
          </a:solid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latin typeface="Didact Gothic"/>
              </a:rPr>
              <a:t>Knowing I’m not the only one really helps</a:t>
            </a:r>
          </a:p>
        </p:txBody>
      </p:sp>
    </p:spTree>
    <p:extLst>
      <p:ext uri="{BB962C8B-B14F-4D97-AF65-F5344CB8AC3E}">
        <p14:creationId xmlns:p14="http://schemas.microsoft.com/office/powerpoint/2010/main" val="4205816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2416220-EEE2-C563-D620-0A52C62B5704}"/>
              </a:ext>
            </a:extLst>
          </p:cNvPr>
          <p:cNvPicPr>
            <a:picLocks noGrp="1" noChangeAspect="1"/>
          </p:cNvPicPr>
          <p:nvPr>
            <p:ph idx="1"/>
          </p:nvPr>
        </p:nvPicPr>
        <p:blipFill rotWithShape="1">
          <a:blip r:embed="rId2"/>
          <a:srcRect r="1" b="348"/>
          <a:stretch/>
        </p:blipFill>
        <p:spPr>
          <a:xfrm>
            <a:off x="194521" y="1647989"/>
            <a:ext cx="6078154" cy="4351338"/>
          </a:xfrm>
          <a:prstGeom prst="rect">
            <a:avLst/>
          </a:prstGeom>
        </p:spPr>
      </p:pic>
      <p:pic>
        <p:nvPicPr>
          <p:cNvPr id="5" name="Picture 4">
            <a:extLst>
              <a:ext uri="{FF2B5EF4-FFF2-40B4-BE49-F238E27FC236}">
                <a16:creationId xmlns:a16="http://schemas.microsoft.com/office/drawing/2014/main" id="{C93D7C2C-9472-6980-C019-B5A2969B1267}"/>
              </a:ext>
            </a:extLst>
          </p:cNvPr>
          <p:cNvPicPr>
            <a:picLocks noChangeAspect="1"/>
          </p:cNvPicPr>
          <p:nvPr/>
        </p:nvPicPr>
        <p:blipFill>
          <a:blip r:embed="rId3"/>
          <a:stretch>
            <a:fillRect/>
          </a:stretch>
        </p:blipFill>
        <p:spPr>
          <a:xfrm>
            <a:off x="5791200" y="334252"/>
            <a:ext cx="5495164" cy="4997623"/>
          </a:xfrm>
          <a:prstGeom prst="rect">
            <a:avLst/>
          </a:prstGeom>
        </p:spPr>
      </p:pic>
    </p:spTree>
    <p:extLst>
      <p:ext uri="{BB962C8B-B14F-4D97-AF65-F5344CB8AC3E}">
        <p14:creationId xmlns:p14="http://schemas.microsoft.com/office/powerpoint/2010/main" val="355857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2F511CE-A6C0-FAF4-A97D-2FF41D114DAB}"/>
              </a:ext>
            </a:extLst>
          </p:cNvPr>
          <p:cNvPicPr>
            <a:picLocks noGrp="1" noChangeAspect="1"/>
          </p:cNvPicPr>
          <p:nvPr>
            <p:ph idx="1"/>
          </p:nvPr>
        </p:nvPicPr>
        <p:blipFill>
          <a:blip r:embed="rId2"/>
          <a:stretch>
            <a:fillRect/>
          </a:stretch>
        </p:blipFill>
        <p:spPr>
          <a:xfrm>
            <a:off x="1248849" y="941065"/>
            <a:ext cx="3060394" cy="2304980"/>
          </a:xfrm>
          <a:prstGeom prst="rect">
            <a:avLst/>
          </a:prstGeom>
        </p:spPr>
      </p:pic>
      <p:pic>
        <p:nvPicPr>
          <p:cNvPr id="5" name="Picture 4">
            <a:extLst>
              <a:ext uri="{FF2B5EF4-FFF2-40B4-BE49-F238E27FC236}">
                <a16:creationId xmlns:a16="http://schemas.microsoft.com/office/drawing/2014/main" id="{6019B234-784F-64C5-4E33-08BE2A62696F}"/>
              </a:ext>
            </a:extLst>
          </p:cNvPr>
          <p:cNvPicPr>
            <a:picLocks noChangeAspect="1"/>
          </p:cNvPicPr>
          <p:nvPr/>
        </p:nvPicPr>
        <p:blipFill>
          <a:blip r:embed="rId3"/>
          <a:stretch>
            <a:fillRect/>
          </a:stretch>
        </p:blipFill>
        <p:spPr>
          <a:xfrm>
            <a:off x="1248849" y="3517363"/>
            <a:ext cx="3060394" cy="2303829"/>
          </a:xfrm>
          <a:prstGeom prst="rect">
            <a:avLst/>
          </a:prstGeom>
        </p:spPr>
      </p:pic>
      <p:pic>
        <p:nvPicPr>
          <p:cNvPr id="6" name="Picture 5">
            <a:extLst>
              <a:ext uri="{FF2B5EF4-FFF2-40B4-BE49-F238E27FC236}">
                <a16:creationId xmlns:a16="http://schemas.microsoft.com/office/drawing/2014/main" id="{3A072761-A412-4F84-F11C-9D0482ED18BC}"/>
              </a:ext>
            </a:extLst>
          </p:cNvPr>
          <p:cNvPicPr>
            <a:picLocks noChangeAspect="1"/>
          </p:cNvPicPr>
          <p:nvPr/>
        </p:nvPicPr>
        <p:blipFill>
          <a:blip r:embed="rId4"/>
          <a:stretch>
            <a:fillRect/>
          </a:stretch>
        </p:blipFill>
        <p:spPr>
          <a:xfrm>
            <a:off x="4867861" y="941065"/>
            <a:ext cx="6342570" cy="4787073"/>
          </a:xfrm>
          <a:prstGeom prst="rect">
            <a:avLst/>
          </a:prstGeom>
        </p:spPr>
      </p:pic>
    </p:spTree>
    <p:extLst>
      <p:ext uri="{BB962C8B-B14F-4D97-AF65-F5344CB8AC3E}">
        <p14:creationId xmlns:p14="http://schemas.microsoft.com/office/powerpoint/2010/main" val="2162498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board with many sticky notes&#10;&#10;Description automatically generated">
            <a:extLst>
              <a:ext uri="{FF2B5EF4-FFF2-40B4-BE49-F238E27FC236}">
                <a16:creationId xmlns:a16="http://schemas.microsoft.com/office/drawing/2014/main" id="{6F48A910-F7F3-F307-0B73-E19228D8F09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9696" b="15466"/>
          <a:stretch/>
        </p:blipFill>
        <p:spPr>
          <a:xfrm>
            <a:off x="931748" y="154725"/>
            <a:ext cx="10328504" cy="582077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Tree>
    <p:extLst>
      <p:ext uri="{BB962C8B-B14F-4D97-AF65-F5344CB8AC3E}">
        <p14:creationId xmlns:p14="http://schemas.microsoft.com/office/powerpoint/2010/main" val="4255153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67A6BD20-8B8C-FBE6-B98C-01F72CE4D4BD}"/>
              </a:ext>
            </a:extLst>
          </p:cNvPr>
          <p:cNvPicPr>
            <a:picLocks noGrp="1" noChangeAspect="1"/>
          </p:cNvPicPr>
          <p:nvPr>
            <p:ph idx="1"/>
          </p:nvPr>
        </p:nvPicPr>
        <p:blipFill rotWithShape="1">
          <a:blip r:embed="rId3"/>
          <a:srcRect b="11781"/>
          <a:stretch/>
        </p:blipFill>
        <p:spPr>
          <a:xfrm>
            <a:off x="20" y="1282"/>
            <a:ext cx="12191980" cy="6856718"/>
          </a:xfrm>
          <a:prstGeom prst="rect">
            <a:avLst/>
          </a:prstGeom>
        </p:spPr>
      </p:pic>
      <p:pic>
        <p:nvPicPr>
          <p:cNvPr id="2" name="Graphic 1">
            <a:extLst>
              <a:ext uri="{FF2B5EF4-FFF2-40B4-BE49-F238E27FC236}">
                <a16:creationId xmlns:a16="http://schemas.microsoft.com/office/drawing/2014/main" id="{F730B8E9-410F-64D1-29CC-797ED7DB7DF7}"/>
              </a:ext>
            </a:extLst>
          </p:cNvPr>
          <p:cNvPicPr>
            <a:picLocks noChangeAspect="1"/>
            <a:extLst>
              <a:ext uri="{51228E76-BA90-4043-B771-695A4F85340A}">
                <alf:liveFeedProps xmlns:alf="http://schemas.microsoft.com/office/drawing/2021/livefeed"/>
              </a:ext>
            </a:extLst>
          </p:cNvPicPr>
          <p:nvPr/>
        </p:nvPicPr>
        <p:blipFill>
          <a:blip r:embed="rId4">
            <a:extLst>
              <a:ext uri="{96DAC541-7B7A-43D3-8B79-37D633B846F1}">
                <asvg:svgBlip xmlns:asvg="http://schemas.microsoft.com/office/drawing/2016/SVG/main" r:embed="rId5"/>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64996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colorful drawings on paper&#10;&#10;Description automatically generated">
            <a:extLst>
              <a:ext uri="{FF2B5EF4-FFF2-40B4-BE49-F238E27FC236}">
                <a16:creationId xmlns:a16="http://schemas.microsoft.com/office/drawing/2014/main" id="{DF85507F-30CA-D083-2255-33B26AEC4C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05"/>
          <a:stretch/>
        </p:blipFill>
        <p:spPr>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7" name="Picture 6">
            <a:extLst>
              <a:ext uri="{FF2B5EF4-FFF2-40B4-BE49-F238E27FC236}">
                <a16:creationId xmlns:a16="http://schemas.microsoft.com/office/drawing/2014/main" id="{CDC352C0-8A62-2E19-FB5E-841546595B9F}"/>
              </a:ext>
            </a:extLst>
          </p:cNvPr>
          <p:cNvPicPr>
            <a:picLocks noChangeAspect="1"/>
          </p:cNvPicPr>
          <p:nvPr/>
        </p:nvPicPr>
        <p:blipFill rotWithShape="1">
          <a:blip r:embed="rId4"/>
          <a:srcRect t="17496" r="1" b="26276"/>
          <a:stretch/>
        </p:blipFill>
        <p:spPr>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6" name="Picture 5">
            <a:extLst>
              <a:ext uri="{FF2B5EF4-FFF2-40B4-BE49-F238E27FC236}">
                <a16:creationId xmlns:a16="http://schemas.microsoft.com/office/drawing/2014/main" id="{1922E317-354C-68D9-B282-8B9F11662912}"/>
              </a:ext>
            </a:extLst>
          </p:cNvPr>
          <p:cNvPicPr>
            <a:picLocks noChangeAspect="1"/>
          </p:cNvPicPr>
          <p:nvPr/>
        </p:nvPicPr>
        <p:blipFill rotWithShape="1">
          <a:blip r:embed="rId5"/>
          <a:srcRect r="3" b="26178"/>
          <a:stretch/>
        </p:blipFill>
        <p:spPr>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p:spPr>
      </p:pic>
      <p:pic>
        <p:nvPicPr>
          <p:cNvPr id="2" name="Graphic 1">
            <a:extLst>
              <a:ext uri="{FF2B5EF4-FFF2-40B4-BE49-F238E27FC236}">
                <a16:creationId xmlns:a16="http://schemas.microsoft.com/office/drawing/2014/main" id="{1D441030-9EEB-238D-F3C1-2D6C9219AB53}"/>
              </a:ext>
            </a:extLst>
          </p:cNvPr>
          <p:cNvPicPr>
            <a:picLocks noChangeAspect="1"/>
            <a:extLst>
              <a:ext uri="{51228E76-BA90-4043-B771-695A4F85340A}">
                <alf:liveFeedProps xmlns:alf="http://schemas.microsoft.com/office/drawing/2021/livefeed"/>
              </a:ext>
            </a:extLst>
          </p:cNvPicPr>
          <p:nvPr/>
        </p:nvPicPr>
        <p:blipFill>
          <a:blip r:embed="rId6">
            <a:extLst>
              <a:ext uri="{96DAC541-7B7A-43D3-8B79-37D633B846F1}">
                <asvg:svgBlip xmlns:asvg="http://schemas.microsoft.com/office/drawing/2016/SVG/main" r:embed="rId7"/>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03746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FC2DBA0-C079-796E-2B93-1945627DC7E1}"/>
              </a:ext>
            </a:extLst>
          </p:cNvPr>
          <p:cNvPicPr>
            <a:picLocks noGrp="1" noChangeAspect="1"/>
          </p:cNvPicPr>
          <p:nvPr>
            <p:ph idx="1"/>
          </p:nvPr>
        </p:nvPicPr>
        <p:blipFill rotWithShape="1">
          <a:blip r:embed="rId2"/>
          <a:srcRect t="10764" r="2" b="10296"/>
          <a:stretch/>
        </p:blipFill>
        <p:spPr>
          <a:xfrm>
            <a:off x="632795" y="796051"/>
            <a:ext cx="5701891" cy="45011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AD9A3F86-717F-1CFC-FB3E-FB24E634CD43}"/>
              </a:ext>
            </a:extLst>
          </p:cNvPr>
          <p:cNvPicPr>
            <a:picLocks noChangeAspect="1"/>
          </p:cNvPicPr>
          <p:nvPr/>
        </p:nvPicPr>
        <p:blipFill rotWithShape="1">
          <a:blip r:embed="rId3"/>
          <a:srcRect l="221" r="12657"/>
          <a:stretch/>
        </p:blipFill>
        <p:spPr>
          <a:xfrm>
            <a:off x="6899101" y="386148"/>
            <a:ext cx="4454699" cy="50555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02259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EDCC3-B14A-4411-F838-9899F7850101}"/>
              </a:ext>
            </a:extLst>
          </p:cNvPr>
          <p:cNvSpPr>
            <a:spLocks noGrp="1"/>
          </p:cNvSpPr>
          <p:nvPr>
            <p:ph type="title"/>
          </p:nvPr>
        </p:nvSpPr>
        <p:spPr/>
        <p:txBody>
          <a:bodyPr/>
          <a:lstStyle/>
          <a:p>
            <a:endParaRPr lang="en-GB"/>
          </a:p>
        </p:txBody>
      </p:sp>
      <p:pic>
        <p:nvPicPr>
          <p:cNvPr id="4" name="Content Placeholder 7" descr="A screenshot of a computer&#10;&#10;Description automatically generated">
            <a:extLst>
              <a:ext uri="{FF2B5EF4-FFF2-40B4-BE49-F238E27FC236}">
                <a16:creationId xmlns:a16="http://schemas.microsoft.com/office/drawing/2014/main" id="{5B52D946-632B-B815-44CE-8886933EE0E6}"/>
              </a:ext>
            </a:extLst>
          </p:cNvPr>
          <p:cNvPicPr>
            <a:picLocks noGrp="1" noChangeAspect="1"/>
          </p:cNvPicPr>
          <p:nvPr>
            <p:ph idx="1"/>
          </p:nvPr>
        </p:nvPicPr>
        <p:blipFill rotWithShape="1">
          <a:blip r:embed="rId2"/>
          <a:srcRect l="15679" t="27724" r="18934" b="11998"/>
          <a:stretch/>
        </p:blipFill>
        <p:spPr>
          <a:xfrm>
            <a:off x="0" y="-66885"/>
            <a:ext cx="12249699" cy="6924885"/>
          </a:xfrm>
        </p:spPr>
      </p:pic>
    </p:spTree>
    <p:extLst>
      <p:ext uri="{BB962C8B-B14F-4D97-AF65-F5344CB8AC3E}">
        <p14:creationId xmlns:p14="http://schemas.microsoft.com/office/powerpoint/2010/main" val="3046732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yellow starfish with blue eyes and a blue collar&#10;&#10;Description automatically generated">
            <a:extLst>
              <a:ext uri="{FF2B5EF4-FFF2-40B4-BE49-F238E27FC236}">
                <a16:creationId xmlns:a16="http://schemas.microsoft.com/office/drawing/2014/main" id="{4258F582-E8DB-D5CB-5F56-73B99A085D65}"/>
              </a:ext>
            </a:extLst>
          </p:cNvPr>
          <p:cNvPicPr>
            <a:picLocks noGrp="1" noChangeAspect="1"/>
          </p:cNvPicPr>
          <p:nvPr>
            <p:ph idx="1"/>
          </p:nvPr>
        </p:nvPicPr>
        <p:blipFill rotWithShape="1">
          <a:blip r:embed="rId2"/>
          <a:srcRect/>
          <a:stretch/>
        </p:blipFill>
        <p:spPr>
          <a:xfrm>
            <a:off x="838200" y="275504"/>
            <a:ext cx="6965554" cy="3918124"/>
          </a:xfrm>
          <a:prstGeom prst="rect">
            <a:avLst/>
          </a:prstGeom>
          <a:noFill/>
        </p:spPr>
      </p:pic>
      <p:pic>
        <p:nvPicPr>
          <p:cNvPr id="5" name="Content Placeholder 3" descr="A yellow starfish with blue eyes and a blue collar&#10;&#10;Description automatically generated">
            <a:extLst>
              <a:ext uri="{FF2B5EF4-FFF2-40B4-BE49-F238E27FC236}">
                <a16:creationId xmlns:a16="http://schemas.microsoft.com/office/drawing/2014/main" id="{98F08B68-91D4-7CE6-DAB2-9FAE699AA89E}"/>
              </a:ext>
            </a:extLst>
          </p:cNvPr>
          <p:cNvPicPr>
            <a:picLocks noGrp="1" noChangeAspect="1"/>
          </p:cNvPicPr>
          <p:nvPr>
            <p:ph idx="1"/>
          </p:nvPr>
        </p:nvPicPr>
        <p:blipFill rotWithShape="1">
          <a:blip r:embed="rId2"/>
          <a:srcRect/>
          <a:stretch/>
        </p:blipFill>
        <p:spPr>
          <a:xfrm>
            <a:off x="29259" y="0"/>
            <a:ext cx="12192001" cy="6858000"/>
          </a:xfrm>
          <a:prstGeom prst="rect">
            <a:avLst/>
          </a:prstGeom>
          <a:noFill/>
        </p:spPr>
      </p:pic>
    </p:spTree>
    <p:extLst>
      <p:ext uri="{BB962C8B-B14F-4D97-AF65-F5344CB8AC3E}">
        <p14:creationId xmlns:p14="http://schemas.microsoft.com/office/powerpoint/2010/main" val="2358046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66"/>
        <p:cNvGrpSpPr/>
        <p:nvPr/>
      </p:nvGrpSpPr>
      <p:grpSpPr>
        <a:xfrm>
          <a:off x="0" y="0"/>
          <a:ext cx="0" cy="0"/>
          <a:chOff x="0" y="0"/>
          <a:chExt cx="0" cy="0"/>
        </a:xfrm>
      </p:grpSpPr>
      <p:sp>
        <p:nvSpPr>
          <p:cNvPr id="967" name="Google Shape;967;p37"/>
          <p:cNvSpPr/>
          <p:nvPr/>
        </p:nvSpPr>
        <p:spPr>
          <a:xfrm>
            <a:off x="4544200" y="1956400"/>
            <a:ext cx="3103600" cy="2164967"/>
          </a:xfrm>
          <a:prstGeom prst="roundRect">
            <a:avLst>
              <a:gd name="adj" fmla="val 16667"/>
            </a:avLst>
          </a:prstGeom>
          <a:solidFill>
            <a:srgbClr val="FFA79B">
              <a:alpha val="46880"/>
            </a:srgbClr>
          </a:solidFill>
          <a:ln>
            <a:noFill/>
          </a:ln>
        </p:spPr>
        <p:txBody>
          <a:bodyPr spcFirstLastPara="1" wrap="square" lIns="121900" tIns="121900" rIns="121900" bIns="121900" anchor="ctr" anchorCtr="0">
            <a:noAutofit/>
          </a:bodyPr>
          <a:lstStyle/>
          <a:p>
            <a:endParaRPr sz="2400"/>
          </a:p>
        </p:txBody>
      </p:sp>
      <p:sp>
        <p:nvSpPr>
          <p:cNvPr id="968" name="Google Shape;968;p37"/>
          <p:cNvSpPr/>
          <p:nvPr/>
        </p:nvSpPr>
        <p:spPr>
          <a:xfrm>
            <a:off x="7828657" y="1942792"/>
            <a:ext cx="3225400" cy="2164967"/>
          </a:xfrm>
          <a:prstGeom prst="roundRect">
            <a:avLst>
              <a:gd name="adj" fmla="val 16667"/>
            </a:avLst>
          </a:prstGeom>
          <a:solidFill>
            <a:srgbClr val="FFA79B">
              <a:alpha val="46880"/>
            </a:srgbClr>
          </a:solidFill>
          <a:ln>
            <a:noFill/>
          </a:ln>
        </p:spPr>
        <p:txBody>
          <a:bodyPr spcFirstLastPara="1" wrap="square" lIns="121900" tIns="121900" rIns="121900" bIns="121900" anchor="ctr" anchorCtr="0">
            <a:noAutofit/>
          </a:bodyPr>
          <a:lstStyle/>
          <a:p>
            <a:endParaRPr sz="2400"/>
          </a:p>
        </p:txBody>
      </p:sp>
      <p:sp>
        <p:nvSpPr>
          <p:cNvPr id="969" name="Google Shape;969;p37"/>
          <p:cNvSpPr/>
          <p:nvPr/>
        </p:nvSpPr>
        <p:spPr>
          <a:xfrm>
            <a:off x="960000" y="1983571"/>
            <a:ext cx="3459486" cy="2137796"/>
          </a:xfrm>
          <a:prstGeom prst="roundRect">
            <a:avLst>
              <a:gd name="adj" fmla="val 16667"/>
            </a:avLst>
          </a:prstGeom>
          <a:solidFill>
            <a:srgbClr val="FFA79B">
              <a:alpha val="46880"/>
            </a:srgbClr>
          </a:solidFill>
          <a:ln>
            <a:noFill/>
          </a:ln>
        </p:spPr>
        <p:txBody>
          <a:bodyPr spcFirstLastPara="1" wrap="square" lIns="121900" tIns="121900" rIns="121900" bIns="121900" anchor="ctr" anchorCtr="0">
            <a:noAutofit/>
          </a:bodyPr>
          <a:lstStyle/>
          <a:p>
            <a:endParaRPr sz="2400"/>
          </a:p>
        </p:txBody>
      </p:sp>
      <p:sp>
        <p:nvSpPr>
          <p:cNvPr id="970" name="Google Shape;970;p37"/>
          <p:cNvSpPr txBox="1">
            <a:spLocks noGrp="1"/>
          </p:cNvSpPr>
          <p:nvPr>
            <p:ph type="title"/>
          </p:nvPr>
        </p:nvSpPr>
        <p:spPr>
          <a:xfrm>
            <a:off x="1137943" y="2278800"/>
            <a:ext cx="3103600" cy="1319200"/>
          </a:xfrm>
          <a:prstGeom prst="rect">
            <a:avLst/>
          </a:prstGeom>
        </p:spPr>
        <p:txBody>
          <a:bodyPr spcFirstLastPara="1" wrap="square" lIns="0" tIns="0" rIns="0" bIns="0" anchor="ctr" anchorCtr="0">
            <a:noAutofit/>
          </a:bodyPr>
          <a:lstStyle/>
          <a:p>
            <a:pPr lvl="0"/>
            <a:r>
              <a:rPr lang="en-GB" sz="2400" dirty="0">
                <a:latin typeface="Didact Gothic" panose="00000500000000000000" pitchFamily="2" charset="0"/>
              </a:rPr>
              <a:t>Parental substance use is a prevalent and substantial public health concern</a:t>
            </a:r>
            <a:endParaRPr lang="en-US" sz="2400" dirty="0">
              <a:latin typeface="Didact Gothic" panose="00000500000000000000" pitchFamily="2" charset="0"/>
            </a:endParaRPr>
          </a:p>
        </p:txBody>
      </p:sp>
      <p:sp>
        <p:nvSpPr>
          <p:cNvPr id="971" name="Google Shape;971;p37"/>
          <p:cNvSpPr txBox="1">
            <a:spLocks noGrp="1"/>
          </p:cNvSpPr>
          <p:nvPr>
            <p:ph type="subTitle" idx="1"/>
          </p:nvPr>
        </p:nvSpPr>
        <p:spPr>
          <a:xfrm>
            <a:off x="1102997" y="4269661"/>
            <a:ext cx="3173491" cy="911796"/>
          </a:xfrm>
          <a:prstGeom prst="rect">
            <a:avLst/>
          </a:prstGeom>
        </p:spPr>
        <p:txBody>
          <a:bodyPr spcFirstLastPara="1" wrap="square" lIns="0" tIns="0" rIns="0" bIns="0" anchor="ctr" anchorCtr="0">
            <a:noAutofit/>
          </a:bodyPr>
          <a:lstStyle/>
          <a:p>
            <a:pPr marL="0" indent="0"/>
            <a:r>
              <a:rPr lang="en-GB" dirty="0"/>
              <a:t>Around </a:t>
            </a:r>
            <a:r>
              <a:rPr lang="en-GB" b="1" dirty="0"/>
              <a:t>500,000 children </a:t>
            </a:r>
            <a:r>
              <a:rPr lang="en-GB" dirty="0"/>
              <a:t>in England live with a parent or caregiver with has an alcohol or drug dependency </a:t>
            </a:r>
          </a:p>
        </p:txBody>
      </p:sp>
      <p:sp>
        <p:nvSpPr>
          <p:cNvPr id="972" name="Google Shape;972;p37"/>
          <p:cNvSpPr txBox="1">
            <a:spLocks noGrp="1"/>
          </p:cNvSpPr>
          <p:nvPr>
            <p:ph type="title" idx="2"/>
          </p:nvPr>
        </p:nvSpPr>
        <p:spPr>
          <a:xfrm>
            <a:off x="4541286" y="2372842"/>
            <a:ext cx="3103600" cy="1319200"/>
          </a:xfrm>
          <a:prstGeom prst="rect">
            <a:avLst/>
          </a:prstGeom>
        </p:spPr>
        <p:txBody>
          <a:bodyPr spcFirstLastPara="1" wrap="square" lIns="0" tIns="0" rIns="0" bIns="0" anchor="ctr" anchorCtr="0">
            <a:noAutofit/>
          </a:bodyPr>
          <a:lstStyle/>
          <a:p>
            <a:r>
              <a:rPr lang="en-GB" sz="3200" dirty="0">
                <a:latin typeface="Didact Gothic" panose="00000500000000000000" pitchFamily="2" charset="0"/>
              </a:rPr>
              <a:t>Impacts upon parent, child and wider family</a:t>
            </a:r>
          </a:p>
        </p:txBody>
      </p:sp>
      <p:sp>
        <p:nvSpPr>
          <p:cNvPr id="973" name="Google Shape;973;p37"/>
          <p:cNvSpPr txBox="1">
            <a:spLocks noGrp="1"/>
          </p:cNvSpPr>
          <p:nvPr>
            <p:ph type="subTitle" idx="3"/>
          </p:nvPr>
        </p:nvSpPr>
        <p:spPr>
          <a:xfrm>
            <a:off x="4541286" y="4409441"/>
            <a:ext cx="3103600" cy="816800"/>
          </a:xfrm>
          <a:prstGeom prst="rect">
            <a:avLst/>
          </a:prstGeom>
        </p:spPr>
        <p:txBody>
          <a:bodyPr spcFirstLastPara="1" wrap="square" lIns="0" tIns="0" rIns="0" bIns="0" anchor="ctr" anchorCtr="0">
            <a:noAutofit/>
          </a:bodyPr>
          <a:lstStyle/>
          <a:p>
            <a:pPr marL="0" indent="0"/>
            <a:r>
              <a:rPr lang="en-GB" dirty="0"/>
              <a:t>Established evidence for the impact upon affected family members, with </a:t>
            </a:r>
            <a:r>
              <a:rPr lang="en-GB" b="1" dirty="0"/>
              <a:t>dependent aged children being particularly vulnerable</a:t>
            </a:r>
            <a:endParaRPr b="1" dirty="0"/>
          </a:p>
        </p:txBody>
      </p:sp>
      <p:sp>
        <p:nvSpPr>
          <p:cNvPr id="974" name="Google Shape;974;p37"/>
          <p:cNvSpPr txBox="1">
            <a:spLocks noGrp="1"/>
          </p:cNvSpPr>
          <p:nvPr>
            <p:ph type="title" idx="4"/>
          </p:nvPr>
        </p:nvSpPr>
        <p:spPr>
          <a:xfrm>
            <a:off x="7889557" y="2392869"/>
            <a:ext cx="3103600" cy="1319200"/>
          </a:xfrm>
          <a:prstGeom prst="rect">
            <a:avLst/>
          </a:prstGeom>
        </p:spPr>
        <p:txBody>
          <a:bodyPr spcFirstLastPara="1" wrap="square" lIns="0" tIns="0" rIns="0" bIns="0" anchor="ctr" anchorCtr="0">
            <a:noAutofit/>
          </a:bodyPr>
          <a:lstStyle/>
          <a:p>
            <a:r>
              <a:rPr lang="en-GB" sz="2800" dirty="0">
                <a:latin typeface="Didact Gothic" panose="00000500000000000000" pitchFamily="2" charset="0"/>
              </a:rPr>
              <a:t>Most interventions aim to reduce the substance use</a:t>
            </a:r>
          </a:p>
        </p:txBody>
      </p:sp>
      <p:sp>
        <p:nvSpPr>
          <p:cNvPr id="975" name="Google Shape;975;p37"/>
          <p:cNvSpPr txBox="1">
            <a:spLocks noGrp="1"/>
          </p:cNvSpPr>
          <p:nvPr>
            <p:ph type="subTitle" idx="5"/>
          </p:nvPr>
        </p:nvSpPr>
        <p:spPr>
          <a:xfrm>
            <a:off x="7950457" y="4478085"/>
            <a:ext cx="3103600" cy="816800"/>
          </a:xfrm>
          <a:prstGeom prst="rect">
            <a:avLst/>
          </a:prstGeom>
        </p:spPr>
        <p:txBody>
          <a:bodyPr spcFirstLastPara="1" wrap="square" lIns="0" tIns="0" rIns="0" bIns="0" anchor="ctr" anchorCtr="0">
            <a:noAutofit/>
          </a:bodyPr>
          <a:lstStyle/>
          <a:p>
            <a:pPr marL="0" indent="0"/>
            <a:r>
              <a:rPr lang="en-GB" dirty="0"/>
              <a:t>Reducing parental substance misuse is an important means of preventing impact upon families, </a:t>
            </a:r>
            <a:r>
              <a:rPr lang="en-GB" b="1" dirty="0"/>
              <a:t>but many parents don’t access treatment</a:t>
            </a:r>
          </a:p>
        </p:txBody>
      </p:sp>
      <p:sp>
        <p:nvSpPr>
          <p:cNvPr id="976" name="Google Shape;976;p37"/>
          <p:cNvSpPr txBox="1">
            <a:spLocks noGrp="1"/>
          </p:cNvSpPr>
          <p:nvPr>
            <p:ph type="title" idx="6"/>
          </p:nvPr>
        </p:nvSpPr>
        <p:spPr>
          <a:xfrm>
            <a:off x="960000" y="696633"/>
            <a:ext cx="10272000" cy="763600"/>
          </a:xfrm>
          <a:prstGeom prst="rect">
            <a:avLst/>
          </a:prstGeom>
        </p:spPr>
        <p:txBody>
          <a:bodyPr spcFirstLastPara="1" wrap="square" lIns="0" tIns="0" rIns="0" bIns="0" anchor="ctr" anchorCtr="0">
            <a:noAutofit/>
          </a:bodyPr>
          <a:lstStyle/>
          <a:p>
            <a:r>
              <a:rPr lang="en" sz="4400" dirty="0"/>
              <a:t>Background</a:t>
            </a:r>
            <a:endParaRPr sz="4400" dirty="0"/>
          </a:p>
        </p:txBody>
      </p:sp>
      <p:pic>
        <p:nvPicPr>
          <p:cNvPr id="999" name="Content Placeholder 3" descr="A blue and orange logo&#10;&#10;Description automatically generated with low confidence">
            <a:extLst>
              <a:ext uri="{FF2B5EF4-FFF2-40B4-BE49-F238E27FC236}">
                <a16:creationId xmlns:a16="http://schemas.microsoft.com/office/drawing/2014/main" id="{DB4DA918-3B6C-B6B4-495D-6DE5873D5C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600" y="6070858"/>
            <a:ext cx="3459487" cy="822963"/>
          </a:xfrm>
          <a:prstGeom prst="rect">
            <a:avLst/>
          </a:prstGeom>
          <a:noFill/>
          <a:ln>
            <a:noFill/>
          </a:ln>
        </p:spPr>
      </p:pic>
      <p:pic>
        <p:nvPicPr>
          <p:cNvPr id="1000" name="Picture 999">
            <a:extLst>
              <a:ext uri="{FF2B5EF4-FFF2-40B4-BE49-F238E27FC236}">
                <a16:creationId xmlns:a16="http://schemas.microsoft.com/office/drawing/2014/main" id="{5C8ABC2A-6D54-9C1E-424C-C438AA1DFEF2}"/>
              </a:ext>
            </a:extLst>
          </p:cNvPr>
          <p:cNvPicPr>
            <a:picLocks noChangeAspect="1"/>
          </p:cNvPicPr>
          <p:nvPr/>
        </p:nvPicPr>
        <p:blipFill>
          <a:blip r:embed="rId4"/>
          <a:stretch>
            <a:fillRect/>
          </a:stretch>
        </p:blipFill>
        <p:spPr>
          <a:xfrm>
            <a:off x="8494861" y="5963062"/>
            <a:ext cx="2499710" cy="859074"/>
          </a:xfrm>
          <a:prstGeom prst="rect">
            <a:avLst/>
          </a:prstGeom>
        </p:spPr>
      </p:pic>
      <p:pic>
        <p:nvPicPr>
          <p:cNvPr id="1002" name="Picture 1001" descr="Logo, company name&#10;&#10;Description automatically generated">
            <a:extLst>
              <a:ext uri="{FF2B5EF4-FFF2-40B4-BE49-F238E27FC236}">
                <a16:creationId xmlns:a16="http://schemas.microsoft.com/office/drawing/2014/main" id="{96E789BB-BC11-ABF5-27C3-455862CA672C}"/>
              </a:ext>
            </a:extLst>
          </p:cNvPr>
          <p:cNvPicPr>
            <a:picLocks noChangeAspect="1"/>
          </p:cNvPicPr>
          <p:nvPr/>
        </p:nvPicPr>
        <p:blipFill rotWithShape="1">
          <a:blip r:embed="rId5"/>
          <a:srcRect b="16412"/>
          <a:stretch/>
        </p:blipFill>
        <p:spPr>
          <a:xfrm>
            <a:off x="5452629" y="5883535"/>
            <a:ext cx="1677660" cy="93488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FC8B0-6DCB-8769-7622-4385A5AC3F43}"/>
              </a:ext>
            </a:extLst>
          </p:cNvPr>
          <p:cNvSpPr>
            <a:spLocks noGrp="1"/>
          </p:cNvSpPr>
          <p:nvPr>
            <p:ph type="title"/>
          </p:nvPr>
        </p:nvSpPr>
        <p:spPr/>
        <p:txBody>
          <a:bodyPr/>
          <a:lstStyle/>
          <a:p>
            <a:endParaRPr lang="en-GB"/>
          </a:p>
        </p:txBody>
      </p:sp>
      <p:pic>
        <p:nvPicPr>
          <p:cNvPr id="4" name="Content Placeholder 3" descr="A cartoon of a space with text">
            <a:extLst>
              <a:ext uri="{FF2B5EF4-FFF2-40B4-BE49-F238E27FC236}">
                <a16:creationId xmlns:a16="http://schemas.microsoft.com/office/drawing/2014/main" id="{1CDFC9BF-ED68-6BC3-8DE1-3463495756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8811" b="14939"/>
          <a:stretch/>
        </p:blipFill>
        <p:spPr>
          <a:xfrm>
            <a:off x="0" y="0"/>
            <a:ext cx="12191998" cy="6858000"/>
          </a:xfrm>
          <a:prstGeom prst="rect">
            <a:avLst/>
          </a:prstGeom>
          <a:noFill/>
        </p:spPr>
      </p:pic>
    </p:spTree>
    <p:extLst>
      <p:ext uri="{BB962C8B-B14F-4D97-AF65-F5344CB8AC3E}">
        <p14:creationId xmlns:p14="http://schemas.microsoft.com/office/powerpoint/2010/main" val="2898441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94FBF-658D-F227-91E5-4E97C147FBDC}"/>
              </a:ext>
            </a:extLst>
          </p:cNvPr>
          <p:cNvSpPr>
            <a:spLocks noGrp="1"/>
          </p:cNvSpPr>
          <p:nvPr>
            <p:ph type="title"/>
          </p:nvPr>
        </p:nvSpPr>
        <p:spPr/>
        <p:txBody>
          <a:bodyPr/>
          <a:lstStyle/>
          <a:p>
            <a:r>
              <a:rPr lang="en-GB" sz="4400" u="sng" dirty="0">
                <a:latin typeface="Pacifico"/>
                <a:ea typeface="Lato"/>
                <a:cs typeface="Lato"/>
              </a:rPr>
              <a:t>Key messages</a:t>
            </a:r>
          </a:p>
        </p:txBody>
      </p:sp>
      <p:sp>
        <p:nvSpPr>
          <p:cNvPr id="4" name="Content Placeholder 3">
            <a:extLst>
              <a:ext uri="{FF2B5EF4-FFF2-40B4-BE49-F238E27FC236}">
                <a16:creationId xmlns:a16="http://schemas.microsoft.com/office/drawing/2014/main" id="{724A395A-0D34-E5F9-E800-0E19AC8FC140}"/>
              </a:ext>
            </a:extLst>
          </p:cNvPr>
          <p:cNvSpPr txBox="1">
            <a:spLocks noGrp="1"/>
          </p:cNvSpPr>
          <p:nvPr>
            <p:ph idx="1"/>
          </p:nvPr>
        </p:nvSpPr>
        <p:spPr>
          <a:xfrm>
            <a:off x="838200" y="1557346"/>
            <a:ext cx="10515600" cy="3468642"/>
          </a:xfrm>
          <a:prstGeom prst="rect">
            <a:avLst/>
          </a:prstGeom>
          <a:noFill/>
        </p:spPr>
        <p:txBody>
          <a:bodyPr wrap="square" rtlCol="0">
            <a:spAutoFit/>
          </a:bodyPr>
          <a:lstStyle/>
          <a:p>
            <a:pPr marL="342900" indent="-342900">
              <a:buFont typeface="Arial" panose="020B0604020202020204" pitchFamily="34" charset="0"/>
              <a:buChar char="•"/>
            </a:pPr>
            <a:r>
              <a:rPr lang="en-GB" sz="2800" dirty="0">
                <a:latin typeface="Didact Gothic"/>
                <a:ea typeface="Lato"/>
                <a:cs typeface="Lato"/>
              </a:rPr>
              <a:t>Children are not alone, and other children have similar experiences</a:t>
            </a:r>
          </a:p>
          <a:p>
            <a:endParaRPr lang="en-GB" sz="2800" dirty="0">
              <a:latin typeface="Didact Gothic"/>
            </a:endParaRPr>
          </a:p>
          <a:p>
            <a:pPr marL="342900" indent="-342900">
              <a:buFont typeface="Arial" panose="020B0604020202020204" pitchFamily="34" charset="0"/>
              <a:buChar char="•"/>
            </a:pPr>
            <a:r>
              <a:rPr lang="en-GB" sz="2800" dirty="0">
                <a:latin typeface="Didact Gothic"/>
                <a:ea typeface="Lato"/>
                <a:cs typeface="Lato"/>
              </a:rPr>
              <a:t>Children are not responsible for the needs and welfare of adult family members</a:t>
            </a:r>
          </a:p>
          <a:p>
            <a:endParaRPr lang="en-GB" sz="2800" dirty="0">
              <a:latin typeface="Didact Gothic"/>
            </a:endParaRPr>
          </a:p>
          <a:p>
            <a:pPr marL="342900" indent="-342900">
              <a:buFont typeface="Arial" panose="020B0604020202020204" pitchFamily="34" charset="0"/>
              <a:buChar char="•"/>
            </a:pPr>
            <a:r>
              <a:rPr lang="en-GB" sz="2800" dirty="0">
                <a:latin typeface="Didact Gothic"/>
                <a:ea typeface="Lato"/>
                <a:cs typeface="Lato"/>
              </a:rPr>
              <a:t>Speaking to a trusted adult about how you feel can be a positive experience</a:t>
            </a:r>
            <a:r>
              <a:rPr lang="en-GB" sz="2400" dirty="0">
                <a:latin typeface="Lato"/>
                <a:ea typeface="Lato"/>
                <a:cs typeface="Lato"/>
              </a:rPr>
              <a:t>  </a:t>
            </a:r>
          </a:p>
        </p:txBody>
      </p:sp>
    </p:spTree>
    <p:extLst>
      <p:ext uri="{BB962C8B-B14F-4D97-AF65-F5344CB8AC3E}">
        <p14:creationId xmlns:p14="http://schemas.microsoft.com/office/powerpoint/2010/main" val="2272809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121B9-C80C-C61B-6CD9-2B1835ABF542}"/>
              </a:ext>
            </a:extLst>
          </p:cNvPr>
          <p:cNvSpPr>
            <a:spLocks noGrp="1"/>
          </p:cNvSpPr>
          <p:nvPr>
            <p:ph type="title"/>
          </p:nvPr>
        </p:nvSpPr>
        <p:spPr>
          <a:xfrm>
            <a:off x="315309" y="365127"/>
            <a:ext cx="11729545" cy="1325563"/>
          </a:xfrm>
        </p:spPr>
        <p:txBody>
          <a:bodyPr>
            <a:normAutofit/>
          </a:bodyPr>
          <a:lstStyle/>
          <a:p>
            <a:r>
              <a:rPr lang="en-GB" sz="4400" u="sng" dirty="0">
                <a:solidFill>
                  <a:schemeClr val="tx1"/>
                </a:solidFill>
                <a:latin typeface="Pacifico"/>
                <a:ea typeface="Lato"/>
                <a:cs typeface="Lato"/>
              </a:rPr>
              <a:t>Sharing the story with families &amp; practitioners</a:t>
            </a:r>
          </a:p>
        </p:txBody>
      </p:sp>
      <p:pic>
        <p:nvPicPr>
          <p:cNvPr id="4" name="Content Placeholder 11" descr="A screenshot of a computer">
            <a:extLst>
              <a:ext uri="{FF2B5EF4-FFF2-40B4-BE49-F238E27FC236}">
                <a16:creationId xmlns:a16="http://schemas.microsoft.com/office/drawing/2014/main" id="{5EE4DE2C-8F63-D4A7-CE12-1ADE6A267923}"/>
              </a:ext>
            </a:extLst>
          </p:cNvPr>
          <p:cNvPicPr>
            <a:picLocks noChangeAspect="1"/>
          </p:cNvPicPr>
          <p:nvPr/>
        </p:nvPicPr>
        <p:blipFill rotWithShape="1">
          <a:blip r:embed="rId2"/>
          <a:srcRect l="23050" t="12166" r="24251" b="6708"/>
          <a:stretch/>
        </p:blipFill>
        <p:spPr>
          <a:xfrm>
            <a:off x="431196" y="1802945"/>
            <a:ext cx="4768335" cy="4087144"/>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screenshot of a book&#10;&#10;Description automatically generated">
            <a:extLst>
              <a:ext uri="{FF2B5EF4-FFF2-40B4-BE49-F238E27FC236}">
                <a16:creationId xmlns:a16="http://schemas.microsoft.com/office/drawing/2014/main" id="{B8785C39-7076-EAD3-7C49-267A0781D8E5}"/>
              </a:ext>
            </a:extLst>
          </p:cNvPr>
          <p:cNvPicPr>
            <a:picLocks noChangeAspect="1"/>
          </p:cNvPicPr>
          <p:nvPr/>
        </p:nvPicPr>
        <p:blipFill>
          <a:blip r:embed="rId3"/>
          <a:stretch>
            <a:fillRect/>
          </a:stretch>
        </p:blipFill>
        <p:spPr>
          <a:xfrm>
            <a:off x="5376432" y="1802945"/>
            <a:ext cx="2264219" cy="4087144"/>
          </a:xfrm>
          <a:prstGeom prst="rect">
            <a:avLst/>
          </a:prstGeom>
          <a:solidFill>
            <a:srgbClr val="FFFFFF">
              <a:shade val="85000"/>
            </a:srgbClr>
          </a:solidFill>
          <a:ln w="19050" cap="sq">
            <a:solidFill>
              <a:srgbClr val="193E7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screenshot of a computer&#10;&#10;Description automatically generated">
            <a:extLst>
              <a:ext uri="{FF2B5EF4-FFF2-40B4-BE49-F238E27FC236}">
                <a16:creationId xmlns:a16="http://schemas.microsoft.com/office/drawing/2014/main" id="{D44D916A-4DBC-4258-E726-D53C1CF30E41}"/>
              </a:ext>
            </a:extLst>
          </p:cNvPr>
          <p:cNvPicPr>
            <a:picLocks noChangeAspect="1"/>
          </p:cNvPicPr>
          <p:nvPr/>
        </p:nvPicPr>
        <p:blipFill rotWithShape="1">
          <a:blip r:embed="rId4"/>
          <a:srcRect l="14605" t="17017" r="15132" b="6666"/>
          <a:stretch/>
        </p:blipFill>
        <p:spPr>
          <a:xfrm>
            <a:off x="7817552" y="1690690"/>
            <a:ext cx="3915334" cy="2361029"/>
          </a:xfrm>
          <a:prstGeom prst="rect">
            <a:avLst/>
          </a:prstGeom>
          <a:ln w="22225">
            <a:solidFill>
              <a:srgbClr val="193E72"/>
            </a:solidFill>
          </a:ln>
        </p:spPr>
      </p:pic>
      <p:pic>
        <p:nvPicPr>
          <p:cNvPr id="7" name="Picture 6" descr="A screenshot of a computer&#10;&#10;Description automatically generated">
            <a:extLst>
              <a:ext uri="{FF2B5EF4-FFF2-40B4-BE49-F238E27FC236}">
                <a16:creationId xmlns:a16="http://schemas.microsoft.com/office/drawing/2014/main" id="{293EA425-EC86-077C-3840-012FD619C872}"/>
              </a:ext>
            </a:extLst>
          </p:cNvPr>
          <p:cNvPicPr>
            <a:picLocks noChangeAspect="1"/>
          </p:cNvPicPr>
          <p:nvPr/>
        </p:nvPicPr>
        <p:blipFill rotWithShape="1">
          <a:blip r:embed="rId5"/>
          <a:srcRect t="11827" b="18221"/>
          <a:stretch/>
        </p:blipFill>
        <p:spPr>
          <a:xfrm>
            <a:off x="7817552" y="4341450"/>
            <a:ext cx="3915335" cy="1548639"/>
          </a:xfrm>
          <a:prstGeom prst="rect">
            <a:avLst/>
          </a:prstGeom>
          <a:ln w="22225">
            <a:solidFill>
              <a:srgbClr val="193E72"/>
            </a:solidFill>
          </a:ln>
        </p:spPr>
      </p:pic>
    </p:spTree>
    <p:extLst>
      <p:ext uri="{BB962C8B-B14F-4D97-AF65-F5344CB8AC3E}">
        <p14:creationId xmlns:p14="http://schemas.microsoft.com/office/powerpoint/2010/main" val="1649292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8" descr="A qr code on a white background&#10;&#10;Description automatically generated">
            <a:extLst>
              <a:ext uri="{FF2B5EF4-FFF2-40B4-BE49-F238E27FC236}">
                <a16:creationId xmlns:a16="http://schemas.microsoft.com/office/drawing/2014/main" id="{ACF35BA7-713C-8FE0-63D3-19F4378C2DD7}"/>
              </a:ext>
            </a:extLst>
          </p:cNvPr>
          <p:cNvPicPr>
            <a:picLocks noGrp="1" noChangeAspect="1"/>
          </p:cNvPicPr>
          <p:nvPr>
            <p:ph sz="half" idx="2"/>
          </p:nvPr>
        </p:nvPicPr>
        <p:blipFill>
          <a:blip r:embed="rId2"/>
          <a:stretch>
            <a:fillRect/>
          </a:stretch>
        </p:blipFill>
        <p:spPr>
          <a:xfrm>
            <a:off x="3995366" y="3234684"/>
            <a:ext cx="3105150" cy="3105150"/>
          </a:xfrm>
        </p:spPr>
      </p:pic>
      <p:sp>
        <p:nvSpPr>
          <p:cNvPr id="7" name="Title 5">
            <a:extLst>
              <a:ext uri="{FF2B5EF4-FFF2-40B4-BE49-F238E27FC236}">
                <a16:creationId xmlns:a16="http://schemas.microsoft.com/office/drawing/2014/main" id="{B0F1CBF5-5F36-8CCA-89DB-55D99664855C}"/>
              </a:ext>
            </a:extLst>
          </p:cNvPr>
          <p:cNvSpPr txBox="1">
            <a:spLocks/>
          </p:cNvSpPr>
          <p:nvPr/>
        </p:nvSpPr>
        <p:spPr>
          <a:xfrm>
            <a:off x="709448" y="1594314"/>
            <a:ext cx="10241280" cy="12344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rgbClr val="193E72"/>
                </a:solidFill>
                <a:latin typeface="Lato" panose="020F0502020204030203" pitchFamily="34" charset="0"/>
                <a:ea typeface="Lato" panose="020F0502020204030203" pitchFamily="34" charset="0"/>
                <a:cs typeface="Lato" panose="020F0502020204030203" pitchFamily="34" charset="0"/>
              </a:defRPr>
            </a:lvl1pPr>
          </a:lstStyle>
          <a:p>
            <a:pPr algn="ctr"/>
            <a:r>
              <a:rPr lang="en-GB" sz="4400" dirty="0">
                <a:latin typeface="Didact Gothic"/>
                <a:ea typeface="Lato"/>
                <a:cs typeface="Lato"/>
              </a:rPr>
              <a:t>Twinkle </a:t>
            </a:r>
            <a:r>
              <a:rPr lang="en-GB" sz="4400" err="1">
                <a:latin typeface="Didact Gothic"/>
                <a:ea typeface="Lato"/>
                <a:cs typeface="Lato"/>
              </a:rPr>
              <a:t>twinkle</a:t>
            </a:r>
            <a:r>
              <a:rPr lang="en-GB" sz="4400" dirty="0">
                <a:latin typeface="Didact Gothic"/>
                <a:ea typeface="Lato"/>
                <a:cs typeface="Lato"/>
              </a:rPr>
              <a:t> Arti –</a:t>
            </a:r>
            <a:br>
              <a:rPr lang="en-GB" sz="4400" dirty="0">
                <a:latin typeface="Didact Gothic"/>
              </a:rPr>
            </a:br>
            <a:r>
              <a:rPr lang="en-GB" sz="4400" dirty="0">
                <a:latin typeface="Didact Gothic"/>
                <a:ea typeface="Lato"/>
                <a:cs typeface="Lato"/>
              </a:rPr>
              <a:t>read aloud video</a:t>
            </a:r>
          </a:p>
        </p:txBody>
      </p:sp>
      <p:sp>
        <p:nvSpPr>
          <p:cNvPr id="2" name="TextBox 1">
            <a:hlinkClick r:id="rId3"/>
            <a:extLst>
              <a:ext uri="{FF2B5EF4-FFF2-40B4-BE49-F238E27FC236}">
                <a16:creationId xmlns:a16="http://schemas.microsoft.com/office/drawing/2014/main" id="{D184F4EB-1AEA-D203-EBEE-1B06B9DBEE5C}"/>
              </a:ext>
            </a:extLst>
          </p:cNvPr>
          <p:cNvSpPr txBox="1"/>
          <p:nvPr/>
        </p:nvSpPr>
        <p:spPr>
          <a:xfrm>
            <a:off x="210207" y="3675304"/>
            <a:ext cx="11981793" cy="707886"/>
          </a:xfrm>
          <a:prstGeom prst="rect">
            <a:avLst/>
          </a:prstGeom>
          <a:noFill/>
        </p:spPr>
        <p:txBody>
          <a:bodyPr wrap="square" rtlCol="0">
            <a:spAutoFit/>
          </a:bodyPr>
          <a:lstStyle/>
          <a:p>
            <a:r>
              <a:rPr lang="en-GB" sz="4000" dirty="0">
                <a:latin typeface="Lato" panose="020F0502020204030203" pitchFamily="34" charset="0"/>
                <a:ea typeface="Lato" panose="020F0502020204030203" pitchFamily="34" charset="0"/>
                <a:cs typeface="Lato" panose="020F0502020204030203" pitchFamily="34" charset="0"/>
              </a:rPr>
              <a:t>https://www.youtube.com/watch?v=s3V-js4zxnw</a:t>
            </a:r>
          </a:p>
        </p:txBody>
      </p:sp>
    </p:spTree>
    <p:extLst>
      <p:ext uri="{BB962C8B-B14F-4D97-AF65-F5344CB8AC3E}">
        <p14:creationId xmlns:p14="http://schemas.microsoft.com/office/powerpoint/2010/main" val="1233293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AF43F-A85D-1712-47B1-C7C10D8BC8C1}"/>
              </a:ext>
            </a:extLst>
          </p:cNvPr>
          <p:cNvSpPr>
            <a:spLocks noGrp="1"/>
          </p:cNvSpPr>
          <p:nvPr>
            <p:ph type="ctrTitle"/>
          </p:nvPr>
        </p:nvSpPr>
        <p:spPr>
          <a:xfrm>
            <a:off x="2639786" y="296863"/>
            <a:ext cx="4064001" cy="1095320"/>
          </a:xfrm>
        </p:spPr>
        <p:txBody>
          <a:bodyPr>
            <a:normAutofit/>
          </a:bodyPr>
          <a:lstStyle/>
          <a:p>
            <a:r>
              <a:rPr lang="en-GB" sz="4400" dirty="0"/>
              <a:t>With thanks</a:t>
            </a:r>
          </a:p>
        </p:txBody>
      </p:sp>
      <p:sp>
        <p:nvSpPr>
          <p:cNvPr id="5" name="Subtitle 4">
            <a:extLst>
              <a:ext uri="{FF2B5EF4-FFF2-40B4-BE49-F238E27FC236}">
                <a16:creationId xmlns:a16="http://schemas.microsoft.com/office/drawing/2014/main" id="{F72DE394-5678-28E2-B306-66A9A71DAF81}"/>
              </a:ext>
            </a:extLst>
          </p:cNvPr>
          <p:cNvSpPr>
            <a:spLocks noGrp="1"/>
          </p:cNvSpPr>
          <p:nvPr>
            <p:ph type="subTitle" idx="1"/>
          </p:nvPr>
        </p:nvSpPr>
        <p:spPr>
          <a:xfrm>
            <a:off x="1747720" y="4549604"/>
            <a:ext cx="9915071" cy="1923200"/>
          </a:xfrm>
        </p:spPr>
        <p:txBody>
          <a:bodyPr>
            <a:normAutofit fontScale="77500" lnSpcReduction="20000"/>
          </a:bodyPr>
          <a:lstStyle/>
          <a:p>
            <a:endParaRPr lang="en-GB" dirty="0"/>
          </a:p>
          <a:p>
            <a:endParaRPr lang="en-GB" dirty="0"/>
          </a:p>
          <a:p>
            <a:pPr>
              <a:spcBef>
                <a:spcPts val="0"/>
              </a:spcBef>
            </a:pPr>
            <a:r>
              <a:rPr lang="en-GB" dirty="0"/>
              <a:t>T</a:t>
            </a:r>
            <a:r>
              <a:rPr lang="en-GB" sz="2800" dirty="0"/>
              <a:t>his project is funded by the National Institute for Health and Care Research (NIHR) School for Public Health Research (SPHR) (Grant Reference Number NIHR 204000). </a:t>
            </a:r>
          </a:p>
          <a:p>
            <a:pPr>
              <a:spcBef>
                <a:spcPts val="0"/>
              </a:spcBef>
            </a:pPr>
            <a:r>
              <a:rPr lang="en-GB" sz="2800" dirty="0"/>
              <a:t>The views expressed are those of the author(s) and not necessarily those of the NIHR or the Department of Health and Social Care.</a:t>
            </a:r>
          </a:p>
        </p:txBody>
      </p:sp>
      <p:pic>
        <p:nvPicPr>
          <p:cNvPr id="7" name="Picture Placeholder 7">
            <a:extLst>
              <a:ext uri="{FF2B5EF4-FFF2-40B4-BE49-F238E27FC236}">
                <a16:creationId xmlns:a16="http://schemas.microsoft.com/office/drawing/2014/main" id="{DC3F24DE-CA61-55B7-3CE0-4D51CBA2A75B}"/>
              </a:ext>
            </a:extLst>
          </p:cNvPr>
          <p:cNvPicPr>
            <a:picLocks noChangeAspect="1"/>
          </p:cNvPicPr>
          <p:nvPr/>
        </p:nvPicPr>
        <p:blipFill>
          <a:blip r:embed="rId2"/>
          <a:stretch>
            <a:fillRect/>
          </a:stretch>
        </p:blipFill>
        <p:spPr>
          <a:xfrm>
            <a:off x="2857959" y="2396359"/>
            <a:ext cx="6969214" cy="2543763"/>
          </a:xfrm>
          <a:prstGeom prst="rect">
            <a:avLst/>
          </a:prstGeom>
          <a:noFill/>
        </p:spPr>
      </p:pic>
    </p:spTree>
    <p:extLst>
      <p:ext uri="{BB962C8B-B14F-4D97-AF65-F5344CB8AC3E}">
        <p14:creationId xmlns:p14="http://schemas.microsoft.com/office/powerpoint/2010/main" val="2046876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49"/>
        <p:cNvGrpSpPr/>
        <p:nvPr/>
      </p:nvGrpSpPr>
      <p:grpSpPr>
        <a:xfrm>
          <a:off x="0" y="0"/>
          <a:ext cx="0" cy="0"/>
          <a:chOff x="0" y="0"/>
          <a:chExt cx="0" cy="0"/>
        </a:xfrm>
      </p:grpSpPr>
      <p:sp>
        <p:nvSpPr>
          <p:cNvPr id="950" name="Google Shape;950;p35"/>
          <p:cNvSpPr/>
          <p:nvPr/>
        </p:nvSpPr>
        <p:spPr>
          <a:xfrm>
            <a:off x="989717" y="1438293"/>
            <a:ext cx="4291200" cy="3847600"/>
          </a:xfrm>
          <a:prstGeom prst="roundRect">
            <a:avLst>
              <a:gd name="adj" fmla="val 16667"/>
            </a:avLst>
          </a:prstGeom>
          <a:solidFill>
            <a:srgbClr val="FFA79B">
              <a:alpha val="468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1" name="Google Shape;951;p35"/>
          <p:cNvSpPr>
            <a:spLocks noGrp="1" noRot="1" noMove="1" noResize="1" noEditPoints="1" noAdjustHandles="1" noChangeArrowheads="1" noChangeShapeType="1"/>
          </p:cNvSpPr>
          <p:nvPr/>
        </p:nvSpPr>
        <p:spPr>
          <a:xfrm>
            <a:off x="6171775" y="1423655"/>
            <a:ext cx="4291200" cy="3847600"/>
          </a:xfrm>
          <a:prstGeom prst="roundRect">
            <a:avLst>
              <a:gd name="adj" fmla="val 16667"/>
            </a:avLst>
          </a:prstGeom>
          <a:solidFill>
            <a:srgbClr val="FFA79B">
              <a:alpha val="468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3" name="Google Shape;953;p35"/>
          <p:cNvSpPr txBox="1">
            <a:spLocks noGrp="1"/>
          </p:cNvSpPr>
          <p:nvPr>
            <p:ph type="subTitle" idx="2"/>
          </p:nvPr>
        </p:nvSpPr>
        <p:spPr>
          <a:xfrm>
            <a:off x="6264116" y="2026293"/>
            <a:ext cx="4106518" cy="2196256"/>
          </a:xfrm>
          <a:prstGeom prst="rect">
            <a:avLst/>
          </a:prstGeom>
        </p:spPr>
        <p:txBody>
          <a:bodyPr spcFirstLastPara="1" wrap="square" lIns="0" tIns="0" rIns="0" bIns="0" anchor="ctr" anchorCtr="0">
            <a:noAutofit/>
          </a:bodyPr>
          <a:lstStyle/>
          <a:p>
            <a:pPr marL="0" lvl="0" indent="0">
              <a:buClr>
                <a:srgbClr val="5571A7"/>
              </a:buClr>
              <a:buSzPts val="3600"/>
            </a:pPr>
            <a:r>
              <a:rPr lang="en-GB" sz="4800" dirty="0">
                <a:solidFill>
                  <a:srgbClr val="5571A7"/>
                </a:solidFill>
                <a:latin typeface="Pacifico"/>
                <a:sym typeface="Pacifico"/>
              </a:rPr>
              <a:t>Safe Space</a:t>
            </a:r>
          </a:p>
          <a:p>
            <a:pPr marL="0" lvl="0" indent="0">
              <a:buClr>
                <a:srgbClr val="5571A7"/>
              </a:buClr>
              <a:buSzPts val="3600"/>
            </a:pPr>
            <a:endParaRPr lang="en-GB" sz="2000" dirty="0">
              <a:solidFill>
                <a:srgbClr val="5571A7"/>
              </a:solidFill>
              <a:latin typeface="Pacifico"/>
              <a:sym typeface="Pacifico"/>
            </a:endParaRPr>
          </a:p>
          <a:p>
            <a:r>
              <a:rPr lang="en-US" sz="1800" b="1" u="sng" dirty="0" err="1"/>
              <a:t>SAFE</a:t>
            </a:r>
            <a:r>
              <a:rPr lang="en-US" sz="1800" dirty="0" err="1"/>
              <a:t>guarding</a:t>
            </a:r>
            <a:r>
              <a:rPr lang="en-US" sz="1800" dirty="0"/>
              <a:t> children in </a:t>
            </a:r>
            <a:r>
              <a:rPr lang="en-US" sz="1800" b="1" u="sng" dirty="0"/>
              <a:t>S</a:t>
            </a:r>
            <a:r>
              <a:rPr lang="en-US" sz="1800" dirty="0"/>
              <a:t>ubstance </a:t>
            </a:r>
            <a:r>
              <a:rPr lang="en-US" sz="1800" dirty="0" err="1"/>
              <a:t>ex</a:t>
            </a:r>
            <a:r>
              <a:rPr lang="en-US" sz="1800" b="1" u="sng" dirty="0" err="1"/>
              <a:t>P</a:t>
            </a:r>
            <a:r>
              <a:rPr lang="en-US" sz="1800" dirty="0" err="1"/>
              <a:t>osed</a:t>
            </a:r>
            <a:r>
              <a:rPr lang="en-US" sz="1800" dirty="0"/>
              <a:t> </a:t>
            </a:r>
            <a:r>
              <a:rPr lang="en-US" sz="1800" dirty="0" err="1"/>
              <a:t>f</a:t>
            </a:r>
            <a:r>
              <a:rPr lang="en-US" sz="1800" b="1" u="sng" dirty="0" err="1"/>
              <a:t>A</a:t>
            </a:r>
            <a:r>
              <a:rPr lang="en-US" sz="1800" dirty="0" err="1"/>
              <a:t>milies</a:t>
            </a:r>
            <a:r>
              <a:rPr lang="en-US" sz="1800" dirty="0"/>
              <a:t> by supporting the non-using </a:t>
            </a:r>
            <a:r>
              <a:rPr lang="en-US" sz="1800" b="1" u="sng" dirty="0" err="1"/>
              <a:t>C</a:t>
            </a:r>
            <a:r>
              <a:rPr lang="en-US" sz="1800" dirty="0" err="1"/>
              <a:t>aregiv</a:t>
            </a:r>
            <a:r>
              <a:rPr lang="en-US" sz="1800" b="1" u="sng" dirty="0" err="1"/>
              <a:t>E</a:t>
            </a:r>
            <a:r>
              <a:rPr lang="en-US" sz="1800" dirty="0" err="1"/>
              <a:t>r</a:t>
            </a:r>
            <a:endParaRPr lang="en-US" sz="1800" dirty="0"/>
          </a:p>
          <a:p>
            <a:pPr lvl="0"/>
            <a:endParaRPr lang="en-US" sz="1800" dirty="0"/>
          </a:p>
          <a:p>
            <a:pPr lvl="0"/>
            <a:r>
              <a:rPr lang="en-US" sz="1400" dirty="0"/>
              <a:t>3 focus groups &amp; 7 interviews with practitioners; </a:t>
            </a:r>
            <a:r>
              <a:rPr lang="en-US" sz="1400" b="1" dirty="0"/>
              <a:t>19 interviews with affected parents</a:t>
            </a:r>
            <a:r>
              <a:rPr lang="en-US" sz="1400" dirty="0"/>
              <a:t>; 5 interviews with children; 2 x co-production workshops</a:t>
            </a:r>
          </a:p>
        </p:txBody>
      </p:sp>
      <p:sp>
        <p:nvSpPr>
          <p:cNvPr id="954" name="Google Shape;954;p35"/>
          <p:cNvSpPr txBox="1">
            <a:spLocks noGrp="1"/>
          </p:cNvSpPr>
          <p:nvPr>
            <p:ph type="subTitle" idx="3"/>
          </p:nvPr>
        </p:nvSpPr>
        <p:spPr>
          <a:xfrm>
            <a:off x="1456301" y="1438293"/>
            <a:ext cx="3358000" cy="1176000"/>
          </a:xfrm>
          <a:prstGeom prst="rect">
            <a:avLst/>
          </a:prstGeom>
        </p:spPr>
        <p:txBody>
          <a:bodyPr spcFirstLastPara="1" wrap="square" lIns="0" tIns="0" rIns="0" bIns="0" anchor="ctr" anchorCtr="0">
            <a:noAutofit/>
          </a:bodyPr>
          <a:lstStyle/>
          <a:p>
            <a:pPr marL="0" indent="0"/>
            <a:r>
              <a:rPr lang="en" dirty="0"/>
              <a:t>Spring</a:t>
            </a:r>
            <a:endParaRPr dirty="0"/>
          </a:p>
        </p:txBody>
      </p:sp>
      <p:sp>
        <p:nvSpPr>
          <p:cNvPr id="955" name="Google Shape;955;p35"/>
          <p:cNvSpPr txBox="1">
            <a:spLocks noGrp="1"/>
          </p:cNvSpPr>
          <p:nvPr>
            <p:ph type="subTitle" idx="4"/>
          </p:nvPr>
        </p:nvSpPr>
        <p:spPr>
          <a:xfrm>
            <a:off x="1137772" y="2955622"/>
            <a:ext cx="3995057" cy="1393600"/>
          </a:xfrm>
          <a:prstGeom prst="rect">
            <a:avLst/>
          </a:prstGeom>
        </p:spPr>
        <p:txBody>
          <a:bodyPr spcFirstLastPara="1" wrap="square" lIns="0" tIns="0" rIns="0" bIns="0" anchor="ctr" anchorCtr="0">
            <a:noAutofit/>
          </a:bodyPr>
          <a:lstStyle/>
          <a:p>
            <a:pPr lvl="0">
              <a:buNone/>
            </a:pPr>
            <a:r>
              <a:rPr lang="en-US" sz="1800" b="1" u="sng" dirty="0"/>
              <a:t>S</a:t>
            </a:r>
            <a:r>
              <a:rPr lang="en-US" sz="1800" dirty="0"/>
              <a:t>tudy exploring </a:t>
            </a:r>
            <a:r>
              <a:rPr lang="en-US" sz="1800" b="1" u="sng" dirty="0"/>
              <a:t>P</a:t>
            </a:r>
            <a:r>
              <a:rPr lang="en-US" sz="1800" dirty="0"/>
              <a:t>arental substance use and </a:t>
            </a:r>
            <a:r>
              <a:rPr lang="en-US" sz="1800" b="1" u="sng" dirty="0"/>
              <a:t>R</a:t>
            </a:r>
            <a:r>
              <a:rPr lang="en-US" sz="1800" dirty="0"/>
              <a:t>esilience </a:t>
            </a:r>
            <a:r>
              <a:rPr lang="en-US" sz="1800" b="1" u="sng" dirty="0"/>
              <a:t>IN</a:t>
            </a:r>
            <a:r>
              <a:rPr lang="en-US" sz="1800" dirty="0"/>
              <a:t> </a:t>
            </a:r>
            <a:r>
              <a:rPr lang="en-US" sz="1800" dirty="0" err="1"/>
              <a:t>youn</a:t>
            </a:r>
            <a:r>
              <a:rPr lang="en-US" sz="1800" b="1" u="sng" dirty="0" err="1"/>
              <a:t>G</a:t>
            </a:r>
            <a:r>
              <a:rPr lang="en-US" sz="1800" dirty="0"/>
              <a:t> people (Cassey Muir, PhD) </a:t>
            </a:r>
          </a:p>
          <a:p>
            <a:pPr lvl="0">
              <a:buNone/>
            </a:pPr>
            <a:endParaRPr lang="en-US" sz="1800" dirty="0"/>
          </a:p>
          <a:p>
            <a:pPr lvl="0">
              <a:buNone/>
            </a:pPr>
            <a:r>
              <a:rPr lang="en-US" sz="1400" dirty="0"/>
              <a:t>Systematic review, 21 interviews with young people; interviews and focus groups with 44 practitioners; </a:t>
            </a:r>
            <a:r>
              <a:rPr lang="en-US" sz="1400" dirty="0" err="1"/>
              <a:t>prioritisation</a:t>
            </a:r>
            <a:r>
              <a:rPr lang="en-US" sz="1400" dirty="0"/>
              <a:t> workshops (13 young people &amp; 94 practitioners)</a:t>
            </a:r>
          </a:p>
        </p:txBody>
      </p:sp>
      <p:sp>
        <p:nvSpPr>
          <p:cNvPr id="4" name="Title 1">
            <a:extLst>
              <a:ext uri="{FF2B5EF4-FFF2-40B4-BE49-F238E27FC236}">
                <a16:creationId xmlns:a16="http://schemas.microsoft.com/office/drawing/2014/main" id="{14D04000-DB74-ABBB-FD0E-523E1B50909B}"/>
              </a:ext>
            </a:extLst>
          </p:cNvPr>
          <p:cNvSpPr txBox="1">
            <a:spLocks/>
          </p:cNvSpPr>
          <p:nvPr/>
        </p:nvSpPr>
        <p:spPr>
          <a:xfrm>
            <a:off x="838200" y="336552"/>
            <a:ext cx="7761270" cy="13255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2400" b="1" kern="0" dirty="0">
                <a:solidFill>
                  <a:schemeClr val="tx1"/>
                </a:solidFill>
                <a:latin typeface="Didact Gothic" panose="00000500000000000000" pitchFamily="2" charset="0"/>
              </a:rPr>
              <a:t>Developing interventions for substance exposed families: the tale of two projects</a:t>
            </a:r>
          </a:p>
        </p:txBody>
      </p:sp>
      <p:pic>
        <p:nvPicPr>
          <p:cNvPr id="17" name="Content Placeholder 3" descr="A blue and orange logo&#10;&#10;Description automatically generated with low confidence">
            <a:extLst>
              <a:ext uri="{FF2B5EF4-FFF2-40B4-BE49-F238E27FC236}">
                <a16:creationId xmlns:a16="http://schemas.microsoft.com/office/drawing/2014/main" id="{7D111E2F-CB6C-4AE1-4AED-FB477C8BE3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4054" y="6159922"/>
            <a:ext cx="3073540" cy="694315"/>
          </a:xfrm>
          <a:prstGeom prst="rect">
            <a:avLst/>
          </a:prstGeom>
          <a:noFill/>
          <a:ln>
            <a:noFill/>
          </a:ln>
        </p:spPr>
      </p:pic>
      <p:pic>
        <p:nvPicPr>
          <p:cNvPr id="18" name="Picture 17">
            <a:extLst>
              <a:ext uri="{FF2B5EF4-FFF2-40B4-BE49-F238E27FC236}">
                <a16:creationId xmlns:a16="http://schemas.microsoft.com/office/drawing/2014/main" id="{09CCE415-9289-5CA0-8467-AF331D1C374F}"/>
              </a:ext>
            </a:extLst>
          </p:cNvPr>
          <p:cNvPicPr>
            <a:picLocks noChangeAspect="1"/>
          </p:cNvPicPr>
          <p:nvPr/>
        </p:nvPicPr>
        <p:blipFill>
          <a:blip r:embed="rId4"/>
          <a:stretch>
            <a:fillRect/>
          </a:stretch>
        </p:blipFill>
        <p:spPr>
          <a:xfrm>
            <a:off x="7802133" y="5992750"/>
            <a:ext cx="2410646" cy="868970"/>
          </a:xfrm>
          <a:prstGeom prst="rect">
            <a:avLst/>
          </a:prstGeom>
        </p:spPr>
      </p:pic>
      <p:pic>
        <p:nvPicPr>
          <p:cNvPr id="19" name="Picture 18" descr="Logo, company name&#10;&#10;Description automatically generated">
            <a:extLst>
              <a:ext uri="{FF2B5EF4-FFF2-40B4-BE49-F238E27FC236}">
                <a16:creationId xmlns:a16="http://schemas.microsoft.com/office/drawing/2014/main" id="{3F823374-141F-D179-A4F5-135549732B4E}"/>
              </a:ext>
            </a:extLst>
          </p:cNvPr>
          <p:cNvPicPr>
            <a:picLocks noChangeAspect="1"/>
          </p:cNvPicPr>
          <p:nvPr/>
        </p:nvPicPr>
        <p:blipFill rotWithShape="1">
          <a:blip r:embed="rId5"/>
          <a:srcRect b="16412"/>
          <a:stretch/>
        </p:blipFill>
        <p:spPr>
          <a:xfrm>
            <a:off x="5462525" y="5923119"/>
            <a:ext cx="1677660" cy="934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5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54">
                                            <p:txEl>
                                              <p:pRg st="0" end="0"/>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955">
                                            <p:txEl>
                                              <p:pRg st="0" end="0"/>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955">
                                            <p:txEl>
                                              <p:pRg st="2" end="2"/>
                                            </p:txEl>
                                          </p:spTgt>
                                        </p:tgtEl>
                                        <p:attrNameLst>
                                          <p:attrName>style.visibility</p:attrName>
                                        </p:attrNameLst>
                                      </p:cBhvr>
                                      <p:to>
                                        <p:strVal val="hidden"/>
                                      </p:to>
                                    </p:set>
                                  </p:childTnLst>
                                </p:cTn>
                              </p:par>
                              <p:par>
                                <p:cTn id="13" presetID="35" presetClass="path" presetSubtype="0" accel="50000" decel="50000" fill="hold" grpId="0" nodeType="withEffect">
                                  <p:stCondLst>
                                    <p:cond delay="0"/>
                                  </p:stCondLst>
                                  <p:childTnLst>
                                    <p:animMotion origin="layout" path="M 0 0 L -0.25 0 E" pathEditMode="relative" ptsTypes="">
                                      <p:cBhvr>
                                        <p:cTn id="14" dur="2000" fill="hold"/>
                                        <p:tgtEl>
                                          <p:spTgt spid="951"/>
                                        </p:tgtEl>
                                        <p:attrNameLst>
                                          <p:attrName>ppt_x</p:attrName>
                                          <p:attrName>ppt_y</p:attrName>
                                        </p:attrNameLst>
                                      </p:cBhvr>
                                    </p:animMotion>
                                  </p:childTnLst>
                                </p:cTn>
                              </p:par>
                              <p:par>
                                <p:cTn id="15" presetID="35" presetClass="path" presetSubtype="0" accel="50000" decel="50000" fill="hold" grpId="0" nodeType="withEffect">
                                  <p:stCondLst>
                                    <p:cond delay="0"/>
                                  </p:stCondLst>
                                  <p:childTnLst>
                                    <p:animMotion origin="layout" path="M 0 0 L -0.25 0 E" pathEditMode="relative" ptsTypes="">
                                      <p:cBhvr>
                                        <p:cTn id="16" dur="2000" fill="hold"/>
                                        <p:tgtEl>
                                          <p:spTgt spid="953">
                                            <p:txEl>
                                              <p:pRg st="0" end="0"/>
                                            </p:txEl>
                                          </p:spTgt>
                                        </p:tgtEl>
                                        <p:attrNameLst>
                                          <p:attrName>ppt_x</p:attrName>
                                          <p:attrName>ppt_y</p:attrName>
                                        </p:attrNameLst>
                                      </p:cBhvr>
                                    </p:animMotion>
                                  </p:childTnLst>
                                </p:cTn>
                              </p:par>
                              <p:par>
                                <p:cTn id="17" presetID="35" presetClass="path" presetSubtype="0" accel="50000" decel="50000" fill="hold" grpId="0" nodeType="withEffect">
                                  <p:stCondLst>
                                    <p:cond delay="0"/>
                                  </p:stCondLst>
                                  <p:childTnLst>
                                    <p:animMotion origin="layout" path="M 0 0 L -0.25 0 E" pathEditMode="relative" ptsTypes="">
                                      <p:cBhvr>
                                        <p:cTn id="18" dur="2000" fill="hold"/>
                                        <p:tgtEl>
                                          <p:spTgt spid="953">
                                            <p:txEl>
                                              <p:pRg st="2" end="2"/>
                                            </p:txEl>
                                          </p:spTgt>
                                        </p:tgtEl>
                                        <p:attrNameLst>
                                          <p:attrName>ppt_x</p:attrName>
                                          <p:attrName>ppt_y</p:attrName>
                                        </p:attrNameLst>
                                      </p:cBhvr>
                                    </p:animMotion>
                                  </p:childTnLst>
                                </p:cTn>
                              </p:par>
                              <p:par>
                                <p:cTn id="19" presetID="35" presetClass="path" presetSubtype="0" accel="50000" decel="50000" fill="hold" grpId="0" nodeType="withEffect">
                                  <p:stCondLst>
                                    <p:cond delay="0"/>
                                  </p:stCondLst>
                                  <p:childTnLst>
                                    <p:animMotion origin="layout" path="M 0 0 L -0.25 0 E" pathEditMode="relative" ptsTypes="">
                                      <p:cBhvr>
                                        <p:cTn id="20" dur="2000" fill="hold"/>
                                        <p:tgtEl>
                                          <p:spTgt spid="953">
                                            <p:txEl>
                                              <p:pRg st="4" end="4"/>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0" grpId="0" animBg="1"/>
      <p:bldP spid="951" grpId="0" animBg="1"/>
      <p:bldP spid="953" grpId="0" build="p"/>
      <p:bldP spid="954" grpId="0" build="p"/>
      <p:bldP spid="95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746"/>
        <p:cNvGrpSpPr/>
        <p:nvPr/>
      </p:nvGrpSpPr>
      <p:grpSpPr>
        <a:xfrm>
          <a:off x="0" y="0"/>
          <a:ext cx="0" cy="0"/>
          <a:chOff x="0" y="0"/>
          <a:chExt cx="0" cy="0"/>
        </a:xfrm>
      </p:grpSpPr>
      <p:sp>
        <p:nvSpPr>
          <p:cNvPr id="1747" name="Google Shape;1747;p53"/>
          <p:cNvSpPr txBox="1">
            <a:spLocks noGrp="1"/>
          </p:cNvSpPr>
          <p:nvPr>
            <p:ph type="title"/>
          </p:nvPr>
        </p:nvSpPr>
        <p:spPr>
          <a:xfrm>
            <a:off x="960000" y="696633"/>
            <a:ext cx="10272000" cy="763600"/>
          </a:xfrm>
          <a:prstGeom prst="rect">
            <a:avLst/>
          </a:prstGeom>
        </p:spPr>
        <p:txBody>
          <a:bodyPr spcFirstLastPara="1" wrap="square" lIns="0" tIns="0" rIns="0" bIns="0" anchor="ctr" anchorCtr="0">
            <a:noAutofit/>
          </a:bodyPr>
          <a:lstStyle/>
          <a:p>
            <a:r>
              <a:rPr lang="en" dirty="0"/>
              <a:t>Participants</a:t>
            </a:r>
            <a:endParaRPr dirty="0"/>
          </a:p>
        </p:txBody>
      </p:sp>
      <p:sp>
        <p:nvSpPr>
          <p:cNvPr id="1748" name="Google Shape;1748;p53"/>
          <p:cNvSpPr txBox="1">
            <a:spLocks noGrp="1"/>
          </p:cNvSpPr>
          <p:nvPr>
            <p:ph type="subTitle" idx="1"/>
          </p:nvPr>
        </p:nvSpPr>
        <p:spPr>
          <a:xfrm>
            <a:off x="960000" y="4324100"/>
            <a:ext cx="2814800" cy="523200"/>
          </a:xfrm>
          <a:prstGeom prst="rect">
            <a:avLst/>
          </a:prstGeom>
        </p:spPr>
        <p:txBody>
          <a:bodyPr spcFirstLastPara="1" wrap="square" lIns="0" tIns="0" rIns="0" bIns="0" anchor="ctr" anchorCtr="0">
            <a:noAutofit/>
          </a:bodyPr>
          <a:lstStyle/>
          <a:p>
            <a:pPr marL="0" indent="0"/>
            <a:r>
              <a:rPr lang="en" dirty="0"/>
              <a:t>Parents</a:t>
            </a:r>
            <a:endParaRPr dirty="0"/>
          </a:p>
        </p:txBody>
      </p:sp>
      <p:sp>
        <p:nvSpPr>
          <p:cNvPr id="1749" name="Google Shape;1749;p53"/>
          <p:cNvSpPr txBox="1">
            <a:spLocks noGrp="1"/>
          </p:cNvSpPr>
          <p:nvPr>
            <p:ph type="subTitle" idx="2"/>
          </p:nvPr>
        </p:nvSpPr>
        <p:spPr>
          <a:xfrm>
            <a:off x="960000" y="4847200"/>
            <a:ext cx="2814800" cy="402400"/>
          </a:xfrm>
          <a:prstGeom prst="rect">
            <a:avLst/>
          </a:prstGeom>
        </p:spPr>
        <p:txBody>
          <a:bodyPr spcFirstLastPara="1" wrap="square" lIns="0" tIns="0" rIns="0" bIns="0" anchor="ctr" anchorCtr="0">
            <a:noAutofit/>
          </a:bodyPr>
          <a:lstStyle/>
          <a:p>
            <a:pPr marL="0" indent="0"/>
            <a:r>
              <a:rPr lang="en" dirty="0"/>
              <a:t>8 mothers; 2 fathers</a:t>
            </a:r>
            <a:endParaRPr dirty="0"/>
          </a:p>
        </p:txBody>
      </p:sp>
      <p:sp>
        <p:nvSpPr>
          <p:cNvPr id="1750" name="Google Shape;1750;p53"/>
          <p:cNvSpPr txBox="1">
            <a:spLocks noGrp="1"/>
          </p:cNvSpPr>
          <p:nvPr>
            <p:ph type="subTitle" idx="3"/>
          </p:nvPr>
        </p:nvSpPr>
        <p:spPr>
          <a:xfrm>
            <a:off x="4688600" y="4324100"/>
            <a:ext cx="2814800" cy="523200"/>
          </a:xfrm>
          <a:prstGeom prst="rect">
            <a:avLst/>
          </a:prstGeom>
        </p:spPr>
        <p:txBody>
          <a:bodyPr spcFirstLastPara="1" wrap="square" lIns="0" tIns="0" rIns="0" bIns="0" anchor="ctr" anchorCtr="0">
            <a:noAutofit/>
          </a:bodyPr>
          <a:lstStyle/>
          <a:p>
            <a:pPr marL="0" indent="0"/>
            <a:r>
              <a:rPr lang="en" dirty="0"/>
              <a:t>Grandparents</a:t>
            </a:r>
            <a:endParaRPr dirty="0"/>
          </a:p>
        </p:txBody>
      </p:sp>
      <p:sp>
        <p:nvSpPr>
          <p:cNvPr id="1751" name="Google Shape;1751;p53"/>
          <p:cNvSpPr txBox="1">
            <a:spLocks noGrp="1"/>
          </p:cNvSpPr>
          <p:nvPr>
            <p:ph type="subTitle" idx="4"/>
          </p:nvPr>
        </p:nvSpPr>
        <p:spPr>
          <a:xfrm>
            <a:off x="4688600" y="4847200"/>
            <a:ext cx="2814800" cy="402400"/>
          </a:xfrm>
          <a:prstGeom prst="rect">
            <a:avLst/>
          </a:prstGeom>
        </p:spPr>
        <p:txBody>
          <a:bodyPr spcFirstLastPara="1" wrap="square" lIns="0" tIns="0" rIns="0" bIns="0" anchor="ctr" anchorCtr="0">
            <a:noAutofit/>
          </a:bodyPr>
          <a:lstStyle/>
          <a:p>
            <a:pPr marL="0" indent="0"/>
            <a:r>
              <a:rPr lang="en" dirty="0"/>
              <a:t>4 Grandmothers</a:t>
            </a:r>
            <a:endParaRPr dirty="0"/>
          </a:p>
        </p:txBody>
      </p:sp>
      <p:sp>
        <p:nvSpPr>
          <p:cNvPr id="1752" name="Google Shape;1752;p53"/>
          <p:cNvSpPr txBox="1">
            <a:spLocks noGrp="1"/>
          </p:cNvSpPr>
          <p:nvPr>
            <p:ph type="subTitle" idx="5"/>
          </p:nvPr>
        </p:nvSpPr>
        <p:spPr>
          <a:xfrm>
            <a:off x="8417200" y="4324100"/>
            <a:ext cx="2814800" cy="523200"/>
          </a:xfrm>
          <a:prstGeom prst="rect">
            <a:avLst/>
          </a:prstGeom>
        </p:spPr>
        <p:txBody>
          <a:bodyPr spcFirstLastPara="1" wrap="square" lIns="0" tIns="0" rIns="0" bIns="0" anchor="ctr" anchorCtr="0">
            <a:noAutofit/>
          </a:bodyPr>
          <a:lstStyle/>
          <a:p>
            <a:pPr marL="0" indent="0"/>
            <a:r>
              <a:rPr lang="en" dirty="0"/>
              <a:t>Other caregivers</a:t>
            </a:r>
            <a:endParaRPr dirty="0"/>
          </a:p>
        </p:txBody>
      </p:sp>
      <p:sp>
        <p:nvSpPr>
          <p:cNvPr id="1753" name="Google Shape;1753;p53"/>
          <p:cNvSpPr txBox="1">
            <a:spLocks noGrp="1"/>
          </p:cNvSpPr>
          <p:nvPr>
            <p:ph type="subTitle" idx="6"/>
          </p:nvPr>
        </p:nvSpPr>
        <p:spPr>
          <a:xfrm>
            <a:off x="8457994" y="4925840"/>
            <a:ext cx="2814800" cy="402400"/>
          </a:xfrm>
          <a:prstGeom prst="rect">
            <a:avLst/>
          </a:prstGeom>
        </p:spPr>
        <p:txBody>
          <a:bodyPr spcFirstLastPara="1" wrap="square" lIns="0" tIns="0" rIns="0" bIns="0" anchor="ctr" anchorCtr="0">
            <a:noAutofit/>
          </a:bodyPr>
          <a:lstStyle/>
          <a:p>
            <a:pPr marL="0" indent="0"/>
            <a:r>
              <a:rPr lang="en" dirty="0"/>
              <a:t>1 Sibling, 2 aunts, 1 uncle and 1 other arrangement</a:t>
            </a:r>
            <a:endParaRPr dirty="0"/>
          </a:p>
        </p:txBody>
      </p:sp>
      <p:sp>
        <p:nvSpPr>
          <p:cNvPr id="1754" name="Google Shape;1754;p53"/>
          <p:cNvSpPr/>
          <p:nvPr/>
        </p:nvSpPr>
        <p:spPr>
          <a:xfrm>
            <a:off x="1605090" y="1946182"/>
            <a:ext cx="1566400" cy="1566400"/>
          </a:xfrm>
          <a:prstGeom prst="ellipse">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1755" name="Google Shape;1755;p53"/>
          <p:cNvSpPr/>
          <p:nvPr/>
        </p:nvSpPr>
        <p:spPr>
          <a:xfrm>
            <a:off x="5312800" y="2281513"/>
            <a:ext cx="1566400" cy="1566400"/>
          </a:xfrm>
          <a:prstGeom prst="ellipse">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1756" name="Google Shape;1756;p53"/>
          <p:cNvSpPr/>
          <p:nvPr/>
        </p:nvSpPr>
        <p:spPr>
          <a:xfrm>
            <a:off x="9051711" y="1931722"/>
            <a:ext cx="1566400" cy="1566400"/>
          </a:xfrm>
          <a:prstGeom prst="ellipse">
            <a:avLst/>
          </a:prstGeom>
          <a:solidFill>
            <a:schemeClr val="accent1"/>
          </a:solidFill>
          <a:ln>
            <a:noFill/>
          </a:ln>
        </p:spPr>
        <p:txBody>
          <a:bodyPr spcFirstLastPara="1" wrap="square" lIns="121900" tIns="121900" rIns="121900" bIns="121900" anchor="ctr" anchorCtr="0">
            <a:noAutofit/>
          </a:bodyPr>
          <a:lstStyle/>
          <a:p>
            <a:endParaRPr sz="2400"/>
          </a:p>
        </p:txBody>
      </p:sp>
      <p:cxnSp>
        <p:nvCxnSpPr>
          <p:cNvPr id="1757" name="Google Shape;1757;p53"/>
          <p:cNvCxnSpPr>
            <a:stCxn id="1748" idx="0"/>
            <a:endCxn id="1754" idx="4"/>
          </p:cNvCxnSpPr>
          <p:nvPr/>
        </p:nvCxnSpPr>
        <p:spPr>
          <a:xfrm flipV="1">
            <a:off x="2367400" y="3512582"/>
            <a:ext cx="20890" cy="811518"/>
          </a:xfrm>
          <a:prstGeom prst="straightConnector1">
            <a:avLst/>
          </a:prstGeom>
          <a:noFill/>
          <a:ln w="19050" cap="flat" cmpd="sng">
            <a:solidFill>
              <a:schemeClr val="accent1"/>
            </a:solidFill>
            <a:prstDash val="solid"/>
            <a:round/>
            <a:headEnd type="oval" w="med" len="med"/>
            <a:tailEnd type="none" w="med" len="med"/>
          </a:ln>
        </p:spPr>
      </p:cxnSp>
      <p:cxnSp>
        <p:nvCxnSpPr>
          <p:cNvPr id="1758" name="Google Shape;1758;p53"/>
          <p:cNvCxnSpPr>
            <a:stCxn id="1750" idx="0"/>
            <a:endCxn id="1755" idx="4"/>
          </p:cNvCxnSpPr>
          <p:nvPr/>
        </p:nvCxnSpPr>
        <p:spPr>
          <a:xfrm rot="10800000">
            <a:off x="6096000" y="3848100"/>
            <a:ext cx="0" cy="476000"/>
          </a:xfrm>
          <a:prstGeom prst="straightConnector1">
            <a:avLst/>
          </a:prstGeom>
          <a:noFill/>
          <a:ln w="19050" cap="flat" cmpd="sng">
            <a:solidFill>
              <a:schemeClr val="accent1"/>
            </a:solidFill>
            <a:prstDash val="solid"/>
            <a:round/>
            <a:headEnd type="oval" w="med" len="med"/>
            <a:tailEnd type="none" w="med" len="med"/>
          </a:ln>
        </p:spPr>
      </p:cxnSp>
      <p:cxnSp>
        <p:nvCxnSpPr>
          <p:cNvPr id="1759" name="Google Shape;1759;p53"/>
          <p:cNvCxnSpPr>
            <a:stCxn id="1752" idx="0"/>
            <a:endCxn id="1756" idx="4"/>
          </p:cNvCxnSpPr>
          <p:nvPr/>
        </p:nvCxnSpPr>
        <p:spPr>
          <a:xfrm flipV="1">
            <a:off x="9824600" y="3498122"/>
            <a:ext cx="10311" cy="825978"/>
          </a:xfrm>
          <a:prstGeom prst="straightConnector1">
            <a:avLst/>
          </a:prstGeom>
          <a:noFill/>
          <a:ln w="19050" cap="flat" cmpd="sng">
            <a:solidFill>
              <a:schemeClr val="accent1"/>
            </a:solidFill>
            <a:prstDash val="solid"/>
            <a:round/>
            <a:headEnd type="oval" w="med" len="med"/>
            <a:tailEnd type="none" w="med" len="med"/>
          </a:ln>
        </p:spPr>
      </p:cxnSp>
      <p:grpSp>
        <p:nvGrpSpPr>
          <p:cNvPr id="3" name="Google Shape;896;p34">
            <a:extLst>
              <a:ext uri="{FF2B5EF4-FFF2-40B4-BE49-F238E27FC236}">
                <a16:creationId xmlns:a16="http://schemas.microsoft.com/office/drawing/2014/main" id="{E23DCBE4-45F5-9CF3-8B1D-7EB936B0F2F9}"/>
              </a:ext>
            </a:extLst>
          </p:cNvPr>
          <p:cNvGrpSpPr/>
          <p:nvPr/>
        </p:nvGrpSpPr>
        <p:grpSpPr>
          <a:xfrm>
            <a:off x="1061640" y="1640868"/>
            <a:ext cx="2657192" cy="2602317"/>
            <a:chOff x="-1220870" y="2208435"/>
            <a:chExt cx="4425557" cy="4409879"/>
          </a:xfrm>
        </p:grpSpPr>
        <p:grpSp>
          <p:nvGrpSpPr>
            <p:cNvPr id="4" name="Google Shape;897;p34">
              <a:extLst>
                <a:ext uri="{FF2B5EF4-FFF2-40B4-BE49-F238E27FC236}">
                  <a16:creationId xmlns:a16="http://schemas.microsoft.com/office/drawing/2014/main" id="{3B53120C-836F-C5A5-359E-A36E07AE893D}"/>
                </a:ext>
              </a:extLst>
            </p:cNvPr>
            <p:cNvGrpSpPr/>
            <p:nvPr/>
          </p:nvGrpSpPr>
          <p:grpSpPr>
            <a:xfrm>
              <a:off x="-1220870" y="2368212"/>
              <a:ext cx="4425557" cy="4250102"/>
              <a:chOff x="5036155" y="1089987"/>
              <a:chExt cx="4425557" cy="4250102"/>
            </a:xfrm>
          </p:grpSpPr>
          <p:sp>
            <p:nvSpPr>
              <p:cNvPr id="1728" name="Google Shape;898;p34">
                <a:extLst>
                  <a:ext uri="{FF2B5EF4-FFF2-40B4-BE49-F238E27FC236}">
                    <a16:creationId xmlns:a16="http://schemas.microsoft.com/office/drawing/2014/main" id="{336DC2BF-7904-4E33-4AB4-D8A6ACDF3470}"/>
                  </a:ext>
                </a:extLst>
              </p:cNvPr>
              <p:cNvSpPr/>
              <p:nvPr/>
            </p:nvSpPr>
            <p:spPr>
              <a:xfrm>
                <a:off x="5036155" y="1089987"/>
                <a:ext cx="4425557" cy="4250102"/>
              </a:xfrm>
              <a:custGeom>
                <a:avLst/>
                <a:gdLst/>
                <a:ahLst/>
                <a:cxnLst/>
                <a:rect l="l" t="t" r="r" b="b"/>
                <a:pathLst>
                  <a:path w="120366" h="115594" extrusionOk="0">
                    <a:moveTo>
                      <a:pt x="67461" y="1"/>
                    </a:moveTo>
                    <a:cubicBezTo>
                      <a:pt x="64374" y="1"/>
                      <a:pt x="61260" y="1231"/>
                      <a:pt x="58934" y="3821"/>
                    </a:cubicBezTo>
                    <a:cubicBezTo>
                      <a:pt x="56693" y="6315"/>
                      <a:pt x="53566" y="7625"/>
                      <a:pt x="50396" y="7625"/>
                    </a:cubicBezTo>
                    <a:cubicBezTo>
                      <a:pt x="48426" y="7625"/>
                      <a:pt x="46439" y="7119"/>
                      <a:pt x="44639" y="6076"/>
                    </a:cubicBezTo>
                    <a:cubicBezTo>
                      <a:pt x="42787" y="5000"/>
                      <a:pt x="40811" y="4505"/>
                      <a:pt x="38881" y="4505"/>
                    </a:cubicBezTo>
                    <a:cubicBezTo>
                      <a:pt x="33291" y="4505"/>
                      <a:pt x="28092" y="8652"/>
                      <a:pt x="27454" y="14817"/>
                    </a:cubicBezTo>
                    <a:cubicBezTo>
                      <a:pt x="26895" y="20223"/>
                      <a:pt x="22627" y="24509"/>
                      <a:pt x="17222" y="25050"/>
                    </a:cubicBezTo>
                    <a:cubicBezTo>
                      <a:pt x="8928" y="25907"/>
                      <a:pt x="4268" y="35021"/>
                      <a:pt x="8462" y="42234"/>
                    </a:cubicBezTo>
                    <a:cubicBezTo>
                      <a:pt x="11202" y="46950"/>
                      <a:pt x="10251" y="52914"/>
                      <a:pt x="6207" y="56548"/>
                    </a:cubicBezTo>
                    <a:cubicBezTo>
                      <a:pt x="0" y="62121"/>
                      <a:pt x="1622" y="72223"/>
                      <a:pt x="9245" y="75597"/>
                    </a:cubicBezTo>
                    <a:cubicBezTo>
                      <a:pt x="14202" y="77815"/>
                      <a:pt x="16961" y="83201"/>
                      <a:pt x="15824" y="88513"/>
                    </a:cubicBezTo>
                    <a:cubicBezTo>
                      <a:pt x="14266" y="95835"/>
                      <a:pt x="19952" y="102434"/>
                      <a:pt x="27034" y="102434"/>
                    </a:cubicBezTo>
                    <a:cubicBezTo>
                      <a:pt x="27830" y="102434"/>
                      <a:pt x="28644" y="102350"/>
                      <a:pt x="29467" y="102175"/>
                    </a:cubicBezTo>
                    <a:cubicBezTo>
                      <a:pt x="30272" y="102003"/>
                      <a:pt x="31078" y="101919"/>
                      <a:pt x="31875" y="101919"/>
                    </a:cubicBezTo>
                    <a:cubicBezTo>
                      <a:pt x="36338" y="101919"/>
                      <a:pt x="40499" y="104532"/>
                      <a:pt x="42365" y="108754"/>
                    </a:cubicBezTo>
                    <a:cubicBezTo>
                      <a:pt x="44341" y="113196"/>
                      <a:pt x="48596" y="115594"/>
                      <a:pt x="52905" y="115594"/>
                    </a:cubicBezTo>
                    <a:cubicBezTo>
                      <a:pt x="55992" y="115594"/>
                      <a:pt x="59106" y="114364"/>
                      <a:pt x="61432" y="111774"/>
                    </a:cubicBezTo>
                    <a:cubicBezTo>
                      <a:pt x="63673" y="109279"/>
                      <a:pt x="66800" y="107969"/>
                      <a:pt x="69970" y="107969"/>
                    </a:cubicBezTo>
                    <a:cubicBezTo>
                      <a:pt x="71940" y="107969"/>
                      <a:pt x="73927" y="108475"/>
                      <a:pt x="75727" y="109518"/>
                    </a:cubicBezTo>
                    <a:cubicBezTo>
                      <a:pt x="77578" y="110595"/>
                      <a:pt x="79556" y="111089"/>
                      <a:pt x="81488" y="111089"/>
                    </a:cubicBezTo>
                    <a:cubicBezTo>
                      <a:pt x="87082" y="111089"/>
                      <a:pt x="92288" y="106942"/>
                      <a:pt x="92912" y="100777"/>
                    </a:cubicBezTo>
                    <a:cubicBezTo>
                      <a:pt x="93471" y="95372"/>
                      <a:pt x="97758" y="91085"/>
                      <a:pt x="103163" y="90545"/>
                    </a:cubicBezTo>
                    <a:cubicBezTo>
                      <a:pt x="111438" y="89687"/>
                      <a:pt x="116098" y="80573"/>
                      <a:pt x="111904" y="73360"/>
                    </a:cubicBezTo>
                    <a:cubicBezTo>
                      <a:pt x="109183" y="68645"/>
                      <a:pt x="110133" y="62680"/>
                      <a:pt x="114178" y="59046"/>
                    </a:cubicBezTo>
                    <a:cubicBezTo>
                      <a:pt x="120366" y="53492"/>
                      <a:pt x="118763" y="43371"/>
                      <a:pt x="111140" y="39998"/>
                    </a:cubicBezTo>
                    <a:cubicBezTo>
                      <a:pt x="106163" y="37780"/>
                      <a:pt x="103424" y="32393"/>
                      <a:pt x="104560" y="27081"/>
                    </a:cubicBezTo>
                    <a:cubicBezTo>
                      <a:pt x="106119" y="19760"/>
                      <a:pt x="100432" y="13161"/>
                      <a:pt x="93337" y="13161"/>
                    </a:cubicBezTo>
                    <a:cubicBezTo>
                      <a:pt x="92539" y="13161"/>
                      <a:pt x="91724" y="13244"/>
                      <a:pt x="90899" y="13420"/>
                    </a:cubicBezTo>
                    <a:cubicBezTo>
                      <a:pt x="90094" y="13592"/>
                      <a:pt x="89288" y="13675"/>
                      <a:pt x="88491" y="13675"/>
                    </a:cubicBezTo>
                    <a:cubicBezTo>
                      <a:pt x="84028" y="13675"/>
                      <a:pt x="79867" y="11063"/>
                      <a:pt x="78001" y="6840"/>
                    </a:cubicBezTo>
                    <a:cubicBezTo>
                      <a:pt x="76025" y="2398"/>
                      <a:pt x="71770" y="1"/>
                      <a:pt x="67461" y="1"/>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899;p34">
                <a:extLst>
                  <a:ext uri="{FF2B5EF4-FFF2-40B4-BE49-F238E27FC236}">
                    <a16:creationId xmlns:a16="http://schemas.microsoft.com/office/drawing/2014/main" id="{124D2063-D21F-0D65-BEC4-CB225B61C2E7}"/>
                  </a:ext>
                </a:extLst>
              </p:cNvPr>
              <p:cNvSpPr/>
              <p:nvPr/>
            </p:nvSpPr>
            <p:spPr>
              <a:xfrm>
                <a:off x="5286284" y="1531969"/>
                <a:ext cx="3926659" cy="3770875"/>
              </a:xfrm>
              <a:custGeom>
                <a:avLst/>
                <a:gdLst/>
                <a:ahLst/>
                <a:cxnLst/>
                <a:rect l="l" t="t" r="r" b="b"/>
                <a:pathLst>
                  <a:path w="106797" h="102560" extrusionOk="0">
                    <a:moveTo>
                      <a:pt x="59836" y="0"/>
                    </a:moveTo>
                    <a:cubicBezTo>
                      <a:pt x="57100" y="0"/>
                      <a:pt x="54340" y="1092"/>
                      <a:pt x="52280" y="3393"/>
                    </a:cubicBezTo>
                    <a:cubicBezTo>
                      <a:pt x="50291" y="5600"/>
                      <a:pt x="47515" y="6765"/>
                      <a:pt x="44700" y="6765"/>
                    </a:cubicBezTo>
                    <a:cubicBezTo>
                      <a:pt x="42951" y="6765"/>
                      <a:pt x="41187" y="6316"/>
                      <a:pt x="39588" y="5387"/>
                    </a:cubicBezTo>
                    <a:cubicBezTo>
                      <a:pt x="37947" y="4435"/>
                      <a:pt x="36194" y="3998"/>
                      <a:pt x="34483" y="3998"/>
                    </a:cubicBezTo>
                    <a:cubicBezTo>
                      <a:pt x="29525" y="3998"/>
                      <a:pt x="24910" y="7668"/>
                      <a:pt x="24342" y="13141"/>
                    </a:cubicBezTo>
                    <a:cubicBezTo>
                      <a:pt x="23857" y="17931"/>
                      <a:pt x="20055" y="21733"/>
                      <a:pt x="15265" y="22236"/>
                    </a:cubicBezTo>
                    <a:cubicBezTo>
                      <a:pt x="7903" y="22982"/>
                      <a:pt x="3784" y="31071"/>
                      <a:pt x="7493" y="37464"/>
                    </a:cubicBezTo>
                    <a:cubicBezTo>
                      <a:pt x="9916" y="41639"/>
                      <a:pt x="9077" y="46950"/>
                      <a:pt x="5498" y="50175"/>
                    </a:cubicBezTo>
                    <a:cubicBezTo>
                      <a:pt x="0" y="55095"/>
                      <a:pt x="1417" y="64079"/>
                      <a:pt x="8182" y="67080"/>
                    </a:cubicBezTo>
                    <a:cubicBezTo>
                      <a:pt x="12600" y="69037"/>
                      <a:pt x="15023" y="73808"/>
                      <a:pt x="14016" y="78524"/>
                    </a:cubicBezTo>
                    <a:cubicBezTo>
                      <a:pt x="12641" y="85028"/>
                      <a:pt x="17690" y="90884"/>
                      <a:pt x="23981" y="90884"/>
                    </a:cubicBezTo>
                    <a:cubicBezTo>
                      <a:pt x="24685" y="90884"/>
                      <a:pt x="25404" y="90811"/>
                      <a:pt x="26131" y="90657"/>
                    </a:cubicBezTo>
                    <a:cubicBezTo>
                      <a:pt x="26845" y="90505"/>
                      <a:pt x="27562" y="90431"/>
                      <a:pt x="28270" y="90431"/>
                    </a:cubicBezTo>
                    <a:cubicBezTo>
                      <a:pt x="32233" y="90431"/>
                      <a:pt x="35933" y="92743"/>
                      <a:pt x="37593" y="96491"/>
                    </a:cubicBezTo>
                    <a:cubicBezTo>
                      <a:pt x="39342" y="100433"/>
                      <a:pt x="43116" y="102560"/>
                      <a:pt x="46938" y="102560"/>
                    </a:cubicBezTo>
                    <a:cubicBezTo>
                      <a:pt x="49675" y="102560"/>
                      <a:pt x="52437" y="101469"/>
                      <a:pt x="54498" y="99175"/>
                    </a:cubicBezTo>
                    <a:cubicBezTo>
                      <a:pt x="56487" y="96968"/>
                      <a:pt x="59263" y="95803"/>
                      <a:pt x="62078" y="95803"/>
                    </a:cubicBezTo>
                    <a:cubicBezTo>
                      <a:pt x="63827" y="95803"/>
                      <a:pt x="65591" y="96252"/>
                      <a:pt x="67191" y="97181"/>
                    </a:cubicBezTo>
                    <a:cubicBezTo>
                      <a:pt x="68829" y="98131"/>
                      <a:pt x="70579" y="98567"/>
                      <a:pt x="72290" y="98567"/>
                    </a:cubicBezTo>
                    <a:cubicBezTo>
                      <a:pt x="77255" y="98567"/>
                      <a:pt x="81882" y="94889"/>
                      <a:pt x="82437" y="89427"/>
                    </a:cubicBezTo>
                    <a:cubicBezTo>
                      <a:pt x="82940" y="84618"/>
                      <a:pt x="86724" y="80816"/>
                      <a:pt x="91532" y="80332"/>
                    </a:cubicBezTo>
                    <a:cubicBezTo>
                      <a:pt x="98876" y="79567"/>
                      <a:pt x="102995" y="71478"/>
                      <a:pt x="99286" y="65085"/>
                    </a:cubicBezTo>
                    <a:cubicBezTo>
                      <a:pt x="96863" y="60911"/>
                      <a:pt x="97702" y="55617"/>
                      <a:pt x="101299" y="52393"/>
                    </a:cubicBezTo>
                    <a:cubicBezTo>
                      <a:pt x="106797" y="47454"/>
                      <a:pt x="105362" y="38489"/>
                      <a:pt x="98596" y="35488"/>
                    </a:cubicBezTo>
                    <a:cubicBezTo>
                      <a:pt x="94198" y="33531"/>
                      <a:pt x="91756" y="28741"/>
                      <a:pt x="92762" y="24025"/>
                    </a:cubicBezTo>
                    <a:cubicBezTo>
                      <a:pt x="94136" y="17544"/>
                      <a:pt x="89083" y="11679"/>
                      <a:pt x="82810" y="11679"/>
                    </a:cubicBezTo>
                    <a:cubicBezTo>
                      <a:pt x="82102" y="11679"/>
                      <a:pt x="81379" y="11754"/>
                      <a:pt x="80648" y="11911"/>
                    </a:cubicBezTo>
                    <a:cubicBezTo>
                      <a:pt x="79933" y="12062"/>
                      <a:pt x="79218" y="12136"/>
                      <a:pt x="78512" y="12136"/>
                    </a:cubicBezTo>
                    <a:cubicBezTo>
                      <a:pt x="74538" y="12136"/>
                      <a:pt x="70847" y="9812"/>
                      <a:pt x="69185" y="6077"/>
                    </a:cubicBezTo>
                    <a:cubicBezTo>
                      <a:pt x="67436" y="2133"/>
                      <a:pt x="63660" y="0"/>
                      <a:pt x="59836"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oogle Shape;900;p34">
              <a:extLst>
                <a:ext uri="{FF2B5EF4-FFF2-40B4-BE49-F238E27FC236}">
                  <a16:creationId xmlns:a16="http://schemas.microsoft.com/office/drawing/2014/main" id="{5CC1238F-D8B5-3E91-8672-812089D534AE}"/>
                </a:ext>
              </a:extLst>
            </p:cNvPr>
            <p:cNvGrpSpPr/>
            <p:nvPr/>
          </p:nvGrpSpPr>
          <p:grpSpPr>
            <a:xfrm flipH="1">
              <a:off x="-233990" y="2208435"/>
              <a:ext cx="2908993" cy="3170922"/>
              <a:chOff x="4498550" y="1321150"/>
              <a:chExt cx="976500" cy="1064425"/>
            </a:xfrm>
          </p:grpSpPr>
          <p:sp>
            <p:nvSpPr>
              <p:cNvPr id="6" name="Google Shape;901;p34">
                <a:extLst>
                  <a:ext uri="{FF2B5EF4-FFF2-40B4-BE49-F238E27FC236}">
                    <a16:creationId xmlns:a16="http://schemas.microsoft.com/office/drawing/2014/main" id="{27132C7A-7E6A-1C65-A82C-7A555ED8A433}"/>
                  </a:ext>
                </a:extLst>
              </p:cNvPr>
              <p:cNvSpPr/>
              <p:nvPr/>
            </p:nvSpPr>
            <p:spPr>
              <a:xfrm>
                <a:off x="4498550" y="1321150"/>
                <a:ext cx="976500" cy="1064425"/>
              </a:xfrm>
              <a:custGeom>
                <a:avLst/>
                <a:gdLst/>
                <a:ahLst/>
                <a:cxnLst/>
                <a:rect l="l" t="t" r="r" b="b"/>
                <a:pathLst>
                  <a:path w="39060" h="42577" extrusionOk="0">
                    <a:moveTo>
                      <a:pt x="21741" y="1"/>
                    </a:moveTo>
                    <a:cubicBezTo>
                      <a:pt x="20822" y="1"/>
                      <a:pt x="19889" y="181"/>
                      <a:pt x="18990" y="560"/>
                    </a:cubicBezTo>
                    <a:lnTo>
                      <a:pt x="17903" y="1022"/>
                    </a:lnTo>
                    <a:cubicBezTo>
                      <a:pt x="17363" y="1249"/>
                      <a:pt x="16862" y="1538"/>
                      <a:pt x="16416" y="1875"/>
                    </a:cubicBezTo>
                    <a:cubicBezTo>
                      <a:pt x="13693" y="3620"/>
                      <a:pt x="13184" y="6147"/>
                      <a:pt x="13208" y="7876"/>
                    </a:cubicBezTo>
                    <a:cubicBezTo>
                      <a:pt x="13059" y="8111"/>
                      <a:pt x="12911" y="8353"/>
                      <a:pt x="12754" y="8596"/>
                    </a:cubicBezTo>
                    <a:cubicBezTo>
                      <a:pt x="11205" y="10889"/>
                      <a:pt x="9233" y="12344"/>
                      <a:pt x="6526" y="13721"/>
                    </a:cubicBezTo>
                    <a:lnTo>
                      <a:pt x="6158" y="13909"/>
                    </a:lnTo>
                    <a:cubicBezTo>
                      <a:pt x="1150" y="16452"/>
                      <a:pt x="0" y="22516"/>
                      <a:pt x="2512" y="25912"/>
                    </a:cubicBezTo>
                    <a:lnTo>
                      <a:pt x="3232" y="26897"/>
                    </a:lnTo>
                    <a:cubicBezTo>
                      <a:pt x="3341" y="27046"/>
                      <a:pt x="3459" y="27195"/>
                      <a:pt x="3584" y="27336"/>
                    </a:cubicBezTo>
                    <a:cubicBezTo>
                      <a:pt x="4030" y="27860"/>
                      <a:pt x="4163" y="28509"/>
                      <a:pt x="3936" y="29112"/>
                    </a:cubicBezTo>
                    <a:cubicBezTo>
                      <a:pt x="3513" y="30215"/>
                      <a:pt x="3302" y="31420"/>
                      <a:pt x="3388" y="32703"/>
                    </a:cubicBezTo>
                    <a:cubicBezTo>
                      <a:pt x="3709" y="37460"/>
                      <a:pt x="8020" y="41592"/>
                      <a:pt x="13583" y="42421"/>
                    </a:cubicBezTo>
                    <a:cubicBezTo>
                      <a:pt x="14292" y="42526"/>
                      <a:pt x="14993" y="42577"/>
                      <a:pt x="15680" y="42577"/>
                    </a:cubicBezTo>
                    <a:cubicBezTo>
                      <a:pt x="18738" y="42577"/>
                      <a:pt x="21537" y="41578"/>
                      <a:pt x="23607" y="39917"/>
                    </a:cubicBezTo>
                    <a:cubicBezTo>
                      <a:pt x="26643" y="37476"/>
                      <a:pt x="30101" y="35442"/>
                      <a:pt x="33630" y="33533"/>
                    </a:cubicBezTo>
                    <a:cubicBezTo>
                      <a:pt x="36517" y="31968"/>
                      <a:pt x="38528" y="29331"/>
                      <a:pt x="38841" y="26178"/>
                    </a:cubicBezTo>
                    <a:cubicBezTo>
                      <a:pt x="39060" y="24034"/>
                      <a:pt x="38450" y="21968"/>
                      <a:pt x="37253" y="20207"/>
                    </a:cubicBezTo>
                    <a:cubicBezTo>
                      <a:pt x="36994" y="19746"/>
                      <a:pt x="36736" y="19331"/>
                      <a:pt x="36501" y="18956"/>
                    </a:cubicBezTo>
                    <a:cubicBezTo>
                      <a:pt x="35680" y="17665"/>
                      <a:pt x="34639" y="16295"/>
                      <a:pt x="34733" y="14856"/>
                    </a:cubicBezTo>
                    <a:cubicBezTo>
                      <a:pt x="35046" y="10294"/>
                      <a:pt x="32793" y="7289"/>
                      <a:pt x="29577" y="5654"/>
                    </a:cubicBezTo>
                    <a:cubicBezTo>
                      <a:pt x="29209" y="4582"/>
                      <a:pt x="27488" y="435"/>
                      <a:pt x="22957" y="107"/>
                    </a:cubicBezTo>
                    <a:cubicBezTo>
                      <a:pt x="22557" y="37"/>
                      <a:pt x="22150" y="1"/>
                      <a:pt x="21741" y="1"/>
                    </a:cubicBezTo>
                    <a:close/>
                  </a:path>
                </a:pathLst>
              </a:custGeom>
              <a:solidFill>
                <a:srgbClr val="3015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902;p34">
                <a:extLst>
                  <a:ext uri="{FF2B5EF4-FFF2-40B4-BE49-F238E27FC236}">
                    <a16:creationId xmlns:a16="http://schemas.microsoft.com/office/drawing/2014/main" id="{CFD07DA2-B60A-D5C2-B69C-6728D9BFFEB1}"/>
                  </a:ext>
                </a:extLst>
              </p:cNvPr>
              <p:cNvSpPr/>
              <p:nvPr/>
            </p:nvSpPr>
            <p:spPr>
              <a:xfrm>
                <a:off x="4889575" y="1466000"/>
                <a:ext cx="375400" cy="493375"/>
              </a:xfrm>
              <a:custGeom>
                <a:avLst/>
                <a:gdLst/>
                <a:ahLst/>
                <a:cxnLst/>
                <a:rect l="l" t="t" r="r" b="b"/>
                <a:pathLst>
                  <a:path w="15016" h="19735" extrusionOk="0">
                    <a:moveTo>
                      <a:pt x="1698" y="1"/>
                    </a:moveTo>
                    <a:cubicBezTo>
                      <a:pt x="1988" y="1331"/>
                      <a:pt x="1581" y="2223"/>
                      <a:pt x="931" y="2826"/>
                    </a:cubicBezTo>
                    <a:cubicBezTo>
                      <a:pt x="955" y="2919"/>
                      <a:pt x="978" y="3021"/>
                      <a:pt x="1010" y="3123"/>
                    </a:cubicBezTo>
                    <a:lnTo>
                      <a:pt x="1158" y="3639"/>
                    </a:lnTo>
                    <a:lnTo>
                      <a:pt x="1158" y="3647"/>
                    </a:lnTo>
                    <a:lnTo>
                      <a:pt x="1565" y="5048"/>
                    </a:lnTo>
                    <a:lnTo>
                      <a:pt x="1409" y="5095"/>
                    </a:lnTo>
                    <a:cubicBezTo>
                      <a:pt x="517" y="5353"/>
                      <a:pt x="0" y="6292"/>
                      <a:pt x="266" y="7184"/>
                    </a:cubicBezTo>
                    <a:cubicBezTo>
                      <a:pt x="479" y="7920"/>
                      <a:pt x="1151" y="8400"/>
                      <a:pt x="1881" y="8400"/>
                    </a:cubicBezTo>
                    <a:cubicBezTo>
                      <a:pt x="2035" y="8400"/>
                      <a:pt x="2192" y="8379"/>
                      <a:pt x="2348" y="8334"/>
                    </a:cubicBezTo>
                    <a:lnTo>
                      <a:pt x="2504" y="8287"/>
                    </a:lnTo>
                    <a:lnTo>
                      <a:pt x="2747" y="9116"/>
                    </a:lnTo>
                    <a:cubicBezTo>
                      <a:pt x="3193" y="10642"/>
                      <a:pt x="4288" y="11800"/>
                      <a:pt x="5650" y="12379"/>
                    </a:cubicBezTo>
                    <a:lnTo>
                      <a:pt x="6103" y="13952"/>
                    </a:lnTo>
                    <a:lnTo>
                      <a:pt x="3036" y="13944"/>
                    </a:lnTo>
                    <a:lnTo>
                      <a:pt x="3036" y="13944"/>
                    </a:lnTo>
                    <a:lnTo>
                      <a:pt x="5290" y="19625"/>
                    </a:lnTo>
                    <a:lnTo>
                      <a:pt x="5337" y="19734"/>
                    </a:lnTo>
                    <a:lnTo>
                      <a:pt x="12715" y="19726"/>
                    </a:lnTo>
                    <a:lnTo>
                      <a:pt x="12754" y="19625"/>
                    </a:lnTo>
                    <a:lnTo>
                      <a:pt x="15015" y="13952"/>
                    </a:lnTo>
                    <a:lnTo>
                      <a:pt x="12692" y="13952"/>
                    </a:lnTo>
                    <a:lnTo>
                      <a:pt x="11729" y="10658"/>
                    </a:lnTo>
                    <a:cubicBezTo>
                      <a:pt x="12606" y="9437"/>
                      <a:pt x="12934" y="7841"/>
                      <a:pt x="12480" y="6292"/>
                    </a:cubicBezTo>
                    <a:lnTo>
                      <a:pt x="12238" y="5462"/>
                    </a:lnTo>
                    <a:lnTo>
                      <a:pt x="12645" y="5345"/>
                    </a:lnTo>
                    <a:cubicBezTo>
                      <a:pt x="13537" y="5087"/>
                      <a:pt x="14053" y="4148"/>
                      <a:pt x="13795" y="3256"/>
                    </a:cubicBezTo>
                    <a:cubicBezTo>
                      <a:pt x="13575" y="2520"/>
                      <a:pt x="12902" y="2039"/>
                      <a:pt x="12173" y="2039"/>
                    </a:cubicBezTo>
                    <a:cubicBezTo>
                      <a:pt x="12018" y="2039"/>
                      <a:pt x="11861" y="2061"/>
                      <a:pt x="11706" y="2106"/>
                    </a:cubicBezTo>
                    <a:lnTo>
                      <a:pt x="11299" y="2223"/>
                    </a:lnTo>
                    <a:lnTo>
                      <a:pt x="10892" y="815"/>
                    </a:lnTo>
                    <a:lnTo>
                      <a:pt x="10845" y="650"/>
                    </a:lnTo>
                    <a:cubicBezTo>
                      <a:pt x="10712" y="517"/>
                      <a:pt x="10591" y="428"/>
                      <a:pt x="10528" y="428"/>
                    </a:cubicBezTo>
                    <a:cubicBezTo>
                      <a:pt x="10521" y="428"/>
                      <a:pt x="10514" y="429"/>
                      <a:pt x="10509" y="431"/>
                    </a:cubicBezTo>
                    <a:cubicBezTo>
                      <a:pt x="8397" y="1296"/>
                      <a:pt x="6756" y="1598"/>
                      <a:pt x="5495" y="1598"/>
                    </a:cubicBezTo>
                    <a:cubicBezTo>
                      <a:pt x="2592" y="1598"/>
                      <a:pt x="1698" y="1"/>
                      <a:pt x="1698" y="1"/>
                    </a:cubicBezTo>
                    <a:close/>
                  </a:path>
                </a:pathLst>
              </a:custGeom>
              <a:solidFill>
                <a:srgbClr val="EB8D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Google Shape;903;p34">
                <a:extLst>
                  <a:ext uri="{FF2B5EF4-FFF2-40B4-BE49-F238E27FC236}">
                    <a16:creationId xmlns:a16="http://schemas.microsoft.com/office/drawing/2014/main" id="{88980E1A-AD8C-F896-1DA6-423C3CC805E0}"/>
                  </a:ext>
                </a:extLst>
              </p:cNvPr>
              <p:cNvSpPr/>
              <p:nvPr/>
            </p:nvSpPr>
            <p:spPr>
              <a:xfrm>
                <a:off x="4952175" y="1602550"/>
                <a:ext cx="263300" cy="216325"/>
              </a:xfrm>
              <a:custGeom>
                <a:avLst/>
                <a:gdLst/>
                <a:ahLst/>
                <a:cxnLst/>
                <a:rect l="l" t="t" r="r" b="b"/>
                <a:pathLst>
                  <a:path w="10532" h="8653" extrusionOk="0">
                    <a:moveTo>
                      <a:pt x="9734" y="0"/>
                    </a:moveTo>
                    <a:cubicBezTo>
                      <a:pt x="10430" y="2645"/>
                      <a:pt x="8889" y="5384"/>
                      <a:pt x="6244" y="6150"/>
                    </a:cubicBezTo>
                    <a:cubicBezTo>
                      <a:pt x="5773" y="6287"/>
                      <a:pt x="5298" y="6352"/>
                      <a:pt x="4831" y="6352"/>
                    </a:cubicBezTo>
                    <a:cubicBezTo>
                      <a:pt x="2676" y="6352"/>
                      <a:pt x="688" y="4966"/>
                      <a:pt x="0" y="2825"/>
                    </a:cubicBezTo>
                    <a:lnTo>
                      <a:pt x="0" y="2825"/>
                    </a:lnTo>
                    <a:lnTo>
                      <a:pt x="243" y="3654"/>
                    </a:lnTo>
                    <a:cubicBezTo>
                      <a:pt x="775" y="5485"/>
                      <a:pt x="2238" y="6784"/>
                      <a:pt x="3967" y="7183"/>
                    </a:cubicBezTo>
                    <a:cubicBezTo>
                      <a:pt x="4334" y="8060"/>
                      <a:pt x="5202" y="8653"/>
                      <a:pt x="6177" y="8653"/>
                    </a:cubicBezTo>
                    <a:cubicBezTo>
                      <a:pt x="6264" y="8653"/>
                      <a:pt x="6352" y="8648"/>
                      <a:pt x="6440" y="8639"/>
                    </a:cubicBezTo>
                    <a:cubicBezTo>
                      <a:pt x="7754" y="8498"/>
                      <a:pt x="8709" y="7316"/>
                      <a:pt x="8568" y="6002"/>
                    </a:cubicBezTo>
                    <a:cubicBezTo>
                      <a:pt x="8560" y="5986"/>
                      <a:pt x="8560" y="5970"/>
                      <a:pt x="8560" y="5955"/>
                    </a:cubicBezTo>
                    <a:cubicBezTo>
                      <a:pt x="9914" y="4695"/>
                      <a:pt x="10532" y="2731"/>
                      <a:pt x="9976" y="830"/>
                    </a:cubicBezTo>
                    <a:lnTo>
                      <a:pt x="9734" y="0"/>
                    </a:lnTo>
                    <a:close/>
                  </a:path>
                </a:pathLst>
              </a:custGeom>
              <a:solidFill>
                <a:srgbClr val="DA74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904;p34">
                <a:extLst>
                  <a:ext uri="{FF2B5EF4-FFF2-40B4-BE49-F238E27FC236}">
                    <a16:creationId xmlns:a16="http://schemas.microsoft.com/office/drawing/2014/main" id="{610F8194-B71C-D3A9-D962-3D6721330B8C}"/>
                  </a:ext>
                </a:extLst>
              </p:cNvPr>
              <p:cNvSpPr/>
              <p:nvPr/>
            </p:nvSpPr>
            <p:spPr>
              <a:xfrm>
                <a:off x="5188650" y="1533925"/>
                <a:ext cx="19800" cy="31475"/>
              </a:xfrm>
              <a:custGeom>
                <a:avLst/>
                <a:gdLst/>
                <a:ahLst/>
                <a:cxnLst/>
                <a:rect l="l" t="t" r="r" b="b"/>
                <a:pathLst>
                  <a:path w="792" h="1259" extrusionOk="0">
                    <a:moveTo>
                      <a:pt x="523" y="1"/>
                    </a:moveTo>
                    <a:cubicBezTo>
                      <a:pt x="479" y="1"/>
                      <a:pt x="438" y="25"/>
                      <a:pt x="416" y="69"/>
                    </a:cubicBezTo>
                    <a:lnTo>
                      <a:pt x="1" y="961"/>
                    </a:lnTo>
                    <a:lnTo>
                      <a:pt x="603" y="1243"/>
                    </a:lnTo>
                    <a:cubicBezTo>
                      <a:pt x="619" y="1251"/>
                      <a:pt x="635" y="1259"/>
                      <a:pt x="650" y="1259"/>
                    </a:cubicBezTo>
                    <a:cubicBezTo>
                      <a:pt x="697" y="1259"/>
                      <a:pt x="744" y="1235"/>
                      <a:pt x="768" y="1188"/>
                    </a:cubicBezTo>
                    <a:cubicBezTo>
                      <a:pt x="791" y="1126"/>
                      <a:pt x="768" y="1055"/>
                      <a:pt x="705" y="1024"/>
                    </a:cubicBezTo>
                    <a:lnTo>
                      <a:pt x="330" y="844"/>
                    </a:lnTo>
                    <a:lnTo>
                      <a:pt x="643" y="171"/>
                    </a:lnTo>
                    <a:cubicBezTo>
                      <a:pt x="674" y="116"/>
                      <a:pt x="643" y="38"/>
                      <a:pt x="580" y="15"/>
                    </a:cubicBezTo>
                    <a:cubicBezTo>
                      <a:pt x="561" y="5"/>
                      <a:pt x="542" y="1"/>
                      <a:pt x="523" y="1"/>
                    </a:cubicBezTo>
                    <a:close/>
                  </a:path>
                </a:pathLst>
              </a:custGeom>
              <a:solidFill>
                <a:srgbClr val="DA74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905;p34">
                <a:extLst>
                  <a:ext uri="{FF2B5EF4-FFF2-40B4-BE49-F238E27FC236}">
                    <a16:creationId xmlns:a16="http://schemas.microsoft.com/office/drawing/2014/main" id="{E12F8886-5CF1-8CF8-7423-EA8C58FAE338}"/>
                  </a:ext>
                </a:extLst>
              </p:cNvPr>
              <p:cNvSpPr/>
              <p:nvPr/>
            </p:nvSpPr>
            <p:spPr>
              <a:xfrm>
                <a:off x="4913825" y="1620075"/>
                <a:ext cx="23500" cy="30800"/>
              </a:xfrm>
              <a:custGeom>
                <a:avLst/>
                <a:gdLst/>
                <a:ahLst/>
                <a:cxnLst/>
                <a:rect l="l" t="t" r="r" b="b"/>
                <a:pathLst>
                  <a:path w="940" h="1232" extrusionOk="0">
                    <a:moveTo>
                      <a:pt x="134" y="1"/>
                    </a:moveTo>
                    <a:cubicBezTo>
                      <a:pt x="103" y="1"/>
                      <a:pt x="72" y="14"/>
                      <a:pt x="47" y="43"/>
                    </a:cubicBezTo>
                    <a:cubicBezTo>
                      <a:pt x="1" y="90"/>
                      <a:pt x="1" y="168"/>
                      <a:pt x="55" y="215"/>
                    </a:cubicBezTo>
                    <a:lnTo>
                      <a:pt x="595" y="716"/>
                    </a:lnTo>
                    <a:lnTo>
                      <a:pt x="314" y="1021"/>
                    </a:lnTo>
                    <a:cubicBezTo>
                      <a:pt x="267" y="1075"/>
                      <a:pt x="274" y="1154"/>
                      <a:pt x="321" y="1201"/>
                    </a:cubicBezTo>
                    <a:cubicBezTo>
                      <a:pt x="345" y="1216"/>
                      <a:pt x="376" y="1232"/>
                      <a:pt x="407" y="1232"/>
                    </a:cubicBezTo>
                    <a:cubicBezTo>
                      <a:pt x="439" y="1232"/>
                      <a:pt x="470" y="1216"/>
                      <a:pt x="493" y="1193"/>
                    </a:cubicBezTo>
                    <a:lnTo>
                      <a:pt x="939" y="700"/>
                    </a:lnTo>
                    <a:lnTo>
                      <a:pt x="220" y="35"/>
                    </a:lnTo>
                    <a:cubicBezTo>
                      <a:pt x="193" y="12"/>
                      <a:pt x="163" y="1"/>
                      <a:pt x="134" y="1"/>
                    </a:cubicBezTo>
                    <a:close/>
                  </a:path>
                </a:pathLst>
              </a:custGeom>
              <a:solidFill>
                <a:srgbClr val="DA74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906;p34">
                <a:extLst>
                  <a:ext uri="{FF2B5EF4-FFF2-40B4-BE49-F238E27FC236}">
                    <a16:creationId xmlns:a16="http://schemas.microsoft.com/office/drawing/2014/main" id="{1AAC6B12-FCD0-6D74-814A-F20E928B856C}"/>
                  </a:ext>
                </a:extLst>
              </p:cNvPr>
              <p:cNvSpPr/>
              <p:nvPr/>
            </p:nvSpPr>
            <p:spPr>
              <a:xfrm>
                <a:off x="5063075" y="1705550"/>
                <a:ext cx="28975" cy="16550"/>
              </a:xfrm>
              <a:custGeom>
                <a:avLst/>
                <a:gdLst/>
                <a:ahLst/>
                <a:cxnLst/>
                <a:rect l="l" t="t" r="r" b="b"/>
                <a:pathLst>
                  <a:path w="1159" h="662" extrusionOk="0">
                    <a:moveTo>
                      <a:pt x="899" y="0"/>
                    </a:moveTo>
                    <a:cubicBezTo>
                      <a:pt x="637" y="0"/>
                      <a:pt x="252" y="94"/>
                      <a:pt x="40" y="473"/>
                    </a:cubicBezTo>
                    <a:cubicBezTo>
                      <a:pt x="1" y="536"/>
                      <a:pt x="24" y="614"/>
                      <a:pt x="87" y="645"/>
                    </a:cubicBezTo>
                    <a:cubicBezTo>
                      <a:pt x="102" y="653"/>
                      <a:pt x="126" y="661"/>
                      <a:pt x="141" y="661"/>
                    </a:cubicBezTo>
                    <a:cubicBezTo>
                      <a:pt x="188" y="661"/>
                      <a:pt x="228" y="638"/>
                      <a:pt x="251" y="598"/>
                    </a:cubicBezTo>
                    <a:cubicBezTo>
                      <a:pt x="424" y="291"/>
                      <a:pt x="721" y="247"/>
                      <a:pt x="885" y="247"/>
                    </a:cubicBezTo>
                    <a:cubicBezTo>
                      <a:pt x="951" y="247"/>
                      <a:pt x="995" y="254"/>
                      <a:pt x="1002" y="254"/>
                    </a:cubicBezTo>
                    <a:cubicBezTo>
                      <a:pt x="1011" y="256"/>
                      <a:pt x="1021" y="257"/>
                      <a:pt x="1029" y="257"/>
                    </a:cubicBezTo>
                    <a:cubicBezTo>
                      <a:pt x="1088" y="257"/>
                      <a:pt x="1136" y="215"/>
                      <a:pt x="1143" y="160"/>
                    </a:cubicBezTo>
                    <a:cubicBezTo>
                      <a:pt x="1159" y="90"/>
                      <a:pt x="1112" y="27"/>
                      <a:pt x="1049" y="12"/>
                    </a:cubicBezTo>
                    <a:cubicBezTo>
                      <a:pt x="1007" y="5"/>
                      <a:pt x="956" y="0"/>
                      <a:pt x="899" y="0"/>
                    </a:cubicBezTo>
                    <a:close/>
                  </a:path>
                </a:pathLst>
              </a:custGeom>
              <a:solidFill>
                <a:srgbClr val="DA74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907;p34">
                <a:extLst>
                  <a:ext uri="{FF2B5EF4-FFF2-40B4-BE49-F238E27FC236}">
                    <a16:creationId xmlns:a16="http://schemas.microsoft.com/office/drawing/2014/main" id="{0A0F7B3D-82A3-F4DB-9C9A-14B6D398959D}"/>
                  </a:ext>
                </a:extLst>
              </p:cNvPr>
              <p:cNvSpPr/>
              <p:nvPr/>
            </p:nvSpPr>
            <p:spPr>
              <a:xfrm>
                <a:off x="5066200" y="1512175"/>
                <a:ext cx="59500" cy="23850"/>
              </a:xfrm>
              <a:custGeom>
                <a:avLst/>
                <a:gdLst/>
                <a:ahLst/>
                <a:cxnLst/>
                <a:rect l="l" t="t" r="r" b="b"/>
                <a:pathLst>
                  <a:path w="2380" h="954" extrusionOk="0">
                    <a:moveTo>
                      <a:pt x="1298" y="1"/>
                    </a:moveTo>
                    <a:cubicBezTo>
                      <a:pt x="1245" y="1"/>
                      <a:pt x="1191" y="3"/>
                      <a:pt x="1135" y="8"/>
                    </a:cubicBezTo>
                    <a:cubicBezTo>
                      <a:pt x="627" y="55"/>
                      <a:pt x="267" y="306"/>
                      <a:pt x="142" y="517"/>
                    </a:cubicBezTo>
                    <a:cubicBezTo>
                      <a:pt x="1" y="728"/>
                      <a:pt x="71" y="885"/>
                      <a:pt x="212" y="932"/>
                    </a:cubicBezTo>
                    <a:cubicBezTo>
                      <a:pt x="260" y="948"/>
                      <a:pt x="313" y="954"/>
                      <a:pt x="368" y="954"/>
                    </a:cubicBezTo>
                    <a:cubicBezTo>
                      <a:pt x="475" y="954"/>
                      <a:pt x="592" y="931"/>
                      <a:pt x="705" y="916"/>
                    </a:cubicBezTo>
                    <a:cubicBezTo>
                      <a:pt x="877" y="892"/>
                      <a:pt x="1057" y="869"/>
                      <a:pt x="1206" y="853"/>
                    </a:cubicBezTo>
                    <a:cubicBezTo>
                      <a:pt x="1362" y="838"/>
                      <a:pt x="1542" y="830"/>
                      <a:pt x="1714" y="822"/>
                    </a:cubicBezTo>
                    <a:cubicBezTo>
                      <a:pt x="1894" y="814"/>
                      <a:pt x="2074" y="814"/>
                      <a:pt x="2207" y="744"/>
                    </a:cubicBezTo>
                    <a:cubicBezTo>
                      <a:pt x="2333" y="673"/>
                      <a:pt x="2379" y="509"/>
                      <a:pt x="2207" y="321"/>
                    </a:cubicBezTo>
                    <a:cubicBezTo>
                      <a:pt x="2061" y="161"/>
                      <a:pt x="1728" y="1"/>
                      <a:pt x="1298" y="1"/>
                    </a:cubicBezTo>
                    <a:close/>
                  </a:path>
                </a:pathLst>
              </a:custGeom>
              <a:solidFill>
                <a:srgbClr val="3015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908;p34">
                <a:extLst>
                  <a:ext uri="{FF2B5EF4-FFF2-40B4-BE49-F238E27FC236}">
                    <a16:creationId xmlns:a16="http://schemas.microsoft.com/office/drawing/2014/main" id="{071417C2-91E1-C517-E936-065B0CA54727}"/>
                  </a:ext>
                </a:extLst>
              </p:cNvPr>
              <p:cNvSpPr/>
              <p:nvPr/>
            </p:nvSpPr>
            <p:spPr>
              <a:xfrm>
                <a:off x="4956925" y="1544150"/>
                <a:ext cx="53175" cy="34975"/>
              </a:xfrm>
              <a:custGeom>
                <a:avLst/>
                <a:gdLst/>
                <a:ahLst/>
                <a:cxnLst/>
                <a:rect l="l" t="t" r="r" b="b"/>
                <a:pathLst>
                  <a:path w="2127" h="1399" extrusionOk="0">
                    <a:moveTo>
                      <a:pt x="1502" y="0"/>
                    </a:moveTo>
                    <a:cubicBezTo>
                      <a:pt x="1285" y="0"/>
                      <a:pt x="1022" y="56"/>
                      <a:pt x="757" y="200"/>
                    </a:cubicBezTo>
                    <a:cubicBezTo>
                      <a:pt x="303" y="443"/>
                      <a:pt x="68" y="803"/>
                      <a:pt x="37" y="1045"/>
                    </a:cubicBezTo>
                    <a:cubicBezTo>
                      <a:pt x="0" y="1281"/>
                      <a:pt x="109" y="1399"/>
                      <a:pt x="246" y="1399"/>
                    </a:cubicBezTo>
                    <a:cubicBezTo>
                      <a:pt x="254" y="1399"/>
                      <a:pt x="263" y="1398"/>
                      <a:pt x="272" y="1397"/>
                    </a:cubicBezTo>
                    <a:cubicBezTo>
                      <a:pt x="420" y="1382"/>
                      <a:pt x="569" y="1288"/>
                      <a:pt x="726" y="1194"/>
                    </a:cubicBezTo>
                    <a:cubicBezTo>
                      <a:pt x="874" y="1108"/>
                      <a:pt x="1031" y="1014"/>
                      <a:pt x="1164" y="944"/>
                    </a:cubicBezTo>
                    <a:cubicBezTo>
                      <a:pt x="1297" y="873"/>
                      <a:pt x="1461" y="795"/>
                      <a:pt x="1618" y="717"/>
                    </a:cubicBezTo>
                    <a:cubicBezTo>
                      <a:pt x="1774" y="646"/>
                      <a:pt x="1946" y="576"/>
                      <a:pt x="2040" y="458"/>
                    </a:cubicBezTo>
                    <a:cubicBezTo>
                      <a:pt x="2126" y="341"/>
                      <a:pt x="2095" y="177"/>
                      <a:pt x="1868" y="67"/>
                    </a:cubicBezTo>
                    <a:cubicBezTo>
                      <a:pt x="1776" y="26"/>
                      <a:pt x="1650" y="0"/>
                      <a:pt x="1502" y="0"/>
                    </a:cubicBezTo>
                    <a:close/>
                  </a:path>
                </a:pathLst>
              </a:custGeom>
              <a:solidFill>
                <a:srgbClr val="3015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909;p34">
                <a:extLst>
                  <a:ext uri="{FF2B5EF4-FFF2-40B4-BE49-F238E27FC236}">
                    <a16:creationId xmlns:a16="http://schemas.microsoft.com/office/drawing/2014/main" id="{1F6050C9-879A-E403-9AA2-3D2B16CDAE72}"/>
                  </a:ext>
                </a:extLst>
              </p:cNvPr>
              <p:cNvSpPr/>
              <p:nvPr/>
            </p:nvSpPr>
            <p:spPr>
              <a:xfrm>
                <a:off x="5084800" y="1567425"/>
                <a:ext cx="19975" cy="18425"/>
              </a:xfrm>
              <a:custGeom>
                <a:avLst/>
                <a:gdLst/>
                <a:ahLst/>
                <a:cxnLst/>
                <a:rect l="l" t="t" r="r" b="b"/>
                <a:pathLst>
                  <a:path w="799" h="737" extrusionOk="0">
                    <a:moveTo>
                      <a:pt x="397" y="0"/>
                    </a:moveTo>
                    <a:cubicBezTo>
                      <a:pt x="223" y="0"/>
                      <a:pt x="67" y="126"/>
                      <a:pt x="39" y="310"/>
                    </a:cubicBezTo>
                    <a:cubicBezTo>
                      <a:pt x="0" y="513"/>
                      <a:pt x="141" y="701"/>
                      <a:pt x="344" y="732"/>
                    </a:cubicBezTo>
                    <a:cubicBezTo>
                      <a:pt x="364" y="736"/>
                      <a:pt x="383" y="737"/>
                      <a:pt x="402" y="737"/>
                    </a:cubicBezTo>
                    <a:cubicBezTo>
                      <a:pt x="575" y="737"/>
                      <a:pt x="731" y="611"/>
                      <a:pt x="759" y="427"/>
                    </a:cubicBezTo>
                    <a:cubicBezTo>
                      <a:pt x="798" y="224"/>
                      <a:pt x="657" y="36"/>
                      <a:pt x="454" y="5"/>
                    </a:cubicBezTo>
                    <a:cubicBezTo>
                      <a:pt x="435" y="2"/>
                      <a:pt x="416" y="0"/>
                      <a:pt x="397" y="0"/>
                    </a:cubicBezTo>
                    <a:close/>
                  </a:path>
                </a:pathLst>
              </a:custGeom>
              <a:solidFill>
                <a:srgbClr val="5019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910;p34">
                <a:extLst>
                  <a:ext uri="{FF2B5EF4-FFF2-40B4-BE49-F238E27FC236}">
                    <a16:creationId xmlns:a16="http://schemas.microsoft.com/office/drawing/2014/main" id="{3677B0D8-C38C-F4A1-114A-887A1D80F252}"/>
                  </a:ext>
                </a:extLst>
              </p:cNvPr>
              <p:cNvSpPr/>
              <p:nvPr/>
            </p:nvSpPr>
            <p:spPr>
              <a:xfrm>
                <a:off x="5084975" y="1581025"/>
                <a:ext cx="25850" cy="12150"/>
              </a:xfrm>
              <a:custGeom>
                <a:avLst/>
                <a:gdLst/>
                <a:ahLst/>
                <a:cxnLst/>
                <a:rect l="l" t="t" r="r" b="b"/>
                <a:pathLst>
                  <a:path w="1034" h="486" extrusionOk="0">
                    <a:moveTo>
                      <a:pt x="712" y="1"/>
                    </a:moveTo>
                    <a:cubicBezTo>
                      <a:pt x="541" y="1"/>
                      <a:pt x="293" y="51"/>
                      <a:pt x="56" y="275"/>
                    </a:cubicBezTo>
                    <a:cubicBezTo>
                      <a:pt x="1" y="321"/>
                      <a:pt x="1" y="400"/>
                      <a:pt x="48" y="447"/>
                    </a:cubicBezTo>
                    <a:cubicBezTo>
                      <a:pt x="71" y="478"/>
                      <a:pt x="103" y="486"/>
                      <a:pt x="134" y="486"/>
                    </a:cubicBezTo>
                    <a:cubicBezTo>
                      <a:pt x="165" y="486"/>
                      <a:pt x="197" y="478"/>
                      <a:pt x="220" y="454"/>
                    </a:cubicBezTo>
                    <a:cubicBezTo>
                      <a:pt x="410" y="279"/>
                      <a:pt x="600" y="244"/>
                      <a:pt x="723" y="244"/>
                    </a:cubicBezTo>
                    <a:cubicBezTo>
                      <a:pt x="803" y="244"/>
                      <a:pt x="856" y="259"/>
                      <a:pt x="862" y="259"/>
                    </a:cubicBezTo>
                    <a:cubicBezTo>
                      <a:pt x="876" y="264"/>
                      <a:pt x="890" y="267"/>
                      <a:pt x="904" y="267"/>
                    </a:cubicBezTo>
                    <a:cubicBezTo>
                      <a:pt x="953" y="267"/>
                      <a:pt x="1000" y="235"/>
                      <a:pt x="1018" y="181"/>
                    </a:cubicBezTo>
                    <a:cubicBezTo>
                      <a:pt x="1034" y="118"/>
                      <a:pt x="1003" y="48"/>
                      <a:pt x="932" y="32"/>
                    </a:cubicBezTo>
                    <a:cubicBezTo>
                      <a:pt x="925" y="29"/>
                      <a:pt x="840" y="1"/>
                      <a:pt x="712" y="1"/>
                    </a:cubicBezTo>
                    <a:close/>
                  </a:path>
                </a:pathLst>
              </a:custGeom>
              <a:solidFill>
                <a:srgbClr val="DA74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911;p34">
                <a:extLst>
                  <a:ext uri="{FF2B5EF4-FFF2-40B4-BE49-F238E27FC236}">
                    <a16:creationId xmlns:a16="http://schemas.microsoft.com/office/drawing/2014/main" id="{2603F3D9-3CDC-29BA-D5DB-D0680439E97F}"/>
                  </a:ext>
                </a:extLst>
              </p:cNvPr>
              <p:cNvSpPr/>
              <p:nvPr/>
            </p:nvSpPr>
            <p:spPr>
              <a:xfrm>
                <a:off x="4988550" y="1595400"/>
                <a:ext cx="19775" cy="18425"/>
              </a:xfrm>
              <a:custGeom>
                <a:avLst/>
                <a:gdLst/>
                <a:ahLst/>
                <a:cxnLst/>
                <a:rect l="l" t="t" r="r" b="b"/>
                <a:pathLst>
                  <a:path w="791" h="737" extrusionOk="0">
                    <a:moveTo>
                      <a:pt x="397" y="0"/>
                    </a:moveTo>
                    <a:cubicBezTo>
                      <a:pt x="223" y="0"/>
                      <a:pt x="67" y="126"/>
                      <a:pt x="32" y="310"/>
                    </a:cubicBezTo>
                    <a:cubicBezTo>
                      <a:pt x="0" y="505"/>
                      <a:pt x="141" y="701"/>
                      <a:pt x="337" y="732"/>
                    </a:cubicBezTo>
                    <a:cubicBezTo>
                      <a:pt x="356" y="735"/>
                      <a:pt x="375" y="737"/>
                      <a:pt x="394" y="737"/>
                    </a:cubicBezTo>
                    <a:cubicBezTo>
                      <a:pt x="574" y="737"/>
                      <a:pt x="731" y="604"/>
                      <a:pt x="759" y="427"/>
                    </a:cubicBezTo>
                    <a:cubicBezTo>
                      <a:pt x="791" y="224"/>
                      <a:pt x="658" y="36"/>
                      <a:pt x="454" y="5"/>
                    </a:cubicBezTo>
                    <a:cubicBezTo>
                      <a:pt x="435" y="2"/>
                      <a:pt x="416" y="0"/>
                      <a:pt x="397" y="0"/>
                    </a:cubicBezTo>
                    <a:close/>
                  </a:path>
                </a:pathLst>
              </a:custGeom>
              <a:solidFill>
                <a:srgbClr val="5019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912;p34">
                <a:extLst>
                  <a:ext uri="{FF2B5EF4-FFF2-40B4-BE49-F238E27FC236}">
                    <a16:creationId xmlns:a16="http://schemas.microsoft.com/office/drawing/2014/main" id="{A45C949A-2FEA-B9B1-E52B-836C9C8F18F6}"/>
                  </a:ext>
                </a:extLst>
              </p:cNvPr>
              <p:cNvSpPr/>
              <p:nvPr/>
            </p:nvSpPr>
            <p:spPr>
              <a:xfrm>
                <a:off x="4988750" y="1608975"/>
                <a:ext cx="25850" cy="12175"/>
              </a:xfrm>
              <a:custGeom>
                <a:avLst/>
                <a:gdLst/>
                <a:ahLst/>
                <a:cxnLst/>
                <a:rect l="l" t="t" r="r" b="b"/>
                <a:pathLst>
                  <a:path w="1034" h="487" extrusionOk="0">
                    <a:moveTo>
                      <a:pt x="719" y="0"/>
                    </a:moveTo>
                    <a:cubicBezTo>
                      <a:pt x="548" y="0"/>
                      <a:pt x="296" y="48"/>
                      <a:pt x="55" y="275"/>
                    </a:cubicBezTo>
                    <a:cubicBezTo>
                      <a:pt x="0" y="322"/>
                      <a:pt x="0" y="401"/>
                      <a:pt x="47" y="448"/>
                    </a:cubicBezTo>
                    <a:cubicBezTo>
                      <a:pt x="71" y="479"/>
                      <a:pt x="102" y="487"/>
                      <a:pt x="133" y="487"/>
                    </a:cubicBezTo>
                    <a:cubicBezTo>
                      <a:pt x="165" y="487"/>
                      <a:pt x="196" y="479"/>
                      <a:pt x="219" y="455"/>
                    </a:cubicBezTo>
                    <a:cubicBezTo>
                      <a:pt x="409" y="280"/>
                      <a:pt x="599" y="245"/>
                      <a:pt x="723" y="245"/>
                    </a:cubicBezTo>
                    <a:cubicBezTo>
                      <a:pt x="803" y="245"/>
                      <a:pt x="855" y="260"/>
                      <a:pt x="861" y="260"/>
                    </a:cubicBezTo>
                    <a:cubicBezTo>
                      <a:pt x="874" y="264"/>
                      <a:pt x="886" y="267"/>
                      <a:pt x="899" y="267"/>
                    </a:cubicBezTo>
                    <a:cubicBezTo>
                      <a:pt x="950" y="267"/>
                      <a:pt x="997" y="232"/>
                      <a:pt x="1010" y="182"/>
                    </a:cubicBezTo>
                    <a:cubicBezTo>
                      <a:pt x="1033" y="119"/>
                      <a:pt x="1002" y="48"/>
                      <a:pt x="931" y="25"/>
                    </a:cubicBezTo>
                    <a:cubicBezTo>
                      <a:pt x="925" y="25"/>
                      <a:pt x="843" y="0"/>
                      <a:pt x="719" y="0"/>
                    </a:cubicBezTo>
                    <a:close/>
                  </a:path>
                </a:pathLst>
              </a:custGeom>
              <a:solidFill>
                <a:srgbClr val="DA74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914;p34">
                <a:extLst>
                  <a:ext uri="{FF2B5EF4-FFF2-40B4-BE49-F238E27FC236}">
                    <a16:creationId xmlns:a16="http://schemas.microsoft.com/office/drawing/2014/main" id="{01A7734D-E713-2D2C-8172-1138AEC4F5FC}"/>
                  </a:ext>
                </a:extLst>
              </p:cNvPr>
              <p:cNvSpPr/>
              <p:nvPr/>
            </p:nvSpPr>
            <p:spPr>
              <a:xfrm>
                <a:off x="5037850" y="1558725"/>
                <a:ext cx="41500" cy="70850"/>
              </a:xfrm>
              <a:custGeom>
                <a:avLst/>
                <a:gdLst/>
                <a:ahLst/>
                <a:cxnLst/>
                <a:rect l="l" t="t" r="r" b="b"/>
                <a:pathLst>
                  <a:path w="1660" h="2834" extrusionOk="0">
                    <a:moveTo>
                      <a:pt x="125" y="1"/>
                    </a:moveTo>
                    <a:cubicBezTo>
                      <a:pt x="55" y="1"/>
                      <a:pt x="0" y="55"/>
                      <a:pt x="0" y="126"/>
                    </a:cubicBezTo>
                    <a:lnTo>
                      <a:pt x="8" y="2426"/>
                    </a:lnTo>
                    <a:cubicBezTo>
                      <a:pt x="8" y="2512"/>
                      <a:pt x="47" y="2598"/>
                      <a:pt x="118" y="2653"/>
                    </a:cubicBezTo>
                    <a:cubicBezTo>
                      <a:pt x="212" y="2724"/>
                      <a:pt x="399" y="2833"/>
                      <a:pt x="697" y="2833"/>
                    </a:cubicBezTo>
                    <a:cubicBezTo>
                      <a:pt x="924" y="2833"/>
                      <a:pt x="1213" y="2771"/>
                      <a:pt x="1573" y="2567"/>
                    </a:cubicBezTo>
                    <a:cubicBezTo>
                      <a:pt x="1636" y="2536"/>
                      <a:pt x="1659" y="2465"/>
                      <a:pt x="1620" y="2403"/>
                    </a:cubicBezTo>
                    <a:cubicBezTo>
                      <a:pt x="1598" y="2365"/>
                      <a:pt x="1558" y="2342"/>
                      <a:pt x="1514" y="2342"/>
                    </a:cubicBezTo>
                    <a:cubicBezTo>
                      <a:pt x="1495" y="2342"/>
                      <a:pt x="1475" y="2346"/>
                      <a:pt x="1456" y="2356"/>
                    </a:cubicBezTo>
                    <a:cubicBezTo>
                      <a:pt x="1133" y="2535"/>
                      <a:pt x="882" y="2593"/>
                      <a:pt x="694" y="2593"/>
                    </a:cubicBezTo>
                    <a:cubicBezTo>
                      <a:pt x="472" y="2593"/>
                      <a:pt x="338" y="2513"/>
                      <a:pt x="274" y="2458"/>
                    </a:cubicBezTo>
                    <a:cubicBezTo>
                      <a:pt x="258" y="2450"/>
                      <a:pt x="258" y="2442"/>
                      <a:pt x="258" y="2426"/>
                    </a:cubicBezTo>
                    <a:lnTo>
                      <a:pt x="243" y="118"/>
                    </a:lnTo>
                    <a:cubicBezTo>
                      <a:pt x="243" y="55"/>
                      <a:pt x="188" y="1"/>
                      <a:pt x="125" y="1"/>
                    </a:cubicBezTo>
                    <a:close/>
                  </a:path>
                </a:pathLst>
              </a:custGeom>
              <a:solidFill>
                <a:srgbClr val="DA74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915;p34">
                <a:extLst>
                  <a:ext uri="{FF2B5EF4-FFF2-40B4-BE49-F238E27FC236}">
                    <a16:creationId xmlns:a16="http://schemas.microsoft.com/office/drawing/2014/main" id="{47213D42-0886-A708-BE79-5020BCD3B83B}"/>
                  </a:ext>
                </a:extLst>
              </p:cNvPr>
              <p:cNvSpPr/>
              <p:nvPr/>
            </p:nvSpPr>
            <p:spPr>
              <a:xfrm>
                <a:off x="5189050" y="1577750"/>
                <a:ext cx="49125" cy="44000"/>
              </a:xfrm>
              <a:custGeom>
                <a:avLst/>
                <a:gdLst/>
                <a:ahLst/>
                <a:cxnLst/>
                <a:rect l="l" t="t" r="r" b="b"/>
                <a:pathLst>
                  <a:path w="1965" h="1760" extrusionOk="0">
                    <a:moveTo>
                      <a:pt x="988" y="246"/>
                    </a:moveTo>
                    <a:cubicBezTo>
                      <a:pt x="1261" y="246"/>
                      <a:pt x="1513" y="427"/>
                      <a:pt x="1597" y="703"/>
                    </a:cubicBezTo>
                    <a:cubicBezTo>
                      <a:pt x="1644" y="859"/>
                      <a:pt x="1628" y="1031"/>
                      <a:pt x="1542" y="1180"/>
                    </a:cubicBezTo>
                    <a:cubicBezTo>
                      <a:pt x="1464" y="1329"/>
                      <a:pt x="1331" y="1438"/>
                      <a:pt x="1166" y="1493"/>
                    </a:cubicBezTo>
                    <a:cubicBezTo>
                      <a:pt x="1109" y="1509"/>
                      <a:pt x="1052" y="1517"/>
                      <a:pt x="994" y="1517"/>
                    </a:cubicBezTo>
                    <a:cubicBezTo>
                      <a:pt x="886" y="1517"/>
                      <a:pt x="778" y="1489"/>
                      <a:pt x="681" y="1438"/>
                    </a:cubicBezTo>
                    <a:cubicBezTo>
                      <a:pt x="533" y="1360"/>
                      <a:pt x="423" y="1227"/>
                      <a:pt x="376" y="1063"/>
                    </a:cubicBezTo>
                    <a:cubicBezTo>
                      <a:pt x="274" y="726"/>
                      <a:pt x="470" y="366"/>
                      <a:pt x="807" y="272"/>
                    </a:cubicBezTo>
                    <a:cubicBezTo>
                      <a:pt x="867" y="254"/>
                      <a:pt x="928" y="246"/>
                      <a:pt x="988" y="246"/>
                    </a:cubicBezTo>
                    <a:close/>
                    <a:moveTo>
                      <a:pt x="988" y="0"/>
                    </a:moveTo>
                    <a:cubicBezTo>
                      <a:pt x="905" y="0"/>
                      <a:pt x="820" y="12"/>
                      <a:pt x="736" y="38"/>
                    </a:cubicBezTo>
                    <a:cubicBezTo>
                      <a:pt x="267" y="171"/>
                      <a:pt x="1" y="664"/>
                      <a:pt x="141" y="1133"/>
                    </a:cubicBezTo>
                    <a:cubicBezTo>
                      <a:pt x="204" y="1360"/>
                      <a:pt x="361" y="1540"/>
                      <a:pt x="564" y="1657"/>
                    </a:cubicBezTo>
                    <a:cubicBezTo>
                      <a:pt x="697" y="1728"/>
                      <a:pt x="838" y="1759"/>
                      <a:pt x="986" y="1759"/>
                    </a:cubicBezTo>
                    <a:cubicBezTo>
                      <a:pt x="1065" y="1759"/>
                      <a:pt x="1151" y="1751"/>
                      <a:pt x="1237" y="1728"/>
                    </a:cubicBezTo>
                    <a:cubicBezTo>
                      <a:pt x="1699" y="1587"/>
                      <a:pt x="1965" y="1094"/>
                      <a:pt x="1832" y="632"/>
                    </a:cubicBezTo>
                    <a:cubicBezTo>
                      <a:pt x="1716" y="248"/>
                      <a:pt x="1365" y="0"/>
                      <a:pt x="9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916;p34">
                <a:extLst>
                  <a:ext uri="{FF2B5EF4-FFF2-40B4-BE49-F238E27FC236}">
                    <a16:creationId xmlns:a16="http://schemas.microsoft.com/office/drawing/2014/main" id="{56D4D872-5E67-3AA5-EC04-61AF28149931}"/>
                  </a:ext>
                </a:extLst>
              </p:cNvPr>
              <p:cNvSpPr/>
              <p:nvPr/>
            </p:nvSpPr>
            <p:spPr>
              <a:xfrm>
                <a:off x="4918525" y="1658525"/>
                <a:ext cx="45600" cy="44000"/>
              </a:xfrm>
              <a:custGeom>
                <a:avLst/>
                <a:gdLst/>
                <a:ahLst/>
                <a:cxnLst/>
                <a:rect l="l" t="t" r="r" b="b"/>
                <a:pathLst>
                  <a:path w="1824" h="1760" extrusionOk="0">
                    <a:moveTo>
                      <a:pt x="908" y="242"/>
                    </a:moveTo>
                    <a:cubicBezTo>
                      <a:pt x="1182" y="242"/>
                      <a:pt x="1440" y="422"/>
                      <a:pt x="1518" y="696"/>
                    </a:cubicBezTo>
                    <a:cubicBezTo>
                      <a:pt x="1565" y="860"/>
                      <a:pt x="1550" y="1032"/>
                      <a:pt x="1471" y="1181"/>
                    </a:cubicBezTo>
                    <a:cubicBezTo>
                      <a:pt x="1385" y="1329"/>
                      <a:pt x="1252" y="1439"/>
                      <a:pt x="1088" y="1494"/>
                    </a:cubicBezTo>
                    <a:cubicBezTo>
                      <a:pt x="1029" y="1510"/>
                      <a:pt x="971" y="1518"/>
                      <a:pt x="912" y="1518"/>
                    </a:cubicBezTo>
                    <a:cubicBezTo>
                      <a:pt x="637" y="1518"/>
                      <a:pt x="382" y="1341"/>
                      <a:pt x="298" y="1063"/>
                    </a:cubicBezTo>
                    <a:cubicBezTo>
                      <a:pt x="251" y="899"/>
                      <a:pt x="266" y="727"/>
                      <a:pt x="352" y="578"/>
                    </a:cubicBezTo>
                    <a:cubicBezTo>
                      <a:pt x="431" y="429"/>
                      <a:pt x="564" y="320"/>
                      <a:pt x="728" y="273"/>
                    </a:cubicBezTo>
                    <a:cubicBezTo>
                      <a:pt x="791" y="250"/>
                      <a:pt x="853" y="242"/>
                      <a:pt x="908" y="242"/>
                    </a:cubicBezTo>
                    <a:close/>
                    <a:moveTo>
                      <a:pt x="913" y="1"/>
                    </a:moveTo>
                    <a:cubicBezTo>
                      <a:pt x="829" y="1"/>
                      <a:pt x="743" y="13"/>
                      <a:pt x="658" y="38"/>
                    </a:cubicBezTo>
                    <a:cubicBezTo>
                      <a:pt x="431" y="101"/>
                      <a:pt x="251" y="250"/>
                      <a:pt x="133" y="461"/>
                    </a:cubicBezTo>
                    <a:cubicBezTo>
                      <a:pt x="24" y="664"/>
                      <a:pt x="0" y="907"/>
                      <a:pt x="63" y="1134"/>
                    </a:cubicBezTo>
                    <a:cubicBezTo>
                      <a:pt x="133" y="1353"/>
                      <a:pt x="282" y="1541"/>
                      <a:pt x="485" y="1658"/>
                    </a:cubicBezTo>
                    <a:cubicBezTo>
                      <a:pt x="618" y="1728"/>
                      <a:pt x="767" y="1760"/>
                      <a:pt x="908" y="1760"/>
                    </a:cubicBezTo>
                    <a:cubicBezTo>
                      <a:pt x="994" y="1760"/>
                      <a:pt x="1080" y="1752"/>
                      <a:pt x="1158" y="1728"/>
                    </a:cubicBezTo>
                    <a:cubicBezTo>
                      <a:pt x="1385" y="1658"/>
                      <a:pt x="1573" y="1509"/>
                      <a:pt x="1683" y="1298"/>
                    </a:cubicBezTo>
                    <a:cubicBezTo>
                      <a:pt x="1800" y="1095"/>
                      <a:pt x="1823" y="852"/>
                      <a:pt x="1753" y="633"/>
                    </a:cubicBezTo>
                    <a:cubicBezTo>
                      <a:pt x="1644" y="249"/>
                      <a:pt x="1294" y="1"/>
                      <a:pt x="9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917;p34">
                <a:extLst>
                  <a:ext uri="{FF2B5EF4-FFF2-40B4-BE49-F238E27FC236}">
                    <a16:creationId xmlns:a16="http://schemas.microsoft.com/office/drawing/2014/main" id="{4D4BB332-0C24-2FA6-F8BB-D3D39C52799A}"/>
                  </a:ext>
                </a:extLst>
              </p:cNvPr>
              <p:cNvSpPr/>
              <p:nvPr/>
            </p:nvSpPr>
            <p:spPr>
              <a:xfrm>
                <a:off x="5266525" y="1814775"/>
                <a:ext cx="800" cy="25"/>
              </a:xfrm>
              <a:custGeom>
                <a:avLst/>
                <a:gdLst/>
                <a:ahLst/>
                <a:cxnLst/>
                <a:rect l="l" t="t" r="r" b="b"/>
                <a:pathLst>
                  <a:path w="32" h="1" extrusionOk="0">
                    <a:moveTo>
                      <a:pt x="31" y="1"/>
                    </a:moveTo>
                    <a:lnTo>
                      <a:pt x="0" y="1"/>
                    </a:lnTo>
                    <a:cubicBezTo>
                      <a:pt x="8" y="1"/>
                      <a:pt x="16" y="1"/>
                      <a:pt x="31" y="1"/>
                    </a:cubicBezTo>
                    <a:cubicBezTo>
                      <a:pt x="31" y="1"/>
                      <a:pt x="31" y="1"/>
                      <a:pt x="31" y="1"/>
                    </a:cubicBezTo>
                    <a:close/>
                  </a:path>
                </a:pathLst>
              </a:custGeom>
              <a:solidFill>
                <a:srgbClr val="FFA7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918;p34">
                <a:extLst>
                  <a:ext uri="{FF2B5EF4-FFF2-40B4-BE49-F238E27FC236}">
                    <a16:creationId xmlns:a16="http://schemas.microsoft.com/office/drawing/2014/main" id="{085E737E-CA1C-8269-4243-2A0429C8A5EE}"/>
                  </a:ext>
                </a:extLst>
              </p:cNvPr>
              <p:cNvSpPr/>
              <p:nvPr/>
            </p:nvSpPr>
            <p:spPr>
              <a:xfrm>
                <a:off x="4963700" y="1814600"/>
                <a:ext cx="1800" cy="200"/>
              </a:xfrm>
              <a:custGeom>
                <a:avLst/>
                <a:gdLst/>
                <a:ahLst/>
                <a:cxnLst/>
                <a:rect l="l" t="t" r="r" b="b"/>
                <a:pathLst>
                  <a:path w="72" h="8" extrusionOk="0">
                    <a:moveTo>
                      <a:pt x="1" y="0"/>
                    </a:moveTo>
                    <a:cubicBezTo>
                      <a:pt x="1" y="0"/>
                      <a:pt x="1" y="8"/>
                      <a:pt x="1" y="8"/>
                    </a:cubicBezTo>
                    <a:cubicBezTo>
                      <a:pt x="24" y="8"/>
                      <a:pt x="48" y="8"/>
                      <a:pt x="71" y="0"/>
                    </a:cubicBezTo>
                    <a:close/>
                  </a:path>
                </a:pathLst>
              </a:custGeom>
              <a:solidFill>
                <a:srgbClr val="FFA7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919;p34">
                <a:extLst>
                  <a:ext uri="{FF2B5EF4-FFF2-40B4-BE49-F238E27FC236}">
                    <a16:creationId xmlns:a16="http://schemas.microsoft.com/office/drawing/2014/main" id="{AAD71C72-5736-A176-19AB-F75150AE9E6C}"/>
                  </a:ext>
                </a:extLst>
              </p:cNvPr>
              <p:cNvSpPr/>
              <p:nvPr/>
            </p:nvSpPr>
            <p:spPr>
              <a:xfrm>
                <a:off x="5022975" y="1959150"/>
                <a:ext cx="184500" cy="213825"/>
              </a:xfrm>
              <a:custGeom>
                <a:avLst/>
                <a:gdLst/>
                <a:ahLst/>
                <a:cxnLst/>
                <a:rect l="l" t="t" r="r" b="b"/>
                <a:pathLst>
                  <a:path w="7380" h="8553" extrusionOk="0">
                    <a:moveTo>
                      <a:pt x="7379" y="0"/>
                    </a:moveTo>
                    <a:lnTo>
                      <a:pt x="1" y="8"/>
                    </a:lnTo>
                    <a:lnTo>
                      <a:pt x="3287" y="8263"/>
                    </a:lnTo>
                    <a:cubicBezTo>
                      <a:pt x="3357" y="8451"/>
                      <a:pt x="3522" y="8545"/>
                      <a:pt x="3686" y="8552"/>
                    </a:cubicBezTo>
                    <a:cubicBezTo>
                      <a:pt x="3850" y="8545"/>
                      <a:pt x="4015" y="8451"/>
                      <a:pt x="4093" y="8263"/>
                    </a:cubicBezTo>
                    <a:lnTo>
                      <a:pt x="7379" y="0"/>
                    </a:lnTo>
                    <a:close/>
                  </a:path>
                </a:pathLst>
              </a:custGeom>
              <a:solidFill>
                <a:srgbClr val="FAEC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920;p34">
                <a:extLst>
                  <a:ext uri="{FF2B5EF4-FFF2-40B4-BE49-F238E27FC236}">
                    <a16:creationId xmlns:a16="http://schemas.microsoft.com/office/drawing/2014/main" id="{D04BBE8B-C29C-5A71-9A47-8B234DB27372}"/>
                  </a:ext>
                </a:extLst>
              </p:cNvPr>
              <p:cNvSpPr/>
              <p:nvPr/>
            </p:nvSpPr>
            <p:spPr>
              <a:xfrm>
                <a:off x="4786675" y="1814600"/>
                <a:ext cx="651800" cy="562600"/>
              </a:xfrm>
              <a:custGeom>
                <a:avLst/>
                <a:gdLst/>
                <a:ahLst/>
                <a:cxnLst/>
                <a:rect l="l" t="t" r="r" b="b"/>
                <a:pathLst>
                  <a:path w="26072" h="22504" extrusionOk="0">
                    <a:moveTo>
                      <a:pt x="7152" y="0"/>
                    </a:moveTo>
                    <a:cubicBezTo>
                      <a:pt x="7129" y="8"/>
                      <a:pt x="7105" y="8"/>
                      <a:pt x="7082" y="8"/>
                    </a:cubicBezTo>
                    <a:cubicBezTo>
                      <a:pt x="4500" y="63"/>
                      <a:pt x="3678" y="1033"/>
                      <a:pt x="1949" y="2997"/>
                    </a:cubicBezTo>
                    <a:lnTo>
                      <a:pt x="1" y="16549"/>
                    </a:lnTo>
                    <a:lnTo>
                      <a:pt x="6002" y="22362"/>
                    </a:lnTo>
                    <a:cubicBezTo>
                      <a:pt x="6002" y="22362"/>
                      <a:pt x="11670" y="22503"/>
                      <a:pt x="13039" y="22503"/>
                    </a:cubicBezTo>
                    <a:cubicBezTo>
                      <a:pt x="13075" y="22503"/>
                      <a:pt x="13108" y="22503"/>
                      <a:pt x="13138" y="22503"/>
                    </a:cubicBezTo>
                    <a:cubicBezTo>
                      <a:pt x="13150" y="22503"/>
                      <a:pt x="13162" y="22503"/>
                      <a:pt x="13174" y="22503"/>
                    </a:cubicBezTo>
                    <a:cubicBezTo>
                      <a:pt x="14918" y="22503"/>
                      <a:pt x="20759" y="21400"/>
                      <a:pt x="20759" y="21400"/>
                    </a:cubicBezTo>
                    <a:lnTo>
                      <a:pt x="26072" y="10884"/>
                    </a:lnTo>
                    <a:lnTo>
                      <a:pt x="24992" y="3263"/>
                    </a:lnTo>
                    <a:lnTo>
                      <a:pt x="24914" y="3372"/>
                    </a:lnTo>
                    <a:cubicBezTo>
                      <a:pt x="23200" y="1424"/>
                      <a:pt x="21792" y="78"/>
                      <a:pt x="19225" y="8"/>
                    </a:cubicBezTo>
                    <a:lnTo>
                      <a:pt x="19194" y="8"/>
                    </a:lnTo>
                    <a:cubicBezTo>
                      <a:pt x="19171" y="8"/>
                      <a:pt x="19155" y="8"/>
                      <a:pt x="19131" y="0"/>
                    </a:cubicBezTo>
                    <a:lnTo>
                      <a:pt x="19131" y="8"/>
                    </a:lnTo>
                    <a:lnTo>
                      <a:pt x="16870" y="5681"/>
                    </a:lnTo>
                    <a:lnTo>
                      <a:pt x="16831" y="5782"/>
                    </a:lnTo>
                    <a:lnTo>
                      <a:pt x="13545" y="14045"/>
                    </a:lnTo>
                    <a:cubicBezTo>
                      <a:pt x="13467" y="14233"/>
                      <a:pt x="13310" y="14327"/>
                      <a:pt x="13138" y="14334"/>
                    </a:cubicBezTo>
                    <a:cubicBezTo>
                      <a:pt x="12974" y="14327"/>
                      <a:pt x="12809" y="14233"/>
                      <a:pt x="12739" y="14045"/>
                    </a:cubicBezTo>
                    <a:lnTo>
                      <a:pt x="9453" y="5790"/>
                    </a:lnTo>
                    <a:lnTo>
                      <a:pt x="9406" y="5681"/>
                    </a:lnTo>
                    <a:lnTo>
                      <a:pt x="7152" y="0"/>
                    </a:lnTo>
                    <a:close/>
                  </a:path>
                </a:pathLst>
              </a:custGeom>
              <a:solidFill>
                <a:srgbClr val="FF8687"/>
              </a:solidFill>
              <a:ln w="9525" cap="flat" cmpd="sng">
                <a:solidFill>
                  <a:srgbClr val="FF8687"/>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921;p34">
                <a:extLst>
                  <a:ext uri="{FF2B5EF4-FFF2-40B4-BE49-F238E27FC236}">
                    <a16:creationId xmlns:a16="http://schemas.microsoft.com/office/drawing/2014/main" id="{8DAA2C78-A48C-FD79-58BC-FF42DDEF2301}"/>
                  </a:ext>
                </a:extLst>
              </p:cNvPr>
              <p:cNvSpPr/>
              <p:nvPr/>
            </p:nvSpPr>
            <p:spPr>
              <a:xfrm>
                <a:off x="4566425" y="1978650"/>
                <a:ext cx="239050" cy="188075"/>
              </a:xfrm>
              <a:custGeom>
                <a:avLst/>
                <a:gdLst/>
                <a:ahLst/>
                <a:cxnLst/>
                <a:rect l="l" t="t" r="r" b="b"/>
                <a:pathLst>
                  <a:path w="9562" h="7523" extrusionOk="0">
                    <a:moveTo>
                      <a:pt x="2524" y="0"/>
                    </a:moveTo>
                    <a:cubicBezTo>
                      <a:pt x="2512" y="0"/>
                      <a:pt x="2500" y="1"/>
                      <a:pt x="2488" y="3"/>
                    </a:cubicBezTo>
                    <a:cubicBezTo>
                      <a:pt x="1996" y="73"/>
                      <a:pt x="2418" y="1716"/>
                      <a:pt x="2418" y="1716"/>
                    </a:cubicBezTo>
                    <a:cubicBezTo>
                      <a:pt x="2418" y="1716"/>
                      <a:pt x="1786" y="313"/>
                      <a:pt x="1453" y="313"/>
                    </a:cubicBezTo>
                    <a:cubicBezTo>
                      <a:pt x="1416" y="313"/>
                      <a:pt x="1382" y="331"/>
                      <a:pt x="1354" y="370"/>
                    </a:cubicBezTo>
                    <a:cubicBezTo>
                      <a:pt x="1135" y="683"/>
                      <a:pt x="1456" y="1388"/>
                      <a:pt x="1604" y="1669"/>
                    </a:cubicBezTo>
                    <a:cubicBezTo>
                      <a:pt x="1441" y="1381"/>
                      <a:pt x="1007" y="699"/>
                      <a:pt x="525" y="699"/>
                    </a:cubicBezTo>
                    <a:cubicBezTo>
                      <a:pt x="522" y="699"/>
                      <a:pt x="519" y="699"/>
                      <a:pt x="517" y="699"/>
                    </a:cubicBezTo>
                    <a:cubicBezTo>
                      <a:pt x="0" y="715"/>
                      <a:pt x="1260" y="2616"/>
                      <a:pt x="1643" y="3172"/>
                    </a:cubicBezTo>
                    <a:lnTo>
                      <a:pt x="1792" y="3602"/>
                    </a:lnTo>
                    <a:cubicBezTo>
                      <a:pt x="2058" y="4361"/>
                      <a:pt x="2332" y="5065"/>
                      <a:pt x="2888" y="5699"/>
                    </a:cubicBezTo>
                    <a:cubicBezTo>
                      <a:pt x="3443" y="6348"/>
                      <a:pt x="4179" y="6873"/>
                      <a:pt x="5024" y="7178"/>
                    </a:cubicBezTo>
                    <a:cubicBezTo>
                      <a:pt x="5672" y="7414"/>
                      <a:pt x="6361" y="7522"/>
                      <a:pt x="7056" y="7522"/>
                    </a:cubicBezTo>
                    <a:cubicBezTo>
                      <a:pt x="7166" y="7522"/>
                      <a:pt x="7276" y="7520"/>
                      <a:pt x="7387" y="7514"/>
                    </a:cubicBezTo>
                    <a:cubicBezTo>
                      <a:pt x="7574" y="7506"/>
                      <a:pt x="9562" y="7154"/>
                      <a:pt x="9546" y="7115"/>
                    </a:cubicBezTo>
                    <a:cubicBezTo>
                      <a:pt x="9546" y="7115"/>
                      <a:pt x="7864" y="3071"/>
                      <a:pt x="7864" y="3070"/>
                    </a:cubicBezTo>
                    <a:lnTo>
                      <a:pt x="7864" y="3070"/>
                    </a:lnTo>
                    <a:cubicBezTo>
                      <a:pt x="7872" y="3101"/>
                      <a:pt x="7355" y="3312"/>
                      <a:pt x="7301" y="3336"/>
                    </a:cubicBezTo>
                    <a:cubicBezTo>
                      <a:pt x="7019" y="3492"/>
                      <a:pt x="6737" y="3672"/>
                      <a:pt x="6409" y="3727"/>
                    </a:cubicBezTo>
                    <a:cubicBezTo>
                      <a:pt x="6345" y="3736"/>
                      <a:pt x="6281" y="3741"/>
                      <a:pt x="6217" y="3741"/>
                    </a:cubicBezTo>
                    <a:cubicBezTo>
                      <a:pt x="5851" y="3741"/>
                      <a:pt x="5494" y="3594"/>
                      <a:pt x="5227" y="3367"/>
                    </a:cubicBezTo>
                    <a:cubicBezTo>
                      <a:pt x="4969" y="3148"/>
                      <a:pt x="4797" y="2874"/>
                      <a:pt x="4664" y="2585"/>
                    </a:cubicBezTo>
                    <a:cubicBezTo>
                      <a:pt x="4523" y="2256"/>
                      <a:pt x="4554" y="1935"/>
                      <a:pt x="4499" y="1591"/>
                    </a:cubicBezTo>
                    <a:cubicBezTo>
                      <a:pt x="4460" y="1356"/>
                      <a:pt x="4405" y="1043"/>
                      <a:pt x="4179" y="887"/>
                    </a:cubicBezTo>
                    <a:cubicBezTo>
                      <a:pt x="4137" y="858"/>
                      <a:pt x="4097" y="845"/>
                      <a:pt x="4057" y="845"/>
                    </a:cubicBezTo>
                    <a:cubicBezTo>
                      <a:pt x="3747" y="845"/>
                      <a:pt x="3518" y="1652"/>
                      <a:pt x="3445" y="1652"/>
                    </a:cubicBezTo>
                    <a:cubicBezTo>
                      <a:pt x="3437" y="1652"/>
                      <a:pt x="3431" y="1643"/>
                      <a:pt x="3427" y="1622"/>
                    </a:cubicBezTo>
                    <a:cubicBezTo>
                      <a:pt x="3382" y="1401"/>
                      <a:pt x="3007" y="0"/>
                      <a:pt x="2524" y="0"/>
                    </a:cubicBezTo>
                    <a:close/>
                  </a:path>
                </a:pathLst>
              </a:custGeom>
              <a:solidFill>
                <a:srgbClr val="FFCF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922;p34">
                <a:extLst>
                  <a:ext uri="{FF2B5EF4-FFF2-40B4-BE49-F238E27FC236}">
                    <a16:creationId xmlns:a16="http://schemas.microsoft.com/office/drawing/2014/main" id="{5B4490A7-8BEA-CA56-DD5C-D25F1EA7B398}"/>
                  </a:ext>
                </a:extLst>
              </p:cNvPr>
              <p:cNvSpPr/>
              <p:nvPr/>
            </p:nvSpPr>
            <p:spPr>
              <a:xfrm>
                <a:off x="4939850" y="1872750"/>
                <a:ext cx="142025" cy="257425"/>
              </a:xfrm>
              <a:custGeom>
                <a:avLst/>
                <a:gdLst/>
                <a:ahLst/>
                <a:cxnLst/>
                <a:rect l="l" t="t" r="r" b="b"/>
                <a:pathLst>
                  <a:path w="5681" h="10297" extrusionOk="0">
                    <a:moveTo>
                      <a:pt x="0" y="6250"/>
                    </a:moveTo>
                    <a:cubicBezTo>
                      <a:pt x="0" y="6250"/>
                      <a:pt x="0" y="6250"/>
                      <a:pt x="0" y="6250"/>
                    </a:cubicBezTo>
                    <a:lnTo>
                      <a:pt x="0" y="6250"/>
                    </a:lnTo>
                    <a:cubicBezTo>
                      <a:pt x="0" y="6250"/>
                      <a:pt x="0" y="6250"/>
                      <a:pt x="0" y="6250"/>
                    </a:cubicBezTo>
                    <a:close/>
                    <a:moveTo>
                      <a:pt x="3959" y="0"/>
                    </a:moveTo>
                    <a:cubicBezTo>
                      <a:pt x="3933" y="0"/>
                      <a:pt x="3907" y="9"/>
                      <a:pt x="3881" y="29"/>
                    </a:cubicBezTo>
                    <a:cubicBezTo>
                      <a:pt x="3506" y="311"/>
                      <a:pt x="3670" y="1101"/>
                      <a:pt x="3748" y="1406"/>
                    </a:cubicBezTo>
                    <a:cubicBezTo>
                      <a:pt x="3654" y="1109"/>
                      <a:pt x="3396" y="389"/>
                      <a:pt x="3013" y="287"/>
                    </a:cubicBezTo>
                    <a:cubicBezTo>
                      <a:pt x="2996" y="283"/>
                      <a:pt x="2981" y="281"/>
                      <a:pt x="2966" y="281"/>
                    </a:cubicBezTo>
                    <a:cubicBezTo>
                      <a:pt x="2562" y="281"/>
                      <a:pt x="3161" y="1946"/>
                      <a:pt x="3161" y="1946"/>
                    </a:cubicBezTo>
                    <a:cubicBezTo>
                      <a:pt x="3161" y="1946"/>
                      <a:pt x="2442" y="674"/>
                      <a:pt x="1993" y="674"/>
                    </a:cubicBezTo>
                    <a:cubicBezTo>
                      <a:pt x="1955" y="674"/>
                      <a:pt x="1919" y="683"/>
                      <a:pt x="1886" y="702"/>
                    </a:cubicBezTo>
                    <a:cubicBezTo>
                      <a:pt x="1456" y="952"/>
                      <a:pt x="2207" y="2283"/>
                      <a:pt x="2332" y="2478"/>
                    </a:cubicBezTo>
                    <a:cubicBezTo>
                      <a:pt x="2348" y="2503"/>
                      <a:pt x="2346" y="2514"/>
                      <a:pt x="2328" y="2514"/>
                    </a:cubicBezTo>
                    <a:cubicBezTo>
                      <a:pt x="2236" y="2514"/>
                      <a:pt x="1749" y="2236"/>
                      <a:pt x="1455" y="2236"/>
                    </a:cubicBezTo>
                    <a:cubicBezTo>
                      <a:pt x="1344" y="2236"/>
                      <a:pt x="1261" y="2275"/>
                      <a:pt x="1236" y="2384"/>
                    </a:cubicBezTo>
                    <a:cubicBezTo>
                      <a:pt x="1174" y="2635"/>
                      <a:pt x="1354" y="2909"/>
                      <a:pt x="1495" y="3104"/>
                    </a:cubicBezTo>
                    <a:cubicBezTo>
                      <a:pt x="1698" y="3394"/>
                      <a:pt x="1948" y="3621"/>
                      <a:pt x="2074" y="3949"/>
                    </a:cubicBezTo>
                    <a:cubicBezTo>
                      <a:pt x="2183" y="4247"/>
                      <a:pt x="2246" y="4560"/>
                      <a:pt x="2207" y="4873"/>
                    </a:cubicBezTo>
                    <a:cubicBezTo>
                      <a:pt x="2160" y="5264"/>
                      <a:pt x="1941" y="5655"/>
                      <a:pt x="1565" y="5858"/>
                    </a:cubicBezTo>
                    <a:cubicBezTo>
                      <a:pt x="1276" y="6023"/>
                      <a:pt x="939" y="6062"/>
                      <a:pt x="611" y="6117"/>
                    </a:cubicBezTo>
                    <a:cubicBezTo>
                      <a:pt x="561" y="6124"/>
                      <a:pt x="103" y="6254"/>
                      <a:pt x="15" y="6254"/>
                    </a:cubicBezTo>
                    <a:cubicBezTo>
                      <a:pt x="7" y="6254"/>
                      <a:pt x="2" y="6253"/>
                      <a:pt x="0" y="6250"/>
                    </a:cubicBezTo>
                    <a:lnTo>
                      <a:pt x="0" y="6250"/>
                    </a:lnTo>
                    <a:cubicBezTo>
                      <a:pt x="24" y="6309"/>
                      <a:pt x="1596" y="10295"/>
                      <a:pt x="1596" y="10295"/>
                    </a:cubicBezTo>
                    <a:cubicBezTo>
                      <a:pt x="1597" y="10296"/>
                      <a:pt x="1598" y="10296"/>
                      <a:pt x="1600" y="10296"/>
                    </a:cubicBezTo>
                    <a:cubicBezTo>
                      <a:pt x="1683" y="10296"/>
                      <a:pt x="3376" y="9393"/>
                      <a:pt x="3521" y="9285"/>
                    </a:cubicBezTo>
                    <a:cubicBezTo>
                      <a:pt x="4163" y="8832"/>
                      <a:pt x="4703" y="8260"/>
                      <a:pt x="5078" y="7603"/>
                    </a:cubicBezTo>
                    <a:cubicBezTo>
                      <a:pt x="5501" y="6860"/>
                      <a:pt x="5681" y="6023"/>
                      <a:pt x="5649" y="5201"/>
                    </a:cubicBezTo>
                    <a:cubicBezTo>
                      <a:pt x="5610" y="4395"/>
                      <a:pt x="5321" y="3699"/>
                      <a:pt x="4984" y="2971"/>
                    </a:cubicBezTo>
                    <a:lnTo>
                      <a:pt x="4789" y="2556"/>
                    </a:lnTo>
                    <a:cubicBezTo>
                      <a:pt x="4686" y="1949"/>
                      <a:pt x="4331" y="0"/>
                      <a:pt x="3959" y="0"/>
                    </a:cubicBez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923;p34">
                <a:extLst>
                  <a:ext uri="{FF2B5EF4-FFF2-40B4-BE49-F238E27FC236}">
                    <a16:creationId xmlns:a16="http://schemas.microsoft.com/office/drawing/2014/main" id="{074D92EF-82C2-0997-5954-11D34FC7D9EA}"/>
                  </a:ext>
                </a:extLst>
              </p:cNvPr>
              <p:cNvSpPr/>
              <p:nvPr/>
            </p:nvSpPr>
            <p:spPr>
              <a:xfrm>
                <a:off x="4938275" y="1878650"/>
                <a:ext cx="142225" cy="257175"/>
              </a:xfrm>
              <a:custGeom>
                <a:avLst/>
                <a:gdLst/>
                <a:ahLst/>
                <a:cxnLst/>
                <a:rect l="l" t="t" r="r" b="b"/>
                <a:pathLst>
                  <a:path w="5689" h="10287" extrusionOk="0">
                    <a:moveTo>
                      <a:pt x="1" y="6233"/>
                    </a:moveTo>
                    <a:lnTo>
                      <a:pt x="1" y="6233"/>
                    </a:lnTo>
                    <a:cubicBezTo>
                      <a:pt x="1" y="6233"/>
                      <a:pt x="1" y="6233"/>
                      <a:pt x="1" y="6233"/>
                    </a:cubicBezTo>
                    <a:lnTo>
                      <a:pt x="1" y="6233"/>
                    </a:lnTo>
                    <a:cubicBezTo>
                      <a:pt x="1" y="6233"/>
                      <a:pt x="1" y="6233"/>
                      <a:pt x="1" y="6233"/>
                    </a:cubicBezTo>
                    <a:close/>
                    <a:moveTo>
                      <a:pt x="3990" y="0"/>
                    </a:moveTo>
                    <a:cubicBezTo>
                      <a:pt x="3964" y="0"/>
                      <a:pt x="3939" y="9"/>
                      <a:pt x="3913" y="28"/>
                    </a:cubicBezTo>
                    <a:cubicBezTo>
                      <a:pt x="3537" y="317"/>
                      <a:pt x="3694" y="1100"/>
                      <a:pt x="3772" y="1413"/>
                    </a:cubicBezTo>
                    <a:cubicBezTo>
                      <a:pt x="3686" y="1108"/>
                      <a:pt x="3428" y="388"/>
                      <a:pt x="3044" y="286"/>
                    </a:cubicBezTo>
                    <a:cubicBezTo>
                      <a:pt x="3028" y="282"/>
                      <a:pt x="3012" y="280"/>
                      <a:pt x="2998" y="280"/>
                    </a:cubicBezTo>
                    <a:cubicBezTo>
                      <a:pt x="2594" y="280"/>
                      <a:pt x="3185" y="1945"/>
                      <a:pt x="3185" y="1945"/>
                    </a:cubicBezTo>
                    <a:cubicBezTo>
                      <a:pt x="3185" y="1945"/>
                      <a:pt x="2469" y="666"/>
                      <a:pt x="2021" y="666"/>
                    </a:cubicBezTo>
                    <a:cubicBezTo>
                      <a:pt x="1985" y="666"/>
                      <a:pt x="1950" y="675"/>
                      <a:pt x="1918" y="693"/>
                    </a:cubicBezTo>
                    <a:cubicBezTo>
                      <a:pt x="1487" y="943"/>
                      <a:pt x="2231" y="2274"/>
                      <a:pt x="2356" y="2477"/>
                    </a:cubicBezTo>
                    <a:cubicBezTo>
                      <a:pt x="2371" y="2500"/>
                      <a:pt x="2368" y="2510"/>
                      <a:pt x="2351" y="2510"/>
                    </a:cubicBezTo>
                    <a:cubicBezTo>
                      <a:pt x="2261" y="2510"/>
                      <a:pt x="1771" y="2227"/>
                      <a:pt x="1474" y="2227"/>
                    </a:cubicBezTo>
                    <a:cubicBezTo>
                      <a:pt x="1363" y="2227"/>
                      <a:pt x="1279" y="2267"/>
                      <a:pt x="1253" y="2375"/>
                    </a:cubicBezTo>
                    <a:cubicBezTo>
                      <a:pt x="1198" y="2626"/>
                      <a:pt x="1378" y="2899"/>
                      <a:pt x="1511" y="3095"/>
                    </a:cubicBezTo>
                    <a:cubicBezTo>
                      <a:pt x="1714" y="3385"/>
                      <a:pt x="1965" y="3612"/>
                      <a:pt x="2090" y="3948"/>
                    </a:cubicBezTo>
                    <a:cubicBezTo>
                      <a:pt x="2199" y="4237"/>
                      <a:pt x="2254" y="4558"/>
                      <a:pt x="2215" y="4871"/>
                    </a:cubicBezTo>
                    <a:cubicBezTo>
                      <a:pt x="2168" y="5255"/>
                      <a:pt x="1941" y="5646"/>
                      <a:pt x="1573" y="5849"/>
                    </a:cubicBezTo>
                    <a:cubicBezTo>
                      <a:pt x="1284" y="6014"/>
                      <a:pt x="940" y="6045"/>
                      <a:pt x="611" y="6100"/>
                    </a:cubicBezTo>
                    <a:cubicBezTo>
                      <a:pt x="561" y="6107"/>
                      <a:pt x="104" y="6237"/>
                      <a:pt x="15" y="6237"/>
                    </a:cubicBezTo>
                    <a:cubicBezTo>
                      <a:pt x="7" y="6237"/>
                      <a:pt x="2" y="6236"/>
                      <a:pt x="1" y="6233"/>
                    </a:cubicBezTo>
                    <a:lnTo>
                      <a:pt x="1" y="6233"/>
                    </a:lnTo>
                    <a:cubicBezTo>
                      <a:pt x="24" y="6292"/>
                      <a:pt x="1581" y="10286"/>
                      <a:pt x="1581" y="10286"/>
                    </a:cubicBezTo>
                    <a:cubicBezTo>
                      <a:pt x="1581" y="10287"/>
                      <a:pt x="1582" y="10287"/>
                      <a:pt x="1584" y="10287"/>
                    </a:cubicBezTo>
                    <a:cubicBezTo>
                      <a:pt x="1661" y="10287"/>
                      <a:pt x="3360" y="9392"/>
                      <a:pt x="3506" y="9284"/>
                    </a:cubicBezTo>
                    <a:cubicBezTo>
                      <a:pt x="4148" y="8838"/>
                      <a:pt x="4695" y="8267"/>
                      <a:pt x="5071" y="7610"/>
                    </a:cubicBezTo>
                    <a:cubicBezTo>
                      <a:pt x="5493" y="6874"/>
                      <a:pt x="5689" y="6037"/>
                      <a:pt x="5658" y="5216"/>
                    </a:cubicBezTo>
                    <a:cubicBezTo>
                      <a:pt x="5619" y="4402"/>
                      <a:pt x="5337" y="3705"/>
                      <a:pt x="5000" y="2978"/>
                    </a:cubicBezTo>
                    <a:lnTo>
                      <a:pt x="4813" y="2563"/>
                    </a:lnTo>
                    <a:cubicBezTo>
                      <a:pt x="4710" y="1955"/>
                      <a:pt x="4367" y="0"/>
                      <a:pt x="3990" y="0"/>
                    </a:cubicBezTo>
                    <a:close/>
                  </a:path>
                </a:pathLst>
              </a:custGeom>
              <a:solidFill>
                <a:srgbClr val="FFCF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924;p34">
                <a:extLst>
                  <a:ext uri="{FF2B5EF4-FFF2-40B4-BE49-F238E27FC236}">
                    <a16:creationId xmlns:a16="http://schemas.microsoft.com/office/drawing/2014/main" id="{9179737B-6513-402D-BBD0-90CD8AEE3191}"/>
                  </a:ext>
                </a:extLst>
              </p:cNvPr>
              <p:cNvSpPr/>
              <p:nvPr/>
            </p:nvSpPr>
            <p:spPr>
              <a:xfrm>
                <a:off x="4711200" y="2021025"/>
                <a:ext cx="347200" cy="311250"/>
              </a:xfrm>
              <a:custGeom>
                <a:avLst/>
                <a:gdLst/>
                <a:ahLst/>
                <a:cxnLst/>
                <a:rect l="l" t="t" r="r" b="b"/>
                <a:pathLst>
                  <a:path w="13888" h="12450" extrusionOk="0">
                    <a:moveTo>
                      <a:pt x="7585" y="0"/>
                    </a:moveTo>
                    <a:cubicBezTo>
                      <a:pt x="7467" y="0"/>
                      <a:pt x="7348" y="7"/>
                      <a:pt x="7229" y="21"/>
                    </a:cubicBezTo>
                    <a:lnTo>
                      <a:pt x="3059" y="514"/>
                    </a:lnTo>
                    <a:cubicBezTo>
                      <a:pt x="1650" y="686"/>
                      <a:pt x="571" y="1837"/>
                      <a:pt x="477" y="3284"/>
                    </a:cubicBezTo>
                    <a:lnTo>
                      <a:pt x="117" y="9066"/>
                    </a:lnTo>
                    <a:cubicBezTo>
                      <a:pt x="0" y="10900"/>
                      <a:pt x="1481" y="12450"/>
                      <a:pt x="3238" y="12450"/>
                    </a:cubicBezTo>
                    <a:cubicBezTo>
                      <a:pt x="3370" y="12450"/>
                      <a:pt x="3503" y="12441"/>
                      <a:pt x="3638" y="12423"/>
                    </a:cubicBezTo>
                    <a:lnTo>
                      <a:pt x="10742" y="11484"/>
                    </a:lnTo>
                    <a:cubicBezTo>
                      <a:pt x="12761" y="11218"/>
                      <a:pt x="13888" y="9035"/>
                      <a:pt x="12980" y="7142"/>
                    </a:cubicBezTo>
                    <a:lnTo>
                      <a:pt x="10414" y="1805"/>
                    </a:lnTo>
                    <a:cubicBezTo>
                      <a:pt x="9873" y="696"/>
                      <a:pt x="8764" y="0"/>
                      <a:pt x="7585" y="0"/>
                    </a:cubicBez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925;p34">
                <a:extLst>
                  <a:ext uri="{FF2B5EF4-FFF2-40B4-BE49-F238E27FC236}">
                    <a16:creationId xmlns:a16="http://schemas.microsoft.com/office/drawing/2014/main" id="{BDBE80AD-D528-00C0-04F4-FA4C7485359A}"/>
                  </a:ext>
                </a:extLst>
              </p:cNvPr>
              <p:cNvSpPr/>
              <p:nvPr/>
            </p:nvSpPr>
            <p:spPr>
              <a:xfrm>
                <a:off x="4750300" y="2018875"/>
                <a:ext cx="194650" cy="144725"/>
              </a:xfrm>
              <a:custGeom>
                <a:avLst/>
                <a:gdLst/>
                <a:ahLst/>
                <a:cxnLst/>
                <a:rect l="l" t="t" r="r" b="b"/>
                <a:pathLst>
                  <a:path w="7786" h="5789" extrusionOk="0">
                    <a:moveTo>
                      <a:pt x="6720" y="0"/>
                    </a:moveTo>
                    <a:cubicBezTo>
                      <a:pt x="6692" y="0"/>
                      <a:pt x="6664" y="2"/>
                      <a:pt x="6635" y="6"/>
                    </a:cubicBezTo>
                    <a:lnTo>
                      <a:pt x="626" y="796"/>
                    </a:lnTo>
                    <a:cubicBezTo>
                      <a:pt x="258" y="851"/>
                      <a:pt x="0" y="1179"/>
                      <a:pt x="55" y="1547"/>
                    </a:cubicBezTo>
                    <a:lnTo>
                      <a:pt x="188" y="2580"/>
                    </a:lnTo>
                    <a:cubicBezTo>
                      <a:pt x="433" y="4429"/>
                      <a:pt x="2034" y="5788"/>
                      <a:pt x="3853" y="5788"/>
                    </a:cubicBezTo>
                    <a:cubicBezTo>
                      <a:pt x="4012" y="5788"/>
                      <a:pt x="4173" y="5778"/>
                      <a:pt x="4335" y="5757"/>
                    </a:cubicBezTo>
                    <a:cubicBezTo>
                      <a:pt x="6354" y="5490"/>
                      <a:pt x="7786" y="3620"/>
                      <a:pt x="7520" y="1610"/>
                    </a:cubicBezTo>
                    <a:lnTo>
                      <a:pt x="7379" y="577"/>
                    </a:lnTo>
                    <a:cubicBezTo>
                      <a:pt x="7336" y="245"/>
                      <a:pt x="7047" y="0"/>
                      <a:pt x="6720" y="0"/>
                    </a:cubicBezTo>
                    <a:close/>
                  </a:path>
                </a:pathLst>
              </a:custGeom>
              <a:solidFill>
                <a:srgbClr val="5571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926;p34">
                <a:extLst>
                  <a:ext uri="{FF2B5EF4-FFF2-40B4-BE49-F238E27FC236}">
                    <a16:creationId xmlns:a16="http://schemas.microsoft.com/office/drawing/2014/main" id="{B80F8FCE-BE47-5337-C24A-71E087A88381}"/>
                  </a:ext>
                </a:extLst>
              </p:cNvPr>
              <p:cNvSpPr/>
              <p:nvPr/>
            </p:nvSpPr>
            <p:spPr>
              <a:xfrm>
                <a:off x="4714775" y="2168250"/>
                <a:ext cx="344225" cy="171350"/>
              </a:xfrm>
              <a:custGeom>
                <a:avLst/>
                <a:gdLst/>
                <a:ahLst/>
                <a:cxnLst/>
                <a:rect l="l" t="t" r="r" b="b"/>
                <a:pathLst>
                  <a:path w="13769" h="6854" extrusionOk="0">
                    <a:moveTo>
                      <a:pt x="12141" y="1"/>
                    </a:moveTo>
                    <a:lnTo>
                      <a:pt x="52" y="2082"/>
                    </a:lnTo>
                    <a:lnTo>
                      <a:pt x="29" y="3592"/>
                    </a:lnTo>
                    <a:cubicBezTo>
                      <a:pt x="0" y="5391"/>
                      <a:pt x="1477" y="6853"/>
                      <a:pt x="3179" y="6853"/>
                    </a:cubicBezTo>
                    <a:cubicBezTo>
                      <a:pt x="3350" y="6853"/>
                      <a:pt x="3524" y="6839"/>
                      <a:pt x="3698" y="6808"/>
                    </a:cubicBezTo>
                    <a:lnTo>
                      <a:pt x="10740" y="5595"/>
                    </a:lnTo>
                    <a:cubicBezTo>
                      <a:pt x="12743" y="5251"/>
                      <a:pt x="13768" y="3021"/>
                      <a:pt x="12775" y="1166"/>
                    </a:cubicBezTo>
                    <a:lnTo>
                      <a:pt x="12141" y="1"/>
                    </a:lnTo>
                    <a:close/>
                  </a:path>
                </a:pathLst>
              </a:custGeom>
              <a:solidFill>
                <a:srgbClr val="FAEC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927;p34">
                <a:extLst>
                  <a:ext uri="{FF2B5EF4-FFF2-40B4-BE49-F238E27FC236}">
                    <a16:creationId xmlns:a16="http://schemas.microsoft.com/office/drawing/2014/main" id="{D245773D-3784-40D2-313F-C6AD3A766AB1}"/>
                  </a:ext>
                </a:extLst>
              </p:cNvPr>
              <p:cNvSpPr/>
              <p:nvPr/>
            </p:nvSpPr>
            <p:spPr>
              <a:xfrm>
                <a:off x="4733925" y="2171375"/>
                <a:ext cx="301400" cy="150050"/>
              </a:xfrm>
              <a:custGeom>
                <a:avLst/>
                <a:gdLst/>
                <a:ahLst/>
                <a:cxnLst/>
                <a:rect l="l" t="t" r="r" b="b"/>
                <a:pathLst>
                  <a:path w="12056" h="6002" extrusionOk="0">
                    <a:moveTo>
                      <a:pt x="10631" y="1"/>
                    </a:moveTo>
                    <a:lnTo>
                      <a:pt x="45" y="1824"/>
                    </a:lnTo>
                    <a:lnTo>
                      <a:pt x="21" y="3146"/>
                    </a:lnTo>
                    <a:cubicBezTo>
                      <a:pt x="0" y="4720"/>
                      <a:pt x="1294" y="6002"/>
                      <a:pt x="2789" y="6002"/>
                    </a:cubicBezTo>
                    <a:cubicBezTo>
                      <a:pt x="2937" y="6002"/>
                      <a:pt x="3087" y="5989"/>
                      <a:pt x="3237" y="5963"/>
                    </a:cubicBezTo>
                    <a:lnTo>
                      <a:pt x="9403" y="4907"/>
                    </a:lnTo>
                    <a:cubicBezTo>
                      <a:pt x="11164" y="4602"/>
                      <a:pt x="12056" y="2653"/>
                      <a:pt x="11187" y="1026"/>
                    </a:cubicBezTo>
                    <a:lnTo>
                      <a:pt x="1063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6" name="Google Shape;928;p34">
                <a:extLst>
                  <a:ext uri="{FF2B5EF4-FFF2-40B4-BE49-F238E27FC236}">
                    <a16:creationId xmlns:a16="http://schemas.microsoft.com/office/drawing/2014/main" id="{B7D18F2F-2099-B09D-D972-0B4D82577932}"/>
                  </a:ext>
                </a:extLst>
              </p:cNvPr>
              <p:cNvSpPr/>
              <p:nvPr/>
            </p:nvSpPr>
            <p:spPr>
              <a:xfrm>
                <a:off x="4763975" y="2173350"/>
                <a:ext cx="258625" cy="160425"/>
              </a:xfrm>
              <a:custGeom>
                <a:avLst/>
                <a:gdLst/>
                <a:ahLst/>
                <a:cxnLst/>
                <a:rect l="l" t="t" r="r" b="b"/>
                <a:pathLst>
                  <a:path w="10345" h="6417" extrusionOk="0">
                    <a:moveTo>
                      <a:pt x="8968" y="0"/>
                    </a:moveTo>
                    <a:lnTo>
                      <a:pt x="1" y="1549"/>
                    </a:lnTo>
                    <a:lnTo>
                      <a:pt x="56" y="3044"/>
                    </a:lnTo>
                    <a:cubicBezTo>
                      <a:pt x="129" y="4870"/>
                      <a:pt x="1375" y="6417"/>
                      <a:pt x="2692" y="6417"/>
                    </a:cubicBezTo>
                    <a:cubicBezTo>
                      <a:pt x="2786" y="6417"/>
                      <a:pt x="2880" y="6409"/>
                      <a:pt x="2974" y="6393"/>
                    </a:cubicBezTo>
                    <a:lnTo>
                      <a:pt x="8201" y="5493"/>
                    </a:lnTo>
                    <a:cubicBezTo>
                      <a:pt x="9688" y="5235"/>
                      <a:pt x="10345" y="3075"/>
                      <a:pt x="9500" y="1189"/>
                    </a:cubicBezTo>
                    <a:lnTo>
                      <a:pt x="8968" y="0"/>
                    </a:lnTo>
                    <a:close/>
                  </a:path>
                </a:pathLst>
              </a:custGeom>
              <a:solidFill>
                <a:srgbClr val="FAEC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7" name="Google Shape;929;p34">
                <a:extLst>
                  <a:ext uri="{FF2B5EF4-FFF2-40B4-BE49-F238E27FC236}">
                    <a16:creationId xmlns:a16="http://schemas.microsoft.com/office/drawing/2014/main" id="{A37E47B5-BE31-CFE7-9519-185D490E0CCC}"/>
                  </a:ext>
                </a:extLst>
              </p:cNvPr>
              <p:cNvSpPr/>
              <p:nvPr/>
            </p:nvSpPr>
            <p:spPr>
              <a:xfrm>
                <a:off x="4629200" y="1716100"/>
                <a:ext cx="368375" cy="276075"/>
              </a:xfrm>
              <a:custGeom>
                <a:avLst/>
                <a:gdLst/>
                <a:ahLst/>
                <a:cxnLst/>
                <a:rect l="l" t="t" r="r" b="b"/>
                <a:pathLst>
                  <a:path w="14735" h="11043" extrusionOk="0">
                    <a:moveTo>
                      <a:pt x="6533" y="0"/>
                    </a:moveTo>
                    <a:cubicBezTo>
                      <a:pt x="6356" y="0"/>
                      <a:pt x="6175" y="19"/>
                      <a:pt x="5994" y="59"/>
                    </a:cubicBezTo>
                    <a:cubicBezTo>
                      <a:pt x="5102" y="255"/>
                      <a:pt x="4422" y="896"/>
                      <a:pt x="4148" y="1702"/>
                    </a:cubicBezTo>
                    <a:cubicBezTo>
                      <a:pt x="3844" y="1492"/>
                      <a:pt x="3479" y="1369"/>
                      <a:pt x="3099" y="1369"/>
                    </a:cubicBezTo>
                    <a:cubicBezTo>
                      <a:pt x="2970" y="1369"/>
                      <a:pt x="2839" y="1383"/>
                      <a:pt x="2708" y="1413"/>
                    </a:cubicBezTo>
                    <a:cubicBezTo>
                      <a:pt x="1714" y="1624"/>
                      <a:pt x="1089" y="2602"/>
                      <a:pt x="1308" y="3588"/>
                    </a:cubicBezTo>
                    <a:cubicBezTo>
                      <a:pt x="1323" y="3682"/>
                      <a:pt x="1355" y="3768"/>
                      <a:pt x="1386" y="3854"/>
                    </a:cubicBezTo>
                    <a:cubicBezTo>
                      <a:pt x="619" y="4050"/>
                      <a:pt x="134" y="4816"/>
                      <a:pt x="306" y="5599"/>
                    </a:cubicBezTo>
                    <a:cubicBezTo>
                      <a:pt x="361" y="5873"/>
                      <a:pt x="502" y="6107"/>
                      <a:pt x="682" y="6303"/>
                    </a:cubicBezTo>
                    <a:cubicBezTo>
                      <a:pt x="220" y="6757"/>
                      <a:pt x="1" y="7438"/>
                      <a:pt x="142" y="8118"/>
                    </a:cubicBezTo>
                    <a:cubicBezTo>
                      <a:pt x="345" y="9034"/>
                      <a:pt x="1151" y="9668"/>
                      <a:pt x="2051" y="9675"/>
                    </a:cubicBezTo>
                    <a:cubicBezTo>
                      <a:pt x="2249" y="10487"/>
                      <a:pt x="3059" y="11043"/>
                      <a:pt x="3994" y="11043"/>
                    </a:cubicBezTo>
                    <a:cubicBezTo>
                      <a:pt x="4132" y="11043"/>
                      <a:pt x="4272" y="11031"/>
                      <a:pt x="4414" y="11005"/>
                    </a:cubicBezTo>
                    <a:lnTo>
                      <a:pt x="11315" y="9793"/>
                    </a:lnTo>
                    <a:cubicBezTo>
                      <a:pt x="12293" y="9621"/>
                      <a:pt x="12966" y="8791"/>
                      <a:pt x="12817" y="7946"/>
                    </a:cubicBezTo>
                    <a:lnTo>
                      <a:pt x="12724" y="7391"/>
                    </a:lnTo>
                    <a:cubicBezTo>
                      <a:pt x="12810" y="7383"/>
                      <a:pt x="12903" y="7375"/>
                      <a:pt x="12990" y="7351"/>
                    </a:cubicBezTo>
                    <a:cubicBezTo>
                      <a:pt x="14054" y="7117"/>
                      <a:pt x="14734" y="6068"/>
                      <a:pt x="14500" y="5004"/>
                    </a:cubicBezTo>
                    <a:cubicBezTo>
                      <a:pt x="14343" y="4284"/>
                      <a:pt x="13819" y="3744"/>
                      <a:pt x="13162" y="3533"/>
                    </a:cubicBezTo>
                    <a:cubicBezTo>
                      <a:pt x="13216" y="3322"/>
                      <a:pt x="13224" y="3087"/>
                      <a:pt x="13177" y="2852"/>
                    </a:cubicBezTo>
                    <a:cubicBezTo>
                      <a:pt x="13029" y="2163"/>
                      <a:pt x="12419" y="1689"/>
                      <a:pt x="11741" y="1689"/>
                    </a:cubicBezTo>
                    <a:cubicBezTo>
                      <a:pt x="11634" y="1689"/>
                      <a:pt x="11525" y="1701"/>
                      <a:pt x="11417" y="1726"/>
                    </a:cubicBezTo>
                    <a:cubicBezTo>
                      <a:pt x="11354" y="1734"/>
                      <a:pt x="11299" y="1757"/>
                      <a:pt x="11237" y="1773"/>
                    </a:cubicBezTo>
                    <a:cubicBezTo>
                      <a:pt x="11237" y="1757"/>
                      <a:pt x="11229" y="1741"/>
                      <a:pt x="11229" y="1726"/>
                    </a:cubicBezTo>
                    <a:cubicBezTo>
                      <a:pt x="11039" y="862"/>
                      <a:pt x="10281" y="276"/>
                      <a:pt x="9434" y="276"/>
                    </a:cubicBezTo>
                    <a:cubicBezTo>
                      <a:pt x="9306" y="276"/>
                      <a:pt x="9176" y="290"/>
                      <a:pt x="9046" y="317"/>
                    </a:cubicBezTo>
                    <a:cubicBezTo>
                      <a:pt x="8757" y="388"/>
                      <a:pt x="8490" y="521"/>
                      <a:pt x="8271" y="701"/>
                    </a:cubicBezTo>
                    <a:cubicBezTo>
                      <a:pt x="7809" y="263"/>
                      <a:pt x="7191" y="0"/>
                      <a:pt x="6533" y="0"/>
                    </a:cubicBezTo>
                    <a:close/>
                  </a:path>
                </a:pathLst>
              </a:custGeom>
              <a:solidFill>
                <a:srgbClr val="B145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8" name="Google Shape;930;p34">
                <a:extLst>
                  <a:ext uri="{FF2B5EF4-FFF2-40B4-BE49-F238E27FC236}">
                    <a16:creationId xmlns:a16="http://schemas.microsoft.com/office/drawing/2014/main" id="{E908DECB-D40E-4E28-9AE8-4A0F2EEB31CD}"/>
                  </a:ext>
                </a:extLst>
              </p:cNvPr>
              <p:cNvSpPr/>
              <p:nvPr/>
            </p:nvSpPr>
            <p:spPr>
              <a:xfrm>
                <a:off x="4644850" y="1836700"/>
                <a:ext cx="336875" cy="227300"/>
              </a:xfrm>
              <a:custGeom>
                <a:avLst/>
                <a:gdLst/>
                <a:ahLst/>
                <a:cxnLst/>
                <a:rect l="l" t="t" r="r" b="b"/>
                <a:pathLst>
                  <a:path w="13475" h="9092" extrusionOk="0">
                    <a:moveTo>
                      <a:pt x="7747" y="0"/>
                    </a:moveTo>
                    <a:cubicBezTo>
                      <a:pt x="7802" y="830"/>
                      <a:pt x="7239" y="1596"/>
                      <a:pt x="6401" y="1776"/>
                    </a:cubicBezTo>
                    <a:cubicBezTo>
                      <a:pt x="6277" y="1803"/>
                      <a:pt x="6154" y="1816"/>
                      <a:pt x="6032" y="1816"/>
                    </a:cubicBezTo>
                    <a:cubicBezTo>
                      <a:pt x="5518" y="1816"/>
                      <a:pt x="5042" y="1585"/>
                      <a:pt x="4719" y="1205"/>
                    </a:cubicBezTo>
                    <a:cubicBezTo>
                      <a:pt x="4711" y="1878"/>
                      <a:pt x="4242" y="2481"/>
                      <a:pt x="3553" y="2629"/>
                    </a:cubicBezTo>
                    <a:cubicBezTo>
                      <a:pt x="3449" y="2652"/>
                      <a:pt x="3344" y="2663"/>
                      <a:pt x="3242" y="2663"/>
                    </a:cubicBezTo>
                    <a:cubicBezTo>
                      <a:pt x="2775" y="2663"/>
                      <a:pt x="2342" y="2439"/>
                      <a:pt x="2067" y="2074"/>
                    </a:cubicBezTo>
                    <a:lnTo>
                      <a:pt x="2067" y="2074"/>
                    </a:lnTo>
                    <a:cubicBezTo>
                      <a:pt x="2067" y="2230"/>
                      <a:pt x="2082" y="2387"/>
                      <a:pt x="2106" y="2543"/>
                    </a:cubicBezTo>
                    <a:lnTo>
                      <a:pt x="2113" y="2574"/>
                    </a:lnTo>
                    <a:lnTo>
                      <a:pt x="1347" y="2684"/>
                    </a:lnTo>
                    <a:cubicBezTo>
                      <a:pt x="549" y="2801"/>
                      <a:pt x="1" y="3537"/>
                      <a:pt x="110" y="4335"/>
                    </a:cubicBezTo>
                    <a:lnTo>
                      <a:pt x="134" y="4484"/>
                    </a:lnTo>
                    <a:cubicBezTo>
                      <a:pt x="241" y="5210"/>
                      <a:pt x="860" y="5736"/>
                      <a:pt x="1572" y="5736"/>
                    </a:cubicBezTo>
                    <a:cubicBezTo>
                      <a:pt x="1642" y="5736"/>
                      <a:pt x="1713" y="5730"/>
                      <a:pt x="1785" y="5720"/>
                    </a:cubicBezTo>
                    <a:lnTo>
                      <a:pt x="2559" y="5610"/>
                    </a:lnTo>
                    <a:cubicBezTo>
                      <a:pt x="3014" y="7641"/>
                      <a:pt x="4840" y="9092"/>
                      <a:pt x="6899" y="9092"/>
                    </a:cubicBezTo>
                    <a:cubicBezTo>
                      <a:pt x="7109" y="9092"/>
                      <a:pt x="7322" y="9076"/>
                      <a:pt x="7536" y="9045"/>
                    </a:cubicBezTo>
                    <a:lnTo>
                      <a:pt x="8005" y="8983"/>
                    </a:lnTo>
                    <a:cubicBezTo>
                      <a:pt x="10314" y="8646"/>
                      <a:pt x="11965" y="6573"/>
                      <a:pt x="11808" y="4280"/>
                    </a:cubicBezTo>
                    <a:lnTo>
                      <a:pt x="12129" y="4233"/>
                    </a:lnTo>
                    <a:cubicBezTo>
                      <a:pt x="12919" y="4116"/>
                      <a:pt x="13475" y="3380"/>
                      <a:pt x="13357" y="2582"/>
                    </a:cubicBezTo>
                    <a:lnTo>
                      <a:pt x="13342" y="2426"/>
                    </a:lnTo>
                    <a:cubicBezTo>
                      <a:pt x="13235" y="1706"/>
                      <a:pt x="12609" y="1182"/>
                      <a:pt x="11902" y="1182"/>
                    </a:cubicBezTo>
                    <a:cubicBezTo>
                      <a:pt x="11832" y="1182"/>
                      <a:pt x="11762" y="1187"/>
                      <a:pt x="11691" y="1197"/>
                    </a:cubicBezTo>
                    <a:lnTo>
                      <a:pt x="11487" y="1221"/>
                    </a:lnTo>
                    <a:cubicBezTo>
                      <a:pt x="11292" y="1385"/>
                      <a:pt x="11057" y="1502"/>
                      <a:pt x="10791" y="1565"/>
                    </a:cubicBezTo>
                    <a:cubicBezTo>
                      <a:pt x="10673" y="1590"/>
                      <a:pt x="10556" y="1602"/>
                      <a:pt x="10441" y="1602"/>
                    </a:cubicBezTo>
                    <a:cubicBezTo>
                      <a:pt x="9695" y="1602"/>
                      <a:pt x="9024" y="1097"/>
                      <a:pt x="8835" y="344"/>
                    </a:cubicBezTo>
                    <a:cubicBezTo>
                      <a:pt x="8760" y="359"/>
                      <a:pt x="8684" y="366"/>
                      <a:pt x="8610" y="366"/>
                    </a:cubicBezTo>
                    <a:cubicBezTo>
                      <a:pt x="8282" y="366"/>
                      <a:pt x="7970" y="230"/>
                      <a:pt x="7747" y="0"/>
                    </a:cubicBezTo>
                    <a:close/>
                  </a:path>
                </a:pathLst>
              </a:custGeom>
              <a:solidFill>
                <a:srgbClr val="FFCF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09" name="Google Shape;931;p34">
                <a:extLst>
                  <a:ext uri="{FF2B5EF4-FFF2-40B4-BE49-F238E27FC236}">
                    <a16:creationId xmlns:a16="http://schemas.microsoft.com/office/drawing/2014/main" id="{30B62CA2-0973-F59B-CCC6-36FAC48171DA}"/>
                  </a:ext>
                </a:extLst>
              </p:cNvPr>
              <p:cNvSpPr/>
              <p:nvPr/>
            </p:nvSpPr>
            <p:spPr>
              <a:xfrm>
                <a:off x="4704725" y="1917875"/>
                <a:ext cx="243150" cy="146125"/>
              </a:xfrm>
              <a:custGeom>
                <a:avLst/>
                <a:gdLst/>
                <a:ahLst/>
                <a:cxnLst/>
                <a:rect l="l" t="t" r="r" b="b"/>
                <a:pathLst>
                  <a:path w="9726" h="5845" extrusionOk="0">
                    <a:moveTo>
                      <a:pt x="9280" y="0"/>
                    </a:moveTo>
                    <a:lnTo>
                      <a:pt x="9289" y="66"/>
                    </a:lnTo>
                    <a:lnTo>
                      <a:pt x="9289" y="66"/>
                    </a:lnTo>
                    <a:cubicBezTo>
                      <a:pt x="9286" y="44"/>
                      <a:pt x="9283" y="22"/>
                      <a:pt x="9280" y="0"/>
                    </a:cubicBezTo>
                    <a:close/>
                    <a:moveTo>
                      <a:pt x="9289" y="66"/>
                    </a:moveTo>
                    <a:lnTo>
                      <a:pt x="9289" y="66"/>
                    </a:lnTo>
                    <a:cubicBezTo>
                      <a:pt x="9593" y="2459"/>
                      <a:pt x="7904" y="4683"/>
                      <a:pt x="5509" y="5031"/>
                    </a:cubicBezTo>
                    <a:lnTo>
                      <a:pt x="5039" y="5102"/>
                    </a:lnTo>
                    <a:cubicBezTo>
                      <a:pt x="4829" y="5132"/>
                      <a:pt x="4619" y="5146"/>
                      <a:pt x="4412" y="5146"/>
                    </a:cubicBezTo>
                    <a:cubicBezTo>
                      <a:pt x="2241" y="5146"/>
                      <a:pt x="322" y="3545"/>
                      <a:pt x="0" y="1331"/>
                    </a:cubicBezTo>
                    <a:lnTo>
                      <a:pt x="0" y="1331"/>
                    </a:lnTo>
                    <a:lnTo>
                      <a:pt x="102" y="2035"/>
                    </a:lnTo>
                    <a:cubicBezTo>
                      <a:pt x="423" y="4239"/>
                      <a:pt x="2330" y="5844"/>
                      <a:pt x="4503" y="5844"/>
                    </a:cubicBezTo>
                    <a:cubicBezTo>
                      <a:pt x="4713" y="5844"/>
                      <a:pt x="4926" y="5829"/>
                      <a:pt x="5141" y="5798"/>
                    </a:cubicBezTo>
                    <a:lnTo>
                      <a:pt x="5610" y="5736"/>
                    </a:lnTo>
                    <a:cubicBezTo>
                      <a:pt x="8028" y="5384"/>
                      <a:pt x="9726" y="3114"/>
                      <a:pt x="9374" y="697"/>
                    </a:cubicBezTo>
                    <a:lnTo>
                      <a:pt x="9289" y="66"/>
                    </a:ln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0" name="Google Shape;932;p34">
                <a:extLst>
                  <a:ext uri="{FF2B5EF4-FFF2-40B4-BE49-F238E27FC236}">
                    <a16:creationId xmlns:a16="http://schemas.microsoft.com/office/drawing/2014/main" id="{3B4821AA-C964-DE3A-5B61-D4831AC655C7}"/>
                  </a:ext>
                </a:extLst>
              </p:cNvPr>
              <p:cNvSpPr/>
              <p:nvPr/>
            </p:nvSpPr>
            <p:spPr>
              <a:xfrm>
                <a:off x="4745425" y="1894675"/>
                <a:ext cx="39525" cy="26550"/>
              </a:xfrm>
              <a:custGeom>
                <a:avLst/>
                <a:gdLst/>
                <a:ahLst/>
                <a:cxnLst/>
                <a:rect l="l" t="t" r="r" b="b"/>
                <a:pathLst>
                  <a:path w="1581" h="1062" extrusionOk="0">
                    <a:moveTo>
                      <a:pt x="1129" y="1"/>
                    </a:moveTo>
                    <a:cubicBezTo>
                      <a:pt x="963" y="1"/>
                      <a:pt x="759" y="45"/>
                      <a:pt x="555" y="162"/>
                    </a:cubicBezTo>
                    <a:cubicBezTo>
                      <a:pt x="219" y="349"/>
                      <a:pt x="47" y="623"/>
                      <a:pt x="23" y="803"/>
                    </a:cubicBezTo>
                    <a:cubicBezTo>
                      <a:pt x="1" y="982"/>
                      <a:pt x="85" y="1062"/>
                      <a:pt x="188" y="1062"/>
                    </a:cubicBezTo>
                    <a:cubicBezTo>
                      <a:pt x="193" y="1062"/>
                      <a:pt x="198" y="1062"/>
                      <a:pt x="203" y="1061"/>
                    </a:cubicBezTo>
                    <a:cubicBezTo>
                      <a:pt x="320" y="1046"/>
                      <a:pt x="430" y="967"/>
                      <a:pt x="540" y="897"/>
                    </a:cubicBezTo>
                    <a:cubicBezTo>
                      <a:pt x="649" y="827"/>
                      <a:pt x="766" y="764"/>
                      <a:pt x="868" y="701"/>
                    </a:cubicBezTo>
                    <a:cubicBezTo>
                      <a:pt x="970" y="647"/>
                      <a:pt x="1087" y="584"/>
                      <a:pt x="1205" y="529"/>
                    </a:cubicBezTo>
                    <a:cubicBezTo>
                      <a:pt x="1322" y="467"/>
                      <a:pt x="1447" y="412"/>
                      <a:pt x="1518" y="326"/>
                    </a:cubicBezTo>
                    <a:cubicBezTo>
                      <a:pt x="1580" y="240"/>
                      <a:pt x="1557" y="115"/>
                      <a:pt x="1385" y="44"/>
                    </a:cubicBezTo>
                    <a:cubicBezTo>
                      <a:pt x="1319" y="17"/>
                      <a:pt x="1231" y="1"/>
                      <a:pt x="1129" y="1"/>
                    </a:cubicBezTo>
                    <a:close/>
                  </a:path>
                </a:pathLst>
              </a:custGeom>
              <a:solidFill>
                <a:srgbClr val="B145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1" name="Google Shape;933;p34">
                <a:extLst>
                  <a:ext uri="{FF2B5EF4-FFF2-40B4-BE49-F238E27FC236}">
                    <a16:creationId xmlns:a16="http://schemas.microsoft.com/office/drawing/2014/main" id="{B327757A-9BA5-F90A-9E76-DEB24F805BDE}"/>
                  </a:ext>
                </a:extLst>
              </p:cNvPr>
              <p:cNvSpPr/>
              <p:nvPr/>
            </p:nvSpPr>
            <p:spPr>
              <a:xfrm>
                <a:off x="4850050" y="1876925"/>
                <a:ext cx="42475" cy="17100"/>
              </a:xfrm>
              <a:custGeom>
                <a:avLst/>
                <a:gdLst/>
                <a:ahLst/>
                <a:cxnLst/>
                <a:rect l="l" t="t" r="r" b="b"/>
                <a:pathLst>
                  <a:path w="1699" h="684" extrusionOk="0">
                    <a:moveTo>
                      <a:pt x="746" y="1"/>
                    </a:moveTo>
                    <a:cubicBezTo>
                      <a:pt x="459" y="1"/>
                      <a:pt x="233" y="106"/>
                      <a:pt x="126" y="206"/>
                    </a:cubicBezTo>
                    <a:cubicBezTo>
                      <a:pt x="1" y="339"/>
                      <a:pt x="24" y="457"/>
                      <a:pt x="118" y="504"/>
                    </a:cubicBezTo>
                    <a:cubicBezTo>
                      <a:pt x="204" y="559"/>
                      <a:pt x="337" y="566"/>
                      <a:pt x="462" y="574"/>
                    </a:cubicBezTo>
                    <a:cubicBezTo>
                      <a:pt x="588" y="582"/>
                      <a:pt x="721" y="590"/>
                      <a:pt x="830" y="606"/>
                    </a:cubicBezTo>
                    <a:cubicBezTo>
                      <a:pt x="940" y="613"/>
                      <a:pt x="1065" y="637"/>
                      <a:pt x="1190" y="652"/>
                    </a:cubicBezTo>
                    <a:cubicBezTo>
                      <a:pt x="1272" y="668"/>
                      <a:pt x="1354" y="683"/>
                      <a:pt x="1429" y="683"/>
                    </a:cubicBezTo>
                    <a:cubicBezTo>
                      <a:pt x="1469" y="683"/>
                      <a:pt x="1507" y="679"/>
                      <a:pt x="1542" y="668"/>
                    </a:cubicBezTo>
                    <a:cubicBezTo>
                      <a:pt x="1644" y="645"/>
                      <a:pt x="1699" y="535"/>
                      <a:pt x="1605" y="379"/>
                    </a:cubicBezTo>
                    <a:cubicBezTo>
                      <a:pt x="1519" y="230"/>
                      <a:pt x="1268" y="50"/>
                      <a:pt x="901" y="11"/>
                    </a:cubicBezTo>
                    <a:cubicBezTo>
                      <a:pt x="847" y="4"/>
                      <a:pt x="796" y="1"/>
                      <a:pt x="746" y="1"/>
                    </a:cubicBezTo>
                    <a:close/>
                  </a:path>
                </a:pathLst>
              </a:custGeom>
              <a:solidFill>
                <a:srgbClr val="B145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2" name="Google Shape;934;p34">
                <a:extLst>
                  <a:ext uri="{FF2B5EF4-FFF2-40B4-BE49-F238E27FC236}">
                    <a16:creationId xmlns:a16="http://schemas.microsoft.com/office/drawing/2014/main" id="{F281CB66-9058-2A79-E932-C4338E02BBEE}"/>
                  </a:ext>
                </a:extLst>
              </p:cNvPr>
              <p:cNvSpPr/>
              <p:nvPr/>
            </p:nvSpPr>
            <p:spPr>
              <a:xfrm>
                <a:off x="4767500" y="1938925"/>
                <a:ext cx="25650" cy="11650"/>
              </a:xfrm>
              <a:custGeom>
                <a:avLst/>
                <a:gdLst/>
                <a:ahLst/>
                <a:cxnLst/>
                <a:rect l="l" t="t" r="r" b="b"/>
                <a:pathLst>
                  <a:path w="1026" h="466" extrusionOk="0">
                    <a:moveTo>
                      <a:pt x="617" y="0"/>
                    </a:moveTo>
                    <a:cubicBezTo>
                      <a:pt x="453" y="0"/>
                      <a:pt x="255" y="62"/>
                      <a:pt x="56" y="254"/>
                    </a:cubicBezTo>
                    <a:cubicBezTo>
                      <a:pt x="9" y="301"/>
                      <a:pt x="1" y="379"/>
                      <a:pt x="48" y="426"/>
                    </a:cubicBezTo>
                    <a:cubicBezTo>
                      <a:pt x="71" y="449"/>
                      <a:pt x="110" y="465"/>
                      <a:pt x="142" y="465"/>
                    </a:cubicBezTo>
                    <a:cubicBezTo>
                      <a:pt x="173" y="465"/>
                      <a:pt x="196" y="457"/>
                      <a:pt x="220" y="434"/>
                    </a:cubicBezTo>
                    <a:cubicBezTo>
                      <a:pt x="378" y="287"/>
                      <a:pt x="515" y="247"/>
                      <a:pt x="618" y="247"/>
                    </a:cubicBezTo>
                    <a:cubicBezTo>
                      <a:pt x="728" y="247"/>
                      <a:pt x="798" y="293"/>
                      <a:pt x="815" y="301"/>
                    </a:cubicBezTo>
                    <a:cubicBezTo>
                      <a:pt x="837" y="320"/>
                      <a:pt x="863" y="328"/>
                      <a:pt x="889" y="328"/>
                    </a:cubicBezTo>
                    <a:cubicBezTo>
                      <a:pt x="926" y="328"/>
                      <a:pt x="963" y="310"/>
                      <a:pt x="987" y="277"/>
                    </a:cubicBezTo>
                    <a:cubicBezTo>
                      <a:pt x="1026" y="222"/>
                      <a:pt x="1018" y="152"/>
                      <a:pt x="963" y="105"/>
                    </a:cubicBezTo>
                    <a:cubicBezTo>
                      <a:pt x="892" y="53"/>
                      <a:pt x="769" y="0"/>
                      <a:pt x="617" y="0"/>
                    </a:cubicBezTo>
                    <a:close/>
                  </a:path>
                </a:pathLst>
              </a:custGeom>
              <a:solidFill>
                <a:srgbClr val="3015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3" name="Google Shape;935;p34">
                <a:extLst>
                  <a:ext uri="{FF2B5EF4-FFF2-40B4-BE49-F238E27FC236}">
                    <a16:creationId xmlns:a16="http://schemas.microsoft.com/office/drawing/2014/main" id="{E6634732-F98C-93C3-BA73-C3591C575919}"/>
                  </a:ext>
                </a:extLst>
              </p:cNvPr>
              <p:cNvSpPr/>
              <p:nvPr/>
            </p:nvSpPr>
            <p:spPr>
              <a:xfrm>
                <a:off x="4861000" y="1921100"/>
                <a:ext cx="25650" cy="11475"/>
              </a:xfrm>
              <a:custGeom>
                <a:avLst/>
                <a:gdLst/>
                <a:ahLst/>
                <a:cxnLst/>
                <a:rect l="l" t="t" r="r" b="b"/>
                <a:pathLst>
                  <a:path w="1026" h="459" extrusionOk="0">
                    <a:moveTo>
                      <a:pt x="614" y="0"/>
                    </a:moveTo>
                    <a:cubicBezTo>
                      <a:pt x="450" y="0"/>
                      <a:pt x="254" y="61"/>
                      <a:pt x="56" y="247"/>
                    </a:cubicBezTo>
                    <a:cubicBezTo>
                      <a:pt x="1" y="294"/>
                      <a:pt x="1" y="372"/>
                      <a:pt x="48" y="427"/>
                    </a:cubicBezTo>
                    <a:cubicBezTo>
                      <a:pt x="71" y="450"/>
                      <a:pt x="103" y="458"/>
                      <a:pt x="134" y="458"/>
                    </a:cubicBezTo>
                    <a:cubicBezTo>
                      <a:pt x="165" y="458"/>
                      <a:pt x="197" y="450"/>
                      <a:pt x="220" y="427"/>
                    </a:cubicBezTo>
                    <a:cubicBezTo>
                      <a:pt x="373" y="281"/>
                      <a:pt x="508" y="241"/>
                      <a:pt x="611" y="241"/>
                    </a:cubicBezTo>
                    <a:cubicBezTo>
                      <a:pt x="724" y="241"/>
                      <a:pt x="798" y="289"/>
                      <a:pt x="815" y="302"/>
                    </a:cubicBezTo>
                    <a:cubicBezTo>
                      <a:pt x="838" y="318"/>
                      <a:pt x="863" y="326"/>
                      <a:pt x="888" y="326"/>
                    </a:cubicBezTo>
                    <a:cubicBezTo>
                      <a:pt x="924" y="326"/>
                      <a:pt x="959" y="310"/>
                      <a:pt x="987" y="278"/>
                    </a:cubicBezTo>
                    <a:cubicBezTo>
                      <a:pt x="1026" y="223"/>
                      <a:pt x="1010" y="145"/>
                      <a:pt x="963" y="106"/>
                    </a:cubicBezTo>
                    <a:cubicBezTo>
                      <a:pt x="892" y="53"/>
                      <a:pt x="767" y="0"/>
                      <a:pt x="614" y="0"/>
                    </a:cubicBezTo>
                    <a:close/>
                  </a:path>
                </a:pathLst>
              </a:custGeom>
              <a:solidFill>
                <a:srgbClr val="3015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4" name="Google Shape;936;p34">
                <a:extLst>
                  <a:ext uri="{FF2B5EF4-FFF2-40B4-BE49-F238E27FC236}">
                    <a16:creationId xmlns:a16="http://schemas.microsoft.com/office/drawing/2014/main" id="{F4C6D8B0-3984-41EA-2C1C-75D57ACE46A7}"/>
                  </a:ext>
                </a:extLst>
              </p:cNvPr>
              <p:cNvSpPr/>
              <p:nvPr/>
            </p:nvSpPr>
            <p:spPr>
              <a:xfrm>
                <a:off x="4785925" y="1960125"/>
                <a:ext cx="76200" cy="41875"/>
              </a:xfrm>
              <a:custGeom>
                <a:avLst/>
                <a:gdLst/>
                <a:ahLst/>
                <a:cxnLst/>
                <a:rect l="l" t="t" r="r" b="b"/>
                <a:pathLst>
                  <a:path w="3048" h="1675" extrusionOk="0">
                    <a:moveTo>
                      <a:pt x="633" y="0"/>
                    </a:moveTo>
                    <a:cubicBezTo>
                      <a:pt x="1" y="0"/>
                      <a:pt x="288" y="1675"/>
                      <a:pt x="1385" y="1675"/>
                    </a:cubicBezTo>
                    <a:cubicBezTo>
                      <a:pt x="1428" y="1675"/>
                      <a:pt x="1472" y="1672"/>
                      <a:pt x="1517" y="1667"/>
                    </a:cubicBezTo>
                    <a:cubicBezTo>
                      <a:pt x="2695" y="1536"/>
                      <a:pt x="3047" y="164"/>
                      <a:pt x="2299" y="164"/>
                    </a:cubicBezTo>
                    <a:cubicBezTo>
                      <a:pt x="2286" y="164"/>
                      <a:pt x="2274" y="164"/>
                      <a:pt x="2261" y="165"/>
                    </a:cubicBezTo>
                    <a:cubicBezTo>
                      <a:pt x="2173" y="171"/>
                      <a:pt x="2084" y="174"/>
                      <a:pt x="1997" y="174"/>
                    </a:cubicBezTo>
                    <a:cubicBezTo>
                      <a:pt x="1295" y="174"/>
                      <a:pt x="633" y="0"/>
                      <a:pt x="633" y="0"/>
                    </a:cubicBez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5" name="Google Shape;937;p34">
                <a:extLst>
                  <a:ext uri="{FF2B5EF4-FFF2-40B4-BE49-F238E27FC236}">
                    <a16:creationId xmlns:a16="http://schemas.microsoft.com/office/drawing/2014/main" id="{831CE810-8DB5-964F-9235-9628322AE2F3}"/>
                  </a:ext>
                </a:extLst>
              </p:cNvPr>
              <p:cNvSpPr/>
              <p:nvPr/>
            </p:nvSpPr>
            <p:spPr>
              <a:xfrm>
                <a:off x="4805850" y="1975150"/>
                <a:ext cx="16075" cy="18050"/>
              </a:xfrm>
              <a:custGeom>
                <a:avLst/>
                <a:gdLst/>
                <a:ahLst/>
                <a:cxnLst/>
                <a:rect l="l" t="t" r="r" b="b"/>
                <a:pathLst>
                  <a:path w="643" h="722" extrusionOk="0">
                    <a:moveTo>
                      <a:pt x="80" y="1"/>
                    </a:moveTo>
                    <a:cubicBezTo>
                      <a:pt x="40" y="1"/>
                      <a:pt x="8" y="30"/>
                      <a:pt x="8" y="72"/>
                    </a:cubicBezTo>
                    <a:cubicBezTo>
                      <a:pt x="0" y="119"/>
                      <a:pt x="32" y="158"/>
                      <a:pt x="79" y="166"/>
                    </a:cubicBezTo>
                    <a:cubicBezTo>
                      <a:pt x="196" y="174"/>
                      <a:pt x="298" y="229"/>
                      <a:pt x="368" y="323"/>
                    </a:cubicBezTo>
                    <a:cubicBezTo>
                      <a:pt x="439" y="409"/>
                      <a:pt x="470" y="518"/>
                      <a:pt x="462" y="636"/>
                    </a:cubicBezTo>
                    <a:cubicBezTo>
                      <a:pt x="454" y="675"/>
                      <a:pt x="486" y="722"/>
                      <a:pt x="532" y="722"/>
                    </a:cubicBezTo>
                    <a:lnTo>
                      <a:pt x="540" y="722"/>
                    </a:lnTo>
                    <a:cubicBezTo>
                      <a:pt x="579" y="722"/>
                      <a:pt x="619" y="690"/>
                      <a:pt x="626" y="651"/>
                    </a:cubicBezTo>
                    <a:cubicBezTo>
                      <a:pt x="642" y="495"/>
                      <a:pt x="595" y="338"/>
                      <a:pt x="493" y="213"/>
                    </a:cubicBezTo>
                    <a:cubicBezTo>
                      <a:pt x="392" y="96"/>
                      <a:pt x="251" y="18"/>
                      <a:pt x="94" y="2"/>
                    </a:cubicBezTo>
                    <a:cubicBezTo>
                      <a:pt x="89" y="1"/>
                      <a:pt x="85" y="1"/>
                      <a:pt x="80" y="1"/>
                    </a:cubicBezTo>
                    <a:close/>
                  </a:path>
                </a:pathLst>
              </a:custGeom>
              <a:solidFill>
                <a:srgbClr val="FFCF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6" name="Google Shape;938;p34">
                <a:extLst>
                  <a:ext uri="{FF2B5EF4-FFF2-40B4-BE49-F238E27FC236}">
                    <a16:creationId xmlns:a16="http://schemas.microsoft.com/office/drawing/2014/main" id="{56CC23F2-A592-3FBC-3A98-90F93C114563}"/>
                  </a:ext>
                </a:extLst>
              </p:cNvPr>
              <p:cNvSpPr/>
              <p:nvPr/>
            </p:nvSpPr>
            <p:spPr>
              <a:xfrm>
                <a:off x="4821100" y="2006875"/>
                <a:ext cx="24675" cy="9800"/>
              </a:xfrm>
              <a:custGeom>
                <a:avLst/>
                <a:gdLst/>
                <a:ahLst/>
                <a:cxnLst/>
                <a:rect l="l" t="t" r="r" b="b"/>
                <a:pathLst>
                  <a:path w="987" h="392" extrusionOk="0">
                    <a:moveTo>
                      <a:pt x="512" y="0"/>
                    </a:moveTo>
                    <a:cubicBezTo>
                      <a:pt x="371" y="0"/>
                      <a:pt x="209" y="41"/>
                      <a:pt x="56" y="173"/>
                    </a:cubicBezTo>
                    <a:cubicBezTo>
                      <a:pt x="1" y="220"/>
                      <a:pt x="1" y="298"/>
                      <a:pt x="40" y="353"/>
                    </a:cubicBezTo>
                    <a:cubicBezTo>
                      <a:pt x="63" y="376"/>
                      <a:pt x="102" y="392"/>
                      <a:pt x="134" y="392"/>
                    </a:cubicBezTo>
                    <a:cubicBezTo>
                      <a:pt x="165" y="392"/>
                      <a:pt x="196" y="384"/>
                      <a:pt x="212" y="360"/>
                    </a:cubicBezTo>
                    <a:cubicBezTo>
                      <a:pt x="314" y="274"/>
                      <a:pt x="423" y="247"/>
                      <a:pt x="517" y="247"/>
                    </a:cubicBezTo>
                    <a:cubicBezTo>
                      <a:pt x="662" y="247"/>
                      <a:pt x="774" y="309"/>
                      <a:pt x="783" y="313"/>
                    </a:cubicBezTo>
                    <a:cubicBezTo>
                      <a:pt x="805" y="324"/>
                      <a:pt x="827" y="329"/>
                      <a:pt x="849" y="329"/>
                    </a:cubicBezTo>
                    <a:cubicBezTo>
                      <a:pt x="890" y="329"/>
                      <a:pt x="930" y="310"/>
                      <a:pt x="955" y="274"/>
                    </a:cubicBezTo>
                    <a:cubicBezTo>
                      <a:pt x="987" y="212"/>
                      <a:pt x="963" y="133"/>
                      <a:pt x="908" y="102"/>
                    </a:cubicBezTo>
                    <a:cubicBezTo>
                      <a:pt x="899" y="97"/>
                      <a:pt x="730" y="0"/>
                      <a:pt x="512" y="0"/>
                    </a:cubicBez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7" name="Google Shape;939;p34">
                <a:extLst>
                  <a:ext uri="{FF2B5EF4-FFF2-40B4-BE49-F238E27FC236}">
                    <a16:creationId xmlns:a16="http://schemas.microsoft.com/office/drawing/2014/main" id="{45FFA27B-674A-4D08-02BA-CFAB6AED99C6}"/>
                  </a:ext>
                </a:extLst>
              </p:cNvPr>
              <p:cNvSpPr/>
              <p:nvPr/>
            </p:nvSpPr>
            <p:spPr>
              <a:xfrm>
                <a:off x="4819925" y="1899875"/>
                <a:ext cx="25275" cy="53025"/>
              </a:xfrm>
              <a:custGeom>
                <a:avLst/>
                <a:gdLst/>
                <a:ahLst/>
                <a:cxnLst/>
                <a:rect l="l" t="t" r="r" b="b"/>
                <a:pathLst>
                  <a:path w="1011" h="2121" extrusionOk="0">
                    <a:moveTo>
                      <a:pt x="118" y="0"/>
                    </a:moveTo>
                    <a:cubicBezTo>
                      <a:pt x="56" y="8"/>
                      <a:pt x="1" y="63"/>
                      <a:pt x="1" y="126"/>
                    </a:cubicBezTo>
                    <a:lnTo>
                      <a:pt x="40" y="932"/>
                    </a:lnTo>
                    <a:cubicBezTo>
                      <a:pt x="40" y="1018"/>
                      <a:pt x="79" y="1104"/>
                      <a:pt x="149" y="1159"/>
                    </a:cubicBezTo>
                    <a:cubicBezTo>
                      <a:pt x="211" y="1206"/>
                      <a:pt x="285" y="1230"/>
                      <a:pt x="365" y="1230"/>
                    </a:cubicBezTo>
                    <a:cubicBezTo>
                      <a:pt x="376" y="1230"/>
                      <a:pt x="388" y="1230"/>
                      <a:pt x="400" y="1229"/>
                    </a:cubicBezTo>
                    <a:lnTo>
                      <a:pt x="564" y="1205"/>
                    </a:lnTo>
                    <a:cubicBezTo>
                      <a:pt x="572" y="1204"/>
                      <a:pt x="580" y="1203"/>
                      <a:pt x="588" y="1203"/>
                    </a:cubicBezTo>
                    <a:cubicBezTo>
                      <a:pt x="627" y="1203"/>
                      <a:pt x="665" y="1219"/>
                      <a:pt x="697" y="1245"/>
                    </a:cubicBezTo>
                    <a:cubicBezTo>
                      <a:pt x="736" y="1276"/>
                      <a:pt x="760" y="1323"/>
                      <a:pt x="760" y="1370"/>
                    </a:cubicBezTo>
                    <a:lnTo>
                      <a:pt x="760" y="1378"/>
                    </a:lnTo>
                    <a:cubicBezTo>
                      <a:pt x="760" y="1644"/>
                      <a:pt x="564" y="1863"/>
                      <a:pt x="306" y="1878"/>
                    </a:cubicBezTo>
                    <a:cubicBezTo>
                      <a:pt x="236" y="1886"/>
                      <a:pt x="189" y="1941"/>
                      <a:pt x="189" y="2011"/>
                    </a:cubicBezTo>
                    <a:cubicBezTo>
                      <a:pt x="196" y="2074"/>
                      <a:pt x="251" y="2121"/>
                      <a:pt x="314" y="2121"/>
                    </a:cubicBezTo>
                    <a:lnTo>
                      <a:pt x="322" y="2121"/>
                    </a:lnTo>
                    <a:cubicBezTo>
                      <a:pt x="713" y="2097"/>
                      <a:pt x="1010" y="1769"/>
                      <a:pt x="1002" y="1378"/>
                    </a:cubicBezTo>
                    <a:lnTo>
                      <a:pt x="1002" y="1362"/>
                    </a:lnTo>
                    <a:cubicBezTo>
                      <a:pt x="1002" y="1245"/>
                      <a:pt x="948" y="1135"/>
                      <a:pt x="861" y="1057"/>
                    </a:cubicBezTo>
                    <a:cubicBezTo>
                      <a:pt x="786" y="994"/>
                      <a:pt x="695" y="956"/>
                      <a:pt x="601" y="956"/>
                    </a:cubicBezTo>
                    <a:cubicBezTo>
                      <a:pt x="579" y="956"/>
                      <a:pt x="556" y="958"/>
                      <a:pt x="533" y="963"/>
                    </a:cubicBezTo>
                    <a:lnTo>
                      <a:pt x="361" y="986"/>
                    </a:lnTo>
                    <a:cubicBezTo>
                      <a:pt x="337" y="986"/>
                      <a:pt x="314" y="979"/>
                      <a:pt x="306" y="971"/>
                    </a:cubicBezTo>
                    <a:cubicBezTo>
                      <a:pt x="298" y="963"/>
                      <a:pt x="282" y="947"/>
                      <a:pt x="282" y="916"/>
                    </a:cubicBezTo>
                    <a:lnTo>
                      <a:pt x="251" y="118"/>
                    </a:lnTo>
                    <a:cubicBezTo>
                      <a:pt x="243" y="47"/>
                      <a:pt x="189" y="0"/>
                      <a:pt x="118" y="0"/>
                    </a:cubicBez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8" name="Google Shape;940;p34">
                <a:extLst>
                  <a:ext uri="{FF2B5EF4-FFF2-40B4-BE49-F238E27FC236}">
                    <a16:creationId xmlns:a16="http://schemas.microsoft.com/office/drawing/2014/main" id="{6B04207C-43CD-5B45-E2B8-D3442BBE78BE}"/>
                  </a:ext>
                </a:extLst>
              </p:cNvPr>
              <p:cNvSpPr/>
              <p:nvPr/>
            </p:nvSpPr>
            <p:spPr>
              <a:xfrm>
                <a:off x="4670475" y="1933750"/>
                <a:ext cx="18825" cy="24825"/>
              </a:xfrm>
              <a:custGeom>
                <a:avLst/>
                <a:gdLst/>
                <a:ahLst/>
                <a:cxnLst/>
                <a:rect l="l" t="t" r="r" b="b"/>
                <a:pathLst>
                  <a:path w="753" h="993" extrusionOk="0">
                    <a:moveTo>
                      <a:pt x="142" y="1"/>
                    </a:moveTo>
                    <a:cubicBezTo>
                      <a:pt x="98" y="1"/>
                      <a:pt x="54" y="24"/>
                      <a:pt x="32" y="62"/>
                    </a:cubicBezTo>
                    <a:cubicBezTo>
                      <a:pt x="1" y="124"/>
                      <a:pt x="17" y="195"/>
                      <a:pt x="79" y="234"/>
                    </a:cubicBezTo>
                    <a:lnTo>
                      <a:pt x="455" y="437"/>
                    </a:lnTo>
                    <a:lnTo>
                      <a:pt x="236" y="805"/>
                    </a:lnTo>
                    <a:cubicBezTo>
                      <a:pt x="197" y="860"/>
                      <a:pt x="212" y="938"/>
                      <a:pt x="275" y="969"/>
                    </a:cubicBezTo>
                    <a:cubicBezTo>
                      <a:pt x="290" y="985"/>
                      <a:pt x="314" y="993"/>
                      <a:pt x="337" y="993"/>
                    </a:cubicBezTo>
                    <a:cubicBezTo>
                      <a:pt x="376" y="993"/>
                      <a:pt x="423" y="969"/>
                      <a:pt x="439" y="930"/>
                    </a:cubicBezTo>
                    <a:lnTo>
                      <a:pt x="729" y="453"/>
                    </a:lnTo>
                    <a:cubicBezTo>
                      <a:pt x="744" y="429"/>
                      <a:pt x="752" y="390"/>
                      <a:pt x="744" y="359"/>
                    </a:cubicBezTo>
                    <a:cubicBezTo>
                      <a:pt x="736" y="328"/>
                      <a:pt x="713" y="304"/>
                      <a:pt x="682" y="281"/>
                    </a:cubicBezTo>
                    <a:lnTo>
                      <a:pt x="197" y="15"/>
                    </a:lnTo>
                    <a:cubicBezTo>
                      <a:pt x="180" y="5"/>
                      <a:pt x="161" y="1"/>
                      <a:pt x="142" y="1"/>
                    </a:cubicBez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9" name="Google Shape;941;p34">
                <a:extLst>
                  <a:ext uri="{FF2B5EF4-FFF2-40B4-BE49-F238E27FC236}">
                    <a16:creationId xmlns:a16="http://schemas.microsoft.com/office/drawing/2014/main" id="{69A86D4D-9D41-EB48-68A8-DE6C60F9831E}"/>
                  </a:ext>
                </a:extLst>
              </p:cNvPr>
              <p:cNvSpPr/>
              <p:nvPr/>
            </p:nvSpPr>
            <p:spPr>
              <a:xfrm>
                <a:off x="4937500" y="1888175"/>
                <a:ext cx="18600" cy="25025"/>
              </a:xfrm>
              <a:custGeom>
                <a:avLst/>
                <a:gdLst/>
                <a:ahLst/>
                <a:cxnLst/>
                <a:rect l="l" t="t" r="r" b="b"/>
                <a:pathLst>
                  <a:path w="744" h="1001" extrusionOk="0">
                    <a:moveTo>
                      <a:pt x="432" y="1"/>
                    </a:moveTo>
                    <a:cubicBezTo>
                      <a:pt x="393" y="1"/>
                      <a:pt x="353" y="20"/>
                      <a:pt x="329" y="54"/>
                    </a:cubicBezTo>
                    <a:lnTo>
                      <a:pt x="24" y="515"/>
                    </a:lnTo>
                    <a:cubicBezTo>
                      <a:pt x="8" y="547"/>
                      <a:pt x="0" y="578"/>
                      <a:pt x="8" y="609"/>
                    </a:cubicBezTo>
                    <a:cubicBezTo>
                      <a:pt x="16" y="648"/>
                      <a:pt x="39" y="672"/>
                      <a:pt x="63" y="688"/>
                    </a:cubicBezTo>
                    <a:lnTo>
                      <a:pt x="540" y="977"/>
                    </a:lnTo>
                    <a:cubicBezTo>
                      <a:pt x="556" y="993"/>
                      <a:pt x="579" y="1001"/>
                      <a:pt x="603" y="1001"/>
                    </a:cubicBezTo>
                    <a:cubicBezTo>
                      <a:pt x="642" y="1001"/>
                      <a:pt x="681" y="977"/>
                      <a:pt x="705" y="938"/>
                    </a:cubicBezTo>
                    <a:cubicBezTo>
                      <a:pt x="744" y="883"/>
                      <a:pt x="720" y="805"/>
                      <a:pt x="665" y="766"/>
                    </a:cubicBezTo>
                    <a:lnTo>
                      <a:pt x="298" y="547"/>
                    </a:lnTo>
                    <a:lnTo>
                      <a:pt x="540" y="195"/>
                    </a:lnTo>
                    <a:cubicBezTo>
                      <a:pt x="571" y="132"/>
                      <a:pt x="556" y="62"/>
                      <a:pt x="501" y="22"/>
                    </a:cubicBezTo>
                    <a:cubicBezTo>
                      <a:pt x="480" y="8"/>
                      <a:pt x="456" y="1"/>
                      <a:pt x="432" y="1"/>
                    </a:cubicBez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0" name="Google Shape;942;p34">
                <a:extLst>
                  <a:ext uri="{FF2B5EF4-FFF2-40B4-BE49-F238E27FC236}">
                    <a16:creationId xmlns:a16="http://schemas.microsoft.com/office/drawing/2014/main" id="{B6C04FC7-F9C4-276D-8D88-EE60CD1F640C}"/>
                  </a:ext>
                </a:extLst>
              </p:cNvPr>
              <p:cNvSpPr/>
              <p:nvPr/>
            </p:nvSpPr>
            <p:spPr>
              <a:xfrm>
                <a:off x="4880175" y="2129375"/>
                <a:ext cx="529950" cy="243625"/>
              </a:xfrm>
              <a:custGeom>
                <a:avLst/>
                <a:gdLst/>
                <a:ahLst/>
                <a:cxnLst/>
                <a:rect l="l" t="t" r="r" b="b"/>
                <a:pathLst>
                  <a:path w="21198" h="9745" extrusionOk="0">
                    <a:moveTo>
                      <a:pt x="5255" y="0"/>
                    </a:moveTo>
                    <a:cubicBezTo>
                      <a:pt x="5083" y="0"/>
                      <a:pt x="4930" y="48"/>
                      <a:pt x="4805" y="155"/>
                    </a:cubicBezTo>
                    <a:cubicBezTo>
                      <a:pt x="4390" y="507"/>
                      <a:pt x="5063" y="1524"/>
                      <a:pt x="5728" y="2338"/>
                    </a:cubicBezTo>
                    <a:cubicBezTo>
                      <a:pt x="5618" y="2340"/>
                      <a:pt x="5509" y="2341"/>
                      <a:pt x="5399" y="2341"/>
                    </a:cubicBezTo>
                    <a:cubicBezTo>
                      <a:pt x="4517" y="2341"/>
                      <a:pt x="3641" y="2278"/>
                      <a:pt x="2771" y="2049"/>
                    </a:cubicBezTo>
                    <a:lnTo>
                      <a:pt x="1714" y="1767"/>
                    </a:lnTo>
                    <a:cubicBezTo>
                      <a:pt x="1656" y="1752"/>
                      <a:pt x="1597" y="1745"/>
                      <a:pt x="1538" y="1745"/>
                    </a:cubicBezTo>
                    <a:cubicBezTo>
                      <a:pt x="1224" y="1745"/>
                      <a:pt x="933" y="1951"/>
                      <a:pt x="854" y="2268"/>
                    </a:cubicBezTo>
                    <a:lnTo>
                      <a:pt x="838" y="2330"/>
                    </a:lnTo>
                    <a:cubicBezTo>
                      <a:pt x="752" y="2643"/>
                      <a:pt x="893" y="2964"/>
                      <a:pt x="1159" y="3113"/>
                    </a:cubicBezTo>
                    <a:cubicBezTo>
                      <a:pt x="1135" y="3120"/>
                      <a:pt x="1112" y="3120"/>
                      <a:pt x="1088" y="3128"/>
                    </a:cubicBezTo>
                    <a:lnTo>
                      <a:pt x="971" y="3097"/>
                    </a:lnTo>
                    <a:cubicBezTo>
                      <a:pt x="910" y="3081"/>
                      <a:pt x="849" y="3073"/>
                      <a:pt x="789" y="3073"/>
                    </a:cubicBezTo>
                    <a:cubicBezTo>
                      <a:pt x="479" y="3073"/>
                      <a:pt x="196" y="3283"/>
                      <a:pt x="110" y="3598"/>
                    </a:cubicBezTo>
                    <a:lnTo>
                      <a:pt x="95" y="3660"/>
                    </a:lnTo>
                    <a:cubicBezTo>
                      <a:pt x="1" y="4036"/>
                      <a:pt x="220" y="4419"/>
                      <a:pt x="595" y="4521"/>
                    </a:cubicBezTo>
                    <a:lnTo>
                      <a:pt x="611" y="4521"/>
                    </a:lnTo>
                    <a:cubicBezTo>
                      <a:pt x="478" y="4607"/>
                      <a:pt x="376" y="4740"/>
                      <a:pt x="329" y="4904"/>
                    </a:cubicBezTo>
                    <a:lnTo>
                      <a:pt x="306" y="4967"/>
                    </a:lnTo>
                    <a:cubicBezTo>
                      <a:pt x="204" y="5335"/>
                      <a:pt x="415" y="5734"/>
                      <a:pt x="783" y="5836"/>
                    </a:cubicBezTo>
                    <a:lnTo>
                      <a:pt x="1135" y="5937"/>
                    </a:lnTo>
                    <a:cubicBezTo>
                      <a:pt x="1151" y="5953"/>
                      <a:pt x="1159" y="5969"/>
                      <a:pt x="1167" y="5976"/>
                    </a:cubicBezTo>
                    <a:cubicBezTo>
                      <a:pt x="1167" y="5976"/>
                      <a:pt x="1174" y="5992"/>
                      <a:pt x="1182" y="6016"/>
                    </a:cubicBezTo>
                    <a:cubicBezTo>
                      <a:pt x="971" y="6055"/>
                      <a:pt x="791" y="6203"/>
                      <a:pt x="713" y="6415"/>
                    </a:cubicBezTo>
                    <a:lnTo>
                      <a:pt x="697" y="6469"/>
                    </a:lnTo>
                    <a:cubicBezTo>
                      <a:pt x="580" y="6798"/>
                      <a:pt x="752" y="7150"/>
                      <a:pt x="1073" y="7267"/>
                    </a:cubicBezTo>
                    <a:cubicBezTo>
                      <a:pt x="1073" y="7267"/>
                      <a:pt x="4265" y="8175"/>
                      <a:pt x="4844" y="8316"/>
                    </a:cubicBezTo>
                    <a:cubicBezTo>
                      <a:pt x="5564" y="8488"/>
                      <a:pt x="6284" y="8668"/>
                      <a:pt x="7004" y="8840"/>
                    </a:cubicBezTo>
                    <a:cubicBezTo>
                      <a:pt x="9474" y="9441"/>
                      <a:pt x="12049" y="9744"/>
                      <a:pt x="14635" y="9744"/>
                    </a:cubicBezTo>
                    <a:cubicBezTo>
                      <a:pt x="16834" y="9744"/>
                      <a:pt x="19040" y="9525"/>
                      <a:pt x="21197" y="9083"/>
                    </a:cubicBezTo>
                    <a:lnTo>
                      <a:pt x="21197" y="351"/>
                    </a:lnTo>
                    <a:cubicBezTo>
                      <a:pt x="20047" y="914"/>
                      <a:pt x="18858" y="1399"/>
                      <a:pt x="17621" y="1790"/>
                    </a:cubicBezTo>
                    <a:cubicBezTo>
                      <a:pt x="15444" y="2469"/>
                      <a:pt x="13609" y="2665"/>
                      <a:pt x="12164" y="2665"/>
                    </a:cubicBezTo>
                    <a:cubicBezTo>
                      <a:pt x="10246" y="2665"/>
                      <a:pt x="9014" y="2320"/>
                      <a:pt x="8576" y="2307"/>
                    </a:cubicBezTo>
                    <a:cubicBezTo>
                      <a:pt x="7698" y="1402"/>
                      <a:pt x="6189" y="0"/>
                      <a:pt x="5255" y="0"/>
                    </a:cubicBezTo>
                    <a:close/>
                  </a:path>
                </a:pathLst>
              </a:custGeom>
              <a:solidFill>
                <a:srgbClr val="EB8D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1" name="Google Shape;943;p34">
                <a:extLst>
                  <a:ext uri="{FF2B5EF4-FFF2-40B4-BE49-F238E27FC236}">
                    <a16:creationId xmlns:a16="http://schemas.microsoft.com/office/drawing/2014/main" id="{3C3317A2-8B98-FE04-4EC9-18705BCDE4F2}"/>
                  </a:ext>
                </a:extLst>
              </p:cNvPr>
              <p:cNvSpPr/>
              <p:nvPr/>
            </p:nvSpPr>
            <p:spPr>
              <a:xfrm>
                <a:off x="4904825" y="2202725"/>
                <a:ext cx="84525" cy="27300"/>
              </a:xfrm>
              <a:custGeom>
                <a:avLst/>
                <a:gdLst/>
                <a:ahLst/>
                <a:cxnLst/>
                <a:rect l="l" t="t" r="r" b="b"/>
                <a:pathLst>
                  <a:path w="3381" h="1092" extrusionOk="0">
                    <a:moveTo>
                      <a:pt x="143" y="0"/>
                    </a:moveTo>
                    <a:cubicBezTo>
                      <a:pt x="87" y="0"/>
                      <a:pt x="36" y="42"/>
                      <a:pt x="16" y="100"/>
                    </a:cubicBezTo>
                    <a:cubicBezTo>
                      <a:pt x="1" y="171"/>
                      <a:pt x="40" y="249"/>
                      <a:pt x="110" y="265"/>
                    </a:cubicBezTo>
                    <a:lnTo>
                      <a:pt x="3193" y="1086"/>
                    </a:lnTo>
                    <a:cubicBezTo>
                      <a:pt x="3205" y="1090"/>
                      <a:pt x="3216" y="1091"/>
                      <a:pt x="3228" y="1091"/>
                    </a:cubicBezTo>
                    <a:cubicBezTo>
                      <a:pt x="3270" y="1091"/>
                      <a:pt x="3309" y="1070"/>
                      <a:pt x="3334" y="1039"/>
                    </a:cubicBezTo>
                    <a:cubicBezTo>
                      <a:pt x="3349" y="1024"/>
                      <a:pt x="3357" y="1008"/>
                      <a:pt x="3365" y="985"/>
                    </a:cubicBezTo>
                    <a:cubicBezTo>
                      <a:pt x="3381" y="914"/>
                      <a:pt x="3342" y="836"/>
                      <a:pt x="3263" y="820"/>
                    </a:cubicBezTo>
                    <a:lnTo>
                      <a:pt x="181" y="7"/>
                    </a:lnTo>
                    <a:cubicBezTo>
                      <a:pt x="168" y="2"/>
                      <a:pt x="156" y="0"/>
                      <a:pt x="143" y="0"/>
                    </a:cubicBezTo>
                    <a:close/>
                  </a:path>
                </a:pathLst>
              </a:custGeom>
              <a:solidFill>
                <a:srgbClr val="DA74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2" name="Google Shape;944;p34">
                <a:extLst>
                  <a:ext uri="{FF2B5EF4-FFF2-40B4-BE49-F238E27FC236}">
                    <a16:creationId xmlns:a16="http://schemas.microsoft.com/office/drawing/2014/main" id="{DB164317-5308-016A-BACA-CFF752DDACF0}"/>
                  </a:ext>
                </a:extLst>
              </p:cNvPr>
              <p:cNvSpPr/>
              <p:nvPr/>
            </p:nvSpPr>
            <p:spPr>
              <a:xfrm>
                <a:off x="4899950" y="2239375"/>
                <a:ext cx="84525" cy="27425"/>
              </a:xfrm>
              <a:custGeom>
                <a:avLst/>
                <a:gdLst/>
                <a:ahLst/>
                <a:cxnLst/>
                <a:rect l="l" t="t" r="r" b="b"/>
                <a:pathLst>
                  <a:path w="3381" h="1097" extrusionOk="0">
                    <a:moveTo>
                      <a:pt x="158" y="1"/>
                    </a:moveTo>
                    <a:cubicBezTo>
                      <a:pt x="92" y="1"/>
                      <a:pt x="36" y="44"/>
                      <a:pt x="16" y="105"/>
                    </a:cubicBezTo>
                    <a:cubicBezTo>
                      <a:pt x="0" y="176"/>
                      <a:pt x="39" y="254"/>
                      <a:pt x="117" y="270"/>
                    </a:cubicBezTo>
                    <a:lnTo>
                      <a:pt x="3192" y="1091"/>
                    </a:lnTo>
                    <a:cubicBezTo>
                      <a:pt x="3204" y="1095"/>
                      <a:pt x="3216" y="1096"/>
                      <a:pt x="3227" y="1096"/>
                    </a:cubicBezTo>
                    <a:cubicBezTo>
                      <a:pt x="3270" y="1096"/>
                      <a:pt x="3309" y="1075"/>
                      <a:pt x="3333" y="1044"/>
                    </a:cubicBezTo>
                    <a:cubicBezTo>
                      <a:pt x="3349" y="1029"/>
                      <a:pt x="3357" y="1013"/>
                      <a:pt x="3365" y="990"/>
                    </a:cubicBezTo>
                    <a:cubicBezTo>
                      <a:pt x="3380" y="919"/>
                      <a:pt x="3341" y="841"/>
                      <a:pt x="3263" y="825"/>
                    </a:cubicBezTo>
                    <a:lnTo>
                      <a:pt x="188" y="4"/>
                    </a:lnTo>
                    <a:cubicBezTo>
                      <a:pt x="178" y="2"/>
                      <a:pt x="168" y="1"/>
                      <a:pt x="158" y="1"/>
                    </a:cubicBezTo>
                    <a:close/>
                  </a:path>
                </a:pathLst>
              </a:custGeom>
              <a:solidFill>
                <a:srgbClr val="DA74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3" name="Google Shape;945;p34">
                <a:extLst>
                  <a:ext uri="{FF2B5EF4-FFF2-40B4-BE49-F238E27FC236}">
                    <a16:creationId xmlns:a16="http://schemas.microsoft.com/office/drawing/2014/main" id="{1FF5C54D-6607-48FC-5997-6F8BE95417AD}"/>
                  </a:ext>
                </a:extLst>
              </p:cNvPr>
              <p:cNvSpPr/>
              <p:nvPr/>
            </p:nvSpPr>
            <p:spPr>
              <a:xfrm>
                <a:off x="4906975" y="2275875"/>
                <a:ext cx="84150" cy="29475"/>
              </a:xfrm>
              <a:custGeom>
                <a:avLst/>
                <a:gdLst/>
                <a:ahLst/>
                <a:cxnLst/>
                <a:rect l="l" t="t" r="r" b="b"/>
                <a:pathLst>
                  <a:path w="3366" h="1179" extrusionOk="0">
                    <a:moveTo>
                      <a:pt x="154" y="0"/>
                    </a:moveTo>
                    <a:cubicBezTo>
                      <a:pt x="97" y="0"/>
                      <a:pt x="43" y="36"/>
                      <a:pt x="24" y="93"/>
                    </a:cubicBezTo>
                    <a:cubicBezTo>
                      <a:pt x="1" y="171"/>
                      <a:pt x="48" y="242"/>
                      <a:pt x="118" y="265"/>
                    </a:cubicBezTo>
                    <a:lnTo>
                      <a:pt x="3170" y="1173"/>
                    </a:lnTo>
                    <a:cubicBezTo>
                      <a:pt x="3184" y="1177"/>
                      <a:pt x="3198" y="1179"/>
                      <a:pt x="3212" y="1179"/>
                    </a:cubicBezTo>
                    <a:cubicBezTo>
                      <a:pt x="3252" y="1179"/>
                      <a:pt x="3289" y="1163"/>
                      <a:pt x="3318" y="1134"/>
                    </a:cubicBezTo>
                    <a:cubicBezTo>
                      <a:pt x="3326" y="1118"/>
                      <a:pt x="3334" y="1102"/>
                      <a:pt x="3342" y="1087"/>
                    </a:cubicBezTo>
                    <a:cubicBezTo>
                      <a:pt x="3365" y="1008"/>
                      <a:pt x="3326" y="930"/>
                      <a:pt x="3248" y="915"/>
                    </a:cubicBezTo>
                    <a:lnTo>
                      <a:pt x="196" y="7"/>
                    </a:lnTo>
                    <a:cubicBezTo>
                      <a:pt x="182" y="2"/>
                      <a:pt x="168" y="0"/>
                      <a:pt x="154" y="0"/>
                    </a:cubicBezTo>
                    <a:close/>
                  </a:path>
                </a:pathLst>
              </a:custGeom>
              <a:solidFill>
                <a:srgbClr val="DA74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31" name="Google Shape;1157;p41">
            <a:extLst>
              <a:ext uri="{FF2B5EF4-FFF2-40B4-BE49-F238E27FC236}">
                <a16:creationId xmlns:a16="http://schemas.microsoft.com/office/drawing/2014/main" id="{45FCD2D8-0D62-26AD-B550-30F2615E7541}"/>
              </a:ext>
            </a:extLst>
          </p:cNvPr>
          <p:cNvGrpSpPr/>
          <p:nvPr/>
        </p:nvGrpSpPr>
        <p:grpSpPr>
          <a:xfrm>
            <a:off x="4729651" y="1554312"/>
            <a:ext cx="2814801" cy="2420457"/>
            <a:chOff x="4975826" y="2455773"/>
            <a:chExt cx="4726210" cy="2935203"/>
          </a:xfrm>
        </p:grpSpPr>
        <p:grpSp>
          <p:nvGrpSpPr>
            <p:cNvPr id="1732" name="Google Shape;1158;p41">
              <a:extLst>
                <a:ext uri="{FF2B5EF4-FFF2-40B4-BE49-F238E27FC236}">
                  <a16:creationId xmlns:a16="http://schemas.microsoft.com/office/drawing/2014/main" id="{3FE8D727-059E-7C10-2617-02DD9A4B9705}"/>
                </a:ext>
              </a:extLst>
            </p:cNvPr>
            <p:cNvGrpSpPr/>
            <p:nvPr/>
          </p:nvGrpSpPr>
          <p:grpSpPr>
            <a:xfrm>
              <a:off x="4975826" y="2455778"/>
              <a:ext cx="4726210" cy="2754172"/>
              <a:chOff x="4847994" y="1149093"/>
              <a:chExt cx="4922110" cy="2868332"/>
            </a:xfrm>
          </p:grpSpPr>
          <p:sp>
            <p:nvSpPr>
              <p:cNvPr id="1892" name="Google Shape;1159;p41">
                <a:extLst>
                  <a:ext uri="{FF2B5EF4-FFF2-40B4-BE49-F238E27FC236}">
                    <a16:creationId xmlns:a16="http://schemas.microsoft.com/office/drawing/2014/main" id="{AEA10099-CB94-D08A-FA90-2228408281D7}"/>
                  </a:ext>
                </a:extLst>
              </p:cNvPr>
              <p:cNvSpPr/>
              <p:nvPr/>
            </p:nvSpPr>
            <p:spPr>
              <a:xfrm>
                <a:off x="4847994" y="1149093"/>
                <a:ext cx="4922110" cy="2868332"/>
              </a:xfrm>
              <a:custGeom>
                <a:avLst/>
                <a:gdLst/>
                <a:ahLst/>
                <a:cxnLst/>
                <a:rect l="l" t="t" r="r" b="b"/>
                <a:pathLst>
                  <a:path w="62252" h="36277" extrusionOk="0">
                    <a:moveTo>
                      <a:pt x="17039" y="0"/>
                    </a:moveTo>
                    <a:cubicBezTo>
                      <a:pt x="15986" y="0"/>
                      <a:pt x="14939" y="85"/>
                      <a:pt x="13912" y="268"/>
                    </a:cubicBezTo>
                    <a:cubicBezTo>
                      <a:pt x="9030" y="1137"/>
                      <a:pt x="5031" y="4423"/>
                      <a:pt x="4554" y="8781"/>
                    </a:cubicBezTo>
                    <a:cubicBezTo>
                      <a:pt x="4335" y="10761"/>
                      <a:pt x="6534" y="14243"/>
                      <a:pt x="5845" y="16113"/>
                    </a:cubicBezTo>
                    <a:cubicBezTo>
                      <a:pt x="5141" y="18014"/>
                      <a:pt x="0" y="23836"/>
                      <a:pt x="125" y="28256"/>
                    </a:cubicBezTo>
                    <a:cubicBezTo>
                      <a:pt x="251" y="32669"/>
                      <a:pt x="1440" y="34039"/>
                      <a:pt x="3107" y="36276"/>
                    </a:cubicBezTo>
                    <a:lnTo>
                      <a:pt x="57714" y="36276"/>
                    </a:lnTo>
                    <a:cubicBezTo>
                      <a:pt x="58754" y="34007"/>
                      <a:pt x="59568" y="32192"/>
                      <a:pt x="58347" y="29211"/>
                    </a:cubicBezTo>
                    <a:cubicBezTo>
                      <a:pt x="57377" y="26825"/>
                      <a:pt x="60022" y="24868"/>
                      <a:pt x="61047" y="22646"/>
                    </a:cubicBezTo>
                    <a:cubicBezTo>
                      <a:pt x="61954" y="20675"/>
                      <a:pt x="62252" y="18304"/>
                      <a:pt x="62033" y="16152"/>
                    </a:cubicBezTo>
                    <a:cubicBezTo>
                      <a:pt x="61728" y="13218"/>
                      <a:pt x="60272" y="10276"/>
                      <a:pt x="57745" y="8171"/>
                    </a:cubicBezTo>
                    <a:cubicBezTo>
                      <a:pt x="54690" y="5637"/>
                      <a:pt x="50428" y="4569"/>
                      <a:pt x="46232" y="4569"/>
                    </a:cubicBezTo>
                    <a:cubicBezTo>
                      <a:pt x="45012" y="4569"/>
                      <a:pt x="43798" y="4659"/>
                      <a:pt x="42620" y="4830"/>
                    </a:cubicBezTo>
                    <a:cubicBezTo>
                      <a:pt x="40720" y="5109"/>
                      <a:pt x="38825" y="5567"/>
                      <a:pt x="36889" y="5567"/>
                    </a:cubicBezTo>
                    <a:cubicBezTo>
                      <a:pt x="36602" y="5567"/>
                      <a:pt x="36314" y="5557"/>
                      <a:pt x="36024" y="5534"/>
                    </a:cubicBezTo>
                    <a:cubicBezTo>
                      <a:pt x="32761" y="5276"/>
                      <a:pt x="29882" y="3508"/>
                      <a:pt x="26909" y="2209"/>
                    </a:cubicBezTo>
                    <a:cubicBezTo>
                      <a:pt x="23823" y="869"/>
                      <a:pt x="20397" y="0"/>
                      <a:pt x="17039"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3" name="Google Shape;1160;p41">
                <a:extLst>
                  <a:ext uri="{FF2B5EF4-FFF2-40B4-BE49-F238E27FC236}">
                    <a16:creationId xmlns:a16="http://schemas.microsoft.com/office/drawing/2014/main" id="{9E56CFE5-24DF-02BD-AD68-C5F005A61384}"/>
                  </a:ext>
                </a:extLst>
              </p:cNvPr>
              <p:cNvSpPr/>
              <p:nvPr/>
            </p:nvSpPr>
            <p:spPr>
              <a:xfrm>
                <a:off x="5246407" y="1534384"/>
                <a:ext cx="4113566" cy="2483036"/>
              </a:xfrm>
              <a:custGeom>
                <a:avLst/>
                <a:gdLst/>
                <a:ahLst/>
                <a:cxnLst/>
                <a:rect l="l" t="t" r="r" b="b"/>
                <a:pathLst>
                  <a:path w="52026" h="31404" extrusionOk="0">
                    <a:moveTo>
                      <a:pt x="39890" y="0"/>
                    </a:moveTo>
                    <a:cubicBezTo>
                      <a:pt x="37663" y="0"/>
                      <a:pt x="35394" y="480"/>
                      <a:pt x="33332" y="1287"/>
                    </a:cubicBezTo>
                    <a:cubicBezTo>
                      <a:pt x="31564" y="1976"/>
                      <a:pt x="29858" y="2891"/>
                      <a:pt x="27965" y="3126"/>
                    </a:cubicBezTo>
                    <a:cubicBezTo>
                      <a:pt x="27628" y="3167"/>
                      <a:pt x="27292" y="3186"/>
                      <a:pt x="26957" y="3186"/>
                    </a:cubicBezTo>
                    <a:cubicBezTo>
                      <a:pt x="24554" y="3186"/>
                      <a:pt x="22198" y="2219"/>
                      <a:pt x="19835" y="1608"/>
                    </a:cubicBezTo>
                    <a:cubicBezTo>
                      <a:pt x="18162" y="1175"/>
                      <a:pt x="16414" y="925"/>
                      <a:pt x="14679" y="925"/>
                    </a:cubicBezTo>
                    <a:cubicBezTo>
                      <a:pt x="12624" y="925"/>
                      <a:pt x="10587" y="1275"/>
                      <a:pt x="8717" y="2085"/>
                    </a:cubicBezTo>
                    <a:cubicBezTo>
                      <a:pt x="4804" y="3775"/>
                      <a:pt x="2027" y="7594"/>
                      <a:pt x="2348" y="11795"/>
                    </a:cubicBezTo>
                    <a:cubicBezTo>
                      <a:pt x="2496" y="13705"/>
                      <a:pt x="3247" y="15582"/>
                      <a:pt x="2981" y="17476"/>
                    </a:cubicBezTo>
                    <a:cubicBezTo>
                      <a:pt x="2715" y="19393"/>
                      <a:pt x="1542" y="20997"/>
                      <a:pt x="924" y="22812"/>
                    </a:cubicBezTo>
                    <a:cubicBezTo>
                      <a:pt x="71" y="25277"/>
                      <a:pt x="0" y="28900"/>
                      <a:pt x="1354" y="31403"/>
                    </a:cubicBezTo>
                    <a:lnTo>
                      <a:pt x="50053" y="31403"/>
                    </a:lnTo>
                    <a:cubicBezTo>
                      <a:pt x="50476" y="30590"/>
                      <a:pt x="50781" y="29713"/>
                      <a:pt x="50969" y="28806"/>
                    </a:cubicBezTo>
                    <a:cubicBezTo>
                      <a:pt x="51501" y="26232"/>
                      <a:pt x="50648" y="24033"/>
                      <a:pt x="50437" y="21513"/>
                    </a:cubicBezTo>
                    <a:cubicBezTo>
                      <a:pt x="50233" y="19119"/>
                      <a:pt x="51110" y="17108"/>
                      <a:pt x="51595" y="14831"/>
                    </a:cubicBezTo>
                    <a:cubicBezTo>
                      <a:pt x="52025" y="12805"/>
                      <a:pt x="51877" y="10512"/>
                      <a:pt x="51337" y="8525"/>
                    </a:cubicBezTo>
                    <a:cubicBezTo>
                      <a:pt x="50601" y="5802"/>
                      <a:pt x="48903" y="3282"/>
                      <a:pt x="46454" y="1749"/>
                    </a:cubicBezTo>
                    <a:cubicBezTo>
                      <a:pt x="44502" y="525"/>
                      <a:pt x="42219" y="0"/>
                      <a:pt x="39890"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33" name="Google Shape;1161;p41">
              <a:extLst>
                <a:ext uri="{FF2B5EF4-FFF2-40B4-BE49-F238E27FC236}">
                  <a16:creationId xmlns:a16="http://schemas.microsoft.com/office/drawing/2014/main" id="{BEFB0C0D-5C60-6F1F-276B-180BCA9E5EEB}"/>
                </a:ext>
              </a:extLst>
            </p:cNvPr>
            <p:cNvGrpSpPr/>
            <p:nvPr/>
          </p:nvGrpSpPr>
          <p:grpSpPr>
            <a:xfrm>
              <a:off x="5293580" y="2455773"/>
              <a:ext cx="3559441" cy="2935203"/>
              <a:chOff x="3270675" y="1548400"/>
              <a:chExt cx="1001700" cy="826050"/>
            </a:xfrm>
          </p:grpSpPr>
          <p:sp>
            <p:nvSpPr>
              <p:cNvPr id="1734" name="Google Shape;1162;p41">
                <a:extLst>
                  <a:ext uri="{FF2B5EF4-FFF2-40B4-BE49-F238E27FC236}">
                    <a16:creationId xmlns:a16="http://schemas.microsoft.com/office/drawing/2014/main" id="{F8CFD596-DE80-40A7-46CF-8DD40A1E47C9}"/>
                  </a:ext>
                </a:extLst>
              </p:cNvPr>
              <p:cNvSpPr/>
              <p:nvPr/>
            </p:nvSpPr>
            <p:spPr>
              <a:xfrm>
                <a:off x="3795900" y="1907500"/>
                <a:ext cx="476475" cy="444150"/>
              </a:xfrm>
              <a:custGeom>
                <a:avLst/>
                <a:gdLst/>
                <a:ahLst/>
                <a:cxnLst/>
                <a:rect l="l" t="t" r="r" b="b"/>
                <a:pathLst>
                  <a:path w="19059" h="17766" extrusionOk="0">
                    <a:moveTo>
                      <a:pt x="11454" y="1"/>
                    </a:moveTo>
                    <a:cubicBezTo>
                      <a:pt x="11268" y="1"/>
                      <a:pt x="11081" y="9"/>
                      <a:pt x="10892" y="24"/>
                    </a:cubicBezTo>
                    <a:lnTo>
                      <a:pt x="6401" y="400"/>
                    </a:lnTo>
                    <a:cubicBezTo>
                      <a:pt x="2724" y="705"/>
                      <a:pt x="1" y="3936"/>
                      <a:pt x="306" y="7606"/>
                    </a:cubicBezTo>
                    <a:lnTo>
                      <a:pt x="916" y="14937"/>
                    </a:lnTo>
                    <a:cubicBezTo>
                      <a:pt x="1050" y="16548"/>
                      <a:pt x="2402" y="17765"/>
                      <a:pt x="3990" y="17765"/>
                    </a:cubicBezTo>
                    <a:cubicBezTo>
                      <a:pt x="4076" y="17765"/>
                      <a:pt x="4162" y="17761"/>
                      <a:pt x="4249" y="17754"/>
                    </a:cubicBezTo>
                    <a:lnTo>
                      <a:pt x="15923" y="16776"/>
                    </a:lnTo>
                    <a:cubicBezTo>
                      <a:pt x="16043" y="16766"/>
                      <a:pt x="16163" y="16762"/>
                      <a:pt x="16280" y="16762"/>
                    </a:cubicBezTo>
                    <a:cubicBezTo>
                      <a:pt x="17027" y="16762"/>
                      <a:pt x="17718" y="16936"/>
                      <a:pt x="18217" y="16936"/>
                    </a:cubicBezTo>
                    <a:cubicBezTo>
                      <a:pt x="18746" y="16936"/>
                      <a:pt x="19058" y="16740"/>
                      <a:pt x="18991" y="15931"/>
                    </a:cubicBezTo>
                    <a:lnTo>
                      <a:pt x="18122" y="6135"/>
                    </a:lnTo>
                    <a:cubicBezTo>
                      <a:pt x="17833" y="2638"/>
                      <a:pt x="14901" y="1"/>
                      <a:pt x="11454" y="1"/>
                    </a:cubicBezTo>
                    <a:close/>
                  </a:path>
                </a:pathLst>
              </a:custGeom>
              <a:solidFill>
                <a:srgbClr val="B145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5" name="Google Shape;1163;p41">
                <a:extLst>
                  <a:ext uri="{FF2B5EF4-FFF2-40B4-BE49-F238E27FC236}">
                    <a16:creationId xmlns:a16="http://schemas.microsoft.com/office/drawing/2014/main" id="{31DC79C8-C90A-2D4F-FB0B-0752D2DCF8F4}"/>
                  </a:ext>
                </a:extLst>
              </p:cNvPr>
              <p:cNvSpPr/>
              <p:nvPr/>
            </p:nvSpPr>
            <p:spPr>
              <a:xfrm>
                <a:off x="3960025" y="1910250"/>
                <a:ext cx="143800" cy="433300"/>
              </a:xfrm>
              <a:custGeom>
                <a:avLst/>
                <a:gdLst/>
                <a:ahLst/>
                <a:cxnLst/>
                <a:rect l="l" t="t" r="r" b="b"/>
                <a:pathLst>
                  <a:path w="5752" h="17332" extrusionOk="0">
                    <a:moveTo>
                      <a:pt x="4335" y="0"/>
                    </a:moveTo>
                    <a:lnTo>
                      <a:pt x="0" y="368"/>
                    </a:lnTo>
                    <a:lnTo>
                      <a:pt x="1424" y="17331"/>
                    </a:lnTo>
                    <a:lnTo>
                      <a:pt x="5751" y="16971"/>
                    </a:lnTo>
                    <a:lnTo>
                      <a:pt x="4335" y="0"/>
                    </a:lnTo>
                    <a:close/>
                  </a:path>
                </a:pathLst>
              </a:custGeom>
              <a:solidFill>
                <a:srgbClr val="FAEC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164;p41">
                <a:extLst>
                  <a:ext uri="{FF2B5EF4-FFF2-40B4-BE49-F238E27FC236}">
                    <a16:creationId xmlns:a16="http://schemas.microsoft.com/office/drawing/2014/main" id="{E194AAAB-CB01-9DD1-76D8-B14E1B39FF1D}"/>
                  </a:ext>
                </a:extLst>
              </p:cNvPr>
              <p:cNvSpPr/>
              <p:nvPr/>
            </p:nvSpPr>
            <p:spPr>
              <a:xfrm>
                <a:off x="4067225" y="1907500"/>
                <a:ext cx="88825" cy="347250"/>
              </a:xfrm>
              <a:custGeom>
                <a:avLst/>
                <a:gdLst/>
                <a:ahLst/>
                <a:cxnLst/>
                <a:rect l="l" t="t" r="r" b="b"/>
                <a:pathLst>
                  <a:path w="3553" h="13890" extrusionOk="0">
                    <a:moveTo>
                      <a:pt x="454" y="1"/>
                    </a:moveTo>
                    <a:lnTo>
                      <a:pt x="0" y="24"/>
                    </a:lnTo>
                    <a:lnTo>
                      <a:pt x="1197" y="13889"/>
                    </a:lnTo>
                    <a:lnTo>
                      <a:pt x="3553" y="2731"/>
                    </a:lnTo>
                    <a:lnTo>
                      <a:pt x="454" y="1"/>
                    </a:lnTo>
                    <a:close/>
                  </a:path>
                </a:pathLst>
              </a:custGeom>
              <a:solidFill>
                <a:srgbClr val="FFA7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7" name="Google Shape;1165;p41">
                <a:extLst>
                  <a:ext uri="{FF2B5EF4-FFF2-40B4-BE49-F238E27FC236}">
                    <a16:creationId xmlns:a16="http://schemas.microsoft.com/office/drawing/2014/main" id="{0A444460-06F6-5D9A-A05B-EFB969DD9B80}"/>
                  </a:ext>
                </a:extLst>
              </p:cNvPr>
              <p:cNvSpPr/>
              <p:nvPr/>
            </p:nvSpPr>
            <p:spPr>
              <a:xfrm>
                <a:off x="3883350" y="1916900"/>
                <a:ext cx="107400" cy="359150"/>
              </a:xfrm>
              <a:custGeom>
                <a:avLst/>
                <a:gdLst/>
                <a:ahLst/>
                <a:cxnLst/>
                <a:rect l="l" t="t" r="r" b="b"/>
                <a:pathLst>
                  <a:path w="4296" h="14366" extrusionOk="0">
                    <a:moveTo>
                      <a:pt x="3067" y="0"/>
                    </a:moveTo>
                    <a:lnTo>
                      <a:pt x="2629" y="133"/>
                    </a:lnTo>
                    <a:lnTo>
                      <a:pt x="0" y="3271"/>
                    </a:lnTo>
                    <a:lnTo>
                      <a:pt x="4296" y="14366"/>
                    </a:lnTo>
                    <a:lnTo>
                      <a:pt x="3732" y="8012"/>
                    </a:lnTo>
                    <a:lnTo>
                      <a:pt x="3067" y="0"/>
                    </a:lnTo>
                    <a:close/>
                  </a:path>
                </a:pathLst>
              </a:custGeom>
              <a:solidFill>
                <a:srgbClr val="FFA7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8" name="Google Shape;1166;p41">
                <a:extLst>
                  <a:ext uri="{FF2B5EF4-FFF2-40B4-BE49-F238E27FC236}">
                    <a16:creationId xmlns:a16="http://schemas.microsoft.com/office/drawing/2014/main" id="{81A4741A-C3EE-E14F-D6F7-45A3141596A4}"/>
                  </a:ext>
                </a:extLst>
              </p:cNvPr>
              <p:cNvSpPr/>
              <p:nvPr/>
            </p:nvSpPr>
            <p:spPr>
              <a:xfrm>
                <a:off x="3845200" y="1569275"/>
                <a:ext cx="302250" cy="281950"/>
              </a:xfrm>
              <a:custGeom>
                <a:avLst/>
                <a:gdLst/>
                <a:ahLst/>
                <a:cxnLst/>
                <a:rect l="l" t="t" r="r" b="b"/>
                <a:pathLst>
                  <a:path w="12090" h="11278" extrusionOk="0">
                    <a:moveTo>
                      <a:pt x="10056" y="0"/>
                    </a:moveTo>
                    <a:cubicBezTo>
                      <a:pt x="9099" y="0"/>
                      <a:pt x="8331" y="717"/>
                      <a:pt x="8216" y="1613"/>
                    </a:cubicBezTo>
                    <a:cubicBezTo>
                      <a:pt x="7575" y="1258"/>
                      <a:pt x="6756" y="1029"/>
                      <a:pt x="5699" y="1029"/>
                    </a:cubicBezTo>
                    <a:cubicBezTo>
                      <a:pt x="5171" y="1029"/>
                      <a:pt x="4583" y="1086"/>
                      <a:pt x="3928" y="1214"/>
                    </a:cubicBezTo>
                    <a:cubicBezTo>
                      <a:pt x="720" y="1832"/>
                      <a:pt x="133" y="4539"/>
                      <a:pt x="32" y="5713"/>
                    </a:cubicBezTo>
                    <a:cubicBezTo>
                      <a:pt x="0" y="6026"/>
                      <a:pt x="251" y="6292"/>
                      <a:pt x="564" y="6292"/>
                    </a:cubicBezTo>
                    <a:cubicBezTo>
                      <a:pt x="697" y="6284"/>
                      <a:pt x="838" y="6284"/>
                      <a:pt x="986" y="6261"/>
                    </a:cubicBezTo>
                    <a:cubicBezTo>
                      <a:pt x="986" y="6386"/>
                      <a:pt x="994" y="6503"/>
                      <a:pt x="1002" y="6628"/>
                    </a:cubicBezTo>
                    <a:lnTo>
                      <a:pt x="1072" y="7372"/>
                    </a:lnTo>
                    <a:cubicBezTo>
                      <a:pt x="1272" y="9604"/>
                      <a:pt x="3141" y="11278"/>
                      <a:pt x="5332" y="11278"/>
                    </a:cubicBezTo>
                    <a:cubicBezTo>
                      <a:pt x="5461" y="11278"/>
                      <a:pt x="5590" y="11272"/>
                      <a:pt x="5720" y="11261"/>
                    </a:cubicBezTo>
                    <a:lnTo>
                      <a:pt x="7441" y="11112"/>
                    </a:lnTo>
                    <a:cubicBezTo>
                      <a:pt x="9804" y="10901"/>
                      <a:pt x="11542" y="8819"/>
                      <a:pt x="11330" y="6456"/>
                    </a:cubicBezTo>
                    <a:lnTo>
                      <a:pt x="11268" y="5713"/>
                    </a:lnTo>
                    <a:cubicBezTo>
                      <a:pt x="11197" y="4954"/>
                      <a:pt x="10939" y="4258"/>
                      <a:pt x="10540" y="3671"/>
                    </a:cubicBezTo>
                    <a:cubicBezTo>
                      <a:pt x="11463" y="3436"/>
                      <a:pt x="12089" y="2521"/>
                      <a:pt x="11901" y="1519"/>
                    </a:cubicBezTo>
                    <a:cubicBezTo>
                      <a:pt x="11745" y="666"/>
                      <a:pt x="10994" y="17"/>
                      <a:pt x="10117" y="1"/>
                    </a:cubicBezTo>
                    <a:cubicBezTo>
                      <a:pt x="10097" y="1"/>
                      <a:pt x="10077" y="0"/>
                      <a:pt x="10056" y="0"/>
                    </a:cubicBezTo>
                    <a:close/>
                  </a:path>
                </a:pathLst>
              </a:custGeom>
              <a:solidFill>
                <a:srgbClr val="FFF6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167;p41">
                <a:extLst>
                  <a:ext uri="{FF2B5EF4-FFF2-40B4-BE49-F238E27FC236}">
                    <a16:creationId xmlns:a16="http://schemas.microsoft.com/office/drawing/2014/main" id="{9F6F0BA5-318A-A35D-624C-5838219F16F6}"/>
                  </a:ext>
                </a:extLst>
              </p:cNvPr>
              <p:cNvSpPr/>
              <p:nvPr/>
            </p:nvSpPr>
            <p:spPr>
              <a:xfrm>
                <a:off x="3884700" y="1672375"/>
                <a:ext cx="213250" cy="298525"/>
              </a:xfrm>
              <a:custGeom>
                <a:avLst/>
                <a:gdLst/>
                <a:ahLst/>
                <a:cxnLst/>
                <a:rect l="l" t="t" r="r" b="b"/>
                <a:pathLst>
                  <a:path w="8530" h="11941" extrusionOk="0">
                    <a:moveTo>
                      <a:pt x="1284" y="1"/>
                    </a:moveTo>
                    <a:lnTo>
                      <a:pt x="1284" y="1"/>
                    </a:lnTo>
                    <a:cubicBezTo>
                      <a:pt x="1308" y="1237"/>
                      <a:pt x="674" y="1777"/>
                      <a:pt x="1" y="2012"/>
                    </a:cubicBezTo>
                    <a:lnTo>
                      <a:pt x="423" y="6800"/>
                    </a:lnTo>
                    <a:cubicBezTo>
                      <a:pt x="549" y="8138"/>
                      <a:pt x="1613" y="9171"/>
                      <a:pt x="2912" y="9280"/>
                    </a:cubicBezTo>
                    <a:lnTo>
                      <a:pt x="2974" y="9953"/>
                    </a:lnTo>
                    <a:cubicBezTo>
                      <a:pt x="3071" y="11088"/>
                      <a:pt x="4031" y="11941"/>
                      <a:pt x="5150" y="11941"/>
                    </a:cubicBezTo>
                    <a:cubicBezTo>
                      <a:pt x="5212" y="11941"/>
                      <a:pt x="5274" y="11938"/>
                      <a:pt x="5337" y="11933"/>
                    </a:cubicBezTo>
                    <a:cubicBezTo>
                      <a:pt x="6527" y="11823"/>
                      <a:pt x="7419" y="10759"/>
                      <a:pt x="7309" y="9570"/>
                    </a:cubicBezTo>
                    <a:lnTo>
                      <a:pt x="7137" y="7590"/>
                    </a:lnTo>
                    <a:cubicBezTo>
                      <a:pt x="7332" y="7168"/>
                      <a:pt x="7434" y="6683"/>
                      <a:pt x="7387" y="6174"/>
                    </a:cubicBezTo>
                    <a:lnTo>
                      <a:pt x="7356" y="5830"/>
                    </a:lnTo>
                    <a:cubicBezTo>
                      <a:pt x="7356" y="5791"/>
                      <a:pt x="7348" y="5752"/>
                      <a:pt x="7348" y="5713"/>
                    </a:cubicBezTo>
                    <a:lnTo>
                      <a:pt x="7215" y="4242"/>
                    </a:lnTo>
                    <a:lnTo>
                      <a:pt x="7559" y="4210"/>
                    </a:lnTo>
                    <a:cubicBezTo>
                      <a:pt x="8115" y="4163"/>
                      <a:pt x="8530" y="3670"/>
                      <a:pt x="8483" y="3107"/>
                    </a:cubicBezTo>
                    <a:lnTo>
                      <a:pt x="8451" y="2825"/>
                    </a:lnTo>
                    <a:cubicBezTo>
                      <a:pt x="8405" y="2291"/>
                      <a:pt x="7959" y="1894"/>
                      <a:pt x="7442" y="1894"/>
                    </a:cubicBezTo>
                    <a:cubicBezTo>
                      <a:pt x="7436" y="1894"/>
                      <a:pt x="7431" y="1894"/>
                      <a:pt x="7426" y="1894"/>
                    </a:cubicBezTo>
                    <a:cubicBezTo>
                      <a:pt x="6988" y="2090"/>
                      <a:pt x="6887" y="2489"/>
                      <a:pt x="6863" y="2755"/>
                    </a:cubicBezTo>
                    <a:cubicBezTo>
                      <a:pt x="6862" y="2762"/>
                      <a:pt x="6861" y="2765"/>
                      <a:pt x="6860" y="2765"/>
                    </a:cubicBezTo>
                    <a:cubicBezTo>
                      <a:pt x="6841" y="2765"/>
                      <a:pt x="6764" y="2341"/>
                      <a:pt x="6707" y="1996"/>
                    </a:cubicBezTo>
                    <a:cubicBezTo>
                      <a:pt x="6671" y="1785"/>
                      <a:pt x="6485" y="1638"/>
                      <a:pt x="6278" y="1638"/>
                    </a:cubicBezTo>
                    <a:cubicBezTo>
                      <a:pt x="6254" y="1638"/>
                      <a:pt x="6230" y="1640"/>
                      <a:pt x="6206" y="1644"/>
                    </a:cubicBezTo>
                    <a:lnTo>
                      <a:pt x="6198" y="1644"/>
                    </a:lnTo>
                    <a:cubicBezTo>
                      <a:pt x="5662" y="1729"/>
                      <a:pt x="5183" y="1766"/>
                      <a:pt x="4755" y="1766"/>
                    </a:cubicBezTo>
                    <a:cubicBezTo>
                      <a:pt x="1809" y="1766"/>
                      <a:pt x="1284" y="1"/>
                      <a:pt x="1284" y="1"/>
                    </a:cubicBezTo>
                    <a:close/>
                  </a:path>
                </a:pathLst>
              </a:custGeom>
              <a:solidFill>
                <a:srgbClr val="A156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168;p41">
                <a:extLst>
                  <a:ext uri="{FF2B5EF4-FFF2-40B4-BE49-F238E27FC236}">
                    <a16:creationId xmlns:a16="http://schemas.microsoft.com/office/drawing/2014/main" id="{60DB6B30-FB76-EA84-6DB4-6ECD7536B3D3}"/>
                  </a:ext>
                </a:extLst>
              </p:cNvPr>
              <p:cNvSpPr/>
              <p:nvPr/>
            </p:nvSpPr>
            <p:spPr>
              <a:xfrm>
                <a:off x="3894300" y="1818100"/>
                <a:ext cx="177625" cy="102500"/>
              </a:xfrm>
              <a:custGeom>
                <a:avLst/>
                <a:gdLst/>
                <a:ahLst/>
                <a:cxnLst/>
                <a:rect l="l" t="t" r="r" b="b"/>
                <a:pathLst>
                  <a:path w="7105" h="4100" extrusionOk="0">
                    <a:moveTo>
                      <a:pt x="6972" y="1"/>
                    </a:moveTo>
                    <a:cubicBezTo>
                      <a:pt x="7042" y="1456"/>
                      <a:pt x="5947" y="2724"/>
                      <a:pt x="4476" y="2857"/>
                    </a:cubicBezTo>
                    <a:lnTo>
                      <a:pt x="2974" y="2990"/>
                    </a:lnTo>
                    <a:cubicBezTo>
                      <a:pt x="2892" y="2997"/>
                      <a:pt x="2811" y="3001"/>
                      <a:pt x="2730" y="3001"/>
                    </a:cubicBezTo>
                    <a:cubicBezTo>
                      <a:pt x="1330" y="3001"/>
                      <a:pt x="134" y="1929"/>
                      <a:pt x="0" y="502"/>
                    </a:cubicBezTo>
                    <a:lnTo>
                      <a:pt x="0" y="502"/>
                    </a:lnTo>
                    <a:lnTo>
                      <a:pt x="39" y="971"/>
                    </a:lnTo>
                    <a:cubicBezTo>
                      <a:pt x="165" y="2333"/>
                      <a:pt x="1260" y="3365"/>
                      <a:pt x="2582" y="3459"/>
                    </a:cubicBezTo>
                    <a:cubicBezTo>
                      <a:pt x="2856" y="3811"/>
                      <a:pt x="3263" y="4046"/>
                      <a:pt x="3740" y="4093"/>
                    </a:cubicBezTo>
                    <a:cubicBezTo>
                      <a:pt x="3788" y="4097"/>
                      <a:pt x="3835" y="4099"/>
                      <a:pt x="3882" y="4099"/>
                    </a:cubicBezTo>
                    <a:cubicBezTo>
                      <a:pt x="4559" y="4099"/>
                      <a:pt x="5151" y="3684"/>
                      <a:pt x="5407" y="3084"/>
                    </a:cubicBezTo>
                    <a:cubicBezTo>
                      <a:pt x="6440" y="2614"/>
                      <a:pt x="7105" y="1534"/>
                      <a:pt x="7003" y="345"/>
                    </a:cubicBezTo>
                    <a:lnTo>
                      <a:pt x="6972" y="1"/>
                    </a:lnTo>
                    <a:close/>
                  </a:path>
                </a:pathLst>
              </a:custGeom>
              <a:solidFill>
                <a:srgbClr val="813E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169;p41">
                <a:extLst>
                  <a:ext uri="{FF2B5EF4-FFF2-40B4-BE49-F238E27FC236}">
                    <a16:creationId xmlns:a16="http://schemas.microsoft.com/office/drawing/2014/main" id="{EB2E22CB-E5FB-5535-56C5-0A7E24832B46}"/>
                  </a:ext>
                </a:extLst>
              </p:cNvPr>
              <p:cNvSpPr/>
              <p:nvPr/>
            </p:nvSpPr>
            <p:spPr>
              <a:xfrm>
                <a:off x="4066250" y="1737625"/>
                <a:ext cx="14675" cy="22225"/>
              </a:xfrm>
              <a:custGeom>
                <a:avLst/>
                <a:gdLst/>
                <a:ahLst/>
                <a:cxnLst/>
                <a:rect l="l" t="t" r="r" b="b"/>
                <a:pathLst>
                  <a:path w="587" h="889" extrusionOk="0">
                    <a:moveTo>
                      <a:pt x="477" y="1"/>
                    </a:moveTo>
                    <a:cubicBezTo>
                      <a:pt x="448" y="1"/>
                      <a:pt x="418" y="15"/>
                      <a:pt x="399" y="43"/>
                    </a:cubicBezTo>
                    <a:lnTo>
                      <a:pt x="0" y="599"/>
                    </a:lnTo>
                    <a:lnTo>
                      <a:pt x="368" y="873"/>
                    </a:lnTo>
                    <a:cubicBezTo>
                      <a:pt x="391" y="880"/>
                      <a:pt x="407" y="888"/>
                      <a:pt x="430" y="888"/>
                    </a:cubicBezTo>
                    <a:cubicBezTo>
                      <a:pt x="454" y="888"/>
                      <a:pt x="485" y="880"/>
                      <a:pt x="501" y="849"/>
                    </a:cubicBezTo>
                    <a:cubicBezTo>
                      <a:pt x="532" y="810"/>
                      <a:pt x="524" y="755"/>
                      <a:pt x="485" y="724"/>
                    </a:cubicBezTo>
                    <a:lnTo>
                      <a:pt x="258" y="560"/>
                    </a:lnTo>
                    <a:lnTo>
                      <a:pt x="556" y="153"/>
                    </a:lnTo>
                    <a:cubicBezTo>
                      <a:pt x="587" y="106"/>
                      <a:pt x="571" y="51"/>
                      <a:pt x="532" y="20"/>
                    </a:cubicBezTo>
                    <a:cubicBezTo>
                      <a:pt x="516" y="7"/>
                      <a:pt x="497" y="1"/>
                      <a:pt x="477" y="1"/>
                    </a:cubicBezTo>
                    <a:close/>
                  </a:path>
                </a:pathLst>
              </a:custGeom>
              <a:solidFill>
                <a:srgbClr val="813E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170;p41">
                <a:extLst>
                  <a:ext uri="{FF2B5EF4-FFF2-40B4-BE49-F238E27FC236}">
                    <a16:creationId xmlns:a16="http://schemas.microsoft.com/office/drawing/2014/main" id="{F251D8BC-58F4-11F0-A794-2A0F8D1BFE7A}"/>
                  </a:ext>
                </a:extLst>
              </p:cNvPr>
              <p:cNvSpPr/>
              <p:nvPr/>
            </p:nvSpPr>
            <p:spPr>
              <a:xfrm>
                <a:off x="3951425" y="1853175"/>
                <a:ext cx="21725" cy="8575"/>
              </a:xfrm>
              <a:custGeom>
                <a:avLst/>
                <a:gdLst/>
                <a:ahLst/>
                <a:cxnLst/>
                <a:rect l="l" t="t" r="r" b="b"/>
                <a:pathLst>
                  <a:path w="869" h="343" extrusionOk="0">
                    <a:moveTo>
                      <a:pt x="487" y="0"/>
                    </a:moveTo>
                    <a:cubicBezTo>
                      <a:pt x="342" y="0"/>
                      <a:pt x="179" y="43"/>
                      <a:pt x="39" y="178"/>
                    </a:cubicBezTo>
                    <a:cubicBezTo>
                      <a:pt x="0" y="218"/>
                      <a:pt x="0" y="280"/>
                      <a:pt x="31" y="311"/>
                    </a:cubicBezTo>
                    <a:cubicBezTo>
                      <a:pt x="55" y="335"/>
                      <a:pt x="78" y="343"/>
                      <a:pt x="102" y="343"/>
                    </a:cubicBezTo>
                    <a:cubicBezTo>
                      <a:pt x="125" y="343"/>
                      <a:pt x="149" y="335"/>
                      <a:pt x="164" y="319"/>
                    </a:cubicBezTo>
                    <a:cubicBezTo>
                      <a:pt x="267" y="217"/>
                      <a:pt x="383" y="187"/>
                      <a:pt x="482" y="187"/>
                    </a:cubicBezTo>
                    <a:cubicBezTo>
                      <a:pt x="610" y="187"/>
                      <a:pt x="711" y="237"/>
                      <a:pt x="720" y="241"/>
                    </a:cubicBezTo>
                    <a:cubicBezTo>
                      <a:pt x="733" y="247"/>
                      <a:pt x="746" y="250"/>
                      <a:pt x="759" y="250"/>
                    </a:cubicBezTo>
                    <a:cubicBezTo>
                      <a:pt x="794" y="250"/>
                      <a:pt x="828" y="228"/>
                      <a:pt x="845" y="194"/>
                    </a:cubicBezTo>
                    <a:cubicBezTo>
                      <a:pt x="869" y="155"/>
                      <a:pt x="853" y="92"/>
                      <a:pt x="806" y="69"/>
                    </a:cubicBezTo>
                    <a:cubicBezTo>
                      <a:pt x="735" y="35"/>
                      <a:pt x="619" y="0"/>
                      <a:pt x="487" y="0"/>
                    </a:cubicBezTo>
                    <a:close/>
                  </a:path>
                </a:pathLst>
              </a:custGeom>
              <a:solidFill>
                <a:srgbClr val="813E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171;p41">
                <a:extLst>
                  <a:ext uri="{FF2B5EF4-FFF2-40B4-BE49-F238E27FC236}">
                    <a16:creationId xmlns:a16="http://schemas.microsoft.com/office/drawing/2014/main" id="{318E3F85-3454-3927-4FD1-42C88FE61DBD}"/>
                  </a:ext>
                </a:extLst>
              </p:cNvPr>
              <p:cNvSpPr/>
              <p:nvPr/>
            </p:nvSpPr>
            <p:spPr>
              <a:xfrm>
                <a:off x="3970975" y="1718200"/>
                <a:ext cx="35825" cy="14450"/>
              </a:xfrm>
              <a:custGeom>
                <a:avLst/>
                <a:gdLst/>
                <a:ahLst/>
                <a:cxnLst/>
                <a:rect l="l" t="t" r="r" b="b"/>
                <a:pathLst>
                  <a:path w="1433" h="578" extrusionOk="0">
                    <a:moveTo>
                      <a:pt x="648" y="1"/>
                    </a:moveTo>
                    <a:cubicBezTo>
                      <a:pt x="396" y="1"/>
                      <a:pt x="199" y="91"/>
                      <a:pt x="110" y="186"/>
                    </a:cubicBezTo>
                    <a:cubicBezTo>
                      <a:pt x="1" y="304"/>
                      <a:pt x="24" y="405"/>
                      <a:pt x="102" y="445"/>
                    </a:cubicBezTo>
                    <a:cubicBezTo>
                      <a:pt x="181" y="492"/>
                      <a:pt x="290" y="492"/>
                      <a:pt x="400" y="499"/>
                    </a:cubicBezTo>
                    <a:cubicBezTo>
                      <a:pt x="501" y="499"/>
                      <a:pt x="611" y="507"/>
                      <a:pt x="705" y="515"/>
                    </a:cubicBezTo>
                    <a:cubicBezTo>
                      <a:pt x="799" y="523"/>
                      <a:pt x="900" y="538"/>
                      <a:pt x="1010" y="554"/>
                    </a:cubicBezTo>
                    <a:cubicBezTo>
                      <a:pt x="1075" y="564"/>
                      <a:pt x="1143" y="577"/>
                      <a:pt x="1207" y="577"/>
                    </a:cubicBezTo>
                    <a:cubicBezTo>
                      <a:pt x="1242" y="577"/>
                      <a:pt x="1276" y="573"/>
                      <a:pt x="1307" y="562"/>
                    </a:cubicBezTo>
                    <a:cubicBezTo>
                      <a:pt x="1393" y="538"/>
                      <a:pt x="1432" y="445"/>
                      <a:pt x="1354" y="312"/>
                    </a:cubicBezTo>
                    <a:cubicBezTo>
                      <a:pt x="1284" y="186"/>
                      <a:pt x="1065" y="38"/>
                      <a:pt x="760" y="6"/>
                    </a:cubicBezTo>
                    <a:cubicBezTo>
                      <a:pt x="721" y="2"/>
                      <a:pt x="684" y="1"/>
                      <a:pt x="648" y="1"/>
                    </a:cubicBezTo>
                    <a:close/>
                  </a:path>
                </a:pathLst>
              </a:custGeom>
              <a:solidFill>
                <a:srgbClr val="FFF6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172;p41">
                <a:extLst>
                  <a:ext uri="{FF2B5EF4-FFF2-40B4-BE49-F238E27FC236}">
                    <a16:creationId xmlns:a16="http://schemas.microsoft.com/office/drawing/2014/main" id="{C8D19A1F-8ACC-7AAD-0E66-ACED27B751ED}"/>
                  </a:ext>
                </a:extLst>
              </p:cNvPr>
              <p:cNvSpPr/>
              <p:nvPr/>
            </p:nvSpPr>
            <p:spPr>
              <a:xfrm>
                <a:off x="3894700" y="1721250"/>
                <a:ext cx="35625" cy="14975"/>
              </a:xfrm>
              <a:custGeom>
                <a:avLst/>
                <a:gdLst/>
                <a:ahLst/>
                <a:cxnLst/>
                <a:rect l="l" t="t" r="r" b="b"/>
                <a:pathLst>
                  <a:path w="1425" h="599" extrusionOk="0">
                    <a:moveTo>
                      <a:pt x="798" y="1"/>
                    </a:moveTo>
                    <a:cubicBezTo>
                      <a:pt x="752" y="1"/>
                      <a:pt x="706" y="3"/>
                      <a:pt x="657" y="10"/>
                    </a:cubicBezTo>
                    <a:cubicBezTo>
                      <a:pt x="352" y="49"/>
                      <a:pt x="141" y="205"/>
                      <a:pt x="70" y="338"/>
                    </a:cubicBezTo>
                    <a:cubicBezTo>
                      <a:pt x="0" y="471"/>
                      <a:pt x="47" y="565"/>
                      <a:pt x="133" y="589"/>
                    </a:cubicBezTo>
                    <a:cubicBezTo>
                      <a:pt x="158" y="595"/>
                      <a:pt x="185" y="598"/>
                      <a:pt x="212" y="598"/>
                    </a:cubicBezTo>
                    <a:cubicBezTo>
                      <a:pt x="279" y="598"/>
                      <a:pt x="353" y="582"/>
                      <a:pt x="430" y="565"/>
                    </a:cubicBezTo>
                    <a:cubicBezTo>
                      <a:pt x="532" y="549"/>
                      <a:pt x="642" y="534"/>
                      <a:pt x="728" y="518"/>
                    </a:cubicBezTo>
                    <a:cubicBezTo>
                      <a:pt x="822" y="503"/>
                      <a:pt x="931" y="495"/>
                      <a:pt x="1033" y="487"/>
                    </a:cubicBezTo>
                    <a:cubicBezTo>
                      <a:pt x="1142" y="479"/>
                      <a:pt x="1252" y="471"/>
                      <a:pt x="1330" y="424"/>
                    </a:cubicBezTo>
                    <a:cubicBezTo>
                      <a:pt x="1401" y="385"/>
                      <a:pt x="1424" y="283"/>
                      <a:pt x="1315" y="174"/>
                    </a:cubicBezTo>
                    <a:cubicBezTo>
                      <a:pt x="1229" y="82"/>
                      <a:pt x="1038" y="1"/>
                      <a:pt x="798" y="1"/>
                    </a:cubicBezTo>
                    <a:close/>
                  </a:path>
                </a:pathLst>
              </a:custGeom>
              <a:solidFill>
                <a:srgbClr val="FFF6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173;p41">
                <a:extLst>
                  <a:ext uri="{FF2B5EF4-FFF2-40B4-BE49-F238E27FC236}">
                    <a16:creationId xmlns:a16="http://schemas.microsoft.com/office/drawing/2014/main" id="{44F5FE36-2F20-B02A-5F21-6753A525034E}"/>
                  </a:ext>
                </a:extLst>
              </p:cNvPr>
              <p:cNvSpPr/>
              <p:nvPr/>
            </p:nvSpPr>
            <p:spPr>
              <a:xfrm>
                <a:off x="3984475" y="1757075"/>
                <a:ext cx="14300" cy="12725"/>
              </a:xfrm>
              <a:custGeom>
                <a:avLst/>
                <a:gdLst/>
                <a:ahLst/>
                <a:cxnLst/>
                <a:rect l="l" t="t" r="r" b="b"/>
                <a:pathLst>
                  <a:path w="572" h="509" extrusionOk="0">
                    <a:moveTo>
                      <a:pt x="286" y="1"/>
                    </a:moveTo>
                    <a:cubicBezTo>
                      <a:pt x="182" y="1"/>
                      <a:pt x="84" y="62"/>
                      <a:pt x="47" y="165"/>
                    </a:cubicBezTo>
                    <a:cubicBezTo>
                      <a:pt x="0" y="298"/>
                      <a:pt x="63" y="447"/>
                      <a:pt x="196" y="494"/>
                    </a:cubicBezTo>
                    <a:cubicBezTo>
                      <a:pt x="224" y="504"/>
                      <a:pt x="253" y="508"/>
                      <a:pt x="282" y="508"/>
                    </a:cubicBezTo>
                    <a:cubicBezTo>
                      <a:pt x="388" y="508"/>
                      <a:pt x="488" y="444"/>
                      <a:pt x="525" y="345"/>
                    </a:cubicBezTo>
                    <a:cubicBezTo>
                      <a:pt x="572" y="212"/>
                      <a:pt x="501" y="63"/>
                      <a:pt x="376" y="16"/>
                    </a:cubicBezTo>
                    <a:cubicBezTo>
                      <a:pt x="346" y="6"/>
                      <a:pt x="316" y="1"/>
                      <a:pt x="286" y="1"/>
                    </a:cubicBezTo>
                    <a:close/>
                  </a:path>
                </a:pathLst>
              </a:custGeom>
              <a:solidFill>
                <a:srgbClr val="2E01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174;p41">
                <a:extLst>
                  <a:ext uri="{FF2B5EF4-FFF2-40B4-BE49-F238E27FC236}">
                    <a16:creationId xmlns:a16="http://schemas.microsoft.com/office/drawing/2014/main" id="{E0C71778-93FF-EDD3-F8A4-907487F0318B}"/>
                  </a:ext>
                </a:extLst>
              </p:cNvPr>
              <p:cNvSpPr/>
              <p:nvPr/>
            </p:nvSpPr>
            <p:spPr>
              <a:xfrm>
                <a:off x="3982900" y="1766975"/>
                <a:ext cx="18800" cy="7150"/>
              </a:xfrm>
              <a:custGeom>
                <a:avLst/>
                <a:gdLst/>
                <a:ahLst/>
                <a:cxnLst/>
                <a:rect l="l" t="t" r="r" b="b"/>
                <a:pathLst>
                  <a:path w="752" h="286" extrusionOk="0">
                    <a:moveTo>
                      <a:pt x="431" y="0"/>
                    </a:moveTo>
                    <a:cubicBezTo>
                      <a:pt x="324" y="0"/>
                      <a:pt x="194" y="26"/>
                      <a:pt x="56" y="113"/>
                    </a:cubicBezTo>
                    <a:cubicBezTo>
                      <a:pt x="9" y="137"/>
                      <a:pt x="1" y="199"/>
                      <a:pt x="24" y="238"/>
                    </a:cubicBezTo>
                    <a:cubicBezTo>
                      <a:pt x="40" y="270"/>
                      <a:pt x="71" y="285"/>
                      <a:pt x="103" y="285"/>
                    </a:cubicBezTo>
                    <a:cubicBezTo>
                      <a:pt x="118" y="285"/>
                      <a:pt x="142" y="278"/>
                      <a:pt x="157" y="270"/>
                    </a:cubicBezTo>
                    <a:cubicBezTo>
                      <a:pt x="260" y="207"/>
                      <a:pt x="354" y="189"/>
                      <a:pt x="429" y="189"/>
                    </a:cubicBezTo>
                    <a:cubicBezTo>
                      <a:pt x="532" y="189"/>
                      <a:pt x="599" y="223"/>
                      <a:pt x="603" y="223"/>
                    </a:cubicBezTo>
                    <a:cubicBezTo>
                      <a:pt x="618" y="230"/>
                      <a:pt x="634" y="234"/>
                      <a:pt x="650" y="234"/>
                    </a:cubicBezTo>
                    <a:cubicBezTo>
                      <a:pt x="682" y="234"/>
                      <a:pt x="713" y="218"/>
                      <a:pt x="729" y="191"/>
                    </a:cubicBezTo>
                    <a:cubicBezTo>
                      <a:pt x="752" y="145"/>
                      <a:pt x="736" y="82"/>
                      <a:pt x="697" y="58"/>
                    </a:cubicBezTo>
                    <a:cubicBezTo>
                      <a:pt x="688" y="54"/>
                      <a:pt x="584" y="0"/>
                      <a:pt x="431" y="0"/>
                    </a:cubicBezTo>
                    <a:close/>
                  </a:path>
                </a:pathLst>
              </a:custGeom>
              <a:solidFill>
                <a:srgbClr val="813E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4" name="Google Shape;1175;p41">
                <a:extLst>
                  <a:ext uri="{FF2B5EF4-FFF2-40B4-BE49-F238E27FC236}">
                    <a16:creationId xmlns:a16="http://schemas.microsoft.com/office/drawing/2014/main" id="{84E66BAC-1A02-B7E0-6041-CFDE0CB60264}"/>
                  </a:ext>
                </a:extLst>
              </p:cNvPr>
              <p:cNvSpPr/>
              <p:nvPr/>
            </p:nvSpPr>
            <p:spPr>
              <a:xfrm>
                <a:off x="3915625" y="1763175"/>
                <a:ext cx="14300" cy="12700"/>
              </a:xfrm>
              <a:custGeom>
                <a:avLst/>
                <a:gdLst/>
                <a:ahLst/>
                <a:cxnLst/>
                <a:rect l="l" t="t" r="r" b="b"/>
                <a:pathLst>
                  <a:path w="572" h="508" extrusionOk="0">
                    <a:moveTo>
                      <a:pt x="291" y="0"/>
                    </a:moveTo>
                    <a:cubicBezTo>
                      <a:pt x="185" y="0"/>
                      <a:pt x="84" y="66"/>
                      <a:pt x="47" y="171"/>
                    </a:cubicBezTo>
                    <a:cubicBezTo>
                      <a:pt x="0" y="297"/>
                      <a:pt x="71" y="445"/>
                      <a:pt x="204" y="492"/>
                    </a:cubicBezTo>
                    <a:cubicBezTo>
                      <a:pt x="232" y="503"/>
                      <a:pt x="261" y="508"/>
                      <a:pt x="290" y="508"/>
                    </a:cubicBezTo>
                    <a:cubicBezTo>
                      <a:pt x="390" y="508"/>
                      <a:pt x="488" y="447"/>
                      <a:pt x="524" y="343"/>
                    </a:cubicBezTo>
                    <a:cubicBezTo>
                      <a:pt x="571" y="210"/>
                      <a:pt x="509" y="70"/>
                      <a:pt x="376" y="15"/>
                    </a:cubicBezTo>
                    <a:cubicBezTo>
                      <a:pt x="348" y="5"/>
                      <a:pt x="319" y="0"/>
                      <a:pt x="291" y="0"/>
                    </a:cubicBezTo>
                    <a:close/>
                  </a:path>
                </a:pathLst>
              </a:custGeom>
              <a:solidFill>
                <a:srgbClr val="2E01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5" name="Google Shape;1176;p41">
                <a:extLst>
                  <a:ext uri="{FF2B5EF4-FFF2-40B4-BE49-F238E27FC236}">
                    <a16:creationId xmlns:a16="http://schemas.microsoft.com/office/drawing/2014/main" id="{0150C9B8-E1A1-86CE-D58D-D59F7D31AAAC}"/>
                  </a:ext>
                </a:extLst>
              </p:cNvPr>
              <p:cNvSpPr/>
              <p:nvPr/>
            </p:nvSpPr>
            <p:spPr>
              <a:xfrm>
                <a:off x="3914050" y="1773100"/>
                <a:ext cx="19000" cy="7075"/>
              </a:xfrm>
              <a:custGeom>
                <a:avLst/>
                <a:gdLst/>
                <a:ahLst/>
                <a:cxnLst/>
                <a:rect l="l" t="t" r="r" b="b"/>
                <a:pathLst>
                  <a:path w="760" h="283" extrusionOk="0">
                    <a:moveTo>
                      <a:pt x="425" y="1"/>
                    </a:moveTo>
                    <a:cubicBezTo>
                      <a:pt x="320" y="1"/>
                      <a:pt x="193" y="26"/>
                      <a:pt x="55" y="111"/>
                    </a:cubicBezTo>
                    <a:cubicBezTo>
                      <a:pt x="16" y="142"/>
                      <a:pt x="1" y="197"/>
                      <a:pt x="24" y="244"/>
                    </a:cubicBezTo>
                    <a:cubicBezTo>
                      <a:pt x="48" y="267"/>
                      <a:pt x="71" y="283"/>
                      <a:pt x="102" y="283"/>
                    </a:cubicBezTo>
                    <a:cubicBezTo>
                      <a:pt x="126" y="283"/>
                      <a:pt x="141" y="283"/>
                      <a:pt x="157" y="267"/>
                    </a:cubicBezTo>
                    <a:cubicBezTo>
                      <a:pt x="258" y="205"/>
                      <a:pt x="351" y="187"/>
                      <a:pt x="425" y="187"/>
                    </a:cubicBezTo>
                    <a:cubicBezTo>
                      <a:pt x="530" y="187"/>
                      <a:pt x="599" y="224"/>
                      <a:pt x="603" y="228"/>
                    </a:cubicBezTo>
                    <a:cubicBezTo>
                      <a:pt x="618" y="235"/>
                      <a:pt x="633" y="239"/>
                      <a:pt x="648" y="239"/>
                    </a:cubicBezTo>
                    <a:cubicBezTo>
                      <a:pt x="681" y="239"/>
                      <a:pt x="712" y="221"/>
                      <a:pt x="728" y="189"/>
                    </a:cubicBezTo>
                    <a:cubicBezTo>
                      <a:pt x="760" y="142"/>
                      <a:pt x="744" y="87"/>
                      <a:pt x="697" y="64"/>
                    </a:cubicBezTo>
                    <a:cubicBezTo>
                      <a:pt x="688" y="59"/>
                      <a:pt x="582" y="1"/>
                      <a:pt x="425" y="1"/>
                    </a:cubicBezTo>
                    <a:close/>
                  </a:path>
                </a:pathLst>
              </a:custGeom>
              <a:solidFill>
                <a:srgbClr val="813E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6" name="Google Shape;1177;p41">
                <a:extLst>
                  <a:ext uri="{FF2B5EF4-FFF2-40B4-BE49-F238E27FC236}">
                    <a16:creationId xmlns:a16="http://schemas.microsoft.com/office/drawing/2014/main" id="{FD6879B7-0FBF-8F74-0235-2B8B8D47F452}"/>
                  </a:ext>
                </a:extLst>
              </p:cNvPr>
              <p:cNvSpPr/>
              <p:nvPr/>
            </p:nvSpPr>
            <p:spPr>
              <a:xfrm>
                <a:off x="3960025" y="1740200"/>
                <a:ext cx="66925" cy="43300"/>
              </a:xfrm>
              <a:custGeom>
                <a:avLst/>
                <a:gdLst/>
                <a:ahLst/>
                <a:cxnLst/>
                <a:rect l="l" t="t" r="r" b="b"/>
                <a:pathLst>
                  <a:path w="2677" h="1732" extrusionOk="0">
                    <a:moveTo>
                      <a:pt x="1894" y="183"/>
                    </a:moveTo>
                    <a:cubicBezTo>
                      <a:pt x="2176" y="183"/>
                      <a:pt x="2418" y="402"/>
                      <a:pt x="2442" y="683"/>
                    </a:cubicBezTo>
                    <a:lnTo>
                      <a:pt x="2457" y="863"/>
                    </a:lnTo>
                    <a:cubicBezTo>
                      <a:pt x="2481" y="1161"/>
                      <a:pt x="2254" y="1419"/>
                      <a:pt x="1957" y="1450"/>
                    </a:cubicBezTo>
                    <a:lnTo>
                      <a:pt x="822" y="1544"/>
                    </a:lnTo>
                    <a:cubicBezTo>
                      <a:pt x="807" y="1545"/>
                      <a:pt x="793" y="1546"/>
                      <a:pt x="778" y="1546"/>
                    </a:cubicBezTo>
                    <a:cubicBezTo>
                      <a:pt x="499" y="1546"/>
                      <a:pt x="257" y="1334"/>
                      <a:pt x="235" y="1043"/>
                    </a:cubicBezTo>
                    <a:lnTo>
                      <a:pt x="219" y="871"/>
                    </a:lnTo>
                    <a:cubicBezTo>
                      <a:pt x="196" y="574"/>
                      <a:pt x="415" y="308"/>
                      <a:pt x="712" y="284"/>
                    </a:cubicBezTo>
                    <a:lnTo>
                      <a:pt x="1855" y="191"/>
                    </a:lnTo>
                    <a:cubicBezTo>
                      <a:pt x="1870" y="183"/>
                      <a:pt x="1886" y="183"/>
                      <a:pt x="1894" y="183"/>
                    </a:cubicBezTo>
                    <a:close/>
                    <a:moveTo>
                      <a:pt x="1902" y="0"/>
                    </a:moveTo>
                    <a:cubicBezTo>
                      <a:pt x="1881" y="0"/>
                      <a:pt x="1860" y="1"/>
                      <a:pt x="1839" y="3"/>
                    </a:cubicBezTo>
                    <a:lnTo>
                      <a:pt x="697" y="97"/>
                    </a:lnTo>
                    <a:cubicBezTo>
                      <a:pt x="298" y="128"/>
                      <a:pt x="0" y="480"/>
                      <a:pt x="32" y="887"/>
                    </a:cubicBezTo>
                    <a:lnTo>
                      <a:pt x="47" y="1059"/>
                    </a:lnTo>
                    <a:cubicBezTo>
                      <a:pt x="79" y="1442"/>
                      <a:pt x="399" y="1732"/>
                      <a:pt x="775" y="1732"/>
                    </a:cubicBezTo>
                    <a:lnTo>
                      <a:pt x="838" y="1732"/>
                    </a:lnTo>
                    <a:lnTo>
                      <a:pt x="1972" y="1638"/>
                    </a:lnTo>
                    <a:cubicBezTo>
                      <a:pt x="2371" y="1599"/>
                      <a:pt x="2676" y="1247"/>
                      <a:pt x="2637" y="848"/>
                    </a:cubicBezTo>
                    <a:lnTo>
                      <a:pt x="2629" y="668"/>
                    </a:lnTo>
                    <a:cubicBezTo>
                      <a:pt x="2606" y="472"/>
                      <a:pt x="2520" y="300"/>
                      <a:pt x="2371" y="167"/>
                    </a:cubicBezTo>
                    <a:cubicBezTo>
                      <a:pt x="2239" y="56"/>
                      <a:pt x="2070" y="0"/>
                      <a:pt x="19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7" name="Google Shape;1178;p41">
                <a:extLst>
                  <a:ext uri="{FF2B5EF4-FFF2-40B4-BE49-F238E27FC236}">
                    <a16:creationId xmlns:a16="http://schemas.microsoft.com/office/drawing/2014/main" id="{EA4BDD59-F56D-9E18-7F83-A506826E538F}"/>
                  </a:ext>
                </a:extLst>
              </p:cNvPr>
              <p:cNvSpPr/>
              <p:nvPr/>
            </p:nvSpPr>
            <p:spPr>
              <a:xfrm>
                <a:off x="3882550" y="1747050"/>
                <a:ext cx="60875" cy="42925"/>
              </a:xfrm>
              <a:custGeom>
                <a:avLst/>
                <a:gdLst/>
                <a:ahLst/>
                <a:cxnLst/>
                <a:rect l="l" t="t" r="r" b="b"/>
                <a:pathLst>
                  <a:path w="2435" h="1717" extrusionOk="0">
                    <a:moveTo>
                      <a:pt x="1660" y="190"/>
                    </a:moveTo>
                    <a:cubicBezTo>
                      <a:pt x="1934" y="190"/>
                      <a:pt x="2176" y="402"/>
                      <a:pt x="2200" y="691"/>
                    </a:cubicBezTo>
                    <a:lnTo>
                      <a:pt x="2215" y="863"/>
                    </a:lnTo>
                    <a:cubicBezTo>
                      <a:pt x="2239" y="1161"/>
                      <a:pt x="2020" y="1427"/>
                      <a:pt x="1714" y="1450"/>
                    </a:cubicBezTo>
                    <a:lnTo>
                      <a:pt x="822" y="1528"/>
                    </a:lnTo>
                    <a:cubicBezTo>
                      <a:pt x="807" y="1530"/>
                      <a:pt x="793" y="1530"/>
                      <a:pt x="778" y="1530"/>
                    </a:cubicBezTo>
                    <a:cubicBezTo>
                      <a:pt x="492" y="1530"/>
                      <a:pt x="258" y="1318"/>
                      <a:pt x="236" y="1028"/>
                    </a:cubicBezTo>
                    <a:lnTo>
                      <a:pt x="220" y="855"/>
                    </a:lnTo>
                    <a:cubicBezTo>
                      <a:pt x="197" y="558"/>
                      <a:pt x="416" y="292"/>
                      <a:pt x="713" y="269"/>
                    </a:cubicBezTo>
                    <a:lnTo>
                      <a:pt x="1613" y="190"/>
                    </a:lnTo>
                    <a:close/>
                    <a:moveTo>
                      <a:pt x="1655" y="0"/>
                    </a:moveTo>
                    <a:cubicBezTo>
                      <a:pt x="1636" y="0"/>
                      <a:pt x="1616" y="1"/>
                      <a:pt x="1597" y="3"/>
                    </a:cubicBezTo>
                    <a:lnTo>
                      <a:pt x="697" y="81"/>
                    </a:lnTo>
                    <a:cubicBezTo>
                      <a:pt x="298" y="112"/>
                      <a:pt x="1" y="464"/>
                      <a:pt x="32" y="871"/>
                    </a:cubicBezTo>
                    <a:lnTo>
                      <a:pt x="48" y="1043"/>
                    </a:lnTo>
                    <a:cubicBezTo>
                      <a:pt x="79" y="1427"/>
                      <a:pt x="400" y="1716"/>
                      <a:pt x="776" y="1716"/>
                    </a:cubicBezTo>
                    <a:lnTo>
                      <a:pt x="838" y="1716"/>
                    </a:lnTo>
                    <a:lnTo>
                      <a:pt x="1730" y="1638"/>
                    </a:lnTo>
                    <a:cubicBezTo>
                      <a:pt x="2137" y="1607"/>
                      <a:pt x="2434" y="1255"/>
                      <a:pt x="2403" y="848"/>
                    </a:cubicBezTo>
                    <a:lnTo>
                      <a:pt x="2387" y="676"/>
                    </a:lnTo>
                    <a:cubicBezTo>
                      <a:pt x="2358" y="288"/>
                      <a:pt x="2030" y="0"/>
                      <a:pt x="16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8" name="Google Shape;1180;p41">
                <a:extLst>
                  <a:ext uri="{FF2B5EF4-FFF2-40B4-BE49-F238E27FC236}">
                    <a16:creationId xmlns:a16="http://schemas.microsoft.com/office/drawing/2014/main" id="{957C4BE8-5E90-BDD9-B762-E3DF6CE09F3E}"/>
                  </a:ext>
                </a:extLst>
              </p:cNvPr>
              <p:cNvSpPr/>
              <p:nvPr/>
            </p:nvSpPr>
            <p:spPr>
              <a:xfrm>
                <a:off x="3940850" y="1736325"/>
                <a:ext cx="29950" cy="57150"/>
              </a:xfrm>
              <a:custGeom>
                <a:avLst/>
                <a:gdLst/>
                <a:ahLst/>
                <a:cxnLst/>
                <a:rect l="l" t="t" r="r" b="b"/>
                <a:pathLst>
                  <a:path w="1198" h="2286" extrusionOk="0">
                    <a:moveTo>
                      <a:pt x="412" y="0"/>
                    </a:moveTo>
                    <a:cubicBezTo>
                      <a:pt x="408" y="0"/>
                      <a:pt x="404" y="1"/>
                      <a:pt x="400" y="1"/>
                    </a:cubicBezTo>
                    <a:cubicBezTo>
                      <a:pt x="345" y="1"/>
                      <a:pt x="306" y="48"/>
                      <a:pt x="314" y="95"/>
                    </a:cubicBezTo>
                    <a:lnTo>
                      <a:pt x="400" y="1128"/>
                    </a:lnTo>
                    <a:lnTo>
                      <a:pt x="337" y="1136"/>
                    </a:lnTo>
                    <a:cubicBezTo>
                      <a:pt x="243" y="1144"/>
                      <a:pt x="157" y="1191"/>
                      <a:pt x="94" y="1261"/>
                    </a:cubicBezTo>
                    <a:cubicBezTo>
                      <a:pt x="32" y="1339"/>
                      <a:pt x="1" y="1425"/>
                      <a:pt x="8" y="1527"/>
                    </a:cubicBezTo>
                    <a:lnTo>
                      <a:pt x="24" y="1754"/>
                    </a:lnTo>
                    <a:cubicBezTo>
                      <a:pt x="40" y="1910"/>
                      <a:pt x="110" y="2051"/>
                      <a:pt x="235" y="2153"/>
                    </a:cubicBezTo>
                    <a:cubicBezTo>
                      <a:pt x="337" y="2239"/>
                      <a:pt x="470" y="2286"/>
                      <a:pt x="611" y="2286"/>
                    </a:cubicBezTo>
                    <a:lnTo>
                      <a:pt x="658" y="2286"/>
                    </a:lnTo>
                    <a:lnTo>
                      <a:pt x="1112" y="2247"/>
                    </a:lnTo>
                    <a:cubicBezTo>
                      <a:pt x="1166" y="2247"/>
                      <a:pt x="1198" y="2200"/>
                      <a:pt x="1198" y="2145"/>
                    </a:cubicBezTo>
                    <a:cubicBezTo>
                      <a:pt x="1190" y="2098"/>
                      <a:pt x="1151" y="2059"/>
                      <a:pt x="1096" y="2059"/>
                    </a:cubicBezTo>
                    <a:lnTo>
                      <a:pt x="642" y="2098"/>
                    </a:lnTo>
                    <a:cubicBezTo>
                      <a:pt x="631" y="2099"/>
                      <a:pt x="620" y="2099"/>
                      <a:pt x="610" y="2099"/>
                    </a:cubicBezTo>
                    <a:cubicBezTo>
                      <a:pt x="513" y="2099"/>
                      <a:pt x="423" y="2068"/>
                      <a:pt x="353" y="2004"/>
                    </a:cubicBezTo>
                    <a:cubicBezTo>
                      <a:pt x="274" y="1942"/>
                      <a:pt x="220" y="1840"/>
                      <a:pt x="212" y="1738"/>
                    </a:cubicBezTo>
                    <a:lnTo>
                      <a:pt x="196" y="1511"/>
                    </a:lnTo>
                    <a:cubicBezTo>
                      <a:pt x="188" y="1464"/>
                      <a:pt x="204" y="1417"/>
                      <a:pt x="235" y="1386"/>
                    </a:cubicBezTo>
                    <a:cubicBezTo>
                      <a:pt x="267" y="1347"/>
                      <a:pt x="306" y="1331"/>
                      <a:pt x="353" y="1324"/>
                    </a:cubicBezTo>
                    <a:lnTo>
                      <a:pt x="603" y="1300"/>
                    </a:lnTo>
                    <a:lnTo>
                      <a:pt x="501" y="80"/>
                    </a:lnTo>
                    <a:cubicBezTo>
                      <a:pt x="494" y="37"/>
                      <a:pt x="454" y="0"/>
                      <a:pt x="412" y="0"/>
                    </a:cubicBezTo>
                    <a:close/>
                  </a:path>
                </a:pathLst>
              </a:custGeom>
              <a:solidFill>
                <a:srgbClr val="813E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9" name="Google Shape;1181;p41">
                <a:extLst>
                  <a:ext uri="{FF2B5EF4-FFF2-40B4-BE49-F238E27FC236}">
                    <a16:creationId xmlns:a16="http://schemas.microsoft.com/office/drawing/2014/main" id="{C38A242A-CC86-8A37-1011-D0016B992E01}"/>
                  </a:ext>
                </a:extLst>
              </p:cNvPr>
              <p:cNvSpPr/>
              <p:nvPr/>
            </p:nvSpPr>
            <p:spPr>
              <a:xfrm>
                <a:off x="4028875" y="1817725"/>
                <a:ext cx="6275" cy="6275"/>
              </a:xfrm>
              <a:custGeom>
                <a:avLst/>
                <a:gdLst/>
                <a:ahLst/>
                <a:cxnLst/>
                <a:rect l="l" t="t" r="r" b="b"/>
                <a:pathLst>
                  <a:path w="251" h="251" extrusionOk="0">
                    <a:moveTo>
                      <a:pt x="126" y="0"/>
                    </a:moveTo>
                    <a:cubicBezTo>
                      <a:pt x="55" y="0"/>
                      <a:pt x="1" y="55"/>
                      <a:pt x="1" y="125"/>
                    </a:cubicBezTo>
                    <a:cubicBezTo>
                      <a:pt x="1" y="196"/>
                      <a:pt x="55" y="251"/>
                      <a:pt x="126" y="251"/>
                    </a:cubicBezTo>
                    <a:cubicBezTo>
                      <a:pt x="196" y="251"/>
                      <a:pt x="251" y="196"/>
                      <a:pt x="251" y="125"/>
                    </a:cubicBezTo>
                    <a:cubicBezTo>
                      <a:pt x="251" y="55"/>
                      <a:pt x="196" y="0"/>
                      <a:pt x="126" y="0"/>
                    </a:cubicBezTo>
                    <a:close/>
                  </a:path>
                </a:pathLst>
              </a:custGeom>
              <a:solidFill>
                <a:srgbClr val="813E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0" name="Google Shape;1182;p41">
                <a:extLst>
                  <a:ext uri="{FF2B5EF4-FFF2-40B4-BE49-F238E27FC236}">
                    <a16:creationId xmlns:a16="http://schemas.microsoft.com/office/drawing/2014/main" id="{E00024BB-6845-C522-F23E-52D66BD10E75}"/>
                  </a:ext>
                </a:extLst>
              </p:cNvPr>
              <p:cNvSpPr/>
              <p:nvPr/>
            </p:nvSpPr>
            <p:spPr>
              <a:xfrm>
                <a:off x="4018125" y="1839625"/>
                <a:ext cx="6075" cy="6275"/>
              </a:xfrm>
              <a:custGeom>
                <a:avLst/>
                <a:gdLst/>
                <a:ahLst/>
                <a:cxnLst/>
                <a:rect l="l" t="t" r="r" b="b"/>
                <a:pathLst>
                  <a:path w="243" h="251" extrusionOk="0">
                    <a:moveTo>
                      <a:pt x="118" y="1"/>
                    </a:moveTo>
                    <a:cubicBezTo>
                      <a:pt x="55" y="1"/>
                      <a:pt x="0" y="55"/>
                      <a:pt x="0" y="126"/>
                    </a:cubicBezTo>
                    <a:cubicBezTo>
                      <a:pt x="0" y="196"/>
                      <a:pt x="55" y="251"/>
                      <a:pt x="118" y="251"/>
                    </a:cubicBezTo>
                    <a:cubicBezTo>
                      <a:pt x="188" y="251"/>
                      <a:pt x="243" y="196"/>
                      <a:pt x="243" y="126"/>
                    </a:cubicBezTo>
                    <a:cubicBezTo>
                      <a:pt x="243" y="55"/>
                      <a:pt x="188" y="1"/>
                      <a:pt x="118" y="1"/>
                    </a:cubicBezTo>
                    <a:close/>
                  </a:path>
                </a:pathLst>
              </a:custGeom>
              <a:solidFill>
                <a:srgbClr val="813E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1" name="Google Shape;1183;p41">
                <a:extLst>
                  <a:ext uri="{FF2B5EF4-FFF2-40B4-BE49-F238E27FC236}">
                    <a16:creationId xmlns:a16="http://schemas.microsoft.com/office/drawing/2014/main" id="{75F3CCBD-E34D-46D5-5480-7C23DFCEA07C}"/>
                  </a:ext>
                </a:extLst>
              </p:cNvPr>
              <p:cNvSpPr/>
              <p:nvPr/>
            </p:nvSpPr>
            <p:spPr>
              <a:xfrm>
                <a:off x="4039250" y="1833575"/>
                <a:ext cx="6275" cy="6075"/>
              </a:xfrm>
              <a:custGeom>
                <a:avLst/>
                <a:gdLst/>
                <a:ahLst/>
                <a:cxnLst/>
                <a:rect l="l" t="t" r="r" b="b"/>
                <a:pathLst>
                  <a:path w="251" h="243" extrusionOk="0">
                    <a:moveTo>
                      <a:pt x="125" y="0"/>
                    </a:moveTo>
                    <a:cubicBezTo>
                      <a:pt x="55" y="0"/>
                      <a:pt x="0" y="55"/>
                      <a:pt x="0" y="125"/>
                    </a:cubicBezTo>
                    <a:cubicBezTo>
                      <a:pt x="0" y="188"/>
                      <a:pt x="55" y="243"/>
                      <a:pt x="125" y="243"/>
                    </a:cubicBezTo>
                    <a:cubicBezTo>
                      <a:pt x="196" y="243"/>
                      <a:pt x="251" y="188"/>
                      <a:pt x="251" y="125"/>
                    </a:cubicBezTo>
                    <a:cubicBezTo>
                      <a:pt x="251" y="55"/>
                      <a:pt x="196" y="0"/>
                      <a:pt x="125" y="0"/>
                    </a:cubicBezTo>
                    <a:close/>
                  </a:path>
                </a:pathLst>
              </a:custGeom>
              <a:solidFill>
                <a:srgbClr val="813E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2" name="Google Shape;1184;p41">
                <a:extLst>
                  <a:ext uri="{FF2B5EF4-FFF2-40B4-BE49-F238E27FC236}">
                    <a16:creationId xmlns:a16="http://schemas.microsoft.com/office/drawing/2014/main" id="{22F5CE5E-82FE-F558-7349-4FCAB99AB0BE}"/>
                  </a:ext>
                </a:extLst>
              </p:cNvPr>
              <p:cNvSpPr/>
              <p:nvPr/>
            </p:nvSpPr>
            <p:spPr>
              <a:xfrm>
                <a:off x="3937525" y="1749250"/>
                <a:ext cx="28000" cy="9425"/>
              </a:xfrm>
              <a:custGeom>
                <a:avLst/>
                <a:gdLst/>
                <a:ahLst/>
                <a:cxnLst/>
                <a:rect l="l" t="t" r="r" b="b"/>
                <a:pathLst>
                  <a:path w="1120" h="377" extrusionOk="0">
                    <a:moveTo>
                      <a:pt x="611" y="0"/>
                    </a:moveTo>
                    <a:cubicBezTo>
                      <a:pt x="239" y="0"/>
                      <a:pt x="6" y="245"/>
                      <a:pt x="1" y="251"/>
                    </a:cubicBezTo>
                    <a:lnTo>
                      <a:pt x="141" y="376"/>
                    </a:lnTo>
                    <a:cubicBezTo>
                      <a:pt x="152" y="365"/>
                      <a:pt x="324" y="190"/>
                      <a:pt x="606" y="190"/>
                    </a:cubicBezTo>
                    <a:cubicBezTo>
                      <a:pt x="727" y="190"/>
                      <a:pt x="868" y="222"/>
                      <a:pt x="1026" y="314"/>
                    </a:cubicBezTo>
                    <a:lnTo>
                      <a:pt x="1119" y="149"/>
                    </a:lnTo>
                    <a:cubicBezTo>
                      <a:pt x="932" y="40"/>
                      <a:pt x="760" y="0"/>
                      <a:pt x="6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3" name="Google Shape;1185;p41">
                <a:extLst>
                  <a:ext uri="{FF2B5EF4-FFF2-40B4-BE49-F238E27FC236}">
                    <a16:creationId xmlns:a16="http://schemas.microsoft.com/office/drawing/2014/main" id="{14847262-AA9B-21E1-A82A-D17E89AD8C1F}"/>
                  </a:ext>
                </a:extLst>
              </p:cNvPr>
              <p:cNvSpPr/>
              <p:nvPr/>
            </p:nvSpPr>
            <p:spPr>
              <a:xfrm>
                <a:off x="3292975" y="1930050"/>
                <a:ext cx="491800" cy="444400"/>
              </a:xfrm>
              <a:custGeom>
                <a:avLst/>
                <a:gdLst/>
                <a:ahLst/>
                <a:cxnLst/>
                <a:rect l="l" t="t" r="r" b="b"/>
                <a:pathLst>
                  <a:path w="19672" h="17776" extrusionOk="0">
                    <a:moveTo>
                      <a:pt x="8078" y="1"/>
                    </a:moveTo>
                    <a:cubicBezTo>
                      <a:pt x="7243" y="1"/>
                      <a:pt x="6222" y="74"/>
                      <a:pt x="5658" y="124"/>
                    </a:cubicBezTo>
                    <a:cubicBezTo>
                      <a:pt x="1" y="632"/>
                      <a:pt x="564" y="15726"/>
                      <a:pt x="564" y="15726"/>
                    </a:cubicBezTo>
                    <a:lnTo>
                      <a:pt x="16104" y="17776"/>
                    </a:lnTo>
                    <a:cubicBezTo>
                      <a:pt x="16104" y="17776"/>
                      <a:pt x="19672" y="3238"/>
                      <a:pt x="14484" y="1203"/>
                    </a:cubicBezTo>
                    <a:cubicBezTo>
                      <a:pt x="13506" y="812"/>
                      <a:pt x="12825" y="570"/>
                      <a:pt x="11941" y="452"/>
                    </a:cubicBezTo>
                    <a:lnTo>
                      <a:pt x="8976" y="45"/>
                    </a:lnTo>
                    <a:cubicBezTo>
                      <a:pt x="8739" y="13"/>
                      <a:pt x="8425" y="1"/>
                      <a:pt x="8078" y="1"/>
                    </a:cubicBezTo>
                    <a:close/>
                  </a:path>
                </a:pathLst>
              </a:custGeom>
              <a:solidFill>
                <a:srgbClr val="5571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34" name="Google Shape;1186;p41">
                <a:extLst>
                  <a:ext uri="{FF2B5EF4-FFF2-40B4-BE49-F238E27FC236}">
                    <a16:creationId xmlns:a16="http://schemas.microsoft.com/office/drawing/2014/main" id="{0C45F506-7AE3-9B90-E5F2-10C540D939F8}"/>
                  </a:ext>
                </a:extLst>
              </p:cNvPr>
              <p:cNvSpPr/>
              <p:nvPr/>
            </p:nvSpPr>
            <p:spPr>
              <a:xfrm>
                <a:off x="3464925" y="1548400"/>
                <a:ext cx="285625" cy="278175"/>
              </a:xfrm>
              <a:custGeom>
                <a:avLst/>
                <a:gdLst/>
                <a:ahLst/>
                <a:cxnLst/>
                <a:rect l="l" t="t" r="r" b="b"/>
                <a:pathLst>
                  <a:path w="11425" h="11127" extrusionOk="0">
                    <a:moveTo>
                      <a:pt x="5427" y="0"/>
                    </a:moveTo>
                    <a:cubicBezTo>
                      <a:pt x="4067" y="0"/>
                      <a:pt x="3271" y="967"/>
                      <a:pt x="1972" y="1525"/>
                    </a:cubicBezTo>
                    <a:cubicBezTo>
                      <a:pt x="188" y="2292"/>
                      <a:pt x="228" y="3841"/>
                      <a:pt x="611" y="4850"/>
                    </a:cubicBezTo>
                    <a:lnTo>
                      <a:pt x="134" y="8402"/>
                    </a:lnTo>
                    <a:cubicBezTo>
                      <a:pt x="1" y="9380"/>
                      <a:pt x="681" y="10280"/>
                      <a:pt x="1659" y="10413"/>
                    </a:cubicBezTo>
                    <a:lnTo>
                      <a:pt x="6745" y="11110"/>
                    </a:lnTo>
                    <a:cubicBezTo>
                      <a:pt x="6827" y="11121"/>
                      <a:pt x="6908" y="11126"/>
                      <a:pt x="6987" y="11126"/>
                    </a:cubicBezTo>
                    <a:cubicBezTo>
                      <a:pt x="7868" y="11126"/>
                      <a:pt x="8635" y="10473"/>
                      <a:pt x="8764" y="9576"/>
                    </a:cubicBezTo>
                    <a:lnTo>
                      <a:pt x="8999" y="7855"/>
                    </a:lnTo>
                    <a:lnTo>
                      <a:pt x="10775" y="5601"/>
                    </a:lnTo>
                    <a:cubicBezTo>
                      <a:pt x="11424" y="4310"/>
                      <a:pt x="10650" y="2753"/>
                      <a:pt x="9226" y="2503"/>
                    </a:cubicBezTo>
                    <a:lnTo>
                      <a:pt x="8169" y="2315"/>
                    </a:lnTo>
                    <a:cubicBezTo>
                      <a:pt x="8193" y="2026"/>
                      <a:pt x="8122" y="1744"/>
                      <a:pt x="8013" y="1493"/>
                    </a:cubicBezTo>
                    <a:cubicBezTo>
                      <a:pt x="7723" y="860"/>
                      <a:pt x="7160" y="390"/>
                      <a:pt x="6495" y="179"/>
                    </a:cubicBezTo>
                    <a:cubicBezTo>
                      <a:pt x="6098" y="54"/>
                      <a:pt x="5747" y="0"/>
                      <a:pt x="5427" y="0"/>
                    </a:cubicBezTo>
                    <a:close/>
                  </a:path>
                </a:pathLst>
              </a:custGeom>
              <a:solidFill>
                <a:srgbClr val="FAEC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5" name="Google Shape;1187;p41">
                <a:extLst>
                  <a:ext uri="{FF2B5EF4-FFF2-40B4-BE49-F238E27FC236}">
                    <a16:creationId xmlns:a16="http://schemas.microsoft.com/office/drawing/2014/main" id="{827192DA-22D3-EAA9-5F0D-5F20B3D30394}"/>
                  </a:ext>
                </a:extLst>
              </p:cNvPr>
              <p:cNvSpPr/>
              <p:nvPr/>
            </p:nvSpPr>
            <p:spPr>
              <a:xfrm>
                <a:off x="3456900" y="1601050"/>
                <a:ext cx="251000" cy="394275"/>
              </a:xfrm>
              <a:custGeom>
                <a:avLst/>
                <a:gdLst/>
                <a:ahLst/>
                <a:cxnLst/>
                <a:rect l="l" t="t" r="r" b="b"/>
                <a:pathLst>
                  <a:path w="10040" h="15771" extrusionOk="0">
                    <a:moveTo>
                      <a:pt x="5157" y="1"/>
                    </a:moveTo>
                    <a:cubicBezTo>
                      <a:pt x="3651" y="1"/>
                      <a:pt x="2345" y="1115"/>
                      <a:pt x="2137" y="2642"/>
                    </a:cubicBezTo>
                    <a:lnTo>
                      <a:pt x="2121" y="2752"/>
                    </a:lnTo>
                    <a:lnTo>
                      <a:pt x="1871" y="4567"/>
                    </a:lnTo>
                    <a:lnTo>
                      <a:pt x="1401" y="4505"/>
                    </a:lnTo>
                    <a:cubicBezTo>
                      <a:pt x="1348" y="4497"/>
                      <a:pt x="1296" y="4494"/>
                      <a:pt x="1244" y="4494"/>
                    </a:cubicBezTo>
                    <a:cubicBezTo>
                      <a:pt x="689" y="4494"/>
                      <a:pt x="205" y="4902"/>
                      <a:pt x="126" y="5467"/>
                    </a:cubicBezTo>
                    <a:lnTo>
                      <a:pt x="87" y="5780"/>
                    </a:lnTo>
                    <a:cubicBezTo>
                      <a:pt x="1" y="6398"/>
                      <a:pt x="431" y="6969"/>
                      <a:pt x="1049" y="7055"/>
                    </a:cubicBezTo>
                    <a:lnTo>
                      <a:pt x="1527" y="7118"/>
                    </a:lnTo>
                    <a:lnTo>
                      <a:pt x="1323" y="8589"/>
                    </a:lnTo>
                    <a:cubicBezTo>
                      <a:pt x="1198" y="9504"/>
                      <a:pt x="1495" y="10373"/>
                      <a:pt x="2059" y="11015"/>
                    </a:cubicBezTo>
                    <a:lnTo>
                      <a:pt x="1785" y="13033"/>
                    </a:lnTo>
                    <a:cubicBezTo>
                      <a:pt x="1605" y="14348"/>
                      <a:pt x="2536" y="15568"/>
                      <a:pt x="3850" y="15748"/>
                    </a:cubicBezTo>
                    <a:cubicBezTo>
                      <a:pt x="3960" y="15763"/>
                      <a:pt x="4069" y="15771"/>
                      <a:pt x="4176" y="15771"/>
                    </a:cubicBezTo>
                    <a:cubicBezTo>
                      <a:pt x="5361" y="15771"/>
                      <a:pt x="6401" y="14888"/>
                      <a:pt x="6566" y="13683"/>
                    </a:cubicBezTo>
                    <a:lnTo>
                      <a:pt x="6777" y="12165"/>
                    </a:lnTo>
                    <a:cubicBezTo>
                      <a:pt x="7919" y="11852"/>
                      <a:pt x="8827" y="10889"/>
                      <a:pt x="8999" y="9637"/>
                    </a:cubicBezTo>
                    <a:lnTo>
                      <a:pt x="9093" y="8965"/>
                    </a:lnTo>
                    <a:lnTo>
                      <a:pt x="9124" y="8753"/>
                    </a:lnTo>
                    <a:lnTo>
                      <a:pt x="9398" y="6688"/>
                    </a:lnTo>
                    <a:lnTo>
                      <a:pt x="9797" y="3800"/>
                    </a:lnTo>
                    <a:lnTo>
                      <a:pt x="9797" y="3793"/>
                    </a:lnTo>
                    <a:lnTo>
                      <a:pt x="9813" y="3691"/>
                    </a:lnTo>
                    <a:cubicBezTo>
                      <a:pt x="10040" y="2016"/>
                      <a:pt x="8866" y="483"/>
                      <a:pt x="7199" y="256"/>
                    </a:cubicBezTo>
                    <a:lnTo>
                      <a:pt x="5572" y="29"/>
                    </a:lnTo>
                    <a:cubicBezTo>
                      <a:pt x="5432" y="10"/>
                      <a:pt x="5294" y="1"/>
                      <a:pt x="5157" y="1"/>
                    </a:cubicBezTo>
                    <a:close/>
                  </a:path>
                </a:pathLst>
              </a:custGeom>
              <a:solidFill>
                <a:srgbClr val="FFC5A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36" name="Google Shape;1188;p41">
                <a:extLst>
                  <a:ext uri="{FF2B5EF4-FFF2-40B4-BE49-F238E27FC236}">
                    <a16:creationId xmlns:a16="http://schemas.microsoft.com/office/drawing/2014/main" id="{5A75CFD8-0952-A8D4-845B-51FABB22D83D}"/>
                  </a:ext>
                </a:extLst>
              </p:cNvPr>
              <p:cNvSpPr/>
              <p:nvPr/>
            </p:nvSpPr>
            <p:spPr>
              <a:xfrm>
                <a:off x="3484875" y="1799125"/>
                <a:ext cx="199350" cy="131150"/>
              </a:xfrm>
              <a:custGeom>
                <a:avLst/>
                <a:gdLst/>
                <a:ahLst/>
                <a:cxnLst/>
                <a:rect l="l" t="t" r="r" b="b"/>
                <a:pathLst>
                  <a:path w="7974" h="5246" extrusionOk="0">
                    <a:moveTo>
                      <a:pt x="7974" y="1042"/>
                    </a:moveTo>
                    <a:lnTo>
                      <a:pt x="7970" y="1067"/>
                    </a:lnTo>
                    <a:lnTo>
                      <a:pt x="7970" y="1067"/>
                    </a:lnTo>
                    <a:cubicBezTo>
                      <a:pt x="7972" y="1058"/>
                      <a:pt x="7973" y="1050"/>
                      <a:pt x="7974" y="1042"/>
                    </a:cubicBezTo>
                    <a:close/>
                    <a:moveTo>
                      <a:pt x="298" y="1"/>
                    </a:moveTo>
                    <a:lnTo>
                      <a:pt x="204" y="666"/>
                    </a:lnTo>
                    <a:cubicBezTo>
                      <a:pt x="1" y="2137"/>
                      <a:pt x="893" y="3514"/>
                      <a:pt x="2254" y="3968"/>
                    </a:cubicBezTo>
                    <a:cubicBezTo>
                      <a:pt x="2465" y="4617"/>
                      <a:pt x="3029" y="5126"/>
                      <a:pt x="3756" y="5228"/>
                    </a:cubicBezTo>
                    <a:cubicBezTo>
                      <a:pt x="3841" y="5239"/>
                      <a:pt x="3924" y="5245"/>
                      <a:pt x="4007" y="5245"/>
                    </a:cubicBezTo>
                    <a:cubicBezTo>
                      <a:pt x="4694" y="5245"/>
                      <a:pt x="5319" y="4850"/>
                      <a:pt x="5627" y="4250"/>
                    </a:cubicBezTo>
                    <a:cubicBezTo>
                      <a:pt x="6785" y="3952"/>
                      <a:pt x="7708" y="2974"/>
                      <a:pt x="7880" y="1714"/>
                    </a:cubicBezTo>
                    <a:lnTo>
                      <a:pt x="7970" y="1067"/>
                    </a:lnTo>
                    <a:lnTo>
                      <a:pt x="7970" y="1067"/>
                    </a:lnTo>
                    <a:cubicBezTo>
                      <a:pt x="7759" y="2539"/>
                      <a:pt x="6492" y="3604"/>
                      <a:pt x="5041" y="3604"/>
                    </a:cubicBezTo>
                    <a:cubicBezTo>
                      <a:pt x="4909" y="3604"/>
                      <a:pt x="4775" y="3595"/>
                      <a:pt x="4641" y="3577"/>
                    </a:cubicBezTo>
                    <a:lnTo>
                      <a:pt x="2825" y="3334"/>
                    </a:lnTo>
                    <a:cubicBezTo>
                      <a:pt x="1206" y="3107"/>
                      <a:pt x="71" y="1621"/>
                      <a:pt x="298" y="1"/>
                    </a:cubicBezTo>
                    <a:close/>
                  </a:path>
                </a:pathLst>
              </a:custGeom>
              <a:solidFill>
                <a:srgbClr val="F9A0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7" name="Google Shape;1189;p41">
                <a:extLst>
                  <a:ext uri="{FF2B5EF4-FFF2-40B4-BE49-F238E27FC236}">
                    <a16:creationId xmlns:a16="http://schemas.microsoft.com/office/drawing/2014/main" id="{D613FE1C-D211-1A7F-7B10-6EDA182CBD86}"/>
                  </a:ext>
                </a:extLst>
              </p:cNvPr>
              <p:cNvSpPr/>
              <p:nvPr/>
            </p:nvSpPr>
            <p:spPr>
              <a:xfrm>
                <a:off x="3480000" y="1729575"/>
                <a:ext cx="15075" cy="24200"/>
              </a:xfrm>
              <a:custGeom>
                <a:avLst/>
                <a:gdLst/>
                <a:ahLst/>
                <a:cxnLst/>
                <a:rect l="l" t="t" r="r" b="b"/>
                <a:pathLst>
                  <a:path w="603" h="968" extrusionOk="0">
                    <a:moveTo>
                      <a:pt x="107" y="0"/>
                    </a:moveTo>
                    <a:cubicBezTo>
                      <a:pt x="90" y="0"/>
                      <a:pt x="72" y="5"/>
                      <a:pt x="55" y="13"/>
                    </a:cubicBezTo>
                    <a:cubicBezTo>
                      <a:pt x="8" y="44"/>
                      <a:pt x="0" y="99"/>
                      <a:pt x="31" y="146"/>
                    </a:cubicBezTo>
                    <a:lnTo>
                      <a:pt x="337" y="616"/>
                    </a:lnTo>
                    <a:lnTo>
                      <a:pt x="78" y="795"/>
                    </a:lnTo>
                    <a:cubicBezTo>
                      <a:pt x="31" y="827"/>
                      <a:pt x="24" y="882"/>
                      <a:pt x="47" y="921"/>
                    </a:cubicBezTo>
                    <a:cubicBezTo>
                      <a:pt x="71" y="952"/>
                      <a:pt x="94" y="968"/>
                      <a:pt x="125" y="968"/>
                    </a:cubicBezTo>
                    <a:cubicBezTo>
                      <a:pt x="141" y="968"/>
                      <a:pt x="164" y="960"/>
                      <a:pt x="180" y="952"/>
                    </a:cubicBezTo>
                    <a:lnTo>
                      <a:pt x="603" y="670"/>
                    </a:lnTo>
                    <a:lnTo>
                      <a:pt x="188" y="44"/>
                    </a:lnTo>
                    <a:cubicBezTo>
                      <a:pt x="168" y="14"/>
                      <a:pt x="138" y="0"/>
                      <a:pt x="107" y="0"/>
                    </a:cubicBezTo>
                    <a:close/>
                  </a:path>
                </a:pathLst>
              </a:custGeom>
              <a:solidFill>
                <a:srgbClr val="F9A0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8" name="Google Shape;1190;p41">
                <a:extLst>
                  <a:ext uri="{FF2B5EF4-FFF2-40B4-BE49-F238E27FC236}">
                    <a16:creationId xmlns:a16="http://schemas.microsoft.com/office/drawing/2014/main" id="{53469F92-C734-EE48-6628-2E12E27327AA}"/>
                  </a:ext>
                </a:extLst>
              </p:cNvPr>
              <p:cNvSpPr/>
              <p:nvPr/>
            </p:nvSpPr>
            <p:spPr>
              <a:xfrm>
                <a:off x="3589725" y="1838475"/>
                <a:ext cx="22925" cy="11150"/>
              </a:xfrm>
              <a:custGeom>
                <a:avLst/>
                <a:gdLst/>
                <a:ahLst/>
                <a:cxnLst/>
                <a:rect l="l" t="t" r="r" b="b"/>
                <a:pathLst>
                  <a:path w="917" h="446" extrusionOk="0">
                    <a:moveTo>
                      <a:pt x="292" y="1"/>
                    </a:moveTo>
                    <a:cubicBezTo>
                      <a:pt x="207" y="1"/>
                      <a:pt x="133" y="14"/>
                      <a:pt x="79" y="31"/>
                    </a:cubicBezTo>
                    <a:cubicBezTo>
                      <a:pt x="24" y="47"/>
                      <a:pt x="1" y="101"/>
                      <a:pt x="16" y="148"/>
                    </a:cubicBezTo>
                    <a:cubicBezTo>
                      <a:pt x="29" y="187"/>
                      <a:pt x="63" y="215"/>
                      <a:pt x="105" y="215"/>
                    </a:cubicBezTo>
                    <a:cubicBezTo>
                      <a:pt x="115" y="215"/>
                      <a:pt x="124" y="214"/>
                      <a:pt x="134" y="211"/>
                    </a:cubicBezTo>
                    <a:cubicBezTo>
                      <a:pt x="140" y="208"/>
                      <a:pt x="205" y="188"/>
                      <a:pt x="295" y="188"/>
                    </a:cubicBezTo>
                    <a:cubicBezTo>
                      <a:pt x="422" y="188"/>
                      <a:pt x="600" y="227"/>
                      <a:pt x="728" y="406"/>
                    </a:cubicBezTo>
                    <a:cubicBezTo>
                      <a:pt x="752" y="430"/>
                      <a:pt x="775" y="446"/>
                      <a:pt x="807" y="446"/>
                    </a:cubicBezTo>
                    <a:cubicBezTo>
                      <a:pt x="822" y="446"/>
                      <a:pt x="846" y="438"/>
                      <a:pt x="861" y="422"/>
                    </a:cubicBezTo>
                    <a:cubicBezTo>
                      <a:pt x="900" y="399"/>
                      <a:pt x="916" y="336"/>
                      <a:pt x="885" y="297"/>
                    </a:cubicBezTo>
                    <a:cubicBezTo>
                      <a:pt x="718" y="65"/>
                      <a:pt x="480" y="1"/>
                      <a:pt x="292" y="1"/>
                    </a:cubicBezTo>
                    <a:close/>
                  </a:path>
                </a:pathLst>
              </a:custGeom>
              <a:solidFill>
                <a:srgbClr val="F9A0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9" name="Google Shape;1191;p41">
                <a:extLst>
                  <a:ext uri="{FF2B5EF4-FFF2-40B4-BE49-F238E27FC236}">
                    <a16:creationId xmlns:a16="http://schemas.microsoft.com/office/drawing/2014/main" id="{92377332-34DA-227D-8860-D2C5AD96B5FE}"/>
                  </a:ext>
                </a:extLst>
              </p:cNvPr>
              <p:cNvSpPr/>
              <p:nvPr/>
            </p:nvSpPr>
            <p:spPr>
              <a:xfrm>
                <a:off x="3547875" y="1696000"/>
                <a:ext cx="58125" cy="24125"/>
              </a:xfrm>
              <a:custGeom>
                <a:avLst/>
                <a:gdLst/>
                <a:ahLst/>
                <a:cxnLst/>
                <a:rect l="l" t="t" r="r" b="b"/>
                <a:pathLst>
                  <a:path w="2325" h="965" extrusionOk="0">
                    <a:moveTo>
                      <a:pt x="1205" y="1"/>
                    </a:moveTo>
                    <a:cubicBezTo>
                      <a:pt x="1179" y="1"/>
                      <a:pt x="1153" y="1"/>
                      <a:pt x="1127" y="2"/>
                    </a:cubicBezTo>
                    <a:cubicBezTo>
                      <a:pt x="626" y="34"/>
                      <a:pt x="266" y="276"/>
                      <a:pt x="141" y="488"/>
                    </a:cubicBezTo>
                    <a:cubicBezTo>
                      <a:pt x="0" y="707"/>
                      <a:pt x="71" y="879"/>
                      <a:pt x="204" y="934"/>
                    </a:cubicBezTo>
                    <a:cubicBezTo>
                      <a:pt x="263" y="957"/>
                      <a:pt x="329" y="965"/>
                      <a:pt x="398" y="965"/>
                    </a:cubicBezTo>
                    <a:cubicBezTo>
                      <a:pt x="491" y="965"/>
                      <a:pt x="590" y="950"/>
                      <a:pt x="689" y="941"/>
                    </a:cubicBezTo>
                    <a:cubicBezTo>
                      <a:pt x="861" y="926"/>
                      <a:pt x="1033" y="910"/>
                      <a:pt x="1182" y="902"/>
                    </a:cubicBezTo>
                    <a:cubicBezTo>
                      <a:pt x="1330" y="887"/>
                      <a:pt x="1503" y="887"/>
                      <a:pt x="1675" y="887"/>
                    </a:cubicBezTo>
                    <a:cubicBezTo>
                      <a:pt x="1706" y="887"/>
                      <a:pt x="1737" y="887"/>
                      <a:pt x="1769" y="887"/>
                    </a:cubicBezTo>
                    <a:cubicBezTo>
                      <a:pt x="1910" y="887"/>
                      <a:pt x="2050" y="882"/>
                      <a:pt x="2152" y="824"/>
                    </a:cubicBezTo>
                    <a:cubicBezTo>
                      <a:pt x="2285" y="754"/>
                      <a:pt x="2324" y="581"/>
                      <a:pt x="2160" y="378"/>
                    </a:cubicBezTo>
                    <a:cubicBezTo>
                      <a:pt x="2019" y="193"/>
                      <a:pt x="1661" y="1"/>
                      <a:pt x="1205" y="1"/>
                    </a:cubicBezTo>
                    <a:close/>
                  </a:path>
                </a:pathLst>
              </a:custGeom>
              <a:solidFill>
                <a:srgbClr val="FAEC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0" name="Google Shape;1192;p41">
                <a:extLst>
                  <a:ext uri="{FF2B5EF4-FFF2-40B4-BE49-F238E27FC236}">
                    <a16:creationId xmlns:a16="http://schemas.microsoft.com/office/drawing/2014/main" id="{ACFE23C6-5BF0-FEF6-9283-F29FAFA03ED6}"/>
                  </a:ext>
                </a:extLst>
              </p:cNvPr>
              <p:cNvSpPr/>
              <p:nvPr/>
            </p:nvSpPr>
            <p:spPr>
              <a:xfrm>
                <a:off x="3637650" y="1705600"/>
                <a:ext cx="52650" cy="25850"/>
              </a:xfrm>
              <a:custGeom>
                <a:avLst/>
                <a:gdLst/>
                <a:ahLst/>
                <a:cxnLst/>
                <a:rect l="l" t="t" r="r" b="b"/>
                <a:pathLst>
                  <a:path w="2106" h="1034" extrusionOk="0">
                    <a:moveTo>
                      <a:pt x="914" y="1"/>
                    </a:moveTo>
                    <a:cubicBezTo>
                      <a:pt x="579" y="1"/>
                      <a:pt x="305" y="129"/>
                      <a:pt x="173" y="268"/>
                    </a:cubicBezTo>
                    <a:cubicBezTo>
                      <a:pt x="1" y="440"/>
                      <a:pt x="16" y="620"/>
                      <a:pt x="126" y="698"/>
                    </a:cubicBezTo>
                    <a:cubicBezTo>
                      <a:pt x="235" y="776"/>
                      <a:pt x="400" y="792"/>
                      <a:pt x="556" y="816"/>
                    </a:cubicBezTo>
                    <a:cubicBezTo>
                      <a:pt x="713" y="831"/>
                      <a:pt x="869" y="855"/>
                      <a:pt x="1010" y="878"/>
                    </a:cubicBezTo>
                    <a:cubicBezTo>
                      <a:pt x="1143" y="902"/>
                      <a:pt x="1300" y="941"/>
                      <a:pt x="1456" y="980"/>
                    </a:cubicBezTo>
                    <a:cubicBezTo>
                      <a:pt x="1564" y="1003"/>
                      <a:pt x="1677" y="1034"/>
                      <a:pt x="1782" y="1034"/>
                    </a:cubicBezTo>
                    <a:cubicBezTo>
                      <a:pt x="1820" y="1034"/>
                      <a:pt x="1858" y="1030"/>
                      <a:pt x="1894" y="1019"/>
                    </a:cubicBezTo>
                    <a:cubicBezTo>
                      <a:pt x="2027" y="980"/>
                      <a:pt x="2105" y="831"/>
                      <a:pt x="2012" y="604"/>
                    </a:cubicBezTo>
                    <a:cubicBezTo>
                      <a:pt x="1918" y="377"/>
                      <a:pt x="1620" y="104"/>
                      <a:pt x="1166" y="25"/>
                    </a:cubicBezTo>
                    <a:cubicBezTo>
                      <a:pt x="1079" y="8"/>
                      <a:pt x="995" y="1"/>
                      <a:pt x="914" y="1"/>
                    </a:cubicBezTo>
                    <a:close/>
                  </a:path>
                </a:pathLst>
              </a:custGeom>
              <a:solidFill>
                <a:srgbClr val="FAEC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1" name="Google Shape;1193;p41">
                <a:extLst>
                  <a:ext uri="{FF2B5EF4-FFF2-40B4-BE49-F238E27FC236}">
                    <a16:creationId xmlns:a16="http://schemas.microsoft.com/office/drawing/2014/main" id="{A3B70475-DD15-F1F4-87AC-9CE636891FB3}"/>
                  </a:ext>
                </a:extLst>
              </p:cNvPr>
              <p:cNvSpPr/>
              <p:nvPr/>
            </p:nvSpPr>
            <p:spPr>
              <a:xfrm>
                <a:off x="3570175" y="1737000"/>
                <a:ext cx="16250" cy="14550"/>
              </a:xfrm>
              <a:custGeom>
                <a:avLst/>
                <a:gdLst/>
                <a:ahLst/>
                <a:cxnLst/>
                <a:rect l="l" t="t" r="r" b="b"/>
                <a:pathLst>
                  <a:path w="650" h="582" extrusionOk="0">
                    <a:moveTo>
                      <a:pt x="326" y="1"/>
                    </a:moveTo>
                    <a:cubicBezTo>
                      <a:pt x="298" y="1"/>
                      <a:pt x="270" y="5"/>
                      <a:pt x="243" y="13"/>
                    </a:cubicBezTo>
                    <a:cubicBezTo>
                      <a:pt x="86" y="60"/>
                      <a:pt x="0" y="225"/>
                      <a:pt x="55" y="373"/>
                    </a:cubicBezTo>
                    <a:cubicBezTo>
                      <a:pt x="93" y="501"/>
                      <a:pt x="204" y="582"/>
                      <a:pt x="329" y="582"/>
                    </a:cubicBezTo>
                    <a:cubicBezTo>
                      <a:pt x="357" y="582"/>
                      <a:pt x="386" y="578"/>
                      <a:pt x="415" y="569"/>
                    </a:cubicBezTo>
                    <a:cubicBezTo>
                      <a:pt x="571" y="514"/>
                      <a:pt x="650" y="358"/>
                      <a:pt x="603" y="201"/>
                    </a:cubicBezTo>
                    <a:cubicBezTo>
                      <a:pt x="564" y="80"/>
                      <a:pt x="448" y="1"/>
                      <a:pt x="326" y="1"/>
                    </a:cubicBezTo>
                    <a:close/>
                  </a:path>
                </a:pathLst>
              </a:custGeom>
              <a:solidFill>
                <a:srgbClr val="2E01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2" name="Google Shape;1194;p41">
                <a:extLst>
                  <a:ext uri="{FF2B5EF4-FFF2-40B4-BE49-F238E27FC236}">
                    <a16:creationId xmlns:a16="http://schemas.microsoft.com/office/drawing/2014/main" id="{7CA17BD1-3A04-4904-61E0-FDE9F25A8147}"/>
                  </a:ext>
                </a:extLst>
              </p:cNvPr>
              <p:cNvSpPr/>
              <p:nvPr/>
            </p:nvSpPr>
            <p:spPr>
              <a:xfrm>
                <a:off x="3566850" y="1748500"/>
                <a:ext cx="20750" cy="7825"/>
              </a:xfrm>
              <a:custGeom>
                <a:avLst/>
                <a:gdLst/>
                <a:ahLst/>
                <a:cxnLst/>
                <a:rect l="l" t="t" r="r" b="b"/>
                <a:pathLst>
                  <a:path w="830" h="313" extrusionOk="0">
                    <a:moveTo>
                      <a:pt x="329" y="0"/>
                    </a:moveTo>
                    <a:cubicBezTo>
                      <a:pt x="176" y="0"/>
                      <a:pt x="71" y="50"/>
                      <a:pt x="63" y="54"/>
                    </a:cubicBezTo>
                    <a:cubicBezTo>
                      <a:pt x="16" y="78"/>
                      <a:pt x="0" y="132"/>
                      <a:pt x="16" y="179"/>
                    </a:cubicBezTo>
                    <a:cubicBezTo>
                      <a:pt x="32" y="212"/>
                      <a:pt x="67" y="229"/>
                      <a:pt x="100" y="229"/>
                    </a:cubicBezTo>
                    <a:cubicBezTo>
                      <a:pt x="115" y="229"/>
                      <a:pt x="129" y="226"/>
                      <a:pt x="141" y="218"/>
                    </a:cubicBezTo>
                    <a:cubicBezTo>
                      <a:pt x="149" y="218"/>
                      <a:pt x="221" y="187"/>
                      <a:pt x="329" y="187"/>
                    </a:cubicBezTo>
                    <a:cubicBezTo>
                      <a:pt x="421" y="187"/>
                      <a:pt x="539" y="210"/>
                      <a:pt x="665" y="297"/>
                    </a:cubicBezTo>
                    <a:cubicBezTo>
                      <a:pt x="681" y="312"/>
                      <a:pt x="704" y="312"/>
                      <a:pt x="720" y="312"/>
                    </a:cubicBezTo>
                    <a:cubicBezTo>
                      <a:pt x="751" y="312"/>
                      <a:pt x="783" y="305"/>
                      <a:pt x="798" y="273"/>
                    </a:cubicBezTo>
                    <a:cubicBezTo>
                      <a:pt x="830" y="234"/>
                      <a:pt x="822" y="172"/>
                      <a:pt x="775" y="148"/>
                    </a:cubicBezTo>
                    <a:cubicBezTo>
                      <a:pt x="610" y="33"/>
                      <a:pt x="454" y="0"/>
                      <a:pt x="329" y="0"/>
                    </a:cubicBezTo>
                    <a:close/>
                  </a:path>
                </a:pathLst>
              </a:custGeom>
              <a:solidFill>
                <a:srgbClr val="F9A0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3" name="Google Shape;1195;p41">
                <a:extLst>
                  <a:ext uri="{FF2B5EF4-FFF2-40B4-BE49-F238E27FC236}">
                    <a16:creationId xmlns:a16="http://schemas.microsoft.com/office/drawing/2014/main" id="{ADFB3398-785B-D0C2-490E-625EEE51B330}"/>
                  </a:ext>
                </a:extLst>
              </p:cNvPr>
              <p:cNvSpPr/>
              <p:nvPr/>
            </p:nvSpPr>
            <p:spPr>
              <a:xfrm>
                <a:off x="3648400" y="1747575"/>
                <a:ext cx="16275" cy="14550"/>
              </a:xfrm>
              <a:custGeom>
                <a:avLst/>
                <a:gdLst/>
                <a:ahLst/>
                <a:cxnLst/>
                <a:rect l="l" t="t" r="r" b="b"/>
                <a:pathLst>
                  <a:path w="651" h="582" extrusionOk="0">
                    <a:moveTo>
                      <a:pt x="327" y="0"/>
                    </a:moveTo>
                    <a:cubicBezTo>
                      <a:pt x="299" y="0"/>
                      <a:pt x="271" y="4"/>
                      <a:pt x="244" y="13"/>
                    </a:cubicBezTo>
                    <a:cubicBezTo>
                      <a:pt x="87" y="68"/>
                      <a:pt x="1" y="224"/>
                      <a:pt x="48" y="381"/>
                    </a:cubicBezTo>
                    <a:cubicBezTo>
                      <a:pt x="93" y="502"/>
                      <a:pt x="205" y="581"/>
                      <a:pt x="329" y="581"/>
                    </a:cubicBezTo>
                    <a:cubicBezTo>
                      <a:pt x="358" y="581"/>
                      <a:pt x="387" y="577"/>
                      <a:pt x="416" y="568"/>
                    </a:cubicBezTo>
                    <a:cubicBezTo>
                      <a:pt x="564" y="521"/>
                      <a:pt x="650" y="357"/>
                      <a:pt x="603" y="209"/>
                    </a:cubicBezTo>
                    <a:cubicBezTo>
                      <a:pt x="565" y="81"/>
                      <a:pt x="449" y="0"/>
                      <a:pt x="327" y="0"/>
                    </a:cubicBezTo>
                    <a:close/>
                  </a:path>
                </a:pathLst>
              </a:custGeom>
              <a:solidFill>
                <a:srgbClr val="2E01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4" name="Google Shape;1196;p41">
                <a:extLst>
                  <a:ext uri="{FF2B5EF4-FFF2-40B4-BE49-F238E27FC236}">
                    <a16:creationId xmlns:a16="http://schemas.microsoft.com/office/drawing/2014/main" id="{3BDDD45A-CB50-153D-DF58-0680CDCEB496}"/>
                  </a:ext>
                </a:extLst>
              </p:cNvPr>
              <p:cNvSpPr/>
              <p:nvPr/>
            </p:nvSpPr>
            <p:spPr>
              <a:xfrm>
                <a:off x="3644900" y="1759125"/>
                <a:ext cx="20950" cy="7950"/>
              </a:xfrm>
              <a:custGeom>
                <a:avLst/>
                <a:gdLst/>
                <a:ahLst/>
                <a:cxnLst/>
                <a:rect l="l" t="t" r="r" b="b"/>
                <a:pathLst>
                  <a:path w="838" h="318" extrusionOk="0">
                    <a:moveTo>
                      <a:pt x="343" y="0"/>
                    </a:moveTo>
                    <a:cubicBezTo>
                      <a:pt x="186" y="0"/>
                      <a:pt x="79" y="52"/>
                      <a:pt x="71" y="52"/>
                    </a:cubicBezTo>
                    <a:cubicBezTo>
                      <a:pt x="24" y="75"/>
                      <a:pt x="0" y="130"/>
                      <a:pt x="24" y="177"/>
                    </a:cubicBezTo>
                    <a:cubicBezTo>
                      <a:pt x="41" y="211"/>
                      <a:pt x="75" y="233"/>
                      <a:pt x="110" y="233"/>
                    </a:cubicBezTo>
                    <a:cubicBezTo>
                      <a:pt x="123" y="233"/>
                      <a:pt x="136" y="230"/>
                      <a:pt x="149" y="224"/>
                    </a:cubicBezTo>
                    <a:cubicBezTo>
                      <a:pt x="157" y="220"/>
                      <a:pt x="228" y="186"/>
                      <a:pt x="335" y="186"/>
                    </a:cubicBezTo>
                    <a:cubicBezTo>
                      <a:pt x="427" y="186"/>
                      <a:pt x="546" y="211"/>
                      <a:pt x="673" y="302"/>
                    </a:cubicBezTo>
                    <a:cubicBezTo>
                      <a:pt x="689" y="310"/>
                      <a:pt x="712" y="318"/>
                      <a:pt x="728" y="318"/>
                    </a:cubicBezTo>
                    <a:cubicBezTo>
                      <a:pt x="759" y="318"/>
                      <a:pt x="790" y="302"/>
                      <a:pt x="806" y="279"/>
                    </a:cubicBezTo>
                    <a:cubicBezTo>
                      <a:pt x="837" y="232"/>
                      <a:pt x="822" y="177"/>
                      <a:pt x="783" y="146"/>
                    </a:cubicBezTo>
                    <a:cubicBezTo>
                      <a:pt x="621" y="32"/>
                      <a:pt x="467" y="0"/>
                      <a:pt x="343" y="0"/>
                    </a:cubicBezTo>
                    <a:close/>
                  </a:path>
                </a:pathLst>
              </a:custGeom>
              <a:solidFill>
                <a:srgbClr val="F9A0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5" name="Google Shape;1197;p41">
                <a:extLst>
                  <a:ext uri="{FF2B5EF4-FFF2-40B4-BE49-F238E27FC236}">
                    <a16:creationId xmlns:a16="http://schemas.microsoft.com/office/drawing/2014/main" id="{FCD820CA-4AA9-EB63-A9DC-E86D93A6EF6C}"/>
                  </a:ext>
                </a:extLst>
              </p:cNvPr>
              <p:cNvSpPr/>
              <p:nvPr/>
            </p:nvSpPr>
            <p:spPr>
              <a:xfrm>
                <a:off x="3533000" y="1652025"/>
                <a:ext cx="6100" cy="6300"/>
              </a:xfrm>
              <a:custGeom>
                <a:avLst/>
                <a:gdLst/>
                <a:ahLst/>
                <a:cxnLst/>
                <a:rect l="l" t="t" r="r" b="b"/>
                <a:pathLst>
                  <a:path w="244" h="252" extrusionOk="0">
                    <a:moveTo>
                      <a:pt x="118" y="1"/>
                    </a:moveTo>
                    <a:cubicBezTo>
                      <a:pt x="55" y="1"/>
                      <a:pt x="1" y="56"/>
                      <a:pt x="1" y="126"/>
                    </a:cubicBezTo>
                    <a:cubicBezTo>
                      <a:pt x="1" y="197"/>
                      <a:pt x="55" y="251"/>
                      <a:pt x="118" y="251"/>
                    </a:cubicBezTo>
                    <a:cubicBezTo>
                      <a:pt x="188" y="251"/>
                      <a:pt x="243" y="197"/>
                      <a:pt x="243" y="126"/>
                    </a:cubicBezTo>
                    <a:cubicBezTo>
                      <a:pt x="243" y="56"/>
                      <a:pt x="188" y="1"/>
                      <a:pt x="118" y="1"/>
                    </a:cubicBezTo>
                    <a:close/>
                  </a:path>
                </a:pathLst>
              </a:custGeom>
              <a:solidFill>
                <a:srgbClr val="F9A0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6" name="Google Shape;1198;p41">
                <a:extLst>
                  <a:ext uri="{FF2B5EF4-FFF2-40B4-BE49-F238E27FC236}">
                    <a16:creationId xmlns:a16="http://schemas.microsoft.com/office/drawing/2014/main" id="{6032BBCD-4CF0-3EE6-C33B-8CB762ABE8E3}"/>
                  </a:ext>
                </a:extLst>
              </p:cNvPr>
              <p:cNvSpPr/>
              <p:nvPr/>
            </p:nvSpPr>
            <p:spPr>
              <a:xfrm>
                <a:off x="3522050" y="1673950"/>
                <a:ext cx="6275" cy="6275"/>
              </a:xfrm>
              <a:custGeom>
                <a:avLst/>
                <a:gdLst/>
                <a:ahLst/>
                <a:cxnLst/>
                <a:rect l="l" t="t" r="r" b="b"/>
                <a:pathLst>
                  <a:path w="251" h="251" extrusionOk="0">
                    <a:moveTo>
                      <a:pt x="126" y="0"/>
                    </a:moveTo>
                    <a:cubicBezTo>
                      <a:pt x="55" y="0"/>
                      <a:pt x="0" y="55"/>
                      <a:pt x="0" y="125"/>
                    </a:cubicBezTo>
                    <a:cubicBezTo>
                      <a:pt x="0" y="196"/>
                      <a:pt x="55" y="251"/>
                      <a:pt x="126" y="251"/>
                    </a:cubicBezTo>
                    <a:cubicBezTo>
                      <a:pt x="188" y="251"/>
                      <a:pt x="251" y="196"/>
                      <a:pt x="251" y="125"/>
                    </a:cubicBezTo>
                    <a:cubicBezTo>
                      <a:pt x="251" y="55"/>
                      <a:pt x="188" y="0"/>
                      <a:pt x="126" y="0"/>
                    </a:cubicBezTo>
                    <a:close/>
                  </a:path>
                </a:pathLst>
              </a:custGeom>
              <a:solidFill>
                <a:srgbClr val="F9A0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7" name="Google Shape;1199;p41">
                <a:extLst>
                  <a:ext uri="{FF2B5EF4-FFF2-40B4-BE49-F238E27FC236}">
                    <a16:creationId xmlns:a16="http://schemas.microsoft.com/office/drawing/2014/main" id="{A3DD89DE-6E86-5E53-9B8D-6A03006F512A}"/>
                  </a:ext>
                </a:extLst>
              </p:cNvPr>
              <p:cNvSpPr/>
              <p:nvPr/>
            </p:nvSpPr>
            <p:spPr>
              <a:xfrm>
                <a:off x="3543375" y="1667875"/>
                <a:ext cx="6075" cy="6100"/>
              </a:xfrm>
              <a:custGeom>
                <a:avLst/>
                <a:gdLst/>
                <a:ahLst/>
                <a:cxnLst/>
                <a:rect l="l" t="t" r="r" b="b"/>
                <a:pathLst>
                  <a:path w="243" h="244" extrusionOk="0">
                    <a:moveTo>
                      <a:pt x="118" y="1"/>
                    </a:moveTo>
                    <a:cubicBezTo>
                      <a:pt x="55" y="1"/>
                      <a:pt x="0" y="55"/>
                      <a:pt x="0" y="126"/>
                    </a:cubicBezTo>
                    <a:cubicBezTo>
                      <a:pt x="0" y="188"/>
                      <a:pt x="55" y="243"/>
                      <a:pt x="118" y="243"/>
                    </a:cubicBezTo>
                    <a:cubicBezTo>
                      <a:pt x="188" y="243"/>
                      <a:pt x="243" y="188"/>
                      <a:pt x="243" y="126"/>
                    </a:cubicBezTo>
                    <a:cubicBezTo>
                      <a:pt x="243" y="55"/>
                      <a:pt x="188" y="1"/>
                      <a:pt x="118" y="1"/>
                    </a:cubicBezTo>
                    <a:close/>
                  </a:path>
                </a:pathLst>
              </a:custGeom>
              <a:solidFill>
                <a:srgbClr val="F9A0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8" name="Google Shape;1200;p41">
                <a:extLst>
                  <a:ext uri="{FF2B5EF4-FFF2-40B4-BE49-F238E27FC236}">
                    <a16:creationId xmlns:a16="http://schemas.microsoft.com/office/drawing/2014/main" id="{975D47B1-E154-F100-EC16-F73042B39AF6}"/>
                  </a:ext>
                </a:extLst>
              </p:cNvPr>
              <p:cNvSpPr/>
              <p:nvPr/>
            </p:nvSpPr>
            <p:spPr>
              <a:xfrm>
                <a:off x="3680100" y="1650250"/>
                <a:ext cx="4725" cy="4575"/>
              </a:xfrm>
              <a:custGeom>
                <a:avLst/>
                <a:gdLst/>
                <a:ahLst/>
                <a:cxnLst/>
                <a:rect l="l" t="t" r="r" b="b"/>
                <a:pathLst>
                  <a:path w="189" h="183" extrusionOk="0">
                    <a:moveTo>
                      <a:pt x="96" y="0"/>
                    </a:moveTo>
                    <a:cubicBezTo>
                      <a:pt x="54" y="0"/>
                      <a:pt x="15" y="30"/>
                      <a:pt x="8" y="72"/>
                    </a:cubicBezTo>
                    <a:cubicBezTo>
                      <a:pt x="1" y="127"/>
                      <a:pt x="32" y="166"/>
                      <a:pt x="79" y="181"/>
                    </a:cubicBezTo>
                    <a:cubicBezTo>
                      <a:pt x="84" y="182"/>
                      <a:pt x="88" y="183"/>
                      <a:pt x="93" y="183"/>
                    </a:cubicBezTo>
                    <a:cubicBezTo>
                      <a:pt x="135" y="183"/>
                      <a:pt x="173" y="153"/>
                      <a:pt x="181" y="111"/>
                    </a:cubicBezTo>
                    <a:cubicBezTo>
                      <a:pt x="188" y="56"/>
                      <a:pt x="157" y="17"/>
                      <a:pt x="110" y="2"/>
                    </a:cubicBezTo>
                    <a:cubicBezTo>
                      <a:pt x="105" y="1"/>
                      <a:pt x="100" y="0"/>
                      <a:pt x="96" y="0"/>
                    </a:cubicBezTo>
                    <a:close/>
                  </a:path>
                </a:pathLst>
              </a:custGeom>
              <a:solidFill>
                <a:srgbClr val="F9A0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9" name="Google Shape;1201;p41">
                <a:extLst>
                  <a:ext uri="{FF2B5EF4-FFF2-40B4-BE49-F238E27FC236}">
                    <a16:creationId xmlns:a16="http://schemas.microsoft.com/office/drawing/2014/main" id="{B495B089-BB2D-9FFD-905A-C8CF6814DBED}"/>
                  </a:ext>
                </a:extLst>
              </p:cNvPr>
              <p:cNvSpPr/>
              <p:nvPr/>
            </p:nvSpPr>
            <p:spPr>
              <a:xfrm>
                <a:off x="3666225" y="1639875"/>
                <a:ext cx="4700" cy="4400"/>
              </a:xfrm>
              <a:custGeom>
                <a:avLst/>
                <a:gdLst/>
                <a:ahLst/>
                <a:cxnLst/>
                <a:rect l="l" t="t" r="r" b="b"/>
                <a:pathLst>
                  <a:path w="188" h="176" extrusionOk="0">
                    <a:moveTo>
                      <a:pt x="95" y="1"/>
                    </a:moveTo>
                    <a:cubicBezTo>
                      <a:pt x="53" y="1"/>
                      <a:pt x="15" y="30"/>
                      <a:pt x="8" y="72"/>
                    </a:cubicBezTo>
                    <a:cubicBezTo>
                      <a:pt x="0" y="119"/>
                      <a:pt x="31" y="166"/>
                      <a:pt x="78" y="174"/>
                    </a:cubicBezTo>
                    <a:cubicBezTo>
                      <a:pt x="83" y="175"/>
                      <a:pt x="88" y="175"/>
                      <a:pt x="93" y="175"/>
                    </a:cubicBezTo>
                    <a:cubicBezTo>
                      <a:pt x="134" y="175"/>
                      <a:pt x="173" y="146"/>
                      <a:pt x="180" y="104"/>
                    </a:cubicBezTo>
                    <a:cubicBezTo>
                      <a:pt x="188" y="57"/>
                      <a:pt x="157" y="10"/>
                      <a:pt x="110" y="2"/>
                    </a:cubicBezTo>
                    <a:cubicBezTo>
                      <a:pt x="105" y="1"/>
                      <a:pt x="100" y="1"/>
                      <a:pt x="95" y="1"/>
                    </a:cubicBezTo>
                    <a:close/>
                  </a:path>
                </a:pathLst>
              </a:custGeom>
              <a:solidFill>
                <a:srgbClr val="F9A0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0" name="Google Shape;1202;p41">
                <a:extLst>
                  <a:ext uri="{FF2B5EF4-FFF2-40B4-BE49-F238E27FC236}">
                    <a16:creationId xmlns:a16="http://schemas.microsoft.com/office/drawing/2014/main" id="{C6B23078-7C56-B5D1-162F-BE37309CF9A1}"/>
                  </a:ext>
                </a:extLst>
              </p:cNvPr>
              <p:cNvSpPr/>
              <p:nvPr/>
            </p:nvSpPr>
            <p:spPr>
              <a:xfrm>
                <a:off x="3667775" y="1655525"/>
                <a:ext cx="4725" cy="4400"/>
              </a:xfrm>
              <a:custGeom>
                <a:avLst/>
                <a:gdLst/>
                <a:ahLst/>
                <a:cxnLst/>
                <a:rect l="l" t="t" r="r" b="b"/>
                <a:pathLst>
                  <a:path w="189" h="176" extrusionOk="0">
                    <a:moveTo>
                      <a:pt x="96" y="1"/>
                    </a:moveTo>
                    <a:cubicBezTo>
                      <a:pt x="54" y="1"/>
                      <a:pt x="15" y="30"/>
                      <a:pt x="8" y="72"/>
                    </a:cubicBezTo>
                    <a:cubicBezTo>
                      <a:pt x="1" y="119"/>
                      <a:pt x="32" y="166"/>
                      <a:pt x="79" y="174"/>
                    </a:cubicBezTo>
                    <a:cubicBezTo>
                      <a:pt x="84" y="175"/>
                      <a:pt x="89" y="175"/>
                      <a:pt x="93" y="175"/>
                    </a:cubicBezTo>
                    <a:cubicBezTo>
                      <a:pt x="135" y="175"/>
                      <a:pt x="174" y="146"/>
                      <a:pt x="181" y="103"/>
                    </a:cubicBezTo>
                    <a:cubicBezTo>
                      <a:pt x="188" y="57"/>
                      <a:pt x="157" y="10"/>
                      <a:pt x="110" y="2"/>
                    </a:cubicBezTo>
                    <a:cubicBezTo>
                      <a:pt x="105" y="1"/>
                      <a:pt x="100" y="1"/>
                      <a:pt x="96" y="1"/>
                    </a:cubicBezTo>
                    <a:close/>
                  </a:path>
                </a:pathLst>
              </a:custGeom>
              <a:solidFill>
                <a:srgbClr val="F9A0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1" name="Google Shape;1203;p41">
                <a:extLst>
                  <a:ext uri="{FF2B5EF4-FFF2-40B4-BE49-F238E27FC236}">
                    <a16:creationId xmlns:a16="http://schemas.microsoft.com/office/drawing/2014/main" id="{563EFCC9-23CC-AB94-90FD-DFE4DFF7ACBB}"/>
                  </a:ext>
                </a:extLst>
              </p:cNvPr>
              <p:cNvSpPr/>
              <p:nvPr/>
            </p:nvSpPr>
            <p:spPr>
              <a:xfrm>
                <a:off x="3652325" y="1847625"/>
                <a:ext cx="4725" cy="4375"/>
              </a:xfrm>
              <a:custGeom>
                <a:avLst/>
                <a:gdLst/>
                <a:ahLst/>
                <a:cxnLst/>
                <a:rect l="l" t="t" r="r" b="b"/>
                <a:pathLst>
                  <a:path w="189" h="175" extrusionOk="0">
                    <a:moveTo>
                      <a:pt x="96" y="0"/>
                    </a:moveTo>
                    <a:cubicBezTo>
                      <a:pt x="54" y="0"/>
                      <a:pt x="15" y="30"/>
                      <a:pt x="8" y="72"/>
                    </a:cubicBezTo>
                    <a:cubicBezTo>
                      <a:pt x="0" y="119"/>
                      <a:pt x="32" y="166"/>
                      <a:pt x="79" y="173"/>
                    </a:cubicBezTo>
                    <a:cubicBezTo>
                      <a:pt x="84" y="174"/>
                      <a:pt x="88" y="175"/>
                      <a:pt x="93" y="175"/>
                    </a:cubicBezTo>
                    <a:cubicBezTo>
                      <a:pt x="135" y="175"/>
                      <a:pt x="173" y="145"/>
                      <a:pt x="180" y="103"/>
                    </a:cubicBezTo>
                    <a:cubicBezTo>
                      <a:pt x="188" y="56"/>
                      <a:pt x="157" y="9"/>
                      <a:pt x="110" y="1"/>
                    </a:cubicBezTo>
                    <a:cubicBezTo>
                      <a:pt x="105" y="1"/>
                      <a:pt x="100" y="0"/>
                      <a:pt x="96" y="0"/>
                    </a:cubicBezTo>
                    <a:close/>
                  </a:path>
                </a:pathLst>
              </a:custGeom>
              <a:solidFill>
                <a:srgbClr val="F9A0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2" name="Google Shape;1204;p41">
                <a:extLst>
                  <a:ext uri="{FF2B5EF4-FFF2-40B4-BE49-F238E27FC236}">
                    <a16:creationId xmlns:a16="http://schemas.microsoft.com/office/drawing/2014/main" id="{72F4B4B4-52D9-77ED-79AF-FF1F9914FA58}"/>
                  </a:ext>
                </a:extLst>
              </p:cNvPr>
              <p:cNvSpPr/>
              <p:nvPr/>
            </p:nvSpPr>
            <p:spPr>
              <a:xfrm>
                <a:off x="3638250" y="1837250"/>
                <a:ext cx="4900" cy="4375"/>
              </a:xfrm>
              <a:custGeom>
                <a:avLst/>
                <a:gdLst/>
                <a:ahLst/>
                <a:cxnLst/>
                <a:rect l="l" t="t" r="r" b="b"/>
                <a:pathLst>
                  <a:path w="196" h="175" extrusionOk="0">
                    <a:moveTo>
                      <a:pt x="101" y="0"/>
                    </a:moveTo>
                    <a:cubicBezTo>
                      <a:pt x="55" y="0"/>
                      <a:pt x="22" y="30"/>
                      <a:pt x="8" y="72"/>
                    </a:cubicBezTo>
                    <a:cubicBezTo>
                      <a:pt x="0" y="119"/>
                      <a:pt x="31" y="166"/>
                      <a:pt x="78" y="174"/>
                    </a:cubicBezTo>
                    <a:cubicBezTo>
                      <a:pt x="84" y="175"/>
                      <a:pt x="89" y="175"/>
                      <a:pt x="95" y="175"/>
                    </a:cubicBezTo>
                    <a:cubicBezTo>
                      <a:pt x="141" y="175"/>
                      <a:pt x="174" y="145"/>
                      <a:pt x="188" y="103"/>
                    </a:cubicBezTo>
                    <a:cubicBezTo>
                      <a:pt x="196" y="56"/>
                      <a:pt x="164" y="9"/>
                      <a:pt x="117" y="2"/>
                    </a:cubicBezTo>
                    <a:cubicBezTo>
                      <a:pt x="112" y="1"/>
                      <a:pt x="106" y="0"/>
                      <a:pt x="101" y="0"/>
                    </a:cubicBezTo>
                    <a:close/>
                  </a:path>
                </a:pathLst>
              </a:custGeom>
              <a:solidFill>
                <a:srgbClr val="F9A0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3" name="Google Shape;1205;p41">
                <a:extLst>
                  <a:ext uri="{FF2B5EF4-FFF2-40B4-BE49-F238E27FC236}">
                    <a16:creationId xmlns:a16="http://schemas.microsoft.com/office/drawing/2014/main" id="{7EC83515-E520-A678-6514-D694526BB6CC}"/>
                  </a:ext>
                </a:extLst>
              </p:cNvPr>
              <p:cNvSpPr/>
              <p:nvPr/>
            </p:nvSpPr>
            <p:spPr>
              <a:xfrm>
                <a:off x="3639800" y="1852900"/>
                <a:ext cx="4925" cy="4375"/>
              </a:xfrm>
              <a:custGeom>
                <a:avLst/>
                <a:gdLst/>
                <a:ahLst/>
                <a:cxnLst/>
                <a:rect l="l" t="t" r="r" b="b"/>
                <a:pathLst>
                  <a:path w="197" h="175" extrusionOk="0">
                    <a:moveTo>
                      <a:pt x="104" y="0"/>
                    </a:moveTo>
                    <a:cubicBezTo>
                      <a:pt x="62" y="0"/>
                      <a:pt x="23" y="30"/>
                      <a:pt x="16" y="72"/>
                    </a:cubicBezTo>
                    <a:cubicBezTo>
                      <a:pt x="1" y="119"/>
                      <a:pt x="32" y="166"/>
                      <a:pt x="87" y="174"/>
                    </a:cubicBezTo>
                    <a:cubicBezTo>
                      <a:pt x="92" y="175"/>
                      <a:pt x="96" y="175"/>
                      <a:pt x="101" y="175"/>
                    </a:cubicBezTo>
                    <a:cubicBezTo>
                      <a:pt x="142" y="175"/>
                      <a:pt x="174" y="145"/>
                      <a:pt x="188" y="103"/>
                    </a:cubicBezTo>
                    <a:cubicBezTo>
                      <a:pt x="196" y="56"/>
                      <a:pt x="165" y="9"/>
                      <a:pt x="118" y="2"/>
                    </a:cubicBezTo>
                    <a:cubicBezTo>
                      <a:pt x="113" y="1"/>
                      <a:pt x="108" y="0"/>
                      <a:pt x="104" y="0"/>
                    </a:cubicBezTo>
                    <a:close/>
                  </a:path>
                </a:pathLst>
              </a:custGeom>
              <a:solidFill>
                <a:srgbClr val="F9A0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4" name="Google Shape;1206;p41">
                <a:extLst>
                  <a:ext uri="{FF2B5EF4-FFF2-40B4-BE49-F238E27FC236}">
                    <a16:creationId xmlns:a16="http://schemas.microsoft.com/office/drawing/2014/main" id="{E39D2D79-0B3B-7359-8444-70217E349748}"/>
                  </a:ext>
                </a:extLst>
              </p:cNvPr>
              <p:cNvSpPr/>
              <p:nvPr/>
            </p:nvSpPr>
            <p:spPr>
              <a:xfrm>
                <a:off x="3565675" y="1775775"/>
                <a:ext cx="71025" cy="28775"/>
              </a:xfrm>
              <a:custGeom>
                <a:avLst/>
                <a:gdLst/>
                <a:ahLst/>
                <a:cxnLst/>
                <a:rect l="l" t="t" r="r" b="b"/>
                <a:pathLst>
                  <a:path w="2841" h="1151" extrusionOk="0">
                    <a:moveTo>
                      <a:pt x="1265" y="0"/>
                    </a:moveTo>
                    <a:cubicBezTo>
                      <a:pt x="762" y="0"/>
                      <a:pt x="375" y="180"/>
                      <a:pt x="204" y="372"/>
                    </a:cubicBezTo>
                    <a:cubicBezTo>
                      <a:pt x="0" y="591"/>
                      <a:pt x="47" y="794"/>
                      <a:pt x="204" y="872"/>
                    </a:cubicBezTo>
                    <a:cubicBezTo>
                      <a:pt x="360" y="966"/>
                      <a:pt x="571" y="966"/>
                      <a:pt x="783" y="982"/>
                    </a:cubicBezTo>
                    <a:cubicBezTo>
                      <a:pt x="994" y="990"/>
                      <a:pt x="1213" y="1005"/>
                      <a:pt x="1393" y="1021"/>
                    </a:cubicBezTo>
                    <a:cubicBezTo>
                      <a:pt x="1581" y="1044"/>
                      <a:pt x="1792" y="1068"/>
                      <a:pt x="1995" y="1107"/>
                    </a:cubicBezTo>
                    <a:cubicBezTo>
                      <a:pt x="2130" y="1127"/>
                      <a:pt x="2265" y="1150"/>
                      <a:pt x="2389" y="1150"/>
                    </a:cubicBezTo>
                    <a:cubicBezTo>
                      <a:pt x="2460" y="1150"/>
                      <a:pt x="2528" y="1143"/>
                      <a:pt x="2590" y="1123"/>
                    </a:cubicBezTo>
                    <a:cubicBezTo>
                      <a:pt x="2754" y="1076"/>
                      <a:pt x="2841" y="888"/>
                      <a:pt x="2684" y="622"/>
                    </a:cubicBezTo>
                    <a:cubicBezTo>
                      <a:pt x="2528" y="372"/>
                      <a:pt x="2097" y="74"/>
                      <a:pt x="1487" y="12"/>
                    </a:cubicBezTo>
                    <a:cubicBezTo>
                      <a:pt x="1411" y="4"/>
                      <a:pt x="1336" y="0"/>
                      <a:pt x="1265" y="0"/>
                    </a:cubicBezTo>
                    <a:close/>
                  </a:path>
                </a:pathLst>
              </a:custGeom>
              <a:solidFill>
                <a:srgbClr val="FAEC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5" name="Google Shape;1207;p41">
                <a:extLst>
                  <a:ext uri="{FF2B5EF4-FFF2-40B4-BE49-F238E27FC236}">
                    <a16:creationId xmlns:a16="http://schemas.microsoft.com/office/drawing/2014/main" id="{45312B93-EA17-F17B-C20B-068F73ABDCC7}"/>
                  </a:ext>
                </a:extLst>
              </p:cNvPr>
              <p:cNvSpPr/>
              <p:nvPr/>
            </p:nvSpPr>
            <p:spPr>
              <a:xfrm>
                <a:off x="3604200" y="1731500"/>
                <a:ext cx="33475" cy="47325"/>
              </a:xfrm>
              <a:custGeom>
                <a:avLst/>
                <a:gdLst/>
                <a:ahLst/>
                <a:cxnLst/>
                <a:rect l="l" t="t" r="r" b="b"/>
                <a:pathLst>
                  <a:path w="1339" h="1893" extrusionOk="0">
                    <a:moveTo>
                      <a:pt x="678" y="1"/>
                    </a:moveTo>
                    <a:cubicBezTo>
                      <a:pt x="666" y="1"/>
                      <a:pt x="654" y="3"/>
                      <a:pt x="642" y="6"/>
                    </a:cubicBezTo>
                    <a:cubicBezTo>
                      <a:pt x="595" y="30"/>
                      <a:pt x="572" y="85"/>
                      <a:pt x="595" y="132"/>
                    </a:cubicBezTo>
                    <a:lnTo>
                      <a:pt x="1112" y="1337"/>
                    </a:lnTo>
                    <a:cubicBezTo>
                      <a:pt x="1143" y="1399"/>
                      <a:pt x="1135" y="1462"/>
                      <a:pt x="1096" y="1517"/>
                    </a:cubicBezTo>
                    <a:cubicBezTo>
                      <a:pt x="1028" y="1614"/>
                      <a:pt x="845" y="1705"/>
                      <a:pt x="581" y="1705"/>
                    </a:cubicBezTo>
                    <a:cubicBezTo>
                      <a:pt x="570" y="1705"/>
                      <a:pt x="559" y="1705"/>
                      <a:pt x="548" y="1704"/>
                    </a:cubicBezTo>
                    <a:cubicBezTo>
                      <a:pt x="415" y="1697"/>
                      <a:pt x="275" y="1681"/>
                      <a:pt x="118" y="1650"/>
                    </a:cubicBezTo>
                    <a:cubicBezTo>
                      <a:pt x="111" y="1647"/>
                      <a:pt x="103" y="1646"/>
                      <a:pt x="96" y="1646"/>
                    </a:cubicBezTo>
                    <a:cubicBezTo>
                      <a:pt x="55" y="1646"/>
                      <a:pt x="15" y="1680"/>
                      <a:pt x="8" y="1720"/>
                    </a:cubicBezTo>
                    <a:cubicBezTo>
                      <a:pt x="1" y="1775"/>
                      <a:pt x="32" y="1822"/>
                      <a:pt x="87" y="1830"/>
                    </a:cubicBezTo>
                    <a:cubicBezTo>
                      <a:pt x="243" y="1861"/>
                      <a:pt x="400" y="1884"/>
                      <a:pt x="533" y="1892"/>
                    </a:cubicBezTo>
                    <a:lnTo>
                      <a:pt x="595" y="1892"/>
                    </a:lnTo>
                    <a:cubicBezTo>
                      <a:pt x="885" y="1892"/>
                      <a:pt x="1135" y="1790"/>
                      <a:pt x="1253" y="1618"/>
                    </a:cubicBezTo>
                    <a:cubicBezTo>
                      <a:pt x="1323" y="1517"/>
                      <a:pt x="1339" y="1384"/>
                      <a:pt x="1284" y="1266"/>
                    </a:cubicBezTo>
                    <a:lnTo>
                      <a:pt x="767" y="53"/>
                    </a:lnTo>
                    <a:cubicBezTo>
                      <a:pt x="750" y="18"/>
                      <a:pt x="715" y="1"/>
                      <a:pt x="678" y="1"/>
                    </a:cubicBezTo>
                    <a:close/>
                  </a:path>
                </a:pathLst>
              </a:custGeom>
              <a:solidFill>
                <a:srgbClr val="F9A0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6" name="Google Shape;1208;p41">
                <a:extLst>
                  <a:ext uri="{FF2B5EF4-FFF2-40B4-BE49-F238E27FC236}">
                    <a16:creationId xmlns:a16="http://schemas.microsoft.com/office/drawing/2014/main" id="{E62C18BA-4146-C1FC-11E6-A9160B5954A6}"/>
                  </a:ext>
                </a:extLst>
              </p:cNvPr>
              <p:cNvSpPr/>
              <p:nvPr/>
            </p:nvSpPr>
            <p:spPr>
              <a:xfrm>
                <a:off x="3566450" y="1800675"/>
                <a:ext cx="42875" cy="18825"/>
              </a:xfrm>
              <a:custGeom>
                <a:avLst/>
                <a:gdLst/>
                <a:ahLst/>
                <a:cxnLst/>
                <a:rect l="l" t="t" r="r" b="b"/>
                <a:pathLst>
                  <a:path w="1715" h="753" extrusionOk="0">
                    <a:moveTo>
                      <a:pt x="124" y="0"/>
                    </a:moveTo>
                    <a:cubicBezTo>
                      <a:pt x="81" y="0"/>
                      <a:pt x="39" y="24"/>
                      <a:pt x="32" y="72"/>
                    </a:cubicBezTo>
                    <a:cubicBezTo>
                      <a:pt x="1" y="189"/>
                      <a:pt x="24" y="307"/>
                      <a:pt x="87" y="408"/>
                    </a:cubicBezTo>
                    <a:cubicBezTo>
                      <a:pt x="157" y="502"/>
                      <a:pt x="259" y="565"/>
                      <a:pt x="376" y="581"/>
                    </a:cubicBezTo>
                    <a:lnTo>
                      <a:pt x="1597" y="753"/>
                    </a:lnTo>
                    <a:lnTo>
                      <a:pt x="1612" y="753"/>
                    </a:lnTo>
                    <a:cubicBezTo>
                      <a:pt x="1659" y="753"/>
                      <a:pt x="1698" y="721"/>
                      <a:pt x="1706" y="674"/>
                    </a:cubicBezTo>
                    <a:cubicBezTo>
                      <a:pt x="1714" y="627"/>
                      <a:pt x="1675" y="573"/>
                      <a:pt x="1628" y="573"/>
                    </a:cubicBezTo>
                    <a:lnTo>
                      <a:pt x="407" y="401"/>
                    </a:lnTo>
                    <a:cubicBezTo>
                      <a:pt x="337" y="393"/>
                      <a:pt x="282" y="354"/>
                      <a:pt x="243" y="299"/>
                    </a:cubicBezTo>
                    <a:cubicBezTo>
                      <a:pt x="204" y="244"/>
                      <a:pt x="196" y="181"/>
                      <a:pt x="212" y="111"/>
                    </a:cubicBezTo>
                    <a:cubicBezTo>
                      <a:pt x="220" y="64"/>
                      <a:pt x="188" y="17"/>
                      <a:pt x="141" y="1"/>
                    </a:cubicBezTo>
                    <a:cubicBezTo>
                      <a:pt x="136" y="1"/>
                      <a:pt x="130" y="0"/>
                      <a:pt x="124" y="0"/>
                    </a:cubicBezTo>
                    <a:close/>
                  </a:path>
                </a:pathLst>
              </a:custGeom>
              <a:solidFill>
                <a:srgbClr val="F9A0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7" name="Google Shape;1209;p41">
                <a:extLst>
                  <a:ext uri="{FF2B5EF4-FFF2-40B4-BE49-F238E27FC236}">
                    <a16:creationId xmlns:a16="http://schemas.microsoft.com/office/drawing/2014/main" id="{95105CD5-7712-19E0-5489-D3AAA641454D}"/>
                  </a:ext>
                </a:extLst>
              </p:cNvPr>
              <p:cNvSpPr/>
              <p:nvPr/>
            </p:nvSpPr>
            <p:spPr>
              <a:xfrm>
                <a:off x="3554725" y="1973025"/>
                <a:ext cx="1775" cy="825"/>
              </a:xfrm>
              <a:custGeom>
                <a:avLst/>
                <a:gdLst/>
                <a:ahLst/>
                <a:cxnLst/>
                <a:rect l="l" t="t" r="r" b="b"/>
                <a:pathLst>
                  <a:path w="71" h="33" extrusionOk="0">
                    <a:moveTo>
                      <a:pt x="0" y="1"/>
                    </a:moveTo>
                    <a:lnTo>
                      <a:pt x="24" y="32"/>
                    </a:lnTo>
                    <a:lnTo>
                      <a:pt x="70" y="9"/>
                    </a:lnTo>
                    <a:lnTo>
                      <a:pt x="0" y="1"/>
                    </a:lnTo>
                    <a:close/>
                  </a:path>
                </a:pathLst>
              </a:custGeom>
              <a:solidFill>
                <a:srgbClr val="556C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8" name="Google Shape;1210;p41">
                <a:extLst>
                  <a:ext uri="{FF2B5EF4-FFF2-40B4-BE49-F238E27FC236}">
                    <a16:creationId xmlns:a16="http://schemas.microsoft.com/office/drawing/2014/main" id="{87B06B8B-0577-72D3-DFBE-DED41D48B883}"/>
                  </a:ext>
                </a:extLst>
              </p:cNvPr>
              <p:cNvSpPr/>
              <p:nvPr/>
            </p:nvSpPr>
            <p:spPr>
              <a:xfrm>
                <a:off x="3505800" y="1973825"/>
                <a:ext cx="82000" cy="86300"/>
              </a:xfrm>
              <a:custGeom>
                <a:avLst/>
                <a:gdLst/>
                <a:ahLst/>
                <a:cxnLst/>
                <a:rect l="l" t="t" r="r" b="b"/>
                <a:pathLst>
                  <a:path w="3280" h="3452" extrusionOk="0">
                    <a:moveTo>
                      <a:pt x="1981" y="0"/>
                    </a:moveTo>
                    <a:lnTo>
                      <a:pt x="204" y="1322"/>
                    </a:lnTo>
                    <a:cubicBezTo>
                      <a:pt x="142" y="1369"/>
                      <a:pt x="71" y="1393"/>
                      <a:pt x="1" y="1393"/>
                    </a:cubicBezTo>
                    <a:lnTo>
                      <a:pt x="165" y="2269"/>
                    </a:lnTo>
                    <a:cubicBezTo>
                      <a:pt x="306" y="3028"/>
                      <a:pt x="948" y="3451"/>
                      <a:pt x="1595" y="3451"/>
                    </a:cubicBezTo>
                    <a:cubicBezTo>
                      <a:pt x="2062" y="3451"/>
                      <a:pt x="2532" y="3230"/>
                      <a:pt x="2818" y="2754"/>
                    </a:cubicBezTo>
                    <a:lnTo>
                      <a:pt x="3279" y="1995"/>
                    </a:lnTo>
                    <a:cubicBezTo>
                      <a:pt x="3193" y="1980"/>
                      <a:pt x="3107" y="1925"/>
                      <a:pt x="3052" y="1839"/>
                    </a:cubicBezTo>
                    <a:lnTo>
                      <a:pt x="1981" y="0"/>
                    </a:lnTo>
                    <a:close/>
                  </a:path>
                </a:pathLst>
              </a:custGeom>
              <a:solidFill>
                <a:srgbClr val="FFA7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9" name="Google Shape;1211;p41">
                <a:extLst>
                  <a:ext uri="{FF2B5EF4-FFF2-40B4-BE49-F238E27FC236}">
                    <a16:creationId xmlns:a16="http://schemas.microsoft.com/office/drawing/2014/main" id="{2D617D04-CB46-802D-1A9B-CE0365FF77E6}"/>
                  </a:ext>
                </a:extLst>
              </p:cNvPr>
              <p:cNvSpPr/>
              <p:nvPr/>
            </p:nvSpPr>
            <p:spPr>
              <a:xfrm>
                <a:off x="3555300" y="1927475"/>
                <a:ext cx="82275" cy="96350"/>
              </a:xfrm>
              <a:custGeom>
                <a:avLst/>
                <a:gdLst/>
                <a:ahLst/>
                <a:cxnLst/>
                <a:rect l="l" t="t" r="r" b="b"/>
                <a:pathLst>
                  <a:path w="3291" h="3854" extrusionOk="0">
                    <a:moveTo>
                      <a:pt x="2930" y="1"/>
                    </a:moveTo>
                    <a:cubicBezTo>
                      <a:pt x="2868" y="1"/>
                      <a:pt x="2805" y="18"/>
                      <a:pt x="2747" y="55"/>
                    </a:cubicBezTo>
                    <a:lnTo>
                      <a:pt x="47" y="1831"/>
                    </a:lnTo>
                    <a:lnTo>
                      <a:pt x="1" y="1854"/>
                    </a:lnTo>
                    <a:lnTo>
                      <a:pt x="1072" y="3693"/>
                    </a:lnTo>
                    <a:cubicBezTo>
                      <a:pt x="1127" y="3779"/>
                      <a:pt x="1213" y="3834"/>
                      <a:pt x="1299" y="3849"/>
                    </a:cubicBezTo>
                    <a:cubicBezTo>
                      <a:pt x="1317" y="3852"/>
                      <a:pt x="1335" y="3853"/>
                      <a:pt x="1353" y="3853"/>
                    </a:cubicBezTo>
                    <a:cubicBezTo>
                      <a:pt x="1444" y="3853"/>
                      <a:pt x="1531" y="3818"/>
                      <a:pt x="1597" y="3740"/>
                    </a:cubicBezTo>
                    <a:lnTo>
                      <a:pt x="3185" y="1948"/>
                    </a:lnTo>
                    <a:lnTo>
                      <a:pt x="3279" y="360"/>
                    </a:lnTo>
                    <a:cubicBezTo>
                      <a:pt x="3291" y="154"/>
                      <a:pt x="3117" y="1"/>
                      <a:pt x="2930" y="1"/>
                    </a:cubicBezTo>
                    <a:close/>
                  </a:path>
                </a:pathLst>
              </a:custGeom>
              <a:solidFill>
                <a:srgbClr val="FAEC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0" name="Google Shape;1212;p41">
                <a:extLst>
                  <a:ext uri="{FF2B5EF4-FFF2-40B4-BE49-F238E27FC236}">
                    <a16:creationId xmlns:a16="http://schemas.microsoft.com/office/drawing/2014/main" id="{B5E96F53-9F47-E5C0-3639-F5036770352D}"/>
                  </a:ext>
                </a:extLst>
              </p:cNvPr>
              <p:cNvSpPr/>
              <p:nvPr/>
            </p:nvSpPr>
            <p:spPr>
              <a:xfrm>
                <a:off x="3468050" y="1900775"/>
                <a:ext cx="87275" cy="107875"/>
              </a:xfrm>
              <a:custGeom>
                <a:avLst/>
                <a:gdLst/>
                <a:ahLst/>
                <a:cxnLst/>
                <a:rect l="l" t="t" r="r" b="b"/>
                <a:pathLst>
                  <a:path w="3491" h="4315" extrusionOk="0">
                    <a:moveTo>
                      <a:pt x="1169" y="0"/>
                    </a:moveTo>
                    <a:cubicBezTo>
                      <a:pt x="1114" y="0"/>
                      <a:pt x="1059" y="28"/>
                      <a:pt x="1026" y="82"/>
                    </a:cubicBezTo>
                    <a:lnTo>
                      <a:pt x="1" y="1788"/>
                    </a:lnTo>
                    <a:lnTo>
                      <a:pt x="1206" y="4127"/>
                    </a:lnTo>
                    <a:cubicBezTo>
                      <a:pt x="1268" y="4244"/>
                      <a:pt x="1394" y="4315"/>
                      <a:pt x="1511" y="4315"/>
                    </a:cubicBezTo>
                    <a:cubicBezTo>
                      <a:pt x="1581" y="4315"/>
                      <a:pt x="1652" y="4291"/>
                      <a:pt x="1714" y="4244"/>
                    </a:cubicBezTo>
                    <a:lnTo>
                      <a:pt x="3491" y="2922"/>
                    </a:lnTo>
                    <a:lnTo>
                      <a:pt x="3467" y="2891"/>
                    </a:lnTo>
                    <a:lnTo>
                      <a:pt x="1300" y="66"/>
                    </a:lnTo>
                    <a:cubicBezTo>
                      <a:pt x="1267" y="22"/>
                      <a:pt x="1218" y="0"/>
                      <a:pt x="1169" y="0"/>
                    </a:cubicBezTo>
                    <a:close/>
                  </a:path>
                </a:pathLst>
              </a:custGeom>
              <a:solidFill>
                <a:srgbClr val="FAEC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1" name="Google Shape;1213;p41">
                <a:extLst>
                  <a:ext uri="{FF2B5EF4-FFF2-40B4-BE49-F238E27FC236}">
                    <a16:creationId xmlns:a16="http://schemas.microsoft.com/office/drawing/2014/main" id="{0E541467-05C6-2031-DCE2-F476015162B9}"/>
                  </a:ext>
                </a:extLst>
              </p:cNvPr>
              <p:cNvSpPr/>
              <p:nvPr/>
            </p:nvSpPr>
            <p:spPr>
              <a:xfrm>
                <a:off x="3597150" y="2177825"/>
                <a:ext cx="358600" cy="185275"/>
              </a:xfrm>
              <a:custGeom>
                <a:avLst/>
                <a:gdLst/>
                <a:ahLst/>
                <a:cxnLst/>
                <a:rect l="l" t="t" r="r" b="b"/>
                <a:pathLst>
                  <a:path w="14344" h="7411" extrusionOk="0">
                    <a:moveTo>
                      <a:pt x="4000" y="1"/>
                    </a:moveTo>
                    <a:cubicBezTo>
                      <a:pt x="1801" y="1"/>
                      <a:pt x="9" y="1782"/>
                      <a:pt x="1" y="3984"/>
                    </a:cubicBezTo>
                    <a:lnTo>
                      <a:pt x="150" y="6613"/>
                    </a:lnTo>
                    <a:lnTo>
                      <a:pt x="14116" y="7411"/>
                    </a:lnTo>
                    <a:lnTo>
                      <a:pt x="14335" y="4038"/>
                    </a:lnTo>
                    <a:cubicBezTo>
                      <a:pt x="14343" y="1824"/>
                      <a:pt x="12559" y="32"/>
                      <a:pt x="10353" y="24"/>
                    </a:cubicBezTo>
                    <a:lnTo>
                      <a:pt x="4015" y="1"/>
                    </a:lnTo>
                    <a:cubicBezTo>
                      <a:pt x="4010" y="1"/>
                      <a:pt x="4005" y="1"/>
                      <a:pt x="4000" y="1"/>
                    </a:cubicBez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2" name="Google Shape;1214;p41">
                <a:extLst>
                  <a:ext uri="{FF2B5EF4-FFF2-40B4-BE49-F238E27FC236}">
                    <a16:creationId xmlns:a16="http://schemas.microsoft.com/office/drawing/2014/main" id="{E85BB202-B881-381A-A6FE-843DDA52AD46}"/>
                  </a:ext>
                </a:extLst>
              </p:cNvPr>
              <p:cNvSpPr/>
              <p:nvPr/>
            </p:nvSpPr>
            <p:spPr>
              <a:xfrm>
                <a:off x="3714725" y="2165925"/>
                <a:ext cx="123650" cy="91550"/>
              </a:xfrm>
              <a:custGeom>
                <a:avLst/>
                <a:gdLst/>
                <a:ahLst/>
                <a:cxnLst/>
                <a:rect l="l" t="t" r="r" b="b"/>
                <a:pathLst>
                  <a:path w="4946" h="3662" extrusionOk="0">
                    <a:moveTo>
                      <a:pt x="2485" y="1"/>
                    </a:moveTo>
                    <a:cubicBezTo>
                      <a:pt x="1299" y="1"/>
                      <a:pt x="110" y="155"/>
                      <a:pt x="55" y="461"/>
                    </a:cubicBezTo>
                    <a:cubicBezTo>
                      <a:pt x="24" y="626"/>
                      <a:pt x="8" y="798"/>
                      <a:pt x="8" y="978"/>
                    </a:cubicBezTo>
                    <a:cubicBezTo>
                      <a:pt x="0" y="2457"/>
                      <a:pt x="1104" y="3654"/>
                      <a:pt x="2465" y="3662"/>
                    </a:cubicBezTo>
                    <a:cubicBezTo>
                      <a:pt x="3827" y="3662"/>
                      <a:pt x="4938" y="2472"/>
                      <a:pt x="4946" y="993"/>
                    </a:cubicBezTo>
                    <a:cubicBezTo>
                      <a:pt x="4946" y="813"/>
                      <a:pt x="4930" y="633"/>
                      <a:pt x="4899" y="461"/>
                    </a:cubicBezTo>
                    <a:cubicBezTo>
                      <a:pt x="4840" y="153"/>
                      <a:pt x="3664" y="1"/>
                      <a:pt x="248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3" name="Google Shape;1215;p41">
                <a:extLst>
                  <a:ext uri="{FF2B5EF4-FFF2-40B4-BE49-F238E27FC236}">
                    <a16:creationId xmlns:a16="http://schemas.microsoft.com/office/drawing/2014/main" id="{C26442EF-CD24-D986-92B1-E177F38320E4}"/>
                  </a:ext>
                </a:extLst>
              </p:cNvPr>
              <p:cNvSpPr/>
              <p:nvPr/>
            </p:nvSpPr>
            <p:spPr>
              <a:xfrm>
                <a:off x="3652125" y="1902825"/>
                <a:ext cx="258625" cy="196000"/>
              </a:xfrm>
              <a:custGeom>
                <a:avLst/>
                <a:gdLst/>
                <a:ahLst/>
                <a:cxnLst/>
                <a:rect l="l" t="t" r="r" b="b"/>
                <a:pathLst>
                  <a:path w="10345" h="7840" extrusionOk="0">
                    <a:moveTo>
                      <a:pt x="5148" y="1"/>
                    </a:moveTo>
                    <a:cubicBezTo>
                      <a:pt x="5065" y="1"/>
                      <a:pt x="4980" y="3"/>
                      <a:pt x="4891" y="8"/>
                    </a:cubicBezTo>
                    <a:cubicBezTo>
                      <a:pt x="4288" y="39"/>
                      <a:pt x="3702" y="141"/>
                      <a:pt x="3365" y="595"/>
                    </a:cubicBezTo>
                    <a:cubicBezTo>
                      <a:pt x="3224" y="767"/>
                      <a:pt x="3123" y="970"/>
                      <a:pt x="3099" y="1197"/>
                    </a:cubicBezTo>
                    <a:lnTo>
                      <a:pt x="2168" y="1189"/>
                    </a:lnTo>
                    <a:cubicBezTo>
                      <a:pt x="908" y="1189"/>
                      <a:pt x="1" y="2269"/>
                      <a:pt x="361" y="3349"/>
                    </a:cubicBezTo>
                    <a:lnTo>
                      <a:pt x="971" y="5563"/>
                    </a:lnTo>
                    <a:cubicBezTo>
                      <a:pt x="1096" y="6841"/>
                      <a:pt x="2105" y="7840"/>
                      <a:pt x="3327" y="7840"/>
                    </a:cubicBezTo>
                    <a:cubicBezTo>
                      <a:pt x="3332" y="7840"/>
                      <a:pt x="3337" y="7840"/>
                      <a:pt x="3342" y="7840"/>
                    </a:cubicBezTo>
                    <a:lnTo>
                      <a:pt x="6651" y="7816"/>
                    </a:lnTo>
                    <a:cubicBezTo>
                      <a:pt x="7856" y="7809"/>
                      <a:pt x="8827" y="6745"/>
                      <a:pt x="8819" y="5446"/>
                    </a:cubicBezTo>
                    <a:lnTo>
                      <a:pt x="8819" y="5219"/>
                    </a:lnTo>
                    <a:cubicBezTo>
                      <a:pt x="8819" y="5039"/>
                      <a:pt x="8803" y="4859"/>
                      <a:pt x="8780" y="4679"/>
                    </a:cubicBezTo>
                    <a:cubicBezTo>
                      <a:pt x="9429" y="4209"/>
                      <a:pt x="10345" y="2731"/>
                      <a:pt x="8568" y="1674"/>
                    </a:cubicBezTo>
                    <a:cubicBezTo>
                      <a:pt x="7368" y="958"/>
                      <a:pt x="6835" y="1"/>
                      <a:pt x="5148" y="1"/>
                    </a:cubicBezTo>
                    <a:close/>
                  </a:path>
                </a:pathLst>
              </a:custGeom>
              <a:solidFill>
                <a:srgbClr val="3B30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4" name="Google Shape;1216;p41">
                <a:extLst>
                  <a:ext uri="{FF2B5EF4-FFF2-40B4-BE49-F238E27FC236}">
                    <a16:creationId xmlns:a16="http://schemas.microsoft.com/office/drawing/2014/main" id="{EE3BFBFE-6395-7415-E18C-C30CE9BA0CAE}"/>
                  </a:ext>
                </a:extLst>
              </p:cNvPr>
              <p:cNvSpPr/>
              <p:nvPr/>
            </p:nvSpPr>
            <p:spPr>
              <a:xfrm>
                <a:off x="3661325" y="1967350"/>
                <a:ext cx="224575" cy="271925"/>
              </a:xfrm>
              <a:custGeom>
                <a:avLst/>
                <a:gdLst/>
                <a:ahLst/>
                <a:cxnLst/>
                <a:rect l="l" t="t" r="r" b="b"/>
                <a:pathLst>
                  <a:path w="8983" h="10877" extrusionOk="0">
                    <a:moveTo>
                      <a:pt x="3169" y="1"/>
                    </a:moveTo>
                    <a:cubicBezTo>
                      <a:pt x="2895" y="1308"/>
                      <a:pt x="1800" y="2090"/>
                      <a:pt x="1284" y="2387"/>
                    </a:cubicBezTo>
                    <a:lnTo>
                      <a:pt x="1284" y="2411"/>
                    </a:lnTo>
                    <a:lnTo>
                      <a:pt x="1284" y="2693"/>
                    </a:lnTo>
                    <a:lnTo>
                      <a:pt x="1033" y="2693"/>
                    </a:lnTo>
                    <a:cubicBezTo>
                      <a:pt x="1028" y="2692"/>
                      <a:pt x="1024" y="2692"/>
                      <a:pt x="1019" y="2692"/>
                    </a:cubicBezTo>
                    <a:cubicBezTo>
                      <a:pt x="462" y="2692"/>
                      <a:pt x="8" y="3143"/>
                      <a:pt x="0" y="3710"/>
                    </a:cubicBezTo>
                    <a:lnTo>
                      <a:pt x="0" y="3851"/>
                    </a:lnTo>
                    <a:cubicBezTo>
                      <a:pt x="0" y="4414"/>
                      <a:pt x="454" y="4876"/>
                      <a:pt x="1018" y="4876"/>
                    </a:cubicBezTo>
                    <a:lnTo>
                      <a:pt x="1260" y="4883"/>
                    </a:lnTo>
                    <a:lnTo>
                      <a:pt x="1260" y="4938"/>
                    </a:lnTo>
                    <a:cubicBezTo>
                      <a:pt x="1252" y="6127"/>
                      <a:pt x="1910" y="7176"/>
                      <a:pt x="2888" y="7724"/>
                    </a:cubicBezTo>
                    <a:lnTo>
                      <a:pt x="2872" y="9077"/>
                    </a:lnTo>
                    <a:cubicBezTo>
                      <a:pt x="2864" y="10063"/>
                      <a:pt x="3654" y="10869"/>
                      <a:pt x="4640" y="10877"/>
                    </a:cubicBezTo>
                    <a:cubicBezTo>
                      <a:pt x="4645" y="10877"/>
                      <a:pt x="4650" y="10877"/>
                      <a:pt x="4655" y="10877"/>
                    </a:cubicBezTo>
                    <a:cubicBezTo>
                      <a:pt x="5634" y="10877"/>
                      <a:pt x="6432" y="10090"/>
                      <a:pt x="6448" y="9109"/>
                    </a:cubicBezTo>
                    <a:lnTo>
                      <a:pt x="6456" y="7638"/>
                    </a:lnTo>
                    <a:cubicBezTo>
                      <a:pt x="7332" y="7082"/>
                      <a:pt x="7927" y="6104"/>
                      <a:pt x="7934" y="4993"/>
                    </a:cubicBezTo>
                    <a:lnTo>
                      <a:pt x="7934" y="4938"/>
                    </a:lnTo>
                    <a:lnTo>
                      <a:pt x="7950" y="4938"/>
                    </a:lnTo>
                    <a:cubicBezTo>
                      <a:pt x="7955" y="4938"/>
                      <a:pt x="7960" y="4938"/>
                      <a:pt x="7964" y="4938"/>
                    </a:cubicBezTo>
                    <a:cubicBezTo>
                      <a:pt x="8521" y="4938"/>
                      <a:pt x="8975" y="4487"/>
                      <a:pt x="8975" y="3929"/>
                    </a:cubicBezTo>
                    <a:lnTo>
                      <a:pt x="8975" y="3788"/>
                    </a:lnTo>
                    <a:cubicBezTo>
                      <a:pt x="8983" y="3217"/>
                      <a:pt x="8529" y="2755"/>
                      <a:pt x="7966" y="2755"/>
                    </a:cubicBezTo>
                    <a:lnTo>
                      <a:pt x="7958" y="2755"/>
                    </a:lnTo>
                    <a:lnTo>
                      <a:pt x="7958" y="2027"/>
                    </a:lnTo>
                    <a:cubicBezTo>
                      <a:pt x="7958" y="1934"/>
                      <a:pt x="7958" y="1840"/>
                      <a:pt x="7950" y="1746"/>
                    </a:cubicBezTo>
                    <a:cubicBezTo>
                      <a:pt x="5579" y="1550"/>
                      <a:pt x="3169" y="1"/>
                      <a:pt x="3169" y="1"/>
                    </a:cubicBezTo>
                    <a:close/>
                  </a:path>
                </a:pathLst>
              </a:custGeom>
              <a:solidFill>
                <a:srgbClr val="FFCF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5" name="Google Shape;1217;p41">
                <a:extLst>
                  <a:ext uri="{FF2B5EF4-FFF2-40B4-BE49-F238E27FC236}">
                    <a16:creationId xmlns:a16="http://schemas.microsoft.com/office/drawing/2014/main" id="{FFFA8FC5-70D0-7D8C-6ADD-675A36E4523B}"/>
                  </a:ext>
                </a:extLst>
              </p:cNvPr>
              <p:cNvSpPr/>
              <p:nvPr/>
            </p:nvSpPr>
            <p:spPr>
              <a:xfrm>
                <a:off x="3741725" y="2163175"/>
                <a:ext cx="74750" cy="30525"/>
              </a:xfrm>
              <a:custGeom>
                <a:avLst/>
                <a:gdLst/>
                <a:ahLst/>
                <a:cxnLst/>
                <a:rect l="l" t="t" r="r" b="b"/>
                <a:pathLst>
                  <a:path w="2990" h="1221" extrusionOk="0">
                    <a:moveTo>
                      <a:pt x="2989" y="0"/>
                    </a:moveTo>
                    <a:cubicBezTo>
                      <a:pt x="2575" y="196"/>
                      <a:pt x="2113" y="298"/>
                      <a:pt x="1628" y="298"/>
                    </a:cubicBezTo>
                    <a:lnTo>
                      <a:pt x="1276" y="290"/>
                    </a:lnTo>
                    <a:cubicBezTo>
                      <a:pt x="822" y="290"/>
                      <a:pt x="391" y="188"/>
                      <a:pt x="0" y="16"/>
                    </a:cubicBezTo>
                    <a:lnTo>
                      <a:pt x="0" y="16"/>
                    </a:lnTo>
                    <a:cubicBezTo>
                      <a:pt x="149" y="697"/>
                      <a:pt x="759" y="1213"/>
                      <a:pt x="1487" y="1221"/>
                    </a:cubicBezTo>
                    <a:cubicBezTo>
                      <a:pt x="2230" y="1221"/>
                      <a:pt x="2848" y="697"/>
                      <a:pt x="2989" y="0"/>
                    </a:cubicBez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6" name="Google Shape;1218;p41">
                <a:extLst>
                  <a:ext uri="{FF2B5EF4-FFF2-40B4-BE49-F238E27FC236}">
                    <a16:creationId xmlns:a16="http://schemas.microsoft.com/office/drawing/2014/main" id="{A8DB0AD0-439B-40AC-FACE-23E39EE44B4B}"/>
                  </a:ext>
                </a:extLst>
              </p:cNvPr>
              <p:cNvSpPr/>
              <p:nvPr/>
            </p:nvSpPr>
            <p:spPr>
              <a:xfrm>
                <a:off x="3675800" y="2051900"/>
                <a:ext cx="14300" cy="20325"/>
              </a:xfrm>
              <a:custGeom>
                <a:avLst/>
                <a:gdLst/>
                <a:ahLst/>
                <a:cxnLst/>
                <a:rect l="l" t="t" r="r" b="b"/>
                <a:pathLst>
                  <a:path w="572" h="813" extrusionOk="0">
                    <a:moveTo>
                      <a:pt x="109" y="1"/>
                    </a:moveTo>
                    <a:cubicBezTo>
                      <a:pt x="87" y="1"/>
                      <a:pt x="65" y="8"/>
                      <a:pt x="47" y="23"/>
                    </a:cubicBezTo>
                    <a:cubicBezTo>
                      <a:pt x="8" y="54"/>
                      <a:pt x="0" y="109"/>
                      <a:pt x="32" y="156"/>
                    </a:cubicBezTo>
                    <a:lnTo>
                      <a:pt x="306" y="500"/>
                    </a:lnTo>
                    <a:lnTo>
                      <a:pt x="118" y="648"/>
                    </a:lnTo>
                    <a:cubicBezTo>
                      <a:pt x="79" y="680"/>
                      <a:pt x="71" y="735"/>
                      <a:pt x="102" y="774"/>
                    </a:cubicBezTo>
                    <a:cubicBezTo>
                      <a:pt x="118" y="797"/>
                      <a:pt x="149" y="813"/>
                      <a:pt x="180" y="813"/>
                    </a:cubicBezTo>
                    <a:cubicBezTo>
                      <a:pt x="196" y="813"/>
                      <a:pt x="220" y="805"/>
                      <a:pt x="235" y="789"/>
                    </a:cubicBezTo>
                    <a:lnTo>
                      <a:pt x="572" y="531"/>
                    </a:lnTo>
                    <a:lnTo>
                      <a:pt x="180" y="38"/>
                    </a:lnTo>
                    <a:cubicBezTo>
                      <a:pt x="163" y="12"/>
                      <a:pt x="136" y="1"/>
                      <a:pt x="109" y="1"/>
                    </a:cubicBez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7" name="Google Shape;1219;p41">
                <a:extLst>
                  <a:ext uri="{FF2B5EF4-FFF2-40B4-BE49-F238E27FC236}">
                    <a16:creationId xmlns:a16="http://schemas.microsoft.com/office/drawing/2014/main" id="{65E56B7D-B955-7545-F0EC-6F3B91D5B284}"/>
                  </a:ext>
                </a:extLst>
              </p:cNvPr>
              <p:cNvSpPr/>
              <p:nvPr/>
            </p:nvSpPr>
            <p:spPr>
              <a:xfrm>
                <a:off x="3859075" y="2052225"/>
                <a:ext cx="12350" cy="18825"/>
              </a:xfrm>
              <a:custGeom>
                <a:avLst/>
                <a:gdLst/>
                <a:ahLst/>
                <a:cxnLst/>
                <a:rect l="l" t="t" r="r" b="b"/>
                <a:pathLst>
                  <a:path w="494" h="753" extrusionOk="0">
                    <a:moveTo>
                      <a:pt x="386" y="1"/>
                    </a:moveTo>
                    <a:cubicBezTo>
                      <a:pt x="355" y="1"/>
                      <a:pt x="326" y="16"/>
                      <a:pt x="306" y="41"/>
                    </a:cubicBezTo>
                    <a:lnTo>
                      <a:pt x="1" y="534"/>
                    </a:lnTo>
                    <a:lnTo>
                      <a:pt x="337" y="737"/>
                    </a:lnTo>
                    <a:cubicBezTo>
                      <a:pt x="353" y="745"/>
                      <a:pt x="369" y="753"/>
                      <a:pt x="384" y="753"/>
                    </a:cubicBezTo>
                    <a:cubicBezTo>
                      <a:pt x="416" y="753"/>
                      <a:pt x="447" y="737"/>
                      <a:pt x="470" y="706"/>
                    </a:cubicBezTo>
                    <a:cubicBezTo>
                      <a:pt x="494" y="659"/>
                      <a:pt x="478" y="604"/>
                      <a:pt x="439" y="581"/>
                    </a:cubicBezTo>
                    <a:lnTo>
                      <a:pt x="259" y="471"/>
                    </a:lnTo>
                    <a:lnTo>
                      <a:pt x="463" y="143"/>
                    </a:lnTo>
                    <a:cubicBezTo>
                      <a:pt x="494" y="96"/>
                      <a:pt x="478" y="41"/>
                      <a:pt x="439" y="17"/>
                    </a:cubicBezTo>
                    <a:cubicBezTo>
                      <a:pt x="422" y="6"/>
                      <a:pt x="404" y="1"/>
                      <a:pt x="386" y="1"/>
                    </a:cubicBez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8" name="Google Shape;1220;p41">
                <a:extLst>
                  <a:ext uri="{FF2B5EF4-FFF2-40B4-BE49-F238E27FC236}">
                    <a16:creationId xmlns:a16="http://schemas.microsoft.com/office/drawing/2014/main" id="{49F65639-8E0D-0CE1-C3E6-312C4D4997CA}"/>
                  </a:ext>
                </a:extLst>
              </p:cNvPr>
              <p:cNvSpPr/>
              <p:nvPr/>
            </p:nvSpPr>
            <p:spPr>
              <a:xfrm>
                <a:off x="3766550" y="2132850"/>
                <a:ext cx="15875" cy="5900"/>
              </a:xfrm>
              <a:custGeom>
                <a:avLst/>
                <a:gdLst/>
                <a:ahLst/>
                <a:cxnLst/>
                <a:rect l="l" t="t" r="r" b="b"/>
                <a:pathLst>
                  <a:path w="635" h="236" extrusionOk="0">
                    <a:moveTo>
                      <a:pt x="314" y="0"/>
                    </a:moveTo>
                    <a:cubicBezTo>
                      <a:pt x="189" y="0"/>
                      <a:pt x="79" y="71"/>
                      <a:pt x="17" y="173"/>
                    </a:cubicBezTo>
                    <a:cubicBezTo>
                      <a:pt x="1" y="196"/>
                      <a:pt x="9" y="219"/>
                      <a:pt x="32" y="235"/>
                    </a:cubicBezTo>
                    <a:lnTo>
                      <a:pt x="56" y="235"/>
                    </a:lnTo>
                    <a:cubicBezTo>
                      <a:pt x="64" y="235"/>
                      <a:pt x="79" y="227"/>
                      <a:pt x="87" y="219"/>
                    </a:cubicBezTo>
                    <a:cubicBezTo>
                      <a:pt x="134" y="133"/>
                      <a:pt x="220" y="86"/>
                      <a:pt x="314" y="79"/>
                    </a:cubicBezTo>
                    <a:cubicBezTo>
                      <a:pt x="408" y="79"/>
                      <a:pt x="502" y="133"/>
                      <a:pt x="549" y="212"/>
                    </a:cubicBezTo>
                    <a:cubicBezTo>
                      <a:pt x="554" y="227"/>
                      <a:pt x="569" y="235"/>
                      <a:pt x="583" y="235"/>
                    </a:cubicBezTo>
                    <a:cubicBezTo>
                      <a:pt x="590" y="235"/>
                      <a:pt x="598" y="233"/>
                      <a:pt x="603" y="227"/>
                    </a:cubicBezTo>
                    <a:cubicBezTo>
                      <a:pt x="627" y="219"/>
                      <a:pt x="635" y="188"/>
                      <a:pt x="619" y="173"/>
                    </a:cubicBezTo>
                    <a:cubicBezTo>
                      <a:pt x="557" y="63"/>
                      <a:pt x="439" y="0"/>
                      <a:pt x="314" y="0"/>
                    </a:cubicBez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9" name="Google Shape;1221;p41">
                <a:extLst>
                  <a:ext uri="{FF2B5EF4-FFF2-40B4-BE49-F238E27FC236}">
                    <a16:creationId xmlns:a16="http://schemas.microsoft.com/office/drawing/2014/main" id="{F0C77383-2289-4513-2551-9DDFCA035947}"/>
                  </a:ext>
                </a:extLst>
              </p:cNvPr>
              <p:cNvSpPr/>
              <p:nvPr/>
            </p:nvSpPr>
            <p:spPr>
              <a:xfrm>
                <a:off x="3723925" y="2008700"/>
                <a:ext cx="35025" cy="18375"/>
              </a:xfrm>
              <a:custGeom>
                <a:avLst/>
                <a:gdLst/>
                <a:ahLst/>
                <a:cxnLst/>
                <a:rect l="l" t="t" r="r" b="b"/>
                <a:pathLst>
                  <a:path w="1401" h="735" extrusionOk="0">
                    <a:moveTo>
                      <a:pt x="907" y="1"/>
                    </a:moveTo>
                    <a:cubicBezTo>
                      <a:pt x="806" y="1"/>
                      <a:pt x="692" y="16"/>
                      <a:pt x="571" y="53"/>
                    </a:cubicBezTo>
                    <a:cubicBezTo>
                      <a:pt x="274" y="154"/>
                      <a:pt x="94" y="358"/>
                      <a:pt x="47" y="499"/>
                    </a:cubicBezTo>
                    <a:cubicBezTo>
                      <a:pt x="0" y="639"/>
                      <a:pt x="63" y="726"/>
                      <a:pt x="157" y="733"/>
                    </a:cubicBezTo>
                    <a:cubicBezTo>
                      <a:pt x="163" y="734"/>
                      <a:pt x="170" y="734"/>
                      <a:pt x="176" y="734"/>
                    </a:cubicBezTo>
                    <a:cubicBezTo>
                      <a:pt x="259" y="734"/>
                      <a:pt x="360" y="691"/>
                      <a:pt x="454" y="655"/>
                    </a:cubicBezTo>
                    <a:cubicBezTo>
                      <a:pt x="556" y="616"/>
                      <a:pt x="657" y="577"/>
                      <a:pt x="744" y="546"/>
                    </a:cubicBezTo>
                    <a:cubicBezTo>
                      <a:pt x="837" y="514"/>
                      <a:pt x="939" y="483"/>
                      <a:pt x="1049" y="452"/>
                    </a:cubicBezTo>
                    <a:cubicBezTo>
                      <a:pt x="1150" y="420"/>
                      <a:pt x="1260" y="397"/>
                      <a:pt x="1330" y="334"/>
                    </a:cubicBezTo>
                    <a:cubicBezTo>
                      <a:pt x="1401" y="280"/>
                      <a:pt x="1401" y="170"/>
                      <a:pt x="1268" y="84"/>
                    </a:cubicBezTo>
                    <a:cubicBezTo>
                      <a:pt x="1192" y="36"/>
                      <a:pt x="1064" y="1"/>
                      <a:pt x="907" y="1"/>
                    </a:cubicBezTo>
                    <a:close/>
                  </a:path>
                </a:pathLst>
              </a:custGeom>
              <a:solidFill>
                <a:srgbClr val="3B30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0" name="Google Shape;1222;p41">
                <a:extLst>
                  <a:ext uri="{FF2B5EF4-FFF2-40B4-BE49-F238E27FC236}">
                    <a16:creationId xmlns:a16="http://schemas.microsoft.com/office/drawing/2014/main" id="{A74AA045-D302-D702-3035-0777957DF88F}"/>
                  </a:ext>
                </a:extLst>
              </p:cNvPr>
              <p:cNvSpPr/>
              <p:nvPr/>
            </p:nvSpPr>
            <p:spPr>
              <a:xfrm>
                <a:off x="3792000" y="2009150"/>
                <a:ext cx="33475" cy="17125"/>
              </a:xfrm>
              <a:custGeom>
                <a:avLst/>
                <a:gdLst/>
                <a:ahLst/>
                <a:cxnLst/>
                <a:rect l="l" t="t" r="r" b="b"/>
                <a:pathLst>
                  <a:path w="1339" h="685" extrusionOk="0">
                    <a:moveTo>
                      <a:pt x="474" y="1"/>
                    </a:moveTo>
                    <a:cubicBezTo>
                      <a:pt x="319" y="1"/>
                      <a:pt x="191" y="41"/>
                      <a:pt x="118" y="89"/>
                    </a:cubicBezTo>
                    <a:cubicBezTo>
                      <a:pt x="0" y="175"/>
                      <a:pt x="0" y="277"/>
                      <a:pt x="63" y="332"/>
                    </a:cubicBezTo>
                    <a:cubicBezTo>
                      <a:pt x="133" y="387"/>
                      <a:pt x="235" y="410"/>
                      <a:pt x="337" y="434"/>
                    </a:cubicBezTo>
                    <a:cubicBezTo>
                      <a:pt x="438" y="465"/>
                      <a:pt x="540" y="488"/>
                      <a:pt x="626" y="520"/>
                    </a:cubicBezTo>
                    <a:cubicBezTo>
                      <a:pt x="712" y="543"/>
                      <a:pt x="814" y="575"/>
                      <a:pt x="908" y="614"/>
                    </a:cubicBezTo>
                    <a:cubicBezTo>
                      <a:pt x="995" y="643"/>
                      <a:pt x="1088" y="685"/>
                      <a:pt x="1170" y="685"/>
                    </a:cubicBezTo>
                    <a:cubicBezTo>
                      <a:pt x="1176" y="685"/>
                      <a:pt x="1183" y="685"/>
                      <a:pt x="1189" y="684"/>
                    </a:cubicBezTo>
                    <a:cubicBezTo>
                      <a:pt x="1276" y="676"/>
                      <a:pt x="1338" y="590"/>
                      <a:pt x="1291" y="457"/>
                    </a:cubicBezTo>
                    <a:cubicBezTo>
                      <a:pt x="1244" y="324"/>
                      <a:pt x="1064" y="136"/>
                      <a:pt x="775" y="50"/>
                    </a:cubicBezTo>
                    <a:cubicBezTo>
                      <a:pt x="669" y="15"/>
                      <a:pt x="567" y="1"/>
                      <a:pt x="474" y="1"/>
                    </a:cubicBezTo>
                    <a:close/>
                  </a:path>
                </a:pathLst>
              </a:custGeom>
              <a:solidFill>
                <a:srgbClr val="3B30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1" name="Google Shape;1223;p41">
                <a:extLst>
                  <a:ext uri="{FF2B5EF4-FFF2-40B4-BE49-F238E27FC236}">
                    <a16:creationId xmlns:a16="http://schemas.microsoft.com/office/drawing/2014/main" id="{763AE04B-0D4E-A300-C55A-236539B5D9EB}"/>
                  </a:ext>
                </a:extLst>
              </p:cNvPr>
              <p:cNvSpPr/>
              <p:nvPr/>
            </p:nvSpPr>
            <p:spPr>
              <a:xfrm>
                <a:off x="3752300" y="2090386"/>
                <a:ext cx="52050" cy="29775"/>
              </a:xfrm>
              <a:custGeom>
                <a:avLst/>
                <a:gdLst/>
                <a:ahLst/>
                <a:cxnLst/>
                <a:rect l="l" t="t" r="r" b="b"/>
                <a:pathLst>
                  <a:path w="2082" h="1191" extrusionOk="0">
                    <a:moveTo>
                      <a:pt x="422" y="0"/>
                    </a:moveTo>
                    <a:cubicBezTo>
                      <a:pt x="0" y="0"/>
                      <a:pt x="124" y="1191"/>
                      <a:pt x="916" y="1191"/>
                    </a:cubicBezTo>
                    <a:cubicBezTo>
                      <a:pt x="926" y="1191"/>
                      <a:pt x="936" y="1191"/>
                      <a:pt x="947" y="1190"/>
                    </a:cubicBezTo>
                    <a:cubicBezTo>
                      <a:pt x="1768" y="1167"/>
                      <a:pt x="2081" y="220"/>
                      <a:pt x="1541" y="212"/>
                    </a:cubicBezTo>
                    <a:cubicBezTo>
                      <a:pt x="993" y="197"/>
                      <a:pt x="438" y="1"/>
                      <a:pt x="438" y="1"/>
                    </a:cubicBezTo>
                    <a:cubicBezTo>
                      <a:pt x="432" y="1"/>
                      <a:pt x="427" y="0"/>
                      <a:pt x="422" y="0"/>
                    </a:cubicBezTo>
                    <a:close/>
                  </a:path>
                </a:pathLst>
              </a:custGeom>
              <a:solidFill>
                <a:srgbClr val="F6F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72" name="Google Shape;1224;p41">
                <a:extLst>
                  <a:ext uri="{FF2B5EF4-FFF2-40B4-BE49-F238E27FC236}">
                    <a16:creationId xmlns:a16="http://schemas.microsoft.com/office/drawing/2014/main" id="{2E9CA781-618A-B23A-C188-8CA6EE2A8F8F}"/>
                  </a:ext>
                </a:extLst>
              </p:cNvPr>
              <p:cNvSpPr/>
              <p:nvPr/>
            </p:nvSpPr>
            <p:spPr>
              <a:xfrm>
                <a:off x="3734875" y="2046375"/>
                <a:ext cx="16050" cy="13950"/>
              </a:xfrm>
              <a:custGeom>
                <a:avLst/>
                <a:gdLst/>
                <a:ahLst/>
                <a:cxnLst/>
                <a:rect l="l" t="t" r="r" b="b"/>
                <a:pathLst>
                  <a:path w="642" h="558" extrusionOk="0">
                    <a:moveTo>
                      <a:pt x="324" y="0"/>
                    </a:moveTo>
                    <a:cubicBezTo>
                      <a:pt x="229" y="0"/>
                      <a:pt x="138" y="47"/>
                      <a:pt x="86" y="134"/>
                    </a:cubicBezTo>
                    <a:cubicBezTo>
                      <a:pt x="0" y="267"/>
                      <a:pt x="47" y="439"/>
                      <a:pt x="180" y="517"/>
                    </a:cubicBezTo>
                    <a:cubicBezTo>
                      <a:pt x="224" y="544"/>
                      <a:pt x="272" y="557"/>
                      <a:pt x="321" y="557"/>
                    </a:cubicBezTo>
                    <a:cubicBezTo>
                      <a:pt x="414" y="557"/>
                      <a:pt x="507" y="511"/>
                      <a:pt x="564" y="424"/>
                    </a:cubicBezTo>
                    <a:cubicBezTo>
                      <a:pt x="642" y="290"/>
                      <a:pt x="603" y="118"/>
                      <a:pt x="470" y="40"/>
                    </a:cubicBezTo>
                    <a:cubicBezTo>
                      <a:pt x="424" y="13"/>
                      <a:pt x="373" y="0"/>
                      <a:pt x="324" y="0"/>
                    </a:cubicBezTo>
                    <a:close/>
                  </a:path>
                </a:pathLst>
              </a:custGeom>
              <a:solidFill>
                <a:srgbClr val="3B30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3" name="Google Shape;1225;p41">
                <a:extLst>
                  <a:ext uri="{FF2B5EF4-FFF2-40B4-BE49-F238E27FC236}">
                    <a16:creationId xmlns:a16="http://schemas.microsoft.com/office/drawing/2014/main" id="{AC8AFBD2-C961-5059-1866-131F8979A543}"/>
                  </a:ext>
                </a:extLst>
              </p:cNvPr>
              <p:cNvSpPr/>
              <p:nvPr/>
            </p:nvSpPr>
            <p:spPr>
              <a:xfrm>
                <a:off x="3802350" y="2046675"/>
                <a:ext cx="15875" cy="14050"/>
              </a:xfrm>
              <a:custGeom>
                <a:avLst/>
                <a:gdLst/>
                <a:ahLst/>
                <a:cxnLst/>
                <a:rect l="l" t="t" r="r" b="b"/>
                <a:pathLst>
                  <a:path w="635" h="562" extrusionOk="0">
                    <a:moveTo>
                      <a:pt x="317" y="0"/>
                    </a:moveTo>
                    <a:cubicBezTo>
                      <a:pt x="222" y="0"/>
                      <a:pt x="130" y="50"/>
                      <a:pt x="79" y="138"/>
                    </a:cubicBezTo>
                    <a:cubicBezTo>
                      <a:pt x="1" y="263"/>
                      <a:pt x="40" y="435"/>
                      <a:pt x="173" y="521"/>
                    </a:cubicBezTo>
                    <a:cubicBezTo>
                      <a:pt x="219" y="548"/>
                      <a:pt x="270" y="561"/>
                      <a:pt x="319" y="561"/>
                    </a:cubicBezTo>
                    <a:cubicBezTo>
                      <a:pt x="414" y="561"/>
                      <a:pt x="505" y="514"/>
                      <a:pt x="556" y="427"/>
                    </a:cubicBezTo>
                    <a:cubicBezTo>
                      <a:pt x="635" y="294"/>
                      <a:pt x="596" y="122"/>
                      <a:pt x="462" y="44"/>
                    </a:cubicBezTo>
                    <a:cubicBezTo>
                      <a:pt x="417" y="14"/>
                      <a:pt x="366" y="0"/>
                      <a:pt x="317" y="0"/>
                    </a:cubicBezTo>
                    <a:close/>
                  </a:path>
                </a:pathLst>
              </a:custGeom>
              <a:solidFill>
                <a:srgbClr val="3B30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4" name="Google Shape;1226;p41">
                <a:extLst>
                  <a:ext uri="{FF2B5EF4-FFF2-40B4-BE49-F238E27FC236}">
                    <a16:creationId xmlns:a16="http://schemas.microsoft.com/office/drawing/2014/main" id="{2C258230-06DD-8BB6-7E48-A32D7F44BD9A}"/>
                  </a:ext>
                </a:extLst>
              </p:cNvPr>
              <p:cNvSpPr/>
              <p:nvPr/>
            </p:nvSpPr>
            <p:spPr>
              <a:xfrm>
                <a:off x="3732325" y="2056625"/>
                <a:ext cx="19975" cy="7600"/>
              </a:xfrm>
              <a:custGeom>
                <a:avLst/>
                <a:gdLst/>
                <a:ahLst/>
                <a:cxnLst/>
                <a:rect l="l" t="t" r="r" b="b"/>
                <a:pathLst>
                  <a:path w="799" h="304" extrusionOk="0">
                    <a:moveTo>
                      <a:pt x="409" y="0"/>
                    </a:moveTo>
                    <a:cubicBezTo>
                      <a:pt x="308" y="0"/>
                      <a:pt x="191" y="29"/>
                      <a:pt x="63" y="107"/>
                    </a:cubicBezTo>
                    <a:cubicBezTo>
                      <a:pt x="16" y="131"/>
                      <a:pt x="1" y="186"/>
                      <a:pt x="24" y="233"/>
                    </a:cubicBezTo>
                    <a:cubicBezTo>
                      <a:pt x="44" y="263"/>
                      <a:pt x="74" y="280"/>
                      <a:pt x="106" y="280"/>
                    </a:cubicBezTo>
                    <a:cubicBezTo>
                      <a:pt x="123" y="280"/>
                      <a:pt x="141" y="275"/>
                      <a:pt x="157" y="264"/>
                    </a:cubicBezTo>
                    <a:cubicBezTo>
                      <a:pt x="257" y="204"/>
                      <a:pt x="342" y="184"/>
                      <a:pt x="410" y="184"/>
                    </a:cubicBezTo>
                    <a:cubicBezTo>
                      <a:pt x="538" y="184"/>
                      <a:pt x="609" y="256"/>
                      <a:pt x="619" y="272"/>
                    </a:cubicBezTo>
                    <a:cubicBezTo>
                      <a:pt x="634" y="295"/>
                      <a:pt x="666" y="303"/>
                      <a:pt x="689" y="303"/>
                    </a:cubicBezTo>
                    <a:cubicBezTo>
                      <a:pt x="713" y="303"/>
                      <a:pt x="736" y="295"/>
                      <a:pt x="752" y="280"/>
                    </a:cubicBezTo>
                    <a:cubicBezTo>
                      <a:pt x="791" y="248"/>
                      <a:pt x="799" y="186"/>
                      <a:pt x="760" y="147"/>
                    </a:cubicBezTo>
                    <a:cubicBezTo>
                      <a:pt x="706" y="83"/>
                      <a:pt x="580" y="0"/>
                      <a:pt x="409" y="0"/>
                    </a:cubicBez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5" name="Google Shape;1227;p41">
                <a:extLst>
                  <a:ext uri="{FF2B5EF4-FFF2-40B4-BE49-F238E27FC236}">
                    <a16:creationId xmlns:a16="http://schemas.microsoft.com/office/drawing/2014/main" id="{4F2CDD00-C42E-125C-101C-E08E3F21F252}"/>
                  </a:ext>
                </a:extLst>
              </p:cNvPr>
              <p:cNvSpPr/>
              <p:nvPr/>
            </p:nvSpPr>
            <p:spPr>
              <a:xfrm>
                <a:off x="3800000" y="2057800"/>
                <a:ext cx="20000" cy="7575"/>
              </a:xfrm>
              <a:custGeom>
                <a:avLst/>
                <a:gdLst/>
                <a:ahLst/>
                <a:cxnLst/>
                <a:rect l="l" t="t" r="r" b="b"/>
                <a:pathLst>
                  <a:path w="800" h="303" extrusionOk="0">
                    <a:moveTo>
                      <a:pt x="410" y="0"/>
                    </a:moveTo>
                    <a:cubicBezTo>
                      <a:pt x="309" y="0"/>
                      <a:pt x="191" y="29"/>
                      <a:pt x="64" y="107"/>
                    </a:cubicBezTo>
                    <a:cubicBezTo>
                      <a:pt x="17" y="131"/>
                      <a:pt x="1" y="186"/>
                      <a:pt x="24" y="233"/>
                    </a:cubicBezTo>
                    <a:cubicBezTo>
                      <a:pt x="45" y="263"/>
                      <a:pt x="75" y="280"/>
                      <a:pt x="106" y="280"/>
                    </a:cubicBezTo>
                    <a:cubicBezTo>
                      <a:pt x="123" y="280"/>
                      <a:pt x="141" y="275"/>
                      <a:pt x="157" y="264"/>
                    </a:cubicBezTo>
                    <a:cubicBezTo>
                      <a:pt x="258" y="204"/>
                      <a:pt x="342" y="184"/>
                      <a:pt x="410" y="184"/>
                    </a:cubicBezTo>
                    <a:cubicBezTo>
                      <a:pt x="538" y="184"/>
                      <a:pt x="609" y="256"/>
                      <a:pt x="619" y="272"/>
                    </a:cubicBezTo>
                    <a:cubicBezTo>
                      <a:pt x="635" y="295"/>
                      <a:pt x="666" y="303"/>
                      <a:pt x="690" y="303"/>
                    </a:cubicBezTo>
                    <a:cubicBezTo>
                      <a:pt x="713" y="303"/>
                      <a:pt x="736" y="295"/>
                      <a:pt x="752" y="279"/>
                    </a:cubicBezTo>
                    <a:cubicBezTo>
                      <a:pt x="791" y="248"/>
                      <a:pt x="799" y="186"/>
                      <a:pt x="760" y="146"/>
                    </a:cubicBezTo>
                    <a:cubicBezTo>
                      <a:pt x="706" y="83"/>
                      <a:pt x="581" y="0"/>
                      <a:pt x="410" y="0"/>
                    </a:cubicBez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6" name="Google Shape;1228;p41">
                <a:extLst>
                  <a:ext uri="{FF2B5EF4-FFF2-40B4-BE49-F238E27FC236}">
                    <a16:creationId xmlns:a16="http://schemas.microsoft.com/office/drawing/2014/main" id="{356E5676-6441-28DF-7D9D-04329B7F26A6}"/>
                  </a:ext>
                </a:extLst>
              </p:cNvPr>
              <p:cNvSpPr/>
              <p:nvPr/>
            </p:nvSpPr>
            <p:spPr>
              <a:xfrm>
                <a:off x="3764600" y="2026425"/>
                <a:ext cx="27425" cy="46600"/>
              </a:xfrm>
              <a:custGeom>
                <a:avLst/>
                <a:gdLst/>
                <a:ahLst/>
                <a:cxnLst/>
                <a:rect l="l" t="t" r="r" b="b"/>
                <a:pathLst>
                  <a:path w="1097" h="1864" extrusionOk="0">
                    <a:moveTo>
                      <a:pt x="590" y="0"/>
                    </a:moveTo>
                    <a:cubicBezTo>
                      <a:pt x="587" y="0"/>
                      <a:pt x="583" y="0"/>
                      <a:pt x="580" y="1"/>
                    </a:cubicBezTo>
                    <a:cubicBezTo>
                      <a:pt x="525" y="1"/>
                      <a:pt x="486" y="48"/>
                      <a:pt x="486" y="95"/>
                    </a:cubicBezTo>
                    <a:lnTo>
                      <a:pt x="525" y="987"/>
                    </a:lnTo>
                    <a:lnTo>
                      <a:pt x="728" y="1018"/>
                    </a:lnTo>
                    <a:cubicBezTo>
                      <a:pt x="830" y="1034"/>
                      <a:pt x="908" y="1112"/>
                      <a:pt x="908" y="1222"/>
                    </a:cubicBezTo>
                    <a:lnTo>
                      <a:pt x="908" y="1339"/>
                    </a:lnTo>
                    <a:cubicBezTo>
                      <a:pt x="908" y="1425"/>
                      <a:pt x="877" y="1511"/>
                      <a:pt x="807" y="1581"/>
                    </a:cubicBezTo>
                    <a:cubicBezTo>
                      <a:pt x="744" y="1644"/>
                      <a:pt x="658" y="1675"/>
                      <a:pt x="564" y="1675"/>
                    </a:cubicBezTo>
                    <a:lnTo>
                      <a:pt x="95" y="1667"/>
                    </a:lnTo>
                    <a:cubicBezTo>
                      <a:pt x="40" y="1667"/>
                      <a:pt x="1" y="1707"/>
                      <a:pt x="1" y="1761"/>
                    </a:cubicBezTo>
                    <a:cubicBezTo>
                      <a:pt x="1" y="1808"/>
                      <a:pt x="40" y="1855"/>
                      <a:pt x="87" y="1855"/>
                    </a:cubicBezTo>
                    <a:lnTo>
                      <a:pt x="564" y="1863"/>
                    </a:lnTo>
                    <a:lnTo>
                      <a:pt x="572" y="1863"/>
                    </a:lnTo>
                    <a:cubicBezTo>
                      <a:pt x="713" y="1863"/>
                      <a:pt x="846" y="1808"/>
                      <a:pt x="940" y="1714"/>
                    </a:cubicBezTo>
                    <a:cubicBezTo>
                      <a:pt x="1041" y="1613"/>
                      <a:pt x="1096" y="1480"/>
                      <a:pt x="1096" y="1331"/>
                    </a:cubicBezTo>
                    <a:lnTo>
                      <a:pt x="1096" y="1214"/>
                    </a:lnTo>
                    <a:cubicBezTo>
                      <a:pt x="1096" y="1018"/>
                      <a:pt x="955" y="862"/>
                      <a:pt x="760" y="830"/>
                    </a:cubicBezTo>
                    <a:lnTo>
                      <a:pt x="705" y="822"/>
                    </a:lnTo>
                    <a:lnTo>
                      <a:pt x="674" y="87"/>
                    </a:lnTo>
                    <a:cubicBezTo>
                      <a:pt x="674" y="43"/>
                      <a:pt x="633" y="0"/>
                      <a:pt x="590" y="0"/>
                    </a:cubicBez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7" name="Google Shape;1229;p41">
                <a:extLst>
                  <a:ext uri="{FF2B5EF4-FFF2-40B4-BE49-F238E27FC236}">
                    <a16:creationId xmlns:a16="http://schemas.microsoft.com/office/drawing/2014/main" id="{2C3AADFA-022D-5448-07EB-AD3555BDD409}"/>
                  </a:ext>
                </a:extLst>
              </p:cNvPr>
              <p:cNvSpPr/>
              <p:nvPr/>
            </p:nvSpPr>
            <p:spPr>
              <a:xfrm>
                <a:off x="3573500" y="2241375"/>
                <a:ext cx="194450" cy="120175"/>
              </a:xfrm>
              <a:custGeom>
                <a:avLst/>
                <a:gdLst/>
                <a:ahLst/>
                <a:cxnLst/>
                <a:rect l="l" t="t" r="r" b="b"/>
                <a:pathLst>
                  <a:path w="7778" h="4807" extrusionOk="0">
                    <a:moveTo>
                      <a:pt x="5381" y="0"/>
                    </a:moveTo>
                    <a:cubicBezTo>
                      <a:pt x="4821" y="0"/>
                      <a:pt x="3957" y="378"/>
                      <a:pt x="3404" y="651"/>
                    </a:cubicBezTo>
                    <a:cubicBezTo>
                      <a:pt x="2981" y="511"/>
                      <a:pt x="2543" y="409"/>
                      <a:pt x="2089" y="378"/>
                    </a:cubicBezTo>
                    <a:cubicBezTo>
                      <a:pt x="1911" y="363"/>
                      <a:pt x="1732" y="357"/>
                      <a:pt x="1556" y="357"/>
                    </a:cubicBezTo>
                    <a:cubicBezTo>
                      <a:pt x="1454" y="357"/>
                      <a:pt x="1352" y="359"/>
                      <a:pt x="1252" y="362"/>
                    </a:cubicBezTo>
                    <a:cubicBezTo>
                      <a:pt x="0" y="409"/>
                      <a:pt x="532" y="4188"/>
                      <a:pt x="532" y="4188"/>
                    </a:cubicBezTo>
                    <a:cubicBezTo>
                      <a:pt x="987" y="4334"/>
                      <a:pt x="5685" y="4807"/>
                      <a:pt x="5871" y="4807"/>
                    </a:cubicBezTo>
                    <a:cubicBezTo>
                      <a:pt x="5874" y="4807"/>
                      <a:pt x="5876" y="4806"/>
                      <a:pt x="5876" y="4806"/>
                    </a:cubicBezTo>
                    <a:lnTo>
                      <a:pt x="6518" y="4806"/>
                    </a:lnTo>
                    <a:cubicBezTo>
                      <a:pt x="6721" y="4806"/>
                      <a:pt x="6878" y="4642"/>
                      <a:pt x="6878" y="4446"/>
                    </a:cubicBezTo>
                    <a:lnTo>
                      <a:pt x="6878" y="4415"/>
                    </a:lnTo>
                    <a:cubicBezTo>
                      <a:pt x="6886" y="4282"/>
                      <a:pt x="6808" y="4165"/>
                      <a:pt x="6706" y="4102"/>
                    </a:cubicBezTo>
                    <a:cubicBezTo>
                      <a:pt x="6714" y="4094"/>
                      <a:pt x="6721" y="4086"/>
                      <a:pt x="6721" y="4086"/>
                    </a:cubicBezTo>
                    <a:cubicBezTo>
                      <a:pt x="6729" y="4078"/>
                      <a:pt x="6737" y="4078"/>
                      <a:pt x="6745" y="4071"/>
                    </a:cubicBezTo>
                    <a:lnTo>
                      <a:pt x="6956" y="4086"/>
                    </a:lnTo>
                    <a:cubicBezTo>
                      <a:pt x="6961" y="4086"/>
                      <a:pt x="6966" y="4087"/>
                      <a:pt x="6971" y="4087"/>
                    </a:cubicBezTo>
                    <a:cubicBezTo>
                      <a:pt x="7184" y="4087"/>
                      <a:pt x="7371" y="3917"/>
                      <a:pt x="7387" y="3703"/>
                    </a:cubicBezTo>
                    <a:lnTo>
                      <a:pt x="7387" y="3664"/>
                    </a:lnTo>
                    <a:cubicBezTo>
                      <a:pt x="7394" y="3562"/>
                      <a:pt x="7363" y="3476"/>
                      <a:pt x="7308" y="3398"/>
                    </a:cubicBezTo>
                    <a:lnTo>
                      <a:pt x="7308" y="3398"/>
                    </a:lnTo>
                    <a:lnTo>
                      <a:pt x="7316" y="3406"/>
                    </a:lnTo>
                    <a:cubicBezTo>
                      <a:pt x="7326" y="3406"/>
                      <a:pt x="7335" y="3407"/>
                      <a:pt x="7345" y="3407"/>
                    </a:cubicBezTo>
                    <a:cubicBezTo>
                      <a:pt x="7553" y="3407"/>
                      <a:pt x="7739" y="3247"/>
                      <a:pt x="7754" y="3030"/>
                    </a:cubicBezTo>
                    <a:lnTo>
                      <a:pt x="7754" y="2991"/>
                    </a:lnTo>
                    <a:cubicBezTo>
                      <a:pt x="7778" y="2772"/>
                      <a:pt x="7606" y="2576"/>
                      <a:pt x="7387" y="2553"/>
                    </a:cubicBezTo>
                    <a:lnTo>
                      <a:pt x="7316" y="2545"/>
                    </a:lnTo>
                    <a:cubicBezTo>
                      <a:pt x="7308" y="2545"/>
                      <a:pt x="7293" y="2537"/>
                      <a:pt x="7277" y="2529"/>
                    </a:cubicBezTo>
                    <a:cubicBezTo>
                      <a:pt x="7457" y="2498"/>
                      <a:pt x="7598" y="2349"/>
                      <a:pt x="7613" y="2169"/>
                    </a:cubicBezTo>
                    <a:lnTo>
                      <a:pt x="7613" y="2130"/>
                    </a:lnTo>
                    <a:cubicBezTo>
                      <a:pt x="7629" y="1903"/>
                      <a:pt x="7465" y="1708"/>
                      <a:pt x="7246" y="1692"/>
                    </a:cubicBezTo>
                    <a:lnTo>
                      <a:pt x="6612" y="1637"/>
                    </a:lnTo>
                    <a:cubicBezTo>
                      <a:pt x="6025" y="1590"/>
                      <a:pt x="5477" y="1418"/>
                      <a:pt x="4945" y="1223"/>
                    </a:cubicBezTo>
                    <a:cubicBezTo>
                      <a:pt x="5462" y="902"/>
                      <a:pt x="6025" y="479"/>
                      <a:pt x="5869" y="213"/>
                    </a:cubicBezTo>
                    <a:cubicBezTo>
                      <a:pt x="5781" y="61"/>
                      <a:pt x="5606" y="0"/>
                      <a:pt x="5381" y="0"/>
                    </a:cubicBezTo>
                    <a:close/>
                  </a:path>
                </a:pathLst>
              </a:custGeom>
              <a:solidFill>
                <a:srgbClr val="FFC5A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8" name="Google Shape;1230;p41">
                <a:extLst>
                  <a:ext uri="{FF2B5EF4-FFF2-40B4-BE49-F238E27FC236}">
                    <a16:creationId xmlns:a16="http://schemas.microsoft.com/office/drawing/2014/main" id="{A1EEEB25-C85C-C1A6-ED59-0CE638B9F95E}"/>
                  </a:ext>
                </a:extLst>
              </p:cNvPr>
              <p:cNvSpPr/>
              <p:nvPr/>
            </p:nvSpPr>
            <p:spPr>
              <a:xfrm>
                <a:off x="3707675" y="2297925"/>
                <a:ext cx="50900" cy="8450"/>
              </a:xfrm>
              <a:custGeom>
                <a:avLst/>
                <a:gdLst/>
                <a:ahLst/>
                <a:cxnLst/>
                <a:rect l="l" t="t" r="r" b="b"/>
                <a:pathLst>
                  <a:path w="2036" h="338" extrusionOk="0">
                    <a:moveTo>
                      <a:pt x="96" y="0"/>
                    </a:moveTo>
                    <a:cubicBezTo>
                      <a:pt x="48" y="0"/>
                      <a:pt x="9" y="37"/>
                      <a:pt x="9" y="87"/>
                    </a:cubicBezTo>
                    <a:cubicBezTo>
                      <a:pt x="1" y="134"/>
                      <a:pt x="40" y="181"/>
                      <a:pt x="95" y="189"/>
                    </a:cubicBezTo>
                    <a:lnTo>
                      <a:pt x="1926" y="338"/>
                    </a:lnTo>
                    <a:lnTo>
                      <a:pt x="1933" y="338"/>
                    </a:lnTo>
                    <a:cubicBezTo>
                      <a:pt x="1988" y="338"/>
                      <a:pt x="2027" y="306"/>
                      <a:pt x="2027" y="252"/>
                    </a:cubicBezTo>
                    <a:cubicBezTo>
                      <a:pt x="2035" y="205"/>
                      <a:pt x="1996" y="158"/>
                      <a:pt x="1941" y="150"/>
                    </a:cubicBezTo>
                    <a:lnTo>
                      <a:pt x="110" y="1"/>
                    </a:lnTo>
                    <a:cubicBezTo>
                      <a:pt x="106" y="1"/>
                      <a:pt x="101" y="0"/>
                      <a:pt x="96" y="0"/>
                    </a:cubicBezTo>
                    <a:close/>
                  </a:path>
                </a:pathLst>
              </a:custGeom>
              <a:solidFill>
                <a:srgbClr val="F9A0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9" name="Google Shape;1231;p41">
                <a:extLst>
                  <a:ext uri="{FF2B5EF4-FFF2-40B4-BE49-F238E27FC236}">
                    <a16:creationId xmlns:a16="http://schemas.microsoft.com/office/drawing/2014/main" id="{FAAFF4EB-19A1-19FE-C9B6-76E7AEEC9583}"/>
                  </a:ext>
                </a:extLst>
              </p:cNvPr>
              <p:cNvSpPr/>
              <p:nvPr/>
            </p:nvSpPr>
            <p:spPr>
              <a:xfrm>
                <a:off x="3703175" y="2318850"/>
                <a:ext cx="50900" cy="8450"/>
              </a:xfrm>
              <a:custGeom>
                <a:avLst/>
                <a:gdLst/>
                <a:ahLst/>
                <a:cxnLst/>
                <a:rect l="l" t="t" r="r" b="b"/>
                <a:pathLst>
                  <a:path w="2036" h="338" extrusionOk="0">
                    <a:moveTo>
                      <a:pt x="96" y="0"/>
                    </a:moveTo>
                    <a:cubicBezTo>
                      <a:pt x="48" y="0"/>
                      <a:pt x="9" y="37"/>
                      <a:pt x="9" y="87"/>
                    </a:cubicBezTo>
                    <a:cubicBezTo>
                      <a:pt x="1" y="134"/>
                      <a:pt x="40" y="181"/>
                      <a:pt x="95" y="189"/>
                    </a:cubicBezTo>
                    <a:lnTo>
                      <a:pt x="1926" y="338"/>
                    </a:lnTo>
                    <a:lnTo>
                      <a:pt x="1933" y="338"/>
                    </a:lnTo>
                    <a:cubicBezTo>
                      <a:pt x="1988" y="338"/>
                      <a:pt x="2027" y="307"/>
                      <a:pt x="2027" y="260"/>
                    </a:cubicBezTo>
                    <a:cubicBezTo>
                      <a:pt x="2035" y="205"/>
                      <a:pt x="1996" y="158"/>
                      <a:pt x="1941" y="158"/>
                    </a:cubicBezTo>
                    <a:lnTo>
                      <a:pt x="110" y="1"/>
                    </a:lnTo>
                    <a:cubicBezTo>
                      <a:pt x="106" y="1"/>
                      <a:pt x="101" y="0"/>
                      <a:pt x="96" y="0"/>
                    </a:cubicBezTo>
                    <a:close/>
                  </a:path>
                </a:pathLst>
              </a:custGeom>
              <a:solidFill>
                <a:srgbClr val="F9A0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0" name="Google Shape;1232;p41">
                <a:extLst>
                  <a:ext uri="{FF2B5EF4-FFF2-40B4-BE49-F238E27FC236}">
                    <a16:creationId xmlns:a16="http://schemas.microsoft.com/office/drawing/2014/main" id="{00AECF57-9673-0185-9BFF-182838069D7A}"/>
                  </a:ext>
                </a:extLst>
              </p:cNvPr>
              <p:cNvSpPr/>
              <p:nvPr/>
            </p:nvSpPr>
            <p:spPr>
              <a:xfrm>
                <a:off x="3692225" y="2338625"/>
                <a:ext cx="50900" cy="7275"/>
              </a:xfrm>
              <a:custGeom>
                <a:avLst/>
                <a:gdLst/>
                <a:ahLst/>
                <a:cxnLst/>
                <a:rect l="l" t="t" r="r" b="b"/>
                <a:pathLst>
                  <a:path w="2036" h="291" extrusionOk="0">
                    <a:moveTo>
                      <a:pt x="102" y="1"/>
                    </a:moveTo>
                    <a:cubicBezTo>
                      <a:pt x="48" y="1"/>
                      <a:pt x="1" y="40"/>
                      <a:pt x="1" y="87"/>
                    </a:cubicBezTo>
                    <a:cubicBezTo>
                      <a:pt x="1" y="142"/>
                      <a:pt x="40" y="188"/>
                      <a:pt x="87" y="188"/>
                    </a:cubicBezTo>
                    <a:lnTo>
                      <a:pt x="1933" y="290"/>
                    </a:lnTo>
                    <a:cubicBezTo>
                      <a:pt x="1988" y="290"/>
                      <a:pt x="2027" y="251"/>
                      <a:pt x="2027" y="196"/>
                    </a:cubicBezTo>
                    <a:cubicBezTo>
                      <a:pt x="2035" y="149"/>
                      <a:pt x="1988" y="102"/>
                      <a:pt x="1941" y="102"/>
                    </a:cubicBezTo>
                    <a:lnTo>
                      <a:pt x="102" y="1"/>
                    </a:lnTo>
                    <a:close/>
                  </a:path>
                </a:pathLst>
              </a:custGeom>
              <a:solidFill>
                <a:srgbClr val="F9A0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1" name="Google Shape;1233;p41">
                <a:extLst>
                  <a:ext uri="{FF2B5EF4-FFF2-40B4-BE49-F238E27FC236}">
                    <a16:creationId xmlns:a16="http://schemas.microsoft.com/office/drawing/2014/main" id="{A0027B80-6778-D5C2-F699-853D6434915B}"/>
                  </a:ext>
                </a:extLst>
              </p:cNvPr>
              <p:cNvSpPr/>
              <p:nvPr/>
            </p:nvSpPr>
            <p:spPr>
              <a:xfrm>
                <a:off x="3317625" y="2242975"/>
                <a:ext cx="158475" cy="84550"/>
              </a:xfrm>
              <a:custGeom>
                <a:avLst/>
                <a:gdLst/>
                <a:ahLst/>
                <a:cxnLst/>
                <a:rect l="l" t="t" r="r" b="b"/>
                <a:pathLst>
                  <a:path w="6339" h="3382" extrusionOk="0">
                    <a:moveTo>
                      <a:pt x="63" y="1"/>
                    </a:moveTo>
                    <a:lnTo>
                      <a:pt x="1" y="525"/>
                    </a:lnTo>
                    <a:cubicBezTo>
                      <a:pt x="2689" y="2900"/>
                      <a:pt x="4907" y="3382"/>
                      <a:pt x="6242" y="3382"/>
                    </a:cubicBezTo>
                    <a:cubicBezTo>
                      <a:pt x="6274" y="3382"/>
                      <a:pt x="6307" y="3381"/>
                      <a:pt x="6339" y="3381"/>
                    </a:cubicBezTo>
                    <a:cubicBezTo>
                      <a:pt x="5454" y="3115"/>
                      <a:pt x="4625" y="2833"/>
                      <a:pt x="4038" y="2583"/>
                    </a:cubicBezTo>
                    <a:cubicBezTo>
                      <a:pt x="3318" y="2277"/>
                      <a:pt x="2638" y="1933"/>
                      <a:pt x="1996" y="1526"/>
                    </a:cubicBezTo>
                    <a:cubicBezTo>
                      <a:pt x="1300" y="1135"/>
                      <a:pt x="635" y="634"/>
                      <a:pt x="63" y="1"/>
                    </a:cubicBez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2" name="Google Shape;1234;p41">
                <a:extLst>
                  <a:ext uri="{FF2B5EF4-FFF2-40B4-BE49-F238E27FC236}">
                    <a16:creationId xmlns:a16="http://schemas.microsoft.com/office/drawing/2014/main" id="{CA7E8964-1D0E-682D-1F73-2CA1D2545032}"/>
                  </a:ext>
                </a:extLst>
              </p:cNvPr>
              <p:cNvSpPr/>
              <p:nvPr/>
            </p:nvSpPr>
            <p:spPr>
              <a:xfrm>
                <a:off x="3270675" y="1940550"/>
                <a:ext cx="360950" cy="416875"/>
              </a:xfrm>
              <a:custGeom>
                <a:avLst/>
                <a:gdLst/>
                <a:ahLst/>
                <a:cxnLst/>
                <a:rect l="l" t="t" r="r" b="b"/>
                <a:pathLst>
                  <a:path w="14438" h="16675" extrusionOk="0">
                    <a:moveTo>
                      <a:pt x="5478" y="1"/>
                    </a:moveTo>
                    <a:cubicBezTo>
                      <a:pt x="5478" y="1"/>
                      <a:pt x="1" y="1926"/>
                      <a:pt x="275" y="7700"/>
                    </a:cubicBezTo>
                    <a:cubicBezTo>
                      <a:pt x="353" y="9249"/>
                      <a:pt x="783" y="10454"/>
                      <a:pt x="1409" y="11409"/>
                    </a:cubicBezTo>
                    <a:cubicBezTo>
                      <a:pt x="1425" y="11448"/>
                      <a:pt x="1448" y="11495"/>
                      <a:pt x="1480" y="11534"/>
                    </a:cubicBezTo>
                    <a:cubicBezTo>
                      <a:pt x="1519" y="11573"/>
                      <a:pt x="1550" y="11612"/>
                      <a:pt x="1581" y="11652"/>
                    </a:cubicBezTo>
                    <a:cubicBezTo>
                      <a:pt x="1699" y="11808"/>
                      <a:pt x="1824" y="11957"/>
                      <a:pt x="1941" y="12098"/>
                    </a:cubicBezTo>
                    <a:cubicBezTo>
                      <a:pt x="2513" y="12731"/>
                      <a:pt x="3178" y="13232"/>
                      <a:pt x="3874" y="13623"/>
                    </a:cubicBezTo>
                    <a:cubicBezTo>
                      <a:pt x="4516" y="14030"/>
                      <a:pt x="5196" y="14374"/>
                      <a:pt x="5916" y="14680"/>
                    </a:cubicBezTo>
                    <a:cubicBezTo>
                      <a:pt x="6503" y="14930"/>
                      <a:pt x="7332" y="15212"/>
                      <a:pt x="8217" y="15478"/>
                    </a:cubicBezTo>
                    <a:cubicBezTo>
                      <a:pt x="9868" y="15986"/>
                      <a:pt x="11714" y="16456"/>
                      <a:pt x="12520" y="16659"/>
                    </a:cubicBezTo>
                    <a:cubicBezTo>
                      <a:pt x="12561" y="16670"/>
                      <a:pt x="12601" y="16675"/>
                      <a:pt x="12640" y="16675"/>
                    </a:cubicBezTo>
                    <a:cubicBezTo>
                      <a:pt x="12837" y="16675"/>
                      <a:pt x="13010" y="16550"/>
                      <a:pt x="13076" y="16354"/>
                    </a:cubicBezTo>
                    <a:cubicBezTo>
                      <a:pt x="13373" y="15446"/>
                      <a:pt x="14077" y="13256"/>
                      <a:pt x="14359" y="12434"/>
                    </a:cubicBezTo>
                    <a:cubicBezTo>
                      <a:pt x="14437" y="12223"/>
                      <a:pt x="14304" y="11996"/>
                      <a:pt x="14085" y="11941"/>
                    </a:cubicBezTo>
                    <a:cubicBezTo>
                      <a:pt x="13490" y="11808"/>
                      <a:pt x="12356" y="11558"/>
                      <a:pt x="11534" y="11315"/>
                    </a:cubicBezTo>
                    <a:cubicBezTo>
                      <a:pt x="9187" y="9789"/>
                      <a:pt x="4993" y="6088"/>
                      <a:pt x="5478" y="1"/>
                    </a:cubicBezTo>
                    <a:close/>
                  </a:path>
                </a:pathLst>
              </a:custGeom>
              <a:solidFill>
                <a:srgbClr val="5571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3" name="Google Shape;1235;p41">
                <a:extLst>
                  <a:ext uri="{FF2B5EF4-FFF2-40B4-BE49-F238E27FC236}">
                    <a16:creationId xmlns:a16="http://schemas.microsoft.com/office/drawing/2014/main" id="{D5CF4C3A-B621-5633-E01C-E2DED472A759}"/>
                  </a:ext>
                </a:extLst>
              </p:cNvPr>
              <p:cNvSpPr/>
              <p:nvPr/>
            </p:nvSpPr>
            <p:spPr>
              <a:xfrm>
                <a:off x="3367325" y="2043450"/>
                <a:ext cx="241400" cy="192500"/>
              </a:xfrm>
              <a:custGeom>
                <a:avLst/>
                <a:gdLst/>
                <a:ahLst/>
                <a:cxnLst/>
                <a:rect l="l" t="t" r="r" b="b"/>
                <a:pathLst>
                  <a:path w="9656" h="7700" extrusionOk="0">
                    <a:moveTo>
                      <a:pt x="1299" y="1"/>
                    </a:moveTo>
                    <a:lnTo>
                      <a:pt x="1299" y="1"/>
                    </a:lnTo>
                    <a:cubicBezTo>
                      <a:pt x="1299" y="1"/>
                      <a:pt x="1" y="5243"/>
                      <a:pt x="9656" y="7700"/>
                    </a:cubicBezTo>
                    <a:cubicBezTo>
                      <a:pt x="9656" y="7700"/>
                      <a:pt x="1690" y="5423"/>
                      <a:pt x="1299" y="1"/>
                    </a:cubicBez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84" name="Google Shape;1236;p41">
                <a:extLst>
                  <a:ext uri="{FF2B5EF4-FFF2-40B4-BE49-F238E27FC236}">
                    <a16:creationId xmlns:a16="http://schemas.microsoft.com/office/drawing/2014/main" id="{FEC885FB-41BC-0B67-03DB-0383C5367B39}"/>
                  </a:ext>
                </a:extLst>
              </p:cNvPr>
              <p:cNvSpPr/>
              <p:nvPr/>
            </p:nvSpPr>
            <p:spPr>
              <a:xfrm>
                <a:off x="3940650" y="2200925"/>
                <a:ext cx="61650" cy="109975"/>
              </a:xfrm>
              <a:custGeom>
                <a:avLst/>
                <a:gdLst/>
                <a:ahLst/>
                <a:cxnLst/>
                <a:rect l="l" t="t" r="r" b="b"/>
                <a:pathLst>
                  <a:path w="2466" h="4399" extrusionOk="0">
                    <a:moveTo>
                      <a:pt x="807" y="0"/>
                    </a:moveTo>
                    <a:cubicBezTo>
                      <a:pt x="722" y="0"/>
                      <a:pt x="1" y="21"/>
                      <a:pt x="259" y="744"/>
                    </a:cubicBezTo>
                    <a:cubicBezTo>
                      <a:pt x="478" y="1346"/>
                      <a:pt x="1409" y="3302"/>
                      <a:pt x="1824" y="4155"/>
                    </a:cubicBezTo>
                    <a:cubicBezTo>
                      <a:pt x="1896" y="4310"/>
                      <a:pt x="2049" y="4398"/>
                      <a:pt x="2208" y="4398"/>
                    </a:cubicBezTo>
                    <a:cubicBezTo>
                      <a:pt x="2274" y="4398"/>
                      <a:pt x="2341" y="4383"/>
                      <a:pt x="2403" y="4351"/>
                    </a:cubicBezTo>
                    <a:lnTo>
                      <a:pt x="2465" y="4319"/>
                    </a:lnTo>
                    <a:lnTo>
                      <a:pt x="815" y="0"/>
                    </a:lnTo>
                    <a:cubicBezTo>
                      <a:pt x="815" y="0"/>
                      <a:pt x="812" y="0"/>
                      <a:pt x="807" y="0"/>
                    </a:cubicBezTo>
                    <a:close/>
                  </a:path>
                </a:pathLst>
              </a:custGeom>
              <a:solidFill>
                <a:srgbClr val="813E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5" name="Google Shape;1237;p41">
                <a:extLst>
                  <a:ext uri="{FF2B5EF4-FFF2-40B4-BE49-F238E27FC236}">
                    <a16:creationId xmlns:a16="http://schemas.microsoft.com/office/drawing/2014/main" id="{1C5EC205-A001-BAC0-7104-1D2BDF08D3FA}"/>
                  </a:ext>
                </a:extLst>
              </p:cNvPr>
              <p:cNvSpPr/>
              <p:nvPr/>
            </p:nvSpPr>
            <p:spPr>
              <a:xfrm>
                <a:off x="4100875" y="2132650"/>
                <a:ext cx="157100" cy="136575"/>
              </a:xfrm>
              <a:custGeom>
                <a:avLst/>
                <a:gdLst/>
                <a:ahLst/>
                <a:cxnLst/>
                <a:rect l="l" t="t" r="r" b="b"/>
                <a:pathLst>
                  <a:path w="6284" h="5463" extrusionOk="0">
                    <a:moveTo>
                      <a:pt x="6244" y="1"/>
                    </a:moveTo>
                    <a:lnTo>
                      <a:pt x="0" y="5462"/>
                    </a:lnTo>
                    <a:cubicBezTo>
                      <a:pt x="4139" y="4609"/>
                      <a:pt x="6283" y="846"/>
                      <a:pt x="6283" y="846"/>
                    </a:cubicBezTo>
                    <a:lnTo>
                      <a:pt x="6244" y="1"/>
                    </a:lnTo>
                    <a:close/>
                  </a:path>
                </a:pathLst>
              </a:custGeom>
              <a:solidFill>
                <a:srgbClr val="813E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6" name="Google Shape;1238;p41">
                <a:extLst>
                  <a:ext uri="{FF2B5EF4-FFF2-40B4-BE49-F238E27FC236}">
                    <a16:creationId xmlns:a16="http://schemas.microsoft.com/office/drawing/2014/main" id="{27832023-E655-D83F-F29F-76D1D79E22A5}"/>
                  </a:ext>
                </a:extLst>
              </p:cNvPr>
              <p:cNvSpPr/>
              <p:nvPr/>
            </p:nvSpPr>
            <p:spPr>
              <a:xfrm>
                <a:off x="3832875" y="2215750"/>
                <a:ext cx="167600" cy="112950"/>
              </a:xfrm>
              <a:custGeom>
                <a:avLst/>
                <a:gdLst/>
                <a:ahLst/>
                <a:cxnLst/>
                <a:rect l="l" t="t" r="r" b="b"/>
                <a:pathLst>
                  <a:path w="6704" h="4518" extrusionOk="0">
                    <a:moveTo>
                      <a:pt x="5632" y="0"/>
                    </a:moveTo>
                    <a:cubicBezTo>
                      <a:pt x="5617" y="0"/>
                      <a:pt x="5602" y="1"/>
                      <a:pt x="5587" y="2"/>
                    </a:cubicBezTo>
                    <a:cubicBezTo>
                      <a:pt x="5337" y="18"/>
                      <a:pt x="5086" y="49"/>
                      <a:pt x="4844" y="96"/>
                    </a:cubicBezTo>
                    <a:cubicBezTo>
                      <a:pt x="4437" y="166"/>
                      <a:pt x="4054" y="307"/>
                      <a:pt x="3694" y="471"/>
                    </a:cubicBezTo>
                    <a:cubicBezTo>
                      <a:pt x="3222" y="306"/>
                      <a:pt x="2518" y="88"/>
                      <a:pt x="2016" y="88"/>
                    </a:cubicBezTo>
                    <a:cubicBezTo>
                      <a:pt x="1736" y="88"/>
                      <a:pt x="1519" y="156"/>
                      <a:pt x="1440" y="338"/>
                    </a:cubicBezTo>
                    <a:cubicBezTo>
                      <a:pt x="1331" y="597"/>
                      <a:pt x="1878" y="917"/>
                      <a:pt x="2371" y="1144"/>
                    </a:cubicBezTo>
                    <a:cubicBezTo>
                      <a:pt x="1910" y="1379"/>
                      <a:pt x="1440" y="1582"/>
                      <a:pt x="924" y="1684"/>
                    </a:cubicBezTo>
                    <a:lnTo>
                      <a:pt x="360" y="1802"/>
                    </a:lnTo>
                    <a:cubicBezTo>
                      <a:pt x="165" y="1841"/>
                      <a:pt x="40" y="2028"/>
                      <a:pt x="79" y="2232"/>
                    </a:cubicBezTo>
                    <a:lnTo>
                      <a:pt x="87" y="2263"/>
                    </a:lnTo>
                    <a:cubicBezTo>
                      <a:pt x="118" y="2428"/>
                      <a:pt x="259" y="2545"/>
                      <a:pt x="415" y="2553"/>
                    </a:cubicBezTo>
                    <a:cubicBezTo>
                      <a:pt x="407" y="2561"/>
                      <a:pt x="392" y="2568"/>
                      <a:pt x="384" y="2576"/>
                    </a:cubicBezTo>
                    <a:lnTo>
                      <a:pt x="321" y="2592"/>
                    </a:lnTo>
                    <a:cubicBezTo>
                      <a:pt x="126" y="2631"/>
                      <a:pt x="0" y="2819"/>
                      <a:pt x="40" y="3022"/>
                    </a:cubicBezTo>
                    <a:lnTo>
                      <a:pt x="47" y="3053"/>
                    </a:lnTo>
                    <a:cubicBezTo>
                      <a:pt x="81" y="3222"/>
                      <a:pt x="226" y="3345"/>
                      <a:pt x="396" y="3345"/>
                    </a:cubicBezTo>
                    <a:cubicBezTo>
                      <a:pt x="423" y="3345"/>
                      <a:pt x="450" y="3342"/>
                      <a:pt x="478" y="3335"/>
                    </a:cubicBezTo>
                    <a:lnTo>
                      <a:pt x="486" y="3335"/>
                    </a:lnTo>
                    <a:cubicBezTo>
                      <a:pt x="439" y="3406"/>
                      <a:pt x="423" y="3492"/>
                      <a:pt x="439" y="3578"/>
                    </a:cubicBezTo>
                    <a:lnTo>
                      <a:pt x="446" y="3617"/>
                    </a:lnTo>
                    <a:cubicBezTo>
                      <a:pt x="475" y="3793"/>
                      <a:pt x="630" y="3919"/>
                      <a:pt x="810" y="3919"/>
                    </a:cubicBezTo>
                    <a:cubicBezTo>
                      <a:pt x="829" y="3919"/>
                      <a:pt x="849" y="3917"/>
                      <a:pt x="869" y="3914"/>
                    </a:cubicBezTo>
                    <a:lnTo>
                      <a:pt x="1049" y="3883"/>
                    </a:lnTo>
                    <a:cubicBezTo>
                      <a:pt x="1065" y="3883"/>
                      <a:pt x="1072" y="3883"/>
                      <a:pt x="1080" y="3891"/>
                    </a:cubicBezTo>
                    <a:cubicBezTo>
                      <a:pt x="1080" y="3891"/>
                      <a:pt x="1080" y="3899"/>
                      <a:pt x="1096" y="3906"/>
                    </a:cubicBezTo>
                    <a:cubicBezTo>
                      <a:pt x="1002" y="3969"/>
                      <a:pt x="955" y="4078"/>
                      <a:pt x="963" y="4196"/>
                    </a:cubicBezTo>
                    <a:lnTo>
                      <a:pt x="971" y="4227"/>
                    </a:lnTo>
                    <a:cubicBezTo>
                      <a:pt x="993" y="4397"/>
                      <a:pt x="1133" y="4518"/>
                      <a:pt x="1300" y="4518"/>
                    </a:cubicBezTo>
                    <a:cubicBezTo>
                      <a:pt x="1310" y="4518"/>
                      <a:pt x="1320" y="4518"/>
                      <a:pt x="1331" y="4517"/>
                    </a:cubicBezTo>
                    <a:lnTo>
                      <a:pt x="1910" y="4446"/>
                    </a:lnTo>
                    <a:cubicBezTo>
                      <a:pt x="1910" y="4446"/>
                      <a:pt x="1910" y="4446"/>
                      <a:pt x="1910" y="4446"/>
                    </a:cubicBezTo>
                    <a:cubicBezTo>
                      <a:pt x="1977" y="4446"/>
                      <a:pt x="6230" y="3522"/>
                      <a:pt x="6620" y="3351"/>
                    </a:cubicBezTo>
                    <a:cubicBezTo>
                      <a:pt x="6620" y="3351"/>
                      <a:pt x="6704" y="0"/>
                      <a:pt x="5632" y="0"/>
                    </a:cubicBezTo>
                    <a:close/>
                  </a:path>
                </a:pathLst>
              </a:custGeom>
              <a:solidFill>
                <a:srgbClr val="A156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7" name="Google Shape;1239;p41">
                <a:extLst>
                  <a:ext uri="{FF2B5EF4-FFF2-40B4-BE49-F238E27FC236}">
                    <a16:creationId xmlns:a16="http://schemas.microsoft.com/office/drawing/2014/main" id="{7D06AD55-90E2-8471-E98D-7C5FE05BDE92}"/>
                  </a:ext>
                </a:extLst>
              </p:cNvPr>
              <p:cNvSpPr/>
              <p:nvPr/>
            </p:nvSpPr>
            <p:spPr>
              <a:xfrm>
                <a:off x="3840100" y="2268700"/>
                <a:ext cx="45800" cy="12825"/>
              </a:xfrm>
              <a:custGeom>
                <a:avLst/>
                <a:gdLst/>
                <a:ahLst/>
                <a:cxnLst/>
                <a:rect l="l" t="t" r="r" b="b"/>
                <a:pathLst>
                  <a:path w="1832" h="513" extrusionOk="0">
                    <a:moveTo>
                      <a:pt x="1736" y="1"/>
                    </a:moveTo>
                    <a:cubicBezTo>
                      <a:pt x="1729" y="1"/>
                      <a:pt x="1722" y="2"/>
                      <a:pt x="1715" y="4"/>
                    </a:cubicBezTo>
                    <a:lnTo>
                      <a:pt x="87" y="325"/>
                    </a:lnTo>
                    <a:cubicBezTo>
                      <a:pt x="32" y="341"/>
                      <a:pt x="1" y="388"/>
                      <a:pt x="9" y="443"/>
                    </a:cubicBezTo>
                    <a:cubicBezTo>
                      <a:pt x="24" y="482"/>
                      <a:pt x="64" y="513"/>
                      <a:pt x="103" y="513"/>
                    </a:cubicBezTo>
                    <a:lnTo>
                      <a:pt x="126" y="513"/>
                    </a:lnTo>
                    <a:lnTo>
                      <a:pt x="1754" y="184"/>
                    </a:lnTo>
                    <a:cubicBezTo>
                      <a:pt x="1801" y="177"/>
                      <a:pt x="1832" y="130"/>
                      <a:pt x="1824" y="75"/>
                    </a:cubicBezTo>
                    <a:cubicBezTo>
                      <a:pt x="1817" y="35"/>
                      <a:pt x="1777" y="1"/>
                      <a:pt x="1736" y="1"/>
                    </a:cubicBezTo>
                    <a:close/>
                  </a:path>
                </a:pathLst>
              </a:custGeom>
              <a:solidFill>
                <a:srgbClr val="813E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8" name="Google Shape;1240;p41">
                <a:extLst>
                  <a:ext uri="{FF2B5EF4-FFF2-40B4-BE49-F238E27FC236}">
                    <a16:creationId xmlns:a16="http://schemas.microsoft.com/office/drawing/2014/main" id="{3EBD1ACD-4AE2-056D-4926-0ECBD8100E6C}"/>
                  </a:ext>
                </a:extLst>
              </p:cNvPr>
              <p:cNvSpPr/>
              <p:nvPr/>
            </p:nvSpPr>
            <p:spPr>
              <a:xfrm>
                <a:off x="3846375" y="2286950"/>
                <a:ext cx="45800" cy="12975"/>
              </a:xfrm>
              <a:custGeom>
                <a:avLst/>
                <a:gdLst/>
                <a:ahLst/>
                <a:cxnLst/>
                <a:rect l="l" t="t" r="r" b="b"/>
                <a:pathLst>
                  <a:path w="1832" h="519" extrusionOk="0">
                    <a:moveTo>
                      <a:pt x="1723" y="1"/>
                    </a:moveTo>
                    <a:cubicBezTo>
                      <a:pt x="1717" y="1"/>
                      <a:pt x="1712" y="1"/>
                      <a:pt x="1706" y="2"/>
                    </a:cubicBezTo>
                    <a:lnTo>
                      <a:pt x="79" y="331"/>
                    </a:lnTo>
                    <a:cubicBezTo>
                      <a:pt x="32" y="338"/>
                      <a:pt x="0" y="393"/>
                      <a:pt x="8" y="440"/>
                    </a:cubicBezTo>
                    <a:cubicBezTo>
                      <a:pt x="16" y="487"/>
                      <a:pt x="55" y="518"/>
                      <a:pt x="102" y="518"/>
                    </a:cubicBezTo>
                    <a:cubicBezTo>
                      <a:pt x="110" y="518"/>
                      <a:pt x="110" y="518"/>
                      <a:pt x="118" y="511"/>
                    </a:cubicBezTo>
                    <a:lnTo>
                      <a:pt x="1745" y="190"/>
                    </a:lnTo>
                    <a:cubicBezTo>
                      <a:pt x="1800" y="174"/>
                      <a:pt x="1831" y="127"/>
                      <a:pt x="1816" y="80"/>
                    </a:cubicBezTo>
                    <a:cubicBezTo>
                      <a:pt x="1809" y="31"/>
                      <a:pt x="1770" y="1"/>
                      <a:pt x="1723" y="1"/>
                    </a:cubicBezTo>
                    <a:close/>
                  </a:path>
                </a:pathLst>
              </a:custGeom>
              <a:solidFill>
                <a:srgbClr val="813E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9" name="Google Shape;1241;p41">
                <a:extLst>
                  <a:ext uri="{FF2B5EF4-FFF2-40B4-BE49-F238E27FC236}">
                    <a16:creationId xmlns:a16="http://schemas.microsoft.com/office/drawing/2014/main" id="{C873B881-F638-20BD-3490-D261169D5F66}"/>
                  </a:ext>
                </a:extLst>
              </p:cNvPr>
              <p:cNvSpPr/>
              <p:nvPr/>
            </p:nvSpPr>
            <p:spPr>
              <a:xfrm>
                <a:off x="3858100" y="2303575"/>
                <a:ext cx="46000" cy="11600"/>
              </a:xfrm>
              <a:custGeom>
                <a:avLst/>
                <a:gdLst/>
                <a:ahLst/>
                <a:cxnLst/>
                <a:rect l="l" t="t" r="r" b="b"/>
                <a:pathLst>
                  <a:path w="1840" h="464" extrusionOk="0">
                    <a:moveTo>
                      <a:pt x="1737" y="1"/>
                    </a:moveTo>
                    <a:cubicBezTo>
                      <a:pt x="1732" y="1"/>
                      <a:pt x="1727" y="1"/>
                      <a:pt x="1722" y="2"/>
                    </a:cubicBezTo>
                    <a:lnTo>
                      <a:pt x="87" y="276"/>
                    </a:lnTo>
                    <a:cubicBezTo>
                      <a:pt x="32" y="284"/>
                      <a:pt x="1" y="339"/>
                      <a:pt x="9" y="386"/>
                    </a:cubicBezTo>
                    <a:cubicBezTo>
                      <a:pt x="16" y="432"/>
                      <a:pt x="56" y="464"/>
                      <a:pt x="103" y="464"/>
                    </a:cubicBezTo>
                    <a:lnTo>
                      <a:pt x="118" y="464"/>
                    </a:lnTo>
                    <a:lnTo>
                      <a:pt x="1754" y="182"/>
                    </a:lnTo>
                    <a:cubicBezTo>
                      <a:pt x="1800" y="174"/>
                      <a:pt x="1840" y="127"/>
                      <a:pt x="1832" y="80"/>
                    </a:cubicBezTo>
                    <a:cubicBezTo>
                      <a:pt x="1818" y="31"/>
                      <a:pt x="1778" y="1"/>
                      <a:pt x="1737" y="1"/>
                    </a:cubicBezTo>
                    <a:close/>
                  </a:path>
                </a:pathLst>
              </a:custGeom>
              <a:solidFill>
                <a:srgbClr val="813E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0" name="Google Shape;1242;p41">
                <a:extLst>
                  <a:ext uri="{FF2B5EF4-FFF2-40B4-BE49-F238E27FC236}">
                    <a16:creationId xmlns:a16="http://schemas.microsoft.com/office/drawing/2014/main" id="{77310272-4010-9DDA-B325-15E0A023D039}"/>
                  </a:ext>
                </a:extLst>
              </p:cNvPr>
              <p:cNvSpPr/>
              <p:nvPr/>
            </p:nvSpPr>
            <p:spPr>
              <a:xfrm>
                <a:off x="3948100" y="1925500"/>
                <a:ext cx="319850" cy="384100"/>
              </a:xfrm>
              <a:custGeom>
                <a:avLst/>
                <a:gdLst/>
                <a:ahLst/>
                <a:cxnLst/>
                <a:rect l="l" t="t" r="r" b="b"/>
                <a:pathLst>
                  <a:path w="12794" h="15364" extrusionOk="0">
                    <a:moveTo>
                      <a:pt x="8388" y="0"/>
                    </a:moveTo>
                    <a:lnTo>
                      <a:pt x="8388" y="0"/>
                    </a:lnTo>
                    <a:cubicBezTo>
                      <a:pt x="9820" y="7324"/>
                      <a:pt x="1510" y="10837"/>
                      <a:pt x="1510" y="10837"/>
                    </a:cubicBezTo>
                    <a:cubicBezTo>
                      <a:pt x="1041" y="11017"/>
                      <a:pt x="587" y="11174"/>
                      <a:pt x="282" y="11275"/>
                    </a:cubicBezTo>
                    <a:cubicBezTo>
                      <a:pt x="94" y="11346"/>
                      <a:pt x="0" y="11557"/>
                      <a:pt x="86" y="11745"/>
                    </a:cubicBezTo>
                    <a:cubicBezTo>
                      <a:pt x="430" y="12457"/>
                      <a:pt x="1283" y="14335"/>
                      <a:pt x="1643" y="15117"/>
                    </a:cubicBezTo>
                    <a:cubicBezTo>
                      <a:pt x="1715" y="15272"/>
                      <a:pt x="1864" y="15364"/>
                      <a:pt x="2021" y="15364"/>
                    </a:cubicBezTo>
                    <a:cubicBezTo>
                      <a:pt x="2070" y="15364"/>
                      <a:pt x="2119" y="15355"/>
                      <a:pt x="2167" y="15336"/>
                    </a:cubicBezTo>
                    <a:cubicBezTo>
                      <a:pt x="3255" y="14930"/>
                      <a:pt x="6455" y="13701"/>
                      <a:pt x="7879" y="12887"/>
                    </a:cubicBezTo>
                    <a:cubicBezTo>
                      <a:pt x="9061" y="12207"/>
                      <a:pt x="10125" y="11424"/>
                      <a:pt x="10970" y="10384"/>
                    </a:cubicBezTo>
                    <a:cubicBezTo>
                      <a:pt x="12058" y="9202"/>
                      <a:pt x="12793" y="8021"/>
                      <a:pt x="12723" y="6158"/>
                    </a:cubicBezTo>
                    <a:cubicBezTo>
                      <a:pt x="12504" y="627"/>
                      <a:pt x="8388" y="1"/>
                      <a:pt x="8388" y="0"/>
                    </a:cubicBezTo>
                    <a:close/>
                  </a:path>
                </a:pathLst>
              </a:custGeom>
              <a:solidFill>
                <a:srgbClr val="B145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1" name="Google Shape;1243;p41">
                <a:extLst>
                  <a:ext uri="{FF2B5EF4-FFF2-40B4-BE49-F238E27FC236}">
                    <a16:creationId xmlns:a16="http://schemas.microsoft.com/office/drawing/2014/main" id="{51151F9A-3404-D606-544A-20CE2D498765}"/>
                  </a:ext>
                </a:extLst>
              </p:cNvPr>
              <p:cNvSpPr/>
              <p:nvPr/>
            </p:nvSpPr>
            <p:spPr>
              <a:xfrm>
                <a:off x="4067800" y="1995525"/>
                <a:ext cx="119950" cy="152225"/>
              </a:xfrm>
              <a:custGeom>
                <a:avLst/>
                <a:gdLst/>
                <a:ahLst/>
                <a:cxnLst/>
                <a:rect l="l" t="t" r="r" b="b"/>
                <a:pathLst>
                  <a:path w="4798" h="6089" extrusionOk="0">
                    <a:moveTo>
                      <a:pt x="3608" y="1"/>
                    </a:moveTo>
                    <a:lnTo>
                      <a:pt x="3608" y="1"/>
                    </a:lnTo>
                    <a:cubicBezTo>
                      <a:pt x="3608" y="2"/>
                      <a:pt x="4327" y="2450"/>
                      <a:pt x="1" y="6088"/>
                    </a:cubicBezTo>
                    <a:cubicBezTo>
                      <a:pt x="1" y="6088"/>
                      <a:pt x="4797" y="3303"/>
                      <a:pt x="3608" y="1"/>
                    </a:cubicBezTo>
                    <a:close/>
                  </a:path>
                </a:pathLst>
              </a:custGeom>
              <a:solidFill>
                <a:srgbClr val="813E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894" name="Google Shape;1055;p40">
            <a:extLst>
              <a:ext uri="{FF2B5EF4-FFF2-40B4-BE49-F238E27FC236}">
                <a16:creationId xmlns:a16="http://schemas.microsoft.com/office/drawing/2014/main" id="{E662565D-62B6-B89C-1F3B-E13FC1D2E0A7}"/>
              </a:ext>
            </a:extLst>
          </p:cNvPr>
          <p:cNvGrpSpPr/>
          <p:nvPr/>
        </p:nvGrpSpPr>
        <p:grpSpPr>
          <a:xfrm>
            <a:off x="8592492" y="1443452"/>
            <a:ext cx="2566068" cy="2749723"/>
            <a:chOff x="-532432" y="2144817"/>
            <a:chExt cx="4425557" cy="4250122"/>
          </a:xfrm>
        </p:grpSpPr>
        <p:grpSp>
          <p:nvGrpSpPr>
            <p:cNvPr id="1895" name="Google Shape;1056;p40">
              <a:extLst>
                <a:ext uri="{FF2B5EF4-FFF2-40B4-BE49-F238E27FC236}">
                  <a16:creationId xmlns:a16="http://schemas.microsoft.com/office/drawing/2014/main" id="{B97672A0-20D2-80C1-6850-535F11ECCCF6}"/>
                </a:ext>
              </a:extLst>
            </p:cNvPr>
            <p:cNvGrpSpPr/>
            <p:nvPr/>
          </p:nvGrpSpPr>
          <p:grpSpPr>
            <a:xfrm>
              <a:off x="-532432" y="2144837"/>
              <a:ext cx="4425557" cy="4250102"/>
              <a:chOff x="5036155" y="1089987"/>
              <a:chExt cx="4425557" cy="4250102"/>
            </a:xfrm>
          </p:grpSpPr>
          <p:sp>
            <p:nvSpPr>
              <p:cNvPr id="1976" name="Google Shape;1057;p40">
                <a:extLst>
                  <a:ext uri="{FF2B5EF4-FFF2-40B4-BE49-F238E27FC236}">
                    <a16:creationId xmlns:a16="http://schemas.microsoft.com/office/drawing/2014/main" id="{28DCC14A-813C-B8DE-12D8-96DEA287E275}"/>
                  </a:ext>
                </a:extLst>
              </p:cNvPr>
              <p:cNvSpPr/>
              <p:nvPr/>
            </p:nvSpPr>
            <p:spPr>
              <a:xfrm>
                <a:off x="5036155" y="1089987"/>
                <a:ext cx="4425557" cy="4250102"/>
              </a:xfrm>
              <a:custGeom>
                <a:avLst/>
                <a:gdLst/>
                <a:ahLst/>
                <a:cxnLst/>
                <a:rect l="l" t="t" r="r" b="b"/>
                <a:pathLst>
                  <a:path w="120366" h="115594" extrusionOk="0">
                    <a:moveTo>
                      <a:pt x="67461" y="1"/>
                    </a:moveTo>
                    <a:cubicBezTo>
                      <a:pt x="64374" y="1"/>
                      <a:pt x="61260" y="1231"/>
                      <a:pt x="58934" y="3821"/>
                    </a:cubicBezTo>
                    <a:cubicBezTo>
                      <a:pt x="56693" y="6315"/>
                      <a:pt x="53566" y="7625"/>
                      <a:pt x="50396" y="7625"/>
                    </a:cubicBezTo>
                    <a:cubicBezTo>
                      <a:pt x="48426" y="7625"/>
                      <a:pt x="46439" y="7119"/>
                      <a:pt x="44639" y="6076"/>
                    </a:cubicBezTo>
                    <a:cubicBezTo>
                      <a:pt x="42787" y="5000"/>
                      <a:pt x="40811" y="4505"/>
                      <a:pt x="38881" y="4505"/>
                    </a:cubicBezTo>
                    <a:cubicBezTo>
                      <a:pt x="33291" y="4505"/>
                      <a:pt x="28092" y="8652"/>
                      <a:pt x="27454" y="14817"/>
                    </a:cubicBezTo>
                    <a:cubicBezTo>
                      <a:pt x="26895" y="20223"/>
                      <a:pt x="22627" y="24509"/>
                      <a:pt x="17222" y="25050"/>
                    </a:cubicBezTo>
                    <a:cubicBezTo>
                      <a:pt x="8928" y="25907"/>
                      <a:pt x="4268" y="35021"/>
                      <a:pt x="8462" y="42234"/>
                    </a:cubicBezTo>
                    <a:cubicBezTo>
                      <a:pt x="11202" y="46950"/>
                      <a:pt x="10251" y="52914"/>
                      <a:pt x="6207" y="56548"/>
                    </a:cubicBezTo>
                    <a:cubicBezTo>
                      <a:pt x="0" y="62121"/>
                      <a:pt x="1622" y="72223"/>
                      <a:pt x="9245" y="75597"/>
                    </a:cubicBezTo>
                    <a:cubicBezTo>
                      <a:pt x="14202" y="77815"/>
                      <a:pt x="16961" y="83201"/>
                      <a:pt x="15824" y="88513"/>
                    </a:cubicBezTo>
                    <a:cubicBezTo>
                      <a:pt x="14266" y="95835"/>
                      <a:pt x="19952" y="102434"/>
                      <a:pt x="27034" y="102434"/>
                    </a:cubicBezTo>
                    <a:cubicBezTo>
                      <a:pt x="27830" y="102434"/>
                      <a:pt x="28644" y="102350"/>
                      <a:pt x="29467" y="102175"/>
                    </a:cubicBezTo>
                    <a:cubicBezTo>
                      <a:pt x="30272" y="102003"/>
                      <a:pt x="31078" y="101919"/>
                      <a:pt x="31875" y="101919"/>
                    </a:cubicBezTo>
                    <a:cubicBezTo>
                      <a:pt x="36338" y="101919"/>
                      <a:pt x="40499" y="104532"/>
                      <a:pt x="42365" y="108754"/>
                    </a:cubicBezTo>
                    <a:cubicBezTo>
                      <a:pt x="44341" y="113196"/>
                      <a:pt x="48596" y="115594"/>
                      <a:pt x="52905" y="115594"/>
                    </a:cubicBezTo>
                    <a:cubicBezTo>
                      <a:pt x="55992" y="115594"/>
                      <a:pt x="59106" y="114364"/>
                      <a:pt x="61432" y="111774"/>
                    </a:cubicBezTo>
                    <a:cubicBezTo>
                      <a:pt x="63673" y="109279"/>
                      <a:pt x="66800" y="107969"/>
                      <a:pt x="69970" y="107969"/>
                    </a:cubicBezTo>
                    <a:cubicBezTo>
                      <a:pt x="71940" y="107969"/>
                      <a:pt x="73927" y="108475"/>
                      <a:pt x="75727" y="109518"/>
                    </a:cubicBezTo>
                    <a:cubicBezTo>
                      <a:pt x="77578" y="110595"/>
                      <a:pt x="79556" y="111089"/>
                      <a:pt x="81488" y="111089"/>
                    </a:cubicBezTo>
                    <a:cubicBezTo>
                      <a:pt x="87082" y="111089"/>
                      <a:pt x="92288" y="106942"/>
                      <a:pt x="92912" y="100777"/>
                    </a:cubicBezTo>
                    <a:cubicBezTo>
                      <a:pt x="93471" y="95372"/>
                      <a:pt x="97758" y="91085"/>
                      <a:pt x="103163" y="90545"/>
                    </a:cubicBezTo>
                    <a:cubicBezTo>
                      <a:pt x="111438" y="89687"/>
                      <a:pt x="116098" y="80573"/>
                      <a:pt x="111904" y="73360"/>
                    </a:cubicBezTo>
                    <a:cubicBezTo>
                      <a:pt x="109183" y="68645"/>
                      <a:pt x="110133" y="62680"/>
                      <a:pt x="114178" y="59046"/>
                    </a:cubicBezTo>
                    <a:cubicBezTo>
                      <a:pt x="120366" y="53492"/>
                      <a:pt x="118763" y="43371"/>
                      <a:pt x="111140" y="39998"/>
                    </a:cubicBezTo>
                    <a:cubicBezTo>
                      <a:pt x="106163" y="37780"/>
                      <a:pt x="103424" y="32393"/>
                      <a:pt x="104560" y="27081"/>
                    </a:cubicBezTo>
                    <a:cubicBezTo>
                      <a:pt x="106119" y="19760"/>
                      <a:pt x="100432" y="13161"/>
                      <a:pt x="93337" y="13161"/>
                    </a:cubicBezTo>
                    <a:cubicBezTo>
                      <a:pt x="92539" y="13161"/>
                      <a:pt x="91724" y="13244"/>
                      <a:pt x="90899" y="13420"/>
                    </a:cubicBezTo>
                    <a:cubicBezTo>
                      <a:pt x="90094" y="13592"/>
                      <a:pt x="89288" y="13675"/>
                      <a:pt x="88491" y="13675"/>
                    </a:cubicBezTo>
                    <a:cubicBezTo>
                      <a:pt x="84028" y="13675"/>
                      <a:pt x="79867" y="11063"/>
                      <a:pt x="78001" y="6840"/>
                    </a:cubicBezTo>
                    <a:cubicBezTo>
                      <a:pt x="76025" y="2398"/>
                      <a:pt x="71770" y="1"/>
                      <a:pt x="67461" y="1"/>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7" name="Google Shape;1058;p40">
                <a:extLst>
                  <a:ext uri="{FF2B5EF4-FFF2-40B4-BE49-F238E27FC236}">
                    <a16:creationId xmlns:a16="http://schemas.microsoft.com/office/drawing/2014/main" id="{A3450784-9CA3-E439-0740-7F71A617A575}"/>
                  </a:ext>
                </a:extLst>
              </p:cNvPr>
              <p:cNvSpPr/>
              <p:nvPr/>
            </p:nvSpPr>
            <p:spPr>
              <a:xfrm>
                <a:off x="5286284" y="1531969"/>
                <a:ext cx="3926659" cy="3770875"/>
              </a:xfrm>
              <a:custGeom>
                <a:avLst/>
                <a:gdLst/>
                <a:ahLst/>
                <a:cxnLst/>
                <a:rect l="l" t="t" r="r" b="b"/>
                <a:pathLst>
                  <a:path w="106797" h="102560" extrusionOk="0">
                    <a:moveTo>
                      <a:pt x="59836" y="0"/>
                    </a:moveTo>
                    <a:cubicBezTo>
                      <a:pt x="57100" y="0"/>
                      <a:pt x="54340" y="1092"/>
                      <a:pt x="52280" y="3393"/>
                    </a:cubicBezTo>
                    <a:cubicBezTo>
                      <a:pt x="50291" y="5600"/>
                      <a:pt x="47515" y="6765"/>
                      <a:pt x="44700" y="6765"/>
                    </a:cubicBezTo>
                    <a:cubicBezTo>
                      <a:pt x="42951" y="6765"/>
                      <a:pt x="41187" y="6316"/>
                      <a:pt x="39588" y="5387"/>
                    </a:cubicBezTo>
                    <a:cubicBezTo>
                      <a:pt x="37947" y="4435"/>
                      <a:pt x="36194" y="3998"/>
                      <a:pt x="34483" y="3998"/>
                    </a:cubicBezTo>
                    <a:cubicBezTo>
                      <a:pt x="29525" y="3998"/>
                      <a:pt x="24910" y="7668"/>
                      <a:pt x="24342" y="13141"/>
                    </a:cubicBezTo>
                    <a:cubicBezTo>
                      <a:pt x="23857" y="17931"/>
                      <a:pt x="20055" y="21733"/>
                      <a:pt x="15265" y="22236"/>
                    </a:cubicBezTo>
                    <a:cubicBezTo>
                      <a:pt x="7903" y="22982"/>
                      <a:pt x="3784" y="31071"/>
                      <a:pt x="7493" y="37464"/>
                    </a:cubicBezTo>
                    <a:cubicBezTo>
                      <a:pt x="9916" y="41639"/>
                      <a:pt x="9077" y="46950"/>
                      <a:pt x="5498" y="50175"/>
                    </a:cubicBezTo>
                    <a:cubicBezTo>
                      <a:pt x="0" y="55095"/>
                      <a:pt x="1417" y="64079"/>
                      <a:pt x="8182" y="67080"/>
                    </a:cubicBezTo>
                    <a:cubicBezTo>
                      <a:pt x="12600" y="69037"/>
                      <a:pt x="15023" y="73808"/>
                      <a:pt x="14016" y="78524"/>
                    </a:cubicBezTo>
                    <a:cubicBezTo>
                      <a:pt x="12641" y="85028"/>
                      <a:pt x="17690" y="90884"/>
                      <a:pt x="23981" y="90884"/>
                    </a:cubicBezTo>
                    <a:cubicBezTo>
                      <a:pt x="24685" y="90884"/>
                      <a:pt x="25404" y="90811"/>
                      <a:pt x="26131" y="90657"/>
                    </a:cubicBezTo>
                    <a:cubicBezTo>
                      <a:pt x="26845" y="90505"/>
                      <a:pt x="27562" y="90431"/>
                      <a:pt x="28270" y="90431"/>
                    </a:cubicBezTo>
                    <a:cubicBezTo>
                      <a:pt x="32233" y="90431"/>
                      <a:pt x="35933" y="92743"/>
                      <a:pt x="37593" y="96491"/>
                    </a:cubicBezTo>
                    <a:cubicBezTo>
                      <a:pt x="39342" y="100433"/>
                      <a:pt x="43116" y="102560"/>
                      <a:pt x="46938" y="102560"/>
                    </a:cubicBezTo>
                    <a:cubicBezTo>
                      <a:pt x="49675" y="102560"/>
                      <a:pt x="52437" y="101469"/>
                      <a:pt x="54498" y="99175"/>
                    </a:cubicBezTo>
                    <a:cubicBezTo>
                      <a:pt x="56487" y="96968"/>
                      <a:pt x="59263" y="95803"/>
                      <a:pt x="62078" y="95803"/>
                    </a:cubicBezTo>
                    <a:cubicBezTo>
                      <a:pt x="63827" y="95803"/>
                      <a:pt x="65591" y="96252"/>
                      <a:pt x="67191" y="97181"/>
                    </a:cubicBezTo>
                    <a:cubicBezTo>
                      <a:pt x="68829" y="98131"/>
                      <a:pt x="70579" y="98567"/>
                      <a:pt x="72290" y="98567"/>
                    </a:cubicBezTo>
                    <a:cubicBezTo>
                      <a:pt x="77255" y="98567"/>
                      <a:pt x="81882" y="94889"/>
                      <a:pt x="82437" y="89427"/>
                    </a:cubicBezTo>
                    <a:cubicBezTo>
                      <a:pt x="82940" y="84618"/>
                      <a:pt x="86724" y="80816"/>
                      <a:pt x="91532" y="80332"/>
                    </a:cubicBezTo>
                    <a:cubicBezTo>
                      <a:pt x="98876" y="79567"/>
                      <a:pt x="102995" y="71478"/>
                      <a:pt x="99286" y="65085"/>
                    </a:cubicBezTo>
                    <a:cubicBezTo>
                      <a:pt x="96863" y="60911"/>
                      <a:pt x="97702" y="55617"/>
                      <a:pt x="101299" y="52393"/>
                    </a:cubicBezTo>
                    <a:cubicBezTo>
                      <a:pt x="106797" y="47454"/>
                      <a:pt x="105362" y="38489"/>
                      <a:pt x="98596" y="35488"/>
                    </a:cubicBezTo>
                    <a:cubicBezTo>
                      <a:pt x="94198" y="33531"/>
                      <a:pt x="91756" y="28741"/>
                      <a:pt x="92762" y="24025"/>
                    </a:cubicBezTo>
                    <a:cubicBezTo>
                      <a:pt x="94136" y="17544"/>
                      <a:pt x="89083" y="11679"/>
                      <a:pt x="82810" y="11679"/>
                    </a:cubicBezTo>
                    <a:cubicBezTo>
                      <a:pt x="82102" y="11679"/>
                      <a:pt x="81379" y="11754"/>
                      <a:pt x="80648" y="11911"/>
                    </a:cubicBezTo>
                    <a:cubicBezTo>
                      <a:pt x="79933" y="12062"/>
                      <a:pt x="79218" y="12136"/>
                      <a:pt x="78512" y="12136"/>
                    </a:cubicBezTo>
                    <a:cubicBezTo>
                      <a:pt x="74538" y="12136"/>
                      <a:pt x="70847" y="9812"/>
                      <a:pt x="69185" y="6077"/>
                    </a:cubicBezTo>
                    <a:cubicBezTo>
                      <a:pt x="67436" y="2133"/>
                      <a:pt x="63660" y="0"/>
                      <a:pt x="59836"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96" name="Google Shape;1059;p40">
              <a:extLst>
                <a:ext uri="{FF2B5EF4-FFF2-40B4-BE49-F238E27FC236}">
                  <a16:creationId xmlns:a16="http://schemas.microsoft.com/office/drawing/2014/main" id="{75612772-627C-A4B9-8DF8-4CC2DB205356}"/>
                </a:ext>
              </a:extLst>
            </p:cNvPr>
            <p:cNvGrpSpPr/>
            <p:nvPr/>
          </p:nvGrpSpPr>
          <p:grpSpPr>
            <a:xfrm>
              <a:off x="134630" y="2144817"/>
              <a:ext cx="3091430" cy="3158272"/>
              <a:chOff x="3973325" y="2999200"/>
              <a:chExt cx="743150" cy="759200"/>
            </a:xfrm>
          </p:grpSpPr>
          <p:sp>
            <p:nvSpPr>
              <p:cNvPr id="1897" name="Google Shape;1060;p40">
                <a:extLst>
                  <a:ext uri="{FF2B5EF4-FFF2-40B4-BE49-F238E27FC236}">
                    <a16:creationId xmlns:a16="http://schemas.microsoft.com/office/drawing/2014/main" id="{9515E261-DE94-6611-EEBD-7480B1C0E111}"/>
                  </a:ext>
                </a:extLst>
              </p:cNvPr>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rgbClr val="B145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8" name="Google Shape;1061;p40">
                <a:extLst>
                  <a:ext uri="{FF2B5EF4-FFF2-40B4-BE49-F238E27FC236}">
                    <a16:creationId xmlns:a16="http://schemas.microsoft.com/office/drawing/2014/main" id="{6E515584-C036-BD9B-47F4-B912823D0E5D}"/>
                  </a:ext>
                </a:extLst>
              </p:cNvPr>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9" name="Google Shape;1062;p40">
                <a:extLst>
                  <a:ext uri="{FF2B5EF4-FFF2-40B4-BE49-F238E27FC236}">
                    <a16:creationId xmlns:a16="http://schemas.microsoft.com/office/drawing/2014/main" id="{0EDBCD33-2A3F-0DF0-0784-24452D357666}"/>
                  </a:ext>
                </a:extLst>
              </p:cNvPr>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0" name="Google Shape;1063;p40">
                <a:extLst>
                  <a:ext uri="{FF2B5EF4-FFF2-40B4-BE49-F238E27FC236}">
                    <a16:creationId xmlns:a16="http://schemas.microsoft.com/office/drawing/2014/main" id="{63E72A21-9286-466C-A40D-1786C10327C9}"/>
                  </a:ext>
                </a:extLst>
              </p:cNvPr>
              <p:cNvSpPr/>
              <p:nvPr/>
            </p:nvSpPr>
            <p:spPr>
              <a:xfrm>
                <a:off x="3973325" y="3313350"/>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rgbClr val="5571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1" name="Google Shape;1064;p40">
                <a:extLst>
                  <a:ext uri="{FF2B5EF4-FFF2-40B4-BE49-F238E27FC236}">
                    <a16:creationId xmlns:a16="http://schemas.microsoft.com/office/drawing/2014/main" id="{BCA684C2-002F-DADA-51CC-A3FD7DDDD690}"/>
                  </a:ext>
                </a:extLst>
              </p:cNvPr>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2" name="Google Shape;1065;p40">
                <a:extLst>
                  <a:ext uri="{FF2B5EF4-FFF2-40B4-BE49-F238E27FC236}">
                    <a16:creationId xmlns:a16="http://schemas.microsoft.com/office/drawing/2014/main" id="{A074E22B-E6BD-BFA0-93BF-FDEB7363D616}"/>
                  </a:ext>
                </a:extLst>
              </p:cNvPr>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3" name="Google Shape;1066;p40">
                <a:extLst>
                  <a:ext uri="{FF2B5EF4-FFF2-40B4-BE49-F238E27FC236}">
                    <a16:creationId xmlns:a16="http://schemas.microsoft.com/office/drawing/2014/main" id="{EA6B6D15-DED6-F0EF-55FA-8DA29E9FD2CC}"/>
                  </a:ext>
                </a:extLst>
              </p:cNvPr>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4" name="Google Shape;1067;p40">
                <a:extLst>
                  <a:ext uri="{FF2B5EF4-FFF2-40B4-BE49-F238E27FC236}">
                    <a16:creationId xmlns:a16="http://schemas.microsoft.com/office/drawing/2014/main" id="{4F06B7E6-8ECF-42D9-E9BE-37D9567F41BC}"/>
                  </a:ext>
                </a:extLst>
              </p:cNvPr>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5" name="Google Shape;1068;p40">
                <a:extLst>
                  <a:ext uri="{FF2B5EF4-FFF2-40B4-BE49-F238E27FC236}">
                    <a16:creationId xmlns:a16="http://schemas.microsoft.com/office/drawing/2014/main" id="{23E49AB5-9286-4116-3793-9A91C16170F3}"/>
                  </a:ext>
                </a:extLst>
              </p:cNvPr>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6" name="Google Shape;1069;p40">
                <a:extLst>
                  <a:ext uri="{FF2B5EF4-FFF2-40B4-BE49-F238E27FC236}">
                    <a16:creationId xmlns:a16="http://schemas.microsoft.com/office/drawing/2014/main" id="{90599628-8786-9C9A-5817-A0702D2B1677}"/>
                  </a:ext>
                </a:extLst>
              </p:cNvPr>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7" name="Google Shape;1070;p40">
                <a:extLst>
                  <a:ext uri="{FF2B5EF4-FFF2-40B4-BE49-F238E27FC236}">
                    <a16:creationId xmlns:a16="http://schemas.microsoft.com/office/drawing/2014/main" id="{D66C6C2C-25C6-5DE1-F8A9-4BF597D42A1A}"/>
                  </a:ext>
                </a:extLst>
              </p:cNvPr>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8" name="Google Shape;1071;p40">
                <a:extLst>
                  <a:ext uri="{FF2B5EF4-FFF2-40B4-BE49-F238E27FC236}">
                    <a16:creationId xmlns:a16="http://schemas.microsoft.com/office/drawing/2014/main" id="{1034D350-6534-0080-4C34-12D2F30845EC}"/>
                  </a:ext>
                </a:extLst>
              </p:cNvPr>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9" name="Google Shape;1072;p40">
                <a:extLst>
                  <a:ext uri="{FF2B5EF4-FFF2-40B4-BE49-F238E27FC236}">
                    <a16:creationId xmlns:a16="http://schemas.microsoft.com/office/drawing/2014/main" id="{5CC9F9A1-D33E-58AF-1C5F-24DE211E70C6}"/>
                  </a:ext>
                </a:extLst>
              </p:cNvPr>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0" name="Google Shape;1073;p40">
                <a:extLst>
                  <a:ext uri="{FF2B5EF4-FFF2-40B4-BE49-F238E27FC236}">
                    <a16:creationId xmlns:a16="http://schemas.microsoft.com/office/drawing/2014/main" id="{D0F484D2-1FEE-4021-0DE1-90AA0E4DC207}"/>
                  </a:ext>
                </a:extLst>
              </p:cNvPr>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1" name="Google Shape;1074;p40">
                <a:extLst>
                  <a:ext uri="{FF2B5EF4-FFF2-40B4-BE49-F238E27FC236}">
                    <a16:creationId xmlns:a16="http://schemas.microsoft.com/office/drawing/2014/main" id="{996C8556-3297-1AD3-7EFF-7F1AD0249C48}"/>
                  </a:ext>
                </a:extLst>
              </p:cNvPr>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2" name="Google Shape;1075;p40">
                <a:extLst>
                  <a:ext uri="{FF2B5EF4-FFF2-40B4-BE49-F238E27FC236}">
                    <a16:creationId xmlns:a16="http://schemas.microsoft.com/office/drawing/2014/main" id="{F5ED36D8-0AE3-E160-B0A6-7A53ED0BEF6D}"/>
                  </a:ext>
                </a:extLst>
              </p:cNvPr>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3" name="Google Shape;1076;p40">
                <a:extLst>
                  <a:ext uri="{FF2B5EF4-FFF2-40B4-BE49-F238E27FC236}">
                    <a16:creationId xmlns:a16="http://schemas.microsoft.com/office/drawing/2014/main" id="{DE290E42-B666-6034-D033-F94B90BCFD90}"/>
                  </a:ext>
                </a:extLst>
              </p:cNvPr>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4" name="Google Shape;1077;p40">
                <a:extLst>
                  <a:ext uri="{FF2B5EF4-FFF2-40B4-BE49-F238E27FC236}">
                    <a16:creationId xmlns:a16="http://schemas.microsoft.com/office/drawing/2014/main" id="{ED07F1F8-B65C-5FA0-941C-62B8322B3B84}"/>
                  </a:ext>
                </a:extLst>
              </p:cNvPr>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5" name="Google Shape;1078;p40">
                <a:extLst>
                  <a:ext uri="{FF2B5EF4-FFF2-40B4-BE49-F238E27FC236}">
                    <a16:creationId xmlns:a16="http://schemas.microsoft.com/office/drawing/2014/main" id="{8A5FA172-DFE6-4ECE-D0A1-249C2FAD073A}"/>
                  </a:ext>
                </a:extLst>
              </p:cNvPr>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6" name="Google Shape;1079;p40">
                <a:extLst>
                  <a:ext uri="{FF2B5EF4-FFF2-40B4-BE49-F238E27FC236}">
                    <a16:creationId xmlns:a16="http://schemas.microsoft.com/office/drawing/2014/main" id="{D8881B7D-7C8C-0275-8EF0-C3CA29744901}"/>
                  </a:ext>
                </a:extLst>
              </p:cNvPr>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7" name="Google Shape;1080;p40">
                <a:extLst>
                  <a:ext uri="{FF2B5EF4-FFF2-40B4-BE49-F238E27FC236}">
                    <a16:creationId xmlns:a16="http://schemas.microsoft.com/office/drawing/2014/main" id="{38EB3848-E7B6-96A6-DE3E-A2309B0DDF2C}"/>
                  </a:ext>
                </a:extLst>
              </p:cNvPr>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8" name="Google Shape;1081;p40">
                <a:extLst>
                  <a:ext uri="{FF2B5EF4-FFF2-40B4-BE49-F238E27FC236}">
                    <a16:creationId xmlns:a16="http://schemas.microsoft.com/office/drawing/2014/main" id="{3F719A5A-0C79-6DC0-9A98-8451C0B224FB}"/>
                  </a:ext>
                </a:extLst>
              </p:cNvPr>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9" name="Google Shape;1082;p40">
                <a:extLst>
                  <a:ext uri="{FF2B5EF4-FFF2-40B4-BE49-F238E27FC236}">
                    <a16:creationId xmlns:a16="http://schemas.microsoft.com/office/drawing/2014/main" id="{58F6B280-3745-DD49-119B-F1B5D75F3CAB}"/>
                  </a:ext>
                </a:extLst>
              </p:cNvPr>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0" name="Google Shape;1083;p40">
                <a:extLst>
                  <a:ext uri="{FF2B5EF4-FFF2-40B4-BE49-F238E27FC236}">
                    <a16:creationId xmlns:a16="http://schemas.microsoft.com/office/drawing/2014/main" id="{3A63D8B4-E1BF-633E-21A8-51554BC7D4F0}"/>
                  </a:ext>
                </a:extLst>
              </p:cNvPr>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1" name="Google Shape;1084;p40">
                <a:extLst>
                  <a:ext uri="{FF2B5EF4-FFF2-40B4-BE49-F238E27FC236}">
                    <a16:creationId xmlns:a16="http://schemas.microsoft.com/office/drawing/2014/main" id="{98DF0FC2-320B-C0BA-ED6E-6FA3E3A59461}"/>
                  </a:ext>
                </a:extLst>
              </p:cNvPr>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2" name="Google Shape;1085;p40">
                <a:extLst>
                  <a:ext uri="{FF2B5EF4-FFF2-40B4-BE49-F238E27FC236}">
                    <a16:creationId xmlns:a16="http://schemas.microsoft.com/office/drawing/2014/main" id="{1B112CFC-C8C1-9B30-B669-BEFA8AFB380F}"/>
                  </a:ext>
                </a:extLst>
              </p:cNvPr>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3" name="Google Shape;1086;p40">
                <a:extLst>
                  <a:ext uri="{FF2B5EF4-FFF2-40B4-BE49-F238E27FC236}">
                    <a16:creationId xmlns:a16="http://schemas.microsoft.com/office/drawing/2014/main" id="{60928AFB-E2F5-AFCC-37D9-B4E613E5D8F1}"/>
                  </a:ext>
                </a:extLst>
              </p:cNvPr>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4" name="Google Shape;1087;p40">
                <a:extLst>
                  <a:ext uri="{FF2B5EF4-FFF2-40B4-BE49-F238E27FC236}">
                    <a16:creationId xmlns:a16="http://schemas.microsoft.com/office/drawing/2014/main" id="{E334E71F-680F-7694-18CC-F1521AC112E6}"/>
                  </a:ext>
                </a:extLst>
              </p:cNvPr>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5" name="Google Shape;1088;p40">
                <a:extLst>
                  <a:ext uri="{FF2B5EF4-FFF2-40B4-BE49-F238E27FC236}">
                    <a16:creationId xmlns:a16="http://schemas.microsoft.com/office/drawing/2014/main" id="{68F35F1D-93E6-0E83-B29C-FA170131C5B8}"/>
                  </a:ext>
                </a:extLst>
              </p:cNvPr>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6" name="Google Shape;1090;p40">
                <a:extLst>
                  <a:ext uri="{FF2B5EF4-FFF2-40B4-BE49-F238E27FC236}">
                    <a16:creationId xmlns:a16="http://schemas.microsoft.com/office/drawing/2014/main" id="{4387DA8B-4330-12F3-756F-44A2001B03AF}"/>
                  </a:ext>
                </a:extLst>
              </p:cNvPr>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rgbClr val="B145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7" name="Google Shape;1091;p40">
                <a:extLst>
                  <a:ext uri="{FF2B5EF4-FFF2-40B4-BE49-F238E27FC236}">
                    <a16:creationId xmlns:a16="http://schemas.microsoft.com/office/drawing/2014/main" id="{495DAC88-CB59-4EE7-2042-B3C4BFF17515}"/>
                  </a:ext>
                </a:extLst>
              </p:cNvPr>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rgbClr val="B145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8" name="Google Shape;1092;p40">
                <a:extLst>
                  <a:ext uri="{FF2B5EF4-FFF2-40B4-BE49-F238E27FC236}">
                    <a16:creationId xmlns:a16="http://schemas.microsoft.com/office/drawing/2014/main" id="{72C62A01-55B7-5C72-D42B-94A8FA946D66}"/>
                  </a:ext>
                </a:extLst>
              </p:cNvPr>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9" name="Google Shape;1093;p40">
                <a:extLst>
                  <a:ext uri="{FF2B5EF4-FFF2-40B4-BE49-F238E27FC236}">
                    <a16:creationId xmlns:a16="http://schemas.microsoft.com/office/drawing/2014/main" id="{5D4B21CE-B65E-51B5-A2BC-18132CC8F85A}"/>
                  </a:ext>
                </a:extLst>
              </p:cNvPr>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0" name="Google Shape;1094;p40">
                <a:extLst>
                  <a:ext uri="{FF2B5EF4-FFF2-40B4-BE49-F238E27FC236}">
                    <a16:creationId xmlns:a16="http://schemas.microsoft.com/office/drawing/2014/main" id="{F78C61D0-58D2-6CD7-D0D5-D0A57ED745CB}"/>
                  </a:ext>
                </a:extLst>
              </p:cNvPr>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1" name="Google Shape;1095;p40">
                <a:extLst>
                  <a:ext uri="{FF2B5EF4-FFF2-40B4-BE49-F238E27FC236}">
                    <a16:creationId xmlns:a16="http://schemas.microsoft.com/office/drawing/2014/main" id="{138C5626-9586-AC7B-FEFA-DF340FB6C0C2}"/>
                  </a:ext>
                </a:extLst>
              </p:cNvPr>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2" name="Google Shape;1096;p40">
                <a:extLst>
                  <a:ext uri="{FF2B5EF4-FFF2-40B4-BE49-F238E27FC236}">
                    <a16:creationId xmlns:a16="http://schemas.microsoft.com/office/drawing/2014/main" id="{9983B022-29CB-E640-B680-BEA831027045}"/>
                  </a:ext>
                </a:extLst>
              </p:cNvPr>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3" name="Google Shape;1097;p40">
                <a:extLst>
                  <a:ext uri="{FF2B5EF4-FFF2-40B4-BE49-F238E27FC236}">
                    <a16:creationId xmlns:a16="http://schemas.microsoft.com/office/drawing/2014/main" id="{4443625B-323D-CA1A-B1B5-74400B126781}"/>
                  </a:ext>
                </a:extLst>
              </p:cNvPr>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4" name="Google Shape;1098;p40">
                <a:extLst>
                  <a:ext uri="{FF2B5EF4-FFF2-40B4-BE49-F238E27FC236}">
                    <a16:creationId xmlns:a16="http://schemas.microsoft.com/office/drawing/2014/main" id="{7352FC07-EF42-1D9A-793D-D789F2A27240}"/>
                  </a:ext>
                </a:extLst>
              </p:cNvPr>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5" name="Google Shape;1099;p40">
                <a:extLst>
                  <a:ext uri="{FF2B5EF4-FFF2-40B4-BE49-F238E27FC236}">
                    <a16:creationId xmlns:a16="http://schemas.microsoft.com/office/drawing/2014/main" id="{B0DBCA45-34E4-3A8F-57DB-7411470C0E6A}"/>
                  </a:ext>
                </a:extLst>
              </p:cNvPr>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6" name="Google Shape;1100;p40">
                <a:extLst>
                  <a:ext uri="{FF2B5EF4-FFF2-40B4-BE49-F238E27FC236}">
                    <a16:creationId xmlns:a16="http://schemas.microsoft.com/office/drawing/2014/main" id="{AD4D2D70-3378-04D6-BF73-38978B87CAB2}"/>
                  </a:ext>
                </a:extLst>
              </p:cNvPr>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rgbClr val="FAEC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7" name="Google Shape;1101;p40">
                <a:extLst>
                  <a:ext uri="{FF2B5EF4-FFF2-40B4-BE49-F238E27FC236}">
                    <a16:creationId xmlns:a16="http://schemas.microsoft.com/office/drawing/2014/main" id="{96C5E7F6-0AEA-FA34-E341-3772528BE062}"/>
                  </a:ext>
                </a:extLst>
              </p:cNvPr>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rgbClr val="5571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8" name="Google Shape;1102;p40">
                <a:extLst>
                  <a:ext uri="{FF2B5EF4-FFF2-40B4-BE49-F238E27FC236}">
                    <a16:creationId xmlns:a16="http://schemas.microsoft.com/office/drawing/2014/main" id="{FD0148AE-4091-E1E4-F565-E3E03FAD1F71}"/>
                  </a:ext>
                </a:extLst>
              </p:cNvPr>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rgbClr val="5571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9" name="Google Shape;1103;p40">
                <a:extLst>
                  <a:ext uri="{FF2B5EF4-FFF2-40B4-BE49-F238E27FC236}">
                    <a16:creationId xmlns:a16="http://schemas.microsoft.com/office/drawing/2014/main" id="{E006276D-1B45-B8C8-0DD6-F64C58AEAB8E}"/>
                  </a:ext>
                </a:extLst>
              </p:cNvPr>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0" name="Google Shape;1104;p40">
                <a:extLst>
                  <a:ext uri="{FF2B5EF4-FFF2-40B4-BE49-F238E27FC236}">
                    <a16:creationId xmlns:a16="http://schemas.microsoft.com/office/drawing/2014/main" id="{7A4C5D73-C20B-ED93-F8ED-B6D1C65238CD}"/>
                  </a:ext>
                </a:extLst>
              </p:cNvPr>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1" name="Google Shape;1105;p40">
                <a:extLst>
                  <a:ext uri="{FF2B5EF4-FFF2-40B4-BE49-F238E27FC236}">
                    <a16:creationId xmlns:a16="http://schemas.microsoft.com/office/drawing/2014/main" id="{4172D512-F794-12FF-9325-285E0629CCE4}"/>
                  </a:ext>
                </a:extLst>
              </p:cNvPr>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2" name="Google Shape;1106;p40">
                <a:extLst>
                  <a:ext uri="{FF2B5EF4-FFF2-40B4-BE49-F238E27FC236}">
                    <a16:creationId xmlns:a16="http://schemas.microsoft.com/office/drawing/2014/main" id="{04A45C5A-79A8-E1BE-D15C-D563F0F00CF3}"/>
                  </a:ext>
                </a:extLst>
              </p:cNvPr>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3" name="Google Shape;1107;p40">
                <a:extLst>
                  <a:ext uri="{FF2B5EF4-FFF2-40B4-BE49-F238E27FC236}">
                    <a16:creationId xmlns:a16="http://schemas.microsoft.com/office/drawing/2014/main" id="{9919DB46-C9A4-41C5-7AE3-4617BEC79EE5}"/>
                  </a:ext>
                </a:extLst>
              </p:cNvPr>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4" name="Google Shape;1108;p40">
                <a:extLst>
                  <a:ext uri="{FF2B5EF4-FFF2-40B4-BE49-F238E27FC236}">
                    <a16:creationId xmlns:a16="http://schemas.microsoft.com/office/drawing/2014/main" id="{B74BDE8D-10AF-9AEB-A404-CAB0D2EBC57F}"/>
                  </a:ext>
                </a:extLst>
              </p:cNvPr>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rgbClr val="A156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5" name="Google Shape;1109;p40">
                <a:extLst>
                  <a:ext uri="{FF2B5EF4-FFF2-40B4-BE49-F238E27FC236}">
                    <a16:creationId xmlns:a16="http://schemas.microsoft.com/office/drawing/2014/main" id="{E4D20527-5AAC-4F9B-B9A7-7FC207F636B1}"/>
                  </a:ext>
                </a:extLst>
              </p:cNvPr>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rgbClr val="A156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6" name="Google Shape;1110;p40">
                <a:extLst>
                  <a:ext uri="{FF2B5EF4-FFF2-40B4-BE49-F238E27FC236}">
                    <a16:creationId xmlns:a16="http://schemas.microsoft.com/office/drawing/2014/main" id="{EEFCC989-7C68-4ED8-5853-DDFE340020A9}"/>
                  </a:ext>
                </a:extLst>
              </p:cNvPr>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rgbClr val="A156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7" name="Google Shape;1111;p40">
                <a:extLst>
                  <a:ext uri="{FF2B5EF4-FFF2-40B4-BE49-F238E27FC236}">
                    <a16:creationId xmlns:a16="http://schemas.microsoft.com/office/drawing/2014/main" id="{256E70F8-9BEC-9EDD-5F95-ED5345822A13}"/>
                  </a:ext>
                </a:extLst>
              </p:cNvPr>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rgbClr val="A156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8" name="Google Shape;1112;p40">
                <a:extLst>
                  <a:ext uri="{FF2B5EF4-FFF2-40B4-BE49-F238E27FC236}">
                    <a16:creationId xmlns:a16="http://schemas.microsoft.com/office/drawing/2014/main" id="{F7C041EE-E35E-A1F6-B779-88F86249AB5A}"/>
                  </a:ext>
                </a:extLst>
              </p:cNvPr>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9" name="Google Shape;1113;p40">
                <a:extLst>
                  <a:ext uri="{FF2B5EF4-FFF2-40B4-BE49-F238E27FC236}">
                    <a16:creationId xmlns:a16="http://schemas.microsoft.com/office/drawing/2014/main" id="{5846E503-5C8E-A781-A831-DEB60FD065AF}"/>
                  </a:ext>
                </a:extLst>
              </p:cNvPr>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0" name="Google Shape;1114;p40">
                <a:extLst>
                  <a:ext uri="{FF2B5EF4-FFF2-40B4-BE49-F238E27FC236}">
                    <a16:creationId xmlns:a16="http://schemas.microsoft.com/office/drawing/2014/main" id="{51E613BF-C90A-9057-6CA6-15CE7B00A822}"/>
                  </a:ext>
                </a:extLst>
              </p:cNvPr>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1" name="Google Shape;1115;p40">
                <a:extLst>
                  <a:ext uri="{FF2B5EF4-FFF2-40B4-BE49-F238E27FC236}">
                    <a16:creationId xmlns:a16="http://schemas.microsoft.com/office/drawing/2014/main" id="{5C71D6BC-05C7-9C91-E9F2-CDDEFAB512CB}"/>
                  </a:ext>
                </a:extLst>
              </p:cNvPr>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2" name="Google Shape;1116;p40">
                <a:extLst>
                  <a:ext uri="{FF2B5EF4-FFF2-40B4-BE49-F238E27FC236}">
                    <a16:creationId xmlns:a16="http://schemas.microsoft.com/office/drawing/2014/main" id="{B74C8CF6-A3E2-E914-4472-1C3E92C3C6C3}"/>
                  </a:ext>
                </a:extLst>
              </p:cNvPr>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rgbClr val="A156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3" name="Google Shape;1117;p40">
                <a:extLst>
                  <a:ext uri="{FF2B5EF4-FFF2-40B4-BE49-F238E27FC236}">
                    <a16:creationId xmlns:a16="http://schemas.microsoft.com/office/drawing/2014/main" id="{13EE08E6-7255-8B70-47F0-DCCDE5E65BFC}"/>
                  </a:ext>
                </a:extLst>
              </p:cNvPr>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rgbClr val="A156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4" name="Google Shape;1118;p40">
                <a:extLst>
                  <a:ext uri="{FF2B5EF4-FFF2-40B4-BE49-F238E27FC236}">
                    <a16:creationId xmlns:a16="http://schemas.microsoft.com/office/drawing/2014/main" id="{B8703787-0589-18DB-26A5-B8B2901DBF45}"/>
                  </a:ext>
                </a:extLst>
              </p:cNvPr>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5" name="Google Shape;1119;p40">
                <a:extLst>
                  <a:ext uri="{FF2B5EF4-FFF2-40B4-BE49-F238E27FC236}">
                    <a16:creationId xmlns:a16="http://schemas.microsoft.com/office/drawing/2014/main" id="{D8C4B8EE-C29E-EAFD-2359-9E98368EAFB5}"/>
                  </a:ext>
                </a:extLst>
              </p:cNvPr>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rgbClr val="A156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6" name="Google Shape;1120;p40">
                <a:extLst>
                  <a:ext uri="{FF2B5EF4-FFF2-40B4-BE49-F238E27FC236}">
                    <a16:creationId xmlns:a16="http://schemas.microsoft.com/office/drawing/2014/main" id="{9BA87445-5CC6-5900-4BFC-7055D4E29636}"/>
                  </a:ext>
                </a:extLst>
              </p:cNvPr>
              <p:cNvSpPr/>
              <p:nvPr/>
            </p:nvSpPr>
            <p:spPr>
              <a:xfrm>
                <a:off x="4497263" y="3430614"/>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57" name="Google Shape;1121;p40">
                <a:extLst>
                  <a:ext uri="{FF2B5EF4-FFF2-40B4-BE49-F238E27FC236}">
                    <a16:creationId xmlns:a16="http://schemas.microsoft.com/office/drawing/2014/main" id="{1CC23BB9-A3A9-BE49-098D-E4FC43997DBE}"/>
                  </a:ext>
                </a:extLst>
              </p:cNvPr>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8" name="Google Shape;1122;p40">
                <a:extLst>
                  <a:ext uri="{FF2B5EF4-FFF2-40B4-BE49-F238E27FC236}">
                    <a16:creationId xmlns:a16="http://schemas.microsoft.com/office/drawing/2014/main" id="{B11AC1BB-C884-EEB9-97DA-CC8A1D3C9581}"/>
                  </a:ext>
                </a:extLst>
              </p:cNvPr>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rgbClr val="5571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9" name="Google Shape;1123;p40">
                <a:extLst>
                  <a:ext uri="{FF2B5EF4-FFF2-40B4-BE49-F238E27FC236}">
                    <a16:creationId xmlns:a16="http://schemas.microsoft.com/office/drawing/2014/main" id="{8522FC64-0448-E4A2-BCE8-0357666F3AE7}"/>
                  </a:ext>
                </a:extLst>
              </p:cNvPr>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rgbClr val="5571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0" name="Google Shape;1124;p40">
                <a:extLst>
                  <a:ext uri="{FF2B5EF4-FFF2-40B4-BE49-F238E27FC236}">
                    <a16:creationId xmlns:a16="http://schemas.microsoft.com/office/drawing/2014/main" id="{2E0E5C85-73E5-BBAE-031F-70338BB661E5}"/>
                  </a:ext>
                </a:extLst>
              </p:cNvPr>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rgbClr val="5571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1" name="Google Shape;1125;p40">
                <a:extLst>
                  <a:ext uri="{FF2B5EF4-FFF2-40B4-BE49-F238E27FC236}">
                    <a16:creationId xmlns:a16="http://schemas.microsoft.com/office/drawing/2014/main" id="{290A1E1E-3270-D2D5-A9D1-744BE9BB9B7A}"/>
                  </a:ext>
                </a:extLst>
              </p:cNvPr>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rgbClr val="5571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2" name="Google Shape;1126;p40">
                <a:extLst>
                  <a:ext uri="{FF2B5EF4-FFF2-40B4-BE49-F238E27FC236}">
                    <a16:creationId xmlns:a16="http://schemas.microsoft.com/office/drawing/2014/main" id="{E30D4F9B-16CE-7868-27AE-6EE34153E47D}"/>
                  </a:ext>
                </a:extLst>
              </p:cNvPr>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rgbClr val="5571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3" name="Google Shape;1127;p40">
                <a:extLst>
                  <a:ext uri="{FF2B5EF4-FFF2-40B4-BE49-F238E27FC236}">
                    <a16:creationId xmlns:a16="http://schemas.microsoft.com/office/drawing/2014/main" id="{8B0E23B9-196E-53B9-FE7A-F6F09D91BDBC}"/>
                  </a:ext>
                </a:extLst>
              </p:cNvPr>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rgbClr val="FAEC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4" name="Google Shape;1128;p40">
                <a:extLst>
                  <a:ext uri="{FF2B5EF4-FFF2-40B4-BE49-F238E27FC236}">
                    <a16:creationId xmlns:a16="http://schemas.microsoft.com/office/drawing/2014/main" id="{2C6E477A-75E2-5E8E-8CC4-1DE035C8A476}"/>
                  </a:ext>
                </a:extLst>
              </p:cNvPr>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rgbClr val="FAEC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5" name="Google Shape;1129;p40">
                <a:extLst>
                  <a:ext uri="{FF2B5EF4-FFF2-40B4-BE49-F238E27FC236}">
                    <a16:creationId xmlns:a16="http://schemas.microsoft.com/office/drawing/2014/main" id="{6A00A8C2-654C-8C3F-14CF-4CD6398A8822}"/>
                  </a:ext>
                </a:extLst>
              </p:cNvPr>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6" name="Google Shape;1130;p40">
                <a:extLst>
                  <a:ext uri="{FF2B5EF4-FFF2-40B4-BE49-F238E27FC236}">
                    <a16:creationId xmlns:a16="http://schemas.microsoft.com/office/drawing/2014/main" id="{1CB2F056-448F-3482-9B39-05E9378680BE}"/>
                  </a:ext>
                </a:extLst>
              </p:cNvPr>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7" name="Google Shape;1131;p40">
                <a:extLst>
                  <a:ext uri="{FF2B5EF4-FFF2-40B4-BE49-F238E27FC236}">
                    <a16:creationId xmlns:a16="http://schemas.microsoft.com/office/drawing/2014/main" id="{0618C9C8-DB2E-4903-32D1-658A6382ED35}"/>
                  </a:ext>
                </a:extLst>
              </p:cNvPr>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rgbClr val="A156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8" name="Google Shape;1132;p40">
                <a:extLst>
                  <a:ext uri="{FF2B5EF4-FFF2-40B4-BE49-F238E27FC236}">
                    <a16:creationId xmlns:a16="http://schemas.microsoft.com/office/drawing/2014/main" id="{2224F6A4-650D-B3AB-26C9-1F1E60B3157F}"/>
                  </a:ext>
                </a:extLst>
              </p:cNvPr>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9" name="Google Shape;1133;p40">
                <a:extLst>
                  <a:ext uri="{FF2B5EF4-FFF2-40B4-BE49-F238E27FC236}">
                    <a16:creationId xmlns:a16="http://schemas.microsoft.com/office/drawing/2014/main" id="{43722C4F-F9A4-7996-20BC-722BF6C37411}"/>
                  </a:ext>
                </a:extLst>
              </p:cNvPr>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rgbClr val="A156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0" name="Google Shape;1134;p40">
                <a:extLst>
                  <a:ext uri="{FF2B5EF4-FFF2-40B4-BE49-F238E27FC236}">
                    <a16:creationId xmlns:a16="http://schemas.microsoft.com/office/drawing/2014/main" id="{ABB8C396-4D64-E4FE-AD19-6DDB24B87C16}"/>
                  </a:ext>
                </a:extLst>
              </p:cNvPr>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rgbClr val="A156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1" name="Google Shape;1135;p40">
                <a:extLst>
                  <a:ext uri="{FF2B5EF4-FFF2-40B4-BE49-F238E27FC236}">
                    <a16:creationId xmlns:a16="http://schemas.microsoft.com/office/drawing/2014/main" id="{9F587665-601B-D6C5-982A-2499277F9D70}"/>
                  </a:ext>
                </a:extLst>
              </p:cNvPr>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2" name="Google Shape;1136;p40">
                <a:extLst>
                  <a:ext uri="{FF2B5EF4-FFF2-40B4-BE49-F238E27FC236}">
                    <a16:creationId xmlns:a16="http://schemas.microsoft.com/office/drawing/2014/main" id="{69C73ECE-1FF1-C5D7-50D7-10BB18D189FD}"/>
                  </a:ext>
                </a:extLst>
              </p:cNvPr>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3" name="Google Shape;1137;p40">
                <a:extLst>
                  <a:ext uri="{FF2B5EF4-FFF2-40B4-BE49-F238E27FC236}">
                    <a16:creationId xmlns:a16="http://schemas.microsoft.com/office/drawing/2014/main" id="{200349CF-9022-3C29-67E3-DB30659ACB96}"/>
                  </a:ext>
                </a:extLst>
              </p:cNvPr>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4" name="Google Shape;1138;p40">
                <a:extLst>
                  <a:ext uri="{FF2B5EF4-FFF2-40B4-BE49-F238E27FC236}">
                    <a16:creationId xmlns:a16="http://schemas.microsoft.com/office/drawing/2014/main" id="{D581DB0F-EEC9-9FDF-E662-E523964261A9}"/>
                  </a:ext>
                </a:extLst>
              </p:cNvPr>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5" name="Google Shape;1139;p40">
                <a:extLst>
                  <a:ext uri="{FF2B5EF4-FFF2-40B4-BE49-F238E27FC236}">
                    <a16:creationId xmlns:a16="http://schemas.microsoft.com/office/drawing/2014/main" id="{054F8D13-E17E-05FE-A824-13F93909CC18}"/>
                  </a:ext>
                </a:extLst>
              </p:cNvPr>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983" name="Content Placeholder 3" descr="A blue and orange logo&#10;&#10;Description automatically generated with low confidence">
            <a:extLst>
              <a:ext uri="{FF2B5EF4-FFF2-40B4-BE49-F238E27FC236}">
                <a16:creationId xmlns:a16="http://schemas.microsoft.com/office/drawing/2014/main" id="{D4CC1ECE-C15B-DE16-0A92-F6990E4E52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7067" y="6090650"/>
            <a:ext cx="3251669" cy="763587"/>
          </a:xfrm>
          <a:prstGeom prst="rect">
            <a:avLst/>
          </a:prstGeom>
          <a:noFill/>
          <a:ln>
            <a:noFill/>
          </a:ln>
        </p:spPr>
      </p:pic>
      <p:pic>
        <p:nvPicPr>
          <p:cNvPr id="1984" name="Picture 1983">
            <a:extLst>
              <a:ext uri="{FF2B5EF4-FFF2-40B4-BE49-F238E27FC236}">
                <a16:creationId xmlns:a16="http://schemas.microsoft.com/office/drawing/2014/main" id="{1A350833-EED8-0046-C36B-4249EF8648FD}"/>
              </a:ext>
            </a:extLst>
          </p:cNvPr>
          <p:cNvPicPr>
            <a:picLocks noChangeAspect="1"/>
          </p:cNvPicPr>
          <p:nvPr/>
        </p:nvPicPr>
        <p:blipFill>
          <a:blip r:embed="rId4"/>
          <a:stretch>
            <a:fillRect/>
          </a:stretch>
        </p:blipFill>
        <p:spPr>
          <a:xfrm>
            <a:off x="8108913" y="5963062"/>
            <a:ext cx="2499710" cy="859074"/>
          </a:xfrm>
          <a:prstGeom prst="rect">
            <a:avLst/>
          </a:prstGeom>
        </p:spPr>
      </p:pic>
      <p:pic>
        <p:nvPicPr>
          <p:cNvPr id="1985" name="Picture 1984" descr="Logo, company name&#10;&#10;Description automatically generated">
            <a:extLst>
              <a:ext uri="{FF2B5EF4-FFF2-40B4-BE49-F238E27FC236}">
                <a16:creationId xmlns:a16="http://schemas.microsoft.com/office/drawing/2014/main" id="{56763BAB-6BBB-DD8F-CD1F-7A4CA3F746EF}"/>
              </a:ext>
            </a:extLst>
          </p:cNvPr>
          <p:cNvPicPr>
            <a:picLocks noChangeAspect="1"/>
          </p:cNvPicPr>
          <p:nvPr/>
        </p:nvPicPr>
        <p:blipFill rotWithShape="1">
          <a:blip r:embed="rId5"/>
          <a:srcRect b="16412"/>
          <a:stretch/>
        </p:blipFill>
        <p:spPr>
          <a:xfrm>
            <a:off x="5254706" y="5923119"/>
            <a:ext cx="1677660" cy="93488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66"/>
        <p:cNvGrpSpPr/>
        <p:nvPr/>
      </p:nvGrpSpPr>
      <p:grpSpPr>
        <a:xfrm>
          <a:off x="0" y="0"/>
          <a:ext cx="0" cy="0"/>
          <a:chOff x="0" y="0"/>
          <a:chExt cx="0" cy="0"/>
        </a:xfrm>
      </p:grpSpPr>
      <p:sp>
        <p:nvSpPr>
          <p:cNvPr id="967" name="Google Shape;967;p37"/>
          <p:cNvSpPr/>
          <p:nvPr/>
        </p:nvSpPr>
        <p:spPr>
          <a:xfrm>
            <a:off x="4544200" y="1956400"/>
            <a:ext cx="3103600" cy="2164967"/>
          </a:xfrm>
          <a:prstGeom prst="roundRect">
            <a:avLst>
              <a:gd name="adj" fmla="val 16667"/>
            </a:avLst>
          </a:prstGeom>
          <a:solidFill>
            <a:srgbClr val="FFA79B">
              <a:alpha val="46880"/>
            </a:srgbClr>
          </a:solidFill>
          <a:ln>
            <a:noFill/>
          </a:ln>
        </p:spPr>
        <p:txBody>
          <a:bodyPr spcFirstLastPara="1" wrap="square" lIns="121900" tIns="121900" rIns="121900" bIns="121900" anchor="ctr" anchorCtr="0">
            <a:noAutofit/>
          </a:bodyPr>
          <a:lstStyle/>
          <a:p>
            <a:endParaRPr sz="2400"/>
          </a:p>
        </p:txBody>
      </p:sp>
      <p:sp>
        <p:nvSpPr>
          <p:cNvPr id="968" name="Google Shape;968;p37"/>
          <p:cNvSpPr/>
          <p:nvPr/>
        </p:nvSpPr>
        <p:spPr>
          <a:xfrm>
            <a:off x="7828657" y="1942792"/>
            <a:ext cx="3225400" cy="2164967"/>
          </a:xfrm>
          <a:prstGeom prst="roundRect">
            <a:avLst>
              <a:gd name="adj" fmla="val 16667"/>
            </a:avLst>
          </a:prstGeom>
          <a:solidFill>
            <a:srgbClr val="FFA79B">
              <a:alpha val="46880"/>
            </a:srgbClr>
          </a:solidFill>
          <a:ln>
            <a:noFill/>
          </a:ln>
        </p:spPr>
        <p:txBody>
          <a:bodyPr spcFirstLastPara="1" wrap="square" lIns="121900" tIns="121900" rIns="121900" bIns="121900" anchor="ctr" anchorCtr="0">
            <a:noAutofit/>
          </a:bodyPr>
          <a:lstStyle/>
          <a:p>
            <a:endParaRPr sz="2400"/>
          </a:p>
        </p:txBody>
      </p:sp>
      <p:sp>
        <p:nvSpPr>
          <p:cNvPr id="969" name="Google Shape;969;p37"/>
          <p:cNvSpPr/>
          <p:nvPr/>
        </p:nvSpPr>
        <p:spPr>
          <a:xfrm>
            <a:off x="960000" y="1983571"/>
            <a:ext cx="3459486" cy="2137796"/>
          </a:xfrm>
          <a:prstGeom prst="roundRect">
            <a:avLst>
              <a:gd name="adj" fmla="val 16667"/>
            </a:avLst>
          </a:prstGeom>
          <a:solidFill>
            <a:srgbClr val="FFA79B">
              <a:alpha val="46880"/>
            </a:srgbClr>
          </a:solidFill>
          <a:ln>
            <a:noFill/>
          </a:ln>
        </p:spPr>
        <p:txBody>
          <a:bodyPr spcFirstLastPara="1" wrap="square" lIns="121900" tIns="121900" rIns="121900" bIns="121900" anchor="ctr" anchorCtr="0">
            <a:noAutofit/>
          </a:bodyPr>
          <a:lstStyle/>
          <a:p>
            <a:endParaRPr sz="2400"/>
          </a:p>
        </p:txBody>
      </p:sp>
      <p:sp>
        <p:nvSpPr>
          <p:cNvPr id="970" name="Google Shape;970;p37"/>
          <p:cNvSpPr txBox="1">
            <a:spLocks noGrp="1"/>
          </p:cNvSpPr>
          <p:nvPr>
            <p:ph type="title"/>
          </p:nvPr>
        </p:nvSpPr>
        <p:spPr>
          <a:xfrm>
            <a:off x="1102997" y="2392869"/>
            <a:ext cx="3103600" cy="1319200"/>
          </a:xfrm>
          <a:prstGeom prst="rect">
            <a:avLst/>
          </a:prstGeom>
        </p:spPr>
        <p:txBody>
          <a:bodyPr spcFirstLastPara="1" wrap="square" lIns="0" tIns="0" rIns="0" bIns="0" anchor="ctr" anchorCtr="0">
            <a:noAutofit/>
          </a:bodyPr>
          <a:lstStyle/>
          <a:p>
            <a:pPr lvl="0"/>
            <a:r>
              <a:rPr lang="en-GB" sz="2400" dirty="0">
                <a:latin typeface="Didact Gothic" panose="00000500000000000000" pitchFamily="2" charset="0"/>
              </a:rPr>
              <a:t>Challenges when caregiving in</a:t>
            </a:r>
            <a:br>
              <a:rPr lang="en-GB" sz="2400" dirty="0">
                <a:latin typeface="Didact Gothic" panose="00000500000000000000" pitchFamily="2" charset="0"/>
              </a:rPr>
            </a:br>
            <a:r>
              <a:rPr lang="en-GB" sz="2400" dirty="0">
                <a:latin typeface="Didact Gothic" panose="00000500000000000000" pitchFamily="2" charset="0"/>
              </a:rPr>
              <a:t>the context of a family member's substance use</a:t>
            </a:r>
            <a:endParaRPr lang="en-US" sz="2400" dirty="0">
              <a:latin typeface="Didact Gothic" panose="00000500000000000000" pitchFamily="2" charset="0"/>
            </a:endParaRPr>
          </a:p>
        </p:txBody>
      </p:sp>
      <p:sp>
        <p:nvSpPr>
          <p:cNvPr id="972" name="Google Shape;972;p37"/>
          <p:cNvSpPr txBox="1">
            <a:spLocks noGrp="1"/>
          </p:cNvSpPr>
          <p:nvPr>
            <p:ph type="title" idx="2"/>
          </p:nvPr>
        </p:nvSpPr>
        <p:spPr>
          <a:xfrm>
            <a:off x="4541286" y="2372842"/>
            <a:ext cx="3103600" cy="1319200"/>
          </a:xfrm>
          <a:prstGeom prst="rect">
            <a:avLst/>
          </a:prstGeom>
        </p:spPr>
        <p:txBody>
          <a:bodyPr spcFirstLastPara="1" wrap="square" lIns="0" tIns="0" rIns="0" bIns="0" anchor="ctr" anchorCtr="0">
            <a:noAutofit/>
          </a:bodyPr>
          <a:lstStyle/>
          <a:p>
            <a:r>
              <a:rPr lang="en-GB" sz="3200" dirty="0">
                <a:latin typeface="Didact Gothic" panose="00000500000000000000" pitchFamily="2" charset="0"/>
              </a:rPr>
              <a:t> Interactions with support</a:t>
            </a:r>
            <a:br>
              <a:rPr lang="en-GB" sz="3200" dirty="0">
                <a:latin typeface="Didact Gothic" panose="00000500000000000000" pitchFamily="2" charset="0"/>
              </a:rPr>
            </a:br>
            <a:r>
              <a:rPr lang="en-GB" sz="3200" dirty="0">
                <a:latin typeface="Didact Gothic" panose="00000500000000000000" pitchFamily="2" charset="0"/>
              </a:rPr>
              <a:t>services</a:t>
            </a:r>
          </a:p>
        </p:txBody>
      </p:sp>
      <p:sp>
        <p:nvSpPr>
          <p:cNvPr id="974" name="Google Shape;974;p37"/>
          <p:cNvSpPr txBox="1">
            <a:spLocks noGrp="1"/>
          </p:cNvSpPr>
          <p:nvPr>
            <p:ph type="title" idx="4"/>
          </p:nvPr>
        </p:nvSpPr>
        <p:spPr>
          <a:xfrm>
            <a:off x="7889557" y="2392869"/>
            <a:ext cx="3103600" cy="1319200"/>
          </a:xfrm>
          <a:prstGeom prst="rect">
            <a:avLst/>
          </a:prstGeom>
        </p:spPr>
        <p:txBody>
          <a:bodyPr spcFirstLastPara="1" wrap="square" lIns="0" tIns="0" rIns="0" bIns="0" anchor="ctr" anchorCtr="0">
            <a:noAutofit/>
          </a:bodyPr>
          <a:lstStyle/>
          <a:p>
            <a:r>
              <a:rPr lang="en-GB" sz="2800" dirty="0">
                <a:latin typeface="Didact Gothic" panose="00000500000000000000" pitchFamily="2" charset="0"/>
              </a:rPr>
              <a:t>Talking to children about a parent's substance use</a:t>
            </a:r>
          </a:p>
        </p:txBody>
      </p:sp>
      <p:sp>
        <p:nvSpPr>
          <p:cNvPr id="976" name="Google Shape;976;p37"/>
          <p:cNvSpPr txBox="1">
            <a:spLocks noGrp="1"/>
          </p:cNvSpPr>
          <p:nvPr>
            <p:ph type="title" idx="6"/>
          </p:nvPr>
        </p:nvSpPr>
        <p:spPr>
          <a:xfrm>
            <a:off x="960000" y="696633"/>
            <a:ext cx="10272000" cy="763600"/>
          </a:xfrm>
          <a:prstGeom prst="rect">
            <a:avLst/>
          </a:prstGeom>
        </p:spPr>
        <p:txBody>
          <a:bodyPr spcFirstLastPara="1" wrap="square" lIns="0" tIns="0" rIns="0" bIns="0" anchor="ctr" anchorCtr="0">
            <a:noAutofit/>
          </a:bodyPr>
          <a:lstStyle/>
          <a:p>
            <a:r>
              <a:rPr lang="en" sz="4400" dirty="0"/>
              <a:t>Themes</a:t>
            </a:r>
            <a:endParaRPr sz="4400" dirty="0"/>
          </a:p>
        </p:txBody>
      </p:sp>
      <p:pic>
        <p:nvPicPr>
          <p:cNvPr id="10" name="Content Placeholder 3" descr="A blue and orange logo&#10;&#10;Description automatically generated with low confidence">
            <a:extLst>
              <a:ext uri="{FF2B5EF4-FFF2-40B4-BE49-F238E27FC236}">
                <a16:creationId xmlns:a16="http://schemas.microsoft.com/office/drawing/2014/main" id="{BDC6D578-71BF-0006-696B-857CC29AF0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6028" y="6080754"/>
            <a:ext cx="3192293" cy="763587"/>
          </a:xfrm>
          <a:prstGeom prst="rect">
            <a:avLst/>
          </a:prstGeom>
          <a:noFill/>
          <a:ln>
            <a:noFill/>
          </a:ln>
        </p:spPr>
      </p:pic>
      <p:pic>
        <p:nvPicPr>
          <p:cNvPr id="11" name="Picture 10">
            <a:extLst>
              <a:ext uri="{FF2B5EF4-FFF2-40B4-BE49-F238E27FC236}">
                <a16:creationId xmlns:a16="http://schemas.microsoft.com/office/drawing/2014/main" id="{1D40B824-4CDC-A1D5-BF70-131C9DB7685E}"/>
              </a:ext>
            </a:extLst>
          </p:cNvPr>
          <p:cNvPicPr>
            <a:picLocks noChangeAspect="1"/>
          </p:cNvPicPr>
          <p:nvPr/>
        </p:nvPicPr>
        <p:blipFill>
          <a:blip r:embed="rId4"/>
          <a:stretch>
            <a:fillRect/>
          </a:stretch>
        </p:blipFill>
        <p:spPr>
          <a:xfrm>
            <a:off x="8079225" y="5923477"/>
            <a:ext cx="2499710" cy="859074"/>
          </a:xfrm>
          <a:prstGeom prst="rect">
            <a:avLst/>
          </a:prstGeom>
        </p:spPr>
      </p:pic>
      <p:pic>
        <p:nvPicPr>
          <p:cNvPr id="12" name="Picture 11" descr="Logo, company name&#10;&#10;Description automatically generated">
            <a:extLst>
              <a:ext uri="{FF2B5EF4-FFF2-40B4-BE49-F238E27FC236}">
                <a16:creationId xmlns:a16="http://schemas.microsoft.com/office/drawing/2014/main" id="{570EC893-3326-6820-EAB9-08E9166FA408}"/>
              </a:ext>
            </a:extLst>
          </p:cNvPr>
          <p:cNvPicPr>
            <a:picLocks noChangeAspect="1"/>
          </p:cNvPicPr>
          <p:nvPr/>
        </p:nvPicPr>
        <p:blipFill rotWithShape="1">
          <a:blip r:embed="rId5"/>
          <a:srcRect b="16412"/>
          <a:stretch/>
        </p:blipFill>
        <p:spPr>
          <a:xfrm>
            <a:off x="5620862" y="5923119"/>
            <a:ext cx="1677660" cy="934881"/>
          </a:xfrm>
          <a:prstGeom prst="rect">
            <a:avLst/>
          </a:prstGeom>
        </p:spPr>
      </p:pic>
    </p:spTree>
    <p:extLst>
      <p:ext uri="{BB962C8B-B14F-4D97-AF65-F5344CB8AC3E}">
        <p14:creationId xmlns:p14="http://schemas.microsoft.com/office/powerpoint/2010/main" val="3700841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66"/>
        <p:cNvGrpSpPr/>
        <p:nvPr/>
      </p:nvGrpSpPr>
      <p:grpSpPr>
        <a:xfrm>
          <a:off x="0" y="0"/>
          <a:ext cx="0" cy="0"/>
          <a:chOff x="0" y="0"/>
          <a:chExt cx="0" cy="0"/>
        </a:xfrm>
      </p:grpSpPr>
      <p:sp>
        <p:nvSpPr>
          <p:cNvPr id="6" name="Google Shape;969;p37">
            <a:extLst>
              <a:ext uri="{FF2B5EF4-FFF2-40B4-BE49-F238E27FC236}">
                <a16:creationId xmlns:a16="http://schemas.microsoft.com/office/drawing/2014/main" id="{B6AF289A-C3CA-B0B1-B2CD-790817745DBE}"/>
              </a:ext>
            </a:extLst>
          </p:cNvPr>
          <p:cNvSpPr/>
          <p:nvPr/>
        </p:nvSpPr>
        <p:spPr>
          <a:xfrm>
            <a:off x="456567" y="391076"/>
            <a:ext cx="3459486" cy="2137796"/>
          </a:xfrm>
          <a:prstGeom prst="roundRect">
            <a:avLst>
              <a:gd name="adj" fmla="val 16667"/>
            </a:avLst>
          </a:prstGeom>
          <a:solidFill>
            <a:srgbClr val="FFA79B">
              <a:alpha val="46880"/>
            </a:srgbClr>
          </a:solidFill>
          <a:ln>
            <a:noFill/>
          </a:ln>
        </p:spPr>
        <p:txBody>
          <a:bodyPr spcFirstLastPara="1" wrap="square" lIns="121900" tIns="121900" rIns="121900" bIns="121900" anchor="ctr" anchorCtr="0">
            <a:noAutofit/>
          </a:bodyPr>
          <a:lstStyle/>
          <a:p>
            <a:endParaRPr sz="2400"/>
          </a:p>
        </p:txBody>
      </p:sp>
      <p:sp>
        <p:nvSpPr>
          <p:cNvPr id="7" name="Google Shape;970;p37">
            <a:extLst>
              <a:ext uri="{FF2B5EF4-FFF2-40B4-BE49-F238E27FC236}">
                <a16:creationId xmlns:a16="http://schemas.microsoft.com/office/drawing/2014/main" id="{4766792F-A388-876E-9F8D-A1A866D659FF}"/>
              </a:ext>
            </a:extLst>
          </p:cNvPr>
          <p:cNvSpPr txBox="1">
            <a:spLocks noGrp="1"/>
          </p:cNvSpPr>
          <p:nvPr>
            <p:ph type="title"/>
          </p:nvPr>
        </p:nvSpPr>
        <p:spPr>
          <a:xfrm>
            <a:off x="599564" y="800374"/>
            <a:ext cx="3103600" cy="1319200"/>
          </a:xfrm>
          <a:prstGeom prst="rect">
            <a:avLst/>
          </a:prstGeom>
        </p:spPr>
        <p:txBody>
          <a:bodyPr spcFirstLastPara="1" wrap="square" lIns="0" tIns="0" rIns="0" bIns="0" anchor="ctr" anchorCtr="0">
            <a:noAutofit/>
          </a:bodyPr>
          <a:lstStyle/>
          <a:p>
            <a:pPr lvl="0"/>
            <a:r>
              <a:rPr lang="en-GB" sz="2400" dirty="0">
                <a:latin typeface="Didact Gothic" panose="00000500000000000000" pitchFamily="2" charset="0"/>
              </a:rPr>
              <a:t>Challenges when caregiving in</a:t>
            </a:r>
            <a:br>
              <a:rPr lang="en-GB" sz="2400" dirty="0">
                <a:latin typeface="Didact Gothic" panose="00000500000000000000" pitchFamily="2" charset="0"/>
              </a:rPr>
            </a:br>
            <a:r>
              <a:rPr lang="en-GB" sz="2400" dirty="0">
                <a:latin typeface="Didact Gothic" panose="00000500000000000000" pitchFamily="2" charset="0"/>
              </a:rPr>
              <a:t>the context of a family member's substance use</a:t>
            </a:r>
            <a:endParaRPr lang="en-US" sz="2400" dirty="0">
              <a:latin typeface="Didact Gothic" panose="00000500000000000000" pitchFamily="2" charset="0"/>
            </a:endParaRPr>
          </a:p>
        </p:txBody>
      </p:sp>
      <p:sp>
        <p:nvSpPr>
          <p:cNvPr id="11" name="TextBox 10">
            <a:extLst>
              <a:ext uri="{FF2B5EF4-FFF2-40B4-BE49-F238E27FC236}">
                <a16:creationId xmlns:a16="http://schemas.microsoft.com/office/drawing/2014/main" id="{41E5FC1D-0738-38D9-33D7-A85868103D82}"/>
              </a:ext>
            </a:extLst>
          </p:cNvPr>
          <p:cNvSpPr txBox="1"/>
          <p:nvPr/>
        </p:nvSpPr>
        <p:spPr>
          <a:xfrm>
            <a:off x="4451898" y="957392"/>
            <a:ext cx="7140538" cy="1169551"/>
          </a:xfrm>
          <a:prstGeom prst="rect">
            <a:avLst/>
          </a:prstGeom>
          <a:noFill/>
        </p:spPr>
        <p:txBody>
          <a:bodyPr wrap="square">
            <a:spAutoFit/>
          </a:bodyPr>
          <a:lstStyle/>
          <a:p>
            <a:r>
              <a:rPr lang="en-GB" sz="1400" i="1" dirty="0"/>
              <a:t>It doesn’t seem like it is ever going to end, and </a:t>
            </a:r>
            <a:r>
              <a:rPr lang="en-GB" sz="1400" b="1" i="1" dirty="0"/>
              <a:t>I don’t feel like there is a way out of it</a:t>
            </a:r>
            <a:r>
              <a:rPr lang="en-GB" sz="1400" i="1" dirty="0"/>
              <a:t>. I must admit I have hit rock bottom a couple of times </a:t>
            </a:r>
            <a:r>
              <a:rPr lang="en-GB" sz="1400" b="1" i="1" dirty="0"/>
              <a:t>and tried to commit suicide</a:t>
            </a:r>
            <a:r>
              <a:rPr lang="en-GB" sz="1400" i="1" dirty="0"/>
              <a:t>.         </a:t>
            </a:r>
            <a:r>
              <a:rPr lang="en-GB" sz="1400" b="1" i="1" dirty="0"/>
              <a:t>I won’t uproot my kids and take them into a women’s refuge </a:t>
            </a:r>
            <a:r>
              <a:rPr lang="en-GB" sz="1400" i="1" dirty="0"/>
              <a:t>…when you’ve got a family, you’ve got to try and </a:t>
            </a:r>
            <a:r>
              <a:rPr lang="en-GB" sz="1400" b="1" i="1" dirty="0"/>
              <a:t>hold it all together</a:t>
            </a:r>
            <a:r>
              <a:rPr lang="en-GB" sz="1400" i="1" dirty="0"/>
              <a:t>. You literally feel like there is no way out of that. </a:t>
            </a:r>
            <a:r>
              <a:rPr lang="en-GB" sz="1400" dirty="0"/>
              <a:t>Mother, partner uses substances.</a:t>
            </a:r>
          </a:p>
        </p:txBody>
      </p:sp>
      <p:sp>
        <p:nvSpPr>
          <p:cNvPr id="13" name="TextBox 12">
            <a:extLst>
              <a:ext uri="{FF2B5EF4-FFF2-40B4-BE49-F238E27FC236}">
                <a16:creationId xmlns:a16="http://schemas.microsoft.com/office/drawing/2014/main" id="{02C991D2-D156-56FF-C905-30EE2252CDB7}"/>
              </a:ext>
            </a:extLst>
          </p:cNvPr>
          <p:cNvSpPr txBox="1"/>
          <p:nvPr/>
        </p:nvSpPr>
        <p:spPr>
          <a:xfrm>
            <a:off x="514622" y="2986780"/>
            <a:ext cx="7130264" cy="738664"/>
          </a:xfrm>
          <a:prstGeom prst="rect">
            <a:avLst/>
          </a:prstGeom>
          <a:noFill/>
        </p:spPr>
        <p:txBody>
          <a:bodyPr wrap="square">
            <a:spAutoFit/>
          </a:bodyPr>
          <a:lstStyle/>
          <a:p>
            <a:r>
              <a:rPr lang="en-GB" sz="1400" i="1" dirty="0"/>
              <a:t>I feel really guilty…I thought I was doing them a </a:t>
            </a:r>
            <a:r>
              <a:rPr lang="en-GB" sz="1400" i="1" dirty="0" err="1"/>
              <a:t>favor</a:t>
            </a:r>
            <a:r>
              <a:rPr lang="en-GB" sz="1400" i="1" dirty="0"/>
              <a:t> by staying, but I wasn’t. I was letting them witness more arguments. </a:t>
            </a:r>
            <a:r>
              <a:rPr lang="en-GB" sz="1400" b="1" i="1" dirty="0"/>
              <a:t>That’s the guilt I carry around</a:t>
            </a:r>
            <a:r>
              <a:rPr lang="en-GB" sz="1400" i="1" dirty="0"/>
              <a:t>. </a:t>
            </a:r>
            <a:r>
              <a:rPr lang="en-GB" sz="1400" dirty="0"/>
              <a:t>Father, former partner uses substances.</a:t>
            </a:r>
          </a:p>
        </p:txBody>
      </p:sp>
      <p:sp>
        <p:nvSpPr>
          <p:cNvPr id="15" name="TextBox 14">
            <a:extLst>
              <a:ext uri="{FF2B5EF4-FFF2-40B4-BE49-F238E27FC236}">
                <a16:creationId xmlns:a16="http://schemas.microsoft.com/office/drawing/2014/main" id="{76F9DEEA-1ACC-4CE9-0472-73D7A44727AB}"/>
              </a:ext>
            </a:extLst>
          </p:cNvPr>
          <p:cNvSpPr txBox="1"/>
          <p:nvPr/>
        </p:nvSpPr>
        <p:spPr>
          <a:xfrm>
            <a:off x="4378385" y="4324618"/>
            <a:ext cx="7130264" cy="1169551"/>
          </a:xfrm>
          <a:prstGeom prst="rect">
            <a:avLst/>
          </a:prstGeom>
          <a:noFill/>
        </p:spPr>
        <p:txBody>
          <a:bodyPr wrap="square">
            <a:spAutoFit/>
          </a:bodyPr>
          <a:lstStyle/>
          <a:p>
            <a:r>
              <a:rPr lang="en-GB" sz="1400" i="1" dirty="0"/>
              <a:t>I didn’t plan at 61 years old to have a 4-year-old and an 8-year-old… </a:t>
            </a:r>
            <a:r>
              <a:rPr lang="en-GB" sz="1400" b="1" i="1" dirty="0"/>
              <a:t>my life’s changed totally</a:t>
            </a:r>
            <a:r>
              <a:rPr lang="en-GB" sz="1400" i="1" dirty="0"/>
              <a:t>. I felt like I was in the middle balancing all the plates. It was really, really hard because from [welfare service] visits I was left with, “Right, </a:t>
            </a:r>
            <a:r>
              <a:rPr lang="en-GB" sz="1400" b="1" i="1" dirty="0"/>
              <a:t>this is what you need to do with [your daughter], and this is what you need to do with the girls</a:t>
            </a:r>
            <a:r>
              <a:rPr lang="en-GB" sz="1400" i="1" dirty="0"/>
              <a:t>”. G</a:t>
            </a:r>
            <a:r>
              <a:rPr lang="en-GB" sz="1400" dirty="0"/>
              <a:t>randparent, daughter uses substances.</a:t>
            </a:r>
          </a:p>
        </p:txBody>
      </p:sp>
      <p:pic>
        <p:nvPicPr>
          <p:cNvPr id="18" name="Content Placeholder 3" descr="A blue and orange logo&#10;&#10;Description automatically generated with low confidence">
            <a:extLst>
              <a:ext uri="{FF2B5EF4-FFF2-40B4-BE49-F238E27FC236}">
                <a16:creationId xmlns:a16="http://schemas.microsoft.com/office/drawing/2014/main" id="{900BB6A8-6AD2-5A9C-CBA8-6C64345D4B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937" y="6130234"/>
            <a:ext cx="3301150" cy="724003"/>
          </a:xfrm>
          <a:prstGeom prst="rect">
            <a:avLst/>
          </a:prstGeom>
          <a:noFill/>
          <a:ln>
            <a:noFill/>
          </a:ln>
        </p:spPr>
      </p:pic>
      <p:pic>
        <p:nvPicPr>
          <p:cNvPr id="19" name="Picture 18">
            <a:extLst>
              <a:ext uri="{FF2B5EF4-FFF2-40B4-BE49-F238E27FC236}">
                <a16:creationId xmlns:a16="http://schemas.microsoft.com/office/drawing/2014/main" id="{F5E89964-17C5-3605-BDC1-D695AE64487E}"/>
              </a:ext>
            </a:extLst>
          </p:cNvPr>
          <p:cNvPicPr>
            <a:picLocks noChangeAspect="1"/>
          </p:cNvPicPr>
          <p:nvPr/>
        </p:nvPicPr>
        <p:blipFill>
          <a:blip r:embed="rId4"/>
          <a:stretch>
            <a:fillRect/>
          </a:stretch>
        </p:blipFill>
        <p:spPr>
          <a:xfrm>
            <a:off x="8069329" y="6002646"/>
            <a:ext cx="2499710" cy="859074"/>
          </a:xfrm>
          <a:prstGeom prst="rect">
            <a:avLst/>
          </a:prstGeom>
        </p:spPr>
      </p:pic>
      <p:pic>
        <p:nvPicPr>
          <p:cNvPr id="20" name="Picture 19" descr="Logo, company name&#10;&#10;Description automatically generated">
            <a:extLst>
              <a:ext uri="{FF2B5EF4-FFF2-40B4-BE49-F238E27FC236}">
                <a16:creationId xmlns:a16="http://schemas.microsoft.com/office/drawing/2014/main" id="{EFCEEA5A-6B85-5687-961A-5D98631B8BC8}"/>
              </a:ext>
            </a:extLst>
          </p:cNvPr>
          <p:cNvPicPr>
            <a:picLocks noChangeAspect="1"/>
          </p:cNvPicPr>
          <p:nvPr/>
        </p:nvPicPr>
        <p:blipFill rotWithShape="1">
          <a:blip r:embed="rId5"/>
          <a:srcRect b="16412"/>
          <a:stretch/>
        </p:blipFill>
        <p:spPr>
          <a:xfrm>
            <a:off x="5393252" y="5923119"/>
            <a:ext cx="1677660" cy="934881"/>
          </a:xfrm>
          <a:prstGeom prst="rect">
            <a:avLst/>
          </a:prstGeom>
        </p:spPr>
      </p:pic>
    </p:spTree>
    <p:extLst>
      <p:ext uri="{BB962C8B-B14F-4D97-AF65-F5344CB8AC3E}">
        <p14:creationId xmlns:p14="http://schemas.microsoft.com/office/powerpoint/2010/main" val="427869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66"/>
        <p:cNvGrpSpPr/>
        <p:nvPr/>
      </p:nvGrpSpPr>
      <p:grpSpPr>
        <a:xfrm>
          <a:off x="0" y="0"/>
          <a:ext cx="0" cy="0"/>
          <a:chOff x="0" y="0"/>
          <a:chExt cx="0" cy="0"/>
        </a:xfrm>
      </p:grpSpPr>
      <p:sp>
        <p:nvSpPr>
          <p:cNvPr id="4" name="Google Shape;967;p37">
            <a:extLst>
              <a:ext uri="{FF2B5EF4-FFF2-40B4-BE49-F238E27FC236}">
                <a16:creationId xmlns:a16="http://schemas.microsoft.com/office/drawing/2014/main" id="{1A6A8DFB-DFCF-8845-E317-935BB46A339C}"/>
              </a:ext>
            </a:extLst>
          </p:cNvPr>
          <p:cNvSpPr/>
          <p:nvPr/>
        </p:nvSpPr>
        <p:spPr>
          <a:xfrm>
            <a:off x="393440" y="405003"/>
            <a:ext cx="3103600" cy="2164967"/>
          </a:xfrm>
          <a:prstGeom prst="roundRect">
            <a:avLst>
              <a:gd name="adj" fmla="val 16667"/>
            </a:avLst>
          </a:prstGeom>
          <a:solidFill>
            <a:srgbClr val="FFA79B">
              <a:alpha val="46880"/>
            </a:srgbClr>
          </a:solidFill>
          <a:ln>
            <a:noFill/>
          </a:ln>
        </p:spPr>
        <p:txBody>
          <a:bodyPr spcFirstLastPara="1" wrap="square" lIns="121900" tIns="121900" rIns="121900" bIns="121900" anchor="ctr" anchorCtr="0">
            <a:noAutofit/>
          </a:bodyPr>
          <a:lstStyle/>
          <a:p>
            <a:endParaRPr sz="2400"/>
          </a:p>
        </p:txBody>
      </p:sp>
      <p:sp>
        <p:nvSpPr>
          <p:cNvPr id="5" name="Google Shape;972;p37">
            <a:extLst>
              <a:ext uri="{FF2B5EF4-FFF2-40B4-BE49-F238E27FC236}">
                <a16:creationId xmlns:a16="http://schemas.microsoft.com/office/drawing/2014/main" id="{2BE0232A-B712-5159-1319-7A13A9B623B5}"/>
              </a:ext>
            </a:extLst>
          </p:cNvPr>
          <p:cNvSpPr txBox="1">
            <a:spLocks/>
          </p:cNvSpPr>
          <p:nvPr/>
        </p:nvSpPr>
        <p:spPr>
          <a:xfrm>
            <a:off x="390526" y="821445"/>
            <a:ext cx="3103600" cy="13192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200"/>
              <a:buFont typeface="Pacifico"/>
              <a:buNone/>
              <a:defRPr sz="6133" b="0" i="0" u="none" strike="noStrike" cap="none">
                <a:solidFill>
                  <a:schemeClr val="accent3"/>
                </a:solidFill>
                <a:latin typeface="Pacifico"/>
                <a:ea typeface="Pacifico"/>
                <a:cs typeface="Pacifico"/>
                <a:sym typeface="Pacifico"/>
              </a:defRPr>
            </a:lvl1pPr>
            <a:lvl2pPr marR="0" lvl="1" algn="ctr" rtl="0">
              <a:lnSpc>
                <a:spcPct val="100000"/>
              </a:lnSpc>
              <a:spcBef>
                <a:spcPts val="0"/>
              </a:spcBef>
              <a:spcAft>
                <a:spcPts val="0"/>
              </a:spcAft>
              <a:buClr>
                <a:schemeClr val="dk1"/>
              </a:buClr>
              <a:buSzPts val="7200"/>
              <a:buFont typeface="Arial"/>
              <a:buNone/>
              <a:defRPr sz="9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7200"/>
              <a:buFont typeface="Arial"/>
              <a:buNone/>
              <a:defRPr sz="9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7200"/>
              <a:buFont typeface="Arial"/>
              <a:buNone/>
              <a:defRPr sz="9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7200"/>
              <a:buFont typeface="Arial"/>
              <a:buNone/>
              <a:defRPr sz="9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7200"/>
              <a:buFont typeface="Arial"/>
              <a:buNone/>
              <a:defRPr sz="9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7200"/>
              <a:buFont typeface="Arial"/>
              <a:buNone/>
              <a:defRPr sz="9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7200"/>
              <a:buFont typeface="Arial"/>
              <a:buNone/>
              <a:defRPr sz="9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7200"/>
              <a:buFont typeface="Arial"/>
              <a:buNone/>
              <a:defRPr sz="9600" b="0" i="0" u="none" strike="noStrike" cap="none">
                <a:solidFill>
                  <a:schemeClr val="dk1"/>
                </a:solidFill>
                <a:latin typeface="Arial"/>
                <a:ea typeface="Arial"/>
                <a:cs typeface="Arial"/>
                <a:sym typeface="Arial"/>
              </a:defRPr>
            </a:lvl9pPr>
          </a:lstStyle>
          <a:p>
            <a:r>
              <a:rPr lang="en-GB" sz="3200" kern="0">
                <a:latin typeface="Didact Gothic" panose="00000500000000000000" pitchFamily="2" charset="0"/>
              </a:rPr>
              <a:t> Interactions with support</a:t>
            </a:r>
            <a:br>
              <a:rPr lang="en-GB" sz="3200" kern="0">
                <a:latin typeface="Didact Gothic" panose="00000500000000000000" pitchFamily="2" charset="0"/>
              </a:rPr>
            </a:br>
            <a:r>
              <a:rPr lang="en-GB" sz="3200" kern="0">
                <a:latin typeface="Didact Gothic" panose="00000500000000000000" pitchFamily="2" charset="0"/>
              </a:rPr>
              <a:t>services</a:t>
            </a:r>
            <a:endParaRPr lang="en-GB" sz="3200" kern="0" dirty="0">
              <a:latin typeface="Didact Gothic" panose="00000500000000000000" pitchFamily="2" charset="0"/>
            </a:endParaRPr>
          </a:p>
        </p:txBody>
      </p:sp>
      <p:sp>
        <p:nvSpPr>
          <p:cNvPr id="9" name="TextBox 8">
            <a:extLst>
              <a:ext uri="{FF2B5EF4-FFF2-40B4-BE49-F238E27FC236}">
                <a16:creationId xmlns:a16="http://schemas.microsoft.com/office/drawing/2014/main" id="{45E7E999-4236-54E2-8CCC-D74D74CCB1F8}"/>
              </a:ext>
            </a:extLst>
          </p:cNvPr>
          <p:cNvSpPr txBox="1"/>
          <p:nvPr/>
        </p:nvSpPr>
        <p:spPr>
          <a:xfrm>
            <a:off x="3739793" y="653722"/>
            <a:ext cx="7130264" cy="2246769"/>
          </a:xfrm>
          <a:prstGeom prst="rect">
            <a:avLst/>
          </a:prstGeom>
          <a:noFill/>
        </p:spPr>
        <p:txBody>
          <a:bodyPr wrap="square">
            <a:spAutoFit/>
          </a:bodyPr>
          <a:lstStyle/>
          <a:p>
            <a:r>
              <a:rPr lang="en-GB" sz="1400" b="1" i="1" dirty="0"/>
              <a:t>I’m just really scared </a:t>
            </a:r>
            <a:r>
              <a:rPr lang="en-GB" sz="1400" i="1" dirty="0"/>
              <a:t>of, you know, having me been on antidepressants and being a single mum, and them going and saying that their dad’s on crack …me and the kids are </a:t>
            </a:r>
            <a:r>
              <a:rPr lang="en-GB" sz="1400" b="1" i="1" dirty="0"/>
              <a:t>still in the same place with no help from anyone, no one to talk to about it </a:t>
            </a:r>
            <a:r>
              <a:rPr lang="en-GB" sz="1400" i="1" dirty="0"/>
              <a:t>or anything because, you know, the minute you mention drugs or alcohol, they’re straightaway on your case</a:t>
            </a:r>
          </a:p>
          <a:p>
            <a:endParaRPr lang="en-GB" sz="1400" i="1" dirty="0"/>
          </a:p>
          <a:p>
            <a:r>
              <a:rPr lang="en-GB" sz="1400" i="1" dirty="0"/>
              <a:t>I’m here dealing with the kids, still dwelling on the past because I’ve got a lot of anger and hurt, and so have the kids, but he’s in a group meeting getting cheered … and it’s just like, </a:t>
            </a:r>
            <a:r>
              <a:rPr lang="en-GB" sz="1400" b="1" i="1" dirty="0"/>
              <a:t>“What about your kids? What about us? Where’s my fucking badge?” </a:t>
            </a:r>
            <a:r>
              <a:rPr lang="en-GB" sz="1400" dirty="0"/>
              <a:t>Mother, former partner uses substances</a:t>
            </a:r>
          </a:p>
        </p:txBody>
      </p:sp>
      <p:sp>
        <p:nvSpPr>
          <p:cNvPr id="11" name="TextBox 10">
            <a:extLst>
              <a:ext uri="{FF2B5EF4-FFF2-40B4-BE49-F238E27FC236}">
                <a16:creationId xmlns:a16="http://schemas.microsoft.com/office/drawing/2014/main" id="{503AC0B3-749C-98DA-0EF1-734D61F66C9B}"/>
              </a:ext>
            </a:extLst>
          </p:cNvPr>
          <p:cNvSpPr txBox="1"/>
          <p:nvPr/>
        </p:nvSpPr>
        <p:spPr>
          <a:xfrm>
            <a:off x="4350023" y="4067311"/>
            <a:ext cx="7130264" cy="1169551"/>
          </a:xfrm>
          <a:prstGeom prst="rect">
            <a:avLst/>
          </a:prstGeom>
          <a:noFill/>
        </p:spPr>
        <p:txBody>
          <a:bodyPr wrap="square">
            <a:spAutoFit/>
          </a:bodyPr>
          <a:lstStyle/>
          <a:p>
            <a:r>
              <a:rPr lang="en-GB" sz="1400" i="1" dirty="0"/>
              <a:t>Eventually they did send somebody out … to see how things were. She brought the health visitor in as well. But then she closed the case down because she said that I was doing everything right. I wasn't letting [former partner] in. I was safeguarding the children. So, </a:t>
            </a:r>
            <a:r>
              <a:rPr lang="en-GB" sz="1400" b="1" i="1" dirty="0"/>
              <a:t>I kind of then felt I was in a worse position </a:t>
            </a:r>
            <a:r>
              <a:rPr lang="en-GB" sz="1400" i="1" dirty="0"/>
              <a:t>- because I was safeguarding nobody else would help me</a:t>
            </a:r>
            <a:r>
              <a:rPr lang="en-GB" sz="1400" dirty="0"/>
              <a:t>. Mother, former partner uses substances.</a:t>
            </a:r>
          </a:p>
        </p:txBody>
      </p:sp>
      <p:sp>
        <p:nvSpPr>
          <p:cNvPr id="13" name="TextBox 12">
            <a:extLst>
              <a:ext uri="{FF2B5EF4-FFF2-40B4-BE49-F238E27FC236}">
                <a16:creationId xmlns:a16="http://schemas.microsoft.com/office/drawing/2014/main" id="{1E491080-2706-99B9-0C24-F9B0F70F0737}"/>
              </a:ext>
            </a:extLst>
          </p:cNvPr>
          <p:cNvSpPr txBox="1"/>
          <p:nvPr/>
        </p:nvSpPr>
        <p:spPr>
          <a:xfrm>
            <a:off x="390526" y="3097906"/>
            <a:ext cx="2701995" cy="1600438"/>
          </a:xfrm>
          <a:prstGeom prst="rect">
            <a:avLst/>
          </a:prstGeom>
          <a:noFill/>
        </p:spPr>
        <p:txBody>
          <a:bodyPr wrap="square">
            <a:spAutoFit/>
          </a:bodyPr>
          <a:lstStyle/>
          <a:p>
            <a:r>
              <a:rPr lang="en-GB" sz="1400" i="1" dirty="0"/>
              <a:t>If you're fostering, you have to go through all this training. </a:t>
            </a:r>
            <a:r>
              <a:rPr lang="en-GB" sz="1400" b="1" i="1" dirty="0"/>
              <a:t>If you're a kinship carer … you get handed your grandchildren who are traumatized. </a:t>
            </a:r>
            <a:r>
              <a:rPr lang="en-GB" sz="1400" dirty="0"/>
              <a:t>Grandparent, daughter uses substances</a:t>
            </a:r>
          </a:p>
        </p:txBody>
      </p:sp>
      <p:pic>
        <p:nvPicPr>
          <p:cNvPr id="22" name="Content Placeholder 3" descr="A blue and orange logo&#10;&#10;Description automatically generated with low confidence">
            <a:extLst>
              <a:ext uri="{FF2B5EF4-FFF2-40B4-BE49-F238E27FC236}">
                <a16:creationId xmlns:a16="http://schemas.microsoft.com/office/drawing/2014/main" id="{2FFD2049-9744-F98D-BE63-D186A92DB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899" y="6021378"/>
            <a:ext cx="3459487" cy="822963"/>
          </a:xfrm>
          <a:prstGeom prst="rect">
            <a:avLst/>
          </a:prstGeom>
          <a:noFill/>
          <a:ln>
            <a:noFill/>
          </a:ln>
        </p:spPr>
      </p:pic>
      <p:pic>
        <p:nvPicPr>
          <p:cNvPr id="23" name="Picture 22">
            <a:extLst>
              <a:ext uri="{FF2B5EF4-FFF2-40B4-BE49-F238E27FC236}">
                <a16:creationId xmlns:a16="http://schemas.microsoft.com/office/drawing/2014/main" id="{DBBE4C13-EDF1-AB49-24C2-85C863D8D960}"/>
              </a:ext>
            </a:extLst>
          </p:cNvPr>
          <p:cNvPicPr>
            <a:picLocks noChangeAspect="1"/>
          </p:cNvPicPr>
          <p:nvPr/>
        </p:nvPicPr>
        <p:blipFill>
          <a:blip r:embed="rId4"/>
          <a:stretch>
            <a:fillRect/>
          </a:stretch>
        </p:blipFill>
        <p:spPr>
          <a:xfrm>
            <a:off x="8108913" y="5963062"/>
            <a:ext cx="2499710" cy="859074"/>
          </a:xfrm>
          <a:prstGeom prst="rect">
            <a:avLst/>
          </a:prstGeom>
        </p:spPr>
      </p:pic>
      <p:pic>
        <p:nvPicPr>
          <p:cNvPr id="24" name="Picture 23" descr="Logo, company name&#10;&#10;Description automatically generated">
            <a:extLst>
              <a:ext uri="{FF2B5EF4-FFF2-40B4-BE49-F238E27FC236}">
                <a16:creationId xmlns:a16="http://schemas.microsoft.com/office/drawing/2014/main" id="{C7857322-6B8B-CBE6-31AE-7FF33C0AA530}"/>
              </a:ext>
            </a:extLst>
          </p:cNvPr>
          <p:cNvPicPr>
            <a:picLocks noChangeAspect="1"/>
          </p:cNvPicPr>
          <p:nvPr/>
        </p:nvPicPr>
        <p:blipFill rotWithShape="1">
          <a:blip r:embed="rId5"/>
          <a:srcRect b="16412"/>
          <a:stretch/>
        </p:blipFill>
        <p:spPr>
          <a:xfrm>
            <a:off x="5492213" y="5923119"/>
            <a:ext cx="1677660" cy="934881"/>
          </a:xfrm>
          <a:prstGeom prst="rect">
            <a:avLst/>
          </a:prstGeom>
        </p:spPr>
      </p:pic>
    </p:spTree>
    <p:extLst>
      <p:ext uri="{BB962C8B-B14F-4D97-AF65-F5344CB8AC3E}">
        <p14:creationId xmlns:p14="http://schemas.microsoft.com/office/powerpoint/2010/main" val="42495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66"/>
        <p:cNvGrpSpPr/>
        <p:nvPr/>
      </p:nvGrpSpPr>
      <p:grpSpPr>
        <a:xfrm>
          <a:off x="0" y="0"/>
          <a:ext cx="0" cy="0"/>
          <a:chOff x="0" y="0"/>
          <a:chExt cx="0" cy="0"/>
        </a:xfrm>
      </p:grpSpPr>
      <p:sp>
        <p:nvSpPr>
          <p:cNvPr id="4" name="Google Shape;968;p37">
            <a:extLst>
              <a:ext uri="{FF2B5EF4-FFF2-40B4-BE49-F238E27FC236}">
                <a16:creationId xmlns:a16="http://schemas.microsoft.com/office/drawing/2014/main" id="{53FA769F-5279-4B27-4AA2-48F6B4E282A3}"/>
              </a:ext>
            </a:extLst>
          </p:cNvPr>
          <p:cNvSpPr/>
          <p:nvPr/>
        </p:nvSpPr>
        <p:spPr>
          <a:xfrm>
            <a:off x="349070" y="298927"/>
            <a:ext cx="3225400" cy="2164967"/>
          </a:xfrm>
          <a:prstGeom prst="roundRect">
            <a:avLst>
              <a:gd name="adj" fmla="val 16667"/>
            </a:avLst>
          </a:prstGeom>
          <a:solidFill>
            <a:srgbClr val="FFA79B">
              <a:alpha val="46880"/>
            </a:srgbClr>
          </a:solidFill>
          <a:ln>
            <a:noFill/>
          </a:ln>
        </p:spPr>
        <p:txBody>
          <a:bodyPr spcFirstLastPara="1" wrap="square" lIns="121900" tIns="121900" rIns="121900" bIns="121900" anchor="ctr" anchorCtr="0">
            <a:noAutofit/>
          </a:bodyPr>
          <a:lstStyle/>
          <a:p>
            <a:endParaRPr sz="2400"/>
          </a:p>
        </p:txBody>
      </p:sp>
      <p:sp>
        <p:nvSpPr>
          <p:cNvPr id="5" name="Google Shape;974;p37">
            <a:extLst>
              <a:ext uri="{FF2B5EF4-FFF2-40B4-BE49-F238E27FC236}">
                <a16:creationId xmlns:a16="http://schemas.microsoft.com/office/drawing/2014/main" id="{31CE1E1D-E108-FBB7-7341-6E21D0BE6597}"/>
              </a:ext>
            </a:extLst>
          </p:cNvPr>
          <p:cNvSpPr txBox="1">
            <a:spLocks/>
          </p:cNvSpPr>
          <p:nvPr/>
        </p:nvSpPr>
        <p:spPr>
          <a:xfrm>
            <a:off x="409970" y="749004"/>
            <a:ext cx="3103600" cy="13192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200"/>
              <a:buFont typeface="Pacifico"/>
              <a:buNone/>
              <a:defRPr sz="6133" b="0" i="0" u="none" strike="noStrike" cap="none">
                <a:solidFill>
                  <a:schemeClr val="accent2"/>
                </a:solidFill>
                <a:latin typeface="Pacifico"/>
                <a:ea typeface="Pacifico"/>
                <a:cs typeface="Pacifico"/>
                <a:sym typeface="Pacifico"/>
              </a:defRPr>
            </a:lvl1pPr>
            <a:lvl2pPr marR="0" lvl="1" algn="ctr" rtl="0">
              <a:lnSpc>
                <a:spcPct val="100000"/>
              </a:lnSpc>
              <a:spcBef>
                <a:spcPts val="0"/>
              </a:spcBef>
              <a:spcAft>
                <a:spcPts val="0"/>
              </a:spcAft>
              <a:buClr>
                <a:schemeClr val="dk1"/>
              </a:buClr>
              <a:buSzPts val="7200"/>
              <a:buFont typeface="Arial"/>
              <a:buNone/>
              <a:defRPr sz="9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7200"/>
              <a:buFont typeface="Arial"/>
              <a:buNone/>
              <a:defRPr sz="9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7200"/>
              <a:buFont typeface="Arial"/>
              <a:buNone/>
              <a:defRPr sz="9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7200"/>
              <a:buFont typeface="Arial"/>
              <a:buNone/>
              <a:defRPr sz="9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7200"/>
              <a:buFont typeface="Arial"/>
              <a:buNone/>
              <a:defRPr sz="9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7200"/>
              <a:buFont typeface="Arial"/>
              <a:buNone/>
              <a:defRPr sz="9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7200"/>
              <a:buFont typeface="Arial"/>
              <a:buNone/>
              <a:defRPr sz="9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7200"/>
              <a:buFont typeface="Arial"/>
              <a:buNone/>
              <a:defRPr sz="9600" b="0" i="0" u="none" strike="noStrike" cap="none">
                <a:solidFill>
                  <a:schemeClr val="dk1"/>
                </a:solidFill>
                <a:latin typeface="Arial"/>
                <a:ea typeface="Arial"/>
                <a:cs typeface="Arial"/>
                <a:sym typeface="Arial"/>
              </a:defRPr>
            </a:lvl9pPr>
          </a:lstStyle>
          <a:p>
            <a:r>
              <a:rPr lang="en-GB" sz="2800" kern="0" dirty="0">
                <a:solidFill>
                  <a:schemeClr val="tx1"/>
                </a:solidFill>
                <a:latin typeface="Didact Gothic"/>
              </a:rPr>
              <a:t>Talking to children about a parent's substance use</a:t>
            </a:r>
          </a:p>
        </p:txBody>
      </p:sp>
      <p:sp>
        <p:nvSpPr>
          <p:cNvPr id="9" name="TextBox 8">
            <a:extLst>
              <a:ext uri="{FF2B5EF4-FFF2-40B4-BE49-F238E27FC236}">
                <a16:creationId xmlns:a16="http://schemas.microsoft.com/office/drawing/2014/main" id="{6E45AB53-354F-AB3F-BAE7-2D49490B8A6A}"/>
              </a:ext>
            </a:extLst>
          </p:cNvPr>
          <p:cNvSpPr txBox="1"/>
          <p:nvPr/>
        </p:nvSpPr>
        <p:spPr>
          <a:xfrm>
            <a:off x="3811881" y="462776"/>
            <a:ext cx="7130264" cy="738664"/>
          </a:xfrm>
          <a:prstGeom prst="rect">
            <a:avLst/>
          </a:prstGeom>
          <a:noFill/>
        </p:spPr>
        <p:txBody>
          <a:bodyPr wrap="square">
            <a:spAutoFit/>
          </a:bodyPr>
          <a:lstStyle/>
          <a:p>
            <a:r>
              <a:rPr lang="en-GB" sz="1400" i="1" dirty="0"/>
              <a:t>Because I have shielded him from it, there wasn’t a lot [for counsellors] to go on. I’ve kind of </a:t>
            </a:r>
            <a:r>
              <a:rPr lang="en-GB" sz="1400" b="1" i="1" dirty="0"/>
              <a:t>kept him in the dark really, I suppose, so they didn’t have a lot to work with</a:t>
            </a:r>
            <a:r>
              <a:rPr lang="en-GB" sz="1400" i="1" dirty="0"/>
              <a:t>. </a:t>
            </a:r>
            <a:r>
              <a:rPr lang="en-GB" sz="1400" dirty="0"/>
              <a:t>Mother, former partner uses substances.</a:t>
            </a:r>
          </a:p>
        </p:txBody>
      </p:sp>
      <p:sp>
        <p:nvSpPr>
          <p:cNvPr id="11" name="TextBox 10">
            <a:extLst>
              <a:ext uri="{FF2B5EF4-FFF2-40B4-BE49-F238E27FC236}">
                <a16:creationId xmlns:a16="http://schemas.microsoft.com/office/drawing/2014/main" id="{18268AB8-1CDE-4072-AE90-9145AAFD3BAA}"/>
              </a:ext>
            </a:extLst>
          </p:cNvPr>
          <p:cNvSpPr txBox="1"/>
          <p:nvPr/>
        </p:nvSpPr>
        <p:spPr>
          <a:xfrm>
            <a:off x="3811881" y="1230466"/>
            <a:ext cx="7130264" cy="954107"/>
          </a:xfrm>
          <a:prstGeom prst="rect">
            <a:avLst/>
          </a:prstGeom>
          <a:noFill/>
        </p:spPr>
        <p:txBody>
          <a:bodyPr wrap="square">
            <a:spAutoFit/>
          </a:bodyPr>
          <a:lstStyle/>
          <a:p>
            <a:r>
              <a:rPr lang="en-GB" sz="1400" b="1" i="1" dirty="0"/>
              <a:t>The counsellor doesn’t want to poke it too much </a:t>
            </a:r>
            <a:r>
              <a:rPr lang="en-GB" sz="1400" i="1" dirty="0"/>
              <a:t>because he might have shut it off. So obviously, to try and encourage and help him deal with his feelings, but if he shut it off, she might actually do more damage. </a:t>
            </a:r>
            <a:r>
              <a:rPr lang="en-GB" sz="1400" dirty="0"/>
              <a:t>Caregivers to nephew, adult sibling uses substances.</a:t>
            </a:r>
          </a:p>
        </p:txBody>
      </p:sp>
      <p:sp>
        <p:nvSpPr>
          <p:cNvPr id="13" name="TextBox 12">
            <a:extLst>
              <a:ext uri="{FF2B5EF4-FFF2-40B4-BE49-F238E27FC236}">
                <a16:creationId xmlns:a16="http://schemas.microsoft.com/office/drawing/2014/main" id="{DE50D802-00B4-58DD-23CB-B9235322BAAA}"/>
              </a:ext>
            </a:extLst>
          </p:cNvPr>
          <p:cNvSpPr txBox="1"/>
          <p:nvPr/>
        </p:nvSpPr>
        <p:spPr>
          <a:xfrm>
            <a:off x="334073" y="3359435"/>
            <a:ext cx="5883995" cy="1600438"/>
          </a:xfrm>
          <a:prstGeom prst="rect">
            <a:avLst/>
          </a:prstGeom>
          <a:noFill/>
        </p:spPr>
        <p:txBody>
          <a:bodyPr wrap="square">
            <a:spAutoFit/>
          </a:bodyPr>
          <a:lstStyle/>
          <a:p>
            <a:r>
              <a:rPr lang="en-GB" sz="1400" i="1" dirty="0"/>
              <a:t>I have always been truthful with them, but I haven't told them myself. Somebody else has, and then they would come home and ask me, and I would try and put it in a nice way. But </a:t>
            </a:r>
            <a:r>
              <a:rPr lang="en-GB" sz="1400" b="1" i="1" dirty="0"/>
              <a:t>it was hard and hurtful for them.</a:t>
            </a:r>
            <a:r>
              <a:rPr lang="en-GB" sz="1400" i="1" dirty="0"/>
              <a:t> Her social worker has been coming, and they're doing </a:t>
            </a:r>
            <a:r>
              <a:rPr lang="en-GB" sz="1400" b="1" i="1" dirty="0"/>
              <a:t>a life story </a:t>
            </a:r>
            <a:r>
              <a:rPr lang="en-GB" sz="1400" i="1" dirty="0"/>
              <a:t>with her… sometimes </a:t>
            </a:r>
            <a:r>
              <a:rPr lang="en-GB" sz="1400" b="1" i="1" dirty="0"/>
              <a:t>it's a help when somebody else comes in and talks </a:t>
            </a:r>
            <a:r>
              <a:rPr lang="en-GB" sz="1400" i="1" dirty="0"/>
              <a:t>as well. And you're not the one that's there all the time, for all the blame</a:t>
            </a:r>
            <a:r>
              <a:rPr lang="en-GB" sz="1400" dirty="0"/>
              <a:t>. Caregiver to niece, adult sibling uses substances.</a:t>
            </a:r>
          </a:p>
        </p:txBody>
      </p:sp>
      <p:sp>
        <p:nvSpPr>
          <p:cNvPr id="15" name="TextBox 14">
            <a:extLst>
              <a:ext uri="{FF2B5EF4-FFF2-40B4-BE49-F238E27FC236}">
                <a16:creationId xmlns:a16="http://schemas.microsoft.com/office/drawing/2014/main" id="{64A78E39-D0A5-232C-D3F2-627BEE54B3D8}"/>
              </a:ext>
            </a:extLst>
          </p:cNvPr>
          <p:cNvSpPr txBox="1"/>
          <p:nvPr/>
        </p:nvSpPr>
        <p:spPr>
          <a:xfrm>
            <a:off x="7144043" y="2908661"/>
            <a:ext cx="4465365" cy="2031325"/>
          </a:xfrm>
          <a:prstGeom prst="rect">
            <a:avLst/>
          </a:prstGeom>
          <a:noFill/>
        </p:spPr>
        <p:txBody>
          <a:bodyPr wrap="square">
            <a:spAutoFit/>
          </a:bodyPr>
          <a:lstStyle/>
          <a:p>
            <a:r>
              <a:rPr lang="en-GB" sz="1400" i="1" dirty="0"/>
              <a:t>I didn’t want to say all these things to them that she was drinking and taking drugs, but social services were adamant that they’ve got to know. I was just saying to them that her mental health is rubbish at the minute. But they [welfare services] wouldn’t have that, so they sat down and told the girls. </a:t>
            </a:r>
            <a:r>
              <a:rPr lang="en-GB" sz="1400" b="1" i="1" dirty="0"/>
              <a:t>I felt like they came, within five minutes they’d gone. It was like they chucked a hand grenade in and walked out</a:t>
            </a:r>
            <a:r>
              <a:rPr lang="en-GB" sz="1400" i="1" dirty="0"/>
              <a:t>. </a:t>
            </a:r>
            <a:r>
              <a:rPr lang="en-GB" sz="1400" dirty="0"/>
              <a:t>Grandparent, daughter uses substances.</a:t>
            </a:r>
          </a:p>
        </p:txBody>
      </p:sp>
      <p:pic>
        <p:nvPicPr>
          <p:cNvPr id="18" name="Content Placeholder 3" descr="A blue and orange logo&#10;&#10;Description automatically generated with low confidence">
            <a:extLst>
              <a:ext uri="{FF2B5EF4-FFF2-40B4-BE49-F238E27FC236}">
                <a16:creationId xmlns:a16="http://schemas.microsoft.com/office/drawing/2014/main" id="{541123D4-C142-9A53-AFF5-72F95C82B5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899" y="6031274"/>
            <a:ext cx="3459487" cy="822963"/>
          </a:xfrm>
          <a:prstGeom prst="rect">
            <a:avLst/>
          </a:prstGeom>
          <a:noFill/>
          <a:ln>
            <a:noFill/>
          </a:ln>
        </p:spPr>
      </p:pic>
      <p:pic>
        <p:nvPicPr>
          <p:cNvPr id="19" name="Picture 18">
            <a:extLst>
              <a:ext uri="{FF2B5EF4-FFF2-40B4-BE49-F238E27FC236}">
                <a16:creationId xmlns:a16="http://schemas.microsoft.com/office/drawing/2014/main" id="{7039FD0C-93C6-68EC-1CB6-5E515B3019EC}"/>
              </a:ext>
            </a:extLst>
          </p:cNvPr>
          <p:cNvPicPr>
            <a:picLocks noChangeAspect="1"/>
          </p:cNvPicPr>
          <p:nvPr/>
        </p:nvPicPr>
        <p:blipFill>
          <a:blip r:embed="rId4"/>
          <a:stretch>
            <a:fillRect/>
          </a:stretch>
        </p:blipFill>
        <p:spPr>
          <a:xfrm>
            <a:off x="8326628" y="5963062"/>
            <a:ext cx="2499710" cy="859074"/>
          </a:xfrm>
          <a:prstGeom prst="rect">
            <a:avLst/>
          </a:prstGeom>
        </p:spPr>
      </p:pic>
      <p:pic>
        <p:nvPicPr>
          <p:cNvPr id="20" name="Picture 19" descr="Logo, company name&#10;&#10;Description automatically generated">
            <a:extLst>
              <a:ext uri="{FF2B5EF4-FFF2-40B4-BE49-F238E27FC236}">
                <a16:creationId xmlns:a16="http://schemas.microsoft.com/office/drawing/2014/main" id="{0F9867C4-2291-D36B-7DFD-B65E48BAE5C1}"/>
              </a:ext>
            </a:extLst>
          </p:cNvPr>
          <p:cNvPicPr>
            <a:picLocks noChangeAspect="1"/>
          </p:cNvPicPr>
          <p:nvPr/>
        </p:nvPicPr>
        <p:blipFill rotWithShape="1">
          <a:blip r:embed="rId5"/>
          <a:srcRect b="16412"/>
          <a:stretch/>
        </p:blipFill>
        <p:spPr>
          <a:xfrm>
            <a:off x="5670343" y="5923119"/>
            <a:ext cx="1677660" cy="934881"/>
          </a:xfrm>
          <a:prstGeom prst="rect">
            <a:avLst/>
          </a:prstGeom>
        </p:spPr>
      </p:pic>
    </p:spTree>
    <p:extLst>
      <p:ext uri="{BB962C8B-B14F-4D97-AF65-F5344CB8AC3E}">
        <p14:creationId xmlns:p14="http://schemas.microsoft.com/office/powerpoint/2010/main" val="119486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66"/>
        <p:cNvGrpSpPr/>
        <p:nvPr/>
      </p:nvGrpSpPr>
      <p:grpSpPr>
        <a:xfrm>
          <a:off x="0" y="0"/>
          <a:ext cx="0" cy="0"/>
          <a:chOff x="0" y="0"/>
          <a:chExt cx="0" cy="0"/>
        </a:xfrm>
      </p:grpSpPr>
      <p:sp>
        <p:nvSpPr>
          <p:cNvPr id="976" name="Google Shape;976;p37"/>
          <p:cNvSpPr txBox="1">
            <a:spLocks noGrp="1"/>
          </p:cNvSpPr>
          <p:nvPr>
            <p:ph type="title" idx="6"/>
          </p:nvPr>
        </p:nvSpPr>
        <p:spPr>
          <a:xfrm>
            <a:off x="960000" y="696633"/>
            <a:ext cx="10272000" cy="763600"/>
          </a:xfrm>
          <a:prstGeom prst="rect">
            <a:avLst/>
          </a:prstGeom>
        </p:spPr>
        <p:txBody>
          <a:bodyPr spcFirstLastPara="1" wrap="square" lIns="0" tIns="0" rIns="0" bIns="0" anchor="ctr" anchorCtr="0">
            <a:noAutofit/>
          </a:bodyPr>
          <a:lstStyle/>
          <a:p>
            <a:r>
              <a:rPr lang="en-GB" sz="4400" dirty="0"/>
              <a:t>M</a:t>
            </a:r>
            <a:r>
              <a:rPr lang="en" sz="4400" dirty="0"/>
              <a:t>ain Findings</a:t>
            </a:r>
            <a:endParaRPr sz="4400" dirty="0"/>
          </a:p>
        </p:txBody>
      </p:sp>
      <p:grpSp>
        <p:nvGrpSpPr>
          <p:cNvPr id="8" name="Google Shape;759;p32">
            <a:extLst>
              <a:ext uri="{FF2B5EF4-FFF2-40B4-BE49-F238E27FC236}">
                <a16:creationId xmlns:a16="http://schemas.microsoft.com/office/drawing/2014/main" id="{F537434A-ABDD-C2A1-4ADE-6F6212CD786E}"/>
              </a:ext>
            </a:extLst>
          </p:cNvPr>
          <p:cNvGrpSpPr/>
          <p:nvPr/>
        </p:nvGrpSpPr>
        <p:grpSpPr>
          <a:xfrm>
            <a:off x="353519" y="386228"/>
            <a:ext cx="2759551" cy="2248738"/>
            <a:chOff x="5129255" y="2124215"/>
            <a:chExt cx="5205277" cy="3474643"/>
          </a:xfrm>
        </p:grpSpPr>
        <p:grpSp>
          <p:nvGrpSpPr>
            <p:cNvPr id="9" name="Google Shape;760;p32">
              <a:extLst>
                <a:ext uri="{FF2B5EF4-FFF2-40B4-BE49-F238E27FC236}">
                  <a16:creationId xmlns:a16="http://schemas.microsoft.com/office/drawing/2014/main" id="{60B80110-93A5-A6E0-8EA9-A4F195B0A7C0}"/>
                </a:ext>
              </a:extLst>
            </p:cNvPr>
            <p:cNvGrpSpPr/>
            <p:nvPr/>
          </p:nvGrpSpPr>
          <p:grpSpPr>
            <a:xfrm>
              <a:off x="5129255" y="2571846"/>
              <a:ext cx="5205277" cy="3027012"/>
              <a:chOff x="4727275" y="2304100"/>
              <a:chExt cx="5665299" cy="3294527"/>
            </a:xfrm>
          </p:grpSpPr>
          <p:sp>
            <p:nvSpPr>
              <p:cNvPr id="984" name="Google Shape;761;p32">
                <a:extLst>
                  <a:ext uri="{FF2B5EF4-FFF2-40B4-BE49-F238E27FC236}">
                    <a16:creationId xmlns:a16="http://schemas.microsoft.com/office/drawing/2014/main" id="{D9A996E4-EA3A-C8CF-BE8D-CB53B251ABF9}"/>
                  </a:ext>
                </a:extLst>
              </p:cNvPr>
              <p:cNvSpPr/>
              <p:nvPr/>
            </p:nvSpPr>
            <p:spPr>
              <a:xfrm>
                <a:off x="4727275" y="2304100"/>
                <a:ext cx="5391399" cy="3142127"/>
              </a:xfrm>
              <a:custGeom>
                <a:avLst/>
                <a:gdLst/>
                <a:ahLst/>
                <a:cxnLst/>
                <a:rect l="l" t="t" r="r" b="b"/>
                <a:pathLst>
                  <a:path w="252495" h="147155" extrusionOk="0">
                    <a:moveTo>
                      <a:pt x="69126" y="0"/>
                    </a:moveTo>
                    <a:cubicBezTo>
                      <a:pt x="64849" y="0"/>
                      <a:pt x="60598" y="349"/>
                      <a:pt x="56425" y="1096"/>
                    </a:cubicBezTo>
                    <a:cubicBezTo>
                      <a:pt x="36635" y="4611"/>
                      <a:pt x="20407" y="17941"/>
                      <a:pt x="18466" y="35631"/>
                    </a:cubicBezTo>
                    <a:cubicBezTo>
                      <a:pt x="17599" y="43642"/>
                      <a:pt x="26501" y="57771"/>
                      <a:pt x="23693" y="65372"/>
                    </a:cubicBezTo>
                    <a:cubicBezTo>
                      <a:pt x="20840" y="73064"/>
                      <a:pt x="1" y="96665"/>
                      <a:pt x="526" y="114629"/>
                    </a:cubicBezTo>
                    <a:cubicBezTo>
                      <a:pt x="1028" y="132501"/>
                      <a:pt x="5821" y="138070"/>
                      <a:pt x="12600" y="147155"/>
                    </a:cubicBezTo>
                    <a:lnTo>
                      <a:pt x="234074" y="147155"/>
                    </a:lnTo>
                    <a:cubicBezTo>
                      <a:pt x="238297" y="137933"/>
                      <a:pt x="241607" y="130584"/>
                      <a:pt x="236653" y="118486"/>
                    </a:cubicBezTo>
                    <a:cubicBezTo>
                      <a:pt x="232705" y="108831"/>
                      <a:pt x="243433" y="100865"/>
                      <a:pt x="247587" y="91872"/>
                    </a:cubicBezTo>
                    <a:cubicBezTo>
                      <a:pt x="251284" y="83860"/>
                      <a:pt x="252494" y="74251"/>
                      <a:pt x="251604" y="65509"/>
                    </a:cubicBezTo>
                    <a:cubicBezTo>
                      <a:pt x="250371" y="53617"/>
                      <a:pt x="244437" y="41679"/>
                      <a:pt x="234188" y="33166"/>
                    </a:cubicBezTo>
                    <a:cubicBezTo>
                      <a:pt x="221815" y="22878"/>
                      <a:pt x="204526" y="18545"/>
                      <a:pt x="187518" y="18545"/>
                    </a:cubicBezTo>
                    <a:cubicBezTo>
                      <a:pt x="182564" y="18545"/>
                      <a:pt x="177635" y="18912"/>
                      <a:pt x="172857" y="19607"/>
                    </a:cubicBezTo>
                    <a:cubicBezTo>
                      <a:pt x="165178" y="20716"/>
                      <a:pt x="157534" y="22579"/>
                      <a:pt x="149717" y="22579"/>
                    </a:cubicBezTo>
                    <a:cubicBezTo>
                      <a:pt x="148517" y="22579"/>
                      <a:pt x="147314" y="22535"/>
                      <a:pt x="146105" y="22438"/>
                    </a:cubicBezTo>
                    <a:cubicBezTo>
                      <a:pt x="132867" y="21411"/>
                      <a:pt x="121180" y="14243"/>
                      <a:pt x="109128" y="8971"/>
                    </a:cubicBezTo>
                    <a:cubicBezTo>
                      <a:pt x="96639" y="3534"/>
                      <a:pt x="82748" y="0"/>
                      <a:pt x="69126"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762;p32">
                <a:extLst>
                  <a:ext uri="{FF2B5EF4-FFF2-40B4-BE49-F238E27FC236}">
                    <a16:creationId xmlns:a16="http://schemas.microsoft.com/office/drawing/2014/main" id="{C04F6DF5-713B-DC7C-A013-68B82702A075}"/>
                  </a:ext>
                </a:extLst>
              </p:cNvPr>
              <p:cNvSpPr/>
              <p:nvPr/>
            </p:nvSpPr>
            <p:spPr>
              <a:xfrm>
                <a:off x="5001175" y="2456500"/>
                <a:ext cx="5391399" cy="3142127"/>
              </a:xfrm>
              <a:custGeom>
                <a:avLst/>
                <a:gdLst/>
                <a:ahLst/>
                <a:cxnLst/>
                <a:rect l="l" t="t" r="r" b="b"/>
                <a:pathLst>
                  <a:path w="252495" h="147155" extrusionOk="0">
                    <a:moveTo>
                      <a:pt x="69126" y="0"/>
                    </a:moveTo>
                    <a:cubicBezTo>
                      <a:pt x="64849" y="0"/>
                      <a:pt x="60598" y="349"/>
                      <a:pt x="56425" y="1096"/>
                    </a:cubicBezTo>
                    <a:cubicBezTo>
                      <a:pt x="36635" y="4611"/>
                      <a:pt x="20407" y="17941"/>
                      <a:pt x="18466" y="35631"/>
                    </a:cubicBezTo>
                    <a:cubicBezTo>
                      <a:pt x="17599" y="43642"/>
                      <a:pt x="26501" y="57771"/>
                      <a:pt x="23693" y="65372"/>
                    </a:cubicBezTo>
                    <a:cubicBezTo>
                      <a:pt x="20840" y="73064"/>
                      <a:pt x="1" y="96665"/>
                      <a:pt x="526" y="114629"/>
                    </a:cubicBezTo>
                    <a:cubicBezTo>
                      <a:pt x="1028" y="132501"/>
                      <a:pt x="5821" y="138070"/>
                      <a:pt x="12600" y="147155"/>
                    </a:cubicBezTo>
                    <a:lnTo>
                      <a:pt x="234074" y="147155"/>
                    </a:lnTo>
                    <a:cubicBezTo>
                      <a:pt x="238297" y="137933"/>
                      <a:pt x="241607" y="130584"/>
                      <a:pt x="236653" y="118486"/>
                    </a:cubicBezTo>
                    <a:cubicBezTo>
                      <a:pt x="232705" y="108831"/>
                      <a:pt x="243433" y="100865"/>
                      <a:pt x="247587" y="91872"/>
                    </a:cubicBezTo>
                    <a:cubicBezTo>
                      <a:pt x="251284" y="83860"/>
                      <a:pt x="252494" y="74251"/>
                      <a:pt x="251604" y="65509"/>
                    </a:cubicBezTo>
                    <a:cubicBezTo>
                      <a:pt x="250371" y="53617"/>
                      <a:pt x="244437" y="41679"/>
                      <a:pt x="234188" y="33166"/>
                    </a:cubicBezTo>
                    <a:cubicBezTo>
                      <a:pt x="221815" y="22878"/>
                      <a:pt x="204526" y="18545"/>
                      <a:pt x="187518" y="18545"/>
                    </a:cubicBezTo>
                    <a:cubicBezTo>
                      <a:pt x="182564" y="18545"/>
                      <a:pt x="177635" y="18912"/>
                      <a:pt x="172857" y="19607"/>
                    </a:cubicBezTo>
                    <a:cubicBezTo>
                      <a:pt x="165178" y="20716"/>
                      <a:pt x="157534" y="22579"/>
                      <a:pt x="149717" y="22579"/>
                    </a:cubicBezTo>
                    <a:cubicBezTo>
                      <a:pt x="148517" y="22579"/>
                      <a:pt x="147314" y="22535"/>
                      <a:pt x="146105" y="22438"/>
                    </a:cubicBezTo>
                    <a:cubicBezTo>
                      <a:pt x="132867" y="21411"/>
                      <a:pt x="121180" y="14243"/>
                      <a:pt x="109128" y="8971"/>
                    </a:cubicBezTo>
                    <a:cubicBezTo>
                      <a:pt x="96639" y="3534"/>
                      <a:pt x="82748" y="0"/>
                      <a:pt x="69126" y="0"/>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 name="Google Shape;763;p32">
              <a:extLst>
                <a:ext uri="{FF2B5EF4-FFF2-40B4-BE49-F238E27FC236}">
                  <a16:creationId xmlns:a16="http://schemas.microsoft.com/office/drawing/2014/main" id="{86CDFC86-887C-5678-CC9A-3BF05EED2176}"/>
                </a:ext>
              </a:extLst>
            </p:cNvPr>
            <p:cNvGrpSpPr/>
            <p:nvPr/>
          </p:nvGrpSpPr>
          <p:grpSpPr>
            <a:xfrm>
              <a:off x="6182907" y="2124215"/>
              <a:ext cx="3097991" cy="3212189"/>
              <a:chOff x="6605307" y="2566184"/>
              <a:chExt cx="2675988" cy="2774630"/>
            </a:xfrm>
          </p:grpSpPr>
          <p:sp>
            <p:nvSpPr>
              <p:cNvPr id="961" name="Google Shape;764;p32">
                <a:extLst>
                  <a:ext uri="{FF2B5EF4-FFF2-40B4-BE49-F238E27FC236}">
                    <a16:creationId xmlns:a16="http://schemas.microsoft.com/office/drawing/2014/main" id="{4B509825-94A8-266F-BC7F-53AA72C26771}"/>
                  </a:ext>
                </a:extLst>
              </p:cNvPr>
              <p:cNvSpPr/>
              <p:nvPr/>
            </p:nvSpPr>
            <p:spPr>
              <a:xfrm>
                <a:off x="6713275" y="2566184"/>
                <a:ext cx="1654914" cy="1523909"/>
              </a:xfrm>
              <a:custGeom>
                <a:avLst/>
                <a:gdLst/>
                <a:ahLst/>
                <a:cxnLst/>
                <a:rect l="l" t="t" r="r" b="b"/>
                <a:pathLst>
                  <a:path w="79205" h="72935" extrusionOk="0">
                    <a:moveTo>
                      <a:pt x="57403" y="18834"/>
                    </a:moveTo>
                    <a:lnTo>
                      <a:pt x="57403" y="19023"/>
                    </a:lnTo>
                    <a:lnTo>
                      <a:pt x="57371" y="18834"/>
                    </a:lnTo>
                    <a:close/>
                    <a:moveTo>
                      <a:pt x="38600" y="0"/>
                    </a:moveTo>
                    <a:cubicBezTo>
                      <a:pt x="37757" y="0"/>
                      <a:pt x="36913" y="71"/>
                      <a:pt x="36074" y="215"/>
                    </a:cubicBezTo>
                    <a:cubicBezTo>
                      <a:pt x="32829" y="688"/>
                      <a:pt x="29710" y="2011"/>
                      <a:pt x="26780" y="3649"/>
                    </a:cubicBezTo>
                    <a:cubicBezTo>
                      <a:pt x="21802" y="6453"/>
                      <a:pt x="17234" y="10328"/>
                      <a:pt x="13863" y="15337"/>
                    </a:cubicBezTo>
                    <a:cubicBezTo>
                      <a:pt x="10334" y="20599"/>
                      <a:pt x="8444" y="26774"/>
                      <a:pt x="8475" y="33075"/>
                    </a:cubicBezTo>
                    <a:cubicBezTo>
                      <a:pt x="8601" y="39911"/>
                      <a:pt x="10712" y="46590"/>
                      <a:pt x="7688" y="52923"/>
                    </a:cubicBezTo>
                    <a:cubicBezTo>
                      <a:pt x="5356" y="57806"/>
                      <a:pt x="1198" y="61681"/>
                      <a:pt x="316" y="67383"/>
                    </a:cubicBezTo>
                    <a:cubicBezTo>
                      <a:pt x="1" y="69242"/>
                      <a:pt x="316" y="71574"/>
                      <a:pt x="1828" y="72456"/>
                    </a:cubicBezTo>
                    <a:cubicBezTo>
                      <a:pt x="2394" y="72752"/>
                      <a:pt x="3029" y="72910"/>
                      <a:pt x="3675" y="72910"/>
                    </a:cubicBezTo>
                    <a:cubicBezTo>
                      <a:pt x="3783" y="72910"/>
                      <a:pt x="3893" y="72906"/>
                      <a:pt x="4002" y="72897"/>
                    </a:cubicBezTo>
                    <a:cubicBezTo>
                      <a:pt x="6058" y="72923"/>
                      <a:pt x="8114" y="72935"/>
                      <a:pt x="10169" y="72935"/>
                    </a:cubicBezTo>
                    <a:cubicBezTo>
                      <a:pt x="28259" y="72935"/>
                      <a:pt x="46284" y="71984"/>
                      <a:pt x="64334" y="70881"/>
                    </a:cubicBezTo>
                    <a:cubicBezTo>
                      <a:pt x="67484" y="70755"/>
                      <a:pt x="70666" y="70439"/>
                      <a:pt x="73785" y="69967"/>
                    </a:cubicBezTo>
                    <a:cubicBezTo>
                      <a:pt x="75865" y="69589"/>
                      <a:pt x="78259" y="68707"/>
                      <a:pt x="78826" y="66407"/>
                    </a:cubicBezTo>
                    <a:cubicBezTo>
                      <a:pt x="79204" y="64611"/>
                      <a:pt x="78353" y="62784"/>
                      <a:pt x="77345" y="61366"/>
                    </a:cubicBezTo>
                    <a:cubicBezTo>
                      <a:pt x="76337" y="59917"/>
                      <a:pt x="75108" y="58625"/>
                      <a:pt x="74573" y="56892"/>
                    </a:cubicBezTo>
                    <a:cubicBezTo>
                      <a:pt x="73596" y="53805"/>
                      <a:pt x="75077" y="50591"/>
                      <a:pt x="75739" y="47441"/>
                    </a:cubicBezTo>
                    <a:cubicBezTo>
                      <a:pt x="76621" y="42999"/>
                      <a:pt x="75833" y="38430"/>
                      <a:pt x="73596" y="34492"/>
                    </a:cubicBezTo>
                    <a:cubicBezTo>
                      <a:pt x="71170" y="30302"/>
                      <a:pt x="67138" y="28034"/>
                      <a:pt x="63672" y="25135"/>
                    </a:cubicBezTo>
                    <a:cubicBezTo>
                      <a:pt x="61593" y="23403"/>
                      <a:pt x="59608" y="21197"/>
                      <a:pt x="58379" y="18614"/>
                    </a:cubicBezTo>
                    <a:cubicBezTo>
                      <a:pt x="58568" y="18551"/>
                      <a:pt x="58726" y="18519"/>
                      <a:pt x="58915" y="18456"/>
                    </a:cubicBezTo>
                    <a:cubicBezTo>
                      <a:pt x="64113" y="16629"/>
                      <a:pt x="66161" y="10360"/>
                      <a:pt x="63074" y="5823"/>
                    </a:cubicBezTo>
                    <a:cubicBezTo>
                      <a:pt x="61412" y="3407"/>
                      <a:pt x="58777" y="2170"/>
                      <a:pt x="56134" y="2170"/>
                    </a:cubicBezTo>
                    <a:cubicBezTo>
                      <a:pt x="53815" y="2170"/>
                      <a:pt x="51489" y="3123"/>
                      <a:pt x="49810" y="5067"/>
                    </a:cubicBezTo>
                    <a:cubicBezTo>
                      <a:pt x="48613" y="3744"/>
                      <a:pt x="47258" y="2641"/>
                      <a:pt x="45746" y="1790"/>
                    </a:cubicBezTo>
                    <a:cubicBezTo>
                      <a:pt x="43535" y="614"/>
                      <a:pt x="41079" y="0"/>
                      <a:pt x="38600" y="0"/>
                    </a:cubicBezTo>
                    <a:close/>
                  </a:path>
                </a:pathLst>
              </a:custGeom>
              <a:solidFill>
                <a:srgbClr val="813E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765;p32">
                <a:extLst>
                  <a:ext uri="{FF2B5EF4-FFF2-40B4-BE49-F238E27FC236}">
                    <a16:creationId xmlns:a16="http://schemas.microsoft.com/office/drawing/2014/main" id="{EDCAB7DE-3786-3375-0815-AE387A675A71}"/>
                  </a:ext>
                </a:extLst>
              </p:cNvPr>
              <p:cNvSpPr/>
              <p:nvPr/>
            </p:nvSpPr>
            <p:spPr>
              <a:xfrm>
                <a:off x="6667848" y="4668046"/>
                <a:ext cx="498992" cy="672768"/>
              </a:xfrm>
              <a:custGeom>
                <a:avLst/>
                <a:gdLst/>
                <a:ahLst/>
                <a:cxnLst/>
                <a:rect l="l" t="t" r="r" b="b"/>
                <a:pathLst>
                  <a:path w="23882" h="32199" extrusionOk="0">
                    <a:moveTo>
                      <a:pt x="16604" y="1"/>
                    </a:moveTo>
                    <a:lnTo>
                      <a:pt x="1" y="1040"/>
                    </a:lnTo>
                    <a:lnTo>
                      <a:pt x="3718" y="32199"/>
                    </a:lnTo>
                    <a:lnTo>
                      <a:pt x="23882" y="29962"/>
                    </a:lnTo>
                    <a:lnTo>
                      <a:pt x="16604" y="1"/>
                    </a:lnTo>
                    <a:close/>
                  </a:path>
                </a:pathLst>
              </a:custGeom>
              <a:solidFill>
                <a:srgbClr val="FFCF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766;p32">
                <a:extLst>
                  <a:ext uri="{FF2B5EF4-FFF2-40B4-BE49-F238E27FC236}">
                    <a16:creationId xmlns:a16="http://schemas.microsoft.com/office/drawing/2014/main" id="{A7A61C33-5828-F433-E61A-2CF1C5DD2D11}"/>
                  </a:ext>
                </a:extLst>
              </p:cNvPr>
              <p:cNvSpPr/>
              <p:nvPr/>
            </p:nvSpPr>
            <p:spPr>
              <a:xfrm>
                <a:off x="8062168" y="3630540"/>
                <a:ext cx="1219127" cy="1509492"/>
              </a:xfrm>
              <a:custGeom>
                <a:avLst/>
                <a:gdLst/>
                <a:ahLst/>
                <a:cxnLst/>
                <a:rect l="l" t="t" r="r" b="b"/>
                <a:pathLst>
                  <a:path w="58348" h="72245" extrusionOk="0">
                    <a:moveTo>
                      <a:pt x="47762" y="1"/>
                    </a:moveTo>
                    <a:cubicBezTo>
                      <a:pt x="47006" y="1"/>
                      <a:pt x="46376" y="568"/>
                      <a:pt x="46313" y="1324"/>
                    </a:cubicBezTo>
                    <a:lnTo>
                      <a:pt x="45052" y="10366"/>
                    </a:lnTo>
                    <a:cubicBezTo>
                      <a:pt x="44993" y="10725"/>
                      <a:pt x="44706" y="10999"/>
                      <a:pt x="44353" y="10999"/>
                    </a:cubicBezTo>
                    <a:cubicBezTo>
                      <a:pt x="44335" y="10999"/>
                      <a:pt x="44315" y="10998"/>
                      <a:pt x="44296" y="10996"/>
                    </a:cubicBezTo>
                    <a:lnTo>
                      <a:pt x="44076" y="10996"/>
                    </a:lnTo>
                    <a:cubicBezTo>
                      <a:pt x="43761" y="10965"/>
                      <a:pt x="43509" y="10713"/>
                      <a:pt x="43477" y="10398"/>
                    </a:cubicBezTo>
                    <a:lnTo>
                      <a:pt x="42563" y="3151"/>
                    </a:lnTo>
                    <a:cubicBezTo>
                      <a:pt x="42437" y="2332"/>
                      <a:pt x="41807" y="1671"/>
                      <a:pt x="40957" y="1576"/>
                    </a:cubicBezTo>
                    <a:cubicBezTo>
                      <a:pt x="40201" y="1702"/>
                      <a:pt x="39665" y="2427"/>
                      <a:pt x="39791" y="3214"/>
                    </a:cubicBezTo>
                    <a:cubicBezTo>
                      <a:pt x="39791" y="3214"/>
                      <a:pt x="41114" y="13580"/>
                      <a:pt x="41114" y="13611"/>
                    </a:cubicBezTo>
                    <a:cubicBezTo>
                      <a:pt x="41177" y="14556"/>
                      <a:pt x="41020" y="15470"/>
                      <a:pt x="40642" y="16320"/>
                    </a:cubicBezTo>
                    <a:cubicBezTo>
                      <a:pt x="40516" y="16586"/>
                      <a:pt x="40273" y="16709"/>
                      <a:pt x="40030" y="16709"/>
                    </a:cubicBezTo>
                    <a:cubicBezTo>
                      <a:pt x="39725" y="16709"/>
                      <a:pt x="39420" y="16514"/>
                      <a:pt x="39350" y="16163"/>
                    </a:cubicBezTo>
                    <a:cubicBezTo>
                      <a:pt x="39003" y="14619"/>
                      <a:pt x="38499" y="12288"/>
                      <a:pt x="38499" y="12288"/>
                    </a:cubicBezTo>
                    <a:cubicBezTo>
                      <a:pt x="38372" y="11625"/>
                      <a:pt x="37791" y="11169"/>
                      <a:pt x="37140" y="11169"/>
                    </a:cubicBezTo>
                    <a:cubicBezTo>
                      <a:pt x="36986" y="11169"/>
                      <a:pt x="36828" y="11194"/>
                      <a:pt x="36672" y="11248"/>
                    </a:cubicBezTo>
                    <a:cubicBezTo>
                      <a:pt x="35979" y="11532"/>
                      <a:pt x="35632" y="12288"/>
                      <a:pt x="35790" y="13044"/>
                    </a:cubicBezTo>
                    <a:lnTo>
                      <a:pt x="36735" y="17108"/>
                    </a:lnTo>
                    <a:cubicBezTo>
                      <a:pt x="36735" y="17108"/>
                      <a:pt x="36294" y="22621"/>
                      <a:pt x="38562" y="25520"/>
                    </a:cubicBezTo>
                    <a:lnTo>
                      <a:pt x="25645" y="43068"/>
                    </a:lnTo>
                    <a:lnTo>
                      <a:pt x="19439" y="33837"/>
                    </a:lnTo>
                    <a:lnTo>
                      <a:pt x="0" y="44454"/>
                    </a:lnTo>
                    <a:lnTo>
                      <a:pt x="15060" y="66476"/>
                    </a:lnTo>
                    <a:cubicBezTo>
                      <a:pt x="17535" y="70653"/>
                      <a:pt x="20827" y="72245"/>
                      <a:pt x="23956" y="72245"/>
                    </a:cubicBezTo>
                    <a:cubicBezTo>
                      <a:pt x="26043" y="72245"/>
                      <a:pt x="28058" y="71536"/>
                      <a:pt x="29709" y="70414"/>
                    </a:cubicBezTo>
                    <a:cubicBezTo>
                      <a:pt x="31033" y="69501"/>
                      <a:pt x="32072" y="68241"/>
                      <a:pt x="32734" y="66791"/>
                    </a:cubicBezTo>
                    <a:lnTo>
                      <a:pt x="51952" y="24102"/>
                    </a:lnTo>
                    <a:cubicBezTo>
                      <a:pt x="52866" y="21960"/>
                      <a:pt x="53653" y="20133"/>
                      <a:pt x="54220" y="18809"/>
                    </a:cubicBezTo>
                    <a:lnTo>
                      <a:pt x="57938" y="11658"/>
                    </a:lnTo>
                    <a:cubicBezTo>
                      <a:pt x="58347" y="10933"/>
                      <a:pt x="58032" y="10019"/>
                      <a:pt x="57276" y="9641"/>
                    </a:cubicBezTo>
                    <a:cubicBezTo>
                      <a:pt x="57103" y="9571"/>
                      <a:pt x="56924" y="9537"/>
                      <a:pt x="56748" y="9537"/>
                    </a:cubicBezTo>
                    <a:cubicBezTo>
                      <a:pt x="56219" y="9537"/>
                      <a:pt x="55717" y="9838"/>
                      <a:pt x="55480" y="10335"/>
                    </a:cubicBezTo>
                    <a:lnTo>
                      <a:pt x="53685" y="13580"/>
                    </a:lnTo>
                    <a:cubicBezTo>
                      <a:pt x="53556" y="13836"/>
                      <a:pt x="53318" y="13958"/>
                      <a:pt x="53078" y="13958"/>
                    </a:cubicBezTo>
                    <a:cubicBezTo>
                      <a:pt x="52788" y="13958"/>
                      <a:pt x="52496" y="13781"/>
                      <a:pt x="52393" y="13454"/>
                    </a:cubicBezTo>
                    <a:cubicBezTo>
                      <a:pt x="52204" y="12949"/>
                      <a:pt x="52204" y="12382"/>
                      <a:pt x="52362" y="11847"/>
                    </a:cubicBezTo>
                    <a:lnTo>
                      <a:pt x="54724" y="3939"/>
                    </a:lnTo>
                    <a:cubicBezTo>
                      <a:pt x="55030" y="2869"/>
                      <a:pt x="54165" y="2158"/>
                      <a:pt x="53325" y="2158"/>
                    </a:cubicBezTo>
                    <a:cubicBezTo>
                      <a:pt x="52780" y="2158"/>
                      <a:pt x="52245" y="2457"/>
                      <a:pt x="52046" y="3151"/>
                    </a:cubicBezTo>
                    <a:lnTo>
                      <a:pt x="49778" y="10776"/>
                    </a:lnTo>
                    <a:cubicBezTo>
                      <a:pt x="49650" y="11211"/>
                      <a:pt x="49231" y="11521"/>
                      <a:pt x="48792" y="11521"/>
                    </a:cubicBezTo>
                    <a:cubicBezTo>
                      <a:pt x="48690" y="11521"/>
                      <a:pt x="48587" y="11504"/>
                      <a:pt x="48486" y="11469"/>
                    </a:cubicBezTo>
                    <a:cubicBezTo>
                      <a:pt x="48045" y="11311"/>
                      <a:pt x="47762" y="10902"/>
                      <a:pt x="47856" y="10429"/>
                    </a:cubicBezTo>
                    <a:lnTo>
                      <a:pt x="49085" y="1639"/>
                    </a:lnTo>
                    <a:cubicBezTo>
                      <a:pt x="49211" y="820"/>
                      <a:pt x="48581" y="64"/>
                      <a:pt x="47762" y="1"/>
                    </a:cubicBezTo>
                    <a:close/>
                  </a:path>
                </a:pathLst>
              </a:custGeom>
              <a:solidFill>
                <a:srgbClr val="FFCF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767;p32">
                <a:extLst>
                  <a:ext uri="{FF2B5EF4-FFF2-40B4-BE49-F238E27FC236}">
                    <a16:creationId xmlns:a16="http://schemas.microsoft.com/office/drawing/2014/main" id="{117B562E-1807-F83E-3363-66265730E331}"/>
                  </a:ext>
                </a:extLst>
              </p:cNvPr>
              <p:cNvSpPr/>
              <p:nvPr/>
            </p:nvSpPr>
            <p:spPr>
              <a:xfrm>
                <a:off x="8531545" y="4500171"/>
                <a:ext cx="66506" cy="134976"/>
              </a:xfrm>
              <a:custGeom>
                <a:avLst/>
                <a:gdLst/>
                <a:ahLst/>
                <a:cxnLst/>
                <a:rect l="l" t="t" r="r" b="b"/>
                <a:pathLst>
                  <a:path w="3183" h="6460" extrusionOk="0">
                    <a:moveTo>
                      <a:pt x="2206" y="1"/>
                    </a:moveTo>
                    <a:lnTo>
                      <a:pt x="0" y="6459"/>
                    </a:lnTo>
                    <a:lnTo>
                      <a:pt x="0" y="6459"/>
                    </a:lnTo>
                    <a:lnTo>
                      <a:pt x="3182" y="1450"/>
                    </a:lnTo>
                    <a:lnTo>
                      <a:pt x="2206" y="1"/>
                    </a:ln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768;p32">
                <a:extLst>
                  <a:ext uri="{FF2B5EF4-FFF2-40B4-BE49-F238E27FC236}">
                    <a16:creationId xmlns:a16="http://schemas.microsoft.com/office/drawing/2014/main" id="{7D70E43A-B70D-F499-C7CD-F5F89AB0E285}"/>
                  </a:ext>
                </a:extLst>
              </p:cNvPr>
              <p:cNvSpPr/>
              <p:nvPr/>
            </p:nvSpPr>
            <p:spPr>
              <a:xfrm>
                <a:off x="6605307" y="3759612"/>
                <a:ext cx="1996553" cy="1548229"/>
              </a:xfrm>
              <a:custGeom>
                <a:avLst/>
                <a:gdLst/>
                <a:ahLst/>
                <a:cxnLst/>
                <a:rect l="l" t="t" r="r" b="b"/>
                <a:pathLst>
                  <a:path w="95556" h="74099" extrusionOk="0">
                    <a:moveTo>
                      <a:pt x="60603" y="1"/>
                    </a:moveTo>
                    <a:cubicBezTo>
                      <a:pt x="55683" y="1"/>
                      <a:pt x="50799" y="811"/>
                      <a:pt x="45935" y="1385"/>
                    </a:cubicBezTo>
                    <a:lnTo>
                      <a:pt x="29080" y="3433"/>
                    </a:lnTo>
                    <a:cubicBezTo>
                      <a:pt x="28292" y="3496"/>
                      <a:pt x="27536" y="3622"/>
                      <a:pt x="26780" y="3811"/>
                    </a:cubicBezTo>
                    <a:cubicBezTo>
                      <a:pt x="25709" y="4126"/>
                      <a:pt x="24701" y="4567"/>
                      <a:pt x="23724" y="5103"/>
                    </a:cubicBezTo>
                    <a:lnTo>
                      <a:pt x="17076" y="8348"/>
                    </a:lnTo>
                    <a:cubicBezTo>
                      <a:pt x="13107" y="10301"/>
                      <a:pt x="10019" y="12380"/>
                      <a:pt x="7656" y="16066"/>
                    </a:cubicBezTo>
                    <a:cubicBezTo>
                      <a:pt x="5546" y="19374"/>
                      <a:pt x="4096" y="23092"/>
                      <a:pt x="3025" y="26841"/>
                    </a:cubicBezTo>
                    <a:cubicBezTo>
                      <a:pt x="1198" y="33237"/>
                      <a:pt x="379" y="39916"/>
                      <a:pt x="1" y="46563"/>
                    </a:cubicBezTo>
                    <a:lnTo>
                      <a:pt x="19345" y="44736"/>
                    </a:lnTo>
                    <a:lnTo>
                      <a:pt x="19439" y="44515"/>
                    </a:lnTo>
                    <a:lnTo>
                      <a:pt x="27662" y="74098"/>
                    </a:lnTo>
                    <a:lnTo>
                      <a:pt x="74668" y="68050"/>
                    </a:lnTo>
                    <a:lnTo>
                      <a:pt x="74731" y="35505"/>
                    </a:lnTo>
                    <a:lnTo>
                      <a:pt x="74731" y="38309"/>
                    </a:lnTo>
                    <a:lnTo>
                      <a:pt x="95555" y="34276"/>
                    </a:lnTo>
                    <a:cubicBezTo>
                      <a:pt x="93539" y="28070"/>
                      <a:pt x="91082" y="21926"/>
                      <a:pt x="87805" y="16255"/>
                    </a:cubicBezTo>
                    <a:cubicBezTo>
                      <a:pt x="82670" y="7466"/>
                      <a:pt x="74825" y="1228"/>
                      <a:pt x="64491" y="188"/>
                    </a:cubicBezTo>
                    <a:cubicBezTo>
                      <a:pt x="63193" y="57"/>
                      <a:pt x="61896" y="1"/>
                      <a:pt x="60603" y="1"/>
                    </a:cubicBezTo>
                    <a:close/>
                  </a:path>
                </a:pathLst>
              </a:custGeom>
              <a:solidFill>
                <a:srgbClr val="2138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769;p32">
                <a:extLst>
                  <a:ext uri="{FF2B5EF4-FFF2-40B4-BE49-F238E27FC236}">
                    <a16:creationId xmlns:a16="http://schemas.microsoft.com/office/drawing/2014/main" id="{0DA17680-B820-C069-24B5-B836843C6067}"/>
                  </a:ext>
                </a:extLst>
              </p:cNvPr>
              <p:cNvSpPr/>
              <p:nvPr/>
            </p:nvSpPr>
            <p:spPr>
              <a:xfrm>
                <a:off x="7028610" y="2847166"/>
                <a:ext cx="896585" cy="1175500"/>
              </a:xfrm>
              <a:custGeom>
                <a:avLst/>
                <a:gdLst/>
                <a:ahLst/>
                <a:cxnLst/>
                <a:rect l="l" t="t" r="r" b="b"/>
                <a:pathLst>
                  <a:path w="42911" h="56260" extrusionOk="0">
                    <a:moveTo>
                      <a:pt x="5167" y="0"/>
                    </a:moveTo>
                    <a:cubicBezTo>
                      <a:pt x="3245" y="2268"/>
                      <a:pt x="2111" y="5104"/>
                      <a:pt x="1922" y="8065"/>
                    </a:cubicBezTo>
                    <a:lnTo>
                      <a:pt x="946" y="23566"/>
                    </a:lnTo>
                    <a:cubicBezTo>
                      <a:pt x="725" y="26716"/>
                      <a:pt x="1607" y="29804"/>
                      <a:pt x="3403" y="32387"/>
                    </a:cubicBezTo>
                    <a:cubicBezTo>
                      <a:pt x="5262" y="35758"/>
                      <a:pt x="8381" y="38216"/>
                      <a:pt x="12067" y="39192"/>
                    </a:cubicBezTo>
                    <a:lnTo>
                      <a:pt x="12697" y="44012"/>
                    </a:lnTo>
                    <a:lnTo>
                      <a:pt x="12602" y="44012"/>
                    </a:lnTo>
                    <a:lnTo>
                      <a:pt x="0" y="51101"/>
                    </a:lnTo>
                    <a:cubicBezTo>
                      <a:pt x="0" y="51101"/>
                      <a:pt x="2556" y="56259"/>
                      <a:pt x="14693" y="56259"/>
                    </a:cubicBezTo>
                    <a:cubicBezTo>
                      <a:pt x="16688" y="56259"/>
                      <a:pt x="18942" y="56120"/>
                      <a:pt x="21487" y="55795"/>
                    </a:cubicBezTo>
                    <a:cubicBezTo>
                      <a:pt x="37208" y="53779"/>
                      <a:pt x="42910" y="43918"/>
                      <a:pt x="42910" y="43918"/>
                    </a:cubicBezTo>
                    <a:lnTo>
                      <a:pt x="29804" y="41208"/>
                    </a:lnTo>
                    <a:lnTo>
                      <a:pt x="28544" y="31410"/>
                    </a:lnTo>
                    <a:cubicBezTo>
                      <a:pt x="29206" y="29898"/>
                      <a:pt x="29584" y="28291"/>
                      <a:pt x="29678" y="26653"/>
                    </a:cubicBezTo>
                    <a:lnTo>
                      <a:pt x="29773" y="25204"/>
                    </a:lnTo>
                    <a:lnTo>
                      <a:pt x="31348" y="25299"/>
                    </a:lnTo>
                    <a:cubicBezTo>
                      <a:pt x="31447" y="25304"/>
                      <a:pt x="31546" y="25307"/>
                      <a:pt x="31644" y="25307"/>
                    </a:cubicBezTo>
                    <a:cubicBezTo>
                      <a:pt x="34255" y="25307"/>
                      <a:pt x="36427" y="23310"/>
                      <a:pt x="36609" y="20699"/>
                    </a:cubicBezTo>
                    <a:cubicBezTo>
                      <a:pt x="36767" y="17958"/>
                      <a:pt x="34687" y="15626"/>
                      <a:pt x="31978" y="15437"/>
                    </a:cubicBezTo>
                    <a:lnTo>
                      <a:pt x="30718" y="15374"/>
                    </a:lnTo>
                    <a:cubicBezTo>
                      <a:pt x="29102" y="15885"/>
                      <a:pt x="27409" y="16140"/>
                      <a:pt x="25708" y="16140"/>
                    </a:cubicBezTo>
                    <a:cubicBezTo>
                      <a:pt x="25519" y="16140"/>
                      <a:pt x="25330" y="16137"/>
                      <a:pt x="25141" y="16131"/>
                    </a:cubicBezTo>
                    <a:cubicBezTo>
                      <a:pt x="10712" y="15847"/>
                      <a:pt x="6396" y="4883"/>
                      <a:pt x="5167" y="0"/>
                    </a:cubicBezTo>
                    <a:close/>
                  </a:path>
                </a:pathLst>
              </a:custGeom>
              <a:solidFill>
                <a:srgbClr val="FFCF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71" name="Google Shape;770;p32">
                <a:extLst>
                  <a:ext uri="{FF2B5EF4-FFF2-40B4-BE49-F238E27FC236}">
                    <a16:creationId xmlns:a16="http://schemas.microsoft.com/office/drawing/2014/main" id="{71943606-10FB-6D1E-8BB6-F258BC5BE12D}"/>
                  </a:ext>
                </a:extLst>
              </p:cNvPr>
              <p:cNvSpPr/>
              <p:nvPr/>
            </p:nvSpPr>
            <p:spPr>
              <a:xfrm>
                <a:off x="7099717" y="3372480"/>
                <a:ext cx="550976" cy="391032"/>
              </a:xfrm>
              <a:custGeom>
                <a:avLst/>
                <a:gdLst/>
                <a:ahLst/>
                <a:cxnLst/>
                <a:rect l="l" t="t" r="r" b="b"/>
                <a:pathLst>
                  <a:path w="26370" h="18715" extrusionOk="0">
                    <a:moveTo>
                      <a:pt x="25204" y="1"/>
                    </a:moveTo>
                    <a:lnTo>
                      <a:pt x="25204" y="190"/>
                    </a:lnTo>
                    <a:cubicBezTo>
                      <a:pt x="24719" y="7523"/>
                      <a:pt x="18610" y="13165"/>
                      <a:pt x="11360" y="13165"/>
                    </a:cubicBezTo>
                    <a:cubicBezTo>
                      <a:pt x="11072" y="13165"/>
                      <a:pt x="10782" y="13157"/>
                      <a:pt x="10491" y="13139"/>
                    </a:cubicBezTo>
                    <a:cubicBezTo>
                      <a:pt x="6269" y="12886"/>
                      <a:pt x="2426" y="10713"/>
                      <a:pt x="0" y="7247"/>
                    </a:cubicBezTo>
                    <a:lnTo>
                      <a:pt x="0" y="7247"/>
                    </a:lnTo>
                    <a:cubicBezTo>
                      <a:pt x="2079" y="11059"/>
                      <a:pt x="5765" y="13674"/>
                      <a:pt x="10019" y="14367"/>
                    </a:cubicBezTo>
                    <a:cubicBezTo>
                      <a:pt x="10113" y="16793"/>
                      <a:pt x="12570" y="18715"/>
                      <a:pt x="15595" y="18715"/>
                    </a:cubicBezTo>
                    <a:cubicBezTo>
                      <a:pt x="18619" y="18715"/>
                      <a:pt x="21140" y="16730"/>
                      <a:pt x="21140" y="14273"/>
                    </a:cubicBezTo>
                    <a:cubicBezTo>
                      <a:pt x="21140" y="13454"/>
                      <a:pt x="20888" y="12666"/>
                      <a:pt x="20384" y="12036"/>
                    </a:cubicBezTo>
                    <a:cubicBezTo>
                      <a:pt x="23849" y="9610"/>
                      <a:pt x="26023" y="5735"/>
                      <a:pt x="26307" y="1513"/>
                    </a:cubicBezTo>
                    <a:lnTo>
                      <a:pt x="26370" y="64"/>
                    </a:lnTo>
                    <a:lnTo>
                      <a:pt x="25204" y="1"/>
                    </a:ln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771;p32">
                <a:extLst>
                  <a:ext uri="{FF2B5EF4-FFF2-40B4-BE49-F238E27FC236}">
                    <a16:creationId xmlns:a16="http://schemas.microsoft.com/office/drawing/2014/main" id="{7D940120-70AE-5AEF-AB83-4C8611201300}"/>
                  </a:ext>
                </a:extLst>
              </p:cNvPr>
              <p:cNvSpPr/>
              <p:nvPr/>
            </p:nvSpPr>
            <p:spPr>
              <a:xfrm>
                <a:off x="7671128" y="3218794"/>
                <a:ext cx="63873" cy="87880"/>
              </a:xfrm>
              <a:custGeom>
                <a:avLst/>
                <a:gdLst/>
                <a:ahLst/>
                <a:cxnLst/>
                <a:rect l="l" t="t" r="r" b="b"/>
                <a:pathLst>
                  <a:path w="3057" h="4206" extrusionOk="0">
                    <a:moveTo>
                      <a:pt x="2511" y="1"/>
                    </a:moveTo>
                    <a:cubicBezTo>
                      <a:pt x="2395" y="1"/>
                      <a:pt x="2279" y="50"/>
                      <a:pt x="2206" y="141"/>
                    </a:cubicBezTo>
                    <a:lnTo>
                      <a:pt x="0" y="2788"/>
                    </a:lnTo>
                    <a:lnTo>
                      <a:pt x="2300" y="4142"/>
                    </a:lnTo>
                    <a:cubicBezTo>
                      <a:pt x="2363" y="4174"/>
                      <a:pt x="2426" y="4174"/>
                      <a:pt x="2521" y="4174"/>
                    </a:cubicBezTo>
                    <a:lnTo>
                      <a:pt x="2521" y="4205"/>
                    </a:lnTo>
                    <a:cubicBezTo>
                      <a:pt x="2930" y="4205"/>
                      <a:pt x="3056" y="3670"/>
                      <a:pt x="2741" y="3481"/>
                    </a:cubicBezTo>
                    <a:lnTo>
                      <a:pt x="1229" y="2567"/>
                    </a:lnTo>
                    <a:lnTo>
                      <a:pt x="2804" y="645"/>
                    </a:lnTo>
                    <a:cubicBezTo>
                      <a:pt x="2930" y="488"/>
                      <a:pt x="2930" y="236"/>
                      <a:pt x="2741" y="78"/>
                    </a:cubicBezTo>
                    <a:cubicBezTo>
                      <a:pt x="2675" y="26"/>
                      <a:pt x="2593" y="1"/>
                      <a:pt x="2511" y="1"/>
                    </a:cubicBez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772;p32">
                <a:extLst>
                  <a:ext uri="{FF2B5EF4-FFF2-40B4-BE49-F238E27FC236}">
                    <a16:creationId xmlns:a16="http://schemas.microsoft.com/office/drawing/2014/main" id="{E0F57EF8-0F1C-1868-8ADB-ADFD9CF45658}"/>
                  </a:ext>
                </a:extLst>
              </p:cNvPr>
              <p:cNvSpPr/>
              <p:nvPr/>
            </p:nvSpPr>
            <p:spPr>
              <a:xfrm>
                <a:off x="7244858" y="3492358"/>
                <a:ext cx="76723" cy="29586"/>
              </a:xfrm>
              <a:custGeom>
                <a:avLst/>
                <a:gdLst/>
                <a:ahLst/>
                <a:cxnLst/>
                <a:rect l="l" t="t" r="r" b="b"/>
                <a:pathLst>
                  <a:path w="3672" h="1416" extrusionOk="0">
                    <a:moveTo>
                      <a:pt x="1562" y="0"/>
                    </a:moveTo>
                    <a:cubicBezTo>
                      <a:pt x="1154" y="0"/>
                      <a:pt x="743" y="92"/>
                      <a:pt x="363" y="281"/>
                    </a:cubicBezTo>
                    <a:cubicBezTo>
                      <a:pt x="0" y="505"/>
                      <a:pt x="206" y="1001"/>
                      <a:pt x="565" y="1001"/>
                    </a:cubicBezTo>
                    <a:cubicBezTo>
                      <a:pt x="611" y="1001"/>
                      <a:pt x="660" y="992"/>
                      <a:pt x="710" y="975"/>
                    </a:cubicBezTo>
                    <a:cubicBezTo>
                      <a:pt x="982" y="844"/>
                      <a:pt x="1273" y="781"/>
                      <a:pt x="1561" y="781"/>
                    </a:cubicBezTo>
                    <a:cubicBezTo>
                      <a:pt x="2039" y="781"/>
                      <a:pt x="2510" y="955"/>
                      <a:pt x="2884" y="1290"/>
                    </a:cubicBezTo>
                    <a:cubicBezTo>
                      <a:pt x="2947" y="1353"/>
                      <a:pt x="3041" y="1416"/>
                      <a:pt x="3136" y="1416"/>
                    </a:cubicBezTo>
                    <a:cubicBezTo>
                      <a:pt x="3514" y="1416"/>
                      <a:pt x="3671" y="975"/>
                      <a:pt x="3419" y="722"/>
                    </a:cubicBezTo>
                    <a:cubicBezTo>
                      <a:pt x="2908" y="251"/>
                      <a:pt x="2239" y="0"/>
                      <a:pt x="1562" y="0"/>
                    </a:cubicBez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774;p32">
                <a:extLst>
                  <a:ext uri="{FF2B5EF4-FFF2-40B4-BE49-F238E27FC236}">
                    <a16:creationId xmlns:a16="http://schemas.microsoft.com/office/drawing/2014/main" id="{3DED55FD-BB26-E12A-8DF0-FD77D9A4C326}"/>
                  </a:ext>
                </a:extLst>
              </p:cNvPr>
              <p:cNvSpPr/>
              <p:nvPr/>
            </p:nvSpPr>
            <p:spPr>
              <a:xfrm>
                <a:off x="7081935" y="3078166"/>
                <a:ext cx="98098" cy="51420"/>
              </a:xfrm>
              <a:custGeom>
                <a:avLst/>
                <a:gdLst/>
                <a:ahLst/>
                <a:cxnLst/>
                <a:rect l="l" t="t" r="r" b="b"/>
                <a:pathLst>
                  <a:path w="4695" h="2461" extrusionOk="0">
                    <a:moveTo>
                      <a:pt x="2980" y="1"/>
                    </a:moveTo>
                    <a:cubicBezTo>
                      <a:pt x="2622" y="1"/>
                      <a:pt x="2262" y="65"/>
                      <a:pt x="1922" y="192"/>
                    </a:cubicBezTo>
                    <a:cubicBezTo>
                      <a:pt x="1135" y="413"/>
                      <a:pt x="504" y="948"/>
                      <a:pt x="158" y="1673"/>
                    </a:cubicBezTo>
                    <a:cubicBezTo>
                      <a:pt x="0" y="2146"/>
                      <a:pt x="221" y="2429"/>
                      <a:pt x="504" y="2461"/>
                    </a:cubicBezTo>
                    <a:cubicBezTo>
                      <a:pt x="851" y="2429"/>
                      <a:pt x="1198" y="2366"/>
                      <a:pt x="1513" y="2209"/>
                    </a:cubicBezTo>
                    <a:cubicBezTo>
                      <a:pt x="1859" y="2051"/>
                      <a:pt x="2206" y="1925"/>
                      <a:pt x="2489" y="1831"/>
                    </a:cubicBezTo>
                    <a:cubicBezTo>
                      <a:pt x="2804" y="1736"/>
                      <a:pt x="3151" y="1610"/>
                      <a:pt x="3529" y="1547"/>
                    </a:cubicBezTo>
                    <a:cubicBezTo>
                      <a:pt x="3844" y="1453"/>
                      <a:pt x="4191" y="1326"/>
                      <a:pt x="4474" y="1137"/>
                    </a:cubicBezTo>
                    <a:cubicBezTo>
                      <a:pt x="4695" y="948"/>
                      <a:pt x="4695" y="570"/>
                      <a:pt x="4254" y="287"/>
                    </a:cubicBezTo>
                    <a:cubicBezTo>
                      <a:pt x="3855" y="96"/>
                      <a:pt x="3418" y="1"/>
                      <a:pt x="2980" y="1"/>
                    </a:cubicBezTo>
                    <a:close/>
                  </a:path>
                </a:pathLst>
              </a:custGeom>
              <a:solidFill>
                <a:srgbClr val="813E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775;p32">
                <a:extLst>
                  <a:ext uri="{FF2B5EF4-FFF2-40B4-BE49-F238E27FC236}">
                    <a16:creationId xmlns:a16="http://schemas.microsoft.com/office/drawing/2014/main" id="{378B9D26-57BE-5DFB-D079-E4069624A48E}"/>
                  </a:ext>
                </a:extLst>
              </p:cNvPr>
              <p:cNvSpPr/>
              <p:nvPr/>
            </p:nvSpPr>
            <p:spPr>
              <a:xfrm>
                <a:off x="7356441" y="3166429"/>
                <a:ext cx="42812" cy="43481"/>
              </a:xfrm>
              <a:custGeom>
                <a:avLst/>
                <a:gdLst/>
                <a:ahLst/>
                <a:cxnLst/>
                <a:rect l="l" t="t" r="r" b="b"/>
                <a:pathLst>
                  <a:path w="2049" h="2081" extrusionOk="0">
                    <a:moveTo>
                      <a:pt x="1009" y="1"/>
                    </a:moveTo>
                    <a:cubicBezTo>
                      <a:pt x="442" y="1"/>
                      <a:pt x="1" y="442"/>
                      <a:pt x="1" y="1041"/>
                    </a:cubicBezTo>
                    <a:cubicBezTo>
                      <a:pt x="1" y="1608"/>
                      <a:pt x="442" y="2080"/>
                      <a:pt x="1009" y="2080"/>
                    </a:cubicBezTo>
                    <a:cubicBezTo>
                      <a:pt x="1608" y="2080"/>
                      <a:pt x="2049" y="1608"/>
                      <a:pt x="2049" y="1041"/>
                    </a:cubicBezTo>
                    <a:cubicBezTo>
                      <a:pt x="2049" y="442"/>
                      <a:pt x="1608" y="1"/>
                      <a:pt x="1009" y="1"/>
                    </a:cubicBezTo>
                    <a:close/>
                  </a:path>
                </a:pathLst>
              </a:custGeom>
              <a:solidFill>
                <a:srgbClr val="502A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776;p32">
                <a:extLst>
                  <a:ext uri="{FF2B5EF4-FFF2-40B4-BE49-F238E27FC236}">
                    <a16:creationId xmlns:a16="http://schemas.microsoft.com/office/drawing/2014/main" id="{737DAD24-AC56-6E02-3C30-5A4F8A0A10F1}"/>
                  </a:ext>
                </a:extLst>
              </p:cNvPr>
              <p:cNvSpPr/>
              <p:nvPr/>
            </p:nvSpPr>
            <p:spPr>
              <a:xfrm>
                <a:off x="7132628" y="3173680"/>
                <a:ext cx="50710" cy="43355"/>
              </a:xfrm>
              <a:custGeom>
                <a:avLst/>
                <a:gdLst/>
                <a:ahLst/>
                <a:cxnLst/>
                <a:rect l="l" t="t" r="r" b="b"/>
                <a:pathLst>
                  <a:path w="2427" h="2075" extrusionOk="0">
                    <a:moveTo>
                      <a:pt x="1040" y="0"/>
                    </a:moveTo>
                    <a:cubicBezTo>
                      <a:pt x="473" y="0"/>
                      <a:pt x="0" y="473"/>
                      <a:pt x="0" y="1040"/>
                    </a:cubicBezTo>
                    <a:cubicBezTo>
                      <a:pt x="0" y="1658"/>
                      <a:pt x="519" y="2074"/>
                      <a:pt x="1050" y="2074"/>
                    </a:cubicBezTo>
                    <a:cubicBezTo>
                      <a:pt x="1304" y="2074"/>
                      <a:pt x="1561" y="1979"/>
                      <a:pt x="1765" y="1765"/>
                    </a:cubicBezTo>
                    <a:cubicBezTo>
                      <a:pt x="2426" y="1103"/>
                      <a:pt x="1954" y="0"/>
                      <a:pt x="1040" y="0"/>
                    </a:cubicBezTo>
                    <a:close/>
                  </a:path>
                </a:pathLst>
              </a:custGeom>
              <a:solidFill>
                <a:srgbClr val="502A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777;p32">
                <a:extLst>
                  <a:ext uri="{FF2B5EF4-FFF2-40B4-BE49-F238E27FC236}">
                    <a16:creationId xmlns:a16="http://schemas.microsoft.com/office/drawing/2014/main" id="{C34B62E7-186C-F589-6ACF-F8FBA9DC89E6}"/>
                  </a:ext>
                </a:extLst>
              </p:cNvPr>
              <p:cNvSpPr/>
              <p:nvPr/>
            </p:nvSpPr>
            <p:spPr>
              <a:xfrm>
                <a:off x="7118147" y="3208304"/>
                <a:ext cx="72419" cy="23986"/>
              </a:xfrm>
              <a:custGeom>
                <a:avLst/>
                <a:gdLst/>
                <a:ahLst/>
                <a:cxnLst/>
                <a:rect l="l" t="t" r="r" b="b"/>
                <a:pathLst>
                  <a:path w="3466" h="1148" extrusionOk="0">
                    <a:moveTo>
                      <a:pt x="1852" y="1"/>
                    </a:moveTo>
                    <a:cubicBezTo>
                      <a:pt x="1329" y="1"/>
                      <a:pt x="808" y="143"/>
                      <a:pt x="347" y="423"/>
                    </a:cubicBezTo>
                    <a:cubicBezTo>
                      <a:pt x="0" y="612"/>
                      <a:pt x="126" y="1147"/>
                      <a:pt x="536" y="1147"/>
                    </a:cubicBezTo>
                    <a:cubicBezTo>
                      <a:pt x="599" y="1147"/>
                      <a:pt x="662" y="1147"/>
                      <a:pt x="725" y="1116"/>
                    </a:cubicBezTo>
                    <a:cubicBezTo>
                      <a:pt x="1066" y="894"/>
                      <a:pt x="1454" y="783"/>
                      <a:pt x="1842" y="783"/>
                    </a:cubicBezTo>
                    <a:cubicBezTo>
                      <a:pt x="2171" y="783"/>
                      <a:pt x="2501" y="863"/>
                      <a:pt x="2804" y="1021"/>
                    </a:cubicBezTo>
                    <a:cubicBezTo>
                      <a:pt x="2871" y="1066"/>
                      <a:pt x="2946" y="1087"/>
                      <a:pt x="3020" y="1087"/>
                    </a:cubicBezTo>
                    <a:cubicBezTo>
                      <a:pt x="3156" y="1087"/>
                      <a:pt x="3290" y="1017"/>
                      <a:pt x="3371" y="895"/>
                    </a:cubicBezTo>
                    <a:cubicBezTo>
                      <a:pt x="3466" y="706"/>
                      <a:pt x="3434" y="454"/>
                      <a:pt x="3245" y="360"/>
                    </a:cubicBezTo>
                    <a:cubicBezTo>
                      <a:pt x="2809" y="119"/>
                      <a:pt x="2330" y="1"/>
                      <a:pt x="1852" y="1"/>
                    </a:cubicBez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778;p32">
                <a:extLst>
                  <a:ext uri="{FF2B5EF4-FFF2-40B4-BE49-F238E27FC236}">
                    <a16:creationId xmlns:a16="http://schemas.microsoft.com/office/drawing/2014/main" id="{98F889C2-8E87-E70C-89E4-2738A1F1F5C2}"/>
                  </a:ext>
                </a:extLst>
              </p:cNvPr>
              <p:cNvSpPr/>
              <p:nvPr/>
            </p:nvSpPr>
            <p:spPr>
              <a:xfrm>
                <a:off x="7345909" y="3204271"/>
                <a:ext cx="75511" cy="24070"/>
              </a:xfrm>
              <a:custGeom>
                <a:avLst/>
                <a:gdLst/>
                <a:ahLst/>
                <a:cxnLst/>
                <a:rect l="l" t="t" r="r" b="b"/>
                <a:pathLst>
                  <a:path w="3614" h="1152" extrusionOk="0">
                    <a:moveTo>
                      <a:pt x="1874" y="0"/>
                    </a:moveTo>
                    <a:cubicBezTo>
                      <a:pt x="1347" y="0"/>
                      <a:pt x="816" y="142"/>
                      <a:pt x="347" y="427"/>
                    </a:cubicBezTo>
                    <a:cubicBezTo>
                      <a:pt x="1" y="616"/>
                      <a:pt x="127" y="1151"/>
                      <a:pt x="536" y="1151"/>
                    </a:cubicBezTo>
                    <a:cubicBezTo>
                      <a:pt x="599" y="1151"/>
                      <a:pt x="662" y="1120"/>
                      <a:pt x="725" y="1088"/>
                    </a:cubicBezTo>
                    <a:cubicBezTo>
                      <a:pt x="1061" y="887"/>
                      <a:pt x="1441" y="784"/>
                      <a:pt x="1823" y="784"/>
                    </a:cubicBezTo>
                    <a:cubicBezTo>
                      <a:pt x="2159" y="784"/>
                      <a:pt x="2496" y="863"/>
                      <a:pt x="2805" y="1025"/>
                    </a:cubicBezTo>
                    <a:cubicBezTo>
                      <a:pt x="2873" y="1064"/>
                      <a:pt x="2941" y="1082"/>
                      <a:pt x="3006" y="1082"/>
                    </a:cubicBezTo>
                    <a:cubicBezTo>
                      <a:pt x="3361" y="1082"/>
                      <a:pt x="3614" y="572"/>
                      <a:pt x="3214" y="332"/>
                    </a:cubicBezTo>
                    <a:cubicBezTo>
                      <a:pt x="2801" y="111"/>
                      <a:pt x="2339" y="0"/>
                      <a:pt x="1874" y="0"/>
                    </a:cubicBez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779;p32">
                <a:extLst>
                  <a:ext uri="{FF2B5EF4-FFF2-40B4-BE49-F238E27FC236}">
                    <a16:creationId xmlns:a16="http://schemas.microsoft.com/office/drawing/2014/main" id="{9A8D8719-FFB3-A0A8-E0C6-3DCA0203EA55}"/>
                  </a:ext>
                </a:extLst>
              </p:cNvPr>
              <p:cNvSpPr/>
              <p:nvPr/>
            </p:nvSpPr>
            <p:spPr>
              <a:xfrm>
                <a:off x="7189234" y="3145367"/>
                <a:ext cx="93292" cy="181047"/>
              </a:xfrm>
              <a:custGeom>
                <a:avLst/>
                <a:gdLst/>
                <a:ahLst/>
                <a:cxnLst/>
                <a:rect l="l" t="t" r="r" b="b"/>
                <a:pathLst>
                  <a:path w="4465" h="8665" extrusionOk="0">
                    <a:moveTo>
                      <a:pt x="3277" y="1"/>
                    </a:moveTo>
                    <a:cubicBezTo>
                      <a:pt x="3057" y="1"/>
                      <a:pt x="2899" y="158"/>
                      <a:pt x="2899" y="379"/>
                    </a:cubicBezTo>
                    <a:lnTo>
                      <a:pt x="2805" y="3183"/>
                    </a:lnTo>
                    <a:cubicBezTo>
                      <a:pt x="2805" y="3246"/>
                      <a:pt x="2805" y="3309"/>
                      <a:pt x="2805" y="3372"/>
                    </a:cubicBezTo>
                    <a:cubicBezTo>
                      <a:pt x="2677" y="4059"/>
                      <a:pt x="2324" y="4212"/>
                      <a:pt x="1993" y="4212"/>
                    </a:cubicBezTo>
                    <a:cubicBezTo>
                      <a:pt x="1915" y="4212"/>
                      <a:pt x="1838" y="4203"/>
                      <a:pt x="1765" y="4191"/>
                    </a:cubicBezTo>
                    <a:cubicBezTo>
                      <a:pt x="1710" y="4186"/>
                      <a:pt x="1655" y="4183"/>
                      <a:pt x="1601" y="4183"/>
                    </a:cubicBezTo>
                    <a:cubicBezTo>
                      <a:pt x="1310" y="4183"/>
                      <a:pt x="1027" y="4257"/>
                      <a:pt x="788" y="4443"/>
                    </a:cubicBezTo>
                    <a:cubicBezTo>
                      <a:pt x="473" y="4664"/>
                      <a:pt x="284" y="4979"/>
                      <a:pt x="221" y="5357"/>
                    </a:cubicBezTo>
                    <a:lnTo>
                      <a:pt x="221" y="5514"/>
                    </a:lnTo>
                    <a:cubicBezTo>
                      <a:pt x="1" y="6869"/>
                      <a:pt x="914" y="8161"/>
                      <a:pt x="2269" y="8413"/>
                    </a:cubicBezTo>
                    <a:lnTo>
                      <a:pt x="3844" y="8665"/>
                    </a:lnTo>
                    <a:lnTo>
                      <a:pt x="3907" y="8665"/>
                    </a:lnTo>
                    <a:lnTo>
                      <a:pt x="3907" y="8633"/>
                    </a:lnTo>
                    <a:cubicBezTo>
                      <a:pt x="3917" y="8634"/>
                      <a:pt x="3927" y="8634"/>
                      <a:pt x="3936" y="8634"/>
                    </a:cubicBezTo>
                    <a:cubicBezTo>
                      <a:pt x="4414" y="8634"/>
                      <a:pt x="4465" y="7876"/>
                      <a:pt x="3970" y="7846"/>
                    </a:cubicBezTo>
                    <a:lnTo>
                      <a:pt x="2395" y="7593"/>
                    </a:lnTo>
                    <a:cubicBezTo>
                      <a:pt x="1450" y="7404"/>
                      <a:pt x="820" y="6522"/>
                      <a:pt x="977" y="5577"/>
                    </a:cubicBezTo>
                    <a:lnTo>
                      <a:pt x="1009" y="5451"/>
                    </a:lnTo>
                    <a:cubicBezTo>
                      <a:pt x="1009" y="5294"/>
                      <a:pt x="1103" y="5136"/>
                      <a:pt x="1229" y="5042"/>
                    </a:cubicBezTo>
                    <a:cubicBezTo>
                      <a:pt x="1307" y="4990"/>
                      <a:pt x="1426" y="4939"/>
                      <a:pt x="1535" y="4939"/>
                    </a:cubicBezTo>
                    <a:cubicBezTo>
                      <a:pt x="1560" y="4939"/>
                      <a:pt x="1584" y="4941"/>
                      <a:pt x="1607" y="4947"/>
                    </a:cubicBezTo>
                    <a:cubicBezTo>
                      <a:pt x="1727" y="4965"/>
                      <a:pt x="1842" y="4974"/>
                      <a:pt x="1953" y="4974"/>
                    </a:cubicBezTo>
                    <a:cubicBezTo>
                      <a:pt x="2806" y="4974"/>
                      <a:pt x="3393" y="4442"/>
                      <a:pt x="3561" y="3466"/>
                    </a:cubicBezTo>
                    <a:cubicBezTo>
                      <a:pt x="3592" y="3372"/>
                      <a:pt x="3592" y="3277"/>
                      <a:pt x="3592" y="3183"/>
                    </a:cubicBezTo>
                    <a:lnTo>
                      <a:pt x="3687" y="379"/>
                    </a:lnTo>
                    <a:cubicBezTo>
                      <a:pt x="3687" y="158"/>
                      <a:pt x="3498" y="1"/>
                      <a:pt x="3277" y="1"/>
                    </a:cubicBezTo>
                    <a:close/>
                  </a:path>
                </a:pathLst>
              </a:custGeom>
              <a:solidFill>
                <a:srgbClr val="FF8E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780;p32">
                <a:extLst>
                  <a:ext uri="{FF2B5EF4-FFF2-40B4-BE49-F238E27FC236}">
                    <a16:creationId xmlns:a16="http://schemas.microsoft.com/office/drawing/2014/main" id="{DA837C4D-45B0-BA3B-CD7F-306B0B1ADFC7}"/>
                  </a:ext>
                </a:extLst>
              </p:cNvPr>
              <p:cNvSpPr/>
              <p:nvPr/>
            </p:nvSpPr>
            <p:spPr>
              <a:xfrm>
                <a:off x="7636232" y="3337564"/>
                <a:ext cx="142874" cy="165272"/>
              </a:xfrm>
              <a:custGeom>
                <a:avLst/>
                <a:gdLst/>
                <a:ahLst/>
                <a:cxnLst/>
                <a:rect l="l" t="t" r="r" b="b"/>
                <a:pathLst>
                  <a:path w="6838" h="7910" extrusionOk="0">
                    <a:moveTo>
                      <a:pt x="3403" y="790"/>
                    </a:moveTo>
                    <a:cubicBezTo>
                      <a:pt x="4065" y="790"/>
                      <a:pt x="4726" y="1105"/>
                      <a:pt x="5167" y="1640"/>
                    </a:cubicBezTo>
                    <a:cubicBezTo>
                      <a:pt x="5703" y="2239"/>
                      <a:pt x="5986" y="3027"/>
                      <a:pt x="6018" y="3877"/>
                    </a:cubicBezTo>
                    <a:cubicBezTo>
                      <a:pt x="6049" y="4696"/>
                      <a:pt x="5797" y="5484"/>
                      <a:pt x="5293" y="6146"/>
                    </a:cubicBezTo>
                    <a:cubicBezTo>
                      <a:pt x="4884" y="6713"/>
                      <a:pt x="4254" y="7059"/>
                      <a:pt x="3529" y="7122"/>
                    </a:cubicBezTo>
                    <a:cubicBezTo>
                      <a:pt x="3499" y="7124"/>
                      <a:pt x="3470" y="7124"/>
                      <a:pt x="3440" y="7124"/>
                    </a:cubicBezTo>
                    <a:cubicBezTo>
                      <a:pt x="2091" y="7124"/>
                      <a:pt x="913" y="5730"/>
                      <a:pt x="851" y="4035"/>
                    </a:cubicBezTo>
                    <a:cubicBezTo>
                      <a:pt x="788" y="2302"/>
                      <a:pt x="1922" y="821"/>
                      <a:pt x="3340" y="790"/>
                    </a:cubicBezTo>
                    <a:close/>
                    <a:moveTo>
                      <a:pt x="3410" y="1"/>
                    </a:moveTo>
                    <a:cubicBezTo>
                      <a:pt x="3376" y="1"/>
                      <a:pt x="3342" y="1"/>
                      <a:pt x="3309" y="2"/>
                    </a:cubicBezTo>
                    <a:cubicBezTo>
                      <a:pt x="1450" y="65"/>
                      <a:pt x="1" y="1924"/>
                      <a:pt x="64" y="4066"/>
                    </a:cubicBezTo>
                    <a:cubicBezTo>
                      <a:pt x="158" y="6209"/>
                      <a:pt x="1670" y="7910"/>
                      <a:pt x="3466" y="7910"/>
                    </a:cubicBezTo>
                    <a:lnTo>
                      <a:pt x="3561" y="7910"/>
                    </a:lnTo>
                    <a:cubicBezTo>
                      <a:pt x="4506" y="7847"/>
                      <a:pt x="5356" y="7374"/>
                      <a:pt x="5923" y="6650"/>
                    </a:cubicBezTo>
                    <a:cubicBezTo>
                      <a:pt x="6522" y="5831"/>
                      <a:pt x="6837" y="4854"/>
                      <a:pt x="6806" y="3846"/>
                    </a:cubicBezTo>
                    <a:cubicBezTo>
                      <a:pt x="6774" y="2838"/>
                      <a:pt x="6396" y="1861"/>
                      <a:pt x="5734" y="1105"/>
                    </a:cubicBezTo>
                    <a:cubicBezTo>
                      <a:pt x="5157" y="406"/>
                      <a:pt x="4317" y="1"/>
                      <a:pt x="34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 name="Google Shape;781;p32">
              <a:extLst>
                <a:ext uri="{FF2B5EF4-FFF2-40B4-BE49-F238E27FC236}">
                  <a16:creationId xmlns:a16="http://schemas.microsoft.com/office/drawing/2014/main" id="{008AD243-66B5-63CF-E762-96C8B1AB758D}"/>
                </a:ext>
              </a:extLst>
            </p:cNvPr>
            <p:cNvGrpSpPr/>
            <p:nvPr/>
          </p:nvGrpSpPr>
          <p:grpSpPr>
            <a:xfrm>
              <a:off x="5157624" y="3588991"/>
              <a:ext cx="2154500" cy="1777906"/>
              <a:chOff x="5213641" y="3831430"/>
              <a:chExt cx="1861018" cy="1535723"/>
            </a:xfrm>
          </p:grpSpPr>
          <p:sp>
            <p:nvSpPr>
              <p:cNvPr id="12" name="Google Shape;782;p32">
                <a:extLst>
                  <a:ext uri="{FF2B5EF4-FFF2-40B4-BE49-F238E27FC236}">
                    <a16:creationId xmlns:a16="http://schemas.microsoft.com/office/drawing/2014/main" id="{52DDA20E-7535-B43F-DD53-5EEE218AB932}"/>
                  </a:ext>
                </a:extLst>
              </p:cNvPr>
              <p:cNvSpPr/>
              <p:nvPr/>
            </p:nvSpPr>
            <p:spPr>
              <a:xfrm>
                <a:off x="6425584" y="4287685"/>
                <a:ext cx="649074" cy="995895"/>
              </a:xfrm>
              <a:custGeom>
                <a:avLst/>
                <a:gdLst/>
                <a:ahLst/>
                <a:cxnLst/>
                <a:rect l="l" t="t" r="r" b="b"/>
                <a:pathLst>
                  <a:path w="31065" h="47664" extrusionOk="0">
                    <a:moveTo>
                      <a:pt x="26378" y="1"/>
                    </a:moveTo>
                    <a:cubicBezTo>
                      <a:pt x="26314" y="1"/>
                      <a:pt x="26248" y="9"/>
                      <a:pt x="26182" y="25"/>
                    </a:cubicBezTo>
                    <a:cubicBezTo>
                      <a:pt x="25709" y="120"/>
                      <a:pt x="25394" y="561"/>
                      <a:pt x="25457" y="1033"/>
                    </a:cubicBezTo>
                    <a:lnTo>
                      <a:pt x="25898" y="5948"/>
                    </a:lnTo>
                    <a:cubicBezTo>
                      <a:pt x="25930" y="6326"/>
                      <a:pt x="25646" y="6641"/>
                      <a:pt x="25268" y="6673"/>
                    </a:cubicBezTo>
                    <a:cubicBezTo>
                      <a:pt x="25247" y="6675"/>
                      <a:pt x="25227" y="6676"/>
                      <a:pt x="25206" y="6676"/>
                    </a:cubicBezTo>
                    <a:cubicBezTo>
                      <a:pt x="24949" y="6676"/>
                      <a:pt x="24728" y="6495"/>
                      <a:pt x="24669" y="6232"/>
                    </a:cubicBezTo>
                    <a:lnTo>
                      <a:pt x="23315" y="844"/>
                    </a:lnTo>
                    <a:cubicBezTo>
                      <a:pt x="23214" y="441"/>
                      <a:pt x="22851" y="159"/>
                      <a:pt x="22452" y="159"/>
                    </a:cubicBezTo>
                    <a:cubicBezTo>
                      <a:pt x="22352" y="159"/>
                      <a:pt x="22250" y="177"/>
                      <a:pt x="22149" y="214"/>
                    </a:cubicBezTo>
                    <a:cubicBezTo>
                      <a:pt x="21708" y="403"/>
                      <a:pt x="21456" y="876"/>
                      <a:pt x="21582" y="1317"/>
                    </a:cubicBezTo>
                    <a:lnTo>
                      <a:pt x="22968" y="6830"/>
                    </a:lnTo>
                    <a:cubicBezTo>
                      <a:pt x="23031" y="7082"/>
                      <a:pt x="22905" y="7303"/>
                      <a:pt x="22684" y="7366"/>
                    </a:cubicBezTo>
                    <a:lnTo>
                      <a:pt x="22527" y="7429"/>
                    </a:lnTo>
                    <a:cubicBezTo>
                      <a:pt x="22487" y="7442"/>
                      <a:pt x="22445" y="7449"/>
                      <a:pt x="22403" y="7449"/>
                    </a:cubicBezTo>
                    <a:cubicBezTo>
                      <a:pt x="22249" y="7449"/>
                      <a:pt x="22097" y="7364"/>
                      <a:pt x="22023" y="7240"/>
                    </a:cubicBezTo>
                    <a:lnTo>
                      <a:pt x="19786" y="3302"/>
                    </a:lnTo>
                    <a:cubicBezTo>
                      <a:pt x="19560" y="2925"/>
                      <a:pt x="19173" y="2728"/>
                      <a:pt x="18770" y="2728"/>
                    </a:cubicBezTo>
                    <a:cubicBezTo>
                      <a:pt x="18668" y="2728"/>
                      <a:pt x="18565" y="2741"/>
                      <a:pt x="18463" y="2766"/>
                    </a:cubicBezTo>
                    <a:cubicBezTo>
                      <a:pt x="18022" y="3018"/>
                      <a:pt x="17864" y="3554"/>
                      <a:pt x="18116" y="3995"/>
                    </a:cubicBezTo>
                    <a:cubicBezTo>
                      <a:pt x="18116" y="3995"/>
                      <a:pt x="21361" y="9666"/>
                      <a:pt x="21361" y="9666"/>
                    </a:cubicBezTo>
                    <a:cubicBezTo>
                      <a:pt x="21645" y="10201"/>
                      <a:pt x="21739" y="10769"/>
                      <a:pt x="21739" y="11367"/>
                    </a:cubicBezTo>
                    <a:cubicBezTo>
                      <a:pt x="21701" y="11599"/>
                      <a:pt x="21483" y="11748"/>
                      <a:pt x="21271" y="11748"/>
                    </a:cubicBezTo>
                    <a:cubicBezTo>
                      <a:pt x="21137" y="11748"/>
                      <a:pt x="21005" y="11690"/>
                      <a:pt x="20920" y="11556"/>
                    </a:cubicBezTo>
                    <a:lnTo>
                      <a:pt x="19502" y="9540"/>
                    </a:lnTo>
                    <a:cubicBezTo>
                      <a:pt x="19323" y="9288"/>
                      <a:pt x="19041" y="9160"/>
                      <a:pt x="18756" y="9160"/>
                    </a:cubicBezTo>
                    <a:cubicBezTo>
                      <a:pt x="18541" y="9160"/>
                      <a:pt x="18324" y="9233"/>
                      <a:pt x="18148" y="9382"/>
                    </a:cubicBezTo>
                    <a:cubicBezTo>
                      <a:pt x="17833" y="9697"/>
                      <a:pt x="17770" y="10233"/>
                      <a:pt x="18053" y="10611"/>
                    </a:cubicBezTo>
                    <a:lnTo>
                      <a:pt x="19566" y="12753"/>
                    </a:lnTo>
                    <a:cubicBezTo>
                      <a:pt x="19566" y="12753"/>
                      <a:pt x="20605" y="16030"/>
                      <a:pt x="22653" y="17133"/>
                    </a:cubicBezTo>
                    <a:lnTo>
                      <a:pt x="22306" y="19779"/>
                    </a:lnTo>
                    <a:cubicBezTo>
                      <a:pt x="22054" y="20630"/>
                      <a:pt x="21834" y="21512"/>
                      <a:pt x="21613" y="22362"/>
                    </a:cubicBezTo>
                    <a:cubicBezTo>
                      <a:pt x="21456" y="23087"/>
                      <a:pt x="21267" y="23812"/>
                      <a:pt x="21078" y="24536"/>
                    </a:cubicBezTo>
                    <a:cubicBezTo>
                      <a:pt x="21046" y="24725"/>
                      <a:pt x="20983" y="24883"/>
                      <a:pt x="20952" y="25040"/>
                    </a:cubicBezTo>
                    <a:cubicBezTo>
                      <a:pt x="20889" y="25198"/>
                      <a:pt x="20857" y="25355"/>
                      <a:pt x="20826" y="25513"/>
                    </a:cubicBezTo>
                    <a:cubicBezTo>
                      <a:pt x="20731" y="25828"/>
                      <a:pt x="20605" y="26111"/>
                      <a:pt x="20511" y="26395"/>
                    </a:cubicBezTo>
                    <a:cubicBezTo>
                      <a:pt x="20164" y="27435"/>
                      <a:pt x="19660" y="28411"/>
                      <a:pt x="19030" y="29293"/>
                    </a:cubicBezTo>
                    <a:cubicBezTo>
                      <a:pt x="18778" y="29608"/>
                      <a:pt x="18494" y="29924"/>
                      <a:pt x="18179" y="30176"/>
                    </a:cubicBezTo>
                    <a:cubicBezTo>
                      <a:pt x="17896" y="30428"/>
                      <a:pt x="17612" y="30617"/>
                      <a:pt x="17297" y="30774"/>
                    </a:cubicBezTo>
                    <a:cubicBezTo>
                      <a:pt x="16541" y="31184"/>
                      <a:pt x="15722" y="31467"/>
                      <a:pt x="14903" y="31688"/>
                    </a:cubicBezTo>
                    <a:cubicBezTo>
                      <a:pt x="13863" y="31908"/>
                      <a:pt x="12855" y="32097"/>
                      <a:pt x="11784" y="32192"/>
                    </a:cubicBezTo>
                    <a:cubicBezTo>
                      <a:pt x="10618" y="32318"/>
                      <a:pt x="9263" y="32381"/>
                      <a:pt x="7751" y="32507"/>
                    </a:cubicBezTo>
                    <a:lnTo>
                      <a:pt x="7688" y="32507"/>
                    </a:lnTo>
                    <a:cubicBezTo>
                      <a:pt x="7247" y="32570"/>
                      <a:pt x="6806" y="32664"/>
                      <a:pt x="6396" y="32759"/>
                    </a:cubicBezTo>
                    <a:cubicBezTo>
                      <a:pt x="2332" y="33893"/>
                      <a:pt x="1" y="38083"/>
                      <a:pt x="1135" y="42116"/>
                    </a:cubicBezTo>
                    <a:cubicBezTo>
                      <a:pt x="2075" y="45485"/>
                      <a:pt x="5116" y="47664"/>
                      <a:pt x="8426" y="47664"/>
                    </a:cubicBezTo>
                    <a:cubicBezTo>
                      <a:pt x="9109" y="47664"/>
                      <a:pt x="9803" y="47571"/>
                      <a:pt x="10492" y="47377"/>
                    </a:cubicBezTo>
                    <a:cubicBezTo>
                      <a:pt x="11910" y="46999"/>
                      <a:pt x="13485" y="46527"/>
                      <a:pt x="15218" y="45960"/>
                    </a:cubicBezTo>
                    <a:cubicBezTo>
                      <a:pt x="17077" y="45329"/>
                      <a:pt x="18841" y="44510"/>
                      <a:pt x="20542" y="43534"/>
                    </a:cubicBezTo>
                    <a:cubicBezTo>
                      <a:pt x="22432" y="42431"/>
                      <a:pt x="24102" y="41045"/>
                      <a:pt x="25551" y="39438"/>
                    </a:cubicBezTo>
                    <a:cubicBezTo>
                      <a:pt x="26308" y="38587"/>
                      <a:pt x="26969" y="37642"/>
                      <a:pt x="27568" y="36634"/>
                    </a:cubicBezTo>
                    <a:cubicBezTo>
                      <a:pt x="28103" y="35689"/>
                      <a:pt x="28544" y="34681"/>
                      <a:pt x="28891" y="33641"/>
                    </a:cubicBezTo>
                    <a:cubicBezTo>
                      <a:pt x="29458" y="31782"/>
                      <a:pt x="29773" y="29860"/>
                      <a:pt x="29836" y="27907"/>
                    </a:cubicBezTo>
                    <a:lnTo>
                      <a:pt x="29836" y="27403"/>
                    </a:lnTo>
                    <a:cubicBezTo>
                      <a:pt x="30088" y="24095"/>
                      <a:pt x="30309" y="13320"/>
                      <a:pt x="30466" y="9477"/>
                    </a:cubicBezTo>
                    <a:lnTo>
                      <a:pt x="31002" y="4468"/>
                    </a:lnTo>
                    <a:cubicBezTo>
                      <a:pt x="31065" y="3932"/>
                      <a:pt x="30655" y="3459"/>
                      <a:pt x="30120" y="3459"/>
                    </a:cubicBezTo>
                    <a:cubicBezTo>
                      <a:pt x="29647" y="3459"/>
                      <a:pt x="29238" y="3806"/>
                      <a:pt x="29206" y="4278"/>
                    </a:cubicBezTo>
                    <a:lnTo>
                      <a:pt x="28891" y="6578"/>
                    </a:lnTo>
                    <a:cubicBezTo>
                      <a:pt x="28871" y="6839"/>
                      <a:pt x="28660" y="6997"/>
                      <a:pt x="28436" y="6997"/>
                    </a:cubicBezTo>
                    <a:cubicBezTo>
                      <a:pt x="28308" y="6997"/>
                      <a:pt x="28175" y="6945"/>
                      <a:pt x="28072" y="6830"/>
                    </a:cubicBezTo>
                    <a:cubicBezTo>
                      <a:pt x="27851" y="6578"/>
                      <a:pt x="27725" y="6263"/>
                      <a:pt x="27694" y="5917"/>
                    </a:cubicBezTo>
                    <a:lnTo>
                      <a:pt x="27253" y="813"/>
                    </a:lnTo>
                    <a:cubicBezTo>
                      <a:pt x="27198" y="347"/>
                      <a:pt x="26810" y="1"/>
                      <a:pt x="26378" y="1"/>
                    </a:cubicBezTo>
                    <a:close/>
                  </a:path>
                </a:pathLst>
              </a:custGeom>
              <a:solidFill>
                <a:srgbClr val="EB8D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83;p32">
                <a:extLst>
                  <a:ext uri="{FF2B5EF4-FFF2-40B4-BE49-F238E27FC236}">
                    <a16:creationId xmlns:a16="http://schemas.microsoft.com/office/drawing/2014/main" id="{2A637107-23D9-2A0F-BDC2-42DCCDD3ECF4}"/>
                  </a:ext>
                </a:extLst>
              </p:cNvPr>
              <p:cNvSpPr/>
              <p:nvPr/>
            </p:nvSpPr>
            <p:spPr>
              <a:xfrm>
                <a:off x="6869302" y="4498855"/>
                <a:ext cx="77036" cy="73087"/>
              </a:xfrm>
              <a:custGeom>
                <a:avLst/>
                <a:gdLst/>
                <a:ahLst/>
                <a:cxnLst/>
                <a:rect l="l" t="t" r="r" b="b"/>
                <a:pathLst>
                  <a:path w="3687" h="3498" extrusionOk="0">
                    <a:moveTo>
                      <a:pt x="410" y="1"/>
                    </a:moveTo>
                    <a:cubicBezTo>
                      <a:pt x="189" y="1"/>
                      <a:pt x="0" y="190"/>
                      <a:pt x="0" y="410"/>
                    </a:cubicBezTo>
                    <a:cubicBezTo>
                      <a:pt x="0" y="631"/>
                      <a:pt x="189" y="789"/>
                      <a:pt x="410" y="789"/>
                    </a:cubicBezTo>
                    <a:cubicBezTo>
                      <a:pt x="504" y="789"/>
                      <a:pt x="2521" y="789"/>
                      <a:pt x="2867" y="3151"/>
                    </a:cubicBezTo>
                    <a:cubicBezTo>
                      <a:pt x="2899" y="3372"/>
                      <a:pt x="3056" y="3498"/>
                      <a:pt x="3245" y="3498"/>
                    </a:cubicBezTo>
                    <a:lnTo>
                      <a:pt x="3308" y="3498"/>
                    </a:lnTo>
                    <a:cubicBezTo>
                      <a:pt x="3529" y="3466"/>
                      <a:pt x="3686" y="3246"/>
                      <a:pt x="3655" y="3057"/>
                    </a:cubicBezTo>
                    <a:cubicBezTo>
                      <a:pt x="3308" y="631"/>
                      <a:pt x="1418" y="1"/>
                      <a:pt x="441" y="1"/>
                    </a:cubicBezTo>
                    <a:close/>
                  </a:path>
                </a:pathLst>
              </a:custGeom>
              <a:solidFill>
                <a:srgbClr val="DA74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84;p32">
                <a:extLst>
                  <a:ext uri="{FF2B5EF4-FFF2-40B4-BE49-F238E27FC236}">
                    <a16:creationId xmlns:a16="http://schemas.microsoft.com/office/drawing/2014/main" id="{B7D0955F-8A8F-88B7-17B7-C319F572B2AE}"/>
                  </a:ext>
                </a:extLst>
              </p:cNvPr>
              <p:cNvSpPr/>
              <p:nvPr/>
            </p:nvSpPr>
            <p:spPr>
              <a:xfrm>
                <a:off x="5213641" y="4362407"/>
                <a:ext cx="683299" cy="971219"/>
              </a:xfrm>
              <a:custGeom>
                <a:avLst/>
                <a:gdLst/>
                <a:ahLst/>
                <a:cxnLst/>
                <a:rect l="l" t="t" r="r" b="b"/>
                <a:pathLst>
                  <a:path w="32703" h="46483" extrusionOk="0">
                    <a:moveTo>
                      <a:pt x="8388" y="0"/>
                    </a:moveTo>
                    <a:cubicBezTo>
                      <a:pt x="7965" y="0"/>
                      <a:pt x="7608" y="292"/>
                      <a:pt x="7530" y="734"/>
                    </a:cubicBezTo>
                    <a:lnTo>
                      <a:pt x="6553" y="6184"/>
                    </a:lnTo>
                    <a:cubicBezTo>
                      <a:pt x="6494" y="6450"/>
                      <a:pt x="6270" y="6660"/>
                      <a:pt x="6009" y="6660"/>
                    </a:cubicBezTo>
                    <a:cubicBezTo>
                      <a:pt x="5991" y="6660"/>
                      <a:pt x="5973" y="6659"/>
                      <a:pt x="5955" y="6657"/>
                    </a:cubicBezTo>
                    <a:cubicBezTo>
                      <a:pt x="5577" y="6657"/>
                      <a:pt x="5293" y="6342"/>
                      <a:pt x="5293" y="5995"/>
                    </a:cubicBezTo>
                    <a:lnTo>
                      <a:pt x="5388" y="1049"/>
                    </a:lnTo>
                    <a:cubicBezTo>
                      <a:pt x="5419" y="576"/>
                      <a:pt x="5073" y="167"/>
                      <a:pt x="4600" y="72"/>
                    </a:cubicBezTo>
                    <a:cubicBezTo>
                      <a:pt x="4563" y="68"/>
                      <a:pt x="4527" y="66"/>
                      <a:pt x="4492" y="66"/>
                    </a:cubicBezTo>
                    <a:cubicBezTo>
                      <a:pt x="4006" y="66"/>
                      <a:pt x="3621" y="456"/>
                      <a:pt x="3592" y="955"/>
                    </a:cubicBezTo>
                    <a:lnTo>
                      <a:pt x="3497" y="6090"/>
                    </a:lnTo>
                    <a:cubicBezTo>
                      <a:pt x="3497" y="6436"/>
                      <a:pt x="3371" y="6751"/>
                      <a:pt x="3151" y="7035"/>
                    </a:cubicBezTo>
                    <a:cubicBezTo>
                      <a:pt x="3053" y="7158"/>
                      <a:pt x="2916" y="7214"/>
                      <a:pt x="2782" y="7214"/>
                    </a:cubicBezTo>
                    <a:cubicBezTo>
                      <a:pt x="2573" y="7214"/>
                      <a:pt x="2370" y="7077"/>
                      <a:pt x="2332" y="6846"/>
                    </a:cubicBezTo>
                    <a:lnTo>
                      <a:pt x="1891" y="4546"/>
                    </a:lnTo>
                    <a:cubicBezTo>
                      <a:pt x="1800" y="4124"/>
                      <a:pt x="1421" y="3788"/>
                      <a:pt x="974" y="3788"/>
                    </a:cubicBezTo>
                    <a:cubicBezTo>
                      <a:pt x="954" y="3788"/>
                      <a:pt x="934" y="3789"/>
                      <a:pt x="914" y="3790"/>
                    </a:cubicBezTo>
                    <a:cubicBezTo>
                      <a:pt x="378" y="3853"/>
                      <a:pt x="0" y="4326"/>
                      <a:pt x="126" y="4861"/>
                    </a:cubicBezTo>
                    <a:lnTo>
                      <a:pt x="977" y="9839"/>
                    </a:lnTo>
                    <a:cubicBezTo>
                      <a:pt x="1387" y="13651"/>
                      <a:pt x="2300" y="24394"/>
                      <a:pt x="2804" y="27702"/>
                    </a:cubicBezTo>
                    <a:cubicBezTo>
                      <a:pt x="2804" y="27860"/>
                      <a:pt x="2804" y="28017"/>
                      <a:pt x="2836" y="28206"/>
                    </a:cubicBezTo>
                    <a:cubicBezTo>
                      <a:pt x="3025" y="30128"/>
                      <a:pt x="3466" y="32018"/>
                      <a:pt x="4159" y="33814"/>
                    </a:cubicBezTo>
                    <a:cubicBezTo>
                      <a:pt x="4569" y="34854"/>
                      <a:pt x="5073" y="35830"/>
                      <a:pt x="5671" y="36744"/>
                    </a:cubicBezTo>
                    <a:cubicBezTo>
                      <a:pt x="6333" y="37689"/>
                      <a:pt x="7057" y="38603"/>
                      <a:pt x="7877" y="39422"/>
                    </a:cubicBezTo>
                    <a:cubicBezTo>
                      <a:pt x="9420" y="40934"/>
                      <a:pt x="11185" y="42194"/>
                      <a:pt x="13138" y="43140"/>
                    </a:cubicBezTo>
                    <a:cubicBezTo>
                      <a:pt x="14902" y="44022"/>
                      <a:pt x="16729" y="44715"/>
                      <a:pt x="18620" y="45219"/>
                    </a:cubicBezTo>
                    <a:cubicBezTo>
                      <a:pt x="20384" y="45660"/>
                      <a:pt x="21991" y="46038"/>
                      <a:pt x="23440" y="46322"/>
                    </a:cubicBezTo>
                    <a:cubicBezTo>
                      <a:pt x="23881" y="46416"/>
                      <a:pt x="24322" y="46479"/>
                      <a:pt x="24763" y="46479"/>
                    </a:cubicBezTo>
                    <a:cubicBezTo>
                      <a:pt x="24841" y="46481"/>
                      <a:pt x="24919" y="46483"/>
                      <a:pt x="24996" y="46483"/>
                    </a:cubicBezTo>
                    <a:cubicBezTo>
                      <a:pt x="29112" y="46483"/>
                      <a:pt x="32453" y="43220"/>
                      <a:pt x="32576" y="39107"/>
                    </a:cubicBezTo>
                    <a:cubicBezTo>
                      <a:pt x="32702" y="34917"/>
                      <a:pt x="29394" y="31420"/>
                      <a:pt x="25204" y="31294"/>
                    </a:cubicBezTo>
                    <a:lnTo>
                      <a:pt x="25173" y="31294"/>
                    </a:lnTo>
                    <a:cubicBezTo>
                      <a:pt x="23661" y="31262"/>
                      <a:pt x="22306" y="31294"/>
                      <a:pt x="21109" y="31231"/>
                    </a:cubicBezTo>
                    <a:cubicBezTo>
                      <a:pt x="20069" y="31199"/>
                      <a:pt x="18998" y="31105"/>
                      <a:pt x="17958" y="30947"/>
                    </a:cubicBezTo>
                    <a:cubicBezTo>
                      <a:pt x="17107" y="30790"/>
                      <a:pt x="16288" y="30538"/>
                      <a:pt x="15532" y="30191"/>
                    </a:cubicBezTo>
                    <a:cubicBezTo>
                      <a:pt x="15186" y="30065"/>
                      <a:pt x="14871" y="29876"/>
                      <a:pt x="14587" y="29687"/>
                    </a:cubicBezTo>
                    <a:cubicBezTo>
                      <a:pt x="14241" y="29435"/>
                      <a:pt x="13957" y="29151"/>
                      <a:pt x="13673" y="28836"/>
                    </a:cubicBezTo>
                    <a:cubicBezTo>
                      <a:pt x="12980" y="27986"/>
                      <a:pt x="12413" y="27041"/>
                      <a:pt x="12004" y="26064"/>
                    </a:cubicBezTo>
                    <a:cubicBezTo>
                      <a:pt x="11878" y="25780"/>
                      <a:pt x="11783" y="25465"/>
                      <a:pt x="11657" y="25182"/>
                    </a:cubicBezTo>
                    <a:cubicBezTo>
                      <a:pt x="11594" y="25024"/>
                      <a:pt x="11531" y="24867"/>
                      <a:pt x="11500" y="24709"/>
                    </a:cubicBezTo>
                    <a:cubicBezTo>
                      <a:pt x="11437" y="24552"/>
                      <a:pt x="11374" y="24426"/>
                      <a:pt x="11311" y="24237"/>
                    </a:cubicBezTo>
                    <a:cubicBezTo>
                      <a:pt x="11122" y="23512"/>
                      <a:pt x="10869" y="22819"/>
                      <a:pt x="10649" y="22094"/>
                    </a:cubicBezTo>
                    <a:cubicBezTo>
                      <a:pt x="10365" y="21244"/>
                      <a:pt x="10082" y="20393"/>
                      <a:pt x="9798" y="19542"/>
                    </a:cubicBezTo>
                    <a:lnTo>
                      <a:pt x="9263" y="16959"/>
                    </a:lnTo>
                    <a:cubicBezTo>
                      <a:pt x="11248" y="15730"/>
                      <a:pt x="12067" y="12359"/>
                      <a:pt x="12067" y="12359"/>
                    </a:cubicBezTo>
                    <a:lnTo>
                      <a:pt x="13421" y="10154"/>
                    </a:lnTo>
                    <a:cubicBezTo>
                      <a:pt x="13673" y="9744"/>
                      <a:pt x="13610" y="9240"/>
                      <a:pt x="13232" y="8925"/>
                    </a:cubicBezTo>
                    <a:cubicBezTo>
                      <a:pt x="13072" y="8802"/>
                      <a:pt x="12879" y="8742"/>
                      <a:pt x="12687" y="8742"/>
                    </a:cubicBezTo>
                    <a:cubicBezTo>
                      <a:pt x="12388" y="8742"/>
                      <a:pt x="12094" y="8889"/>
                      <a:pt x="11941" y="9177"/>
                    </a:cubicBezTo>
                    <a:cubicBezTo>
                      <a:pt x="11941" y="9177"/>
                      <a:pt x="11153" y="10438"/>
                      <a:pt x="10649" y="11288"/>
                    </a:cubicBezTo>
                    <a:cubicBezTo>
                      <a:pt x="10560" y="11428"/>
                      <a:pt x="10419" y="11491"/>
                      <a:pt x="10276" y="11491"/>
                    </a:cubicBezTo>
                    <a:cubicBezTo>
                      <a:pt x="10067" y="11491"/>
                      <a:pt x="9855" y="11356"/>
                      <a:pt x="9798" y="11131"/>
                    </a:cubicBezTo>
                    <a:cubicBezTo>
                      <a:pt x="9735" y="10532"/>
                      <a:pt x="9830" y="9965"/>
                      <a:pt x="10050" y="9429"/>
                    </a:cubicBezTo>
                    <a:cubicBezTo>
                      <a:pt x="10050" y="9398"/>
                      <a:pt x="12917" y="3538"/>
                      <a:pt x="12917" y="3538"/>
                    </a:cubicBezTo>
                    <a:cubicBezTo>
                      <a:pt x="13138" y="3097"/>
                      <a:pt x="12949" y="2561"/>
                      <a:pt x="12508" y="2341"/>
                    </a:cubicBezTo>
                    <a:cubicBezTo>
                      <a:pt x="12431" y="2326"/>
                      <a:pt x="12353" y="2319"/>
                      <a:pt x="12276" y="2319"/>
                    </a:cubicBezTo>
                    <a:cubicBezTo>
                      <a:pt x="11847" y="2319"/>
                      <a:pt x="11430" y="2539"/>
                      <a:pt x="11216" y="2939"/>
                    </a:cubicBezTo>
                    <a:lnTo>
                      <a:pt x="9263" y="7035"/>
                    </a:lnTo>
                    <a:cubicBezTo>
                      <a:pt x="9188" y="7185"/>
                      <a:pt x="9034" y="7275"/>
                      <a:pt x="8880" y="7275"/>
                    </a:cubicBezTo>
                    <a:cubicBezTo>
                      <a:pt x="8839" y="7275"/>
                      <a:pt x="8798" y="7269"/>
                      <a:pt x="8759" y="7256"/>
                    </a:cubicBezTo>
                    <a:lnTo>
                      <a:pt x="8633" y="7224"/>
                    </a:lnTo>
                    <a:cubicBezTo>
                      <a:pt x="8412" y="7161"/>
                      <a:pt x="8255" y="6940"/>
                      <a:pt x="8286" y="6720"/>
                    </a:cubicBezTo>
                    <a:lnTo>
                      <a:pt x="9294" y="1112"/>
                    </a:lnTo>
                    <a:cubicBezTo>
                      <a:pt x="9389" y="639"/>
                      <a:pt x="9105" y="167"/>
                      <a:pt x="8664" y="41"/>
                    </a:cubicBezTo>
                    <a:cubicBezTo>
                      <a:pt x="8571" y="13"/>
                      <a:pt x="8478" y="0"/>
                      <a:pt x="8388" y="0"/>
                    </a:cubicBezTo>
                    <a:close/>
                  </a:path>
                </a:pathLst>
              </a:custGeom>
              <a:solidFill>
                <a:srgbClr val="EB8D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85;p32">
                <a:extLst>
                  <a:ext uri="{FF2B5EF4-FFF2-40B4-BE49-F238E27FC236}">
                    <a16:creationId xmlns:a16="http://schemas.microsoft.com/office/drawing/2014/main" id="{82230B7C-AD77-5DAC-D0B6-3F2B1B63A79A}"/>
                  </a:ext>
                </a:extLst>
              </p:cNvPr>
              <p:cNvSpPr/>
              <p:nvPr/>
            </p:nvSpPr>
            <p:spPr>
              <a:xfrm>
                <a:off x="5355166" y="4568646"/>
                <a:ext cx="72440" cy="77036"/>
              </a:xfrm>
              <a:custGeom>
                <a:avLst/>
                <a:gdLst/>
                <a:ahLst/>
                <a:cxnLst/>
                <a:rect l="l" t="t" r="r" b="b"/>
                <a:pathLst>
                  <a:path w="3467" h="3687" extrusionOk="0">
                    <a:moveTo>
                      <a:pt x="3057" y="0"/>
                    </a:moveTo>
                    <a:cubicBezTo>
                      <a:pt x="2080" y="63"/>
                      <a:pt x="190" y="820"/>
                      <a:pt x="1" y="3245"/>
                    </a:cubicBezTo>
                    <a:cubicBezTo>
                      <a:pt x="1" y="3466"/>
                      <a:pt x="158" y="3655"/>
                      <a:pt x="379" y="3687"/>
                    </a:cubicBezTo>
                    <a:lnTo>
                      <a:pt x="410" y="3687"/>
                    </a:lnTo>
                    <a:cubicBezTo>
                      <a:pt x="599" y="3655"/>
                      <a:pt x="788" y="3497"/>
                      <a:pt x="788" y="3308"/>
                    </a:cubicBezTo>
                    <a:cubicBezTo>
                      <a:pt x="788" y="1985"/>
                      <a:pt x="1797" y="914"/>
                      <a:pt x="3088" y="788"/>
                    </a:cubicBezTo>
                    <a:cubicBezTo>
                      <a:pt x="3309" y="788"/>
                      <a:pt x="3466" y="599"/>
                      <a:pt x="3466" y="410"/>
                    </a:cubicBezTo>
                    <a:cubicBezTo>
                      <a:pt x="3466" y="189"/>
                      <a:pt x="3277" y="0"/>
                      <a:pt x="3057" y="0"/>
                    </a:cubicBezTo>
                    <a:close/>
                  </a:path>
                </a:pathLst>
              </a:custGeom>
              <a:solidFill>
                <a:srgbClr val="DA74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86;p32">
                <a:extLst>
                  <a:ext uri="{FF2B5EF4-FFF2-40B4-BE49-F238E27FC236}">
                    <a16:creationId xmlns:a16="http://schemas.microsoft.com/office/drawing/2014/main" id="{025384CD-F910-87A0-6489-BDC851B1236E}"/>
                  </a:ext>
                </a:extLst>
              </p:cNvPr>
              <p:cNvSpPr/>
              <p:nvPr/>
            </p:nvSpPr>
            <p:spPr>
              <a:xfrm>
                <a:off x="5578352" y="4835754"/>
                <a:ext cx="1167769" cy="531399"/>
              </a:xfrm>
              <a:custGeom>
                <a:avLst/>
                <a:gdLst/>
                <a:ahLst/>
                <a:cxnLst/>
                <a:rect l="l" t="t" r="r" b="b"/>
                <a:pathLst>
                  <a:path w="55890" h="25433" extrusionOk="0">
                    <a:moveTo>
                      <a:pt x="37270" y="1"/>
                    </a:moveTo>
                    <a:cubicBezTo>
                      <a:pt x="36861" y="1"/>
                      <a:pt x="36451" y="24"/>
                      <a:pt x="36042" y="71"/>
                    </a:cubicBezTo>
                    <a:lnTo>
                      <a:pt x="17076" y="1741"/>
                    </a:lnTo>
                    <a:cubicBezTo>
                      <a:pt x="17076" y="1741"/>
                      <a:pt x="10806" y="2151"/>
                      <a:pt x="0" y="7255"/>
                    </a:cubicBezTo>
                    <a:lnTo>
                      <a:pt x="1796" y="25118"/>
                    </a:lnTo>
                    <a:lnTo>
                      <a:pt x="8128" y="25370"/>
                    </a:lnTo>
                    <a:lnTo>
                      <a:pt x="9262" y="25433"/>
                    </a:lnTo>
                    <a:lnTo>
                      <a:pt x="15690" y="25055"/>
                    </a:lnTo>
                    <a:lnTo>
                      <a:pt x="41461" y="23637"/>
                    </a:lnTo>
                    <a:lnTo>
                      <a:pt x="41492" y="23826"/>
                    </a:lnTo>
                    <a:lnTo>
                      <a:pt x="44863" y="23448"/>
                    </a:lnTo>
                    <a:lnTo>
                      <a:pt x="49274" y="23196"/>
                    </a:lnTo>
                    <a:lnTo>
                      <a:pt x="49274" y="22976"/>
                    </a:lnTo>
                    <a:lnTo>
                      <a:pt x="55323" y="22314"/>
                    </a:lnTo>
                    <a:lnTo>
                      <a:pt x="55890" y="4388"/>
                    </a:lnTo>
                    <a:cubicBezTo>
                      <a:pt x="44926" y="71"/>
                      <a:pt x="38678" y="40"/>
                      <a:pt x="38503" y="40"/>
                    </a:cubicBezTo>
                    <a:cubicBezTo>
                      <a:pt x="38500" y="40"/>
                      <a:pt x="38499" y="40"/>
                      <a:pt x="38499" y="40"/>
                    </a:cubicBezTo>
                    <a:lnTo>
                      <a:pt x="38499" y="71"/>
                    </a:lnTo>
                    <a:cubicBezTo>
                      <a:pt x="38090" y="24"/>
                      <a:pt x="37680" y="1"/>
                      <a:pt x="37270" y="1"/>
                    </a:cubicBezTo>
                    <a:close/>
                  </a:path>
                </a:pathLst>
              </a:custGeom>
              <a:solidFill>
                <a:srgbClr val="B145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87;p32">
                <a:extLst>
                  <a:ext uri="{FF2B5EF4-FFF2-40B4-BE49-F238E27FC236}">
                    <a16:creationId xmlns:a16="http://schemas.microsoft.com/office/drawing/2014/main" id="{0C6DC2E9-E004-1412-0A9D-A92E131508F0}"/>
                  </a:ext>
                </a:extLst>
              </p:cNvPr>
              <p:cNvSpPr/>
              <p:nvPr/>
            </p:nvSpPr>
            <p:spPr>
              <a:xfrm>
                <a:off x="5943711" y="4798476"/>
                <a:ext cx="420639" cy="308292"/>
              </a:xfrm>
              <a:custGeom>
                <a:avLst/>
                <a:gdLst/>
                <a:ahLst/>
                <a:cxnLst/>
                <a:rect l="l" t="t" r="r" b="b"/>
                <a:pathLst>
                  <a:path w="20132" h="14755" extrusionOk="0">
                    <a:moveTo>
                      <a:pt x="14262" y="0"/>
                    </a:moveTo>
                    <a:cubicBezTo>
                      <a:pt x="8661" y="0"/>
                      <a:pt x="192" y="1441"/>
                      <a:pt x="63" y="3116"/>
                    </a:cubicBezTo>
                    <a:cubicBezTo>
                      <a:pt x="0" y="3777"/>
                      <a:pt x="0" y="4470"/>
                      <a:pt x="63" y="5163"/>
                    </a:cubicBezTo>
                    <a:cubicBezTo>
                      <a:pt x="628" y="10660"/>
                      <a:pt x="4946" y="14755"/>
                      <a:pt x="9954" y="14755"/>
                    </a:cubicBezTo>
                    <a:cubicBezTo>
                      <a:pt x="10257" y="14755"/>
                      <a:pt x="10562" y="14740"/>
                      <a:pt x="10870" y="14709"/>
                    </a:cubicBezTo>
                    <a:cubicBezTo>
                      <a:pt x="16257" y="14142"/>
                      <a:pt x="20132" y="9007"/>
                      <a:pt x="19533" y="3179"/>
                    </a:cubicBezTo>
                    <a:cubicBezTo>
                      <a:pt x="19470" y="2454"/>
                      <a:pt x="19313" y="1761"/>
                      <a:pt x="19092" y="1068"/>
                    </a:cubicBezTo>
                    <a:cubicBezTo>
                      <a:pt x="18872" y="315"/>
                      <a:pt x="16880" y="0"/>
                      <a:pt x="14262" y="0"/>
                    </a:cubicBezTo>
                    <a:close/>
                  </a:path>
                </a:pathLst>
              </a:custGeom>
              <a:solidFill>
                <a:srgbClr val="5571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88;p32">
                <a:extLst>
                  <a:ext uri="{FF2B5EF4-FFF2-40B4-BE49-F238E27FC236}">
                    <a16:creationId xmlns:a16="http://schemas.microsoft.com/office/drawing/2014/main" id="{579EB885-D3EC-6B63-3CBB-2C838CB6B7F7}"/>
                  </a:ext>
                </a:extLst>
              </p:cNvPr>
              <p:cNvSpPr/>
              <p:nvPr/>
            </p:nvSpPr>
            <p:spPr>
              <a:xfrm>
                <a:off x="5642209" y="3831430"/>
                <a:ext cx="832712" cy="735346"/>
              </a:xfrm>
              <a:custGeom>
                <a:avLst/>
                <a:gdLst/>
                <a:ahLst/>
                <a:cxnLst/>
                <a:rect l="l" t="t" r="r" b="b"/>
                <a:pathLst>
                  <a:path w="39854" h="35194" extrusionOk="0">
                    <a:moveTo>
                      <a:pt x="21824" y="1"/>
                    </a:moveTo>
                    <a:cubicBezTo>
                      <a:pt x="20864" y="1"/>
                      <a:pt x="19816" y="135"/>
                      <a:pt x="18651" y="437"/>
                    </a:cubicBezTo>
                    <a:cubicBezTo>
                      <a:pt x="16194" y="1067"/>
                      <a:pt x="14114" y="2705"/>
                      <a:pt x="12917" y="4974"/>
                    </a:cubicBezTo>
                    <a:cubicBezTo>
                      <a:pt x="12570" y="5572"/>
                      <a:pt x="12318" y="6234"/>
                      <a:pt x="12192" y="6927"/>
                    </a:cubicBezTo>
                    <a:cubicBezTo>
                      <a:pt x="11499" y="7305"/>
                      <a:pt x="10806" y="7715"/>
                      <a:pt x="10176" y="8156"/>
                    </a:cubicBezTo>
                    <a:lnTo>
                      <a:pt x="8317" y="8376"/>
                    </a:lnTo>
                    <a:cubicBezTo>
                      <a:pt x="3214" y="9006"/>
                      <a:pt x="0" y="14583"/>
                      <a:pt x="1922" y="19497"/>
                    </a:cubicBezTo>
                    <a:lnTo>
                      <a:pt x="2520" y="20474"/>
                    </a:lnTo>
                    <a:cubicBezTo>
                      <a:pt x="2300" y="21892"/>
                      <a:pt x="2237" y="23341"/>
                      <a:pt x="2363" y="24790"/>
                    </a:cubicBezTo>
                    <a:lnTo>
                      <a:pt x="2363" y="24916"/>
                    </a:lnTo>
                    <a:cubicBezTo>
                      <a:pt x="2842" y="30751"/>
                      <a:pt x="7725" y="35193"/>
                      <a:pt x="13478" y="35193"/>
                    </a:cubicBezTo>
                    <a:cubicBezTo>
                      <a:pt x="13782" y="35193"/>
                      <a:pt x="14089" y="35181"/>
                      <a:pt x="14398" y="35155"/>
                    </a:cubicBezTo>
                    <a:lnTo>
                      <a:pt x="29961" y="33927"/>
                    </a:lnTo>
                    <a:cubicBezTo>
                      <a:pt x="35632" y="33486"/>
                      <a:pt x="39854" y="28539"/>
                      <a:pt x="39413" y="22868"/>
                    </a:cubicBezTo>
                    <a:lnTo>
                      <a:pt x="39350" y="21860"/>
                    </a:lnTo>
                    <a:cubicBezTo>
                      <a:pt x="39224" y="20474"/>
                      <a:pt x="38972" y="19088"/>
                      <a:pt x="38562" y="17765"/>
                    </a:cubicBezTo>
                    <a:cubicBezTo>
                      <a:pt x="39759" y="14173"/>
                      <a:pt x="39602" y="9321"/>
                      <a:pt x="34214" y="6423"/>
                    </a:cubicBezTo>
                    <a:cubicBezTo>
                      <a:pt x="29661" y="4000"/>
                      <a:pt x="27065" y="1"/>
                      <a:pt x="21824" y="1"/>
                    </a:cubicBezTo>
                    <a:close/>
                  </a:path>
                </a:pathLst>
              </a:custGeom>
              <a:solidFill>
                <a:srgbClr val="502A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89;p32">
                <a:extLst>
                  <a:ext uri="{FF2B5EF4-FFF2-40B4-BE49-F238E27FC236}">
                    <a16:creationId xmlns:a16="http://schemas.microsoft.com/office/drawing/2014/main" id="{28025725-2C02-5664-8C48-23EB00651407}"/>
                  </a:ext>
                </a:extLst>
              </p:cNvPr>
              <p:cNvSpPr/>
              <p:nvPr/>
            </p:nvSpPr>
            <p:spPr>
              <a:xfrm>
                <a:off x="5697499" y="4109801"/>
                <a:ext cx="791906" cy="935469"/>
              </a:xfrm>
              <a:custGeom>
                <a:avLst/>
                <a:gdLst/>
                <a:ahLst/>
                <a:cxnLst/>
                <a:rect l="l" t="t" r="r" b="b"/>
                <a:pathLst>
                  <a:path w="37901" h="44772" extrusionOk="0">
                    <a:moveTo>
                      <a:pt x="7026" y="1"/>
                    </a:moveTo>
                    <a:cubicBezTo>
                      <a:pt x="5167" y="1796"/>
                      <a:pt x="4254" y="4317"/>
                      <a:pt x="4506" y="6869"/>
                    </a:cubicBezTo>
                    <a:lnTo>
                      <a:pt x="4758" y="9546"/>
                    </a:lnTo>
                    <a:lnTo>
                      <a:pt x="5073" y="12791"/>
                    </a:lnTo>
                    <a:lnTo>
                      <a:pt x="4348" y="12886"/>
                    </a:lnTo>
                    <a:cubicBezTo>
                      <a:pt x="1828" y="13138"/>
                      <a:pt x="0" y="15375"/>
                      <a:pt x="252" y="17864"/>
                    </a:cubicBezTo>
                    <a:cubicBezTo>
                      <a:pt x="491" y="20246"/>
                      <a:pt x="2474" y="22009"/>
                      <a:pt x="4819" y="22009"/>
                    </a:cubicBezTo>
                    <a:cubicBezTo>
                      <a:pt x="4955" y="22009"/>
                      <a:pt x="5092" y="22003"/>
                      <a:pt x="5230" y="21991"/>
                    </a:cubicBezTo>
                    <a:lnTo>
                      <a:pt x="5955" y="21928"/>
                    </a:lnTo>
                    <a:lnTo>
                      <a:pt x="6175" y="24228"/>
                    </a:lnTo>
                    <a:cubicBezTo>
                      <a:pt x="6648" y="28859"/>
                      <a:pt x="9924" y="32703"/>
                      <a:pt x="14398" y="33900"/>
                    </a:cubicBezTo>
                    <a:lnTo>
                      <a:pt x="14839" y="38437"/>
                    </a:lnTo>
                    <a:cubicBezTo>
                      <a:pt x="15194" y="42077"/>
                      <a:pt x="18274" y="44772"/>
                      <a:pt x="21858" y="44772"/>
                    </a:cubicBezTo>
                    <a:cubicBezTo>
                      <a:pt x="22090" y="44772"/>
                      <a:pt x="22323" y="44760"/>
                      <a:pt x="22558" y="44737"/>
                    </a:cubicBezTo>
                    <a:cubicBezTo>
                      <a:pt x="26402" y="44359"/>
                      <a:pt x="29237" y="40957"/>
                      <a:pt x="28890" y="37082"/>
                    </a:cubicBezTo>
                    <a:lnTo>
                      <a:pt x="28418" y="32262"/>
                    </a:lnTo>
                    <a:cubicBezTo>
                      <a:pt x="32230" y="30088"/>
                      <a:pt x="34435" y="25898"/>
                      <a:pt x="34026" y="21518"/>
                    </a:cubicBezTo>
                    <a:lnTo>
                      <a:pt x="33774" y="19187"/>
                    </a:lnTo>
                    <a:cubicBezTo>
                      <a:pt x="36200" y="18840"/>
                      <a:pt x="37901" y="16635"/>
                      <a:pt x="37649" y="14241"/>
                    </a:cubicBezTo>
                    <a:cubicBezTo>
                      <a:pt x="37436" y="11894"/>
                      <a:pt x="35453" y="10107"/>
                      <a:pt x="33128" y="10107"/>
                    </a:cubicBezTo>
                    <a:cubicBezTo>
                      <a:pt x="33050" y="10107"/>
                      <a:pt x="32971" y="10109"/>
                      <a:pt x="32892" y="10114"/>
                    </a:cubicBezTo>
                    <a:lnTo>
                      <a:pt x="32577" y="6837"/>
                    </a:lnTo>
                    <a:lnTo>
                      <a:pt x="32388" y="4852"/>
                    </a:lnTo>
                    <a:cubicBezTo>
                      <a:pt x="32388" y="4821"/>
                      <a:pt x="32388" y="4821"/>
                      <a:pt x="32388" y="4789"/>
                    </a:cubicBezTo>
                    <a:cubicBezTo>
                      <a:pt x="32072" y="4317"/>
                      <a:pt x="31694" y="3907"/>
                      <a:pt x="31285" y="3561"/>
                    </a:cubicBezTo>
                    <a:cubicBezTo>
                      <a:pt x="29781" y="2518"/>
                      <a:pt x="28016" y="1960"/>
                      <a:pt x="26233" y="1960"/>
                    </a:cubicBezTo>
                    <a:cubicBezTo>
                      <a:pt x="25701" y="1960"/>
                      <a:pt x="25166" y="2010"/>
                      <a:pt x="24637" y="2111"/>
                    </a:cubicBezTo>
                    <a:cubicBezTo>
                      <a:pt x="21507" y="2661"/>
                      <a:pt x="18906" y="2880"/>
                      <a:pt x="16748" y="2880"/>
                    </a:cubicBezTo>
                    <a:cubicBezTo>
                      <a:pt x="10374" y="2880"/>
                      <a:pt x="7873" y="966"/>
                      <a:pt x="7026" y="1"/>
                    </a:cubicBezTo>
                    <a:close/>
                  </a:path>
                </a:pathLst>
              </a:custGeom>
              <a:solidFill>
                <a:srgbClr val="EB8D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 name="Google Shape;790;p32">
                <a:extLst>
                  <a:ext uri="{FF2B5EF4-FFF2-40B4-BE49-F238E27FC236}">
                    <a16:creationId xmlns:a16="http://schemas.microsoft.com/office/drawing/2014/main" id="{707AF388-1974-994E-77DF-427285EFD359}"/>
                  </a:ext>
                </a:extLst>
              </p:cNvPr>
              <p:cNvSpPr/>
              <p:nvPr/>
            </p:nvSpPr>
            <p:spPr>
              <a:xfrm>
                <a:off x="5821911" y="4510703"/>
                <a:ext cx="595752" cy="385266"/>
              </a:xfrm>
              <a:custGeom>
                <a:avLst/>
                <a:gdLst/>
                <a:ahLst/>
                <a:cxnLst/>
                <a:rect l="l" t="t" r="r" b="b"/>
                <a:pathLst>
                  <a:path w="28513" h="18439" extrusionOk="0">
                    <a:moveTo>
                      <a:pt x="27820" y="1"/>
                    </a:moveTo>
                    <a:lnTo>
                      <a:pt x="27894" y="788"/>
                    </a:lnTo>
                    <a:lnTo>
                      <a:pt x="27894" y="788"/>
                    </a:lnTo>
                    <a:cubicBezTo>
                      <a:pt x="27887" y="558"/>
                      <a:pt x="27873" y="327"/>
                      <a:pt x="27851" y="96"/>
                    </a:cubicBezTo>
                    <a:lnTo>
                      <a:pt x="27820" y="1"/>
                    </a:lnTo>
                    <a:close/>
                    <a:moveTo>
                      <a:pt x="1" y="2710"/>
                    </a:moveTo>
                    <a:lnTo>
                      <a:pt x="1" y="2805"/>
                    </a:lnTo>
                    <a:cubicBezTo>
                      <a:pt x="20" y="2986"/>
                      <a:pt x="42" y="3165"/>
                      <a:pt x="69" y="3343"/>
                    </a:cubicBezTo>
                    <a:lnTo>
                      <a:pt x="69" y="3343"/>
                    </a:lnTo>
                    <a:lnTo>
                      <a:pt x="1" y="2710"/>
                    </a:lnTo>
                    <a:close/>
                    <a:moveTo>
                      <a:pt x="27894" y="788"/>
                    </a:moveTo>
                    <a:cubicBezTo>
                      <a:pt x="28076" y="6614"/>
                      <a:pt x="23713" y="11681"/>
                      <a:pt x="17833" y="12256"/>
                    </a:cubicBezTo>
                    <a:lnTo>
                      <a:pt x="12193" y="12824"/>
                    </a:lnTo>
                    <a:cubicBezTo>
                      <a:pt x="11841" y="12856"/>
                      <a:pt x="11491" y="12872"/>
                      <a:pt x="11144" y="12872"/>
                    </a:cubicBezTo>
                    <a:cubicBezTo>
                      <a:pt x="5623" y="12872"/>
                      <a:pt x="900" y="8832"/>
                      <a:pt x="69" y="3343"/>
                    </a:cubicBezTo>
                    <a:lnTo>
                      <a:pt x="69" y="3343"/>
                    </a:lnTo>
                    <a:lnTo>
                      <a:pt x="253" y="5042"/>
                    </a:lnTo>
                    <a:cubicBezTo>
                      <a:pt x="757" y="10114"/>
                      <a:pt x="4601" y="14178"/>
                      <a:pt x="9610" y="14997"/>
                    </a:cubicBezTo>
                    <a:cubicBezTo>
                      <a:pt x="10725" y="17328"/>
                      <a:pt x="12891" y="18438"/>
                      <a:pt x="15048" y="18438"/>
                    </a:cubicBezTo>
                    <a:cubicBezTo>
                      <a:pt x="17645" y="18438"/>
                      <a:pt x="20229" y="16829"/>
                      <a:pt x="20952" y="13800"/>
                    </a:cubicBezTo>
                    <a:cubicBezTo>
                      <a:pt x="25614" y="12004"/>
                      <a:pt x="28513" y="7310"/>
                      <a:pt x="28040" y="2332"/>
                    </a:cubicBezTo>
                    <a:lnTo>
                      <a:pt x="27894" y="788"/>
                    </a:lnTo>
                    <a:close/>
                  </a:path>
                </a:pathLst>
              </a:custGeom>
              <a:solidFill>
                <a:srgbClr val="DA74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91;p32">
                <a:extLst>
                  <a:ext uri="{FF2B5EF4-FFF2-40B4-BE49-F238E27FC236}">
                    <a16:creationId xmlns:a16="http://schemas.microsoft.com/office/drawing/2014/main" id="{AC690275-572C-7C19-8468-FEBE7F4FE412}"/>
                  </a:ext>
                </a:extLst>
              </p:cNvPr>
              <p:cNvSpPr/>
              <p:nvPr/>
            </p:nvSpPr>
            <p:spPr>
              <a:xfrm>
                <a:off x="5736135" y="4429858"/>
                <a:ext cx="68679" cy="86794"/>
              </a:xfrm>
              <a:custGeom>
                <a:avLst/>
                <a:gdLst/>
                <a:ahLst/>
                <a:cxnLst/>
                <a:rect l="l" t="t" r="r" b="b"/>
                <a:pathLst>
                  <a:path w="3287" h="4154" extrusionOk="0">
                    <a:moveTo>
                      <a:pt x="562" y="0"/>
                    </a:moveTo>
                    <a:cubicBezTo>
                      <a:pt x="256" y="0"/>
                      <a:pt x="1" y="420"/>
                      <a:pt x="294" y="688"/>
                    </a:cubicBezTo>
                    <a:lnTo>
                      <a:pt x="2153" y="2421"/>
                    </a:lnTo>
                    <a:lnTo>
                      <a:pt x="1176" y="3460"/>
                    </a:lnTo>
                    <a:cubicBezTo>
                      <a:pt x="924" y="3712"/>
                      <a:pt x="1113" y="4154"/>
                      <a:pt x="1459" y="4154"/>
                    </a:cubicBezTo>
                    <a:cubicBezTo>
                      <a:pt x="1554" y="4154"/>
                      <a:pt x="1648" y="4091"/>
                      <a:pt x="1743" y="4028"/>
                    </a:cubicBezTo>
                    <a:lnTo>
                      <a:pt x="3287" y="2389"/>
                    </a:lnTo>
                    <a:lnTo>
                      <a:pt x="829" y="121"/>
                    </a:lnTo>
                    <a:cubicBezTo>
                      <a:pt x="744" y="36"/>
                      <a:pt x="651" y="0"/>
                      <a:pt x="562" y="0"/>
                    </a:cubicBezTo>
                    <a:close/>
                  </a:path>
                </a:pathLst>
              </a:custGeom>
              <a:solidFill>
                <a:srgbClr val="DA74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92;p32">
                <a:extLst>
                  <a:ext uri="{FF2B5EF4-FFF2-40B4-BE49-F238E27FC236}">
                    <a16:creationId xmlns:a16="http://schemas.microsoft.com/office/drawing/2014/main" id="{0D1A80E1-89F5-0BC4-B7AC-E1FE1B66938F}"/>
                  </a:ext>
                </a:extLst>
              </p:cNvPr>
              <p:cNvSpPr/>
              <p:nvPr/>
            </p:nvSpPr>
            <p:spPr>
              <a:xfrm>
                <a:off x="6387408" y="4367088"/>
                <a:ext cx="57292" cy="88340"/>
              </a:xfrm>
              <a:custGeom>
                <a:avLst/>
                <a:gdLst/>
                <a:ahLst/>
                <a:cxnLst/>
                <a:rect l="l" t="t" r="r" b="b"/>
                <a:pathLst>
                  <a:path w="2742" h="4228" extrusionOk="0">
                    <a:moveTo>
                      <a:pt x="1815" y="0"/>
                    </a:moveTo>
                    <a:cubicBezTo>
                      <a:pt x="1686" y="0"/>
                      <a:pt x="1556" y="66"/>
                      <a:pt x="1481" y="226"/>
                    </a:cubicBezTo>
                    <a:lnTo>
                      <a:pt x="1" y="3219"/>
                    </a:lnTo>
                    <a:lnTo>
                      <a:pt x="2048" y="4196"/>
                    </a:lnTo>
                    <a:cubicBezTo>
                      <a:pt x="2080" y="4196"/>
                      <a:pt x="2143" y="4228"/>
                      <a:pt x="2206" y="4228"/>
                    </a:cubicBezTo>
                    <a:cubicBezTo>
                      <a:pt x="2616" y="4228"/>
                      <a:pt x="2742" y="3660"/>
                      <a:pt x="2364" y="3471"/>
                    </a:cubicBezTo>
                    <a:lnTo>
                      <a:pt x="1072" y="2841"/>
                    </a:lnTo>
                    <a:lnTo>
                      <a:pt x="2174" y="542"/>
                    </a:lnTo>
                    <a:cubicBezTo>
                      <a:pt x="2320" y="250"/>
                      <a:pt x="2067" y="0"/>
                      <a:pt x="1815" y="0"/>
                    </a:cubicBezTo>
                    <a:close/>
                  </a:path>
                </a:pathLst>
              </a:custGeom>
              <a:solidFill>
                <a:srgbClr val="DA74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93;p32">
                <a:extLst>
                  <a:ext uri="{FF2B5EF4-FFF2-40B4-BE49-F238E27FC236}">
                    <a16:creationId xmlns:a16="http://schemas.microsoft.com/office/drawing/2014/main" id="{93A63C1B-2003-744C-6863-A70F62DCACAB}"/>
                  </a:ext>
                </a:extLst>
              </p:cNvPr>
              <p:cNvSpPr/>
              <p:nvPr/>
            </p:nvSpPr>
            <p:spPr>
              <a:xfrm>
                <a:off x="6097085" y="4676363"/>
                <a:ext cx="86272" cy="37129"/>
              </a:xfrm>
              <a:custGeom>
                <a:avLst/>
                <a:gdLst/>
                <a:ahLst/>
                <a:cxnLst/>
                <a:rect l="l" t="t" r="r" b="b"/>
                <a:pathLst>
                  <a:path w="4129" h="1777" extrusionOk="0">
                    <a:moveTo>
                      <a:pt x="2194" y="0"/>
                    </a:moveTo>
                    <a:cubicBezTo>
                      <a:pt x="1321" y="0"/>
                      <a:pt x="451" y="483"/>
                      <a:pt x="64" y="1398"/>
                    </a:cubicBezTo>
                    <a:cubicBezTo>
                      <a:pt x="1" y="1524"/>
                      <a:pt x="64" y="1714"/>
                      <a:pt x="190" y="1777"/>
                    </a:cubicBezTo>
                    <a:lnTo>
                      <a:pt x="347" y="1777"/>
                    </a:lnTo>
                    <a:cubicBezTo>
                      <a:pt x="442" y="1777"/>
                      <a:pt x="537" y="1714"/>
                      <a:pt x="568" y="1619"/>
                    </a:cubicBezTo>
                    <a:cubicBezTo>
                      <a:pt x="867" y="934"/>
                      <a:pt x="1519" y="572"/>
                      <a:pt x="2179" y="572"/>
                    </a:cubicBezTo>
                    <a:cubicBezTo>
                      <a:pt x="2702" y="572"/>
                      <a:pt x="3230" y="799"/>
                      <a:pt x="3593" y="1272"/>
                    </a:cubicBezTo>
                    <a:cubicBezTo>
                      <a:pt x="3650" y="1349"/>
                      <a:pt x="3730" y="1390"/>
                      <a:pt x="3813" y="1390"/>
                    </a:cubicBezTo>
                    <a:cubicBezTo>
                      <a:pt x="3866" y="1390"/>
                      <a:pt x="3921" y="1373"/>
                      <a:pt x="3971" y="1335"/>
                    </a:cubicBezTo>
                    <a:cubicBezTo>
                      <a:pt x="4097" y="1241"/>
                      <a:pt x="4128" y="1052"/>
                      <a:pt x="4034" y="926"/>
                    </a:cubicBezTo>
                    <a:cubicBezTo>
                      <a:pt x="3575" y="301"/>
                      <a:pt x="2884" y="0"/>
                      <a:pt x="2194" y="0"/>
                    </a:cubicBezTo>
                    <a:close/>
                  </a:path>
                </a:pathLst>
              </a:custGeom>
              <a:solidFill>
                <a:srgbClr val="DA74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94;p32">
                <a:extLst>
                  <a:ext uri="{FF2B5EF4-FFF2-40B4-BE49-F238E27FC236}">
                    <a16:creationId xmlns:a16="http://schemas.microsoft.com/office/drawing/2014/main" id="{6C25A46F-5B6C-25CB-96E1-CE4F7E7B09FE}"/>
                  </a:ext>
                </a:extLst>
              </p:cNvPr>
              <p:cNvSpPr/>
              <p:nvPr/>
            </p:nvSpPr>
            <p:spPr>
              <a:xfrm>
                <a:off x="5889174" y="4248631"/>
                <a:ext cx="130901" cy="81758"/>
              </a:xfrm>
              <a:custGeom>
                <a:avLst/>
                <a:gdLst/>
                <a:ahLst/>
                <a:cxnLst/>
                <a:rect l="l" t="t" r="r" b="b"/>
                <a:pathLst>
                  <a:path w="6265" h="3913" extrusionOk="0">
                    <a:moveTo>
                      <a:pt x="4336" y="1"/>
                    </a:moveTo>
                    <a:cubicBezTo>
                      <a:pt x="3742" y="1"/>
                      <a:pt x="3037" y="146"/>
                      <a:pt x="2295" y="508"/>
                    </a:cubicBezTo>
                    <a:cubicBezTo>
                      <a:pt x="972" y="1170"/>
                      <a:pt x="247" y="2178"/>
                      <a:pt x="121" y="2871"/>
                    </a:cubicBezTo>
                    <a:cubicBezTo>
                      <a:pt x="0" y="3537"/>
                      <a:pt x="316" y="3912"/>
                      <a:pt x="704" y="3912"/>
                    </a:cubicBezTo>
                    <a:cubicBezTo>
                      <a:pt x="720" y="3912"/>
                      <a:pt x="736" y="3912"/>
                      <a:pt x="751" y="3911"/>
                    </a:cubicBezTo>
                    <a:cubicBezTo>
                      <a:pt x="1224" y="3816"/>
                      <a:pt x="1697" y="3627"/>
                      <a:pt x="2106" y="3375"/>
                    </a:cubicBezTo>
                    <a:cubicBezTo>
                      <a:pt x="2547" y="3123"/>
                      <a:pt x="2988" y="2871"/>
                      <a:pt x="3398" y="2682"/>
                    </a:cubicBezTo>
                    <a:cubicBezTo>
                      <a:pt x="3807" y="2493"/>
                      <a:pt x="4280" y="2304"/>
                      <a:pt x="4753" y="2083"/>
                    </a:cubicBezTo>
                    <a:cubicBezTo>
                      <a:pt x="5194" y="1926"/>
                      <a:pt x="5635" y="1705"/>
                      <a:pt x="5981" y="1359"/>
                    </a:cubicBezTo>
                    <a:cubicBezTo>
                      <a:pt x="6265" y="1075"/>
                      <a:pt x="6202" y="571"/>
                      <a:pt x="5540" y="256"/>
                    </a:cubicBezTo>
                    <a:cubicBezTo>
                      <a:pt x="5241" y="99"/>
                      <a:pt x="4826" y="1"/>
                      <a:pt x="4336" y="1"/>
                    </a:cubicBezTo>
                    <a:close/>
                  </a:path>
                </a:pathLst>
              </a:custGeom>
              <a:solidFill>
                <a:srgbClr val="502A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95;p32">
                <a:extLst>
                  <a:ext uri="{FF2B5EF4-FFF2-40B4-BE49-F238E27FC236}">
                    <a16:creationId xmlns:a16="http://schemas.microsoft.com/office/drawing/2014/main" id="{FF496673-0240-F576-FF0B-3650A1B81DFF}"/>
                  </a:ext>
                </a:extLst>
              </p:cNvPr>
              <p:cNvSpPr/>
              <p:nvPr/>
            </p:nvSpPr>
            <p:spPr>
              <a:xfrm>
                <a:off x="6158978" y="4217204"/>
                <a:ext cx="142853" cy="59820"/>
              </a:xfrm>
              <a:custGeom>
                <a:avLst/>
                <a:gdLst/>
                <a:ahLst/>
                <a:cxnLst/>
                <a:rect l="l" t="t" r="r" b="b"/>
                <a:pathLst>
                  <a:path w="6837" h="2863" extrusionOk="0">
                    <a:moveTo>
                      <a:pt x="2944" y="1"/>
                    </a:moveTo>
                    <a:cubicBezTo>
                      <a:pt x="1835" y="1"/>
                      <a:pt x="974" y="371"/>
                      <a:pt x="536" y="783"/>
                    </a:cubicBezTo>
                    <a:cubicBezTo>
                      <a:pt x="0" y="1256"/>
                      <a:pt x="63" y="1760"/>
                      <a:pt x="441" y="1981"/>
                    </a:cubicBezTo>
                    <a:cubicBezTo>
                      <a:pt x="883" y="2170"/>
                      <a:pt x="1355" y="2296"/>
                      <a:pt x="1859" y="2296"/>
                    </a:cubicBezTo>
                    <a:cubicBezTo>
                      <a:pt x="2363" y="2327"/>
                      <a:pt x="2867" y="2390"/>
                      <a:pt x="3308" y="2453"/>
                    </a:cubicBezTo>
                    <a:cubicBezTo>
                      <a:pt x="3750" y="2516"/>
                      <a:pt x="4285" y="2611"/>
                      <a:pt x="4789" y="2737"/>
                    </a:cubicBezTo>
                    <a:cubicBezTo>
                      <a:pt x="5083" y="2821"/>
                      <a:pt x="5405" y="2863"/>
                      <a:pt x="5727" y="2863"/>
                    </a:cubicBezTo>
                    <a:cubicBezTo>
                      <a:pt x="5888" y="2863"/>
                      <a:pt x="6049" y="2852"/>
                      <a:pt x="6207" y="2831"/>
                    </a:cubicBezTo>
                    <a:cubicBezTo>
                      <a:pt x="6648" y="2737"/>
                      <a:pt x="6837" y="2296"/>
                      <a:pt x="6522" y="1666"/>
                    </a:cubicBezTo>
                    <a:cubicBezTo>
                      <a:pt x="6207" y="1035"/>
                      <a:pt x="5199" y="279"/>
                      <a:pt x="3718" y="59"/>
                    </a:cubicBezTo>
                    <a:cubicBezTo>
                      <a:pt x="3449" y="19"/>
                      <a:pt x="3191" y="1"/>
                      <a:pt x="2944" y="1"/>
                    </a:cubicBezTo>
                    <a:close/>
                  </a:path>
                </a:pathLst>
              </a:custGeom>
              <a:solidFill>
                <a:srgbClr val="502A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96;p32">
                <a:extLst>
                  <a:ext uri="{FF2B5EF4-FFF2-40B4-BE49-F238E27FC236}">
                    <a16:creationId xmlns:a16="http://schemas.microsoft.com/office/drawing/2014/main" id="{EE4437A2-1806-A546-63B8-CF961835DD29}"/>
                  </a:ext>
                </a:extLst>
              </p:cNvPr>
              <p:cNvSpPr/>
              <p:nvPr/>
            </p:nvSpPr>
            <p:spPr>
              <a:xfrm>
                <a:off x="5972025" y="4519270"/>
                <a:ext cx="210800" cy="115273"/>
              </a:xfrm>
              <a:custGeom>
                <a:avLst/>
                <a:gdLst/>
                <a:ahLst/>
                <a:cxnLst/>
                <a:rect l="l" t="t" r="r" b="b"/>
                <a:pathLst>
                  <a:path w="10089" h="5517" extrusionOk="0">
                    <a:moveTo>
                      <a:pt x="2111" y="1"/>
                    </a:moveTo>
                    <a:lnTo>
                      <a:pt x="2111" y="1"/>
                    </a:lnTo>
                    <a:cubicBezTo>
                      <a:pt x="0" y="61"/>
                      <a:pt x="1064" y="5516"/>
                      <a:pt x="4638" y="5516"/>
                    </a:cubicBezTo>
                    <a:cubicBezTo>
                      <a:pt x="4799" y="5516"/>
                      <a:pt x="4965" y="5505"/>
                      <a:pt x="5135" y="5482"/>
                    </a:cubicBezTo>
                    <a:cubicBezTo>
                      <a:pt x="9002" y="4930"/>
                      <a:pt x="10089" y="432"/>
                      <a:pt x="7697" y="432"/>
                    </a:cubicBezTo>
                    <a:cubicBezTo>
                      <a:pt x="7633" y="432"/>
                      <a:pt x="7567" y="435"/>
                      <a:pt x="7498" y="442"/>
                    </a:cubicBezTo>
                    <a:cubicBezTo>
                      <a:pt x="7157" y="460"/>
                      <a:pt x="6816" y="468"/>
                      <a:pt x="6473" y="468"/>
                    </a:cubicBezTo>
                    <a:cubicBezTo>
                      <a:pt x="5011" y="468"/>
                      <a:pt x="3540" y="307"/>
                      <a:pt x="2111" y="1"/>
                    </a:cubicBezTo>
                    <a:close/>
                  </a:path>
                </a:pathLst>
              </a:custGeom>
              <a:solidFill>
                <a:srgbClr val="B145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97;p32">
                <a:extLst>
                  <a:ext uri="{FF2B5EF4-FFF2-40B4-BE49-F238E27FC236}">
                    <a16:creationId xmlns:a16="http://schemas.microsoft.com/office/drawing/2014/main" id="{EDACE512-6585-5B01-5ADC-468E79B607DA}"/>
                  </a:ext>
                </a:extLst>
              </p:cNvPr>
              <p:cNvSpPr/>
              <p:nvPr/>
            </p:nvSpPr>
            <p:spPr>
              <a:xfrm>
                <a:off x="6033897" y="4552348"/>
                <a:ext cx="54659" cy="36732"/>
              </a:xfrm>
              <a:custGeom>
                <a:avLst/>
                <a:gdLst/>
                <a:ahLst/>
                <a:cxnLst/>
                <a:rect l="l" t="t" r="r" b="b"/>
                <a:pathLst>
                  <a:path w="2616" h="1758" extrusionOk="0">
                    <a:moveTo>
                      <a:pt x="632" y="0"/>
                    </a:moveTo>
                    <a:cubicBezTo>
                      <a:pt x="476" y="0"/>
                      <a:pt x="317" y="18"/>
                      <a:pt x="158" y="56"/>
                    </a:cubicBezTo>
                    <a:cubicBezTo>
                      <a:pt x="63" y="87"/>
                      <a:pt x="0" y="213"/>
                      <a:pt x="32" y="308"/>
                    </a:cubicBezTo>
                    <a:cubicBezTo>
                      <a:pt x="32" y="386"/>
                      <a:pt x="117" y="442"/>
                      <a:pt x="200" y="442"/>
                    </a:cubicBezTo>
                    <a:cubicBezTo>
                      <a:pt x="218" y="442"/>
                      <a:pt x="236" y="439"/>
                      <a:pt x="253" y="434"/>
                    </a:cubicBezTo>
                    <a:cubicBezTo>
                      <a:pt x="382" y="400"/>
                      <a:pt x="513" y="384"/>
                      <a:pt x="642" y="384"/>
                    </a:cubicBezTo>
                    <a:cubicBezTo>
                      <a:pt x="1357" y="384"/>
                      <a:pt x="2019" y="879"/>
                      <a:pt x="2206" y="1600"/>
                    </a:cubicBezTo>
                    <a:cubicBezTo>
                      <a:pt x="2237" y="1694"/>
                      <a:pt x="2300" y="1757"/>
                      <a:pt x="2395" y="1757"/>
                    </a:cubicBezTo>
                    <a:lnTo>
                      <a:pt x="2458" y="1726"/>
                    </a:lnTo>
                    <a:cubicBezTo>
                      <a:pt x="2552" y="1726"/>
                      <a:pt x="2615" y="1600"/>
                      <a:pt x="2584" y="1505"/>
                    </a:cubicBezTo>
                    <a:cubicBezTo>
                      <a:pt x="2342" y="593"/>
                      <a:pt x="1530" y="0"/>
                      <a:pt x="632" y="0"/>
                    </a:cubicBezTo>
                    <a:close/>
                  </a:path>
                </a:pathLst>
              </a:custGeom>
              <a:solidFill>
                <a:srgbClr val="DA74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98;p32">
                <a:extLst>
                  <a:ext uri="{FF2B5EF4-FFF2-40B4-BE49-F238E27FC236}">
                    <a16:creationId xmlns:a16="http://schemas.microsoft.com/office/drawing/2014/main" id="{B5B7784F-4902-DBBC-03A1-D757127D1BC2}"/>
                  </a:ext>
                </a:extLst>
              </p:cNvPr>
              <p:cNvSpPr/>
              <p:nvPr/>
            </p:nvSpPr>
            <p:spPr>
              <a:xfrm>
                <a:off x="5952278" y="4398995"/>
                <a:ext cx="61220" cy="49958"/>
              </a:xfrm>
              <a:custGeom>
                <a:avLst/>
                <a:gdLst/>
                <a:ahLst/>
                <a:cxnLst/>
                <a:rect l="l" t="t" r="r" b="b"/>
                <a:pathLst>
                  <a:path w="2930" h="2391" extrusionOk="0">
                    <a:moveTo>
                      <a:pt x="1468" y="1"/>
                    </a:moveTo>
                    <a:cubicBezTo>
                      <a:pt x="1019" y="1"/>
                      <a:pt x="591" y="252"/>
                      <a:pt x="409" y="684"/>
                    </a:cubicBezTo>
                    <a:cubicBezTo>
                      <a:pt x="0" y="1502"/>
                      <a:pt x="630" y="2391"/>
                      <a:pt x="1460" y="2391"/>
                    </a:cubicBezTo>
                    <a:cubicBezTo>
                      <a:pt x="1589" y="2391"/>
                      <a:pt x="1723" y="2369"/>
                      <a:pt x="1859" y="2323"/>
                    </a:cubicBezTo>
                    <a:cubicBezTo>
                      <a:pt x="2835" y="1944"/>
                      <a:pt x="2930" y="590"/>
                      <a:pt x="1985" y="117"/>
                    </a:cubicBezTo>
                    <a:cubicBezTo>
                      <a:pt x="1818" y="38"/>
                      <a:pt x="1642" y="1"/>
                      <a:pt x="1468" y="1"/>
                    </a:cubicBezTo>
                    <a:close/>
                  </a:path>
                </a:pathLst>
              </a:custGeom>
              <a:solidFill>
                <a:srgbClr val="502A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99;p32">
                <a:extLst>
                  <a:ext uri="{FF2B5EF4-FFF2-40B4-BE49-F238E27FC236}">
                    <a16:creationId xmlns:a16="http://schemas.microsoft.com/office/drawing/2014/main" id="{DBC413DD-A711-8521-CC21-6588DF0483CD}"/>
                  </a:ext>
                </a:extLst>
              </p:cNvPr>
              <p:cNvSpPr/>
              <p:nvPr/>
            </p:nvSpPr>
            <p:spPr>
              <a:xfrm>
                <a:off x="6187291" y="4375592"/>
                <a:ext cx="61241" cy="49665"/>
              </a:xfrm>
              <a:custGeom>
                <a:avLst/>
                <a:gdLst/>
                <a:ahLst/>
                <a:cxnLst/>
                <a:rect l="l" t="t" r="r" b="b"/>
                <a:pathLst>
                  <a:path w="2931" h="2377" extrusionOk="0">
                    <a:moveTo>
                      <a:pt x="1456" y="0"/>
                    </a:moveTo>
                    <a:cubicBezTo>
                      <a:pt x="1020" y="0"/>
                      <a:pt x="615" y="236"/>
                      <a:pt x="410" y="670"/>
                    </a:cubicBezTo>
                    <a:cubicBezTo>
                      <a:pt x="1" y="1488"/>
                      <a:pt x="630" y="2377"/>
                      <a:pt x="1460" y="2377"/>
                    </a:cubicBezTo>
                    <a:cubicBezTo>
                      <a:pt x="1589" y="2377"/>
                      <a:pt x="1723" y="2355"/>
                      <a:pt x="1859" y="2308"/>
                    </a:cubicBezTo>
                    <a:cubicBezTo>
                      <a:pt x="2867" y="1930"/>
                      <a:pt x="2930" y="544"/>
                      <a:pt x="1953" y="103"/>
                    </a:cubicBezTo>
                    <a:cubicBezTo>
                      <a:pt x="1789" y="34"/>
                      <a:pt x="1620" y="0"/>
                      <a:pt x="1456" y="0"/>
                    </a:cubicBezTo>
                    <a:close/>
                  </a:path>
                </a:pathLst>
              </a:custGeom>
              <a:solidFill>
                <a:srgbClr val="502A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800;p32">
                <a:extLst>
                  <a:ext uri="{FF2B5EF4-FFF2-40B4-BE49-F238E27FC236}">
                    <a16:creationId xmlns:a16="http://schemas.microsoft.com/office/drawing/2014/main" id="{94A84E33-0F2A-E5C0-ED23-0A1D68EA9C6C}"/>
                  </a:ext>
                </a:extLst>
              </p:cNvPr>
              <p:cNvSpPr/>
              <p:nvPr/>
            </p:nvSpPr>
            <p:spPr>
              <a:xfrm>
                <a:off x="5946992" y="4434936"/>
                <a:ext cx="71123" cy="27747"/>
              </a:xfrm>
              <a:custGeom>
                <a:avLst/>
                <a:gdLst/>
                <a:ahLst/>
                <a:cxnLst/>
                <a:rect l="l" t="t" r="r" b="b"/>
                <a:pathLst>
                  <a:path w="3404" h="1328" extrusionOk="0">
                    <a:moveTo>
                      <a:pt x="1954" y="0"/>
                    </a:moveTo>
                    <a:cubicBezTo>
                      <a:pt x="1478" y="0"/>
                      <a:pt x="915" y="156"/>
                      <a:pt x="316" y="603"/>
                    </a:cubicBezTo>
                    <a:cubicBezTo>
                      <a:pt x="1" y="823"/>
                      <a:pt x="158" y="1327"/>
                      <a:pt x="536" y="1327"/>
                    </a:cubicBezTo>
                    <a:cubicBezTo>
                      <a:pt x="631" y="1296"/>
                      <a:pt x="694" y="1264"/>
                      <a:pt x="757" y="1233"/>
                    </a:cubicBezTo>
                    <a:cubicBezTo>
                      <a:pt x="1231" y="887"/>
                      <a:pt x="1627" y="780"/>
                      <a:pt x="1936" y="780"/>
                    </a:cubicBezTo>
                    <a:cubicBezTo>
                      <a:pt x="2387" y="780"/>
                      <a:pt x="2654" y="1006"/>
                      <a:pt x="2710" y="1044"/>
                    </a:cubicBezTo>
                    <a:cubicBezTo>
                      <a:pt x="2773" y="1122"/>
                      <a:pt x="2868" y="1162"/>
                      <a:pt x="2966" y="1162"/>
                    </a:cubicBezTo>
                    <a:cubicBezTo>
                      <a:pt x="3065" y="1162"/>
                      <a:pt x="3167" y="1122"/>
                      <a:pt x="3246" y="1044"/>
                    </a:cubicBezTo>
                    <a:cubicBezTo>
                      <a:pt x="3403" y="886"/>
                      <a:pt x="3403" y="634"/>
                      <a:pt x="3246" y="477"/>
                    </a:cubicBezTo>
                    <a:cubicBezTo>
                      <a:pt x="3017" y="248"/>
                      <a:pt x="2554" y="0"/>
                      <a:pt x="1954" y="0"/>
                    </a:cubicBezTo>
                    <a:close/>
                  </a:path>
                </a:pathLst>
              </a:custGeom>
              <a:solidFill>
                <a:srgbClr val="DA74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801;p32">
                <a:extLst>
                  <a:ext uri="{FF2B5EF4-FFF2-40B4-BE49-F238E27FC236}">
                    <a16:creationId xmlns:a16="http://schemas.microsoft.com/office/drawing/2014/main" id="{FB8678D2-9FC6-E1F0-F004-26CD8D0D107E}"/>
                  </a:ext>
                </a:extLst>
              </p:cNvPr>
              <p:cNvSpPr/>
              <p:nvPr/>
            </p:nvSpPr>
            <p:spPr>
              <a:xfrm>
                <a:off x="6185306" y="4408921"/>
                <a:ext cx="72690" cy="27413"/>
              </a:xfrm>
              <a:custGeom>
                <a:avLst/>
                <a:gdLst/>
                <a:ahLst/>
                <a:cxnLst/>
                <a:rect l="l" t="t" r="r" b="b"/>
                <a:pathLst>
                  <a:path w="3479" h="1312" extrusionOk="0">
                    <a:moveTo>
                      <a:pt x="1863" y="1"/>
                    </a:moveTo>
                    <a:cubicBezTo>
                      <a:pt x="1384" y="1"/>
                      <a:pt x="821" y="159"/>
                      <a:pt x="221" y="619"/>
                    </a:cubicBezTo>
                    <a:cubicBezTo>
                      <a:pt x="32" y="745"/>
                      <a:pt x="1" y="965"/>
                      <a:pt x="158" y="1154"/>
                    </a:cubicBezTo>
                    <a:cubicBezTo>
                      <a:pt x="221" y="1249"/>
                      <a:pt x="347" y="1312"/>
                      <a:pt x="473" y="1312"/>
                    </a:cubicBezTo>
                    <a:cubicBezTo>
                      <a:pt x="536" y="1312"/>
                      <a:pt x="631" y="1280"/>
                      <a:pt x="694" y="1249"/>
                    </a:cubicBezTo>
                    <a:cubicBezTo>
                      <a:pt x="1164" y="896"/>
                      <a:pt x="1564" y="787"/>
                      <a:pt x="1875" y="787"/>
                    </a:cubicBezTo>
                    <a:cubicBezTo>
                      <a:pt x="2315" y="787"/>
                      <a:pt x="2579" y="1005"/>
                      <a:pt x="2616" y="1060"/>
                    </a:cubicBezTo>
                    <a:cubicBezTo>
                      <a:pt x="2698" y="1136"/>
                      <a:pt x="2790" y="1168"/>
                      <a:pt x="2879" y="1168"/>
                    </a:cubicBezTo>
                    <a:cubicBezTo>
                      <a:pt x="3196" y="1168"/>
                      <a:pt x="3478" y="757"/>
                      <a:pt x="3183" y="461"/>
                    </a:cubicBezTo>
                    <a:cubicBezTo>
                      <a:pt x="2937" y="251"/>
                      <a:pt x="2466" y="1"/>
                      <a:pt x="1863" y="1"/>
                    </a:cubicBezTo>
                    <a:close/>
                  </a:path>
                </a:pathLst>
              </a:custGeom>
              <a:solidFill>
                <a:srgbClr val="DA74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802;p32">
                <a:extLst>
                  <a:ext uri="{FF2B5EF4-FFF2-40B4-BE49-F238E27FC236}">
                    <a16:creationId xmlns:a16="http://schemas.microsoft.com/office/drawing/2014/main" id="{BA019D8F-7D2A-6516-640C-CDB285D2FA38}"/>
                  </a:ext>
                </a:extLst>
              </p:cNvPr>
              <p:cNvSpPr/>
              <p:nvPr/>
            </p:nvSpPr>
            <p:spPr>
              <a:xfrm>
                <a:off x="6078655" y="4336225"/>
                <a:ext cx="82302" cy="152109"/>
              </a:xfrm>
              <a:custGeom>
                <a:avLst/>
                <a:gdLst/>
                <a:ahLst/>
                <a:cxnLst/>
                <a:rect l="l" t="t" r="r" b="b"/>
                <a:pathLst>
                  <a:path w="3939" h="7280" extrusionOk="0">
                    <a:moveTo>
                      <a:pt x="940" y="1"/>
                    </a:moveTo>
                    <a:cubicBezTo>
                      <a:pt x="656" y="1"/>
                      <a:pt x="299" y="318"/>
                      <a:pt x="505" y="569"/>
                    </a:cubicBezTo>
                    <a:lnTo>
                      <a:pt x="2931" y="4602"/>
                    </a:lnTo>
                    <a:cubicBezTo>
                      <a:pt x="3088" y="4854"/>
                      <a:pt x="3088" y="5169"/>
                      <a:pt x="2962" y="5421"/>
                    </a:cubicBezTo>
                    <a:cubicBezTo>
                      <a:pt x="2710" y="5925"/>
                      <a:pt x="2269" y="6240"/>
                      <a:pt x="1734" y="6335"/>
                    </a:cubicBezTo>
                    <a:cubicBezTo>
                      <a:pt x="1324" y="6398"/>
                      <a:pt x="946" y="6461"/>
                      <a:pt x="536" y="6461"/>
                    </a:cubicBezTo>
                    <a:cubicBezTo>
                      <a:pt x="1" y="6461"/>
                      <a:pt x="1" y="7248"/>
                      <a:pt x="536" y="7248"/>
                    </a:cubicBezTo>
                    <a:lnTo>
                      <a:pt x="536" y="7280"/>
                    </a:lnTo>
                    <a:cubicBezTo>
                      <a:pt x="977" y="7280"/>
                      <a:pt x="1450" y="7217"/>
                      <a:pt x="1891" y="7122"/>
                    </a:cubicBezTo>
                    <a:cubicBezTo>
                      <a:pt x="2679" y="6996"/>
                      <a:pt x="3340" y="6492"/>
                      <a:pt x="3687" y="5768"/>
                    </a:cubicBezTo>
                    <a:cubicBezTo>
                      <a:pt x="3939" y="5264"/>
                      <a:pt x="3876" y="4665"/>
                      <a:pt x="3592" y="4192"/>
                    </a:cubicBezTo>
                    <a:lnTo>
                      <a:pt x="1198" y="160"/>
                    </a:lnTo>
                    <a:cubicBezTo>
                      <a:pt x="1146" y="47"/>
                      <a:pt x="1048" y="1"/>
                      <a:pt x="940" y="1"/>
                    </a:cubicBezTo>
                    <a:close/>
                  </a:path>
                </a:pathLst>
              </a:custGeom>
              <a:solidFill>
                <a:srgbClr val="DA74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986" name="Picture 985">
            <a:extLst>
              <a:ext uri="{FF2B5EF4-FFF2-40B4-BE49-F238E27FC236}">
                <a16:creationId xmlns:a16="http://schemas.microsoft.com/office/drawing/2014/main" id="{A06B5BAA-36AB-43C2-83C0-618C9C1DCA6D}"/>
              </a:ext>
            </a:extLst>
          </p:cNvPr>
          <p:cNvPicPr>
            <a:picLocks noChangeAspect="1"/>
          </p:cNvPicPr>
          <p:nvPr/>
        </p:nvPicPr>
        <p:blipFill>
          <a:blip r:embed="rId3"/>
          <a:stretch>
            <a:fillRect/>
          </a:stretch>
        </p:blipFill>
        <p:spPr>
          <a:xfrm>
            <a:off x="10327482" y="104055"/>
            <a:ext cx="1638884" cy="1638884"/>
          </a:xfrm>
          <a:prstGeom prst="rect">
            <a:avLst/>
          </a:prstGeom>
        </p:spPr>
      </p:pic>
      <p:pic>
        <p:nvPicPr>
          <p:cNvPr id="989" name="Content Placeholder 3" descr="A blue and orange logo&#10;&#10;Description automatically generated with low confidence">
            <a:extLst>
              <a:ext uri="{FF2B5EF4-FFF2-40B4-BE49-F238E27FC236}">
                <a16:creationId xmlns:a16="http://schemas.microsoft.com/office/drawing/2014/main" id="{63B2590D-A776-7F96-76E5-D451563F30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9457" y="6031274"/>
            <a:ext cx="3459487" cy="822963"/>
          </a:xfrm>
          <a:prstGeom prst="rect">
            <a:avLst/>
          </a:prstGeom>
          <a:noFill/>
          <a:ln>
            <a:noFill/>
          </a:ln>
        </p:spPr>
      </p:pic>
      <p:pic>
        <p:nvPicPr>
          <p:cNvPr id="990" name="Picture 989">
            <a:extLst>
              <a:ext uri="{FF2B5EF4-FFF2-40B4-BE49-F238E27FC236}">
                <a16:creationId xmlns:a16="http://schemas.microsoft.com/office/drawing/2014/main" id="{C6547066-CD58-CC28-C5E3-78018359554F}"/>
              </a:ext>
            </a:extLst>
          </p:cNvPr>
          <p:cNvPicPr>
            <a:picLocks noChangeAspect="1"/>
          </p:cNvPicPr>
          <p:nvPr/>
        </p:nvPicPr>
        <p:blipFill>
          <a:blip r:embed="rId5"/>
          <a:stretch>
            <a:fillRect/>
          </a:stretch>
        </p:blipFill>
        <p:spPr>
          <a:xfrm>
            <a:off x="8554238" y="5923477"/>
            <a:ext cx="2499710" cy="859074"/>
          </a:xfrm>
          <a:prstGeom prst="rect">
            <a:avLst/>
          </a:prstGeom>
        </p:spPr>
      </p:pic>
      <p:pic>
        <p:nvPicPr>
          <p:cNvPr id="991" name="Picture 990" descr="Logo, company name&#10;&#10;Description automatically generated">
            <a:extLst>
              <a:ext uri="{FF2B5EF4-FFF2-40B4-BE49-F238E27FC236}">
                <a16:creationId xmlns:a16="http://schemas.microsoft.com/office/drawing/2014/main" id="{EC9DC2C5-0D74-6929-38BC-AA6D0B0E53BF}"/>
              </a:ext>
            </a:extLst>
          </p:cNvPr>
          <p:cNvPicPr>
            <a:picLocks noChangeAspect="1"/>
          </p:cNvPicPr>
          <p:nvPr/>
        </p:nvPicPr>
        <p:blipFill rotWithShape="1">
          <a:blip r:embed="rId6"/>
          <a:srcRect b="16412"/>
          <a:stretch/>
        </p:blipFill>
        <p:spPr>
          <a:xfrm>
            <a:off x="5680239" y="5923119"/>
            <a:ext cx="1677660" cy="934881"/>
          </a:xfrm>
          <a:prstGeom prst="rect">
            <a:avLst/>
          </a:prstGeom>
        </p:spPr>
      </p:pic>
      <p:sp>
        <p:nvSpPr>
          <p:cNvPr id="992" name="TextBox 991">
            <a:extLst>
              <a:ext uri="{FF2B5EF4-FFF2-40B4-BE49-F238E27FC236}">
                <a16:creationId xmlns:a16="http://schemas.microsoft.com/office/drawing/2014/main" id="{2A8DC1E2-C800-1E03-3FFD-4A4FFCFE0D62}"/>
              </a:ext>
            </a:extLst>
          </p:cNvPr>
          <p:cNvSpPr txBox="1"/>
          <p:nvPr/>
        </p:nvSpPr>
        <p:spPr>
          <a:xfrm>
            <a:off x="3393585" y="1505011"/>
            <a:ext cx="6933897" cy="923330"/>
          </a:xfrm>
          <a:prstGeom prst="rect">
            <a:avLst/>
          </a:prstGeom>
          <a:noFill/>
        </p:spPr>
        <p:txBody>
          <a:bodyPr wrap="square">
            <a:spAutoFit/>
          </a:bodyPr>
          <a:lstStyle/>
          <a:p>
            <a:pPr marL="285750" indent="-285750">
              <a:buFont typeface="Arial" panose="020B0604020202020204" pitchFamily="34" charset="0"/>
              <a:buChar char="•"/>
            </a:pPr>
            <a:r>
              <a:rPr lang="en-GB" i="1" dirty="0"/>
              <a:t>Violence, suicide ideation and attempts, disruption</a:t>
            </a:r>
          </a:p>
          <a:p>
            <a:pPr marL="285750" indent="-285750">
              <a:buFont typeface="Arial" panose="020B0604020202020204" pitchFamily="34" charset="0"/>
              <a:buChar char="•"/>
            </a:pPr>
            <a:r>
              <a:rPr lang="en-GB" i="1" dirty="0"/>
              <a:t>Balancing needs of traumatized children, their responsibilities toward parent who uses substances, and their own stress</a:t>
            </a:r>
          </a:p>
        </p:txBody>
      </p:sp>
      <p:sp>
        <p:nvSpPr>
          <p:cNvPr id="993" name="TextBox 992">
            <a:extLst>
              <a:ext uri="{FF2B5EF4-FFF2-40B4-BE49-F238E27FC236}">
                <a16:creationId xmlns:a16="http://schemas.microsoft.com/office/drawing/2014/main" id="{560F1227-A26F-4AB6-863E-66B970ECB95F}"/>
              </a:ext>
            </a:extLst>
          </p:cNvPr>
          <p:cNvSpPr txBox="1"/>
          <p:nvPr/>
        </p:nvSpPr>
        <p:spPr>
          <a:xfrm>
            <a:off x="615801" y="4083555"/>
            <a:ext cx="5381636" cy="1754326"/>
          </a:xfrm>
          <a:prstGeom prst="rect">
            <a:avLst/>
          </a:prstGeom>
          <a:noFill/>
        </p:spPr>
        <p:txBody>
          <a:bodyPr wrap="square">
            <a:spAutoFit/>
          </a:bodyPr>
          <a:lstStyle/>
          <a:p>
            <a:pPr marL="285750" lvl="0" indent="-285750" algn="l" rtl="0">
              <a:spcBef>
                <a:spcPts val="0"/>
              </a:spcBef>
              <a:spcAft>
                <a:spcPts val="0"/>
              </a:spcAft>
              <a:buFont typeface="Arial" panose="020B0604020202020204" pitchFamily="34" charset="0"/>
              <a:buChar char="•"/>
            </a:pPr>
            <a:r>
              <a:rPr lang="en-GB" i="1" dirty="0"/>
              <a:t>Hesitancy to seek support</a:t>
            </a:r>
          </a:p>
          <a:p>
            <a:pPr marL="285750" lvl="0" indent="-285750" algn="l" rtl="0">
              <a:spcBef>
                <a:spcPts val="0"/>
              </a:spcBef>
              <a:spcAft>
                <a:spcPts val="0"/>
              </a:spcAft>
              <a:buFont typeface="Arial" panose="020B0604020202020204" pitchFamily="34" charset="0"/>
              <a:buChar char="•"/>
            </a:pPr>
            <a:r>
              <a:rPr lang="en-GB" i="1" dirty="0"/>
              <a:t>Stigma and judgement</a:t>
            </a:r>
          </a:p>
          <a:p>
            <a:pPr marL="285750" lvl="0" indent="-285750" algn="l" rtl="0">
              <a:spcBef>
                <a:spcPts val="0"/>
              </a:spcBef>
              <a:spcAft>
                <a:spcPts val="0"/>
              </a:spcAft>
              <a:buFont typeface="Arial" panose="020B0604020202020204" pitchFamily="34" charset="0"/>
              <a:buChar char="•"/>
            </a:pPr>
            <a:r>
              <a:rPr lang="en-GB" i="1" dirty="0"/>
              <a:t>Victim-blaming’ practices, which focus upon the caregiver's ‘failure to protect’ </a:t>
            </a:r>
          </a:p>
          <a:p>
            <a:pPr marL="285750" lvl="0" indent="-285750" algn="l" rtl="0">
              <a:spcBef>
                <a:spcPts val="0"/>
              </a:spcBef>
              <a:spcAft>
                <a:spcPts val="0"/>
              </a:spcAft>
              <a:buFont typeface="Arial" panose="020B0604020202020204" pitchFamily="34" charset="0"/>
              <a:buChar char="•"/>
            </a:pPr>
            <a:r>
              <a:rPr lang="en-GB" i="1" dirty="0"/>
              <a:t>Feeling abandoned by services, or that situation is made worse by their involvement</a:t>
            </a:r>
          </a:p>
        </p:txBody>
      </p:sp>
      <p:sp>
        <p:nvSpPr>
          <p:cNvPr id="995" name="TextBox 994">
            <a:extLst>
              <a:ext uri="{FF2B5EF4-FFF2-40B4-BE49-F238E27FC236}">
                <a16:creationId xmlns:a16="http://schemas.microsoft.com/office/drawing/2014/main" id="{B8A6010B-EF28-7F1F-D537-87969E1D166B}"/>
              </a:ext>
            </a:extLst>
          </p:cNvPr>
          <p:cNvSpPr txBox="1"/>
          <p:nvPr/>
        </p:nvSpPr>
        <p:spPr>
          <a:xfrm>
            <a:off x="783166" y="2880963"/>
            <a:ext cx="6361212" cy="923330"/>
          </a:xfrm>
          <a:prstGeom prst="rect">
            <a:avLst/>
          </a:prstGeom>
          <a:noFill/>
        </p:spPr>
        <p:txBody>
          <a:bodyPr wrap="square">
            <a:spAutoFit/>
          </a:bodyPr>
          <a:lstStyle/>
          <a:p>
            <a:pPr marL="285750" lvl="0" indent="-285750" algn="l" rtl="0">
              <a:spcBef>
                <a:spcPts val="0"/>
              </a:spcBef>
              <a:spcAft>
                <a:spcPts val="0"/>
              </a:spcAft>
              <a:buFont typeface="Arial" panose="020B0604020202020204" pitchFamily="34" charset="0"/>
              <a:buChar char="•"/>
            </a:pPr>
            <a:r>
              <a:rPr lang="en-GB" i="1" dirty="0"/>
              <a:t>Perception that no support available</a:t>
            </a:r>
          </a:p>
          <a:p>
            <a:pPr marL="285750" lvl="0" indent="-285750" algn="l" rtl="0">
              <a:spcBef>
                <a:spcPts val="0"/>
              </a:spcBef>
              <a:spcAft>
                <a:spcPts val="0"/>
              </a:spcAft>
              <a:buFont typeface="Arial" panose="020B0604020202020204" pitchFamily="34" charset="0"/>
              <a:buChar char="•"/>
            </a:pPr>
            <a:r>
              <a:rPr lang="en-GB" i="1" dirty="0"/>
              <a:t>Coping alone for many years</a:t>
            </a:r>
          </a:p>
          <a:p>
            <a:pPr marL="285750" lvl="0" indent="-285750" algn="l" rtl="0">
              <a:spcBef>
                <a:spcPts val="0"/>
              </a:spcBef>
              <a:spcAft>
                <a:spcPts val="0"/>
              </a:spcAft>
              <a:buFont typeface="Arial" panose="020B0604020202020204" pitchFamily="34" charset="0"/>
              <a:buChar char="•"/>
            </a:pPr>
            <a:r>
              <a:rPr lang="en-GB" i="1" dirty="0"/>
              <a:t>Crisis points</a:t>
            </a:r>
          </a:p>
        </p:txBody>
      </p:sp>
      <p:sp>
        <p:nvSpPr>
          <p:cNvPr id="997" name="TextBox 996">
            <a:extLst>
              <a:ext uri="{FF2B5EF4-FFF2-40B4-BE49-F238E27FC236}">
                <a16:creationId xmlns:a16="http://schemas.microsoft.com/office/drawing/2014/main" id="{D0EA54CD-49E5-0D4C-8CF7-DD8DC67F27B7}"/>
              </a:ext>
            </a:extLst>
          </p:cNvPr>
          <p:cNvSpPr txBox="1"/>
          <p:nvPr/>
        </p:nvSpPr>
        <p:spPr>
          <a:xfrm>
            <a:off x="6210393" y="3346838"/>
            <a:ext cx="5381637" cy="1200329"/>
          </a:xfrm>
          <a:prstGeom prst="rect">
            <a:avLst/>
          </a:prstGeom>
          <a:noFill/>
        </p:spPr>
        <p:txBody>
          <a:bodyPr wrap="square">
            <a:spAutoFit/>
          </a:bodyPr>
          <a:lstStyle/>
          <a:p>
            <a:pPr marL="285750" indent="-285750">
              <a:buFont typeface="Arial" panose="020B0604020202020204" pitchFamily="34" charset="0"/>
              <a:buChar char="•"/>
            </a:pPr>
            <a:r>
              <a:rPr lang="en-GB" i="1" dirty="0"/>
              <a:t>Caregivers struggled with knowing when and how to raise issues with children </a:t>
            </a:r>
          </a:p>
          <a:p>
            <a:pPr marL="285750" indent="-285750">
              <a:buFont typeface="Arial" panose="020B0604020202020204" pitchFamily="34" charset="0"/>
              <a:buChar char="•"/>
            </a:pPr>
            <a:r>
              <a:rPr lang="en-GB" i="1" dirty="0"/>
              <a:t>What to talk about and when?</a:t>
            </a:r>
          </a:p>
          <a:p>
            <a:pPr marL="285750" indent="-285750">
              <a:buFont typeface="Arial" panose="020B0604020202020204" pitchFamily="34" charset="0"/>
              <a:buChar char="•"/>
            </a:pPr>
            <a:r>
              <a:rPr lang="en-GB" i="1" dirty="0"/>
              <a:t>Story work was appreciated by some caregivers</a:t>
            </a:r>
          </a:p>
        </p:txBody>
      </p:sp>
    </p:spTree>
    <p:extLst>
      <p:ext uri="{BB962C8B-B14F-4D97-AF65-F5344CB8AC3E}">
        <p14:creationId xmlns:p14="http://schemas.microsoft.com/office/powerpoint/2010/main" val="292044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2" grpId="0"/>
      <p:bldP spid="993" grpId="0"/>
      <p:bldP spid="995" grpId="0"/>
      <p:bldP spid="99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mily Center by Slidesgo">
  <a:themeElements>
    <a:clrScheme name="Simple Light">
      <a:dk1>
        <a:srgbClr val="5571A7"/>
      </a:dk1>
      <a:lt1>
        <a:srgbClr val="FAECE3"/>
      </a:lt1>
      <a:dk2>
        <a:srgbClr val="813E3B"/>
      </a:dk2>
      <a:lt2>
        <a:srgbClr val="FF8687"/>
      </a:lt2>
      <a:accent1>
        <a:srgbClr val="FFA79B"/>
      </a:accent1>
      <a:accent2>
        <a:srgbClr val="213864"/>
      </a:accent2>
      <a:accent3>
        <a:srgbClr val="B14545"/>
      </a:accent3>
      <a:accent4>
        <a:srgbClr val="FFFFFF"/>
      </a:accent4>
      <a:accent5>
        <a:srgbClr val="FF8E77"/>
      </a:accent5>
      <a:accent6>
        <a:srgbClr val="A15631"/>
      </a:accent6>
      <a:hlink>
        <a:srgbClr val="5571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6894</TotalTime>
  <Words>1905</Words>
  <Application>Microsoft Office PowerPoint</Application>
  <PresentationFormat>Widescreen</PresentationFormat>
  <Paragraphs>121</Paragraphs>
  <Slides>24</Slides>
  <Notes>12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Arial</vt:lpstr>
      <vt:lpstr>Calibri</vt:lpstr>
      <vt:lpstr>Calibri Light</vt:lpstr>
      <vt:lpstr>Didact Gothic</vt:lpstr>
      <vt:lpstr>Lato</vt:lpstr>
      <vt:lpstr>Pacifico</vt:lpstr>
      <vt:lpstr>Roboto Condensed Light</vt:lpstr>
      <vt:lpstr>Office Theme</vt:lpstr>
      <vt:lpstr>Family Center by Slidesgo</vt:lpstr>
      <vt:lpstr>Exploring perspectives of parents/caregivers in the context of another parent’s substance use and  co-producing a book to aid conversations about parental substance use with children: two linked studies </vt:lpstr>
      <vt:lpstr>Parental substance use is a prevalent and substantial public health concern</vt:lpstr>
      <vt:lpstr>PowerPoint Presentation</vt:lpstr>
      <vt:lpstr>Participants</vt:lpstr>
      <vt:lpstr>Challenges when caregiving in the context of a family member's substance use</vt:lpstr>
      <vt:lpstr>Challenges when caregiving in the context of a family member's substance use</vt:lpstr>
      <vt:lpstr>PowerPoint Presentation</vt:lpstr>
      <vt:lpstr>PowerPoint Presentation</vt:lpstr>
      <vt:lpstr>Main Findings</vt:lpstr>
      <vt:lpstr>PowerPoint Presentation</vt:lpstr>
      <vt:lpstr>Findings from the SPRing study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messages</vt:lpstr>
      <vt:lpstr>Sharing the story with families &amp; practitioners</vt:lpstr>
      <vt:lpstr>PowerPoint Presentation</vt:lpstr>
      <vt:lpstr>With thanks</vt:lpstr>
    </vt:vector>
  </TitlesOfParts>
  <Company>Newcastle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Zoe Thomas</dc:creator>
  <cp:lastModifiedBy>Simon Barrett</cp:lastModifiedBy>
  <cp:revision>122</cp:revision>
  <dcterms:created xsi:type="dcterms:W3CDTF">2019-03-06T14:39:05Z</dcterms:created>
  <dcterms:modified xsi:type="dcterms:W3CDTF">2024-09-10T14:24:05Z</dcterms:modified>
</cp:coreProperties>
</file>