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7" r:id="rId2"/>
    <p:sldId id="258" r:id="rId3"/>
    <p:sldId id="259" r:id="rId4"/>
    <p:sldId id="264" r:id="rId5"/>
    <p:sldId id="369" r:id="rId6"/>
    <p:sldId id="373" r:id="rId7"/>
    <p:sldId id="267" r:id="rId8"/>
    <p:sldId id="278" r:id="rId9"/>
    <p:sldId id="284" r:id="rId10"/>
    <p:sldId id="370" r:id="rId11"/>
    <p:sldId id="352" r:id="rId12"/>
    <p:sldId id="353" r:id="rId13"/>
    <p:sldId id="371" r:id="rId14"/>
    <p:sldId id="374" r:id="rId15"/>
    <p:sldId id="358" r:id="rId16"/>
    <p:sldId id="372" r:id="rId17"/>
    <p:sldId id="282" r:id="rId18"/>
    <p:sldId id="288" r:id="rId19"/>
  </p:sldIdLst>
  <p:sldSz cx="9144000" cy="6858000" type="screen4x3"/>
  <p:notesSz cx="6669088" cy="992663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180" autoAdjust="0"/>
  </p:normalViewPr>
  <p:slideViewPr>
    <p:cSldViewPr>
      <p:cViewPr varScale="1">
        <p:scale>
          <a:sx n="82" d="100"/>
          <a:sy n="82" d="100"/>
        </p:scale>
        <p:origin x="1050"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85EF56A6-93C9-4436-8891-BF1163FA823E}" type="datetimeFigureOut">
              <a:rPr lang="nl-NL" smtClean="0"/>
              <a:t>2-6-2023</a:t>
            </a:fld>
            <a:endParaRPr lang="nl-NL"/>
          </a:p>
        </p:txBody>
      </p:sp>
      <p:sp>
        <p:nvSpPr>
          <p:cNvPr id="4" name="Tijdelijke aanduiding voor dia-afbeelding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66909" y="4715153"/>
            <a:ext cx="5335270" cy="4466987"/>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7DB3C631-F7D9-4B6D-BB16-8BDCA9CECF17}" type="slidenum">
              <a:rPr lang="nl-NL" smtClean="0"/>
              <a:t>‹#›</a:t>
            </a:fld>
            <a:endParaRPr lang="nl-NL"/>
          </a:p>
        </p:txBody>
      </p:sp>
    </p:spTree>
    <p:extLst>
      <p:ext uri="{BB962C8B-B14F-4D97-AF65-F5344CB8AC3E}">
        <p14:creationId xmlns:p14="http://schemas.microsoft.com/office/powerpoint/2010/main" val="1511462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C3F49BF0-5A94-43F1-B427-1D0B9A780431}" type="slidenum">
              <a:rPr lang="nl-NL" smtClean="0">
                <a:solidFill>
                  <a:prstClr val="black"/>
                </a:solidFill>
              </a:rPr>
              <a:pPr>
                <a:defRPr/>
              </a:pPr>
              <a:t>1</a:t>
            </a:fld>
            <a:endParaRPr lang="nl-NL">
              <a:solidFill>
                <a:prstClr val="black"/>
              </a:solidFill>
            </a:endParaRPr>
          </a:p>
        </p:txBody>
      </p:sp>
    </p:spTree>
    <p:extLst>
      <p:ext uri="{BB962C8B-B14F-4D97-AF65-F5344CB8AC3E}">
        <p14:creationId xmlns:p14="http://schemas.microsoft.com/office/powerpoint/2010/main" val="3035631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7DB3C631-F7D9-4B6D-BB16-8BDCA9CECF17}" type="slidenum">
              <a:rPr lang="nl-NL" smtClean="0"/>
              <a:t>10</a:t>
            </a:fld>
            <a:endParaRPr lang="nl-NL"/>
          </a:p>
        </p:txBody>
      </p:sp>
    </p:spTree>
    <p:extLst>
      <p:ext uri="{BB962C8B-B14F-4D97-AF65-F5344CB8AC3E}">
        <p14:creationId xmlns:p14="http://schemas.microsoft.com/office/powerpoint/2010/main" val="1796659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DB3C631-F7D9-4B6D-BB16-8BDCA9CECF17}" type="slidenum">
              <a:rPr lang="nl-NL" smtClean="0"/>
              <a:t>11</a:t>
            </a:fld>
            <a:endParaRPr lang="nl-NL"/>
          </a:p>
        </p:txBody>
      </p:sp>
    </p:spTree>
    <p:extLst>
      <p:ext uri="{BB962C8B-B14F-4D97-AF65-F5344CB8AC3E}">
        <p14:creationId xmlns:p14="http://schemas.microsoft.com/office/powerpoint/2010/main" val="21011265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DB3C631-F7D9-4B6D-BB16-8BDCA9CECF17}" type="slidenum">
              <a:rPr lang="nl-NL" smtClean="0"/>
              <a:t>12</a:t>
            </a:fld>
            <a:endParaRPr lang="nl-NL"/>
          </a:p>
        </p:txBody>
      </p:sp>
    </p:spTree>
    <p:extLst>
      <p:ext uri="{BB962C8B-B14F-4D97-AF65-F5344CB8AC3E}">
        <p14:creationId xmlns:p14="http://schemas.microsoft.com/office/powerpoint/2010/main" val="13168453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DB3C631-F7D9-4B6D-BB16-8BDCA9CECF17}" type="slidenum">
              <a:rPr lang="nl-NL" smtClean="0"/>
              <a:t>13</a:t>
            </a:fld>
            <a:endParaRPr lang="nl-NL"/>
          </a:p>
        </p:txBody>
      </p:sp>
    </p:spTree>
    <p:extLst>
      <p:ext uri="{BB962C8B-B14F-4D97-AF65-F5344CB8AC3E}">
        <p14:creationId xmlns:p14="http://schemas.microsoft.com/office/powerpoint/2010/main" val="4064693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DB3C631-F7D9-4B6D-BB16-8BDCA9CECF17}" type="slidenum">
              <a:rPr lang="nl-NL" smtClean="0"/>
              <a:t>14</a:t>
            </a:fld>
            <a:endParaRPr lang="nl-NL"/>
          </a:p>
        </p:txBody>
      </p:sp>
    </p:spTree>
    <p:extLst>
      <p:ext uri="{BB962C8B-B14F-4D97-AF65-F5344CB8AC3E}">
        <p14:creationId xmlns:p14="http://schemas.microsoft.com/office/powerpoint/2010/main" val="37404337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Parenting skills are central in combination with having psychological problems/addiction</a:t>
            </a:r>
          </a:p>
          <a:p>
            <a:pPr marL="171450" indent="-171450">
              <a:buFontTx/>
              <a:buChar char="-"/>
            </a:pPr>
            <a:endParaRPr lang="nl-NL" baseline="0" dirty="0"/>
          </a:p>
        </p:txBody>
      </p:sp>
      <p:sp>
        <p:nvSpPr>
          <p:cNvPr id="4" name="Tijdelijke aanduiding voor dianummer 3"/>
          <p:cNvSpPr>
            <a:spLocks noGrp="1"/>
          </p:cNvSpPr>
          <p:nvPr>
            <p:ph type="sldNum" sz="quarter" idx="10"/>
          </p:nvPr>
        </p:nvSpPr>
        <p:spPr/>
        <p:txBody>
          <a:bodyPr/>
          <a:lstStyle/>
          <a:p>
            <a:pPr>
              <a:defRPr/>
            </a:pPr>
            <a:fld id="{279B167D-2A61-46EF-85D3-295867FA1C03}" type="slidenum">
              <a:rPr lang="nl-NL" smtClean="0"/>
              <a:pPr>
                <a:defRPr/>
              </a:pPr>
              <a:t>15</a:t>
            </a:fld>
            <a:endParaRPr lang="nl-NL"/>
          </a:p>
        </p:txBody>
      </p:sp>
    </p:spTree>
    <p:extLst>
      <p:ext uri="{BB962C8B-B14F-4D97-AF65-F5344CB8AC3E}">
        <p14:creationId xmlns:p14="http://schemas.microsoft.com/office/powerpoint/2010/main" val="28493404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Parenting skills are central in combination with having psychological problems/addiction</a:t>
            </a:r>
          </a:p>
          <a:p>
            <a:pPr marL="171450" indent="-171450">
              <a:buFontTx/>
              <a:buChar char="-"/>
            </a:pPr>
            <a:endParaRPr lang="nl-NL" baseline="0" dirty="0"/>
          </a:p>
        </p:txBody>
      </p:sp>
      <p:sp>
        <p:nvSpPr>
          <p:cNvPr id="4" name="Tijdelijke aanduiding voor dianummer 3"/>
          <p:cNvSpPr>
            <a:spLocks noGrp="1"/>
          </p:cNvSpPr>
          <p:nvPr>
            <p:ph type="sldNum" sz="quarter" idx="10"/>
          </p:nvPr>
        </p:nvSpPr>
        <p:spPr/>
        <p:txBody>
          <a:bodyPr/>
          <a:lstStyle/>
          <a:p>
            <a:pPr>
              <a:defRPr/>
            </a:pPr>
            <a:fld id="{279B167D-2A61-46EF-85D3-295867FA1C03}" type="slidenum">
              <a:rPr lang="nl-NL" smtClean="0"/>
              <a:pPr>
                <a:defRPr/>
              </a:pPr>
              <a:t>16</a:t>
            </a:fld>
            <a:endParaRPr lang="nl-NL"/>
          </a:p>
        </p:txBody>
      </p:sp>
    </p:spTree>
    <p:extLst>
      <p:ext uri="{BB962C8B-B14F-4D97-AF65-F5344CB8AC3E}">
        <p14:creationId xmlns:p14="http://schemas.microsoft.com/office/powerpoint/2010/main" val="17736987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Always a non-binding introductory meeting It is possible to join a home visit or treatment meeting to provide information No costs involved, financed by the municipality No file structure No referral letter required At various locations in Rotterdam Ask about courses in other municipalities</a:t>
            </a:r>
            <a:endParaRPr lang="nl-NL" dirty="0"/>
          </a:p>
        </p:txBody>
      </p:sp>
      <p:sp>
        <p:nvSpPr>
          <p:cNvPr id="4" name="Tijdelijke aanduiding voor dianummer 3"/>
          <p:cNvSpPr>
            <a:spLocks noGrp="1"/>
          </p:cNvSpPr>
          <p:nvPr>
            <p:ph type="sldNum" sz="quarter" idx="10"/>
          </p:nvPr>
        </p:nvSpPr>
        <p:spPr/>
        <p:txBody>
          <a:bodyPr/>
          <a:lstStyle/>
          <a:p>
            <a:pPr>
              <a:defRPr/>
            </a:pPr>
            <a:fld id="{C3F49BF0-5A94-43F1-B427-1D0B9A780431}" type="slidenum">
              <a:rPr lang="nl-NL" smtClean="0">
                <a:solidFill>
                  <a:prstClr val="black"/>
                </a:solidFill>
              </a:rPr>
              <a:pPr>
                <a:defRPr/>
              </a:pPr>
              <a:t>17</a:t>
            </a:fld>
            <a:endParaRPr lang="nl-NL">
              <a:solidFill>
                <a:prstClr val="black"/>
              </a:solidFill>
            </a:endParaRPr>
          </a:p>
        </p:txBody>
      </p:sp>
    </p:spTree>
    <p:extLst>
      <p:ext uri="{BB962C8B-B14F-4D97-AF65-F5344CB8AC3E}">
        <p14:creationId xmlns:p14="http://schemas.microsoft.com/office/powerpoint/2010/main" val="2409947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C3F49BF0-5A94-43F1-B427-1D0B9A780431}" type="slidenum">
              <a:rPr lang="nl-NL" smtClean="0">
                <a:solidFill>
                  <a:prstClr val="black"/>
                </a:solidFill>
              </a:rPr>
              <a:pPr>
                <a:defRPr/>
              </a:pPr>
              <a:t>18</a:t>
            </a:fld>
            <a:endParaRPr lang="nl-NL">
              <a:solidFill>
                <a:prstClr val="black"/>
              </a:solidFill>
            </a:endParaRPr>
          </a:p>
        </p:txBody>
      </p:sp>
    </p:spTree>
    <p:extLst>
      <p:ext uri="{BB962C8B-B14F-4D97-AF65-F5344CB8AC3E}">
        <p14:creationId xmlns:p14="http://schemas.microsoft.com/office/powerpoint/2010/main" val="1056334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6CFC413E-EBBD-4B96-9239-E79BA962CB20}" type="slidenum">
              <a:rPr lang="nl-NL" smtClean="0">
                <a:solidFill>
                  <a:prstClr val="black"/>
                </a:solidFill>
              </a:rPr>
              <a:pPr>
                <a:defRPr/>
              </a:pPr>
              <a:t>2</a:t>
            </a:fld>
            <a:endParaRPr lang="nl-NL">
              <a:solidFill>
                <a:prstClr val="black"/>
              </a:solidFill>
            </a:endParaRPr>
          </a:p>
        </p:txBody>
      </p:sp>
    </p:spTree>
    <p:extLst>
      <p:ext uri="{BB962C8B-B14F-4D97-AF65-F5344CB8AC3E}">
        <p14:creationId xmlns:p14="http://schemas.microsoft.com/office/powerpoint/2010/main" val="1707521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xfrm>
            <a:off x="666909" y="4714204"/>
            <a:ext cx="5335270" cy="4468256"/>
          </a:xfrm>
          <a:noFill/>
        </p:spPr>
        <p:txBody>
          <a:bodyPr lIns="92190" tIns="46095" rIns="92190" bIns="46095"/>
          <a:lstStyle/>
          <a:p>
            <a:pPr eaLnBrk="1" hangingPunct="1"/>
            <a:r>
              <a:rPr lang="en-US" altLang="nl-NL" dirty="0" err="1">
                <a:ea typeface="ＭＳ Ｐゴシック" pitchFamily="34" charset="-128"/>
              </a:rPr>
              <a:t>Youz</a:t>
            </a:r>
            <a:r>
              <a:rPr lang="en-US" altLang="nl-NL" dirty="0">
                <a:ea typeface="ＭＳ Ｐゴシック" pitchFamily="34" charset="-128"/>
              </a:rPr>
              <a:t> </a:t>
            </a:r>
            <a:r>
              <a:rPr lang="en-US" altLang="nl-NL" dirty="0" err="1">
                <a:ea typeface="ＭＳ Ｐゴシック" pitchFamily="34" charset="-128"/>
              </a:rPr>
              <a:t>biedt</a:t>
            </a:r>
            <a:r>
              <a:rPr lang="en-US" altLang="nl-NL" baseline="0" dirty="0">
                <a:ea typeface="ＭＳ Ｐゴシック" pitchFamily="34" charset="-128"/>
              </a:rPr>
              <a:t> </a:t>
            </a:r>
            <a:r>
              <a:rPr lang="en-US" altLang="nl-NL" baseline="0" dirty="0" err="1">
                <a:ea typeface="ＭＳ Ｐゴシック" pitchFamily="34" charset="-128"/>
              </a:rPr>
              <a:t>ondersteuning</a:t>
            </a:r>
            <a:r>
              <a:rPr lang="en-US" altLang="nl-NL" baseline="0" dirty="0">
                <a:ea typeface="ＭＳ Ｐゴシック" pitchFamily="34" charset="-128"/>
              </a:rPr>
              <a:t> </a:t>
            </a:r>
            <a:r>
              <a:rPr lang="en-US" altLang="nl-NL" baseline="0" dirty="0" err="1">
                <a:ea typeface="ＭＳ Ｐゴシック" pitchFamily="34" charset="-128"/>
              </a:rPr>
              <a:t>aan</a:t>
            </a:r>
            <a:r>
              <a:rPr lang="en-US" altLang="nl-NL" baseline="0" dirty="0">
                <a:ea typeface="ＭＳ Ｐゴシック" pitchFamily="34" charset="-128"/>
              </a:rPr>
              <a:t> </a:t>
            </a:r>
            <a:r>
              <a:rPr lang="en-US" altLang="nl-NL" baseline="0" dirty="0" err="1">
                <a:ea typeface="ＭＳ Ｐゴシック" pitchFamily="34" charset="-128"/>
              </a:rPr>
              <a:t>jongeren</a:t>
            </a:r>
            <a:r>
              <a:rPr lang="en-US" altLang="nl-NL" baseline="0" dirty="0">
                <a:ea typeface="ＭＳ Ｐゴシック" pitchFamily="34" charset="-128"/>
              </a:rPr>
              <a:t> door </a:t>
            </a:r>
            <a:r>
              <a:rPr lang="en-US" altLang="nl-NL" baseline="0" dirty="0" err="1">
                <a:ea typeface="ＭＳ Ｐゴシック" pitchFamily="34" charset="-128"/>
              </a:rPr>
              <a:t>zowel</a:t>
            </a:r>
            <a:r>
              <a:rPr lang="en-US" altLang="nl-NL" baseline="0" dirty="0">
                <a:ea typeface="ＭＳ Ｐゴシック" pitchFamily="34" charset="-128"/>
              </a:rPr>
              <a:t> op </a:t>
            </a:r>
            <a:r>
              <a:rPr lang="en-US" altLang="nl-NL" baseline="0" dirty="0" err="1">
                <a:ea typeface="ＭＳ Ｐゴシック" pitchFamily="34" charset="-128"/>
              </a:rPr>
              <a:t>preventief</a:t>
            </a:r>
            <a:r>
              <a:rPr lang="en-US" altLang="nl-NL" baseline="0" dirty="0">
                <a:ea typeface="ＭＳ Ｐゴシック" pitchFamily="34" charset="-128"/>
              </a:rPr>
              <a:t>, ambulant en </a:t>
            </a:r>
            <a:r>
              <a:rPr lang="en-US" altLang="nl-NL" baseline="0" dirty="0" err="1">
                <a:ea typeface="ＭＳ Ｐゴシック" pitchFamily="34" charset="-128"/>
              </a:rPr>
              <a:t>klinische</a:t>
            </a:r>
            <a:r>
              <a:rPr lang="en-US" altLang="nl-NL" baseline="0" dirty="0">
                <a:ea typeface="ＭＳ Ｐゴシック" pitchFamily="34" charset="-128"/>
              </a:rPr>
              <a:t> </a:t>
            </a:r>
            <a:r>
              <a:rPr lang="en-US" altLang="nl-NL" baseline="0" dirty="0" err="1">
                <a:ea typeface="ＭＳ Ｐゴシック" pitchFamily="34" charset="-128"/>
              </a:rPr>
              <a:t>gebied</a:t>
            </a:r>
            <a:r>
              <a:rPr lang="en-US" altLang="nl-NL" baseline="0" dirty="0">
                <a:ea typeface="ＭＳ Ｐゴシック" pitchFamily="34" charset="-128"/>
              </a:rPr>
              <a:t> </a:t>
            </a:r>
            <a:r>
              <a:rPr lang="en-US" altLang="nl-NL" baseline="0" dirty="0" err="1">
                <a:ea typeface="ＭＳ Ｐゴシック" pitchFamily="34" charset="-128"/>
              </a:rPr>
              <a:t>behandeling</a:t>
            </a:r>
            <a:r>
              <a:rPr lang="en-US" altLang="nl-NL" baseline="0" dirty="0">
                <a:ea typeface="ＭＳ Ｐゴシック" pitchFamily="34" charset="-128"/>
              </a:rPr>
              <a:t> </a:t>
            </a:r>
            <a:r>
              <a:rPr lang="en-US" altLang="nl-NL" baseline="0" dirty="0" err="1">
                <a:ea typeface="ＭＳ Ｐゴシック" pitchFamily="34" charset="-128"/>
              </a:rPr>
              <a:t>te</a:t>
            </a:r>
            <a:r>
              <a:rPr lang="en-US" altLang="nl-NL" baseline="0" dirty="0">
                <a:ea typeface="ＭＳ Ｐゴシック" pitchFamily="34" charset="-128"/>
              </a:rPr>
              <a:t> </a:t>
            </a:r>
            <a:r>
              <a:rPr lang="en-US" altLang="nl-NL" baseline="0" dirty="0" err="1">
                <a:ea typeface="ＭＳ Ｐゴシック" pitchFamily="34" charset="-128"/>
              </a:rPr>
              <a:t>bieden</a:t>
            </a:r>
            <a:r>
              <a:rPr lang="en-US" altLang="nl-NL" baseline="0" dirty="0">
                <a:ea typeface="ＭＳ Ｐゴシック" pitchFamily="34" charset="-128"/>
              </a:rPr>
              <a:t>. </a:t>
            </a:r>
            <a:r>
              <a:rPr lang="en-US" altLang="nl-NL" baseline="0" dirty="0" err="1">
                <a:ea typeface="ＭＳ Ｐゴシック" pitchFamily="34" charset="-128"/>
              </a:rPr>
              <a:t>Daarnaast</a:t>
            </a:r>
            <a:r>
              <a:rPr lang="en-US" altLang="nl-NL" baseline="0" dirty="0">
                <a:ea typeface="ＭＳ Ｐゴシック" pitchFamily="34" charset="-128"/>
              </a:rPr>
              <a:t> </a:t>
            </a:r>
            <a:r>
              <a:rPr lang="en-US" altLang="nl-NL" baseline="0" dirty="0" err="1">
                <a:ea typeface="ＭＳ Ｐゴシック" pitchFamily="34" charset="-128"/>
              </a:rPr>
              <a:t>heeft</a:t>
            </a:r>
            <a:r>
              <a:rPr lang="en-US" altLang="nl-NL" baseline="0" dirty="0">
                <a:ea typeface="ＭＳ Ｐゴシック" pitchFamily="34" charset="-128"/>
              </a:rPr>
              <a:t> </a:t>
            </a:r>
            <a:r>
              <a:rPr lang="en-US" altLang="nl-NL" baseline="0" dirty="0" err="1">
                <a:ea typeface="ＭＳ Ｐゴシック" pitchFamily="34" charset="-128"/>
              </a:rPr>
              <a:t>youz</a:t>
            </a:r>
            <a:r>
              <a:rPr lang="en-US" altLang="nl-NL" baseline="0" dirty="0">
                <a:ea typeface="ＭＳ Ｐゴシック" pitchFamily="34" charset="-128"/>
              </a:rPr>
              <a:t> </a:t>
            </a:r>
            <a:r>
              <a:rPr lang="en-US" altLang="nl-NL" baseline="0" dirty="0" err="1">
                <a:ea typeface="ＭＳ Ｐゴシック" pitchFamily="34" charset="-128"/>
              </a:rPr>
              <a:t>ook</a:t>
            </a:r>
            <a:r>
              <a:rPr lang="en-US" altLang="nl-NL" baseline="0" dirty="0">
                <a:ea typeface="ＭＳ Ｐゴシック" pitchFamily="34" charset="-128"/>
              </a:rPr>
              <a:t> </a:t>
            </a:r>
            <a:r>
              <a:rPr lang="en-US" altLang="nl-NL" baseline="0" dirty="0" err="1">
                <a:ea typeface="ＭＳ Ｐゴシック" pitchFamily="34" charset="-128"/>
              </a:rPr>
              <a:t>een</a:t>
            </a:r>
            <a:r>
              <a:rPr lang="en-US" altLang="nl-NL" baseline="0" dirty="0">
                <a:ea typeface="ＭＳ Ｐゴシック" pitchFamily="34" charset="-128"/>
              </a:rPr>
              <a:t> </a:t>
            </a:r>
            <a:r>
              <a:rPr lang="en-US" altLang="nl-NL" baseline="0" dirty="0" err="1">
                <a:ea typeface="ＭＳ Ｐゴシック" pitchFamily="34" charset="-128"/>
              </a:rPr>
              <a:t>afdeling</a:t>
            </a:r>
            <a:r>
              <a:rPr lang="en-US" altLang="nl-NL" baseline="0" dirty="0">
                <a:ea typeface="ＭＳ Ｐゴシック" pitchFamily="34" charset="-128"/>
              </a:rPr>
              <a:t> </a:t>
            </a:r>
            <a:r>
              <a:rPr lang="en-US" altLang="nl-NL" baseline="0" dirty="0" err="1">
                <a:ea typeface="ＭＳ Ｐゴシック" pitchFamily="34" charset="-128"/>
              </a:rPr>
              <a:t>Veldwerk</a:t>
            </a:r>
            <a:r>
              <a:rPr lang="en-US" altLang="nl-NL" baseline="0" dirty="0">
                <a:ea typeface="ＭＳ Ｐゴシック" pitchFamily="34" charset="-128"/>
              </a:rPr>
              <a:t>, </a:t>
            </a:r>
            <a:r>
              <a:rPr lang="en-US" altLang="nl-NL" baseline="0" dirty="0" err="1">
                <a:ea typeface="ＭＳ Ｐゴシック" pitchFamily="34" charset="-128"/>
              </a:rPr>
              <a:t>zij</a:t>
            </a:r>
            <a:r>
              <a:rPr lang="en-US" altLang="nl-NL" baseline="0" dirty="0">
                <a:ea typeface="ＭＳ Ｐゴシック" pitchFamily="34" charset="-128"/>
              </a:rPr>
              <a:t> </a:t>
            </a:r>
            <a:r>
              <a:rPr lang="en-US" altLang="nl-NL" baseline="0" dirty="0" err="1">
                <a:ea typeface="ＭＳ Ｐゴシック" pitchFamily="34" charset="-128"/>
              </a:rPr>
              <a:t>gaan</a:t>
            </a:r>
            <a:r>
              <a:rPr lang="en-US" altLang="nl-NL" baseline="0" dirty="0">
                <a:ea typeface="ＭＳ Ｐゴシック" pitchFamily="34" charset="-128"/>
              </a:rPr>
              <a:t> </a:t>
            </a:r>
            <a:r>
              <a:rPr lang="en-US" altLang="nl-NL" baseline="0" dirty="0" err="1">
                <a:ea typeface="ＭＳ Ｐゴシック" pitchFamily="34" charset="-128"/>
              </a:rPr>
              <a:t>echt</a:t>
            </a:r>
            <a:r>
              <a:rPr lang="en-US" altLang="nl-NL" baseline="0" dirty="0">
                <a:ea typeface="ＭＳ Ｐゴシック" pitchFamily="34" charset="-128"/>
              </a:rPr>
              <a:t> de </a:t>
            </a:r>
            <a:r>
              <a:rPr lang="en-US" altLang="nl-NL" baseline="0" dirty="0" err="1">
                <a:ea typeface="ＭＳ Ｐゴシック" pitchFamily="34" charset="-128"/>
              </a:rPr>
              <a:t>straat</a:t>
            </a:r>
            <a:r>
              <a:rPr lang="en-US" altLang="nl-NL" baseline="0" dirty="0">
                <a:ea typeface="ＭＳ Ｐゴシック" pitchFamily="34" charset="-128"/>
              </a:rPr>
              <a:t> op </a:t>
            </a:r>
            <a:r>
              <a:rPr lang="en-US" altLang="nl-NL" baseline="0" dirty="0" err="1">
                <a:ea typeface="ＭＳ Ｐゴシック" pitchFamily="34" charset="-128"/>
              </a:rPr>
              <a:t>om</a:t>
            </a:r>
            <a:r>
              <a:rPr lang="en-US" altLang="nl-NL" baseline="0" dirty="0">
                <a:ea typeface="ＭＳ Ｐゴシック" pitchFamily="34" charset="-128"/>
              </a:rPr>
              <a:t> in contact </a:t>
            </a:r>
            <a:r>
              <a:rPr lang="en-US" altLang="nl-NL" baseline="0" dirty="0" err="1">
                <a:ea typeface="ＭＳ Ｐゴシック" pitchFamily="34" charset="-128"/>
              </a:rPr>
              <a:t>te</a:t>
            </a:r>
            <a:r>
              <a:rPr lang="en-US" altLang="nl-NL" baseline="0" dirty="0">
                <a:ea typeface="ＭＳ Ｐゴシック" pitchFamily="34" charset="-128"/>
              </a:rPr>
              <a:t> </a:t>
            </a:r>
            <a:r>
              <a:rPr lang="en-US" altLang="nl-NL" baseline="0" dirty="0" err="1">
                <a:ea typeface="ＭＳ Ｐゴシック" pitchFamily="34" charset="-128"/>
              </a:rPr>
              <a:t>komen</a:t>
            </a:r>
            <a:r>
              <a:rPr lang="en-US" altLang="nl-NL" baseline="0" dirty="0">
                <a:ea typeface="ＭＳ Ｐゴシック" pitchFamily="34" charset="-128"/>
              </a:rPr>
              <a:t> met </a:t>
            </a:r>
            <a:r>
              <a:rPr lang="en-US" altLang="nl-NL" baseline="0" dirty="0" err="1">
                <a:ea typeface="ＭＳ Ｐゴシック" pitchFamily="34" charset="-128"/>
              </a:rPr>
              <a:t>jongeren</a:t>
            </a:r>
            <a:r>
              <a:rPr lang="en-US" altLang="nl-NL" baseline="0" dirty="0">
                <a:ea typeface="ＭＳ Ｐゴシック" pitchFamily="34" charset="-128"/>
              </a:rPr>
              <a:t>. </a:t>
            </a:r>
            <a:r>
              <a:rPr lang="en-US" altLang="nl-NL" dirty="0" err="1">
                <a:ea typeface="ＭＳ Ｐゴシック" pitchFamily="34" charset="-128"/>
              </a:rPr>
              <a:t>Youz</a:t>
            </a:r>
            <a:r>
              <a:rPr lang="en-US" altLang="nl-NL" baseline="0" dirty="0">
                <a:ea typeface="ＭＳ Ｐゴシック" pitchFamily="34" charset="-128"/>
              </a:rPr>
              <a:t> is </a:t>
            </a:r>
            <a:r>
              <a:rPr lang="en-US" altLang="nl-NL" baseline="0" dirty="0" err="1">
                <a:ea typeface="ＭＳ Ｐゴシック" pitchFamily="34" charset="-128"/>
              </a:rPr>
              <a:t>een</a:t>
            </a:r>
            <a:r>
              <a:rPr lang="en-US" altLang="nl-NL" baseline="0" dirty="0">
                <a:ea typeface="ＭＳ Ｐゴシック" pitchFamily="34" charset="-128"/>
              </a:rPr>
              <a:t> </a:t>
            </a:r>
            <a:r>
              <a:rPr lang="en-US" altLang="nl-NL" baseline="0" dirty="0" err="1">
                <a:ea typeface="ＭＳ Ｐゴシック" pitchFamily="34" charset="-128"/>
              </a:rPr>
              <a:t>onderdeel</a:t>
            </a:r>
            <a:r>
              <a:rPr lang="en-US" altLang="nl-NL" baseline="0" dirty="0">
                <a:ea typeface="ＭＳ Ｐゴシック" pitchFamily="34" charset="-128"/>
              </a:rPr>
              <a:t> van de </a:t>
            </a:r>
            <a:r>
              <a:rPr lang="en-US" altLang="nl-NL" baseline="0" dirty="0" err="1">
                <a:ea typeface="ＭＳ Ｐゴシック" pitchFamily="34" charset="-128"/>
              </a:rPr>
              <a:t>Antesgroep</a:t>
            </a:r>
            <a:r>
              <a:rPr lang="en-US" altLang="nl-NL" baseline="0" dirty="0">
                <a:ea typeface="ＭＳ Ｐゴシック" pitchFamily="34" charset="-128"/>
              </a:rPr>
              <a:t>.</a:t>
            </a:r>
          </a:p>
          <a:p>
            <a:pPr eaLnBrk="1" hangingPunct="1"/>
            <a:r>
              <a:rPr lang="nl-NL" dirty="0"/>
              <a:t>Antes is in 2012 ontstaan na een fusie van Delta en Bouman. Wij zijn actief in de regio Rotterdam-Rijnmond, Nieuwe Waterweg Noord, Drechtsteden, Alblasserwaard-</a:t>
            </a:r>
            <a:r>
              <a:rPr lang="nl-NL" dirty="0" err="1"/>
              <a:t>Vijfheerenlanden</a:t>
            </a:r>
            <a:r>
              <a:rPr lang="nl-NL" dirty="0"/>
              <a:t> en de Zuid-Hollandse eilanden. </a:t>
            </a:r>
            <a:r>
              <a:rPr lang="nl-NL" altLang="nl-NL" dirty="0">
                <a:ea typeface="ＭＳ Ｐゴシック" pitchFamily="34" charset="-128"/>
              </a:rPr>
              <a:t>Antes is samen gefuseerd</a:t>
            </a:r>
            <a:r>
              <a:rPr lang="nl-NL" altLang="nl-NL" baseline="0" dirty="0">
                <a:ea typeface="ＭＳ Ｐゴシック" pitchFamily="34" charset="-128"/>
              </a:rPr>
              <a:t> met de </a:t>
            </a:r>
            <a:r>
              <a:rPr lang="nl-NL" altLang="nl-NL" baseline="0" dirty="0" err="1">
                <a:ea typeface="ＭＳ Ｐゴシック" pitchFamily="34" charset="-128"/>
              </a:rPr>
              <a:t>Parnassiagroep</a:t>
            </a:r>
            <a:r>
              <a:rPr lang="nl-NL" altLang="nl-NL" baseline="0" dirty="0">
                <a:ea typeface="ＭＳ Ｐゴシック" pitchFamily="34" charset="-128"/>
              </a:rPr>
              <a:t>. Samen zijn zij de specialist op het gebied van psychiatrie en verslavingszorg. </a:t>
            </a:r>
          </a:p>
          <a:p>
            <a:pPr eaLnBrk="1" hangingPunct="1"/>
            <a:r>
              <a:rPr lang="nl-NL" altLang="nl-NL" baseline="0" dirty="0">
                <a:ea typeface="ＭＳ Ｐゴシック" pitchFamily="34" charset="-128"/>
              </a:rPr>
              <a:t>(https://www.antesgroep.nl/over-antes/)</a:t>
            </a:r>
          </a:p>
          <a:p>
            <a:pPr eaLnBrk="1" hangingPunct="1"/>
            <a:endParaRPr lang="nl-NL" altLang="nl-NL" baseline="0" dirty="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C3F49BF0-5A94-43F1-B427-1D0B9A780431}" type="slidenum">
              <a:rPr lang="nl-NL" smtClean="0"/>
              <a:pPr>
                <a:defRPr/>
              </a:pPr>
              <a:t>4</a:t>
            </a:fld>
            <a:endParaRPr lang="nl-NL"/>
          </a:p>
        </p:txBody>
      </p:sp>
    </p:spTree>
    <p:extLst>
      <p:ext uri="{BB962C8B-B14F-4D97-AF65-F5344CB8AC3E}">
        <p14:creationId xmlns:p14="http://schemas.microsoft.com/office/powerpoint/2010/main" val="3959466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C3F49BF0-5A94-43F1-B427-1D0B9A780431}" type="slidenum">
              <a:rPr lang="nl-NL" smtClean="0"/>
              <a:pPr>
                <a:defRPr/>
              </a:pPr>
              <a:t>5</a:t>
            </a:fld>
            <a:endParaRPr lang="nl-NL"/>
          </a:p>
        </p:txBody>
      </p:sp>
    </p:spTree>
    <p:extLst>
      <p:ext uri="{BB962C8B-B14F-4D97-AF65-F5344CB8AC3E}">
        <p14:creationId xmlns:p14="http://schemas.microsoft.com/office/powerpoint/2010/main" val="31524051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C3F49BF0-5A94-43F1-B427-1D0B9A780431}" type="slidenum">
              <a:rPr lang="nl-NL" smtClean="0"/>
              <a:pPr>
                <a:defRPr/>
              </a:pPr>
              <a:t>6</a:t>
            </a:fld>
            <a:endParaRPr lang="nl-NL"/>
          </a:p>
        </p:txBody>
      </p:sp>
    </p:spTree>
    <p:extLst>
      <p:ext uri="{BB962C8B-B14F-4D97-AF65-F5344CB8AC3E}">
        <p14:creationId xmlns:p14="http://schemas.microsoft.com/office/powerpoint/2010/main" val="3752309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Warm upbringing Child who makes good contact with others. Child who can easily keep up with school. Lots of confidence Knowing what's going on at home: Why is there a lot of stress at home?</a:t>
            </a:r>
          </a:p>
          <a:p>
            <a:endParaRPr lang="nl-NL" dirty="0"/>
          </a:p>
        </p:txBody>
      </p:sp>
      <p:sp>
        <p:nvSpPr>
          <p:cNvPr id="4" name="Tijdelijke aanduiding voor dianummer 3"/>
          <p:cNvSpPr>
            <a:spLocks noGrp="1"/>
          </p:cNvSpPr>
          <p:nvPr>
            <p:ph type="sldNum" sz="quarter" idx="10"/>
          </p:nvPr>
        </p:nvSpPr>
        <p:spPr/>
        <p:txBody>
          <a:bodyPr/>
          <a:lstStyle/>
          <a:p>
            <a:pPr>
              <a:defRPr/>
            </a:pPr>
            <a:fld id="{C3F49BF0-5A94-43F1-B427-1D0B9A780431}" type="slidenum">
              <a:rPr lang="nl-NL" smtClean="0">
                <a:solidFill>
                  <a:prstClr val="black"/>
                </a:solidFill>
              </a:rPr>
              <a:pPr>
                <a:defRPr/>
              </a:pPr>
              <a:t>7</a:t>
            </a:fld>
            <a:endParaRPr lang="nl-NL">
              <a:solidFill>
                <a:prstClr val="black"/>
              </a:solidFill>
            </a:endParaRPr>
          </a:p>
        </p:txBody>
      </p:sp>
    </p:spTree>
    <p:extLst>
      <p:ext uri="{BB962C8B-B14F-4D97-AF65-F5344CB8AC3E}">
        <p14:creationId xmlns:p14="http://schemas.microsoft.com/office/powerpoint/2010/main" val="15018158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Preventing psychological problems in young people Breaking isolation/broadening the network Providing information about psychological and addiction problems (psychoeducation) Learning to recognize and express feelings Increasing own competences Reduce shame/guilt</a:t>
            </a:r>
            <a:endParaRPr lang="nl-NL" dirty="0"/>
          </a:p>
        </p:txBody>
      </p:sp>
      <p:sp>
        <p:nvSpPr>
          <p:cNvPr id="4" name="Tijdelijke aanduiding voor dianummer 3"/>
          <p:cNvSpPr>
            <a:spLocks noGrp="1"/>
          </p:cNvSpPr>
          <p:nvPr>
            <p:ph type="sldNum" sz="quarter" idx="10"/>
          </p:nvPr>
        </p:nvSpPr>
        <p:spPr/>
        <p:txBody>
          <a:bodyPr/>
          <a:lstStyle/>
          <a:p>
            <a:pPr>
              <a:defRPr/>
            </a:pPr>
            <a:fld id="{C3F49BF0-5A94-43F1-B427-1D0B9A780431}" type="slidenum">
              <a:rPr lang="nl-NL" smtClean="0">
                <a:solidFill>
                  <a:prstClr val="black"/>
                </a:solidFill>
              </a:rPr>
              <a:pPr>
                <a:defRPr/>
              </a:pPr>
              <a:t>8</a:t>
            </a:fld>
            <a:endParaRPr lang="nl-NL">
              <a:solidFill>
                <a:prstClr val="black"/>
              </a:solidFill>
            </a:endParaRPr>
          </a:p>
        </p:txBody>
      </p:sp>
    </p:spTree>
    <p:extLst>
      <p:ext uri="{BB962C8B-B14F-4D97-AF65-F5344CB8AC3E}">
        <p14:creationId xmlns:p14="http://schemas.microsoft.com/office/powerpoint/2010/main" val="244461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0887D9-FD01-4175-82FD-71F237EEEF34}" type="slidenum">
              <a:rPr lang="nl-NL"/>
              <a:pPr/>
              <a:t>9</a:t>
            </a:fld>
            <a:endParaRPr lang="nl-NL"/>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p:txBody>
          <a:bodyPr/>
          <a:lstStyle/>
          <a:p>
            <a:pPr lvl="0"/>
            <a:r>
              <a:rPr lang="en-US" dirty="0"/>
              <a:t>Inquire about a family consultation and hand over a flyer.</a:t>
            </a:r>
            <a:endParaRPr lang="nl-NL" dirty="0"/>
          </a:p>
        </p:txBody>
      </p:sp>
    </p:spTree>
    <p:extLst>
      <p:ext uri="{BB962C8B-B14F-4D97-AF65-F5344CB8AC3E}">
        <p14:creationId xmlns:p14="http://schemas.microsoft.com/office/powerpoint/2010/main" val="24080528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pic>
        <p:nvPicPr>
          <p:cNvPr id="4" name="Afbeelding 7" descr="Youz_Powerpoint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38249" y="2904618"/>
            <a:ext cx="6753398" cy="947562"/>
          </a:xfrm>
        </p:spPr>
        <p:txBody>
          <a:bodyPr>
            <a:normAutofit/>
          </a:bodyPr>
          <a:lstStyle>
            <a:lvl1pPr algn="ctr">
              <a:defRPr sz="4000"/>
            </a:lvl1pPr>
          </a:lstStyle>
          <a:p>
            <a:r>
              <a:rPr lang="nl-NL"/>
              <a:t>Klik om de stijl te bewerken</a:t>
            </a:r>
            <a:endParaRPr lang="nl-NL" dirty="0"/>
          </a:p>
        </p:txBody>
      </p:sp>
      <p:sp>
        <p:nvSpPr>
          <p:cNvPr id="3" name="Subtitel 2"/>
          <p:cNvSpPr>
            <a:spLocks noGrp="1"/>
          </p:cNvSpPr>
          <p:nvPr>
            <p:ph type="subTitle" idx="1"/>
          </p:nvPr>
        </p:nvSpPr>
        <p:spPr>
          <a:xfrm>
            <a:off x="538250" y="3886200"/>
            <a:ext cx="6753398" cy="1303297"/>
          </a:xfrm>
        </p:spPr>
        <p:txBody>
          <a:bodyPr>
            <a:normAutofit/>
          </a:bodyPr>
          <a:lstStyle>
            <a:lvl1pPr marL="0" indent="0" algn="ctr">
              <a:buNone/>
              <a:defRPr sz="2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NL" dirty="0"/>
          </a:p>
        </p:txBody>
      </p:sp>
    </p:spTree>
    <p:extLst>
      <p:ext uri="{BB962C8B-B14F-4D97-AF65-F5344CB8AC3E}">
        <p14:creationId xmlns:p14="http://schemas.microsoft.com/office/powerpoint/2010/main" val="2082932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pPr>
              <a:defRPr/>
            </a:pPr>
            <a:fld id="{658C3B9B-7402-4016-A5AF-09DA9651738E}" type="datetime1">
              <a:rPr lang="nl-NL">
                <a:solidFill>
                  <a:prstClr val="black"/>
                </a:solidFill>
              </a:rPr>
              <a:pPr>
                <a:defRPr/>
              </a:pPr>
              <a:t>2-6-2023</a:t>
            </a:fld>
            <a:endParaRPr lang="nl-NL">
              <a:solidFill>
                <a:prstClr val="black"/>
              </a:solidFill>
            </a:endParaRPr>
          </a:p>
        </p:txBody>
      </p:sp>
      <p:sp>
        <p:nvSpPr>
          <p:cNvPr id="5" name="Tijdelijke aanduiding voor voettekst 4"/>
          <p:cNvSpPr>
            <a:spLocks noGrp="1"/>
          </p:cNvSpPr>
          <p:nvPr>
            <p:ph type="ftr" sz="quarter" idx="11"/>
          </p:nvPr>
        </p:nvSpPr>
        <p:spPr/>
        <p:txBody>
          <a:bodyPr/>
          <a:lstStyle>
            <a:lvl1pPr>
              <a:defRPr/>
            </a:lvl1pPr>
          </a:lstStyle>
          <a:p>
            <a:pPr>
              <a:defRPr/>
            </a:pPr>
            <a:endParaRPr lang="nl-NL">
              <a:solidFill>
                <a:prstClr val="black"/>
              </a:solidFill>
            </a:endParaRPr>
          </a:p>
        </p:txBody>
      </p:sp>
      <p:sp>
        <p:nvSpPr>
          <p:cNvPr id="6" name="Tijdelijke aanduiding voor dianummer 5"/>
          <p:cNvSpPr>
            <a:spLocks noGrp="1"/>
          </p:cNvSpPr>
          <p:nvPr>
            <p:ph type="sldNum" sz="quarter" idx="12"/>
          </p:nvPr>
        </p:nvSpPr>
        <p:spPr/>
        <p:txBody>
          <a:bodyPr/>
          <a:lstStyle>
            <a:lvl1pPr>
              <a:defRPr/>
            </a:lvl1pPr>
          </a:lstStyle>
          <a:p>
            <a:pPr>
              <a:defRPr/>
            </a:pPr>
            <a:fld id="{9CC06572-1618-4D7C-94F1-D8D6476794C8}" type="slidenum">
              <a:rPr lang="nl-NL">
                <a:solidFill>
                  <a:prstClr val="black"/>
                </a:solidFill>
              </a:rPr>
              <a:pPr>
                <a:defRPr/>
              </a:pPr>
              <a:t>‹#›</a:t>
            </a:fld>
            <a:endParaRPr lang="nl-NL">
              <a:solidFill>
                <a:prstClr val="black"/>
              </a:solidFill>
            </a:endParaRPr>
          </a:p>
        </p:txBody>
      </p:sp>
    </p:spTree>
    <p:extLst>
      <p:ext uri="{BB962C8B-B14F-4D97-AF65-F5344CB8AC3E}">
        <p14:creationId xmlns:p14="http://schemas.microsoft.com/office/powerpoint/2010/main" val="50907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pPr>
              <a:defRPr/>
            </a:pPr>
            <a:fld id="{14984438-DE00-409C-BCA7-926F86AF3758}" type="datetime1">
              <a:rPr lang="nl-NL">
                <a:solidFill>
                  <a:prstClr val="black"/>
                </a:solidFill>
              </a:rPr>
              <a:pPr>
                <a:defRPr/>
              </a:pPr>
              <a:t>2-6-2023</a:t>
            </a:fld>
            <a:endParaRPr lang="nl-NL">
              <a:solidFill>
                <a:prstClr val="black"/>
              </a:solidFill>
            </a:endParaRPr>
          </a:p>
        </p:txBody>
      </p:sp>
      <p:sp>
        <p:nvSpPr>
          <p:cNvPr id="5" name="Tijdelijke aanduiding voor voettekst 4"/>
          <p:cNvSpPr>
            <a:spLocks noGrp="1"/>
          </p:cNvSpPr>
          <p:nvPr>
            <p:ph type="ftr" sz="quarter" idx="11"/>
          </p:nvPr>
        </p:nvSpPr>
        <p:spPr/>
        <p:txBody>
          <a:bodyPr/>
          <a:lstStyle>
            <a:lvl1pPr>
              <a:defRPr/>
            </a:lvl1pPr>
          </a:lstStyle>
          <a:p>
            <a:pPr>
              <a:defRPr/>
            </a:pPr>
            <a:endParaRPr lang="nl-NL">
              <a:solidFill>
                <a:prstClr val="black"/>
              </a:solidFill>
            </a:endParaRPr>
          </a:p>
        </p:txBody>
      </p:sp>
      <p:sp>
        <p:nvSpPr>
          <p:cNvPr id="6" name="Tijdelijke aanduiding voor dianummer 5"/>
          <p:cNvSpPr>
            <a:spLocks noGrp="1"/>
          </p:cNvSpPr>
          <p:nvPr>
            <p:ph type="sldNum" sz="quarter" idx="12"/>
          </p:nvPr>
        </p:nvSpPr>
        <p:spPr/>
        <p:txBody>
          <a:bodyPr/>
          <a:lstStyle>
            <a:lvl1pPr>
              <a:defRPr/>
            </a:lvl1pPr>
          </a:lstStyle>
          <a:p>
            <a:pPr>
              <a:defRPr/>
            </a:pPr>
            <a:fld id="{093A9AF9-87FD-40D9-B8D1-FCE3C4365CE9}" type="slidenum">
              <a:rPr lang="nl-NL">
                <a:solidFill>
                  <a:prstClr val="black"/>
                </a:solidFill>
              </a:rPr>
              <a:pPr>
                <a:defRPr/>
              </a:pPr>
              <a:t>‹#›</a:t>
            </a:fld>
            <a:endParaRPr lang="nl-NL">
              <a:solidFill>
                <a:prstClr val="black"/>
              </a:solidFill>
            </a:endParaRPr>
          </a:p>
        </p:txBody>
      </p:sp>
    </p:spTree>
    <p:extLst>
      <p:ext uri="{BB962C8B-B14F-4D97-AF65-F5344CB8AC3E}">
        <p14:creationId xmlns:p14="http://schemas.microsoft.com/office/powerpoint/2010/main" val="3823300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pPr>
              <a:defRPr/>
            </a:pPr>
            <a:fld id="{923D228A-8051-4BB3-B73C-2B5DA5A0CD0C}" type="datetime1">
              <a:rPr lang="nl-NL">
                <a:solidFill>
                  <a:prstClr val="black"/>
                </a:solidFill>
              </a:rPr>
              <a:pPr>
                <a:defRPr/>
              </a:pPr>
              <a:t>2-6-2023</a:t>
            </a:fld>
            <a:endParaRPr lang="nl-NL">
              <a:solidFill>
                <a:prstClr val="black"/>
              </a:solidFill>
            </a:endParaRPr>
          </a:p>
        </p:txBody>
      </p:sp>
      <p:sp>
        <p:nvSpPr>
          <p:cNvPr id="5" name="Tijdelijke aanduiding voor voettekst 4"/>
          <p:cNvSpPr>
            <a:spLocks noGrp="1"/>
          </p:cNvSpPr>
          <p:nvPr>
            <p:ph type="ftr" sz="quarter" idx="11"/>
          </p:nvPr>
        </p:nvSpPr>
        <p:spPr/>
        <p:txBody>
          <a:bodyPr/>
          <a:lstStyle>
            <a:lvl1pPr>
              <a:defRPr/>
            </a:lvl1pPr>
          </a:lstStyle>
          <a:p>
            <a:pPr>
              <a:defRPr/>
            </a:pPr>
            <a:endParaRPr lang="nl-NL">
              <a:solidFill>
                <a:prstClr val="black"/>
              </a:solidFill>
            </a:endParaRPr>
          </a:p>
        </p:txBody>
      </p:sp>
      <p:sp>
        <p:nvSpPr>
          <p:cNvPr id="6" name="Tijdelijke aanduiding voor dianummer 5"/>
          <p:cNvSpPr>
            <a:spLocks noGrp="1"/>
          </p:cNvSpPr>
          <p:nvPr>
            <p:ph type="sldNum" sz="quarter" idx="12"/>
          </p:nvPr>
        </p:nvSpPr>
        <p:spPr/>
        <p:txBody>
          <a:bodyPr/>
          <a:lstStyle>
            <a:lvl1pPr>
              <a:defRPr/>
            </a:lvl1pPr>
          </a:lstStyle>
          <a:p>
            <a:pPr>
              <a:defRPr/>
            </a:pPr>
            <a:fld id="{73F94434-3E8E-4477-9B51-965824C45B5B}" type="slidenum">
              <a:rPr lang="nl-NL">
                <a:solidFill>
                  <a:prstClr val="black"/>
                </a:solidFill>
              </a:rPr>
              <a:pPr>
                <a:defRPr/>
              </a:pPr>
              <a:t>‹#›</a:t>
            </a:fld>
            <a:endParaRPr lang="nl-NL">
              <a:solidFill>
                <a:prstClr val="black"/>
              </a:solidFill>
            </a:endParaRPr>
          </a:p>
        </p:txBody>
      </p:sp>
    </p:spTree>
    <p:extLst>
      <p:ext uri="{BB962C8B-B14F-4D97-AF65-F5344CB8AC3E}">
        <p14:creationId xmlns:p14="http://schemas.microsoft.com/office/powerpoint/2010/main" val="1633344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lvl1pPr>
              <a:defRPr/>
            </a:lvl1pPr>
          </a:lstStyle>
          <a:p>
            <a:pPr>
              <a:defRPr/>
            </a:pPr>
            <a:fld id="{0D22A7DC-F1D3-43D4-9993-0B0367751A37}" type="datetime1">
              <a:rPr lang="nl-NL">
                <a:solidFill>
                  <a:prstClr val="black"/>
                </a:solidFill>
              </a:rPr>
              <a:pPr>
                <a:defRPr/>
              </a:pPr>
              <a:t>2-6-2023</a:t>
            </a:fld>
            <a:endParaRPr lang="nl-NL">
              <a:solidFill>
                <a:prstClr val="black"/>
              </a:solidFill>
            </a:endParaRPr>
          </a:p>
        </p:txBody>
      </p:sp>
      <p:sp>
        <p:nvSpPr>
          <p:cNvPr id="5" name="Tijdelijke aanduiding voor voettekst 4"/>
          <p:cNvSpPr>
            <a:spLocks noGrp="1"/>
          </p:cNvSpPr>
          <p:nvPr>
            <p:ph type="ftr" sz="quarter" idx="11"/>
          </p:nvPr>
        </p:nvSpPr>
        <p:spPr/>
        <p:txBody>
          <a:bodyPr/>
          <a:lstStyle>
            <a:lvl1pPr>
              <a:defRPr/>
            </a:lvl1pPr>
          </a:lstStyle>
          <a:p>
            <a:pPr>
              <a:defRPr/>
            </a:pPr>
            <a:endParaRPr lang="nl-NL">
              <a:solidFill>
                <a:prstClr val="black"/>
              </a:solidFill>
            </a:endParaRPr>
          </a:p>
        </p:txBody>
      </p:sp>
      <p:sp>
        <p:nvSpPr>
          <p:cNvPr id="6" name="Tijdelijke aanduiding voor dianummer 5"/>
          <p:cNvSpPr>
            <a:spLocks noGrp="1"/>
          </p:cNvSpPr>
          <p:nvPr>
            <p:ph type="sldNum" sz="quarter" idx="12"/>
          </p:nvPr>
        </p:nvSpPr>
        <p:spPr/>
        <p:txBody>
          <a:bodyPr/>
          <a:lstStyle>
            <a:lvl1pPr>
              <a:defRPr/>
            </a:lvl1pPr>
          </a:lstStyle>
          <a:p>
            <a:pPr>
              <a:defRPr/>
            </a:pPr>
            <a:fld id="{0E0BBBCB-3879-45CC-86E8-6312549EE124}" type="slidenum">
              <a:rPr lang="nl-NL">
                <a:solidFill>
                  <a:prstClr val="black"/>
                </a:solidFill>
              </a:rPr>
              <a:pPr>
                <a:defRPr/>
              </a:pPr>
              <a:t>‹#›</a:t>
            </a:fld>
            <a:endParaRPr lang="nl-NL">
              <a:solidFill>
                <a:prstClr val="black"/>
              </a:solidFill>
            </a:endParaRPr>
          </a:p>
        </p:txBody>
      </p:sp>
    </p:spTree>
    <p:extLst>
      <p:ext uri="{BB962C8B-B14F-4D97-AF65-F5344CB8AC3E}">
        <p14:creationId xmlns:p14="http://schemas.microsoft.com/office/powerpoint/2010/main" val="1398658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3"/>
          <p:cNvSpPr>
            <a:spLocks noGrp="1"/>
          </p:cNvSpPr>
          <p:nvPr>
            <p:ph type="dt" sz="half" idx="10"/>
          </p:nvPr>
        </p:nvSpPr>
        <p:spPr/>
        <p:txBody>
          <a:bodyPr/>
          <a:lstStyle>
            <a:lvl1pPr>
              <a:defRPr/>
            </a:lvl1pPr>
          </a:lstStyle>
          <a:p>
            <a:pPr>
              <a:defRPr/>
            </a:pPr>
            <a:fld id="{1CAFF926-F371-4AD3-9833-86E0B96B49F6}" type="datetime1">
              <a:rPr lang="nl-NL">
                <a:solidFill>
                  <a:prstClr val="black"/>
                </a:solidFill>
              </a:rPr>
              <a:pPr>
                <a:defRPr/>
              </a:pPr>
              <a:t>2-6-2023</a:t>
            </a:fld>
            <a:endParaRPr lang="nl-NL">
              <a:solidFill>
                <a:prstClr val="black"/>
              </a:solidFill>
            </a:endParaRPr>
          </a:p>
        </p:txBody>
      </p:sp>
      <p:sp>
        <p:nvSpPr>
          <p:cNvPr id="6" name="Tijdelijke aanduiding voor voettekst 4"/>
          <p:cNvSpPr>
            <a:spLocks noGrp="1"/>
          </p:cNvSpPr>
          <p:nvPr>
            <p:ph type="ftr" sz="quarter" idx="11"/>
          </p:nvPr>
        </p:nvSpPr>
        <p:spPr/>
        <p:txBody>
          <a:bodyPr/>
          <a:lstStyle>
            <a:lvl1pPr>
              <a:defRPr/>
            </a:lvl1pPr>
          </a:lstStyle>
          <a:p>
            <a:pPr>
              <a:defRPr/>
            </a:pPr>
            <a:endParaRPr lang="nl-NL">
              <a:solidFill>
                <a:prstClr val="black"/>
              </a:solidFill>
            </a:endParaRPr>
          </a:p>
        </p:txBody>
      </p:sp>
      <p:sp>
        <p:nvSpPr>
          <p:cNvPr id="7" name="Tijdelijke aanduiding voor dianummer 5"/>
          <p:cNvSpPr>
            <a:spLocks noGrp="1"/>
          </p:cNvSpPr>
          <p:nvPr>
            <p:ph type="sldNum" sz="quarter" idx="12"/>
          </p:nvPr>
        </p:nvSpPr>
        <p:spPr/>
        <p:txBody>
          <a:bodyPr/>
          <a:lstStyle>
            <a:lvl1pPr>
              <a:defRPr/>
            </a:lvl1pPr>
          </a:lstStyle>
          <a:p>
            <a:pPr>
              <a:defRPr/>
            </a:pPr>
            <a:fld id="{6E89142B-4D81-47CA-A205-F92E2FC936C2}" type="slidenum">
              <a:rPr lang="nl-NL">
                <a:solidFill>
                  <a:prstClr val="black"/>
                </a:solidFill>
              </a:rPr>
              <a:pPr>
                <a:defRPr/>
              </a:pPr>
              <a:t>‹#›</a:t>
            </a:fld>
            <a:endParaRPr lang="nl-NL">
              <a:solidFill>
                <a:prstClr val="black"/>
              </a:solidFill>
            </a:endParaRPr>
          </a:p>
        </p:txBody>
      </p:sp>
    </p:spTree>
    <p:extLst>
      <p:ext uri="{BB962C8B-B14F-4D97-AF65-F5344CB8AC3E}">
        <p14:creationId xmlns:p14="http://schemas.microsoft.com/office/powerpoint/2010/main" val="1030902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10"/>
          </p:nvPr>
        </p:nvSpPr>
        <p:spPr/>
        <p:txBody>
          <a:bodyPr/>
          <a:lstStyle>
            <a:lvl1pPr>
              <a:defRPr/>
            </a:lvl1pPr>
          </a:lstStyle>
          <a:p>
            <a:pPr>
              <a:defRPr/>
            </a:pPr>
            <a:fld id="{6E2B272A-FC77-4E5B-BCF9-DED45B9001F4}" type="datetime1">
              <a:rPr lang="nl-NL">
                <a:solidFill>
                  <a:prstClr val="black"/>
                </a:solidFill>
              </a:rPr>
              <a:pPr>
                <a:defRPr/>
              </a:pPr>
              <a:t>2-6-2023</a:t>
            </a:fld>
            <a:endParaRPr lang="nl-NL">
              <a:solidFill>
                <a:prstClr val="black"/>
              </a:solidFill>
            </a:endParaRPr>
          </a:p>
        </p:txBody>
      </p:sp>
      <p:sp>
        <p:nvSpPr>
          <p:cNvPr id="8" name="Tijdelijke aanduiding voor voettekst 4"/>
          <p:cNvSpPr>
            <a:spLocks noGrp="1"/>
          </p:cNvSpPr>
          <p:nvPr>
            <p:ph type="ftr" sz="quarter" idx="11"/>
          </p:nvPr>
        </p:nvSpPr>
        <p:spPr/>
        <p:txBody>
          <a:bodyPr/>
          <a:lstStyle>
            <a:lvl1pPr>
              <a:defRPr/>
            </a:lvl1pPr>
          </a:lstStyle>
          <a:p>
            <a:pPr>
              <a:defRPr/>
            </a:pPr>
            <a:endParaRPr lang="nl-NL">
              <a:solidFill>
                <a:prstClr val="black"/>
              </a:solidFill>
            </a:endParaRPr>
          </a:p>
        </p:txBody>
      </p:sp>
      <p:sp>
        <p:nvSpPr>
          <p:cNvPr id="9" name="Tijdelijke aanduiding voor dianummer 5"/>
          <p:cNvSpPr>
            <a:spLocks noGrp="1"/>
          </p:cNvSpPr>
          <p:nvPr>
            <p:ph type="sldNum" sz="quarter" idx="12"/>
          </p:nvPr>
        </p:nvSpPr>
        <p:spPr/>
        <p:txBody>
          <a:bodyPr/>
          <a:lstStyle>
            <a:lvl1pPr>
              <a:defRPr/>
            </a:lvl1pPr>
          </a:lstStyle>
          <a:p>
            <a:pPr>
              <a:defRPr/>
            </a:pPr>
            <a:fld id="{9B3C042B-9623-439C-B8D3-A535B67F2E23}" type="slidenum">
              <a:rPr lang="nl-NL">
                <a:solidFill>
                  <a:prstClr val="black"/>
                </a:solidFill>
              </a:rPr>
              <a:pPr>
                <a:defRPr/>
              </a:pPr>
              <a:t>‹#›</a:t>
            </a:fld>
            <a:endParaRPr lang="nl-NL">
              <a:solidFill>
                <a:prstClr val="black"/>
              </a:solidFill>
            </a:endParaRPr>
          </a:p>
        </p:txBody>
      </p:sp>
    </p:spTree>
    <p:extLst>
      <p:ext uri="{BB962C8B-B14F-4D97-AF65-F5344CB8AC3E}">
        <p14:creationId xmlns:p14="http://schemas.microsoft.com/office/powerpoint/2010/main" val="3256435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3"/>
          <p:cNvSpPr>
            <a:spLocks noGrp="1"/>
          </p:cNvSpPr>
          <p:nvPr>
            <p:ph type="dt" sz="half" idx="10"/>
          </p:nvPr>
        </p:nvSpPr>
        <p:spPr/>
        <p:txBody>
          <a:bodyPr/>
          <a:lstStyle>
            <a:lvl1pPr>
              <a:defRPr/>
            </a:lvl1pPr>
          </a:lstStyle>
          <a:p>
            <a:pPr>
              <a:defRPr/>
            </a:pPr>
            <a:fld id="{EEF12EF2-0910-42A0-AA64-0B1395C8FDCA}" type="datetime1">
              <a:rPr lang="nl-NL">
                <a:solidFill>
                  <a:prstClr val="black"/>
                </a:solidFill>
              </a:rPr>
              <a:pPr>
                <a:defRPr/>
              </a:pPr>
              <a:t>2-6-2023</a:t>
            </a:fld>
            <a:endParaRPr lang="nl-NL">
              <a:solidFill>
                <a:prstClr val="black"/>
              </a:solidFill>
            </a:endParaRPr>
          </a:p>
        </p:txBody>
      </p:sp>
      <p:sp>
        <p:nvSpPr>
          <p:cNvPr id="4" name="Tijdelijke aanduiding voor voettekst 4"/>
          <p:cNvSpPr>
            <a:spLocks noGrp="1"/>
          </p:cNvSpPr>
          <p:nvPr>
            <p:ph type="ftr" sz="quarter" idx="11"/>
          </p:nvPr>
        </p:nvSpPr>
        <p:spPr/>
        <p:txBody>
          <a:bodyPr/>
          <a:lstStyle>
            <a:lvl1pPr>
              <a:defRPr/>
            </a:lvl1pPr>
          </a:lstStyle>
          <a:p>
            <a:pPr>
              <a:defRPr/>
            </a:pPr>
            <a:endParaRPr lang="nl-NL">
              <a:solidFill>
                <a:prstClr val="black"/>
              </a:solidFill>
            </a:endParaRPr>
          </a:p>
        </p:txBody>
      </p:sp>
      <p:sp>
        <p:nvSpPr>
          <p:cNvPr id="5" name="Tijdelijke aanduiding voor dianummer 5"/>
          <p:cNvSpPr>
            <a:spLocks noGrp="1"/>
          </p:cNvSpPr>
          <p:nvPr>
            <p:ph type="sldNum" sz="quarter" idx="12"/>
          </p:nvPr>
        </p:nvSpPr>
        <p:spPr/>
        <p:txBody>
          <a:bodyPr/>
          <a:lstStyle>
            <a:lvl1pPr>
              <a:defRPr/>
            </a:lvl1pPr>
          </a:lstStyle>
          <a:p>
            <a:pPr>
              <a:defRPr/>
            </a:pPr>
            <a:fld id="{9089788D-6784-4025-AC6B-13538B6D8DFA}" type="slidenum">
              <a:rPr lang="nl-NL">
                <a:solidFill>
                  <a:prstClr val="black"/>
                </a:solidFill>
              </a:rPr>
              <a:pPr>
                <a:defRPr/>
              </a:pPr>
              <a:t>‹#›</a:t>
            </a:fld>
            <a:endParaRPr lang="nl-NL">
              <a:solidFill>
                <a:prstClr val="black"/>
              </a:solidFill>
            </a:endParaRPr>
          </a:p>
        </p:txBody>
      </p:sp>
    </p:spTree>
    <p:extLst>
      <p:ext uri="{BB962C8B-B14F-4D97-AF65-F5344CB8AC3E}">
        <p14:creationId xmlns:p14="http://schemas.microsoft.com/office/powerpoint/2010/main" val="2690142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3"/>
          <p:cNvSpPr>
            <a:spLocks noGrp="1"/>
          </p:cNvSpPr>
          <p:nvPr>
            <p:ph type="dt" sz="half" idx="10"/>
          </p:nvPr>
        </p:nvSpPr>
        <p:spPr/>
        <p:txBody>
          <a:bodyPr/>
          <a:lstStyle>
            <a:lvl1pPr>
              <a:defRPr/>
            </a:lvl1pPr>
          </a:lstStyle>
          <a:p>
            <a:pPr>
              <a:defRPr/>
            </a:pPr>
            <a:fld id="{F5EAD494-686A-416E-A565-DD6A4DD77271}" type="datetime1">
              <a:rPr lang="nl-NL">
                <a:solidFill>
                  <a:prstClr val="black"/>
                </a:solidFill>
              </a:rPr>
              <a:pPr>
                <a:defRPr/>
              </a:pPr>
              <a:t>2-6-2023</a:t>
            </a:fld>
            <a:endParaRPr lang="nl-NL">
              <a:solidFill>
                <a:prstClr val="black"/>
              </a:solidFill>
            </a:endParaRPr>
          </a:p>
        </p:txBody>
      </p:sp>
      <p:sp>
        <p:nvSpPr>
          <p:cNvPr id="3" name="Tijdelijke aanduiding voor voettekst 4"/>
          <p:cNvSpPr>
            <a:spLocks noGrp="1"/>
          </p:cNvSpPr>
          <p:nvPr>
            <p:ph type="ftr" sz="quarter" idx="11"/>
          </p:nvPr>
        </p:nvSpPr>
        <p:spPr/>
        <p:txBody>
          <a:bodyPr/>
          <a:lstStyle>
            <a:lvl1pPr>
              <a:defRPr/>
            </a:lvl1pPr>
          </a:lstStyle>
          <a:p>
            <a:pPr>
              <a:defRPr/>
            </a:pPr>
            <a:endParaRPr lang="nl-NL">
              <a:solidFill>
                <a:prstClr val="black"/>
              </a:solidFill>
            </a:endParaRPr>
          </a:p>
        </p:txBody>
      </p:sp>
      <p:sp>
        <p:nvSpPr>
          <p:cNvPr id="4" name="Tijdelijke aanduiding voor dianummer 5"/>
          <p:cNvSpPr>
            <a:spLocks noGrp="1"/>
          </p:cNvSpPr>
          <p:nvPr>
            <p:ph type="sldNum" sz="quarter" idx="12"/>
          </p:nvPr>
        </p:nvSpPr>
        <p:spPr/>
        <p:txBody>
          <a:bodyPr/>
          <a:lstStyle>
            <a:lvl1pPr>
              <a:defRPr/>
            </a:lvl1pPr>
          </a:lstStyle>
          <a:p>
            <a:pPr>
              <a:defRPr/>
            </a:pPr>
            <a:fld id="{15792DD5-1657-4428-BECA-03B70E063EA2}" type="slidenum">
              <a:rPr lang="nl-NL">
                <a:solidFill>
                  <a:prstClr val="black"/>
                </a:solidFill>
              </a:rPr>
              <a:pPr>
                <a:defRPr/>
              </a:pPr>
              <a:t>‹#›</a:t>
            </a:fld>
            <a:endParaRPr lang="nl-NL">
              <a:solidFill>
                <a:prstClr val="black"/>
              </a:solidFill>
            </a:endParaRPr>
          </a:p>
        </p:txBody>
      </p:sp>
    </p:spTree>
    <p:extLst>
      <p:ext uri="{BB962C8B-B14F-4D97-AF65-F5344CB8AC3E}">
        <p14:creationId xmlns:p14="http://schemas.microsoft.com/office/powerpoint/2010/main" val="3171292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3"/>
          <p:cNvSpPr>
            <a:spLocks noGrp="1"/>
          </p:cNvSpPr>
          <p:nvPr>
            <p:ph type="dt" sz="half" idx="10"/>
          </p:nvPr>
        </p:nvSpPr>
        <p:spPr/>
        <p:txBody>
          <a:bodyPr/>
          <a:lstStyle>
            <a:lvl1pPr>
              <a:defRPr/>
            </a:lvl1pPr>
          </a:lstStyle>
          <a:p>
            <a:pPr>
              <a:defRPr/>
            </a:pPr>
            <a:fld id="{487EFDC9-B9BC-4F13-96BC-2A690EFFA23F}" type="datetime1">
              <a:rPr lang="nl-NL">
                <a:solidFill>
                  <a:prstClr val="black"/>
                </a:solidFill>
              </a:rPr>
              <a:pPr>
                <a:defRPr/>
              </a:pPr>
              <a:t>2-6-2023</a:t>
            </a:fld>
            <a:endParaRPr lang="nl-NL">
              <a:solidFill>
                <a:prstClr val="black"/>
              </a:solidFill>
            </a:endParaRPr>
          </a:p>
        </p:txBody>
      </p:sp>
      <p:sp>
        <p:nvSpPr>
          <p:cNvPr id="6" name="Tijdelijke aanduiding voor voettekst 4"/>
          <p:cNvSpPr>
            <a:spLocks noGrp="1"/>
          </p:cNvSpPr>
          <p:nvPr>
            <p:ph type="ftr" sz="quarter" idx="11"/>
          </p:nvPr>
        </p:nvSpPr>
        <p:spPr/>
        <p:txBody>
          <a:bodyPr/>
          <a:lstStyle>
            <a:lvl1pPr>
              <a:defRPr/>
            </a:lvl1pPr>
          </a:lstStyle>
          <a:p>
            <a:pPr>
              <a:defRPr/>
            </a:pPr>
            <a:endParaRPr lang="nl-NL">
              <a:solidFill>
                <a:prstClr val="black"/>
              </a:solidFill>
            </a:endParaRPr>
          </a:p>
        </p:txBody>
      </p:sp>
      <p:sp>
        <p:nvSpPr>
          <p:cNvPr id="7" name="Tijdelijke aanduiding voor dianummer 5"/>
          <p:cNvSpPr>
            <a:spLocks noGrp="1"/>
          </p:cNvSpPr>
          <p:nvPr>
            <p:ph type="sldNum" sz="quarter" idx="12"/>
          </p:nvPr>
        </p:nvSpPr>
        <p:spPr/>
        <p:txBody>
          <a:bodyPr/>
          <a:lstStyle>
            <a:lvl1pPr>
              <a:defRPr/>
            </a:lvl1pPr>
          </a:lstStyle>
          <a:p>
            <a:pPr>
              <a:defRPr/>
            </a:pPr>
            <a:fld id="{F88B982A-7C16-4018-AF0F-D3F9C96A0589}" type="slidenum">
              <a:rPr lang="nl-NL">
                <a:solidFill>
                  <a:prstClr val="black"/>
                </a:solidFill>
              </a:rPr>
              <a:pPr>
                <a:defRPr/>
              </a:pPr>
              <a:t>‹#›</a:t>
            </a:fld>
            <a:endParaRPr lang="nl-NL">
              <a:solidFill>
                <a:prstClr val="black"/>
              </a:solidFill>
            </a:endParaRPr>
          </a:p>
        </p:txBody>
      </p:sp>
    </p:spTree>
    <p:extLst>
      <p:ext uri="{BB962C8B-B14F-4D97-AF65-F5344CB8AC3E}">
        <p14:creationId xmlns:p14="http://schemas.microsoft.com/office/powerpoint/2010/main" val="648190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3"/>
          <p:cNvSpPr>
            <a:spLocks noGrp="1"/>
          </p:cNvSpPr>
          <p:nvPr>
            <p:ph type="dt" sz="half" idx="10"/>
          </p:nvPr>
        </p:nvSpPr>
        <p:spPr/>
        <p:txBody>
          <a:bodyPr/>
          <a:lstStyle>
            <a:lvl1pPr>
              <a:defRPr/>
            </a:lvl1pPr>
          </a:lstStyle>
          <a:p>
            <a:pPr>
              <a:defRPr/>
            </a:pPr>
            <a:fld id="{66A22AF2-7CE3-44A4-828F-AAC7E47FEFEA}" type="datetime1">
              <a:rPr lang="nl-NL">
                <a:solidFill>
                  <a:prstClr val="black"/>
                </a:solidFill>
              </a:rPr>
              <a:pPr>
                <a:defRPr/>
              </a:pPr>
              <a:t>2-6-2023</a:t>
            </a:fld>
            <a:endParaRPr lang="nl-NL">
              <a:solidFill>
                <a:prstClr val="black"/>
              </a:solidFill>
            </a:endParaRPr>
          </a:p>
        </p:txBody>
      </p:sp>
      <p:sp>
        <p:nvSpPr>
          <p:cNvPr id="6" name="Tijdelijke aanduiding voor voettekst 4"/>
          <p:cNvSpPr>
            <a:spLocks noGrp="1"/>
          </p:cNvSpPr>
          <p:nvPr>
            <p:ph type="ftr" sz="quarter" idx="11"/>
          </p:nvPr>
        </p:nvSpPr>
        <p:spPr/>
        <p:txBody>
          <a:bodyPr/>
          <a:lstStyle>
            <a:lvl1pPr>
              <a:defRPr/>
            </a:lvl1pPr>
          </a:lstStyle>
          <a:p>
            <a:pPr>
              <a:defRPr/>
            </a:pPr>
            <a:endParaRPr lang="nl-NL">
              <a:solidFill>
                <a:prstClr val="black"/>
              </a:solidFill>
            </a:endParaRPr>
          </a:p>
        </p:txBody>
      </p:sp>
      <p:sp>
        <p:nvSpPr>
          <p:cNvPr id="7" name="Tijdelijke aanduiding voor dianummer 5"/>
          <p:cNvSpPr>
            <a:spLocks noGrp="1"/>
          </p:cNvSpPr>
          <p:nvPr>
            <p:ph type="sldNum" sz="quarter" idx="12"/>
          </p:nvPr>
        </p:nvSpPr>
        <p:spPr/>
        <p:txBody>
          <a:bodyPr/>
          <a:lstStyle>
            <a:lvl1pPr>
              <a:defRPr/>
            </a:lvl1pPr>
          </a:lstStyle>
          <a:p>
            <a:pPr>
              <a:defRPr/>
            </a:pPr>
            <a:fld id="{896C2C2D-1B84-4789-B342-8700572F5467}" type="slidenum">
              <a:rPr lang="nl-NL">
                <a:solidFill>
                  <a:prstClr val="black"/>
                </a:solidFill>
              </a:rPr>
              <a:pPr>
                <a:defRPr/>
              </a:pPr>
              <a:t>‹#›</a:t>
            </a:fld>
            <a:endParaRPr lang="nl-NL">
              <a:solidFill>
                <a:prstClr val="black"/>
              </a:solidFill>
            </a:endParaRPr>
          </a:p>
        </p:txBody>
      </p:sp>
    </p:spTree>
    <p:extLst>
      <p:ext uri="{BB962C8B-B14F-4D97-AF65-F5344CB8AC3E}">
        <p14:creationId xmlns:p14="http://schemas.microsoft.com/office/powerpoint/2010/main" val="239435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Afbeelding 6" descr="Youz_Powerpoint.jp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jdelijke aanduiding voor titel 1"/>
          <p:cNvSpPr>
            <a:spLocks noGrp="1"/>
          </p:cNvSpPr>
          <p:nvPr>
            <p:ph type="title"/>
          </p:nvPr>
        </p:nvSpPr>
        <p:spPr bwMode="auto">
          <a:xfrm>
            <a:off x="457200" y="1935163"/>
            <a:ext cx="8229600" cy="90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Titelstijl van model bewerken</a:t>
            </a:r>
          </a:p>
        </p:txBody>
      </p:sp>
      <p:sp>
        <p:nvSpPr>
          <p:cNvPr id="1028" name="Tijdelijke aanduiding voor tekst 2"/>
          <p:cNvSpPr>
            <a:spLocks noGrp="1"/>
          </p:cNvSpPr>
          <p:nvPr>
            <p:ph type="body" idx="1"/>
          </p:nvPr>
        </p:nvSpPr>
        <p:spPr bwMode="auto">
          <a:xfrm>
            <a:off x="457200" y="2790825"/>
            <a:ext cx="82296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Klik om de tekststijl van het model te bewerken</a:t>
            </a:r>
          </a:p>
          <a:p>
            <a:pPr lvl="1"/>
            <a:r>
              <a:rPr lang="nl-NL" altLang="nl-NL"/>
              <a:t>Tweede niveau</a:t>
            </a:r>
          </a:p>
          <a:p>
            <a:pPr lvl="2"/>
            <a:r>
              <a:rPr lang="nl-NL" altLang="nl-NL"/>
              <a:t>Derde niveau</a:t>
            </a:r>
          </a:p>
        </p:txBody>
      </p:sp>
      <p:sp>
        <p:nvSpPr>
          <p:cNvPr id="14" name="Tijdelijke aanduiding voor datum 3"/>
          <p:cNvSpPr>
            <a:spLocks noGrp="1"/>
          </p:cNvSpPr>
          <p:nvPr>
            <p:ph type="dt" sz="half" idx="2"/>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2" charset="0"/>
                <a:ea typeface="ＭＳ Ｐゴシック" pitchFamily="32" charset="-128"/>
                <a:cs typeface="+mn-cs"/>
              </a:defRPr>
            </a:lvl1pPr>
          </a:lstStyle>
          <a:p>
            <a:pPr defTabSz="457200" fontAlgn="base">
              <a:spcBef>
                <a:spcPct val="0"/>
              </a:spcBef>
              <a:spcAft>
                <a:spcPct val="0"/>
              </a:spcAft>
              <a:defRPr/>
            </a:pPr>
            <a:fld id="{B7D4F02A-7387-48C1-B613-BB20F748A6AF}" type="datetime1">
              <a:rPr lang="nl-NL">
                <a:solidFill>
                  <a:prstClr val="black"/>
                </a:solidFill>
              </a:rPr>
              <a:pPr defTabSz="457200" fontAlgn="base">
                <a:spcBef>
                  <a:spcPct val="0"/>
                </a:spcBef>
                <a:spcAft>
                  <a:spcPct val="0"/>
                </a:spcAft>
                <a:defRPr/>
              </a:pPr>
              <a:t>2-6-2023</a:t>
            </a:fld>
            <a:endParaRPr lang="nl-NL">
              <a:solidFill>
                <a:prstClr val="black"/>
              </a:solidFill>
            </a:endParaRPr>
          </a:p>
        </p:txBody>
      </p:sp>
      <p:sp>
        <p:nvSpPr>
          <p:cNvPr id="15" name="Tijdelijke aanduiding voor voettekst 4"/>
          <p:cNvSpPr>
            <a:spLocks noGrp="1"/>
          </p:cNvSpPr>
          <p:nvPr>
            <p:ph type="ftr" sz="quarter" idx="3"/>
          </p:nvPr>
        </p:nvSpPr>
        <p:spPr>
          <a:xfrm>
            <a:off x="3124200" y="6356350"/>
            <a:ext cx="2895600" cy="365125"/>
          </a:xfrm>
          <a:prstGeom prst="rect">
            <a:avLst/>
          </a:prstGeom>
        </p:spPr>
        <p:txBody>
          <a:bodyPr/>
          <a:lstStyle>
            <a:lvl1pPr fontAlgn="auto">
              <a:spcBef>
                <a:spcPts val="0"/>
              </a:spcBef>
              <a:spcAft>
                <a:spcPts val="0"/>
              </a:spcAft>
              <a:defRPr>
                <a:latin typeface="+mn-lt"/>
                <a:ea typeface="+mn-ea"/>
                <a:cs typeface="+mn-cs"/>
              </a:defRPr>
            </a:lvl1pPr>
          </a:lstStyle>
          <a:p>
            <a:pPr defTabSz="457200">
              <a:defRPr/>
            </a:pPr>
            <a:endParaRPr lang="nl-NL">
              <a:solidFill>
                <a:prstClr val="black"/>
              </a:solidFill>
            </a:endParaRPr>
          </a:p>
        </p:txBody>
      </p:sp>
      <p:sp>
        <p:nvSpPr>
          <p:cNvPr id="16" name="Tijdelijke aanduiding voor dianumm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2" charset="0"/>
                <a:ea typeface="ＭＳ Ｐゴシック" pitchFamily="32" charset="-128"/>
                <a:cs typeface="+mn-cs"/>
              </a:defRPr>
            </a:lvl1pPr>
          </a:lstStyle>
          <a:p>
            <a:pPr defTabSz="457200" fontAlgn="base">
              <a:spcBef>
                <a:spcPct val="0"/>
              </a:spcBef>
              <a:spcAft>
                <a:spcPct val="0"/>
              </a:spcAft>
              <a:defRPr/>
            </a:pPr>
            <a:fld id="{C3EA5F1A-A82E-488C-A451-C36D4DAE9CB0}" type="slidenum">
              <a:rPr lang="nl-NL">
                <a:solidFill>
                  <a:prstClr val="black"/>
                </a:solidFill>
              </a:rPr>
              <a:pPr defTabSz="457200" fontAlgn="base">
                <a:spcBef>
                  <a:spcPct val="0"/>
                </a:spcBef>
                <a:spcAft>
                  <a:spcPct val="0"/>
                </a:spcAft>
                <a:defRPr/>
              </a:pPr>
              <a:t>‹#›</a:t>
            </a:fld>
            <a:endParaRPr lang="nl-NL">
              <a:solidFill>
                <a:prstClr val="black"/>
              </a:solidFill>
            </a:endParaRPr>
          </a:p>
        </p:txBody>
      </p:sp>
    </p:spTree>
    <p:extLst>
      <p:ext uri="{BB962C8B-B14F-4D97-AF65-F5344CB8AC3E}">
        <p14:creationId xmlns:p14="http://schemas.microsoft.com/office/powerpoint/2010/main" val="1748671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fontAlgn="base">
        <a:spcBef>
          <a:spcPct val="0"/>
        </a:spcBef>
        <a:spcAft>
          <a:spcPct val="0"/>
        </a:spcAft>
        <a:defRPr sz="4000" kern="1200">
          <a:solidFill>
            <a:schemeClr val="tx1"/>
          </a:solidFill>
          <a:latin typeface="+mj-lt"/>
          <a:ea typeface="ＭＳ Ｐゴシック" pitchFamily="32" charset="-128"/>
          <a:cs typeface="+mj-cs"/>
        </a:defRPr>
      </a:lvl1pPr>
      <a:lvl2pPr algn="l" defTabSz="457200" rtl="0" fontAlgn="base">
        <a:spcBef>
          <a:spcPct val="0"/>
        </a:spcBef>
        <a:spcAft>
          <a:spcPct val="0"/>
        </a:spcAft>
        <a:defRPr sz="4000">
          <a:solidFill>
            <a:schemeClr val="tx1"/>
          </a:solidFill>
          <a:latin typeface="Calibri" pitchFamily="32" charset="0"/>
          <a:ea typeface="ＭＳ Ｐゴシック" pitchFamily="32" charset="-128"/>
        </a:defRPr>
      </a:lvl2pPr>
      <a:lvl3pPr algn="l" defTabSz="457200" rtl="0" fontAlgn="base">
        <a:spcBef>
          <a:spcPct val="0"/>
        </a:spcBef>
        <a:spcAft>
          <a:spcPct val="0"/>
        </a:spcAft>
        <a:defRPr sz="4000">
          <a:solidFill>
            <a:schemeClr val="tx1"/>
          </a:solidFill>
          <a:latin typeface="Calibri" pitchFamily="32" charset="0"/>
          <a:ea typeface="ＭＳ Ｐゴシック" pitchFamily="32" charset="-128"/>
        </a:defRPr>
      </a:lvl3pPr>
      <a:lvl4pPr algn="l" defTabSz="457200" rtl="0" fontAlgn="base">
        <a:spcBef>
          <a:spcPct val="0"/>
        </a:spcBef>
        <a:spcAft>
          <a:spcPct val="0"/>
        </a:spcAft>
        <a:defRPr sz="4000">
          <a:solidFill>
            <a:schemeClr val="tx1"/>
          </a:solidFill>
          <a:latin typeface="Calibri" pitchFamily="32" charset="0"/>
          <a:ea typeface="ＭＳ Ｐゴシック" pitchFamily="32" charset="-128"/>
        </a:defRPr>
      </a:lvl4pPr>
      <a:lvl5pPr algn="l" defTabSz="457200" rtl="0" fontAlgn="base">
        <a:spcBef>
          <a:spcPct val="0"/>
        </a:spcBef>
        <a:spcAft>
          <a:spcPct val="0"/>
        </a:spcAft>
        <a:defRPr sz="4000">
          <a:solidFill>
            <a:schemeClr val="tx1"/>
          </a:solidFill>
          <a:latin typeface="Calibri" pitchFamily="32" charset="0"/>
          <a:ea typeface="ＭＳ Ｐゴシック" pitchFamily="32" charset="-128"/>
        </a:defRPr>
      </a:lvl5pPr>
      <a:lvl6pPr marL="4572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6pPr>
      <a:lvl7pPr marL="9144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7pPr>
      <a:lvl8pPr marL="13716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8pPr>
      <a:lvl9pPr marL="18288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9pPr>
    </p:titleStyle>
    <p:bodyStyle>
      <a:lvl1pPr marL="342900" indent="-342900" algn="l" defTabSz="457200" rtl="0" fontAlgn="base">
        <a:spcBef>
          <a:spcPct val="20000"/>
        </a:spcBef>
        <a:spcAft>
          <a:spcPct val="0"/>
        </a:spcAft>
        <a:buClr>
          <a:srgbClr val="1DAAFF"/>
        </a:buClr>
        <a:buFont typeface="Arial" charset="0"/>
        <a:buChar char="•"/>
        <a:defRPr sz="2200" kern="1200">
          <a:solidFill>
            <a:schemeClr val="tx1"/>
          </a:solidFill>
          <a:latin typeface="+mn-lt"/>
          <a:ea typeface="ＭＳ Ｐゴシック" pitchFamily="32" charset="-128"/>
          <a:cs typeface="+mn-cs"/>
        </a:defRPr>
      </a:lvl1pPr>
      <a:lvl2pPr marL="742950" indent="-285750" algn="l" defTabSz="457200" rtl="0" fontAlgn="base">
        <a:spcBef>
          <a:spcPct val="20000"/>
        </a:spcBef>
        <a:spcAft>
          <a:spcPct val="0"/>
        </a:spcAft>
        <a:buClr>
          <a:srgbClr val="B8D048"/>
        </a:buClr>
        <a:buFont typeface="Arial" charset="0"/>
        <a:buChar char="•"/>
        <a:defRPr sz="2200" kern="1200">
          <a:solidFill>
            <a:schemeClr val="tx1"/>
          </a:solidFill>
          <a:latin typeface="+mn-lt"/>
          <a:ea typeface="ＭＳ Ｐゴシック" pitchFamily="32" charset="-128"/>
          <a:cs typeface="+mn-cs"/>
        </a:defRPr>
      </a:lvl2pPr>
      <a:lvl3pPr marL="1143000" indent="-228600" algn="l" defTabSz="457200" rtl="0" fontAlgn="base">
        <a:spcBef>
          <a:spcPct val="20000"/>
        </a:spcBef>
        <a:spcAft>
          <a:spcPct val="0"/>
        </a:spcAft>
        <a:buClr>
          <a:srgbClr val="BFBFBF"/>
        </a:buClr>
        <a:buFont typeface="Arial" charset="0"/>
        <a:buChar char="•"/>
        <a:defRPr sz="2200" kern="1200">
          <a:solidFill>
            <a:schemeClr val="tx1"/>
          </a:solidFill>
          <a:latin typeface="+mn-lt"/>
          <a:ea typeface="ＭＳ Ｐゴシック" pitchFamily="32" charset="-128"/>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pitchFamily="32" charset="-128"/>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ww.trimbos.nl/aanbod/webwinkel/?tag=koppkov" TargetMode="External"/><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hyperlink" Target="https://www.indigowest.nl/zoeken/-/ouder-baby-interventie" TargetMode="External"/><Relationship Id="rId7"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www.indigowest.nl/zoeken/-/ouder-peuter-interventie-vipp-sd-"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sesameworkshop.org/topics/parental-addiction/" TargetMode="External"/><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www.indigowest.nl/zoeken/-/kopp-kvo-doe-praat-groep-8-12-jaar" TargetMode="External"/><Relationship Id="rId5" Type="http://schemas.openxmlformats.org/officeDocument/2006/relationships/hyperlink" Target="https://www.indigowest.nl/zoeken/-/billy-boem" TargetMode="External"/><Relationship Id="rId4" Type="http://schemas.openxmlformats.org/officeDocument/2006/relationships/hyperlink" Target="https://www.indigowest.nl/zoeken/-/piep-zei-de-muis" TargetMode="External"/><Relationship Id="rId9"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hyperlink" Target="https://www.youz.nl/specialismen/youz-verslavingszorg/verslavingspreventie/thuis/kopp-kov"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koppoprotterdam.weebly.com/"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hyperlink" Target="https://www.indigowest.nl/cursussen/cursus/-/goed-genoeg-ouderschap"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hyperlink" Target="https://www.indigowest.nl/zoeken/-/psychische-problemen-in-de-familie"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hyperlink" Target="mailto:kopp-kov@anteszorg.nl" TargetMode="External"/><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hyperlink" Target="mailto:preventie@indigorijnmond.n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5"/>
          <p:cNvSpPr>
            <a:spLocks noGrp="1"/>
          </p:cNvSpPr>
          <p:nvPr>
            <p:ph type="ctrTitle"/>
          </p:nvPr>
        </p:nvSpPr>
        <p:spPr>
          <a:xfrm>
            <a:off x="101184" y="2043161"/>
            <a:ext cx="6753225" cy="947738"/>
          </a:xfrm>
        </p:spPr>
        <p:txBody>
          <a:bodyPr>
            <a:noAutofit/>
          </a:bodyPr>
          <a:lstStyle/>
          <a:p>
            <a:pPr algn="l"/>
            <a:r>
              <a:rPr lang="en-US" altLang="nl-NL" sz="6000" dirty="0">
                <a:solidFill>
                  <a:schemeClr val="tx2"/>
                </a:solidFill>
                <a:ea typeface="ＭＳ Ｐゴシック" pitchFamily="34" charset="-128"/>
              </a:rPr>
              <a:t>Cop-Mi in Rotterdam</a:t>
            </a:r>
            <a:br>
              <a:rPr lang="en-US" altLang="nl-NL" sz="6000" dirty="0">
                <a:solidFill>
                  <a:schemeClr val="tx2"/>
                </a:solidFill>
                <a:ea typeface="ＭＳ Ｐゴシック" pitchFamily="34" charset="-128"/>
              </a:rPr>
            </a:br>
            <a:endParaRPr lang="en-US" altLang="nl-NL" sz="3000" dirty="0">
              <a:solidFill>
                <a:schemeClr val="tx2"/>
              </a:solidFill>
              <a:ea typeface="ＭＳ Ｐゴシック" pitchFamily="34" charset="-128"/>
            </a:endParaRPr>
          </a:p>
        </p:txBody>
      </p:sp>
      <p:pic>
        <p:nvPicPr>
          <p:cNvPr id="7" name="Tijdelijke aanduiding voor inhoud 6">
            <a:extLst>
              <a:ext uri="{FF2B5EF4-FFF2-40B4-BE49-F238E27FC236}">
                <a16:creationId xmlns:a16="http://schemas.microsoft.com/office/drawing/2014/main" id="{0B348CAD-A0E2-4674-AB61-0BB5012A75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676900" y="5173980"/>
            <a:ext cx="3467100" cy="168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C31F40BC-2406-43BD-B735-90247DB027B8}"/>
              </a:ext>
            </a:extLst>
          </p:cNvPr>
          <p:cNvSpPr txBox="1"/>
          <p:nvPr/>
        </p:nvSpPr>
        <p:spPr>
          <a:xfrm>
            <a:off x="860212" y="3406205"/>
            <a:ext cx="4824536" cy="2400657"/>
          </a:xfrm>
          <a:prstGeom prst="rect">
            <a:avLst/>
          </a:prstGeom>
          <a:noFill/>
        </p:spPr>
        <p:txBody>
          <a:bodyPr wrap="square" rtlCol="0">
            <a:spAutoFit/>
          </a:bodyPr>
          <a:lstStyle/>
          <a:p>
            <a:r>
              <a:rPr lang="nl-NL" b="1" i="1" dirty="0" err="1">
                <a:solidFill>
                  <a:schemeClr val="tx2"/>
                </a:solidFill>
                <a:latin typeface="Calibri" panose="020F0502020204030204" pitchFamily="34" charset="0"/>
                <a:ea typeface="Arial" panose="020B0604020202020204" pitchFamily="34" charset="0"/>
              </a:rPr>
              <a:t>T</a:t>
            </a:r>
            <a:r>
              <a:rPr lang="nl-NL" sz="1800" b="1" i="1" dirty="0" err="1">
                <a:solidFill>
                  <a:schemeClr val="tx2"/>
                </a:solidFill>
                <a:effectLst/>
                <a:latin typeface="Calibri" panose="020F0502020204030204" pitchFamily="34" charset="0"/>
                <a:ea typeface="Arial" panose="020B0604020202020204" pitchFamily="34" charset="0"/>
              </a:rPr>
              <a:t>alking</a:t>
            </a:r>
            <a:r>
              <a:rPr lang="nl-NL" sz="1800" b="1" i="1" dirty="0">
                <a:solidFill>
                  <a:schemeClr val="tx2"/>
                </a:solidFill>
                <a:effectLst/>
                <a:latin typeface="Calibri" panose="020F0502020204030204" pitchFamily="34" charset="0"/>
                <a:ea typeface="Arial" panose="020B0604020202020204" pitchFamily="34" charset="0"/>
              </a:rPr>
              <a:t> </a:t>
            </a:r>
            <a:r>
              <a:rPr lang="nl-NL" sz="1800" b="1" i="1" dirty="0" err="1">
                <a:solidFill>
                  <a:schemeClr val="tx2"/>
                </a:solidFill>
                <a:effectLst/>
                <a:latin typeface="Calibri" panose="020F0502020204030204" pitchFamily="34" charset="0"/>
                <a:ea typeface="Arial" panose="020B0604020202020204" pitchFamily="34" charset="0"/>
              </a:rPr>
              <a:t>about</a:t>
            </a:r>
            <a:r>
              <a:rPr lang="nl-NL" sz="1800" b="1" i="1" dirty="0">
                <a:solidFill>
                  <a:schemeClr val="tx2"/>
                </a:solidFill>
                <a:effectLst/>
                <a:latin typeface="Calibri" panose="020F0502020204030204" pitchFamily="34" charset="0"/>
                <a:ea typeface="Arial" panose="020B0604020202020204" pitchFamily="34" charset="0"/>
              </a:rPr>
              <a:t> </a:t>
            </a:r>
            <a:r>
              <a:rPr lang="nl-NL" sz="1800" b="1" i="1" dirty="0" err="1">
                <a:solidFill>
                  <a:schemeClr val="tx2"/>
                </a:solidFill>
                <a:effectLst/>
                <a:latin typeface="Calibri" panose="020F0502020204030204" pitchFamily="34" charset="0"/>
                <a:ea typeface="Arial" panose="020B0604020202020204" pitchFamily="34" charset="0"/>
              </a:rPr>
              <a:t>the</a:t>
            </a:r>
            <a:r>
              <a:rPr lang="nl-NL" sz="1800" b="1" i="1" dirty="0">
                <a:solidFill>
                  <a:schemeClr val="tx2"/>
                </a:solidFill>
                <a:effectLst/>
                <a:latin typeface="Calibri" panose="020F0502020204030204" pitchFamily="34" charset="0"/>
                <a:ea typeface="Arial" panose="020B0604020202020204" pitchFamily="34" charset="0"/>
              </a:rPr>
              <a:t> impact of </a:t>
            </a:r>
            <a:r>
              <a:rPr lang="nl-NL" sz="1800" b="1" i="1" dirty="0" err="1">
                <a:solidFill>
                  <a:schemeClr val="tx2"/>
                </a:solidFill>
                <a:effectLst/>
                <a:latin typeface="Calibri" panose="020F0502020204030204" pitchFamily="34" charset="0"/>
                <a:ea typeface="Arial" panose="020B0604020202020204" pitchFamily="34" charset="0"/>
              </a:rPr>
              <a:t>psychiatry</a:t>
            </a:r>
            <a:r>
              <a:rPr lang="nl-NL" sz="1800" b="1" i="1" dirty="0">
                <a:solidFill>
                  <a:schemeClr val="tx2"/>
                </a:solidFill>
                <a:effectLst/>
                <a:latin typeface="Calibri" panose="020F0502020204030204" pitchFamily="34" charset="0"/>
                <a:ea typeface="Arial" panose="020B0604020202020204" pitchFamily="34" charset="0"/>
              </a:rPr>
              <a:t> and/or </a:t>
            </a:r>
            <a:r>
              <a:rPr lang="nl-NL" sz="1800" b="1" i="1" dirty="0" err="1">
                <a:solidFill>
                  <a:schemeClr val="tx2"/>
                </a:solidFill>
                <a:effectLst/>
                <a:latin typeface="Calibri" panose="020F0502020204030204" pitchFamily="34" charset="0"/>
                <a:ea typeface="Arial" panose="020B0604020202020204" pitchFamily="34" charset="0"/>
              </a:rPr>
              <a:t>addiction</a:t>
            </a:r>
            <a:r>
              <a:rPr lang="nl-NL" sz="1800" b="1" i="1" dirty="0">
                <a:solidFill>
                  <a:schemeClr val="tx2"/>
                </a:solidFill>
                <a:effectLst/>
                <a:latin typeface="Calibri" panose="020F0502020204030204" pitchFamily="34" charset="0"/>
                <a:ea typeface="Arial" panose="020B0604020202020204" pitchFamily="34" charset="0"/>
              </a:rPr>
              <a:t> on </a:t>
            </a:r>
            <a:r>
              <a:rPr lang="nl-NL" sz="1800" b="1" i="1" dirty="0" err="1">
                <a:solidFill>
                  <a:schemeClr val="tx2"/>
                </a:solidFill>
                <a:effectLst/>
                <a:latin typeface="Calibri" panose="020F0502020204030204" pitchFamily="34" charset="0"/>
                <a:ea typeface="Arial" panose="020B0604020202020204" pitchFamily="34" charset="0"/>
              </a:rPr>
              <a:t>the</a:t>
            </a:r>
            <a:r>
              <a:rPr lang="nl-NL" sz="1800" b="1" i="1" dirty="0">
                <a:solidFill>
                  <a:schemeClr val="tx2"/>
                </a:solidFill>
                <a:effectLst/>
                <a:latin typeface="Calibri" panose="020F0502020204030204" pitchFamily="34" charset="0"/>
                <a:ea typeface="Arial" panose="020B0604020202020204" pitchFamily="34" charset="0"/>
              </a:rPr>
              <a:t> </a:t>
            </a:r>
            <a:r>
              <a:rPr lang="nl-NL" sz="1800" b="1" i="1" dirty="0" err="1">
                <a:solidFill>
                  <a:schemeClr val="tx2"/>
                </a:solidFill>
                <a:effectLst/>
                <a:latin typeface="Calibri" panose="020F0502020204030204" pitchFamily="34" charset="0"/>
                <a:ea typeface="Arial" panose="020B0604020202020204" pitchFamily="34" charset="0"/>
              </a:rPr>
              <a:t>whole</a:t>
            </a:r>
            <a:r>
              <a:rPr lang="nl-NL" sz="1800" b="1" i="1" dirty="0">
                <a:solidFill>
                  <a:schemeClr val="tx2"/>
                </a:solidFill>
                <a:effectLst/>
                <a:latin typeface="Calibri" panose="020F0502020204030204" pitchFamily="34" charset="0"/>
                <a:ea typeface="Arial" panose="020B0604020202020204" pitchFamily="34" charset="0"/>
              </a:rPr>
              <a:t> family, </a:t>
            </a:r>
            <a:r>
              <a:rPr lang="nl-NL" sz="1800" b="1" i="1" dirty="0" err="1">
                <a:solidFill>
                  <a:schemeClr val="tx2"/>
                </a:solidFill>
                <a:effectLst/>
                <a:latin typeface="Calibri" panose="020F0502020204030204" pitchFamily="34" charset="0"/>
                <a:ea typeface="Arial" panose="020B0604020202020204" pitchFamily="34" charset="0"/>
              </a:rPr>
              <a:t>both</a:t>
            </a:r>
            <a:r>
              <a:rPr lang="nl-NL" sz="1800" b="1" i="1" dirty="0">
                <a:solidFill>
                  <a:schemeClr val="tx2"/>
                </a:solidFill>
                <a:effectLst/>
                <a:latin typeface="Calibri" panose="020F0502020204030204" pitchFamily="34" charset="0"/>
                <a:ea typeface="Arial" panose="020B0604020202020204" pitchFamily="34" charset="0"/>
              </a:rPr>
              <a:t> </a:t>
            </a:r>
            <a:r>
              <a:rPr lang="nl-NL" sz="1800" b="1" i="1" dirty="0" err="1">
                <a:solidFill>
                  <a:schemeClr val="tx2"/>
                </a:solidFill>
                <a:effectLst/>
                <a:latin typeface="Calibri" panose="020F0502020204030204" pitchFamily="34" charset="0"/>
                <a:ea typeface="Arial" panose="020B0604020202020204" pitchFamily="34" charset="0"/>
              </a:rPr>
              <a:t>for</a:t>
            </a:r>
            <a:r>
              <a:rPr lang="nl-NL" sz="1800" b="1" i="1" dirty="0">
                <a:solidFill>
                  <a:schemeClr val="tx2"/>
                </a:solidFill>
                <a:effectLst/>
                <a:latin typeface="Calibri" panose="020F0502020204030204" pitchFamily="34" charset="0"/>
                <a:ea typeface="Arial" panose="020B0604020202020204" pitchFamily="34" charset="0"/>
              </a:rPr>
              <a:t> </a:t>
            </a:r>
            <a:r>
              <a:rPr lang="nl-NL" sz="1800" b="1" i="1" dirty="0" err="1">
                <a:solidFill>
                  <a:schemeClr val="tx2"/>
                </a:solidFill>
                <a:effectLst/>
                <a:latin typeface="Calibri" panose="020F0502020204030204" pitchFamily="34" charset="0"/>
                <a:ea typeface="Arial" panose="020B0604020202020204" pitchFamily="34" charset="0"/>
              </a:rPr>
              <a:t>children</a:t>
            </a:r>
            <a:r>
              <a:rPr lang="nl-NL" sz="1800" b="1" i="1" dirty="0">
                <a:solidFill>
                  <a:schemeClr val="tx2"/>
                </a:solidFill>
                <a:effectLst/>
                <a:latin typeface="Calibri" panose="020F0502020204030204" pitchFamily="34" charset="0"/>
                <a:ea typeface="Arial" panose="020B0604020202020204" pitchFamily="34" charset="0"/>
              </a:rPr>
              <a:t> in a system of </a:t>
            </a:r>
            <a:r>
              <a:rPr lang="nl-NL" sz="1800" b="1" i="1" dirty="0" err="1">
                <a:solidFill>
                  <a:schemeClr val="tx2"/>
                </a:solidFill>
                <a:effectLst/>
                <a:latin typeface="Calibri" panose="020F0502020204030204" pitchFamily="34" charset="0"/>
                <a:ea typeface="Arial" panose="020B0604020202020204" pitchFamily="34" charset="0"/>
              </a:rPr>
              <a:t>for</a:t>
            </a:r>
            <a:r>
              <a:rPr lang="nl-NL" sz="1800" b="1" i="1" dirty="0">
                <a:solidFill>
                  <a:schemeClr val="tx2"/>
                </a:solidFill>
                <a:effectLst/>
                <a:latin typeface="Calibri" panose="020F0502020204030204" pitchFamily="34" charset="0"/>
                <a:ea typeface="Arial" panose="020B0604020202020204" pitchFamily="34" charset="0"/>
              </a:rPr>
              <a:t> a partner</a:t>
            </a:r>
            <a:endParaRPr lang="en-US" sz="3200" b="1" i="1" dirty="0">
              <a:solidFill>
                <a:schemeClr val="tx2"/>
              </a:solidFill>
              <a:ea typeface="ＭＳ Ｐゴシック" pitchFamily="34" charset="-128"/>
            </a:endParaRPr>
          </a:p>
          <a:p>
            <a:endParaRPr lang="en-US" sz="3200" dirty="0">
              <a:solidFill>
                <a:schemeClr val="tx2"/>
              </a:solidFill>
              <a:ea typeface="ＭＳ Ｐゴシック" pitchFamily="34" charset="-128"/>
            </a:endParaRPr>
          </a:p>
          <a:p>
            <a:r>
              <a:rPr lang="en-US" sz="3200" dirty="0">
                <a:solidFill>
                  <a:schemeClr val="tx2"/>
                </a:solidFill>
                <a:ea typeface="ＭＳ Ｐゴシック" pitchFamily="34" charset="-128"/>
              </a:rPr>
              <a:t>Nine de Vries, Youz</a:t>
            </a:r>
          </a:p>
          <a:p>
            <a:r>
              <a:rPr lang="en-US" sz="3200" dirty="0">
                <a:solidFill>
                  <a:schemeClr val="tx2"/>
                </a:solidFill>
                <a:ea typeface="ＭＳ Ｐゴシック" pitchFamily="34" charset="-128"/>
              </a:rPr>
              <a:t>Anouk Sijbenga, Indigo</a:t>
            </a:r>
            <a:endParaRPr lang="nl-NL" sz="3200" dirty="0">
              <a:solidFill>
                <a:schemeClr val="tx2"/>
              </a:solidFill>
            </a:endParaRPr>
          </a:p>
        </p:txBody>
      </p:sp>
      <p:pic>
        <p:nvPicPr>
          <p:cNvPr id="2" name="Afbeelding 1">
            <a:extLst>
              <a:ext uri="{FF2B5EF4-FFF2-40B4-BE49-F238E27FC236}">
                <a16:creationId xmlns:a16="http://schemas.microsoft.com/office/drawing/2014/main" id="{443EDA40-EE18-7870-C697-89730B95378B}"/>
              </a:ext>
            </a:extLst>
          </p:cNvPr>
          <p:cNvPicPr>
            <a:picLocks noChangeAspect="1"/>
          </p:cNvPicPr>
          <p:nvPr/>
        </p:nvPicPr>
        <p:blipFill>
          <a:blip r:embed="rId4"/>
          <a:stretch>
            <a:fillRect/>
          </a:stretch>
        </p:blipFill>
        <p:spPr>
          <a:xfrm>
            <a:off x="3498899" y="341294"/>
            <a:ext cx="3450635" cy="573074"/>
          </a:xfrm>
          <a:prstGeom prst="rect">
            <a:avLst/>
          </a:prstGeom>
        </p:spPr>
      </p:pic>
      <p:pic>
        <p:nvPicPr>
          <p:cNvPr id="3" name="Afbeelding 2">
            <a:extLst>
              <a:ext uri="{FF2B5EF4-FFF2-40B4-BE49-F238E27FC236}">
                <a16:creationId xmlns:a16="http://schemas.microsoft.com/office/drawing/2014/main" id="{207F7527-C540-EC9B-D65D-522D05A27883}"/>
              </a:ext>
            </a:extLst>
          </p:cNvPr>
          <p:cNvPicPr>
            <a:picLocks noChangeAspect="1"/>
          </p:cNvPicPr>
          <p:nvPr/>
        </p:nvPicPr>
        <p:blipFill>
          <a:blip r:embed="rId5"/>
          <a:stretch>
            <a:fillRect/>
          </a:stretch>
        </p:blipFill>
        <p:spPr>
          <a:xfrm>
            <a:off x="251520" y="295570"/>
            <a:ext cx="2286198" cy="664522"/>
          </a:xfrm>
          <a:prstGeom prst="rect">
            <a:avLst/>
          </a:prstGeom>
        </p:spPr>
      </p:pic>
    </p:spTree>
    <p:extLst>
      <p:ext uri="{BB962C8B-B14F-4D97-AF65-F5344CB8AC3E}">
        <p14:creationId xmlns:p14="http://schemas.microsoft.com/office/powerpoint/2010/main" val="1056114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r>
              <a:rPr lang="nl-NL"/>
              <a:t>TITEL </a:t>
            </a:r>
            <a:r>
              <a:rPr lang="nl-NL">
                <a:solidFill>
                  <a:schemeClr val="accent2"/>
                </a:solidFill>
              </a:rPr>
              <a:t>/</a:t>
            </a:r>
            <a:r>
              <a:rPr lang="nl-NL"/>
              <a:t> </a:t>
            </a:r>
            <a:fld id="{63AAB490-3BD1-425F-889D-11945B6ADEE9}" type="slidenum">
              <a:rPr lang="nl-NL" smtClean="0"/>
              <a:pPr/>
              <a:t>10</a:t>
            </a:fld>
            <a:endParaRPr lang="nl-NL"/>
          </a:p>
        </p:txBody>
      </p:sp>
      <p:sp>
        <p:nvSpPr>
          <p:cNvPr id="3" name="Tekstvak 2"/>
          <p:cNvSpPr txBox="1"/>
          <p:nvPr/>
        </p:nvSpPr>
        <p:spPr>
          <a:xfrm>
            <a:off x="275068" y="1358637"/>
            <a:ext cx="8568952" cy="2585323"/>
          </a:xfrm>
          <a:prstGeom prst="rect">
            <a:avLst/>
          </a:prstGeom>
          <a:noFill/>
        </p:spPr>
        <p:txBody>
          <a:bodyPr wrap="square" rtlCol="0">
            <a:spAutoFit/>
          </a:bodyPr>
          <a:lstStyle/>
          <a:p>
            <a:endParaRPr lang="nl-NL" sz="2400" dirty="0">
              <a:solidFill>
                <a:srgbClr val="002060"/>
              </a:solidFill>
            </a:endParaRPr>
          </a:p>
          <a:p>
            <a:r>
              <a:rPr lang="nl-NL" sz="2400" dirty="0"/>
              <a:t>Free downloads </a:t>
            </a:r>
            <a:r>
              <a:rPr lang="nl-NL" sz="2400" dirty="0" err="1"/>
              <a:t>through</a:t>
            </a:r>
            <a:r>
              <a:rPr lang="nl-NL" sz="2400" dirty="0"/>
              <a:t> </a:t>
            </a:r>
            <a:r>
              <a:rPr lang="nl-NL" sz="2400" dirty="0" err="1"/>
              <a:t>national</a:t>
            </a:r>
            <a:r>
              <a:rPr lang="nl-NL" sz="2400" dirty="0"/>
              <a:t> COPMI </a:t>
            </a:r>
            <a:r>
              <a:rPr lang="nl-NL" sz="2400" dirty="0" err="1"/>
              <a:t>network</a:t>
            </a:r>
            <a:r>
              <a:rPr lang="nl-NL" sz="2400" dirty="0"/>
              <a:t>:</a:t>
            </a:r>
          </a:p>
          <a:p>
            <a:endParaRPr lang="nl-NL" sz="2400" dirty="0">
              <a:solidFill>
                <a:srgbClr val="002060"/>
              </a:solidFill>
            </a:endParaRPr>
          </a:p>
          <a:p>
            <a:r>
              <a:rPr lang="nl-NL" dirty="0">
                <a:hlinkClick r:id="rId3"/>
              </a:rPr>
              <a:t>https://www.trimbos.nl/aanbod/webwinkel/?tag=koppkov</a:t>
            </a:r>
            <a:r>
              <a:rPr lang="nl-NL" dirty="0"/>
              <a:t> </a:t>
            </a:r>
          </a:p>
          <a:p>
            <a:endParaRPr lang="nl-NL" dirty="0"/>
          </a:p>
          <a:p>
            <a:endParaRPr lang="nl-NL" dirty="0"/>
          </a:p>
          <a:p>
            <a:endParaRPr lang="nl-NL" dirty="0"/>
          </a:p>
          <a:p>
            <a:endParaRPr lang="nl-NL" dirty="0"/>
          </a:p>
        </p:txBody>
      </p:sp>
      <p:pic>
        <p:nvPicPr>
          <p:cNvPr id="1026" name="Picture 2" descr="C:\Users\User\Desktop\knipoog en een knuffel.jpg&amp;w=270&amp;v=160165496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168" y="3092979"/>
            <a:ext cx="2423919" cy="314211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User\Desktop\2a925dfb-3d46-45c3-80f4-c4826da12056.jpg&amp;h=184&amp;w=130&amp;v=160165514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12886" y="3100773"/>
            <a:ext cx="2203301" cy="311851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User\Desktop\f154e50f-c990-4ecb-b733-bb645762a704.jpg&amp;h=184&amp;w=130&amp;v=160165478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917" y="3140968"/>
            <a:ext cx="2186069" cy="3094128"/>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a:extLst>
              <a:ext uri="{FF2B5EF4-FFF2-40B4-BE49-F238E27FC236}">
                <a16:creationId xmlns:a16="http://schemas.microsoft.com/office/drawing/2014/main" id="{4115FCF6-651B-002F-612F-363FB88DA708}"/>
              </a:ext>
            </a:extLst>
          </p:cNvPr>
          <p:cNvPicPr>
            <a:picLocks noChangeAspect="1"/>
          </p:cNvPicPr>
          <p:nvPr/>
        </p:nvPicPr>
        <p:blipFill>
          <a:blip r:embed="rId7"/>
          <a:stretch>
            <a:fillRect/>
          </a:stretch>
        </p:blipFill>
        <p:spPr>
          <a:xfrm>
            <a:off x="204788" y="168275"/>
            <a:ext cx="2286198" cy="664522"/>
          </a:xfrm>
          <a:prstGeom prst="rect">
            <a:avLst/>
          </a:prstGeom>
        </p:spPr>
      </p:pic>
      <p:pic>
        <p:nvPicPr>
          <p:cNvPr id="5" name="Afbeelding 4">
            <a:extLst>
              <a:ext uri="{FF2B5EF4-FFF2-40B4-BE49-F238E27FC236}">
                <a16:creationId xmlns:a16="http://schemas.microsoft.com/office/drawing/2014/main" id="{6F087AB7-3110-85A6-80A4-AEE27DF3C278}"/>
              </a:ext>
            </a:extLst>
          </p:cNvPr>
          <p:cNvPicPr>
            <a:picLocks noChangeAspect="1"/>
          </p:cNvPicPr>
          <p:nvPr/>
        </p:nvPicPr>
        <p:blipFill>
          <a:blip r:embed="rId8"/>
          <a:stretch>
            <a:fillRect/>
          </a:stretch>
        </p:blipFill>
        <p:spPr>
          <a:xfrm>
            <a:off x="3211901" y="202879"/>
            <a:ext cx="3450635" cy="573074"/>
          </a:xfrm>
          <a:prstGeom prst="rect">
            <a:avLst/>
          </a:prstGeom>
        </p:spPr>
      </p:pic>
    </p:spTree>
    <p:extLst>
      <p:ext uri="{BB962C8B-B14F-4D97-AF65-F5344CB8AC3E}">
        <p14:creationId xmlns:p14="http://schemas.microsoft.com/office/powerpoint/2010/main" val="3537706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241176" y="2176725"/>
            <a:ext cx="8229600" cy="2819400"/>
          </a:xfrm>
        </p:spPr>
        <p:txBody>
          <a:bodyPr/>
          <a:lstStyle/>
          <a:p>
            <a:pPr marL="0" indent="0">
              <a:buNone/>
            </a:pPr>
            <a:r>
              <a:rPr lang="nl-NL" dirty="0" err="1"/>
              <a:t>Seeing</a:t>
            </a:r>
            <a:r>
              <a:rPr lang="nl-NL" dirty="0"/>
              <a:t> </a:t>
            </a:r>
            <a:r>
              <a:rPr lang="nl-NL" dirty="0" err="1"/>
              <a:t>yourself</a:t>
            </a:r>
            <a:r>
              <a:rPr lang="nl-NL" dirty="0"/>
              <a:t> in </a:t>
            </a:r>
            <a:r>
              <a:rPr lang="nl-NL" dirty="0" err="1"/>
              <a:t>parenting</a:t>
            </a:r>
            <a:r>
              <a:rPr lang="nl-NL" dirty="0"/>
              <a:t> action </a:t>
            </a:r>
            <a:r>
              <a:rPr lang="nl-NL" dirty="0" err="1"/>
              <a:t>by</a:t>
            </a:r>
            <a:r>
              <a:rPr lang="nl-NL" dirty="0"/>
              <a:t> </a:t>
            </a:r>
            <a:r>
              <a:rPr lang="nl-NL" dirty="0" err="1"/>
              <a:t>filming</a:t>
            </a:r>
            <a:r>
              <a:rPr lang="nl-NL" dirty="0"/>
              <a:t> </a:t>
            </a:r>
            <a:r>
              <a:rPr lang="nl-NL" dirty="0" err="1"/>
              <a:t>parenthood</a:t>
            </a:r>
            <a:r>
              <a:rPr lang="nl-NL" dirty="0"/>
              <a:t> </a:t>
            </a:r>
            <a:r>
              <a:rPr lang="nl-NL" dirty="0" err="1"/>
              <a:t>situations</a:t>
            </a:r>
            <a:r>
              <a:rPr lang="nl-NL" dirty="0"/>
              <a:t> </a:t>
            </a:r>
            <a:r>
              <a:rPr lang="nl-NL" dirty="0" err="1"/>
              <a:t>to</a:t>
            </a:r>
            <a:r>
              <a:rPr lang="nl-NL" dirty="0"/>
              <a:t> get </a:t>
            </a:r>
            <a:r>
              <a:rPr lang="nl-NL" dirty="0" err="1"/>
              <a:t>positive</a:t>
            </a:r>
            <a:r>
              <a:rPr lang="nl-NL" dirty="0"/>
              <a:t> feedback ánd </a:t>
            </a:r>
            <a:r>
              <a:rPr lang="nl-NL" dirty="0" err="1"/>
              <a:t>gain</a:t>
            </a:r>
            <a:r>
              <a:rPr lang="nl-NL" dirty="0"/>
              <a:t> </a:t>
            </a:r>
            <a:r>
              <a:rPr lang="nl-NL" dirty="0" err="1"/>
              <a:t>confidence</a:t>
            </a:r>
            <a:r>
              <a:rPr lang="nl-NL" dirty="0"/>
              <a:t> </a:t>
            </a:r>
            <a:r>
              <a:rPr lang="nl-NL" dirty="0" err="1"/>
              <a:t>to</a:t>
            </a:r>
            <a:r>
              <a:rPr lang="nl-NL" dirty="0"/>
              <a:t> </a:t>
            </a:r>
            <a:r>
              <a:rPr lang="nl-NL" dirty="0" err="1"/>
              <a:t>enhance</a:t>
            </a:r>
            <a:r>
              <a:rPr lang="nl-NL" dirty="0"/>
              <a:t> </a:t>
            </a:r>
            <a:r>
              <a:rPr lang="nl-NL" dirty="0" err="1"/>
              <a:t>attachtment</a:t>
            </a:r>
            <a:endParaRPr lang="nl-NL" dirty="0"/>
          </a:p>
          <a:p>
            <a:endParaRPr lang="nl-NL" dirty="0"/>
          </a:p>
          <a:p>
            <a:pPr marL="0" indent="0">
              <a:buNone/>
            </a:pPr>
            <a:endParaRPr lang="nl-NL" dirty="0"/>
          </a:p>
          <a:p>
            <a:pPr marL="0" indent="0">
              <a:buNone/>
            </a:pPr>
            <a:r>
              <a:rPr lang="nl-NL" dirty="0"/>
              <a:t>In Rotterdam: </a:t>
            </a:r>
          </a:p>
          <a:p>
            <a:r>
              <a:rPr lang="nl-NL" dirty="0">
                <a:hlinkClick r:id="rId3"/>
              </a:rPr>
              <a:t>Parent- Baby </a:t>
            </a:r>
            <a:r>
              <a:rPr lang="nl-NL" dirty="0" err="1">
                <a:hlinkClick r:id="rId3"/>
              </a:rPr>
              <a:t>Intervention</a:t>
            </a:r>
            <a:r>
              <a:rPr lang="nl-NL" dirty="0">
                <a:hlinkClick r:id="rId3"/>
              </a:rPr>
              <a:t> (0-1 jaar)</a:t>
            </a:r>
            <a:endParaRPr lang="nl-NL" dirty="0"/>
          </a:p>
          <a:p>
            <a:r>
              <a:rPr lang="nl-NL" dirty="0">
                <a:hlinkClick r:id="rId4"/>
              </a:rPr>
              <a:t>Parent-Child Interventie (1-6 jaar)</a:t>
            </a:r>
            <a:endParaRPr lang="nl-NL" dirty="0"/>
          </a:p>
          <a:p>
            <a:pPr marL="0" indent="0">
              <a:buNone/>
            </a:pPr>
            <a:endParaRPr lang="nl-NL" dirty="0"/>
          </a:p>
        </p:txBody>
      </p:sp>
      <p:sp>
        <p:nvSpPr>
          <p:cNvPr id="4" name="Titel 1"/>
          <p:cNvSpPr txBox="1">
            <a:spLocks/>
          </p:cNvSpPr>
          <p:nvPr/>
        </p:nvSpPr>
        <p:spPr bwMode="auto">
          <a:xfrm>
            <a:off x="251520" y="1247775"/>
            <a:ext cx="8229600" cy="90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457200" rtl="0" fontAlgn="base">
              <a:spcBef>
                <a:spcPct val="0"/>
              </a:spcBef>
              <a:spcAft>
                <a:spcPct val="0"/>
              </a:spcAft>
              <a:defRPr sz="4000" kern="1200">
                <a:solidFill>
                  <a:schemeClr val="tx1"/>
                </a:solidFill>
                <a:latin typeface="+mj-lt"/>
                <a:ea typeface="ＭＳ Ｐゴシック" pitchFamily="32" charset="-128"/>
                <a:cs typeface="+mj-cs"/>
              </a:defRPr>
            </a:lvl1pPr>
            <a:lvl2pPr algn="l" defTabSz="457200" rtl="0" fontAlgn="base">
              <a:spcBef>
                <a:spcPct val="0"/>
              </a:spcBef>
              <a:spcAft>
                <a:spcPct val="0"/>
              </a:spcAft>
              <a:defRPr sz="4000">
                <a:solidFill>
                  <a:schemeClr val="tx1"/>
                </a:solidFill>
                <a:latin typeface="Calibri" pitchFamily="32" charset="0"/>
                <a:ea typeface="ＭＳ Ｐゴシック" pitchFamily="32" charset="-128"/>
              </a:defRPr>
            </a:lvl2pPr>
            <a:lvl3pPr algn="l" defTabSz="457200" rtl="0" fontAlgn="base">
              <a:spcBef>
                <a:spcPct val="0"/>
              </a:spcBef>
              <a:spcAft>
                <a:spcPct val="0"/>
              </a:spcAft>
              <a:defRPr sz="4000">
                <a:solidFill>
                  <a:schemeClr val="tx1"/>
                </a:solidFill>
                <a:latin typeface="Calibri" pitchFamily="32" charset="0"/>
                <a:ea typeface="ＭＳ Ｐゴシック" pitchFamily="32" charset="-128"/>
              </a:defRPr>
            </a:lvl3pPr>
            <a:lvl4pPr algn="l" defTabSz="457200" rtl="0" fontAlgn="base">
              <a:spcBef>
                <a:spcPct val="0"/>
              </a:spcBef>
              <a:spcAft>
                <a:spcPct val="0"/>
              </a:spcAft>
              <a:defRPr sz="4000">
                <a:solidFill>
                  <a:schemeClr val="tx1"/>
                </a:solidFill>
                <a:latin typeface="Calibri" pitchFamily="32" charset="0"/>
                <a:ea typeface="ＭＳ Ｐゴシック" pitchFamily="32" charset="-128"/>
              </a:defRPr>
            </a:lvl4pPr>
            <a:lvl5pPr algn="l" defTabSz="457200" rtl="0" fontAlgn="base">
              <a:spcBef>
                <a:spcPct val="0"/>
              </a:spcBef>
              <a:spcAft>
                <a:spcPct val="0"/>
              </a:spcAft>
              <a:defRPr sz="4000">
                <a:solidFill>
                  <a:schemeClr val="tx1"/>
                </a:solidFill>
                <a:latin typeface="Calibri" pitchFamily="32" charset="0"/>
                <a:ea typeface="ＭＳ Ｐゴシック" pitchFamily="32" charset="-128"/>
              </a:defRPr>
            </a:lvl5pPr>
            <a:lvl6pPr marL="4572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6pPr>
            <a:lvl7pPr marL="9144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7pPr>
            <a:lvl8pPr marL="13716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8pPr>
            <a:lvl9pPr marL="18288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9pPr>
          </a:lstStyle>
          <a:p>
            <a:r>
              <a:rPr lang="nl-NL" dirty="0">
                <a:solidFill>
                  <a:srgbClr val="1DAAFF"/>
                </a:solidFill>
                <a:ea typeface="Tahoma" panose="020B0604030504040204" pitchFamily="34" charset="0"/>
                <a:cs typeface="Tahoma" panose="020B0604030504040204" pitchFamily="34" charset="0"/>
              </a:rPr>
              <a:t>COPMI </a:t>
            </a:r>
            <a:r>
              <a:rPr lang="nl-NL" dirty="0" err="1">
                <a:solidFill>
                  <a:srgbClr val="1DAAFF"/>
                </a:solidFill>
                <a:ea typeface="Tahoma" panose="020B0604030504040204" pitchFamily="34" charset="0"/>
                <a:cs typeface="Tahoma" panose="020B0604030504040204" pitchFamily="34" charset="0"/>
              </a:rPr>
              <a:t>interventions</a:t>
            </a:r>
            <a:r>
              <a:rPr lang="nl-NL" dirty="0">
                <a:solidFill>
                  <a:srgbClr val="1DAAFF"/>
                </a:solidFill>
                <a:ea typeface="Tahoma" panose="020B0604030504040204" pitchFamily="34" charset="0"/>
                <a:cs typeface="Tahoma" panose="020B0604030504040204" pitchFamily="34" charset="0"/>
              </a:rPr>
              <a:t> 0-6 </a:t>
            </a:r>
            <a:r>
              <a:rPr lang="nl-NL" dirty="0" err="1">
                <a:solidFill>
                  <a:srgbClr val="1DAAFF"/>
                </a:solidFill>
                <a:ea typeface="Tahoma" panose="020B0604030504040204" pitchFamily="34" charset="0"/>
                <a:cs typeface="Tahoma" panose="020B0604030504040204" pitchFamily="34" charset="0"/>
              </a:rPr>
              <a:t>years</a:t>
            </a:r>
            <a:r>
              <a:rPr lang="nl-NL" dirty="0">
                <a:solidFill>
                  <a:srgbClr val="1DAAFF"/>
                </a:solidFill>
                <a:ea typeface="Tahoma" panose="020B0604030504040204" pitchFamily="34" charset="0"/>
                <a:cs typeface="Tahoma" panose="020B0604030504040204" pitchFamily="34" charset="0"/>
              </a:rPr>
              <a:t> of </a:t>
            </a:r>
            <a:r>
              <a:rPr lang="nl-NL" dirty="0" err="1">
                <a:solidFill>
                  <a:srgbClr val="1DAAFF"/>
                </a:solidFill>
                <a:ea typeface="Tahoma" panose="020B0604030504040204" pitchFamily="34" charset="0"/>
                <a:cs typeface="Tahoma" panose="020B0604030504040204" pitchFamily="34" charset="0"/>
              </a:rPr>
              <a:t>age</a:t>
            </a:r>
            <a:endParaRPr lang="nl-NL" dirty="0">
              <a:solidFill>
                <a:srgbClr val="1DAAFF"/>
              </a:solidFill>
              <a:ea typeface="Tahoma" panose="020B0604030504040204" pitchFamily="34" charset="0"/>
              <a:cs typeface="Tahoma" panose="020B0604030504040204" pitchFamily="34" charset="0"/>
            </a:endParaRPr>
          </a:p>
        </p:txBody>
      </p:sp>
      <p:pic>
        <p:nvPicPr>
          <p:cNvPr id="6" name="Afbeelding 5">
            <a:extLst>
              <a:ext uri="{FF2B5EF4-FFF2-40B4-BE49-F238E27FC236}">
                <a16:creationId xmlns:a16="http://schemas.microsoft.com/office/drawing/2014/main" id="{2295AEB1-DC4C-C564-E267-E044AA35AE38}"/>
              </a:ext>
            </a:extLst>
          </p:cNvPr>
          <p:cNvPicPr>
            <a:picLocks noChangeAspect="1"/>
          </p:cNvPicPr>
          <p:nvPr/>
        </p:nvPicPr>
        <p:blipFill>
          <a:blip r:embed="rId5"/>
          <a:stretch>
            <a:fillRect/>
          </a:stretch>
        </p:blipFill>
        <p:spPr>
          <a:xfrm>
            <a:off x="3211901" y="202879"/>
            <a:ext cx="3450635" cy="573074"/>
          </a:xfrm>
          <a:prstGeom prst="rect">
            <a:avLst/>
          </a:prstGeom>
        </p:spPr>
      </p:pic>
      <p:pic>
        <p:nvPicPr>
          <p:cNvPr id="7" name="Afbeelding 6">
            <a:extLst>
              <a:ext uri="{FF2B5EF4-FFF2-40B4-BE49-F238E27FC236}">
                <a16:creationId xmlns:a16="http://schemas.microsoft.com/office/drawing/2014/main" id="{DABE7C85-3752-92AF-45C7-8A62DBB70109}"/>
              </a:ext>
            </a:extLst>
          </p:cNvPr>
          <p:cNvPicPr>
            <a:picLocks noChangeAspect="1"/>
          </p:cNvPicPr>
          <p:nvPr/>
        </p:nvPicPr>
        <p:blipFill>
          <a:blip r:embed="rId6"/>
          <a:stretch>
            <a:fillRect/>
          </a:stretch>
        </p:blipFill>
        <p:spPr>
          <a:xfrm>
            <a:off x="432440" y="100613"/>
            <a:ext cx="2286198" cy="664522"/>
          </a:xfrm>
          <a:prstGeom prst="rect">
            <a:avLst/>
          </a:prstGeom>
        </p:spPr>
      </p:pic>
      <p:pic>
        <p:nvPicPr>
          <p:cNvPr id="8" name="Picture 2">
            <a:extLst>
              <a:ext uri="{FF2B5EF4-FFF2-40B4-BE49-F238E27FC236}">
                <a16:creationId xmlns:a16="http://schemas.microsoft.com/office/drawing/2014/main" id="{BCE6BFAD-E0CA-AFFC-E7BF-321B5C4AC32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66320" y="3861048"/>
            <a:ext cx="5567264" cy="3131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80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251520" y="2154237"/>
            <a:ext cx="8229600" cy="3456616"/>
          </a:xfrm>
        </p:spPr>
        <p:txBody>
          <a:bodyPr/>
          <a:lstStyle/>
          <a:p>
            <a:pPr marL="0" indent="0">
              <a:buNone/>
            </a:pPr>
            <a:endParaRPr lang="nl-NL" dirty="0"/>
          </a:p>
          <a:p>
            <a:pPr marL="0" indent="0">
              <a:buNone/>
            </a:pPr>
            <a:r>
              <a:rPr lang="nl-NL" dirty="0"/>
              <a:t>How </a:t>
            </a:r>
            <a:r>
              <a:rPr lang="nl-NL" dirty="0" err="1"/>
              <a:t>to</a:t>
            </a:r>
            <a:r>
              <a:rPr lang="nl-NL" dirty="0"/>
              <a:t> talk </a:t>
            </a:r>
            <a:r>
              <a:rPr lang="nl-NL" dirty="0" err="1"/>
              <a:t>to</a:t>
            </a:r>
            <a:r>
              <a:rPr lang="nl-NL" dirty="0"/>
              <a:t> COPMI </a:t>
            </a:r>
            <a:r>
              <a:rPr lang="nl-NL" dirty="0" err="1"/>
              <a:t>children</a:t>
            </a:r>
            <a:r>
              <a:rPr lang="nl-NL" dirty="0"/>
              <a:t>: </a:t>
            </a:r>
            <a:r>
              <a:rPr lang="nl-NL" dirty="0">
                <a:hlinkClick r:id="rId3"/>
              </a:rPr>
              <a:t>https://sesameworkshop.org/topics/parental-addiction/</a:t>
            </a:r>
            <a:r>
              <a:rPr lang="nl-NL" dirty="0"/>
              <a:t>   </a:t>
            </a:r>
          </a:p>
          <a:p>
            <a:pPr marL="0" indent="0">
              <a:buNone/>
            </a:pPr>
            <a:r>
              <a:rPr lang="nl-NL" dirty="0"/>
              <a:t>(show movie)</a:t>
            </a:r>
          </a:p>
          <a:p>
            <a:pPr marL="0" indent="0">
              <a:buNone/>
            </a:pPr>
            <a:endParaRPr lang="nl-NL" dirty="0"/>
          </a:p>
          <a:p>
            <a:pPr marL="0" indent="0">
              <a:buNone/>
            </a:pPr>
            <a:endParaRPr lang="nl-NL" dirty="0"/>
          </a:p>
          <a:p>
            <a:pPr marL="0" indent="0">
              <a:buNone/>
            </a:pPr>
            <a:r>
              <a:rPr lang="nl-NL" dirty="0"/>
              <a:t>In Rotterdam:</a:t>
            </a:r>
          </a:p>
          <a:p>
            <a:r>
              <a:rPr lang="nl-NL" dirty="0">
                <a:hlinkClick r:id="rId4"/>
              </a:rPr>
              <a:t>Piep zei de Muis</a:t>
            </a:r>
            <a:r>
              <a:rPr lang="nl-NL" dirty="0"/>
              <a:t> (10 x 1,5 uur) &gt; no diagnosis </a:t>
            </a:r>
            <a:r>
              <a:rPr lang="nl-NL" dirty="0" err="1"/>
              <a:t>necessary</a:t>
            </a:r>
            <a:endParaRPr lang="nl-NL" dirty="0"/>
          </a:p>
          <a:p>
            <a:r>
              <a:rPr lang="nl-NL" dirty="0">
                <a:hlinkClick r:id="rId5"/>
              </a:rPr>
              <a:t>Billy Boem </a:t>
            </a:r>
            <a:r>
              <a:rPr lang="nl-NL" dirty="0"/>
              <a:t>(10 x 1,5 uur) &gt; no diagnosis </a:t>
            </a:r>
            <a:r>
              <a:rPr lang="nl-NL" dirty="0" err="1"/>
              <a:t>necessary</a:t>
            </a:r>
            <a:endParaRPr lang="nl-NL" dirty="0"/>
          </a:p>
          <a:p>
            <a:r>
              <a:rPr lang="nl-NL" dirty="0">
                <a:hlinkClick r:id="rId6"/>
              </a:rPr>
              <a:t>COPMI </a:t>
            </a:r>
            <a:r>
              <a:rPr lang="nl-NL" dirty="0" err="1">
                <a:hlinkClick r:id="rId6"/>
              </a:rPr>
              <a:t>group</a:t>
            </a:r>
            <a:r>
              <a:rPr lang="nl-NL" dirty="0"/>
              <a:t> (8x1,5 uur)</a:t>
            </a:r>
          </a:p>
          <a:p>
            <a:pPr marL="0" indent="0">
              <a:buNone/>
            </a:pPr>
            <a:endParaRPr lang="nl-NL" dirty="0"/>
          </a:p>
          <a:p>
            <a:endParaRPr lang="nl-NL" dirty="0"/>
          </a:p>
          <a:p>
            <a:pPr marL="0" indent="0">
              <a:buNone/>
            </a:pPr>
            <a:endParaRPr lang="nl-NL" dirty="0"/>
          </a:p>
        </p:txBody>
      </p:sp>
      <p:sp>
        <p:nvSpPr>
          <p:cNvPr id="4" name="Titel 1"/>
          <p:cNvSpPr txBox="1">
            <a:spLocks/>
          </p:cNvSpPr>
          <p:nvPr/>
        </p:nvSpPr>
        <p:spPr bwMode="auto">
          <a:xfrm>
            <a:off x="251520" y="1247775"/>
            <a:ext cx="8229600" cy="90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457200" rtl="0" fontAlgn="base">
              <a:spcBef>
                <a:spcPct val="0"/>
              </a:spcBef>
              <a:spcAft>
                <a:spcPct val="0"/>
              </a:spcAft>
              <a:defRPr sz="4000" kern="1200">
                <a:solidFill>
                  <a:schemeClr val="tx1"/>
                </a:solidFill>
                <a:latin typeface="+mj-lt"/>
                <a:ea typeface="ＭＳ Ｐゴシック" pitchFamily="32" charset="-128"/>
                <a:cs typeface="+mj-cs"/>
              </a:defRPr>
            </a:lvl1pPr>
            <a:lvl2pPr algn="l" defTabSz="457200" rtl="0" fontAlgn="base">
              <a:spcBef>
                <a:spcPct val="0"/>
              </a:spcBef>
              <a:spcAft>
                <a:spcPct val="0"/>
              </a:spcAft>
              <a:defRPr sz="4000">
                <a:solidFill>
                  <a:schemeClr val="tx1"/>
                </a:solidFill>
                <a:latin typeface="Calibri" pitchFamily="32" charset="0"/>
                <a:ea typeface="ＭＳ Ｐゴシック" pitchFamily="32" charset="-128"/>
              </a:defRPr>
            </a:lvl2pPr>
            <a:lvl3pPr algn="l" defTabSz="457200" rtl="0" fontAlgn="base">
              <a:spcBef>
                <a:spcPct val="0"/>
              </a:spcBef>
              <a:spcAft>
                <a:spcPct val="0"/>
              </a:spcAft>
              <a:defRPr sz="4000">
                <a:solidFill>
                  <a:schemeClr val="tx1"/>
                </a:solidFill>
                <a:latin typeface="Calibri" pitchFamily="32" charset="0"/>
                <a:ea typeface="ＭＳ Ｐゴシック" pitchFamily="32" charset="-128"/>
              </a:defRPr>
            </a:lvl3pPr>
            <a:lvl4pPr algn="l" defTabSz="457200" rtl="0" fontAlgn="base">
              <a:spcBef>
                <a:spcPct val="0"/>
              </a:spcBef>
              <a:spcAft>
                <a:spcPct val="0"/>
              </a:spcAft>
              <a:defRPr sz="4000">
                <a:solidFill>
                  <a:schemeClr val="tx1"/>
                </a:solidFill>
                <a:latin typeface="Calibri" pitchFamily="32" charset="0"/>
                <a:ea typeface="ＭＳ Ｐゴシック" pitchFamily="32" charset="-128"/>
              </a:defRPr>
            </a:lvl4pPr>
            <a:lvl5pPr algn="l" defTabSz="457200" rtl="0" fontAlgn="base">
              <a:spcBef>
                <a:spcPct val="0"/>
              </a:spcBef>
              <a:spcAft>
                <a:spcPct val="0"/>
              </a:spcAft>
              <a:defRPr sz="4000">
                <a:solidFill>
                  <a:schemeClr val="tx1"/>
                </a:solidFill>
                <a:latin typeface="Calibri" pitchFamily="32" charset="0"/>
                <a:ea typeface="ＭＳ Ｐゴシック" pitchFamily="32" charset="-128"/>
              </a:defRPr>
            </a:lvl5pPr>
            <a:lvl6pPr marL="4572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6pPr>
            <a:lvl7pPr marL="9144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7pPr>
            <a:lvl8pPr marL="13716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8pPr>
            <a:lvl9pPr marL="18288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9pPr>
          </a:lstStyle>
          <a:p>
            <a:r>
              <a:rPr lang="nl-NL" dirty="0">
                <a:solidFill>
                  <a:srgbClr val="1DAAFF"/>
                </a:solidFill>
                <a:ea typeface="Tahoma" panose="020B0604030504040204" pitchFamily="34" charset="0"/>
                <a:cs typeface="Tahoma" panose="020B0604030504040204" pitchFamily="34" charset="0"/>
              </a:rPr>
              <a:t>COPMI </a:t>
            </a:r>
            <a:r>
              <a:rPr lang="nl-NL" dirty="0" err="1">
                <a:solidFill>
                  <a:srgbClr val="1DAAFF"/>
                </a:solidFill>
                <a:ea typeface="Tahoma" panose="020B0604030504040204" pitchFamily="34" charset="0"/>
                <a:cs typeface="Tahoma" panose="020B0604030504040204" pitchFamily="34" charset="0"/>
              </a:rPr>
              <a:t>interventions</a:t>
            </a:r>
            <a:r>
              <a:rPr lang="nl-NL" dirty="0">
                <a:solidFill>
                  <a:srgbClr val="1DAAFF"/>
                </a:solidFill>
                <a:ea typeface="Tahoma" panose="020B0604030504040204" pitchFamily="34" charset="0"/>
                <a:cs typeface="Tahoma" panose="020B0604030504040204" pitchFamily="34" charset="0"/>
              </a:rPr>
              <a:t> 4-12 </a:t>
            </a:r>
            <a:r>
              <a:rPr lang="nl-NL" dirty="0" err="1">
                <a:solidFill>
                  <a:srgbClr val="1DAAFF"/>
                </a:solidFill>
                <a:ea typeface="Tahoma" panose="020B0604030504040204" pitchFamily="34" charset="0"/>
                <a:cs typeface="Tahoma" panose="020B0604030504040204" pitchFamily="34" charset="0"/>
              </a:rPr>
              <a:t>years</a:t>
            </a:r>
            <a:r>
              <a:rPr lang="nl-NL" dirty="0">
                <a:solidFill>
                  <a:srgbClr val="1DAAFF"/>
                </a:solidFill>
                <a:ea typeface="Tahoma" panose="020B0604030504040204" pitchFamily="34" charset="0"/>
                <a:cs typeface="Tahoma" panose="020B0604030504040204" pitchFamily="34" charset="0"/>
              </a:rPr>
              <a:t> of </a:t>
            </a:r>
            <a:r>
              <a:rPr lang="nl-NL" dirty="0" err="1">
                <a:solidFill>
                  <a:srgbClr val="1DAAFF"/>
                </a:solidFill>
                <a:ea typeface="Tahoma" panose="020B0604030504040204" pitchFamily="34" charset="0"/>
                <a:cs typeface="Tahoma" panose="020B0604030504040204" pitchFamily="34" charset="0"/>
              </a:rPr>
              <a:t>age</a:t>
            </a:r>
            <a:endParaRPr lang="nl-NL" dirty="0">
              <a:solidFill>
                <a:srgbClr val="1DAAFF"/>
              </a:solidFill>
              <a:ea typeface="Tahoma" panose="020B0604030504040204" pitchFamily="34" charset="0"/>
              <a:cs typeface="Tahoma" panose="020B0604030504040204" pitchFamily="34" charset="0"/>
            </a:endParaRPr>
          </a:p>
        </p:txBody>
      </p:sp>
      <p:pic>
        <p:nvPicPr>
          <p:cNvPr id="2" name="Afbeelding 1">
            <a:extLst>
              <a:ext uri="{FF2B5EF4-FFF2-40B4-BE49-F238E27FC236}">
                <a16:creationId xmlns:a16="http://schemas.microsoft.com/office/drawing/2014/main" id="{82C84EA6-014E-4072-A652-ED1235AA9602}"/>
              </a:ext>
            </a:extLst>
          </p:cNvPr>
          <p:cNvPicPr>
            <a:picLocks noChangeAspect="1"/>
          </p:cNvPicPr>
          <p:nvPr/>
        </p:nvPicPr>
        <p:blipFill>
          <a:blip r:embed="rId7"/>
          <a:stretch>
            <a:fillRect/>
          </a:stretch>
        </p:blipFill>
        <p:spPr>
          <a:xfrm>
            <a:off x="7452229" y="3645024"/>
            <a:ext cx="1410867" cy="2601789"/>
          </a:xfrm>
          <a:prstGeom prst="rect">
            <a:avLst/>
          </a:prstGeom>
        </p:spPr>
      </p:pic>
      <p:pic>
        <p:nvPicPr>
          <p:cNvPr id="6" name="Afbeelding 5">
            <a:extLst>
              <a:ext uri="{FF2B5EF4-FFF2-40B4-BE49-F238E27FC236}">
                <a16:creationId xmlns:a16="http://schemas.microsoft.com/office/drawing/2014/main" id="{3959AC35-C37E-074D-8619-469A660292BC}"/>
              </a:ext>
            </a:extLst>
          </p:cNvPr>
          <p:cNvPicPr>
            <a:picLocks noChangeAspect="1"/>
          </p:cNvPicPr>
          <p:nvPr/>
        </p:nvPicPr>
        <p:blipFill>
          <a:blip r:embed="rId8"/>
          <a:stretch>
            <a:fillRect/>
          </a:stretch>
        </p:blipFill>
        <p:spPr>
          <a:xfrm>
            <a:off x="3203848" y="69870"/>
            <a:ext cx="3450635" cy="573074"/>
          </a:xfrm>
          <a:prstGeom prst="rect">
            <a:avLst/>
          </a:prstGeom>
        </p:spPr>
      </p:pic>
      <p:pic>
        <p:nvPicPr>
          <p:cNvPr id="7" name="Afbeelding 6">
            <a:extLst>
              <a:ext uri="{FF2B5EF4-FFF2-40B4-BE49-F238E27FC236}">
                <a16:creationId xmlns:a16="http://schemas.microsoft.com/office/drawing/2014/main" id="{AE4EC1AE-663B-6A11-460B-74787AE266D9}"/>
              </a:ext>
            </a:extLst>
          </p:cNvPr>
          <p:cNvPicPr>
            <a:picLocks noChangeAspect="1"/>
          </p:cNvPicPr>
          <p:nvPr/>
        </p:nvPicPr>
        <p:blipFill>
          <a:blip r:embed="rId9"/>
          <a:stretch>
            <a:fillRect/>
          </a:stretch>
        </p:blipFill>
        <p:spPr>
          <a:xfrm>
            <a:off x="251520" y="69870"/>
            <a:ext cx="2286198" cy="664522"/>
          </a:xfrm>
          <a:prstGeom prst="rect">
            <a:avLst/>
          </a:prstGeom>
        </p:spPr>
      </p:pic>
    </p:spTree>
    <p:extLst>
      <p:ext uri="{BB962C8B-B14F-4D97-AF65-F5344CB8AC3E}">
        <p14:creationId xmlns:p14="http://schemas.microsoft.com/office/powerpoint/2010/main" val="808725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251520" y="2154237"/>
            <a:ext cx="8229600" cy="3456616"/>
          </a:xfrm>
        </p:spPr>
        <p:txBody>
          <a:bodyPr/>
          <a:lstStyle/>
          <a:p>
            <a:pPr marL="0" indent="0">
              <a:buNone/>
            </a:pPr>
            <a:endParaRPr lang="nl-NL" dirty="0"/>
          </a:p>
          <a:p>
            <a:pPr marL="0" indent="0">
              <a:buNone/>
            </a:pPr>
            <a:endParaRPr lang="nl-NL" dirty="0"/>
          </a:p>
          <a:p>
            <a:pPr marL="0" indent="0">
              <a:buNone/>
            </a:pPr>
            <a:endParaRPr lang="nl-NL" dirty="0"/>
          </a:p>
          <a:p>
            <a:pPr marL="0" indent="0">
              <a:buNone/>
            </a:pPr>
            <a:r>
              <a:rPr lang="nl-NL" dirty="0"/>
              <a:t>In Rotterdam:</a:t>
            </a:r>
          </a:p>
          <a:p>
            <a:r>
              <a:rPr lang="nl-NL" dirty="0">
                <a:hlinkClick r:id="rId3"/>
              </a:rPr>
              <a:t>COPMI </a:t>
            </a:r>
            <a:r>
              <a:rPr lang="nl-NL" dirty="0" err="1">
                <a:hlinkClick r:id="rId3"/>
              </a:rPr>
              <a:t>group</a:t>
            </a:r>
            <a:r>
              <a:rPr lang="nl-NL" dirty="0">
                <a:hlinkClick r:id="rId3"/>
              </a:rPr>
              <a:t> 12-15 (8 x 1,5 uur)</a:t>
            </a:r>
            <a:endParaRPr lang="nl-NL" dirty="0"/>
          </a:p>
          <a:p>
            <a:r>
              <a:rPr lang="nl-NL" dirty="0">
                <a:hlinkClick r:id="rId3"/>
              </a:rPr>
              <a:t>COPMI </a:t>
            </a:r>
            <a:r>
              <a:rPr lang="nl-NL" dirty="0" err="1">
                <a:hlinkClick r:id="rId3"/>
              </a:rPr>
              <a:t>group</a:t>
            </a:r>
            <a:r>
              <a:rPr lang="nl-NL" dirty="0">
                <a:hlinkClick r:id="rId3"/>
              </a:rPr>
              <a:t> 16-23 (8 x 1,5 uur)</a:t>
            </a:r>
            <a:endParaRPr lang="nl-NL" dirty="0"/>
          </a:p>
          <a:p>
            <a:r>
              <a:rPr lang="nl-NL" altLang="nl-NL" dirty="0">
                <a:ea typeface="ＭＳ Ｐゴシック" panose="020B0600070205080204" pitchFamily="34" charset="-128"/>
                <a:hlinkClick r:id="rId4"/>
              </a:rPr>
              <a:t>https://koppoprotterdam.weebly.com/</a:t>
            </a:r>
            <a:r>
              <a:rPr lang="nl-NL" altLang="nl-NL" dirty="0">
                <a:ea typeface="ＭＳ Ｐゴシック" panose="020B0600070205080204" pitchFamily="34" charset="-128"/>
              </a:rPr>
              <a:t> </a:t>
            </a:r>
          </a:p>
          <a:p>
            <a:endParaRPr lang="nl-NL" dirty="0"/>
          </a:p>
          <a:p>
            <a:pPr marL="0" indent="0">
              <a:buNone/>
            </a:pPr>
            <a:endParaRPr lang="nl-NL" dirty="0"/>
          </a:p>
          <a:p>
            <a:endParaRPr lang="nl-NL" dirty="0"/>
          </a:p>
          <a:p>
            <a:pPr marL="0" indent="0">
              <a:buNone/>
            </a:pPr>
            <a:endParaRPr lang="nl-NL" dirty="0"/>
          </a:p>
        </p:txBody>
      </p:sp>
      <p:sp>
        <p:nvSpPr>
          <p:cNvPr id="4" name="Titel 1"/>
          <p:cNvSpPr txBox="1">
            <a:spLocks/>
          </p:cNvSpPr>
          <p:nvPr/>
        </p:nvSpPr>
        <p:spPr bwMode="auto">
          <a:xfrm>
            <a:off x="0" y="1229374"/>
            <a:ext cx="8748464" cy="90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457200" rtl="0" fontAlgn="base">
              <a:spcBef>
                <a:spcPct val="0"/>
              </a:spcBef>
              <a:spcAft>
                <a:spcPct val="0"/>
              </a:spcAft>
              <a:defRPr sz="4000" kern="1200">
                <a:solidFill>
                  <a:schemeClr val="tx1"/>
                </a:solidFill>
                <a:latin typeface="+mj-lt"/>
                <a:ea typeface="ＭＳ Ｐゴシック" pitchFamily="32" charset="-128"/>
                <a:cs typeface="+mj-cs"/>
              </a:defRPr>
            </a:lvl1pPr>
            <a:lvl2pPr algn="l" defTabSz="457200" rtl="0" fontAlgn="base">
              <a:spcBef>
                <a:spcPct val="0"/>
              </a:spcBef>
              <a:spcAft>
                <a:spcPct val="0"/>
              </a:spcAft>
              <a:defRPr sz="4000">
                <a:solidFill>
                  <a:schemeClr val="tx1"/>
                </a:solidFill>
                <a:latin typeface="Calibri" pitchFamily="32" charset="0"/>
                <a:ea typeface="ＭＳ Ｐゴシック" pitchFamily="32" charset="-128"/>
              </a:defRPr>
            </a:lvl2pPr>
            <a:lvl3pPr algn="l" defTabSz="457200" rtl="0" fontAlgn="base">
              <a:spcBef>
                <a:spcPct val="0"/>
              </a:spcBef>
              <a:spcAft>
                <a:spcPct val="0"/>
              </a:spcAft>
              <a:defRPr sz="4000">
                <a:solidFill>
                  <a:schemeClr val="tx1"/>
                </a:solidFill>
                <a:latin typeface="Calibri" pitchFamily="32" charset="0"/>
                <a:ea typeface="ＭＳ Ｐゴシック" pitchFamily="32" charset="-128"/>
              </a:defRPr>
            </a:lvl3pPr>
            <a:lvl4pPr algn="l" defTabSz="457200" rtl="0" fontAlgn="base">
              <a:spcBef>
                <a:spcPct val="0"/>
              </a:spcBef>
              <a:spcAft>
                <a:spcPct val="0"/>
              </a:spcAft>
              <a:defRPr sz="4000">
                <a:solidFill>
                  <a:schemeClr val="tx1"/>
                </a:solidFill>
                <a:latin typeface="Calibri" pitchFamily="32" charset="0"/>
                <a:ea typeface="ＭＳ Ｐゴシック" pitchFamily="32" charset="-128"/>
              </a:defRPr>
            </a:lvl4pPr>
            <a:lvl5pPr algn="l" defTabSz="457200" rtl="0" fontAlgn="base">
              <a:spcBef>
                <a:spcPct val="0"/>
              </a:spcBef>
              <a:spcAft>
                <a:spcPct val="0"/>
              </a:spcAft>
              <a:defRPr sz="4000">
                <a:solidFill>
                  <a:schemeClr val="tx1"/>
                </a:solidFill>
                <a:latin typeface="Calibri" pitchFamily="32" charset="0"/>
                <a:ea typeface="ＭＳ Ｐゴシック" pitchFamily="32" charset="-128"/>
              </a:defRPr>
            </a:lvl5pPr>
            <a:lvl6pPr marL="4572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6pPr>
            <a:lvl7pPr marL="9144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7pPr>
            <a:lvl8pPr marL="13716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8pPr>
            <a:lvl9pPr marL="18288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9pPr>
          </a:lstStyle>
          <a:p>
            <a:r>
              <a:rPr lang="nl-NL" dirty="0">
                <a:solidFill>
                  <a:srgbClr val="1DAAFF"/>
                </a:solidFill>
                <a:ea typeface="Tahoma" panose="020B0604030504040204" pitchFamily="34" charset="0"/>
                <a:cs typeface="Tahoma" panose="020B0604030504040204" pitchFamily="34" charset="0"/>
              </a:rPr>
              <a:t>COPMI </a:t>
            </a:r>
            <a:r>
              <a:rPr lang="nl-NL" dirty="0" err="1">
                <a:solidFill>
                  <a:srgbClr val="1DAAFF"/>
                </a:solidFill>
                <a:ea typeface="Tahoma" panose="020B0604030504040204" pitchFamily="34" charset="0"/>
                <a:cs typeface="Tahoma" panose="020B0604030504040204" pitchFamily="34" charset="0"/>
              </a:rPr>
              <a:t>Interventions</a:t>
            </a:r>
            <a:r>
              <a:rPr lang="nl-NL" dirty="0">
                <a:solidFill>
                  <a:srgbClr val="1DAAFF"/>
                </a:solidFill>
                <a:ea typeface="Tahoma" panose="020B0604030504040204" pitchFamily="34" charset="0"/>
                <a:cs typeface="Tahoma" panose="020B0604030504040204" pitchFamily="34" charset="0"/>
              </a:rPr>
              <a:t> 12-23 </a:t>
            </a:r>
            <a:r>
              <a:rPr lang="nl-NL" dirty="0" err="1">
                <a:solidFill>
                  <a:srgbClr val="1DAAFF"/>
                </a:solidFill>
                <a:ea typeface="Tahoma" panose="020B0604030504040204" pitchFamily="34" charset="0"/>
                <a:cs typeface="Tahoma" panose="020B0604030504040204" pitchFamily="34" charset="0"/>
              </a:rPr>
              <a:t>years</a:t>
            </a:r>
            <a:r>
              <a:rPr lang="nl-NL" dirty="0">
                <a:solidFill>
                  <a:srgbClr val="1DAAFF"/>
                </a:solidFill>
                <a:ea typeface="Tahoma" panose="020B0604030504040204" pitchFamily="34" charset="0"/>
                <a:cs typeface="Tahoma" panose="020B0604030504040204" pitchFamily="34" charset="0"/>
              </a:rPr>
              <a:t> of </a:t>
            </a:r>
            <a:r>
              <a:rPr lang="nl-NL" dirty="0" err="1">
                <a:solidFill>
                  <a:srgbClr val="1DAAFF"/>
                </a:solidFill>
                <a:ea typeface="Tahoma" panose="020B0604030504040204" pitchFamily="34" charset="0"/>
                <a:cs typeface="Tahoma" panose="020B0604030504040204" pitchFamily="34" charset="0"/>
              </a:rPr>
              <a:t>age</a:t>
            </a:r>
            <a:endParaRPr lang="nl-NL" dirty="0">
              <a:solidFill>
                <a:srgbClr val="1DAAFF"/>
              </a:solidFill>
              <a:ea typeface="Tahoma" panose="020B0604030504040204" pitchFamily="34" charset="0"/>
              <a:cs typeface="Tahoma" panose="020B0604030504040204" pitchFamily="34" charset="0"/>
            </a:endParaRPr>
          </a:p>
        </p:txBody>
      </p:sp>
      <p:pic>
        <p:nvPicPr>
          <p:cNvPr id="6" name="Afbeelding 5">
            <a:extLst>
              <a:ext uri="{FF2B5EF4-FFF2-40B4-BE49-F238E27FC236}">
                <a16:creationId xmlns:a16="http://schemas.microsoft.com/office/drawing/2014/main" id="{3959AC35-C37E-074D-8619-469A660292BC}"/>
              </a:ext>
            </a:extLst>
          </p:cNvPr>
          <p:cNvPicPr>
            <a:picLocks noChangeAspect="1"/>
          </p:cNvPicPr>
          <p:nvPr/>
        </p:nvPicPr>
        <p:blipFill>
          <a:blip r:embed="rId5"/>
          <a:stretch>
            <a:fillRect/>
          </a:stretch>
        </p:blipFill>
        <p:spPr>
          <a:xfrm>
            <a:off x="3203848" y="69870"/>
            <a:ext cx="3450635" cy="573074"/>
          </a:xfrm>
          <a:prstGeom prst="rect">
            <a:avLst/>
          </a:prstGeom>
        </p:spPr>
      </p:pic>
      <p:pic>
        <p:nvPicPr>
          <p:cNvPr id="7" name="Afbeelding 6">
            <a:extLst>
              <a:ext uri="{FF2B5EF4-FFF2-40B4-BE49-F238E27FC236}">
                <a16:creationId xmlns:a16="http://schemas.microsoft.com/office/drawing/2014/main" id="{AE4EC1AE-663B-6A11-460B-74787AE266D9}"/>
              </a:ext>
            </a:extLst>
          </p:cNvPr>
          <p:cNvPicPr>
            <a:picLocks noChangeAspect="1"/>
          </p:cNvPicPr>
          <p:nvPr/>
        </p:nvPicPr>
        <p:blipFill>
          <a:blip r:embed="rId6"/>
          <a:stretch>
            <a:fillRect/>
          </a:stretch>
        </p:blipFill>
        <p:spPr>
          <a:xfrm>
            <a:off x="251520" y="69870"/>
            <a:ext cx="2286198" cy="664522"/>
          </a:xfrm>
          <a:prstGeom prst="rect">
            <a:avLst/>
          </a:prstGeom>
        </p:spPr>
      </p:pic>
    </p:spTree>
    <p:extLst>
      <p:ext uri="{BB962C8B-B14F-4D97-AF65-F5344CB8AC3E}">
        <p14:creationId xmlns:p14="http://schemas.microsoft.com/office/powerpoint/2010/main" val="1097621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251520" y="2154237"/>
            <a:ext cx="8229600" cy="3456616"/>
          </a:xfrm>
        </p:spPr>
        <p:txBody>
          <a:bodyPr/>
          <a:lstStyle/>
          <a:p>
            <a:pPr marL="0" indent="0">
              <a:buNone/>
            </a:pPr>
            <a:endParaRPr lang="nl-NL" dirty="0"/>
          </a:p>
          <a:p>
            <a:pPr marL="0" indent="0">
              <a:buNone/>
            </a:pPr>
            <a:endParaRPr lang="nl-NL" dirty="0"/>
          </a:p>
          <a:p>
            <a:pPr marL="0" indent="0">
              <a:buNone/>
            </a:pPr>
            <a:endParaRPr lang="nl-NL" dirty="0"/>
          </a:p>
          <a:p>
            <a:endParaRPr lang="nl-NL" dirty="0"/>
          </a:p>
          <a:p>
            <a:pPr marL="0" indent="0">
              <a:buNone/>
            </a:pPr>
            <a:endParaRPr lang="nl-NL" dirty="0"/>
          </a:p>
          <a:p>
            <a:endParaRPr lang="nl-NL" dirty="0"/>
          </a:p>
          <a:p>
            <a:pPr marL="0" indent="0">
              <a:buNone/>
            </a:pPr>
            <a:endParaRPr lang="nl-NL" dirty="0"/>
          </a:p>
        </p:txBody>
      </p:sp>
      <p:sp>
        <p:nvSpPr>
          <p:cNvPr id="4" name="Titel 1"/>
          <p:cNvSpPr txBox="1">
            <a:spLocks/>
          </p:cNvSpPr>
          <p:nvPr/>
        </p:nvSpPr>
        <p:spPr bwMode="auto">
          <a:xfrm>
            <a:off x="251520" y="1247775"/>
            <a:ext cx="8229600" cy="90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457200" rtl="0" fontAlgn="base">
              <a:spcBef>
                <a:spcPct val="0"/>
              </a:spcBef>
              <a:spcAft>
                <a:spcPct val="0"/>
              </a:spcAft>
              <a:defRPr sz="4000" kern="1200">
                <a:solidFill>
                  <a:schemeClr val="tx1"/>
                </a:solidFill>
                <a:latin typeface="+mj-lt"/>
                <a:ea typeface="ＭＳ Ｐゴシック" pitchFamily="32" charset="-128"/>
                <a:cs typeface="+mj-cs"/>
              </a:defRPr>
            </a:lvl1pPr>
            <a:lvl2pPr algn="l" defTabSz="457200" rtl="0" fontAlgn="base">
              <a:spcBef>
                <a:spcPct val="0"/>
              </a:spcBef>
              <a:spcAft>
                <a:spcPct val="0"/>
              </a:spcAft>
              <a:defRPr sz="4000">
                <a:solidFill>
                  <a:schemeClr val="tx1"/>
                </a:solidFill>
                <a:latin typeface="Calibri" pitchFamily="32" charset="0"/>
                <a:ea typeface="ＭＳ Ｐゴシック" pitchFamily="32" charset="-128"/>
              </a:defRPr>
            </a:lvl2pPr>
            <a:lvl3pPr algn="l" defTabSz="457200" rtl="0" fontAlgn="base">
              <a:spcBef>
                <a:spcPct val="0"/>
              </a:spcBef>
              <a:spcAft>
                <a:spcPct val="0"/>
              </a:spcAft>
              <a:defRPr sz="4000">
                <a:solidFill>
                  <a:schemeClr val="tx1"/>
                </a:solidFill>
                <a:latin typeface="Calibri" pitchFamily="32" charset="0"/>
                <a:ea typeface="ＭＳ Ｐゴシック" pitchFamily="32" charset="-128"/>
              </a:defRPr>
            </a:lvl3pPr>
            <a:lvl4pPr algn="l" defTabSz="457200" rtl="0" fontAlgn="base">
              <a:spcBef>
                <a:spcPct val="0"/>
              </a:spcBef>
              <a:spcAft>
                <a:spcPct val="0"/>
              </a:spcAft>
              <a:defRPr sz="4000">
                <a:solidFill>
                  <a:schemeClr val="tx1"/>
                </a:solidFill>
                <a:latin typeface="Calibri" pitchFamily="32" charset="0"/>
                <a:ea typeface="ＭＳ Ｐゴシック" pitchFamily="32" charset="-128"/>
              </a:defRPr>
            </a:lvl4pPr>
            <a:lvl5pPr algn="l" defTabSz="457200" rtl="0" fontAlgn="base">
              <a:spcBef>
                <a:spcPct val="0"/>
              </a:spcBef>
              <a:spcAft>
                <a:spcPct val="0"/>
              </a:spcAft>
              <a:defRPr sz="4000">
                <a:solidFill>
                  <a:schemeClr val="tx1"/>
                </a:solidFill>
                <a:latin typeface="Calibri" pitchFamily="32" charset="0"/>
                <a:ea typeface="ＭＳ Ｐゴシック" pitchFamily="32" charset="-128"/>
              </a:defRPr>
            </a:lvl5pPr>
            <a:lvl6pPr marL="4572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6pPr>
            <a:lvl7pPr marL="9144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7pPr>
            <a:lvl8pPr marL="13716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8pPr>
            <a:lvl9pPr marL="18288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9pPr>
          </a:lstStyle>
          <a:p>
            <a:r>
              <a:rPr lang="nl-NL" dirty="0">
                <a:solidFill>
                  <a:srgbClr val="1DAAFF"/>
                </a:solidFill>
                <a:ea typeface="Tahoma" panose="020B0604030504040204" pitchFamily="34" charset="0"/>
                <a:cs typeface="Tahoma" panose="020B0604030504040204" pitchFamily="34" charset="0"/>
              </a:rPr>
              <a:t>COPMI 12-23 </a:t>
            </a:r>
            <a:r>
              <a:rPr lang="nl-NL" dirty="0" err="1">
                <a:solidFill>
                  <a:srgbClr val="1DAAFF"/>
                </a:solidFill>
                <a:ea typeface="Tahoma" panose="020B0604030504040204" pitchFamily="34" charset="0"/>
                <a:cs typeface="Tahoma" panose="020B0604030504040204" pitchFamily="34" charset="0"/>
              </a:rPr>
              <a:t>years</a:t>
            </a:r>
            <a:r>
              <a:rPr lang="nl-NL" dirty="0">
                <a:solidFill>
                  <a:srgbClr val="1DAAFF"/>
                </a:solidFill>
                <a:ea typeface="Tahoma" panose="020B0604030504040204" pitchFamily="34" charset="0"/>
                <a:cs typeface="Tahoma" panose="020B0604030504040204" pitchFamily="34" charset="0"/>
              </a:rPr>
              <a:t> of </a:t>
            </a:r>
            <a:r>
              <a:rPr lang="nl-NL" dirty="0" err="1">
                <a:solidFill>
                  <a:srgbClr val="1DAAFF"/>
                </a:solidFill>
                <a:ea typeface="Tahoma" panose="020B0604030504040204" pitchFamily="34" charset="0"/>
                <a:cs typeface="Tahoma" panose="020B0604030504040204" pitchFamily="34" charset="0"/>
              </a:rPr>
              <a:t>age</a:t>
            </a:r>
            <a:endParaRPr lang="nl-NL" dirty="0">
              <a:solidFill>
                <a:srgbClr val="1DAAFF"/>
              </a:solidFill>
              <a:ea typeface="Tahoma" panose="020B0604030504040204" pitchFamily="34" charset="0"/>
              <a:cs typeface="Tahoma" panose="020B0604030504040204" pitchFamily="34" charset="0"/>
            </a:endParaRPr>
          </a:p>
        </p:txBody>
      </p:sp>
      <p:pic>
        <p:nvPicPr>
          <p:cNvPr id="6" name="Afbeelding 5">
            <a:extLst>
              <a:ext uri="{FF2B5EF4-FFF2-40B4-BE49-F238E27FC236}">
                <a16:creationId xmlns:a16="http://schemas.microsoft.com/office/drawing/2014/main" id="{3959AC35-C37E-074D-8619-469A660292BC}"/>
              </a:ext>
            </a:extLst>
          </p:cNvPr>
          <p:cNvPicPr>
            <a:picLocks noChangeAspect="1"/>
          </p:cNvPicPr>
          <p:nvPr/>
        </p:nvPicPr>
        <p:blipFill>
          <a:blip r:embed="rId3"/>
          <a:stretch>
            <a:fillRect/>
          </a:stretch>
        </p:blipFill>
        <p:spPr>
          <a:xfrm>
            <a:off x="3203848" y="69870"/>
            <a:ext cx="3450635" cy="573074"/>
          </a:xfrm>
          <a:prstGeom prst="rect">
            <a:avLst/>
          </a:prstGeom>
        </p:spPr>
      </p:pic>
      <p:pic>
        <p:nvPicPr>
          <p:cNvPr id="7" name="Afbeelding 6">
            <a:extLst>
              <a:ext uri="{FF2B5EF4-FFF2-40B4-BE49-F238E27FC236}">
                <a16:creationId xmlns:a16="http://schemas.microsoft.com/office/drawing/2014/main" id="{AE4EC1AE-663B-6A11-460B-74787AE266D9}"/>
              </a:ext>
            </a:extLst>
          </p:cNvPr>
          <p:cNvPicPr>
            <a:picLocks noChangeAspect="1"/>
          </p:cNvPicPr>
          <p:nvPr/>
        </p:nvPicPr>
        <p:blipFill>
          <a:blip r:embed="rId4"/>
          <a:stretch>
            <a:fillRect/>
          </a:stretch>
        </p:blipFill>
        <p:spPr>
          <a:xfrm>
            <a:off x="251520" y="69870"/>
            <a:ext cx="2286198" cy="664522"/>
          </a:xfrm>
          <a:prstGeom prst="rect">
            <a:avLst/>
          </a:prstGeom>
        </p:spPr>
      </p:pic>
      <p:pic>
        <p:nvPicPr>
          <p:cNvPr id="5" name="Afbeelding 4">
            <a:extLst>
              <a:ext uri="{FF2B5EF4-FFF2-40B4-BE49-F238E27FC236}">
                <a16:creationId xmlns:a16="http://schemas.microsoft.com/office/drawing/2014/main" id="{E98FC40E-ADF2-C512-7D8B-3D599322D6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97462"/>
            <a:ext cx="9144000" cy="4762500"/>
          </a:xfrm>
          <a:prstGeom prst="rect">
            <a:avLst/>
          </a:prstGeom>
        </p:spPr>
      </p:pic>
    </p:spTree>
    <p:extLst>
      <p:ext uri="{BB962C8B-B14F-4D97-AF65-F5344CB8AC3E}">
        <p14:creationId xmlns:p14="http://schemas.microsoft.com/office/powerpoint/2010/main" val="3960938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42392" y="2204864"/>
            <a:ext cx="8229600" cy="2819400"/>
          </a:xfrm>
        </p:spPr>
        <p:txBody>
          <a:bodyPr/>
          <a:lstStyle/>
          <a:p>
            <a:pPr marL="0" indent="0">
              <a:buNone/>
            </a:pPr>
            <a:endParaRPr lang="nl-NL" dirty="0"/>
          </a:p>
          <a:p>
            <a:pPr defTabSz="914400" fontAlgn="auto">
              <a:spcBef>
                <a:spcPts val="0"/>
              </a:spcBef>
              <a:spcAft>
                <a:spcPts val="0"/>
              </a:spcAft>
              <a:buClrTx/>
              <a:defRPr/>
            </a:pPr>
            <a:r>
              <a:rPr lang="en-US" dirty="0"/>
              <a:t>Parenting skills are central in combination with having psychological problems/addiction</a:t>
            </a:r>
          </a:p>
          <a:p>
            <a:r>
              <a:rPr lang="nl-NL" dirty="0" err="1"/>
              <a:t>Together</a:t>
            </a:r>
            <a:r>
              <a:rPr lang="nl-NL" dirty="0"/>
              <a:t> </a:t>
            </a:r>
            <a:r>
              <a:rPr lang="nl-NL" dirty="0" err="1"/>
              <a:t>with</a:t>
            </a:r>
            <a:r>
              <a:rPr lang="nl-NL" dirty="0"/>
              <a:t> </a:t>
            </a:r>
            <a:r>
              <a:rPr lang="nl-NL" dirty="0" err="1"/>
              <a:t>other</a:t>
            </a:r>
            <a:r>
              <a:rPr lang="nl-NL" dirty="0"/>
              <a:t> </a:t>
            </a:r>
            <a:r>
              <a:rPr lang="nl-NL" dirty="0" err="1"/>
              <a:t>parents</a:t>
            </a:r>
            <a:r>
              <a:rPr lang="nl-NL" dirty="0"/>
              <a:t> </a:t>
            </a:r>
            <a:r>
              <a:rPr lang="nl-NL" dirty="0" err="1"/>
              <a:t>to</a:t>
            </a:r>
            <a:r>
              <a:rPr lang="nl-NL" dirty="0"/>
              <a:t> </a:t>
            </a:r>
            <a:r>
              <a:rPr lang="nl-NL" dirty="0" err="1"/>
              <a:t>broaden</a:t>
            </a:r>
            <a:r>
              <a:rPr lang="nl-NL" dirty="0"/>
              <a:t> </a:t>
            </a:r>
            <a:r>
              <a:rPr lang="nl-NL" dirty="0" err="1"/>
              <a:t>the</a:t>
            </a:r>
            <a:r>
              <a:rPr lang="nl-NL" dirty="0"/>
              <a:t> </a:t>
            </a:r>
            <a:r>
              <a:rPr lang="nl-NL" dirty="0" err="1"/>
              <a:t>social</a:t>
            </a:r>
            <a:r>
              <a:rPr lang="nl-NL" dirty="0"/>
              <a:t> </a:t>
            </a:r>
            <a:r>
              <a:rPr lang="nl-NL" dirty="0" err="1"/>
              <a:t>network</a:t>
            </a:r>
            <a:endParaRPr lang="nl-NL" dirty="0"/>
          </a:p>
          <a:p>
            <a:endParaRPr lang="nl-NL" dirty="0"/>
          </a:p>
          <a:p>
            <a:pPr marL="0" indent="0">
              <a:buNone/>
            </a:pPr>
            <a:r>
              <a:rPr lang="nl-NL" dirty="0"/>
              <a:t>In Rotterdam:</a:t>
            </a:r>
          </a:p>
          <a:p>
            <a:r>
              <a:rPr lang="nl-NL" dirty="0">
                <a:hlinkClick r:id="rId3"/>
              </a:rPr>
              <a:t>How </a:t>
            </a:r>
            <a:r>
              <a:rPr lang="nl-NL" dirty="0" err="1">
                <a:hlinkClick r:id="rId3"/>
              </a:rPr>
              <a:t>to</a:t>
            </a:r>
            <a:r>
              <a:rPr lang="nl-NL" dirty="0">
                <a:hlinkClick r:id="rId3"/>
              </a:rPr>
              <a:t> keep in </a:t>
            </a:r>
            <a:r>
              <a:rPr lang="nl-NL" dirty="0" err="1">
                <a:hlinkClick r:id="rId3"/>
              </a:rPr>
              <a:t>balance</a:t>
            </a:r>
            <a:r>
              <a:rPr lang="nl-NL" dirty="0">
                <a:hlinkClick r:id="rId3"/>
              </a:rPr>
              <a:t> </a:t>
            </a:r>
            <a:r>
              <a:rPr lang="nl-NL" dirty="0"/>
              <a:t>(8x1,5 uur)</a:t>
            </a:r>
          </a:p>
          <a:p>
            <a:pPr marL="0" indent="0">
              <a:buNone/>
            </a:pPr>
            <a:endParaRPr lang="nl-NL" dirty="0"/>
          </a:p>
          <a:p>
            <a:endParaRPr lang="nl-NL" dirty="0"/>
          </a:p>
          <a:p>
            <a:endParaRPr lang="nl-NL" dirty="0"/>
          </a:p>
          <a:p>
            <a:pPr marL="0" indent="0">
              <a:buNone/>
            </a:pPr>
            <a:endParaRPr lang="nl-NL" dirty="0">
              <a:latin typeface="+mj-lt"/>
              <a:ea typeface="Tahoma" panose="020B0604030504040204" pitchFamily="34" charset="0"/>
              <a:cs typeface="Tahoma" panose="020B0604030504040204" pitchFamily="34" charset="0"/>
            </a:endParaRPr>
          </a:p>
        </p:txBody>
      </p:sp>
      <p:sp>
        <p:nvSpPr>
          <p:cNvPr id="4" name="Tijdelijke aanduiding voor dianummer 3"/>
          <p:cNvSpPr>
            <a:spLocks noGrp="1"/>
          </p:cNvSpPr>
          <p:nvPr>
            <p:ph type="sldNum" sz="quarter" idx="12"/>
          </p:nvPr>
        </p:nvSpPr>
        <p:spPr/>
        <p:txBody>
          <a:bodyPr/>
          <a:lstStyle/>
          <a:p>
            <a:pPr>
              <a:defRPr/>
            </a:pPr>
            <a:fld id="{988259BB-9690-4A7D-9AF2-206311A30545}" type="slidenum">
              <a:rPr lang="nl-NL" smtClean="0">
                <a:solidFill>
                  <a:prstClr val="black"/>
                </a:solidFill>
              </a:rPr>
              <a:pPr>
                <a:defRPr/>
              </a:pPr>
              <a:t>15</a:t>
            </a:fld>
            <a:endParaRPr lang="nl-NL">
              <a:solidFill>
                <a:prstClr val="black"/>
              </a:solidFill>
            </a:endParaRPr>
          </a:p>
        </p:txBody>
      </p:sp>
      <p:sp>
        <p:nvSpPr>
          <p:cNvPr id="5" name="AutoShape 2" descr="Afbeeldingsresultaat voor opstaan en zitten afbeeldi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 name="AutoShape 4" descr="Afbeeldingsresultaat voor opstaan en zitten afbeeldi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 name="Titel 1"/>
          <p:cNvSpPr txBox="1">
            <a:spLocks/>
          </p:cNvSpPr>
          <p:nvPr/>
        </p:nvSpPr>
        <p:spPr bwMode="auto">
          <a:xfrm>
            <a:off x="323528" y="1110725"/>
            <a:ext cx="8229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nl-NL"/>
            </a:defPPr>
            <a:lvl1pPr eaLnBrk="0" hangingPunct="0">
              <a:defRPr sz="2800">
                <a:solidFill>
                  <a:srgbClr val="1DAAFF"/>
                </a:solidFill>
                <a:latin typeface="Tahoma" pitchFamily="34" charset="0"/>
                <a:cs typeface="Tahoma" pitchFamily="34" charset="0"/>
              </a:defRPr>
            </a:lvl1pPr>
            <a:lvl2pPr eaLnBrk="0" hangingPunct="0">
              <a:defRPr sz="4000">
                <a:latin typeface="Calibri" pitchFamily="34" charset="0"/>
                <a:ea typeface="ＭＳ Ｐゴシック" pitchFamily="1" charset="-128"/>
              </a:defRPr>
            </a:lvl2pPr>
            <a:lvl3pPr eaLnBrk="0" hangingPunct="0">
              <a:defRPr sz="4000">
                <a:latin typeface="Calibri" pitchFamily="34" charset="0"/>
                <a:ea typeface="ＭＳ Ｐゴシック" pitchFamily="1" charset="-128"/>
              </a:defRPr>
            </a:lvl3pPr>
            <a:lvl4pPr eaLnBrk="0" hangingPunct="0">
              <a:defRPr sz="4000">
                <a:latin typeface="Calibri" pitchFamily="34" charset="0"/>
                <a:ea typeface="ＭＳ Ｐゴシック" pitchFamily="1" charset="-128"/>
              </a:defRPr>
            </a:lvl4pPr>
            <a:lvl5pPr eaLnBrk="0" hangingPunct="0">
              <a:defRPr sz="4000">
                <a:latin typeface="Calibri" pitchFamily="34" charset="0"/>
                <a:ea typeface="ＭＳ Ｐゴシック" pitchFamily="1" charset="-128"/>
              </a:defRPr>
            </a:lvl5pPr>
            <a:lvl6pPr marL="457200" defTabSz="457200" fontAlgn="base">
              <a:spcBef>
                <a:spcPct val="0"/>
              </a:spcBef>
              <a:spcAft>
                <a:spcPct val="0"/>
              </a:spcAft>
              <a:defRPr sz="4000">
                <a:latin typeface="Calibri" pitchFamily="34" charset="0"/>
                <a:ea typeface="ＭＳ Ｐゴシック" pitchFamily="1" charset="-128"/>
              </a:defRPr>
            </a:lvl6pPr>
            <a:lvl7pPr marL="914400" defTabSz="457200" fontAlgn="base">
              <a:spcBef>
                <a:spcPct val="0"/>
              </a:spcBef>
              <a:spcAft>
                <a:spcPct val="0"/>
              </a:spcAft>
              <a:defRPr sz="4000">
                <a:latin typeface="Calibri" pitchFamily="34" charset="0"/>
                <a:ea typeface="ＭＳ Ｐゴシック" pitchFamily="1" charset="-128"/>
              </a:defRPr>
            </a:lvl7pPr>
            <a:lvl8pPr marL="1371600" defTabSz="457200" fontAlgn="base">
              <a:spcBef>
                <a:spcPct val="0"/>
              </a:spcBef>
              <a:spcAft>
                <a:spcPct val="0"/>
              </a:spcAft>
              <a:defRPr sz="4000">
                <a:latin typeface="Calibri" pitchFamily="34" charset="0"/>
                <a:ea typeface="ＭＳ Ｐゴシック" pitchFamily="1" charset="-128"/>
              </a:defRPr>
            </a:lvl8pPr>
            <a:lvl9pPr marL="1828800" defTabSz="457200" fontAlgn="base">
              <a:spcBef>
                <a:spcPct val="0"/>
              </a:spcBef>
              <a:spcAft>
                <a:spcPct val="0"/>
              </a:spcAft>
              <a:defRPr sz="4000">
                <a:latin typeface="Calibri" pitchFamily="34" charset="0"/>
                <a:ea typeface="ＭＳ Ｐゴシック" pitchFamily="1" charset="-128"/>
              </a:defRPr>
            </a:lvl9pPr>
          </a:lstStyle>
          <a:p>
            <a:r>
              <a:rPr lang="nl-NL" altLang="nl-NL" sz="4000" dirty="0">
                <a:latin typeface="+mj-lt"/>
              </a:rPr>
              <a:t>For Parents</a:t>
            </a:r>
          </a:p>
        </p:txBody>
      </p:sp>
      <p:pic>
        <p:nvPicPr>
          <p:cNvPr id="8" name="Afbeelding 7">
            <a:extLst>
              <a:ext uri="{FF2B5EF4-FFF2-40B4-BE49-F238E27FC236}">
                <a16:creationId xmlns:a16="http://schemas.microsoft.com/office/drawing/2014/main" id="{7C968068-1435-0A5D-AB58-32EA6B9C0715}"/>
              </a:ext>
            </a:extLst>
          </p:cNvPr>
          <p:cNvPicPr>
            <a:picLocks noChangeAspect="1"/>
          </p:cNvPicPr>
          <p:nvPr/>
        </p:nvPicPr>
        <p:blipFill>
          <a:blip r:embed="rId4"/>
          <a:stretch>
            <a:fillRect/>
          </a:stretch>
        </p:blipFill>
        <p:spPr>
          <a:xfrm>
            <a:off x="3203848" y="69870"/>
            <a:ext cx="3450635" cy="573074"/>
          </a:xfrm>
          <a:prstGeom prst="rect">
            <a:avLst/>
          </a:prstGeom>
        </p:spPr>
      </p:pic>
      <p:pic>
        <p:nvPicPr>
          <p:cNvPr id="10" name="Afbeelding 9">
            <a:extLst>
              <a:ext uri="{FF2B5EF4-FFF2-40B4-BE49-F238E27FC236}">
                <a16:creationId xmlns:a16="http://schemas.microsoft.com/office/drawing/2014/main" id="{BD73836C-CA77-3C1A-55E2-EC3E2C54F032}"/>
              </a:ext>
            </a:extLst>
          </p:cNvPr>
          <p:cNvPicPr>
            <a:picLocks noChangeAspect="1"/>
          </p:cNvPicPr>
          <p:nvPr/>
        </p:nvPicPr>
        <p:blipFill>
          <a:blip r:embed="rId5"/>
          <a:stretch>
            <a:fillRect/>
          </a:stretch>
        </p:blipFill>
        <p:spPr>
          <a:xfrm>
            <a:off x="251520" y="69870"/>
            <a:ext cx="2286198" cy="664522"/>
          </a:xfrm>
          <a:prstGeom prst="rect">
            <a:avLst/>
          </a:prstGeom>
        </p:spPr>
      </p:pic>
    </p:spTree>
    <p:extLst>
      <p:ext uri="{BB962C8B-B14F-4D97-AF65-F5344CB8AC3E}">
        <p14:creationId xmlns:p14="http://schemas.microsoft.com/office/powerpoint/2010/main" val="28497582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42392" y="2204864"/>
            <a:ext cx="8229600" cy="2819400"/>
          </a:xfrm>
        </p:spPr>
        <p:txBody>
          <a:bodyPr/>
          <a:lstStyle/>
          <a:p>
            <a:pPr marL="0" indent="0">
              <a:buNone/>
            </a:pPr>
            <a:endParaRPr lang="nl-NL" dirty="0"/>
          </a:p>
          <a:p>
            <a:pPr defTabSz="914400" fontAlgn="auto">
              <a:spcBef>
                <a:spcPts val="0"/>
              </a:spcBef>
              <a:spcAft>
                <a:spcPts val="0"/>
              </a:spcAft>
              <a:buClrTx/>
              <a:defRPr/>
            </a:pPr>
            <a:r>
              <a:rPr lang="en-US" dirty="0"/>
              <a:t>How to keep in balance when a close relative is going through a mental illness and/or addiction</a:t>
            </a:r>
          </a:p>
          <a:p>
            <a:r>
              <a:rPr lang="nl-NL" dirty="0" err="1"/>
              <a:t>Together</a:t>
            </a:r>
            <a:r>
              <a:rPr lang="nl-NL" dirty="0"/>
              <a:t> </a:t>
            </a:r>
            <a:r>
              <a:rPr lang="nl-NL" dirty="0" err="1"/>
              <a:t>with</a:t>
            </a:r>
            <a:r>
              <a:rPr lang="nl-NL" dirty="0"/>
              <a:t> </a:t>
            </a:r>
            <a:r>
              <a:rPr lang="nl-NL" dirty="0" err="1"/>
              <a:t>other</a:t>
            </a:r>
            <a:r>
              <a:rPr lang="nl-NL" dirty="0"/>
              <a:t> family members </a:t>
            </a:r>
            <a:r>
              <a:rPr lang="nl-NL" dirty="0" err="1"/>
              <a:t>to</a:t>
            </a:r>
            <a:r>
              <a:rPr lang="nl-NL" dirty="0"/>
              <a:t> </a:t>
            </a:r>
            <a:r>
              <a:rPr lang="nl-NL" dirty="0" err="1"/>
              <a:t>broaden</a:t>
            </a:r>
            <a:r>
              <a:rPr lang="nl-NL" dirty="0"/>
              <a:t> </a:t>
            </a:r>
            <a:r>
              <a:rPr lang="nl-NL" dirty="0" err="1"/>
              <a:t>the</a:t>
            </a:r>
            <a:r>
              <a:rPr lang="nl-NL" dirty="0"/>
              <a:t> </a:t>
            </a:r>
            <a:r>
              <a:rPr lang="nl-NL" dirty="0" err="1"/>
              <a:t>social</a:t>
            </a:r>
            <a:r>
              <a:rPr lang="nl-NL" dirty="0"/>
              <a:t> </a:t>
            </a:r>
            <a:r>
              <a:rPr lang="nl-NL" dirty="0" err="1"/>
              <a:t>network</a:t>
            </a:r>
            <a:endParaRPr lang="nl-NL" dirty="0"/>
          </a:p>
          <a:p>
            <a:endParaRPr lang="nl-NL" dirty="0"/>
          </a:p>
          <a:p>
            <a:pPr marL="0" indent="0">
              <a:buNone/>
            </a:pPr>
            <a:r>
              <a:rPr lang="nl-NL" dirty="0"/>
              <a:t>In Rotterdam:</a:t>
            </a:r>
          </a:p>
          <a:p>
            <a:r>
              <a:rPr lang="nl-NL" dirty="0">
                <a:hlinkClick r:id="rId3"/>
              </a:rPr>
              <a:t>Psychiatry and/or </a:t>
            </a:r>
            <a:r>
              <a:rPr lang="nl-NL" dirty="0" err="1">
                <a:hlinkClick r:id="rId3"/>
              </a:rPr>
              <a:t>addiction</a:t>
            </a:r>
            <a:r>
              <a:rPr lang="nl-NL" dirty="0">
                <a:hlinkClick r:id="rId3"/>
              </a:rPr>
              <a:t> </a:t>
            </a:r>
            <a:r>
              <a:rPr lang="nl-NL" dirty="0" err="1">
                <a:hlinkClick r:id="rId3"/>
              </a:rPr>
              <a:t>within</a:t>
            </a:r>
            <a:r>
              <a:rPr lang="nl-NL" dirty="0">
                <a:hlinkClick r:id="rId3"/>
              </a:rPr>
              <a:t> </a:t>
            </a:r>
            <a:r>
              <a:rPr lang="nl-NL" dirty="0" err="1">
                <a:hlinkClick r:id="rId3"/>
              </a:rPr>
              <a:t>the</a:t>
            </a:r>
            <a:r>
              <a:rPr lang="nl-NL" dirty="0">
                <a:hlinkClick r:id="rId3"/>
              </a:rPr>
              <a:t> family (8x1,5 uur)</a:t>
            </a:r>
            <a:endParaRPr lang="nl-NL" dirty="0"/>
          </a:p>
          <a:p>
            <a:endParaRPr lang="nl-NL" dirty="0"/>
          </a:p>
          <a:p>
            <a:endParaRPr lang="nl-NL" dirty="0"/>
          </a:p>
          <a:p>
            <a:pPr marL="0" indent="0">
              <a:buNone/>
            </a:pPr>
            <a:endParaRPr lang="nl-NL" dirty="0">
              <a:latin typeface="+mj-lt"/>
              <a:ea typeface="Tahoma" panose="020B0604030504040204" pitchFamily="34" charset="0"/>
              <a:cs typeface="Tahoma" panose="020B0604030504040204" pitchFamily="34" charset="0"/>
            </a:endParaRPr>
          </a:p>
        </p:txBody>
      </p:sp>
      <p:sp>
        <p:nvSpPr>
          <p:cNvPr id="4" name="Tijdelijke aanduiding voor dianummer 3"/>
          <p:cNvSpPr>
            <a:spLocks noGrp="1"/>
          </p:cNvSpPr>
          <p:nvPr>
            <p:ph type="sldNum" sz="quarter" idx="12"/>
          </p:nvPr>
        </p:nvSpPr>
        <p:spPr/>
        <p:txBody>
          <a:bodyPr/>
          <a:lstStyle/>
          <a:p>
            <a:pPr>
              <a:defRPr/>
            </a:pPr>
            <a:fld id="{988259BB-9690-4A7D-9AF2-206311A30545}" type="slidenum">
              <a:rPr lang="nl-NL" smtClean="0">
                <a:solidFill>
                  <a:prstClr val="black"/>
                </a:solidFill>
              </a:rPr>
              <a:pPr>
                <a:defRPr/>
              </a:pPr>
              <a:t>16</a:t>
            </a:fld>
            <a:endParaRPr lang="nl-NL">
              <a:solidFill>
                <a:prstClr val="black"/>
              </a:solidFill>
            </a:endParaRPr>
          </a:p>
        </p:txBody>
      </p:sp>
      <p:sp>
        <p:nvSpPr>
          <p:cNvPr id="5" name="AutoShape 2" descr="Afbeeldingsresultaat voor opstaan en zitten afbeeldi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 name="AutoShape 4" descr="Afbeeldingsresultaat voor opstaan en zitten afbeeldi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 name="Titel 1"/>
          <p:cNvSpPr txBox="1">
            <a:spLocks/>
          </p:cNvSpPr>
          <p:nvPr/>
        </p:nvSpPr>
        <p:spPr bwMode="auto">
          <a:xfrm>
            <a:off x="323528" y="1110725"/>
            <a:ext cx="8229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nl-NL"/>
            </a:defPPr>
            <a:lvl1pPr eaLnBrk="0" hangingPunct="0">
              <a:defRPr sz="2800">
                <a:solidFill>
                  <a:srgbClr val="1DAAFF"/>
                </a:solidFill>
                <a:latin typeface="Tahoma" pitchFamily="34" charset="0"/>
                <a:cs typeface="Tahoma" pitchFamily="34" charset="0"/>
              </a:defRPr>
            </a:lvl1pPr>
            <a:lvl2pPr eaLnBrk="0" hangingPunct="0">
              <a:defRPr sz="4000">
                <a:latin typeface="Calibri" pitchFamily="34" charset="0"/>
                <a:ea typeface="ＭＳ Ｐゴシック" pitchFamily="1" charset="-128"/>
              </a:defRPr>
            </a:lvl2pPr>
            <a:lvl3pPr eaLnBrk="0" hangingPunct="0">
              <a:defRPr sz="4000">
                <a:latin typeface="Calibri" pitchFamily="34" charset="0"/>
                <a:ea typeface="ＭＳ Ｐゴシック" pitchFamily="1" charset="-128"/>
              </a:defRPr>
            </a:lvl3pPr>
            <a:lvl4pPr eaLnBrk="0" hangingPunct="0">
              <a:defRPr sz="4000">
                <a:latin typeface="Calibri" pitchFamily="34" charset="0"/>
                <a:ea typeface="ＭＳ Ｐゴシック" pitchFamily="1" charset="-128"/>
              </a:defRPr>
            </a:lvl4pPr>
            <a:lvl5pPr eaLnBrk="0" hangingPunct="0">
              <a:defRPr sz="4000">
                <a:latin typeface="Calibri" pitchFamily="34" charset="0"/>
                <a:ea typeface="ＭＳ Ｐゴシック" pitchFamily="1" charset="-128"/>
              </a:defRPr>
            </a:lvl5pPr>
            <a:lvl6pPr marL="457200" defTabSz="457200" fontAlgn="base">
              <a:spcBef>
                <a:spcPct val="0"/>
              </a:spcBef>
              <a:spcAft>
                <a:spcPct val="0"/>
              </a:spcAft>
              <a:defRPr sz="4000">
                <a:latin typeface="Calibri" pitchFamily="34" charset="0"/>
                <a:ea typeface="ＭＳ Ｐゴシック" pitchFamily="1" charset="-128"/>
              </a:defRPr>
            </a:lvl6pPr>
            <a:lvl7pPr marL="914400" defTabSz="457200" fontAlgn="base">
              <a:spcBef>
                <a:spcPct val="0"/>
              </a:spcBef>
              <a:spcAft>
                <a:spcPct val="0"/>
              </a:spcAft>
              <a:defRPr sz="4000">
                <a:latin typeface="Calibri" pitchFamily="34" charset="0"/>
                <a:ea typeface="ＭＳ Ｐゴシック" pitchFamily="1" charset="-128"/>
              </a:defRPr>
            </a:lvl7pPr>
            <a:lvl8pPr marL="1371600" defTabSz="457200" fontAlgn="base">
              <a:spcBef>
                <a:spcPct val="0"/>
              </a:spcBef>
              <a:spcAft>
                <a:spcPct val="0"/>
              </a:spcAft>
              <a:defRPr sz="4000">
                <a:latin typeface="Calibri" pitchFamily="34" charset="0"/>
                <a:ea typeface="ＭＳ Ｐゴシック" pitchFamily="1" charset="-128"/>
              </a:defRPr>
            </a:lvl8pPr>
            <a:lvl9pPr marL="1828800" defTabSz="457200" fontAlgn="base">
              <a:spcBef>
                <a:spcPct val="0"/>
              </a:spcBef>
              <a:spcAft>
                <a:spcPct val="0"/>
              </a:spcAft>
              <a:defRPr sz="4000">
                <a:latin typeface="Calibri" pitchFamily="34" charset="0"/>
                <a:ea typeface="ＭＳ Ｐゴシック" pitchFamily="1" charset="-128"/>
              </a:defRPr>
            </a:lvl9pPr>
          </a:lstStyle>
          <a:p>
            <a:r>
              <a:rPr lang="nl-NL" altLang="nl-NL" sz="4000" dirty="0">
                <a:latin typeface="+mj-lt"/>
              </a:rPr>
              <a:t>For close </a:t>
            </a:r>
            <a:r>
              <a:rPr lang="nl-NL" altLang="nl-NL" sz="4000" dirty="0" err="1">
                <a:latin typeface="+mj-lt"/>
              </a:rPr>
              <a:t>relatives</a:t>
            </a:r>
            <a:endParaRPr lang="nl-NL" altLang="nl-NL" sz="4000" dirty="0">
              <a:latin typeface="+mj-lt"/>
            </a:endParaRPr>
          </a:p>
        </p:txBody>
      </p:sp>
      <p:pic>
        <p:nvPicPr>
          <p:cNvPr id="8" name="Afbeelding 7">
            <a:extLst>
              <a:ext uri="{FF2B5EF4-FFF2-40B4-BE49-F238E27FC236}">
                <a16:creationId xmlns:a16="http://schemas.microsoft.com/office/drawing/2014/main" id="{7C968068-1435-0A5D-AB58-32EA6B9C0715}"/>
              </a:ext>
            </a:extLst>
          </p:cNvPr>
          <p:cNvPicPr>
            <a:picLocks noChangeAspect="1"/>
          </p:cNvPicPr>
          <p:nvPr/>
        </p:nvPicPr>
        <p:blipFill>
          <a:blip r:embed="rId4"/>
          <a:stretch>
            <a:fillRect/>
          </a:stretch>
        </p:blipFill>
        <p:spPr>
          <a:xfrm>
            <a:off x="3203848" y="69870"/>
            <a:ext cx="3450635" cy="573074"/>
          </a:xfrm>
          <a:prstGeom prst="rect">
            <a:avLst/>
          </a:prstGeom>
        </p:spPr>
      </p:pic>
      <p:pic>
        <p:nvPicPr>
          <p:cNvPr id="10" name="Afbeelding 9">
            <a:extLst>
              <a:ext uri="{FF2B5EF4-FFF2-40B4-BE49-F238E27FC236}">
                <a16:creationId xmlns:a16="http://schemas.microsoft.com/office/drawing/2014/main" id="{BD73836C-CA77-3C1A-55E2-EC3E2C54F032}"/>
              </a:ext>
            </a:extLst>
          </p:cNvPr>
          <p:cNvPicPr>
            <a:picLocks noChangeAspect="1"/>
          </p:cNvPicPr>
          <p:nvPr/>
        </p:nvPicPr>
        <p:blipFill>
          <a:blip r:embed="rId5"/>
          <a:stretch>
            <a:fillRect/>
          </a:stretch>
        </p:blipFill>
        <p:spPr>
          <a:xfrm>
            <a:off x="251520" y="69870"/>
            <a:ext cx="2286198" cy="664522"/>
          </a:xfrm>
          <a:prstGeom prst="rect">
            <a:avLst/>
          </a:prstGeom>
        </p:spPr>
      </p:pic>
    </p:spTree>
    <p:extLst>
      <p:ext uri="{BB962C8B-B14F-4D97-AF65-F5344CB8AC3E}">
        <p14:creationId xmlns:p14="http://schemas.microsoft.com/office/powerpoint/2010/main" val="42313331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el 1"/>
          <p:cNvSpPr>
            <a:spLocks noGrp="1"/>
          </p:cNvSpPr>
          <p:nvPr>
            <p:ph type="title"/>
          </p:nvPr>
        </p:nvSpPr>
        <p:spPr>
          <a:xfrm>
            <a:off x="179512" y="1196752"/>
            <a:ext cx="8229600" cy="906462"/>
          </a:xfrm>
        </p:spPr>
        <p:txBody>
          <a:bodyPr/>
          <a:lstStyle/>
          <a:p>
            <a:r>
              <a:rPr lang="en-US" altLang="nl-NL" dirty="0">
                <a:solidFill>
                  <a:srgbClr val="1DAAFF"/>
                </a:solidFill>
                <a:ea typeface="ＭＳ Ｐゴシック" pitchFamily="34" charset="-128"/>
              </a:rPr>
              <a:t>Signing up? </a:t>
            </a:r>
            <a:br>
              <a:rPr lang="en-US" altLang="nl-NL" dirty="0">
                <a:solidFill>
                  <a:srgbClr val="1DAAFF"/>
                </a:solidFill>
                <a:ea typeface="ＭＳ Ｐゴシック" pitchFamily="34" charset="-128"/>
              </a:rPr>
            </a:br>
            <a:br>
              <a:rPr lang="en-US" altLang="nl-NL" dirty="0">
                <a:solidFill>
                  <a:srgbClr val="FF0000"/>
                </a:solidFill>
                <a:ea typeface="ＭＳ Ｐゴシック" pitchFamily="34" charset="-128"/>
              </a:rPr>
            </a:br>
            <a:endParaRPr lang="nl-NL" altLang="nl-NL" dirty="0">
              <a:solidFill>
                <a:srgbClr val="1DAAFF"/>
              </a:solidFill>
              <a:ea typeface="ＭＳ Ｐゴシック" pitchFamily="34" charset="-128"/>
            </a:endParaRPr>
          </a:p>
        </p:txBody>
      </p:sp>
      <p:sp>
        <p:nvSpPr>
          <p:cNvPr id="19459" name="Tijdelijke aanduiding voor inhoud 2"/>
          <p:cNvSpPr>
            <a:spLocks noGrp="1"/>
          </p:cNvSpPr>
          <p:nvPr>
            <p:ph idx="1"/>
          </p:nvPr>
        </p:nvSpPr>
        <p:spPr>
          <a:xfrm>
            <a:off x="251520" y="1988840"/>
            <a:ext cx="8229600" cy="2819400"/>
          </a:xfrm>
        </p:spPr>
        <p:txBody>
          <a:bodyPr/>
          <a:lstStyle/>
          <a:p>
            <a:r>
              <a:rPr lang="en-US" sz="2400" dirty="0"/>
              <a:t>Always an introductory meeting</a:t>
            </a:r>
          </a:p>
          <a:p>
            <a:r>
              <a:rPr lang="en-US" sz="2400" dirty="0"/>
              <a:t>It is possible to join a home visit or treatment meeting to provide information </a:t>
            </a:r>
          </a:p>
          <a:p>
            <a:r>
              <a:rPr lang="en-US" sz="2400" dirty="0"/>
              <a:t>No costs involved, financed by the municipality </a:t>
            </a:r>
          </a:p>
          <a:p>
            <a:r>
              <a:rPr lang="en-US" sz="2400" dirty="0"/>
              <a:t>No referral letter required </a:t>
            </a:r>
          </a:p>
          <a:p>
            <a:r>
              <a:rPr lang="en-US" sz="2400" dirty="0"/>
              <a:t>At various locations in Rotterdam and other municipalities</a:t>
            </a:r>
            <a:endParaRPr lang="nl-NL" sz="2400" dirty="0"/>
          </a:p>
          <a:p>
            <a:pPr marL="0" indent="0">
              <a:buFont typeface="Arial" charset="0"/>
              <a:buNone/>
              <a:defRPr/>
            </a:pPr>
            <a:endParaRPr lang="nl-NL" altLang="nl-NL" dirty="0">
              <a:ea typeface="ＭＳ Ｐゴシック" pitchFamily="34" charset="-128"/>
            </a:endParaRPr>
          </a:p>
        </p:txBody>
      </p:sp>
      <p:pic>
        <p:nvPicPr>
          <p:cNvPr id="2" name="Afbeelding 1">
            <a:extLst>
              <a:ext uri="{FF2B5EF4-FFF2-40B4-BE49-F238E27FC236}">
                <a16:creationId xmlns:a16="http://schemas.microsoft.com/office/drawing/2014/main" id="{0A18D9AA-86DB-13DE-1456-7502907E26C2}"/>
              </a:ext>
            </a:extLst>
          </p:cNvPr>
          <p:cNvPicPr>
            <a:picLocks noChangeAspect="1"/>
          </p:cNvPicPr>
          <p:nvPr/>
        </p:nvPicPr>
        <p:blipFill>
          <a:blip r:embed="rId3"/>
          <a:stretch>
            <a:fillRect/>
          </a:stretch>
        </p:blipFill>
        <p:spPr>
          <a:xfrm>
            <a:off x="211912" y="165049"/>
            <a:ext cx="2286198" cy="664522"/>
          </a:xfrm>
          <a:prstGeom prst="rect">
            <a:avLst/>
          </a:prstGeom>
        </p:spPr>
      </p:pic>
      <p:pic>
        <p:nvPicPr>
          <p:cNvPr id="3" name="Afbeelding 2">
            <a:extLst>
              <a:ext uri="{FF2B5EF4-FFF2-40B4-BE49-F238E27FC236}">
                <a16:creationId xmlns:a16="http://schemas.microsoft.com/office/drawing/2014/main" id="{3C8A0F41-F807-3687-D74C-F95E13899200}"/>
              </a:ext>
            </a:extLst>
          </p:cNvPr>
          <p:cNvPicPr>
            <a:picLocks noChangeAspect="1"/>
          </p:cNvPicPr>
          <p:nvPr/>
        </p:nvPicPr>
        <p:blipFill>
          <a:blip r:embed="rId4"/>
          <a:stretch>
            <a:fillRect/>
          </a:stretch>
        </p:blipFill>
        <p:spPr>
          <a:xfrm>
            <a:off x="3059832" y="256497"/>
            <a:ext cx="3450635" cy="573074"/>
          </a:xfrm>
          <a:prstGeom prst="rect">
            <a:avLst/>
          </a:prstGeom>
        </p:spPr>
      </p:pic>
    </p:spTree>
    <p:extLst>
      <p:ext uri="{BB962C8B-B14F-4D97-AF65-F5344CB8AC3E}">
        <p14:creationId xmlns:p14="http://schemas.microsoft.com/office/powerpoint/2010/main" val="27448783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827584" y="2132856"/>
            <a:ext cx="6753398" cy="1034715"/>
          </a:xfrm>
        </p:spPr>
        <p:txBody>
          <a:bodyPr>
            <a:normAutofit fontScale="90000"/>
          </a:bodyPr>
          <a:lstStyle/>
          <a:p>
            <a:r>
              <a:rPr lang="nl-NL" dirty="0" err="1"/>
              <a:t>Any</a:t>
            </a:r>
            <a:r>
              <a:rPr lang="nl-NL" dirty="0"/>
              <a:t> </a:t>
            </a:r>
            <a:r>
              <a:rPr lang="nl-NL" dirty="0" err="1"/>
              <a:t>Questions</a:t>
            </a:r>
            <a:r>
              <a:rPr lang="nl-NL" dirty="0"/>
              <a:t>?</a:t>
            </a:r>
            <a:br>
              <a:rPr lang="nl-NL" dirty="0"/>
            </a:br>
            <a:br>
              <a:rPr lang="nl-NL" dirty="0"/>
            </a:br>
            <a:br>
              <a:rPr lang="nl-NL" dirty="0"/>
            </a:br>
            <a:endParaRPr lang="nl-NL" dirty="0"/>
          </a:p>
        </p:txBody>
      </p:sp>
      <p:sp>
        <p:nvSpPr>
          <p:cNvPr id="4" name="Ondertitel 2"/>
          <p:cNvSpPr>
            <a:spLocks noGrp="1"/>
          </p:cNvSpPr>
          <p:nvPr>
            <p:ph type="subTitle" idx="1"/>
          </p:nvPr>
        </p:nvSpPr>
        <p:spPr>
          <a:xfrm>
            <a:off x="0" y="2841355"/>
            <a:ext cx="8532440" cy="3352800"/>
          </a:xfrm>
        </p:spPr>
        <p:txBody>
          <a:bodyPr>
            <a:normAutofit/>
          </a:bodyPr>
          <a:lstStyle/>
          <a:p>
            <a:pPr algn="l">
              <a:defRPr/>
            </a:pPr>
            <a:endParaRPr lang="en-US" altLang="nl-NL" sz="2400" b="1" i="1" dirty="0">
              <a:solidFill>
                <a:schemeClr val="tx1"/>
              </a:solidFill>
              <a:ea typeface="ＭＳ Ｐゴシック" pitchFamily="34" charset="-128"/>
            </a:endParaRPr>
          </a:p>
          <a:p>
            <a:pPr algn="l">
              <a:defRPr/>
            </a:pPr>
            <a:endParaRPr lang="en-US" altLang="nl-NL" sz="2400" b="1" i="1" dirty="0">
              <a:solidFill>
                <a:schemeClr val="tx1"/>
              </a:solidFill>
              <a:ea typeface="ＭＳ Ｐゴシック" pitchFamily="34" charset="-128"/>
            </a:endParaRPr>
          </a:p>
          <a:p>
            <a:pPr algn="l">
              <a:defRPr/>
            </a:pPr>
            <a:endParaRPr lang="en-US" altLang="nl-NL" dirty="0">
              <a:ea typeface="ＭＳ Ｐゴシック" pitchFamily="34" charset="-128"/>
            </a:endParaRPr>
          </a:p>
          <a:p>
            <a:pPr algn="l">
              <a:defRPr/>
            </a:pPr>
            <a:r>
              <a:rPr lang="en-US" altLang="nl-NL" dirty="0">
                <a:ea typeface="ＭＳ Ｐゴシック" pitchFamily="34" charset="-128"/>
              </a:rPr>
              <a:t>			</a:t>
            </a:r>
            <a:endParaRPr lang="nl-NL" altLang="nl-NL" dirty="0">
              <a:ea typeface="ＭＳ Ｐゴシック" pitchFamily="34" charset="-128"/>
            </a:endParaRPr>
          </a:p>
          <a:p>
            <a:pPr algn="l">
              <a:defRPr/>
            </a:pPr>
            <a:endParaRPr lang="en-US" altLang="nl-NL" dirty="0">
              <a:ea typeface="ＭＳ Ｐゴシック" pitchFamily="34" charset="-128"/>
            </a:endParaRPr>
          </a:p>
          <a:p>
            <a:pPr algn="l">
              <a:defRPr/>
            </a:pPr>
            <a:endParaRPr lang="en-US" altLang="nl-NL" dirty="0">
              <a:ea typeface="ＭＳ Ｐゴシック" pitchFamily="34" charset="-128"/>
            </a:endParaRPr>
          </a:p>
        </p:txBody>
      </p:sp>
      <p:pic>
        <p:nvPicPr>
          <p:cNvPr id="6" name="Afbeelding 5">
            <a:extLst>
              <a:ext uri="{FF2B5EF4-FFF2-40B4-BE49-F238E27FC236}">
                <a16:creationId xmlns:a16="http://schemas.microsoft.com/office/drawing/2014/main" id="{55F5646B-A993-F8FD-08D2-CD12039728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204" y="3059751"/>
            <a:ext cx="2273759" cy="2273759"/>
          </a:xfrm>
          <a:prstGeom prst="rect">
            <a:avLst/>
          </a:prstGeom>
        </p:spPr>
      </p:pic>
      <p:pic>
        <p:nvPicPr>
          <p:cNvPr id="8" name="Afbeelding 7">
            <a:extLst>
              <a:ext uri="{FF2B5EF4-FFF2-40B4-BE49-F238E27FC236}">
                <a16:creationId xmlns:a16="http://schemas.microsoft.com/office/drawing/2014/main" id="{C7BF65B2-4A32-8B23-92AB-2430DC409D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8680" y="3059750"/>
            <a:ext cx="2273760" cy="2273760"/>
          </a:xfrm>
          <a:prstGeom prst="rect">
            <a:avLst/>
          </a:prstGeom>
        </p:spPr>
      </p:pic>
      <p:sp>
        <p:nvSpPr>
          <p:cNvPr id="9" name="Titel 1">
            <a:extLst>
              <a:ext uri="{FF2B5EF4-FFF2-40B4-BE49-F238E27FC236}">
                <a16:creationId xmlns:a16="http://schemas.microsoft.com/office/drawing/2014/main" id="{7604CC0A-1B74-76B5-C8E5-ED00CBD694C8}"/>
              </a:ext>
            </a:extLst>
          </p:cNvPr>
          <p:cNvSpPr txBox="1">
            <a:spLocks/>
          </p:cNvSpPr>
          <p:nvPr/>
        </p:nvSpPr>
        <p:spPr bwMode="auto">
          <a:xfrm>
            <a:off x="23272" y="4997135"/>
            <a:ext cx="3312368" cy="1034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45000" lnSpcReduction="20000"/>
          </a:bodyPr>
          <a:lstStyle>
            <a:lvl1pPr algn="ctr" defTabSz="457200" rtl="0" fontAlgn="base">
              <a:spcBef>
                <a:spcPct val="0"/>
              </a:spcBef>
              <a:spcAft>
                <a:spcPct val="0"/>
              </a:spcAft>
              <a:defRPr sz="4000" kern="1200">
                <a:solidFill>
                  <a:schemeClr val="tx1"/>
                </a:solidFill>
                <a:latin typeface="+mj-lt"/>
                <a:ea typeface="ＭＳ Ｐゴシック" pitchFamily="32" charset="-128"/>
                <a:cs typeface="+mj-cs"/>
              </a:defRPr>
            </a:lvl1pPr>
            <a:lvl2pPr algn="l" defTabSz="457200" rtl="0" fontAlgn="base">
              <a:spcBef>
                <a:spcPct val="0"/>
              </a:spcBef>
              <a:spcAft>
                <a:spcPct val="0"/>
              </a:spcAft>
              <a:defRPr sz="4000">
                <a:solidFill>
                  <a:schemeClr val="tx1"/>
                </a:solidFill>
                <a:latin typeface="Calibri" pitchFamily="32" charset="0"/>
                <a:ea typeface="ＭＳ Ｐゴシック" pitchFamily="32" charset="-128"/>
              </a:defRPr>
            </a:lvl2pPr>
            <a:lvl3pPr algn="l" defTabSz="457200" rtl="0" fontAlgn="base">
              <a:spcBef>
                <a:spcPct val="0"/>
              </a:spcBef>
              <a:spcAft>
                <a:spcPct val="0"/>
              </a:spcAft>
              <a:defRPr sz="4000">
                <a:solidFill>
                  <a:schemeClr val="tx1"/>
                </a:solidFill>
                <a:latin typeface="Calibri" pitchFamily="32" charset="0"/>
                <a:ea typeface="ＭＳ Ｐゴシック" pitchFamily="32" charset="-128"/>
              </a:defRPr>
            </a:lvl3pPr>
            <a:lvl4pPr algn="l" defTabSz="457200" rtl="0" fontAlgn="base">
              <a:spcBef>
                <a:spcPct val="0"/>
              </a:spcBef>
              <a:spcAft>
                <a:spcPct val="0"/>
              </a:spcAft>
              <a:defRPr sz="4000">
                <a:solidFill>
                  <a:schemeClr val="tx1"/>
                </a:solidFill>
                <a:latin typeface="Calibri" pitchFamily="32" charset="0"/>
                <a:ea typeface="ＭＳ Ｐゴシック" pitchFamily="32" charset="-128"/>
              </a:defRPr>
            </a:lvl4pPr>
            <a:lvl5pPr algn="l" defTabSz="457200" rtl="0" fontAlgn="base">
              <a:spcBef>
                <a:spcPct val="0"/>
              </a:spcBef>
              <a:spcAft>
                <a:spcPct val="0"/>
              </a:spcAft>
              <a:defRPr sz="4000">
                <a:solidFill>
                  <a:schemeClr val="tx1"/>
                </a:solidFill>
                <a:latin typeface="Calibri" pitchFamily="32" charset="0"/>
                <a:ea typeface="ＭＳ Ｐゴシック" pitchFamily="32" charset="-128"/>
              </a:defRPr>
            </a:lvl5pPr>
            <a:lvl6pPr marL="4572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6pPr>
            <a:lvl7pPr marL="9144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7pPr>
            <a:lvl8pPr marL="13716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8pPr>
            <a:lvl9pPr marL="18288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9pPr>
          </a:lstStyle>
          <a:p>
            <a:br>
              <a:rPr lang="nl-NL" dirty="0"/>
            </a:br>
            <a:br>
              <a:rPr lang="nl-NL" dirty="0"/>
            </a:br>
            <a:r>
              <a:rPr lang="nl-NL" dirty="0"/>
              <a:t>More information </a:t>
            </a:r>
            <a:r>
              <a:rPr lang="nl-NL" dirty="0" err="1"/>
              <a:t>about</a:t>
            </a:r>
            <a:r>
              <a:rPr lang="nl-NL" dirty="0"/>
              <a:t> Indigo</a:t>
            </a:r>
            <a:br>
              <a:rPr lang="nl-NL" dirty="0"/>
            </a:br>
            <a:endParaRPr lang="nl-NL" dirty="0"/>
          </a:p>
        </p:txBody>
      </p:sp>
      <p:sp>
        <p:nvSpPr>
          <p:cNvPr id="10" name="Titel 1">
            <a:extLst>
              <a:ext uri="{FF2B5EF4-FFF2-40B4-BE49-F238E27FC236}">
                <a16:creationId xmlns:a16="http://schemas.microsoft.com/office/drawing/2014/main" id="{153E3987-D968-6063-6F81-62015D55B83E}"/>
              </a:ext>
            </a:extLst>
          </p:cNvPr>
          <p:cNvSpPr txBox="1">
            <a:spLocks/>
          </p:cNvSpPr>
          <p:nvPr/>
        </p:nvSpPr>
        <p:spPr bwMode="auto">
          <a:xfrm>
            <a:off x="5715892" y="4997134"/>
            <a:ext cx="3312368" cy="1034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45000" lnSpcReduction="20000"/>
          </a:bodyPr>
          <a:lstStyle>
            <a:lvl1pPr algn="ctr" defTabSz="457200" rtl="0" fontAlgn="base">
              <a:spcBef>
                <a:spcPct val="0"/>
              </a:spcBef>
              <a:spcAft>
                <a:spcPct val="0"/>
              </a:spcAft>
              <a:defRPr sz="4000" kern="1200">
                <a:solidFill>
                  <a:schemeClr val="tx1"/>
                </a:solidFill>
                <a:latin typeface="+mj-lt"/>
                <a:ea typeface="ＭＳ Ｐゴシック" pitchFamily="32" charset="-128"/>
                <a:cs typeface="+mj-cs"/>
              </a:defRPr>
            </a:lvl1pPr>
            <a:lvl2pPr algn="l" defTabSz="457200" rtl="0" fontAlgn="base">
              <a:spcBef>
                <a:spcPct val="0"/>
              </a:spcBef>
              <a:spcAft>
                <a:spcPct val="0"/>
              </a:spcAft>
              <a:defRPr sz="4000">
                <a:solidFill>
                  <a:schemeClr val="tx1"/>
                </a:solidFill>
                <a:latin typeface="Calibri" pitchFamily="32" charset="0"/>
                <a:ea typeface="ＭＳ Ｐゴシック" pitchFamily="32" charset="-128"/>
              </a:defRPr>
            </a:lvl2pPr>
            <a:lvl3pPr algn="l" defTabSz="457200" rtl="0" fontAlgn="base">
              <a:spcBef>
                <a:spcPct val="0"/>
              </a:spcBef>
              <a:spcAft>
                <a:spcPct val="0"/>
              </a:spcAft>
              <a:defRPr sz="4000">
                <a:solidFill>
                  <a:schemeClr val="tx1"/>
                </a:solidFill>
                <a:latin typeface="Calibri" pitchFamily="32" charset="0"/>
                <a:ea typeface="ＭＳ Ｐゴシック" pitchFamily="32" charset="-128"/>
              </a:defRPr>
            </a:lvl3pPr>
            <a:lvl4pPr algn="l" defTabSz="457200" rtl="0" fontAlgn="base">
              <a:spcBef>
                <a:spcPct val="0"/>
              </a:spcBef>
              <a:spcAft>
                <a:spcPct val="0"/>
              </a:spcAft>
              <a:defRPr sz="4000">
                <a:solidFill>
                  <a:schemeClr val="tx1"/>
                </a:solidFill>
                <a:latin typeface="Calibri" pitchFamily="32" charset="0"/>
                <a:ea typeface="ＭＳ Ｐゴシック" pitchFamily="32" charset="-128"/>
              </a:defRPr>
            </a:lvl4pPr>
            <a:lvl5pPr algn="l" defTabSz="457200" rtl="0" fontAlgn="base">
              <a:spcBef>
                <a:spcPct val="0"/>
              </a:spcBef>
              <a:spcAft>
                <a:spcPct val="0"/>
              </a:spcAft>
              <a:defRPr sz="4000">
                <a:solidFill>
                  <a:schemeClr val="tx1"/>
                </a:solidFill>
                <a:latin typeface="Calibri" pitchFamily="32" charset="0"/>
                <a:ea typeface="ＭＳ Ｐゴシック" pitchFamily="32" charset="-128"/>
              </a:defRPr>
            </a:lvl5pPr>
            <a:lvl6pPr marL="4572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6pPr>
            <a:lvl7pPr marL="9144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7pPr>
            <a:lvl8pPr marL="13716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8pPr>
            <a:lvl9pPr marL="18288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9pPr>
          </a:lstStyle>
          <a:p>
            <a:br>
              <a:rPr lang="nl-NL" dirty="0"/>
            </a:br>
            <a:br>
              <a:rPr lang="nl-NL" dirty="0"/>
            </a:br>
            <a:r>
              <a:rPr lang="nl-NL" dirty="0"/>
              <a:t>More information </a:t>
            </a:r>
            <a:r>
              <a:rPr lang="nl-NL" dirty="0" err="1"/>
              <a:t>about</a:t>
            </a:r>
            <a:r>
              <a:rPr lang="nl-NL" dirty="0"/>
              <a:t> Youz</a:t>
            </a:r>
            <a:br>
              <a:rPr lang="nl-NL" dirty="0"/>
            </a:br>
            <a:endParaRPr lang="nl-NL" dirty="0"/>
          </a:p>
        </p:txBody>
      </p:sp>
      <p:pic>
        <p:nvPicPr>
          <p:cNvPr id="11" name="Afbeelding 10">
            <a:extLst>
              <a:ext uri="{FF2B5EF4-FFF2-40B4-BE49-F238E27FC236}">
                <a16:creationId xmlns:a16="http://schemas.microsoft.com/office/drawing/2014/main" id="{24BCADA1-F43F-EFA9-05EC-E4C0D3CAD865}"/>
              </a:ext>
            </a:extLst>
          </p:cNvPr>
          <p:cNvPicPr>
            <a:picLocks noChangeAspect="1"/>
          </p:cNvPicPr>
          <p:nvPr/>
        </p:nvPicPr>
        <p:blipFill>
          <a:blip r:embed="rId5"/>
          <a:stretch>
            <a:fillRect/>
          </a:stretch>
        </p:blipFill>
        <p:spPr>
          <a:xfrm>
            <a:off x="211912" y="165049"/>
            <a:ext cx="2286198" cy="664522"/>
          </a:xfrm>
          <a:prstGeom prst="rect">
            <a:avLst/>
          </a:prstGeom>
        </p:spPr>
      </p:pic>
      <p:pic>
        <p:nvPicPr>
          <p:cNvPr id="12" name="Afbeelding 11">
            <a:extLst>
              <a:ext uri="{FF2B5EF4-FFF2-40B4-BE49-F238E27FC236}">
                <a16:creationId xmlns:a16="http://schemas.microsoft.com/office/drawing/2014/main" id="{CA7A5040-B7EE-AD60-ED80-83C313EFA0C3}"/>
              </a:ext>
            </a:extLst>
          </p:cNvPr>
          <p:cNvPicPr>
            <a:picLocks noChangeAspect="1"/>
          </p:cNvPicPr>
          <p:nvPr/>
        </p:nvPicPr>
        <p:blipFill>
          <a:blip r:embed="rId6"/>
          <a:stretch>
            <a:fillRect/>
          </a:stretch>
        </p:blipFill>
        <p:spPr>
          <a:xfrm>
            <a:off x="3003534" y="208796"/>
            <a:ext cx="3450635" cy="573074"/>
          </a:xfrm>
          <a:prstGeom prst="rect">
            <a:avLst/>
          </a:prstGeom>
        </p:spPr>
      </p:pic>
    </p:spTree>
    <p:extLst>
      <p:ext uri="{BB962C8B-B14F-4D97-AF65-F5344CB8AC3E}">
        <p14:creationId xmlns:p14="http://schemas.microsoft.com/office/powerpoint/2010/main" val="3061935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p:cNvSpPr>
            <a:spLocks noGrp="1"/>
          </p:cNvSpPr>
          <p:nvPr>
            <p:ph type="title"/>
          </p:nvPr>
        </p:nvSpPr>
        <p:spPr>
          <a:xfrm>
            <a:off x="0" y="1094939"/>
            <a:ext cx="8229600" cy="485775"/>
          </a:xfrm>
        </p:spPr>
        <p:txBody>
          <a:bodyPr/>
          <a:lstStyle/>
          <a:p>
            <a:r>
              <a:rPr lang="nl-NL" altLang="nl-NL" dirty="0">
                <a:solidFill>
                  <a:srgbClr val="1DAAFF"/>
                </a:solidFill>
              </a:rPr>
              <a:t>Agenda</a:t>
            </a:r>
          </a:p>
        </p:txBody>
      </p:sp>
      <p:sp>
        <p:nvSpPr>
          <p:cNvPr id="4099" name="Tijdelijke aanduiding voor inhoud 2"/>
          <p:cNvSpPr>
            <a:spLocks noGrp="1"/>
          </p:cNvSpPr>
          <p:nvPr>
            <p:ph idx="1"/>
          </p:nvPr>
        </p:nvSpPr>
        <p:spPr>
          <a:xfrm>
            <a:off x="611560" y="1988840"/>
            <a:ext cx="8229600" cy="3476625"/>
          </a:xfrm>
        </p:spPr>
        <p:txBody>
          <a:bodyPr/>
          <a:lstStyle/>
          <a:p>
            <a:r>
              <a:rPr lang="nl-NL" altLang="nl-NL" sz="2800" dirty="0" err="1">
                <a:latin typeface="+mj-lt"/>
                <a:ea typeface="ＭＳ Ｐゴシック" pitchFamily="34" charset="-128"/>
                <a:cs typeface="Tahoma" pitchFamily="34" charset="0"/>
              </a:rPr>
              <a:t>Introduction</a:t>
            </a:r>
            <a:r>
              <a:rPr lang="nl-NL" altLang="nl-NL" sz="2800" dirty="0">
                <a:latin typeface="+mj-lt"/>
                <a:ea typeface="ＭＳ Ｐゴシック" pitchFamily="34" charset="-128"/>
                <a:cs typeface="Tahoma" pitchFamily="34" charset="0"/>
              </a:rPr>
              <a:t> </a:t>
            </a:r>
            <a:r>
              <a:rPr lang="nl-NL" altLang="nl-NL" sz="2800" dirty="0" err="1">
                <a:latin typeface="+mj-lt"/>
                <a:ea typeface="ＭＳ Ｐゴシック" pitchFamily="34" charset="-128"/>
                <a:cs typeface="Tahoma" pitchFamily="34" charset="0"/>
              </a:rPr>
              <a:t>Youz&amp;Indigo</a:t>
            </a:r>
            <a:endParaRPr lang="nl-NL" altLang="nl-NL" sz="2800" dirty="0">
              <a:latin typeface="+mj-lt"/>
              <a:ea typeface="ＭＳ Ｐゴシック" pitchFamily="34" charset="-128"/>
              <a:cs typeface="Tahoma" pitchFamily="34" charset="0"/>
            </a:endParaRPr>
          </a:p>
          <a:p>
            <a:r>
              <a:rPr lang="nl-NL" altLang="nl-NL" sz="2800" dirty="0" err="1">
                <a:latin typeface="+mj-lt"/>
                <a:ea typeface="ＭＳ Ｐゴシック" pitchFamily="34" charset="-128"/>
                <a:cs typeface="Tahoma" pitchFamily="34" charset="0"/>
              </a:rPr>
              <a:t>Copmi</a:t>
            </a:r>
            <a:r>
              <a:rPr lang="nl-NL" altLang="nl-NL" sz="2800" dirty="0">
                <a:latin typeface="+mj-lt"/>
                <a:ea typeface="ＭＳ Ｐゴシック" pitchFamily="34" charset="-128"/>
                <a:cs typeface="Tahoma" pitchFamily="34" charset="0"/>
              </a:rPr>
              <a:t>: </a:t>
            </a:r>
            <a:r>
              <a:rPr lang="nl-NL" altLang="nl-NL" sz="2800" dirty="0" err="1">
                <a:latin typeface="+mj-lt"/>
                <a:ea typeface="ＭＳ Ｐゴシック" pitchFamily="34" charset="-128"/>
                <a:cs typeface="Tahoma" pitchFamily="34" charset="0"/>
              </a:rPr>
              <a:t>recognizition</a:t>
            </a:r>
            <a:r>
              <a:rPr lang="nl-NL" altLang="nl-NL" sz="2800" dirty="0">
                <a:latin typeface="+mj-lt"/>
                <a:ea typeface="ＭＳ Ｐゴシック" pitchFamily="34" charset="-128"/>
                <a:cs typeface="Tahoma" pitchFamily="34" charset="0"/>
              </a:rPr>
              <a:t> </a:t>
            </a:r>
          </a:p>
          <a:p>
            <a:r>
              <a:rPr lang="nl-NL" altLang="nl-NL" sz="2800" dirty="0" err="1">
                <a:latin typeface="+mj-lt"/>
                <a:ea typeface="ＭＳ Ｐゴシック" pitchFamily="34" charset="-128"/>
                <a:cs typeface="Tahoma" pitchFamily="34" charset="0"/>
              </a:rPr>
              <a:t>Practice-based</a:t>
            </a:r>
            <a:r>
              <a:rPr lang="nl-NL" altLang="nl-NL" sz="2800" dirty="0">
                <a:latin typeface="+mj-lt"/>
                <a:ea typeface="ＭＳ Ｐゴシック" pitchFamily="34" charset="-128"/>
                <a:cs typeface="Tahoma" pitchFamily="34" charset="0"/>
              </a:rPr>
              <a:t>/</a:t>
            </a:r>
            <a:r>
              <a:rPr lang="nl-NL" altLang="nl-NL" sz="2800" dirty="0" err="1">
                <a:latin typeface="+mj-lt"/>
                <a:ea typeface="ＭＳ Ｐゴシック" pitchFamily="34" charset="-128"/>
                <a:cs typeface="Tahoma" pitchFamily="34" charset="0"/>
              </a:rPr>
              <a:t>evidence-based</a:t>
            </a:r>
            <a:r>
              <a:rPr lang="nl-NL" altLang="nl-NL" sz="2800" dirty="0">
                <a:latin typeface="+mj-lt"/>
                <a:ea typeface="ＭＳ Ｐゴシック" pitchFamily="34" charset="-128"/>
                <a:cs typeface="Tahoma" pitchFamily="34" charset="0"/>
              </a:rPr>
              <a:t> </a:t>
            </a:r>
            <a:r>
              <a:rPr lang="nl-NL" altLang="nl-NL" sz="2800" dirty="0" err="1">
                <a:latin typeface="+mj-lt"/>
                <a:ea typeface="ＭＳ Ｐゴシック" pitchFamily="34" charset="-128"/>
                <a:cs typeface="Tahoma" pitchFamily="34" charset="0"/>
              </a:rPr>
              <a:t>interventions</a:t>
            </a:r>
            <a:r>
              <a:rPr lang="nl-NL" altLang="nl-NL" sz="2800" dirty="0">
                <a:latin typeface="+mj-lt"/>
                <a:ea typeface="ＭＳ Ｐゴシック" pitchFamily="34" charset="-128"/>
                <a:cs typeface="Tahoma" pitchFamily="34" charset="0"/>
              </a:rPr>
              <a:t> </a:t>
            </a:r>
            <a:r>
              <a:rPr lang="nl-NL" altLang="nl-NL" sz="2800" dirty="0" err="1">
                <a:latin typeface="+mj-lt"/>
                <a:ea typeface="ＭＳ Ｐゴシック" pitchFamily="34" charset="-128"/>
                <a:cs typeface="Tahoma" pitchFamily="34" charset="0"/>
              </a:rPr>
              <a:t>for</a:t>
            </a:r>
            <a:r>
              <a:rPr lang="nl-NL" altLang="nl-NL" sz="2800" dirty="0">
                <a:latin typeface="+mj-lt"/>
                <a:ea typeface="ＭＳ Ｐゴシック" pitchFamily="34" charset="-128"/>
                <a:cs typeface="Tahoma" pitchFamily="34" charset="0"/>
              </a:rPr>
              <a:t> different </a:t>
            </a:r>
            <a:r>
              <a:rPr lang="nl-NL" altLang="nl-NL" sz="2800" dirty="0" err="1">
                <a:latin typeface="+mj-lt"/>
                <a:ea typeface="ＭＳ Ｐゴシック" pitchFamily="34" charset="-128"/>
                <a:cs typeface="Tahoma" pitchFamily="34" charset="0"/>
              </a:rPr>
              <a:t>age</a:t>
            </a:r>
            <a:r>
              <a:rPr lang="nl-NL" altLang="nl-NL" sz="2800" dirty="0">
                <a:latin typeface="+mj-lt"/>
                <a:ea typeface="ＭＳ Ｐゴシック" pitchFamily="34" charset="-128"/>
                <a:cs typeface="Tahoma" pitchFamily="34" charset="0"/>
              </a:rPr>
              <a:t> </a:t>
            </a:r>
            <a:r>
              <a:rPr lang="nl-NL" altLang="nl-NL" sz="2800" dirty="0" err="1">
                <a:latin typeface="+mj-lt"/>
                <a:ea typeface="ＭＳ Ｐゴシック" pitchFamily="34" charset="-128"/>
                <a:cs typeface="Tahoma" pitchFamily="34" charset="0"/>
              </a:rPr>
              <a:t>groups</a:t>
            </a:r>
            <a:endParaRPr lang="nl-NL" altLang="nl-NL" sz="2800" dirty="0">
              <a:latin typeface="+mj-lt"/>
              <a:ea typeface="ＭＳ Ｐゴシック" pitchFamily="34" charset="-128"/>
              <a:cs typeface="Tahoma" pitchFamily="34" charset="0"/>
            </a:endParaRPr>
          </a:p>
        </p:txBody>
      </p:sp>
      <p:sp>
        <p:nvSpPr>
          <p:cNvPr id="4100" name="Tijdelijke aanduiding voor dianumm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DAAFF"/>
              </a:buClr>
              <a:buFont typeface="Arial" charset="0"/>
              <a:buChar char="•"/>
              <a:defRPr sz="2200">
                <a:solidFill>
                  <a:schemeClr val="tx1"/>
                </a:solidFill>
                <a:latin typeface="Calibri" pitchFamily="34" charset="0"/>
                <a:ea typeface="ＭＳ Ｐゴシック" pitchFamily="34" charset="-128"/>
              </a:defRPr>
            </a:lvl1pPr>
            <a:lvl2pPr marL="742950" indent="-285750" eaLnBrk="0" hangingPunct="0">
              <a:spcBef>
                <a:spcPct val="20000"/>
              </a:spcBef>
              <a:buClr>
                <a:srgbClr val="B8D048"/>
              </a:buClr>
              <a:buFont typeface="Arial" charset="0"/>
              <a:buChar char="•"/>
              <a:defRPr sz="2200">
                <a:solidFill>
                  <a:schemeClr val="tx1"/>
                </a:solidFill>
                <a:latin typeface="Calibri" pitchFamily="34" charset="0"/>
                <a:ea typeface="ＭＳ Ｐゴシック" pitchFamily="34" charset="-128"/>
              </a:defRPr>
            </a:lvl2pPr>
            <a:lvl3pPr marL="1143000" indent="-228600" eaLnBrk="0" hangingPunct="0">
              <a:spcBef>
                <a:spcPct val="20000"/>
              </a:spcBef>
              <a:buClr>
                <a:srgbClr val="BFBFBF"/>
              </a:buClr>
              <a:buFont typeface="Arial" charset="0"/>
              <a:buChar char="•"/>
              <a:defRPr sz="2200">
                <a:solidFill>
                  <a:schemeClr val="tx1"/>
                </a:solidFill>
                <a:latin typeface="Calibri" pitchFamily="34" charset="0"/>
                <a:ea typeface="ＭＳ Ｐゴシック"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9pPr>
          </a:lstStyle>
          <a:p>
            <a:pPr eaLnBrk="1" hangingPunct="1">
              <a:spcBef>
                <a:spcPct val="0"/>
              </a:spcBef>
              <a:buClrTx/>
              <a:buFontTx/>
              <a:buNone/>
            </a:pPr>
            <a:fld id="{F6F70A78-EE4A-44D6-A152-71C1C073693A}" type="slidenum">
              <a:rPr lang="nl-NL" altLang="nl-NL" sz="1800" smtClean="0">
                <a:solidFill>
                  <a:prstClr val="black"/>
                </a:solidFill>
              </a:rPr>
              <a:pPr eaLnBrk="1" hangingPunct="1">
                <a:spcBef>
                  <a:spcPct val="0"/>
                </a:spcBef>
                <a:buClrTx/>
                <a:buFontTx/>
                <a:buNone/>
              </a:pPr>
              <a:t>2</a:t>
            </a:fld>
            <a:endParaRPr lang="nl-NL" altLang="nl-NL" sz="1800">
              <a:solidFill>
                <a:prstClr val="black"/>
              </a:solidFill>
            </a:endParaRPr>
          </a:p>
        </p:txBody>
      </p:sp>
      <p:pic>
        <p:nvPicPr>
          <p:cNvPr id="2" name="Afbeelding 1">
            <a:extLst>
              <a:ext uri="{FF2B5EF4-FFF2-40B4-BE49-F238E27FC236}">
                <a16:creationId xmlns:a16="http://schemas.microsoft.com/office/drawing/2014/main" id="{0012E7FB-840D-2E83-BEB0-AFD1B8D9E2AF}"/>
              </a:ext>
            </a:extLst>
          </p:cNvPr>
          <p:cNvPicPr>
            <a:picLocks noChangeAspect="1"/>
          </p:cNvPicPr>
          <p:nvPr/>
        </p:nvPicPr>
        <p:blipFill>
          <a:blip r:embed="rId3"/>
          <a:stretch>
            <a:fillRect/>
          </a:stretch>
        </p:blipFill>
        <p:spPr>
          <a:xfrm>
            <a:off x="3227657" y="347234"/>
            <a:ext cx="3450635" cy="573074"/>
          </a:xfrm>
          <a:prstGeom prst="rect">
            <a:avLst/>
          </a:prstGeom>
        </p:spPr>
      </p:pic>
      <p:pic>
        <p:nvPicPr>
          <p:cNvPr id="3" name="Afbeelding 2">
            <a:extLst>
              <a:ext uri="{FF2B5EF4-FFF2-40B4-BE49-F238E27FC236}">
                <a16:creationId xmlns:a16="http://schemas.microsoft.com/office/drawing/2014/main" id="{F4AD2F95-B7A9-128C-BC0A-03E5387C502C}"/>
              </a:ext>
            </a:extLst>
          </p:cNvPr>
          <p:cNvPicPr>
            <a:picLocks noChangeAspect="1"/>
          </p:cNvPicPr>
          <p:nvPr/>
        </p:nvPicPr>
        <p:blipFill>
          <a:blip r:embed="rId4"/>
          <a:stretch>
            <a:fillRect/>
          </a:stretch>
        </p:blipFill>
        <p:spPr>
          <a:xfrm>
            <a:off x="179512" y="271062"/>
            <a:ext cx="2286198" cy="664522"/>
          </a:xfrm>
          <a:prstGeom prst="rect">
            <a:avLst/>
          </a:prstGeom>
        </p:spPr>
      </p:pic>
    </p:spTree>
    <p:extLst>
      <p:ext uri="{BB962C8B-B14F-4D97-AF65-F5344CB8AC3E}">
        <p14:creationId xmlns:p14="http://schemas.microsoft.com/office/powerpoint/2010/main" val="1068733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ijdelijke aanduiding voor dianumm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1DAAFF"/>
              </a:buClr>
              <a:buFont typeface="Arial" charset="0"/>
              <a:buChar char="•"/>
              <a:defRPr sz="2200">
                <a:solidFill>
                  <a:schemeClr val="tx1"/>
                </a:solidFill>
                <a:latin typeface="Calibri" pitchFamily="34" charset="0"/>
                <a:ea typeface="ＭＳ Ｐゴシック" pitchFamily="34" charset="-128"/>
              </a:defRPr>
            </a:lvl1pPr>
            <a:lvl2pPr marL="742950" indent="-285750" eaLnBrk="0" hangingPunct="0">
              <a:spcBef>
                <a:spcPct val="20000"/>
              </a:spcBef>
              <a:buClr>
                <a:srgbClr val="B8D048"/>
              </a:buClr>
              <a:buFont typeface="Arial" charset="0"/>
              <a:buChar char="•"/>
              <a:defRPr sz="2200">
                <a:solidFill>
                  <a:schemeClr val="tx1"/>
                </a:solidFill>
                <a:latin typeface="Calibri" pitchFamily="34" charset="0"/>
                <a:ea typeface="ＭＳ Ｐゴシック" pitchFamily="34" charset="-128"/>
              </a:defRPr>
            </a:lvl2pPr>
            <a:lvl3pPr marL="1143000" indent="-228600" eaLnBrk="0" hangingPunct="0">
              <a:spcBef>
                <a:spcPct val="20000"/>
              </a:spcBef>
              <a:buClr>
                <a:srgbClr val="BFBFBF"/>
              </a:buClr>
              <a:buFont typeface="Arial" charset="0"/>
              <a:buChar char="•"/>
              <a:defRPr sz="2200">
                <a:solidFill>
                  <a:schemeClr val="tx1"/>
                </a:solidFill>
                <a:latin typeface="Calibri" pitchFamily="34" charset="0"/>
                <a:ea typeface="ＭＳ Ｐゴシック"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9pPr>
          </a:lstStyle>
          <a:p>
            <a:pPr eaLnBrk="1" hangingPunct="1">
              <a:spcBef>
                <a:spcPct val="0"/>
              </a:spcBef>
              <a:buClrTx/>
              <a:buFontTx/>
              <a:buNone/>
            </a:pPr>
            <a:fld id="{1FCCB982-85AD-4C24-AD77-F2C098FFB35A}" type="slidenum">
              <a:rPr lang="nl-NL" altLang="nl-NL" sz="1800" smtClean="0">
                <a:solidFill>
                  <a:prstClr val="black"/>
                </a:solidFill>
              </a:rPr>
              <a:pPr eaLnBrk="1" hangingPunct="1">
                <a:spcBef>
                  <a:spcPct val="0"/>
                </a:spcBef>
                <a:buClrTx/>
                <a:buFontTx/>
                <a:buNone/>
              </a:pPr>
              <a:t>3</a:t>
            </a:fld>
            <a:endParaRPr lang="nl-NL" altLang="nl-NL" sz="1800">
              <a:solidFill>
                <a:prstClr val="black"/>
              </a:solidFill>
            </a:endParaRPr>
          </a:p>
        </p:txBody>
      </p:sp>
      <p:sp>
        <p:nvSpPr>
          <p:cNvPr id="6146" name="Rectangle 2"/>
          <p:cNvSpPr>
            <a:spLocks noGrp="1" noChangeArrowheads="1"/>
          </p:cNvSpPr>
          <p:nvPr>
            <p:ph type="title" idx="4294967295"/>
          </p:nvPr>
        </p:nvSpPr>
        <p:spPr>
          <a:xfrm>
            <a:off x="251520" y="1268760"/>
            <a:ext cx="7743825" cy="495300"/>
          </a:xfrm>
        </p:spPr>
        <p:txBody>
          <a:bodyPr anchor="ctr"/>
          <a:lstStyle/>
          <a:p>
            <a:pPr eaLnBrk="1" hangingPunct="1"/>
            <a:br>
              <a:rPr lang="nl-NL" altLang="nl-NL" dirty="0">
                <a:solidFill>
                  <a:srgbClr val="1DAAFF"/>
                </a:solidFill>
                <a:ea typeface="ＭＳ Ｐゴシック" pitchFamily="34" charset="-128"/>
                <a:cs typeface="Tahoma" pitchFamily="34" charset="0"/>
              </a:rPr>
            </a:br>
            <a:br>
              <a:rPr lang="en-US" altLang="nl-NL" dirty="0"/>
            </a:br>
            <a:endParaRPr lang="nl-NL" altLang="nl-NL" dirty="0">
              <a:solidFill>
                <a:srgbClr val="1DAAFF"/>
              </a:solidFill>
              <a:ea typeface="ＭＳ Ｐゴシック" pitchFamily="34" charset="-128"/>
              <a:cs typeface="Tahoma" pitchFamily="34" charset="0"/>
            </a:endParaRPr>
          </a:p>
        </p:txBody>
      </p:sp>
      <p:sp>
        <p:nvSpPr>
          <p:cNvPr id="6147" name="Rectangle 3"/>
          <p:cNvSpPr>
            <a:spLocks noGrp="1" noChangeArrowheads="1"/>
          </p:cNvSpPr>
          <p:nvPr>
            <p:ph type="body" idx="4294967295"/>
          </p:nvPr>
        </p:nvSpPr>
        <p:spPr>
          <a:xfrm>
            <a:off x="352424" y="2151527"/>
            <a:ext cx="5688013" cy="3168650"/>
          </a:xfrm>
        </p:spPr>
        <p:txBody>
          <a:bodyPr/>
          <a:lstStyle/>
          <a:p>
            <a:pPr>
              <a:buFont typeface="Arial" charset="0"/>
              <a:buNone/>
            </a:pPr>
            <a:r>
              <a:rPr lang="nl-NL" altLang="nl-NL" dirty="0">
                <a:ea typeface="ＭＳ Ｐゴシック" pitchFamily="34" charset="-128"/>
                <a:cs typeface="Tahoma" pitchFamily="34" charset="0"/>
              </a:rPr>
              <a:t>Youz offers </a:t>
            </a:r>
            <a:r>
              <a:rPr lang="nl-NL" altLang="nl-NL" dirty="0" err="1">
                <a:ea typeface="ＭＳ Ｐゴシック" pitchFamily="34" charset="-128"/>
                <a:cs typeface="Tahoma" pitchFamily="34" charset="0"/>
              </a:rPr>
              <a:t>advice</a:t>
            </a:r>
            <a:r>
              <a:rPr lang="nl-NL" altLang="nl-NL" dirty="0">
                <a:ea typeface="ＭＳ Ｐゴシック" pitchFamily="34" charset="-128"/>
                <a:cs typeface="Tahoma" pitchFamily="34" charset="0"/>
              </a:rPr>
              <a:t> </a:t>
            </a:r>
            <a:r>
              <a:rPr lang="nl-NL" altLang="nl-NL" dirty="0" err="1">
                <a:ea typeface="ＭＳ Ｐゴシック" pitchFamily="34" charset="-128"/>
                <a:cs typeface="Tahoma" pitchFamily="34" charset="0"/>
              </a:rPr>
              <a:t>to</a:t>
            </a:r>
            <a:r>
              <a:rPr lang="nl-NL" altLang="nl-NL" dirty="0">
                <a:ea typeface="ＭＳ Ｐゴシック" pitchFamily="34" charset="-128"/>
                <a:cs typeface="Tahoma" pitchFamily="34" charset="0"/>
              </a:rPr>
              <a:t> </a:t>
            </a:r>
            <a:r>
              <a:rPr lang="nl-NL" altLang="nl-NL" dirty="0" err="1">
                <a:ea typeface="ＭＳ Ｐゴシック" pitchFamily="34" charset="-128"/>
                <a:cs typeface="Tahoma" pitchFamily="34" charset="0"/>
              </a:rPr>
              <a:t>children</a:t>
            </a:r>
            <a:r>
              <a:rPr lang="nl-NL" altLang="nl-NL" dirty="0">
                <a:ea typeface="ＭＳ Ｐゴシック" pitchFamily="34" charset="-128"/>
                <a:cs typeface="Tahoma" pitchFamily="34" charset="0"/>
              </a:rPr>
              <a:t> and </a:t>
            </a:r>
            <a:r>
              <a:rPr lang="nl-NL" altLang="nl-NL" dirty="0" err="1">
                <a:ea typeface="ＭＳ Ｐゴシック" pitchFamily="34" charset="-128"/>
                <a:cs typeface="Tahoma" pitchFamily="34" charset="0"/>
              </a:rPr>
              <a:t>parents</a:t>
            </a:r>
            <a:r>
              <a:rPr lang="nl-NL" altLang="nl-NL" dirty="0">
                <a:ea typeface="ＭＳ Ｐゴシック" pitchFamily="34" charset="-128"/>
                <a:cs typeface="Tahoma" pitchFamily="34" charset="0"/>
              </a:rPr>
              <a:t> </a:t>
            </a:r>
            <a:r>
              <a:rPr lang="nl-NL" altLang="nl-NL" dirty="0" err="1">
                <a:ea typeface="ＭＳ Ｐゴシック" pitchFamily="34" charset="-128"/>
                <a:cs typeface="Tahoma" pitchFamily="34" charset="0"/>
              </a:rPr>
              <a:t>from</a:t>
            </a:r>
            <a:r>
              <a:rPr lang="nl-NL" altLang="nl-NL" dirty="0">
                <a:ea typeface="ＭＳ Ｐゴシック" pitchFamily="34" charset="-128"/>
                <a:cs typeface="Tahoma" pitchFamily="34" charset="0"/>
              </a:rPr>
              <a:t> 12-23 </a:t>
            </a:r>
            <a:r>
              <a:rPr lang="nl-NL" altLang="nl-NL" dirty="0" err="1">
                <a:ea typeface="ＭＳ Ｐゴシック" pitchFamily="34" charset="-128"/>
                <a:cs typeface="Tahoma" pitchFamily="34" charset="0"/>
              </a:rPr>
              <a:t>about</a:t>
            </a:r>
            <a:r>
              <a:rPr lang="nl-NL" altLang="nl-NL" dirty="0">
                <a:ea typeface="ＭＳ Ｐゴシック" pitchFamily="34" charset="-128"/>
                <a:cs typeface="Tahoma" pitchFamily="34" charset="0"/>
              </a:rPr>
              <a:t> </a:t>
            </a:r>
            <a:r>
              <a:rPr lang="nl-NL" altLang="nl-NL" dirty="0" err="1">
                <a:ea typeface="ＭＳ Ｐゴシック" pitchFamily="34" charset="-128"/>
                <a:cs typeface="Tahoma" pitchFamily="34" charset="0"/>
              </a:rPr>
              <a:t>having</a:t>
            </a:r>
            <a:r>
              <a:rPr lang="nl-NL" altLang="nl-NL" dirty="0">
                <a:ea typeface="ＭＳ Ｐゴシック" pitchFamily="34" charset="-128"/>
                <a:cs typeface="Tahoma" pitchFamily="34" charset="0"/>
              </a:rPr>
              <a:t> a </a:t>
            </a:r>
            <a:r>
              <a:rPr lang="nl-NL" altLang="nl-NL" dirty="0" err="1">
                <a:ea typeface="ＭＳ Ｐゴシック" pitchFamily="34" charset="-128"/>
                <a:cs typeface="Tahoma" pitchFamily="34" charset="0"/>
              </a:rPr>
              <a:t>parent</a:t>
            </a:r>
            <a:r>
              <a:rPr lang="nl-NL" altLang="nl-NL" dirty="0">
                <a:ea typeface="ＭＳ Ｐゴシック" pitchFamily="34" charset="-128"/>
                <a:cs typeface="Tahoma" pitchFamily="34" charset="0"/>
              </a:rPr>
              <a:t> </a:t>
            </a:r>
            <a:r>
              <a:rPr lang="nl-NL" altLang="nl-NL" dirty="0" err="1">
                <a:ea typeface="ＭＳ Ｐゴシック" pitchFamily="34" charset="-128"/>
                <a:cs typeface="Tahoma" pitchFamily="34" charset="0"/>
              </a:rPr>
              <a:t>with</a:t>
            </a:r>
            <a:r>
              <a:rPr lang="nl-NL" altLang="nl-NL" dirty="0">
                <a:ea typeface="ＭＳ Ｐゴシック" pitchFamily="34" charset="-128"/>
                <a:cs typeface="Tahoma" pitchFamily="34" charset="0"/>
              </a:rPr>
              <a:t> </a:t>
            </a:r>
            <a:r>
              <a:rPr lang="nl-NL" altLang="nl-NL" dirty="0" err="1">
                <a:ea typeface="ＭＳ Ｐゴシック" pitchFamily="34" charset="-128"/>
                <a:cs typeface="Tahoma" pitchFamily="34" charset="0"/>
              </a:rPr>
              <a:t>mental</a:t>
            </a:r>
            <a:r>
              <a:rPr lang="nl-NL" altLang="nl-NL" dirty="0">
                <a:ea typeface="ＭＳ Ｐゴシック" pitchFamily="34" charset="-128"/>
                <a:cs typeface="Tahoma" pitchFamily="34" charset="0"/>
              </a:rPr>
              <a:t> </a:t>
            </a:r>
            <a:r>
              <a:rPr lang="nl-NL" altLang="nl-NL" dirty="0" err="1">
                <a:ea typeface="ＭＳ Ｐゴシック" pitchFamily="34" charset="-128"/>
                <a:cs typeface="Tahoma" pitchFamily="34" charset="0"/>
              </a:rPr>
              <a:t>illness</a:t>
            </a:r>
            <a:r>
              <a:rPr lang="nl-NL" altLang="nl-NL" dirty="0">
                <a:ea typeface="ＭＳ Ｐゴシック" pitchFamily="34" charset="-128"/>
                <a:cs typeface="Tahoma" pitchFamily="34" charset="0"/>
              </a:rPr>
              <a:t> and/or </a:t>
            </a:r>
            <a:r>
              <a:rPr lang="nl-NL" altLang="nl-NL" dirty="0" err="1">
                <a:ea typeface="ＭＳ Ｐゴシック" pitchFamily="34" charset="-128"/>
                <a:cs typeface="Tahoma" pitchFamily="34" charset="0"/>
              </a:rPr>
              <a:t>substance</a:t>
            </a:r>
            <a:r>
              <a:rPr lang="nl-NL" altLang="nl-NL" dirty="0">
                <a:ea typeface="ＭＳ Ｐゴシック" pitchFamily="34" charset="-128"/>
                <a:cs typeface="Tahoma" pitchFamily="34" charset="0"/>
              </a:rPr>
              <a:t> </a:t>
            </a:r>
            <a:r>
              <a:rPr lang="nl-NL" altLang="nl-NL" dirty="0" err="1">
                <a:ea typeface="ＭＳ Ｐゴシック" pitchFamily="34" charset="-128"/>
                <a:cs typeface="Tahoma" pitchFamily="34" charset="0"/>
              </a:rPr>
              <a:t>abuse</a:t>
            </a:r>
            <a:endParaRPr lang="nl-NL" altLang="nl-NL" dirty="0">
              <a:ea typeface="ＭＳ Ｐゴシック" pitchFamily="34" charset="-128"/>
              <a:cs typeface="Tahoma" pitchFamily="34" charset="0"/>
            </a:endParaRPr>
          </a:p>
          <a:p>
            <a:pPr>
              <a:buFont typeface="Arial" charset="0"/>
              <a:buNone/>
            </a:pPr>
            <a:endParaRPr lang="nl-NL" altLang="nl-NL" dirty="0">
              <a:ea typeface="ＭＳ Ｐゴシック" pitchFamily="34" charset="-128"/>
              <a:cs typeface="Tahoma" pitchFamily="34" charset="0"/>
            </a:endParaRPr>
          </a:p>
          <a:p>
            <a:pPr>
              <a:buNone/>
            </a:pPr>
            <a:r>
              <a:rPr lang="nl-NL" altLang="nl-NL" dirty="0">
                <a:ea typeface="ＭＳ Ｐゴシック" pitchFamily="34" charset="-128"/>
                <a:cs typeface="Tahoma" pitchFamily="34" charset="0"/>
              </a:rPr>
              <a:t>Indigo offers </a:t>
            </a:r>
            <a:r>
              <a:rPr lang="nl-NL" altLang="nl-NL" dirty="0" err="1">
                <a:ea typeface="ＭＳ Ｐゴシック" pitchFamily="34" charset="-128"/>
                <a:cs typeface="Tahoma" pitchFamily="34" charset="0"/>
              </a:rPr>
              <a:t>advice</a:t>
            </a:r>
            <a:r>
              <a:rPr lang="nl-NL" altLang="nl-NL" dirty="0">
                <a:ea typeface="ＭＳ Ｐゴシック" pitchFamily="34" charset="-128"/>
                <a:cs typeface="Tahoma" pitchFamily="34" charset="0"/>
              </a:rPr>
              <a:t> </a:t>
            </a:r>
            <a:r>
              <a:rPr lang="nl-NL" altLang="nl-NL" dirty="0" err="1">
                <a:ea typeface="ＭＳ Ｐゴシック" pitchFamily="34" charset="-128"/>
                <a:cs typeface="Tahoma" pitchFamily="34" charset="0"/>
              </a:rPr>
              <a:t>to</a:t>
            </a:r>
            <a:r>
              <a:rPr lang="nl-NL" altLang="nl-NL" dirty="0">
                <a:ea typeface="ＭＳ Ｐゴシック" pitchFamily="34" charset="-128"/>
                <a:cs typeface="Tahoma" pitchFamily="34" charset="0"/>
              </a:rPr>
              <a:t> </a:t>
            </a:r>
            <a:r>
              <a:rPr lang="nl-NL" altLang="nl-NL" dirty="0" err="1">
                <a:ea typeface="ＭＳ Ｐゴシック" pitchFamily="34" charset="-128"/>
                <a:cs typeface="Tahoma" pitchFamily="34" charset="0"/>
              </a:rPr>
              <a:t>children</a:t>
            </a:r>
            <a:r>
              <a:rPr lang="nl-NL" altLang="nl-NL" dirty="0">
                <a:ea typeface="ＭＳ Ｐゴシック" pitchFamily="34" charset="-128"/>
                <a:cs typeface="Tahoma" pitchFamily="34" charset="0"/>
              </a:rPr>
              <a:t> and </a:t>
            </a:r>
            <a:r>
              <a:rPr lang="nl-NL" altLang="nl-NL" dirty="0" err="1">
                <a:ea typeface="ＭＳ Ｐゴシック" pitchFamily="34" charset="-128"/>
                <a:cs typeface="Tahoma" pitchFamily="34" charset="0"/>
              </a:rPr>
              <a:t>parents</a:t>
            </a:r>
            <a:r>
              <a:rPr lang="nl-NL" altLang="nl-NL" dirty="0">
                <a:ea typeface="ＭＳ Ｐゴシック" pitchFamily="34" charset="-128"/>
                <a:cs typeface="Tahoma" pitchFamily="34" charset="0"/>
              </a:rPr>
              <a:t> </a:t>
            </a:r>
            <a:r>
              <a:rPr lang="nl-NL" altLang="nl-NL" dirty="0" err="1">
                <a:ea typeface="ＭＳ Ｐゴシック" pitchFamily="34" charset="-128"/>
                <a:cs typeface="Tahoma" pitchFamily="34" charset="0"/>
              </a:rPr>
              <a:t>from</a:t>
            </a:r>
            <a:r>
              <a:rPr lang="nl-NL" altLang="nl-NL" dirty="0">
                <a:ea typeface="ＭＳ Ｐゴシック" pitchFamily="34" charset="-128"/>
                <a:cs typeface="Tahoma" pitchFamily="34" charset="0"/>
              </a:rPr>
              <a:t> 0-12 </a:t>
            </a:r>
            <a:r>
              <a:rPr lang="nl-NL" altLang="nl-NL" dirty="0" err="1">
                <a:ea typeface="ＭＳ Ｐゴシック" pitchFamily="34" charset="-128"/>
                <a:cs typeface="Tahoma" pitchFamily="34" charset="0"/>
              </a:rPr>
              <a:t>about</a:t>
            </a:r>
            <a:r>
              <a:rPr lang="nl-NL" altLang="nl-NL" dirty="0">
                <a:ea typeface="ＭＳ Ｐゴシック" pitchFamily="34" charset="-128"/>
                <a:cs typeface="Tahoma" pitchFamily="34" charset="0"/>
              </a:rPr>
              <a:t> </a:t>
            </a:r>
            <a:r>
              <a:rPr lang="nl-NL" altLang="nl-NL" dirty="0" err="1">
                <a:ea typeface="ＭＳ Ｐゴシック" pitchFamily="34" charset="-128"/>
                <a:cs typeface="Tahoma" pitchFamily="34" charset="0"/>
              </a:rPr>
              <a:t>having</a:t>
            </a:r>
            <a:r>
              <a:rPr lang="nl-NL" altLang="nl-NL" dirty="0">
                <a:ea typeface="ＭＳ Ｐゴシック" pitchFamily="34" charset="-128"/>
                <a:cs typeface="Tahoma" pitchFamily="34" charset="0"/>
              </a:rPr>
              <a:t> a </a:t>
            </a:r>
            <a:r>
              <a:rPr lang="nl-NL" altLang="nl-NL" dirty="0" err="1">
                <a:ea typeface="ＭＳ Ｐゴシック" pitchFamily="34" charset="-128"/>
                <a:cs typeface="Tahoma" pitchFamily="34" charset="0"/>
              </a:rPr>
              <a:t>parent</a:t>
            </a:r>
            <a:r>
              <a:rPr lang="nl-NL" altLang="nl-NL" dirty="0">
                <a:ea typeface="ＭＳ Ｐゴシック" pitchFamily="34" charset="-128"/>
                <a:cs typeface="Tahoma" pitchFamily="34" charset="0"/>
              </a:rPr>
              <a:t> </a:t>
            </a:r>
            <a:r>
              <a:rPr lang="nl-NL" altLang="nl-NL" dirty="0" err="1">
                <a:ea typeface="ＭＳ Ｐゴシック" pitchFamily="34" charset="-128"/>
                <a:cs typeface="Tahoma" pitchFamily="34" charset="0"/>
              </a:rPr>
              <a:t>with</a:t>
            </a:r>
            <a:r>
              <a:rPr lang="nl-NL" altLang="nl-NL" dirty="0">
                <a:ea typeface="ＭＳ Ｐゴシック" pitchFamily="34" charset="-128"/>
                <a:cs typeface="Tahoma" pitchFamily="34" charset="0"/>
              </a:rPr>
              <a:t> </a:t>
            </a:r>
            <a:r>
              <a:rPr lang="nl-NL" altLang="nl-NL" dirty="0" err="1">
                <a:ea typeface="ＭＳ Ｐゴシック" pitchFamily="34" charset="-128"/>
                <a:cs typeface="Tahoma" pitchFamily="34" charset="0"/>
              </a:rPr>
              <a:t>mental</a:t>
            </a:r>
            <a:r>
              <a:rPr lang="nl-NL" altLang="nl-NL" dirty="0">
                <a:ea typeface="ＭＳ Ｐゴシック" pitchFamily="34" charset="-128"/>
                <a:cs typeface="Tahoma" pitchFamily="34" charset="0"/>
              </a:rPr>
              <a:t> </a:t>
            </a:r>
            <a:r>
              <a:rPr lang="nl-NL" altLang="nl-NL" dirty="0" err="1">
                <a:ea typeface="ＭＳ Ｐゴシック" pitchFamily="34" charset="-128"/>
                <a:cs typeface="Tahoma" pitchFamily="34" charset="0"/>
              </a:rPr>
              <a:t>illness</a:t>
            </a:r>
            <a:r>
              <a:rPr lang="nl-NL" altLang="nl-NL" dirty="0">
                <a:ea typeface="ＭＳ Ｐゴシック" pitchFamily="34" charset="-128"/>
                <a:cs typeface="Tahoma" pitchFamily="34" charset="0"/>
              </a:rPr>
              <a:t> and/or </a:t>
            </a:r>
            <a:r>
              <a:rPr lang="nl-NL" altLang="nl-NL" dirty="0" err="1">
                <a:ea typeface="ＭＳ Ｐゴシック" pitchFamily="34" charset="-128"/>
                <a:cs typeface="Tahoma" pitchFamily="34" charset="0"/>
              </a:rPr>
              <a:t>substance</a:t>
            </a:r>
            <a:r>
              <a:rPr lang="nl-NL" altLang="nl-NL" dirty="0">
                <a:ea typeface="ＭＳ Ｐゴシック" pitchFamily="34" charset="-128"/>
                <a:cs typeface="Tahoma" pitchFamily="34" charset="0"/>
              </a:rPr>
              <a:t> </a:t>
            </a:r>
            <a:r>
              <a:rPr lang="nl-NL" altLang="nl-NL" dirty="0" err="1">
                <a:ea typeface="ＭＳ Ｐゴシック" pitchFamily="34" charset="-128"/>
                <a:cs typeface="Tahoma" pitchFamily="34" charset="0"/>
              </a:rPr>
              <a:t>abuse</a:t>
            </a:r>
            <a:endParaRPr lang="nl-NL" altLang="nl-NL" dirty="0">
              <a:ea typeface="ＭＳ Ｐゴシック" pitchFamily="34" charset="-128"/>
              <a:cs typeface="Tahoma" pitchFamily="34" charset="0"/>
            </a:endParaRPr>
          </a:p>
          <a:p>
            <a:pPr>
              <a:buFont typeface="Arial" charset="0"/>
              <a:buNone/>
            </a:pPr>
            <a:endParaRPr lang="en-US" altLang="nl-NL" dirty="0">
              <a:ea typeface="ＭＳ Ｐゴシック" pitchFamily="34" charset="-128"/>
              <a:cs typeface="Tahoma" pitchFamily="34" charset="0"/>
            </a:endParaRPr>
          </a:p>
          <a:p>
            <a:pPr marL="0" indent="0" eaLnBrk="1" hangingPunct="1">
              <a:buNone/>
            </a:pPr>
            <a:endParaRPr lang="nl-NL" altLang="nl-NL" dirty="0">
              <a:ea typeface="ＭＳ Ｐゴシック" pitchFamily="34" charset="-128"/>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85909"/>
            <a:ext cx="2288079" cy="659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Afbeelding 1">
            <a:extLst>
              <a:ext uri="{FF2B5EF4-FFF2-40B4-BE49-F238E27FC236}">
                <a16:creationId xmlns:a16="http://schemas.microsoft.com/office/drawing/2014/main" id="{81B99048-14D6-5C78-397E-5D11B79BE724}"/>
              </a:ext>
            </a:extLst>
          </p:cNvPr>
          <p:cNvPicPr>
            <a:picLocks noChangeAspect="1"/>
          </p:cNvPicPr>
          <p:nvPr/>
        </p:nvPicPr>
        <p:blipFill>
          <a:blip r:embed="rId4"/>
          <a:stretch>
            <a:fillRect/>
          </a:stretch>
        </p:blipFill>
        <p:spPr>
          <a:xfrm>
            <a:off x="3491880" y="228491"/>
            <a:ext cx="3450635" cy="573074"/>
          </a:xfrm>
          <a:prstGeom prst="rect">
            <a:avLst/>
          </a:prstGeom>
        </p:spPr>
      </p:pic>
      <p:sp>
        <p:nvSpPr>
          <p:cNvPr id="5" name="Titel 1">
            <a:extLst>
              <a:ext uri="{FF2B5EF4-FFF2-40B4-BE49-F238E27FC236}">
                <a16:creationId xmlns:a16="http://schemas.microsoft.com/office/drawing/2014/main" id="{00E25BDE-23FA-BD93-B4FC-C72722EDD6FE}"/>
              </a:ext>
            </a:extLst>
          </p:cNvPr>
          <p:cNvSpPr txBox="1">
            <a:spLocks/>
          </p:cNvSpPr>
          <p:nvPr/>
        </p:nvSpPr>
        <p:spPr>
          <a:xfrm>
            <a:off x="8632" y="1148321"/>
            <a:ext cx="8229600" cy="485775"/>
          </a:xfrm>
          <a:prstGeom prst="rect">
            <a:avLst/>
          </a:prstGeom>
        </p:spPr>
        <p:txBody>
          <a:bodyPr/>
          <a:lstStyle>
            <a:lvl1pPr algn="l" defTabSz="457200" rtl="0" fontAlgn="base">
              <a:spcBef>
                <a:spcPct val="0"/>
              </a:spcBef>
              <a:spcAft>
                <a:spcPct val="0"/>
              </a:spcAft>
              <a:defRPr sz="4000" kern="1200">
                <a:solidFill>
                  <a:schemeClr val="tx1"/>
                </a:solidFill>
                <a:latin typeface="+mj-lt"/>
                <a:ea typeface="ＭＳ Ｐゴシック" pitchFamily="32" charset="-128"/>
                <a:cs typeface="+mj-cs"/>
              </a:defRPr>
            </a:lvl1pPr>
            <a:lvl2pPr algn="l" defTabSz="457200" rtl="0" fontAlgn="base">
              <a:spcBef>
                <a:spcPct val="0"/>
              </a:spcBef>
              <a:spcAft>
                <a:spcPct val="0"/>
              </a:spcAft>
              <a:defRPr sz="4000">
                <a:solidFill>
                  <a:schemeClr val="tx1"/>
                </a:solidFill>
                <a:latin typeface="Calibri" pitchFamily="32" charset="0"/>
                <a:ea typeface="ＭＳ Ｐゴシック" pitchFamily="32" charset="-128"/>
              </a:defRPr>
            </a:lvl2pPr>
            <a:lvl3pPr algn="l" defTabSz="457200" rtl="0" fontAlgn="base">
              <a:spcBef>
                <a:spcPct val="0"/>
              </a:spcBef>
              <a:spcAft>
                <a:spcPct val="0"/>
              </a:spcAft>
              <a:defRPr sz="4000">
                <a:solidFill>
                  <a:schemeClr val="tx1"/>
                </a:solidFill>
                <a:latin typeface="Calibri" pitchFamily="32" charset="0"/>
                <a:ea typeface="ＭＳ Ｐゴシック" pitchFamily="32" charset="-128"/>
              </a:defRPr>
            </a:lvl3pPr>
            <a:lvl4pPr algn="l" defTabSz="457200" rtl="0" fontAlgn="base">
              <a:spcBef>
                <a:spcPct val="0"/>
              </a:spcBef>
              <a:spcAft>
                <a:spcPct val="0"/>
              </a:spcAft>
              <a:defRPr sz="4000">
                <a:solidFill>
                  <a:schemeClr val="tx1"/>
                </a:solidFill>
                <a:latin typeface="Calibri" pitchFamily="32" charset="0"/>
                <a:ea typeface="ＭＳ Ｐゴシック" pitchFamily="32" charset="-128"/>
              </a:defRPr>
            </a:lvl4pPr>
            <a:lvl5pPr algn="l" defTabSz="457200" rtl="0" fontAlgn="base">
              <a:spcBef>
                <a:spcPct val="0"/>
              </a:spcBef>
              <a:spcAft>
                <a:spcPct val="0"/>
              </a:spcAft>
              <a:defRPr sz="4000">
                <a:solidFill>
                  <a:schemeClr val="tx1"/>
                </a:solidFill>
                <a:latin typeface="Calibri" pitchFamily="32" charset="0"/>
                <a:ea typeface="ＭＳ Ｐゴシック" pitchFamily="32" charset="-128"/>
              </a:defRPr>
            </a:lvl5pPr>
            <a:lvl6pPr marL="4572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6pPr>
            <a:lvl7pPr marL="9144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7pPr>
            <a:lvl8pPr marL="13716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8pPr>
            <a:lvl9pPr marL="1828800" algn="l" defTabSz="457200" rtl="0" eaLnBrk="1" fontAlgn="base" hangingPunct="1">
              <a:spcBef>
                <a:spcPct val="0"/>
              </a:spcBef>
              <a:spcAft>
                <a:spcPct val="0"/>
              </a:spcAft>
              <a:defRPr sz="4000">
                <a:solidFill>
                  <a:schemeClr val="tx1"/>
                </a:solidFill>
                <a:latin typeface="Calibri" pitchFamily="32" charset="0"/>
                <a:ea typeface="ＭＳ Ｐゴシック" pitchFamily="32" charset="-128"/>
              </a:defRPr>
            </a:lvl9pPr>
          </a:lstStyle>
          <a:p>
            <a:r>
              <a:rPr lang="nl-NL" altLang="nl-NL" dirty="0" err="1">
                <a:solidFill>
                  <a:srgbClr val="1DAAFF"/>
                </a:solidFill>
              </a:rPr>
              <a:t>Introduction</a:t>
            </a:r>
            <a:endParaRPr lang="nl-NL" altLang="nl-NL" dirty="0">
              <a:solidFill>
                <a:srgbClr val="1DAAFF"/>
              </a:solidFill>
            </a:endParaRPr>
          </a:p>
        </p:txBody>
      </p:sp>
    </p:spTree>
    <p:extLst>
      <p:ext uri="{BB962C8B-B14F-4D97-AF65-F5344CB8AC3E}">
        <p14:creationId xmlns:p14="http://schemas.microsoft.com/office/powerpoint/2010/main" val="2918288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p:cNvSpPr/>
          <p:nvPr/>
        </p:nvSpPr>
        <p:spPr>
          <a:xfrm>
            <a:off x="76651" y="3423994"/>
            <a:ext cx="7856537" cy="3046988"/>
          </a:xfrm>
          <a:prstGeom prst="rect">
            <a:avLst/>
          </a:prstGeom>
        </p:spPr>
        <p:txBody>
          <a:bodyPr wrap="square">
            <a:spAutoFit/>
          </a:bodyPr>
          <a:lstStyle/>
          <a:p>
            <a:pPr marL="342900" indent="-342900">
              <a:buFont typeface="Arial" panose="020B0604020202020204" pitchFamily="34" charset="0"/>
              <a:buChar char="•"/>
            </a:pPr>
            <a:r>
              <a:rPr lang="nl-NL" sz="2200" dirty="0">
                <a:latin typeface="+mj-lt"/>
              </a:rPr>
              <a:t>1 in 3 </a:t>
            </a:r>
            <a:r>
              <a:rPr lang="nl-NL" sz="2200" dirty="0" err="1">
                <a:latin typeface="+mj-lt"/>
              </a:rPr>
              <a:t>children</a:t>
            </a:r>
            <a:r>
              <a:rPr lang="nl-NL" sz="2200" dirty="0">
                <a:latin typeface="+mj-lt"/>
              </a:rPr>
              <a:t> </a:t>
            </a:r>
            <a:r>
              <a:rPr lang="nl-NL" sz="2200" dirty="0" err="1">
                <a:latin typeface="+mj-lt"/>
              </a:rPr>
              <a:t>will</a:t>
            </a:r>
            <a:r>
              <a:rPr lang="nl-NL" sz="2200" dirty="0">
                <a:latin typeface="+mj-lt"/>
              </a:rPr>
              <a:t> </a:t>
            </a:r>
            <a:r>
              <a:rPr lang="nl-NL" sz="2200" dirty="0" err="1">
                <a:latin typeface="+mj-lt"/>
              </a:rPr>
              <a:t>develop</a:t>
            </a:r>
            <a:r>
              <a:rPr lang="nl-NL" sz="2200" dirty="0">
                <a:latin typeface="+mj-lt"/>
              </a:rPr>
              <a:t> </a:t>
            </a:r>
            <a:r>
              <a:rPr lang="nl-NL" sz="2200" dirty="0" err="1">
                <a:latin typeface="+mj-lt"/>
              </a:rPr>
              <a:t>mental</a:t>
            </a:r>
            <a:r>
              <a:rPr lang="nl-NL" sz="2200" dirty="0">
                <a:latin typeface="+mj-lt"/>
              </a:rPr>
              <a:t> health and/or </a:t>
            </a:r>
            <a:r>
              <a:rPr lang="nl-NL" sz="2200" dirty="0" err="1">
                <a:latin typeface="+mj-lt"/>
              </a:rPr>
              <a:t>substance</a:t>
            </a:r>
            <a:r>
              <a:rPr lang="nl-NL" sz="2200" dirty="0">
                <a:latin typeface="+mj-lt"/>
              </a:rPr>
              <a:t> </a:t>
            </a:r>
            <a:r>
              <a:rPr lang="nl-NL" sz="2200" dirty="0" err="1">
                <a:latin typeface="+mj-lt"/>
              </a:rPr>
              <a:t>problems</a:t>
            </a:r>
            <a:r>
              <a:rPr lang="nl-NL" sz="2200" dirty="0">
                <a:latin typeface="+mj-lt"/>
              </a:rPr>
              <a:t> </a:t>
            </a:r>
            <a:r>
              <a:rPr lang="nl-NL" sz="2200" dirty="0" err="1">
                <a:latin typeface="+mj-lt"/>
              </a:rPr>
              <a:t>themselves</a:t>
            </a:r>
            <a:r>
              <a:rPr lang="nl-NL" sz="2200" dirty="0">
                <a:latin typeface="+mj-lt"/>
              </a:rPr>
              <a:t> </a:t>
            </a:r>
            <a:r>
              <a:rPr lang="nl-NL" sz="2200" dirty="0" err="1">
                <a:latin typeface="+mj-lt"/>
              </a:rPr>
              <a:t>if</a:t>
            </a:r>
            <a:r>
              <a:rPr lang="nl-NL" sz="2200" dirty="0">
                <a:latin typeface="+mj-lt"/>
              </a:rPr>
              <a:t> </a:t>
            </a:r>
            <a:r>
              <a:rPr lang="nl-NL" sz="2200" dirty="0" err="1">
                <a:latin typeface="+mj-lt"/>
              </a:rPr>
              <a:t>they’re</a:t>
            </a:r>
            <a:r>
              <a:rPr lang="nl-NL" sz="2200" dirty="0">
                <a:latin typeface="+mj-lt"/>
              </a:rPr>
              <a:t> COPMI</a:t>
            </a:r>
          </a:p>
          <a:p>
            <a:endParaRPr lang="nl-NL" sz="2200" dirty="0">
              <a:latin typeface="+mj-lt"/>
            </a:endParaRPr>
          </a:p>
          <a:p>
            <a:pPr marL="285750" indent="-285750">
              <a:buClr>
                <a:srgbClr val="1DAAFF"/>
              </a:buClr>
              <a:buFont typeface="Arial" panose="020B0604020202020204" pitchFamily="34" charset="0"/>
              <a:buChar char="•"/>
            </a:pPr>
            <a:r>
              <a:rPr lang="nl-NL" sz="2200" dirty="0" err="1">
                <a:latin typeface="+mj-lt"/>
              </a:rPr>
              <a:t>If</a:t>
            </a:r>
            <a:r>
              <a:rPr lang="nl-NL" sz="2200" dirty="0">
                <a:latin typeface="+mj-lt"/>
              </a:rPr>
              <a:t> </a:t>
            </a:r>
            <a:r>
              <a:rPr lang="nl-NL" sz="2200" dirty="0" err="1">
                <a:latin typeface="+mj-lt"/>
              </a:rPr>
              <a:t>both</a:t>
            </a:r>
            <a:r>
              <a:rPr lang="nl-NL" sz="2200" dirty="0">
                <a:latin typeface="+mj-lt"/>
              </a:rPr>
              <a:t> </a:t>
            </a:r>
            <a:r>
              <a:rPr lang="nl-NL" sz="2200" dirty="0" err="1">
                <a:latin typeface="+mj-lt"/>
              </a:rPr>
              <a:t>parents</a:t>
            </a:r>
            <a:r>
              <a:rPr lang="nl-NL" sz="2200" dirty="0">
                <a:latin typeface="+mj-lt"/>
              </a:rPr>
              <a:t> have a </a:t>
            </a:r>
            <a:r>
              <a:rPr lang="nl-NL" sz="2200" dirty="0" err="1">
                <a:latin typeface="+mj-lt"/>
              </a:rPr>
              <a:t>mental</a:t>
            </a:r>
            <a:r>
              <a:rPr lang="nl-NL" sz="2200" dirty="0">
                <a:latin typeface="+mj-lt"/>
              </a:rPr>
              <a:t> </a:t>
            </a:r>
            <a:r>
              <a:rPr lang="nl-NL" sz="2200" dirty="0" err="1">
                <a:latin typeface="+mj-lt"/>
              </a:rPr>
              <a:t>illnes</a:t>
            </a:r>
            <a:r>
              <a:rPr lang="nl-NL" sz="2200" dirty="0">
                <a:latin typeface="+mj-lt"/>
              </a:rPr>
              <a:t> or have </a:t>
            </a:r>
            <a:r>
              <a:rPr lang="nl-NL" sz="2200" dirty="0" err="1">
                <a:latin typeface="+mj-lt"/>
              </a:rPr>
              <a:t>addiction</a:t>
            </a:r>
            <a:r>
              <a:rPr lang="nl-NL" sz="2200" dirty="0">
                <a:latin typeface="+mj-lt"/>
              </a:rPr>
              <a:t> </a:t>
            </a:r>
            <a:r>
              <a:rPr lang="nl-NL" sz="2200" dirty="0" err="1">
                <a:latin typeface="+mj-lt"/>
              </a:rPr>
              <a:t>problemn</a:t>
            </a:r>
            <a:r>
              <a:rPr lang="nl-NL" sz="2200" dirty="0">
                <a:latin typeface="+mj-lt"/>
              </a:rPr>
              <a:t>; 66% COPMI </a:t>
            </a:r>
            <a:r>
              <a:rPr lang="nl-NL" sz="2200" dirty="0" err="1">
                <a:latin typeface="+mj-lt"/>
              </a:rPr>
              <a:t>children</a:t>
            </a:r>
            <a:r>
              <a:rPr lang="nl-NL" sz="2200" dirty="0">
                <a:latin typeface="+mj-lt"/>
              </a:rPr>
              <a:t> </a:t>
            </a:r>
            <a:r>
              <a:rPr lang="nl-NL" sz="2200" dirty="0" err="1">
                <a:latin typeface="+mj-lt"/>
              </a:rPr>
              <a:t>will</a:t>
            </a:r>
            <a:r>
              <a:rPr lang="nl-NL" sz="2200" dirty="0">
                <a:latin typeface="+mj-lt"/>
              </a:rPr>
              <a:t> </a:t>
            </a:r>
            <a:r>
              <a:rPr lang="nl-NL" sz="2200" dirty="0" err="1">
                <a:latin typeface="+mj-lt"/>
              </a:rPr>
              <a:t>develop</a:t>
            </a:r>
            <a:r>
              <a:rPr lang="nl-NL" sz="2200" dirty="0">
                <a:latin typeface="+mj-lt"/>
              </a:rPr>
              <a:t> </a:t>
            </a:r>
            <a:r>
              <a:rPr lang="nl-NL" sz="2200" dirty="0" err="1">
                <a:latin typeface="+mj-lt"/>
              </a:rPr>
              <a:t>problems</a:t>
            </a:r>
            <a:endParaRPr lang="nl-NL" sz="2200" dirty="0">
              <a:latin typeface="+mj-lt"/>
            </a:endParaRPr>
          </a:p>
          <a:p>
            <a:r>
              <a:rPr lang="nl-NL" sz="2200" dirty="0">
                <a:latin typeface="+mj-lt"/>
              </a:rPr>
              <a:t>  		</a:t>
            </a:r>
            <a:r>
              <a:rPr lang="nl-NL" sz="1600" dirty="0">
                <a:latin typeface="+mj-lt"/>
              </a:rPr>
              <a:t>(</a:t>
            </a:r>
            <a:r>
              <a:rPr lang="nl-NL" sz="1600" dirty="0" err="1">
                <a:latin typeface="+mj-lt"/>
              </a:rPr>
              <a:t>Bool</a:t>
            </a:r>
            <a:r>
              <a:rPr lang="nl-NL" sz="1600" dirty="0">
                <a:latin typeface="+mj-lt"/>
              </a:rPr>
              <a:t>, Van der Zanden, Smit &amp; </a:t>
            </a:r>
            <a:r>
              <a:rPr lang="nl-NL" sz="1600" dirty="0" err="1">
                <a:latin typeface="+mj-lt"/>
              </a:rPr>
              <a:t>Bohlmeijer</a:t>
            </a:r>
            <a:r>
              <a:rPr lang="nl-NL" sz="1600" dirty="0">
                <a:latin typeface="+mj-lt"/>
              </a:rPr>
              <a:t>, 2007)</a:t>
            </a:r>
          </a:p>
          <a:p>
            <a:pPr algn="r"/>
            <a:endParaRPr lang="nl-NL" sz="2200" dirty="0">
              <a:latin typeface="+mj-lt"/>
            </a:endParaRPr>
          </a:p>
          <a:p>
            <a:pPr marL="285750" indent="-285750">
              <a:buClr>
                <a:srgbClr val="1DAAFF"/>
              </a:buClr>
              <a:buFont typeface="Arial" panose="020B0604020202020204" pitchFamily="34" charset="0"/>
              <a:buChar char="•"/>
            </a:pPr>
            <a:r>
              <a:rPr lang="nl-NL" sz="2200" dirty="0">
                <a:latin typeface="+mj-lt"/>
              </a:rPr>
              <a:t>COPMI families have 3 </a:t>
            </a:r>
            <a:r>
              <a:rPr lang="nl-NL" sz="2200" dirty="0" err="1">
                <a:latin typeface="+mj-lt"/>
              </a:rPr>
              <a:t>times</a:t>
            </a:r>
            <a:r>
              <a:rPr lang="nl-NL" sz="2200" dirty="0">
                <a:latin typeface="+mj-lt"/>
              </a:rPr>
              <a:t> more chance of </a:t>
            </a:r>
            <a:r>
              <a:rPr lang="nl-NL" sz="2200" dirty="0" err="1">
                <a:latin typeface="+mj-lt"/>
              </a:rPr>
              <a:t>child</a:t>
            </a:r>
            <a:r>
              <a:rPr lang="nl-NL" sz="2200" dirty="0">
                <a:latin typeface="+mj-lt"/>
              </a:rPr>
              <a:t> </a:t>
            </a:r>
            <a:r>
              <a:rPr lang="nl-NL" sz="2200" dirty="0" err="1">
                <a:latin typeface="+mj-lt"/>
              </a:rPr>
              <a:t>abuse</a:t>
            </a:r>
            <a:r>
              <a:rPr lang="nl-NL" sz="2200" dirty="0">
                <a:latin typeface="+mj-lt"/>
              </a:rPr>
              <a:t>. </a:t>
            </a:r>
            <a:r>
              <a:rPr lang="nl-NL" sz="1600" dirty="0">
                <a:latin typeface="+mj-lt"/>
              </a:rPr>
              <a:t>(</a:t>
            </a:r>
            <a:r>
              <a:rPr lang="nl-NL" sz="1600" dirty="0" err="1">
                <a:latin typeface="+mj-lt"/>
              </a:rPr>
              <a:t>Verdurmen</a:t>
            </a:r>
            <a:r>
              <a:rPr lang="nl-NL" sz="1600" dirty="0">
                <a:latin typeface="+mj-lt"/>
              </a:rPr>
              <a:t>, e.a., 2007; Nemesis, 2008)</a:t>
            </a: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5803"/>
          <a:stretch/>
        </p:blipFill>
        <p:spPr bwMode="auto">
          <a:xfrm>
            <a:off x="76651" y="1988840"/>
            <a:ext cx="3503613" cy="1221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Afbeelding 1">
            <a:extLst>
              <a:ext uri="{FF2B5EF4-FFF2-40B4-BE49-F238E27FC236}">
                <a16:creationId xmlns:a16="http://schemas.microsoft.com/office/drawing/2014/main" id="{D357D94A-4138-92D0-3F1A-50D3872DE110}"/>
              </a:ext>
            </a:extLst>
          </p:cNvPr>
          <p:cNvPicPr>
            <a:picLocks noChangeAspect="1"/>
          </p:cNvPicPr>
          <p:nvPr/>
        </p:nvPicPr>
        <p:blipFill>
          <a:blip r:embed="rId4"/>
          <a:stretch>
            <a:fillRect/>
          </a:stretch>
        </p:blipFill>
        <p:spPr>
          <a:xfrm>
            <a:off x="3563888" y="387018"/>
            <a:ext cx="3450635" cy="573074"/>
          </a:xfrm>
          <a:prstGeom prst="rect">
            <a:avLst/>
          </a:prstGeom>
        </p:spPr>
      </p:pic>
      <p:pic>
        <p:nvPicPr>
          <p:cNvPr id="3" name="Afbeelding 2">
            <a:extLst>
              <a:ext uri="{FF2B5EF4-FFF2-40B4-BE49-F238E27FC236}">
                <a16:creationId xmlns:a16="http://schemas.microsoft.com/office/drawing/2014/main" id="{52A30C91-964B-885C-8C25-86DA43778B6A}"/>
              </a:ext>
            </a:extLst>
          </p:cNvPr>
          <p:cNvPicPr>
            <a:picLocks noChangeAspect="1"/>
          </p:cNvPicPr>
          <p:nvPr/>
        </p:nvPicPr>
        <p:blipFill>
          <a:blip r:embed="rId5"/>
          <a:stretch>
            <a:fillRect/>
          </a:stretch>
        </p:blipFill>
        <p:spPr>
          <a:xfrm>
            <a:off x="711200" y="295570"/>
            <a:ext cx="2286198" cy="664522"/>
          </a:xfrm>
          <a:prstGeom prst="rect">
            <a:avLst/>
          </a:prstGeom>
        </p:spPr>
      </p:pic>
      <p:sp>
        <p:nvSpPr>
          <p:cNvPr id="6" name="Titel 1">
            <a:extLst>
              <a:ext uri="{FF2B5EF4-FFF2-40B4-BE49-F238E27FC236}">
                <a16:creationId xmlns:a16="http://schemas.microsoft.com/office/drawing/2014/main" id="{9FA3F17F-D5DC-4A91-42ED-827A3F75ABF4}"/>
              </a:ext>
            </a:extLst>
          </p:cNvPr>
          <p:cNvSpPr>
            <a:spLocks noGrp="1"/>
          </p:cNvSpPr>
          <p:nvPr>
            <p:ph type="title"/>
          </p:nvPr>
        </p:nvSpPr>
        <p:spPr>
          <a:xfrm>
            <a:off x="0" y="1094939"/>
            <a:ext cx="8229600" cy="485775"/>
          </a:xfrm>
        </p:spPr>
        <p:txBody>
          <a:bodyPr/>
          <a:lstStyle/>
          <a:p>
            <a:r>
              <a:rPr lang="nl-NL" altLang="nl-NL" dirty="0">
                <a:solidFill>
                  <a:srgbClr val="1DAAFF"/>
                </a:solidFill>
              </a:rPr>
              <a:t>COPMI</a:t>
            </a:r>
          </a:p>
        </p:txBody>
      </p:sp>
    </p:spTree>
    <p:extLst>
      <p:ext uri="{BB962C8B-B14F-4D97-AF65-F5344CB8AC3E}">
        <p14:creationId xmlns:p14="http://schemas.microsoft.com/office/powerpoint/2010/main" val="3069837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66AA2E6E-9910-622D-3E51-9EF6338D61F8}"/>
              </a:ext>
            </a:extLst>
          </p:cNvPr>
          <p:cNvPicPr>
            <a:picLocks noChangeAspect="1"/>
          </p:cNvPicPr>
          <p:nvPr/>
        </p:nvPicPr>
        <p:blipFill>
          <a:blip r:embed="rId3"/>
          <a:stretch>
            <a:fillRect/>
          </a:stretch>
        </p:blipFill>
        <p:spPr>
          <a:xfrm>
            <a:off x="3491880" y="246163"/>
            <a:ext cx="3450635" cy="573074"/>
          </a:xfrm>
          <a:prstGeom prst="rect">
            <a:avLst/>
          </a:prstGeom>
        </p:spPr>
      </p:pic>
      <p:pic>
        <p:nvPicPr>
          <p:cNvPr id="3" name="Afbeelding 2">
            <a:extLst>
              <a:ext uri="{FF2B5EF4-FFF2-40B4-BE49-F238E27FC236}">
                <a16:creationId xmlns:a16="http://schemas.microsoft.com/office/drawing/2014/main" id="{60951559-DB71-A7E3-9013-E42817DA7038}"/>
              </a:ext>
            </a:extLst>
          </p:cNvPr>
          <p:cNvPicPr>
            <a:picLocks noChangeAspect="1"/>
          </p:cNvPicPr>
          <p:nvPr/>
        </p:nvPicPr>
        <p:blipFill>
          <a:blip r:embed="rId4"/>
          <a:stretch>
            <a:fillRect/>
          </a:stretch>
        </p:blipFill>
        <p:spPr>
          <a:xfrm>
            <a:off x="780203" y="1265770"/>
            <a:ext cx="6879996" cy="5579654"/>
          </a:xfrm>
          <a:prstGeom prst="rect">
            <a:avLst/>
          </a:prstGeom>
        </p:spPr>
      </p:pic>
      <p:pic>
        <p:nvPicPr>
          <p:cNvPr id="6" name="Afbeelding 5">
            <a:extLst>
              <a:ext uri="{FF2B5EF4-FFF2-40B4-BE49-F238E27FC236}">
                <a16:creationId xmlns:a16="http://schemas.microsoft.com/office/drawing/2014/main" id="{2BDB0796-5205-749C-1882-E4A13834B6E9}"/>
              </a:ext>
            </a:extLst>
          </p:cNvPr>
          <p:cNvPicPr>
            <a:picLocks noChangeAspect="1"/>
          </p:cNvPicPr>
          <p:nvPr/>
        </p:nvPicPr>
        <p:blipFill>
          <a:blip r:embed="rId5"/>
          <a:stretch>
            <a:fillRect/>
          </a:stretch>
        </p:blipFill>
        <p:spPr>
          <a:xfrm>
            <a:off x="118789" y="2348880"/>
            <a:ext cx="621846" cy="506012"/>
          </a:xfrm>
          <a:prstGeom prst="rect">
            <a:avLst/>
          </a:prstGeom>
        </p:spPr>
      </p:pic>
      <p:pic>
        <p:nvPicPr>
          <p:cNvPr id="7" name="Afbeelding 6">
            <a:extLst>
              <a:ext uri="{FF2B5EF4-FFF2-40B4-BE49-F238E27FC236}">
                <a16:creationId xmlns:a16="http://schemas.microsoft.com/office/drawing/2014/main" id="{8208B71F-EA5F-8336-38FC-12300500F38E}"/>
              </a:ext>
            </a:extLst>
          </p:cNvPr>
          <p:cNvPicPr>
            <a:picLocks noChangeAspect="1"/>
          </p:cNvPicPr>
          <p:nvPr/>
        </p:nvPicPr>
        <p:blipFill>
          <a:blip r:embed="rId6"/>
          <a:stretch>
            <a:fillRect/>
          </a:stretch>
        </p:blipFill>
        <p:spPr>
          <a:xfrm>
            <a:off x="351240" y="314711"/>
            <a:ext cx="2286198" cy="664522"/>
          </a:xfrm>
          <a:prstGeom prst="rect">
            <a:avLst/>
          </a:prstGeom>
        </p:spPr>
      </p:pic>
    </p:spTree>
    <p:extLst>
      <p:ext uri="{BB962C8B-B14F-4D97-AF65-F5344CB8AC3E}">
        <p14:creationId xmlns:p14="http://schemas.microsoft.com/office/powerpoint/2010/main" val="593432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66AA2E6E-9910-622D-3E51-9EF6338D61F8}"/>
              </a:ext>
            </a:extLst>
          </p:cNvPr>
          <p:cNvPicPr>
            <a:picLocks noChangeAspect="1"/>
          </p:cNvPicPr>
          <p:nvPr/>
        </p:nvPicPr>
        <p:blipFill>
          <a:blip r:embed="rId3"/>
          <a:stretch>
            <a:fillRect/>
          </a:stretch>
        </p:blipFill>
        <p:spPr>
          <a:xfrm>
            <a:off x="3491880" y="246163"/>
            <a:ext cx="3450635" cy="573074"/>
          </a:xfrm>
          <a:prstGeom prst="rect">
            <a:avLst/>
          </a:prstGeom>
        </p:spPr>
      </p:pic>
      <p:pic>
        <p:nvPicPr>
          <p:cNvPr id="7" name="Afbeelding 6">
            <a:extLst>
              <a:ext uri="{FF2B5EF4-FFF2-40B4-BE49-F238E27FC236}">
                <a16:creationId xmlns:a16="http://schemas.microsoft.com/office/drawing/2014/main" id="{8208B71F-EA5F-8336-38FC-12300500F38E}"/>
              </a:ext>
            </a:extLst>
          </p:cNvPr>
          <p:cNvPicPr>
            <a:picLocks noChangeAspect="1"/>
          </p:cNvPicPr>
          <p:nvPr/>
        </p:nvPicPr>
        <p:blipFill>
          <a:blip r:embed="rId4"/>
          <a:stretch>
            <a:fillRect/>
          </a:stretch>
        </p:blipFill>
        <p:spPr>
          <a:xfrm>
            <a:off x="351240" y="314711"/>
            <a:ext cx="2286198" cy="664522"/>
          </a:xfrm>
          <a:prstGeom prst="rect">
            <a:avLst/>
          </a:prstGeom>
        </p:spPr>
      </p:pic>
      <p:pic>
        <p:nvPicPr>
          <p:cNvPr id="5" name="Afbeelding 4">
            <a:extLst>
              <a:ext uri="{FF2B5EF4-FFF2-40B4-BE49-F238E27FC236}">
                <a16:creationId xmlns:a16="http://schemas.microsoft.com/office/drawing/2014/main" id="{32E37242-3321-5399-0AD8-27C7AA237B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9512" y="1826584"/>
            <a:ext cx="7056784" cy="4704522"/>
          </a:xfrm>
          <a:prstGeom prst="rect">
            <a:avLst/>
          </a:prstGeom>
        </p:spPr>
      </p:pic>
      <p:sp>
        <p:nvSpPr>
          <p:cNvPr id="9" name="Titel 1">
            <a:extLst>
              <a:ext uri="{FF2B5EF4-FFF2-40B4-BE49-F238E27FC236}">
                <a16:creationId xmlns:a16="http://schemas.microsoft.com/office/drawing/2014/main" id="{4DFF8DC3-1E58-1F9E-8F4C-FA0C30013D23}"/>
              </a:ext>
            </a:extLst>
          </p:cNvPr>
          <p:cNvSpPr>
            <a:spLocks noGrp="1"/>
          </p:cNvSpPr>
          <p:nvPr>
            <p:ph type="title"/>
          </p:nvPr>
        </p:nvSpPr>
        <p:spPr>
          <a:xfrm>
            <a:off x="0" y="1094939"/>
            <a:ext cx="8229600" cy="485775"/>
          </a:xfrm>
        </p:spPr>
        <p:txBody>
          <a:bodyPr/>
          <a:lstStyle/>
          <a:p>
            <a:r>
              <a:rPr lang="nl-NL" altLang="nl-NL" dirty="0">
                <a:solidFill>
                  <a:srgbClr val="1DAAFF"/>
                </a:solidFill>
              </a:rPr>
              <a:t>COPMI</a:t>
            </a:r>
          </a:p>
        </p:txBody>
      </p:sp>
    </p:spTree>
    <p:extLst>
      <p:ext uri="{BB962C8B-B14F-4D97-AF65-F5344CB8AC3E}">
        <p14:creationId xmlns:p14="http://schemas.microsoft.com/office/powerpoint/2010/main" val="240241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1124744"/>
            <a:ext cx="8229600" cy="906462"/>
          </a:xfrm>
        </p:spPr>
        <p:txBody>
          <a:bodyPr/>
          <a:lstStyle/>
          <a:p>
            <a:r>
              <a:rPr lang="nl-NL" dirty="0" err="1">
                <a:solidFill>
                  <a:srgbClr val="1DAAFF"/>
                </a:solidFill>
              </a:rPr>
              <a:t>Protective</a:t>
            </a:r>
            <a:r>
              <a:rPr lang="nl-NL" dirty="0">
                <a:solidFill>
                  <a:srgbClr val="1DAAFF"/>
                </a:solidFill>
              </a:rPr>
              <a:t> factors in COPMI</a:t>
            </a:r>
          </a:p>
        </p:txBody>
      </p:sp>
      <p:sp>
        <p:nvSpPr>
          <p:cNvPr id="3" name="Tijdelijke aanduiding voor inhoud 2"/>
          <p:cNvSpPr>
            <a:spLocks noGrp="1"/>
          </p:cNvSpPr>
          <p:nvPr>
            <p:ph idx="1"/>
          </p:nvPr>
        </p:nvSpPr>
        <p:spPr>
          <a:xfrm>
            <a:off x="251520" y="1988840"/>
            <a:ext cx="6305574" cy="3456384"/>
          </a:xfrm>
        </p:spPr>
        <p:txBody>
          <a:bodyPr/>
          <a:lstStyle/>
          <a:p>
            <a:pPr defTabSz="914400" fontAlgn="auto">
              <a:spcBef>
                <a:spcPts val="0"/>
              </a:spcBef>
              <a:spcAft>
                <a:spcPts val="0"/>
              </a:spcAft>
              <a:buClrTx/>
              <a:defRPr/>
            </a:pPr>
            <a:r>
              <a:rPr lang="en-US" dirty="0"/>
              <a:t>Warm upbringing </a:t>
            </a:r>
          </a:p>
          <a:p>
            <a:pPr marL="0" indent="0" defTabSz="914400" fontAlgn="auto">
              <a:spcBef>
                <a:spcPts val="0"/>
              </a:spcBef>
              <a:spcAft>
                <a:spcPts val="0"/>
              </a:spcAft>
              <a:buClrTx/>
              <a:buNone/>
              <a:defRPr/>
            </a:pPr>
            <a:endParaRPr lang="en-US" dirty="0"/>
          </a:p>
          <a:p>
            <a:pPr defTabSz="914400" fontAlgn="auto">
              <a:spcBef>
                <a:spcPts val="0"/>
              </a:spcBef>
              <a:spcAft>
                <a:spcPts val="0"/>
              </a:spcAft>
              <a:buClrTx/>
              <a:defRPr/>
            </a:pPr>
            <a:r>
              <a:rPr lang="en-US" dirty="0"/>
              <a:t>Child who makes good contact with others. </a:t>
            </a:r>
          </a:p>
          <a:p>
            <a:pPr marL="0" indent="0" defTabSz="914400" fontAlgn="auto">
              <a:spcBef>
                <a:spcPts val="0"/>
              </a:spcBef>
              <a:spcAft>
                <a:spcPts val="0"/>
              </a:spcAft>
              <a:buClrTx/>
              <a:buNone/>
              <a:defRPr/>
            </a:pPr>
            <a:endParaRPr lang="en-US" dirty="0"/>
          </a:p>
          <a:p>
            <a:pPr defTabSz="914400" fontAlgn="auto">
              <a:spcBef>
                <a:spcPts val="0"/>
              </a:spcBef>
              <a:spcAft>
                <a:spcPts val="0"/>
              </a:spcAft>
              <a:buClrTx/>
              <a:defRPr/>
            </a:pPr>
            <a:r>
              <a:rPr lang="en-US" dirty="0"/>
              <a:t>Child who can easily keep up with school. </a:t>
            </a:r>
          </a:p>
          <a:p>
            <a:pPr marL="0" indent="0" defTabSz="914400" fontAlgn="auto">
              <a:spcBef>
                <a:spcPts val="0"/>
              </a:spcBef>
              <a:spcAft>
                <a:spcPts val="0"/>
              </a:spcAft>
              <a:buClrTx/>
              <a:buNone/>
              <a:defRPr/>
            </a:pPr>
            <a:endParaRPr lang="en-US" dirty="0"/>
          </a:p>
          <a:p>
            <a:pPr defTabSz="914400" fontAlgn="auto">
              <a:spcBef>
                <a:spcPts val="0"/>
              </a:spcBef>
              <a:spcAft>
                <a:spcPts val="0"/>
              </a:spcAft>
              <a:buClrTx/>
              <a:defRPr/>
            </a:pPr>
            <a:r>
              <a:rPr lang="en-US" dirty="0"/>
              <a:t>Confidence</a:t>
            </a:r>
          </a:p>
          <a:p>
            <a:pPr marL="0" indent="0" defTabSz="914400" fontAlgn="auto">
              <a:spcBef>
                <a:spcPts val="0"/>
              </a:spcBef>
              <a:spcAft>
                <a:spcPts val="0"/>
              </a:spcAft>
              <a:buClrTx/>
              <a:buNone/>
              <a:defRPr/>
            </a:pPr>
            <a:endParaRPr lang="en-US" dirty="0"/>
          </a:p>
          <a:p>
            <a:pPr defTabSz="914400" fontAlgn="auto">
              <a:spcBef>
                <a:spcPts val="0"/>
              </a:spcBef>
              <a:spcAft>
                <a:spcPts val="0"/>
              </a:spcAft>
              <a:buClrTx/>
              <a:defRPr/>
            </a:pPr>
            <a:r>
              <a:rPr lang="en-US" dirty="0"/>
              <a:t>Knowing what's going on at home: Why is there a lot of stress at home?</a:t>
            </a:r>
          </a:p>
        </p:txBody>
      </p:sp>
      <p:pic>
        <p:nvPicPr>
          <p:cNvPr id="6" name="Afbeelding 5">
            <a:extLst>
              <a:ext uri="{FF2B5EF4-FFF2-40B4-BE49-F238E27FC236}">
                <a16:creationId xmlns:a16="http://schemas.microsoft.com/office/drawing/2014/main" id="{D94214C8-9F45-9CBD-831D-F7291C0B648B}"/>
              </a:ext>
            </a:extLst>
          </p:cNvPr>
          <p:cNvPicPr>
            <a:picLocks noChangeAspect="1"/>
          </p:cNvPicPr>
          <p:nvPr/>
        </p:nvPicPr>
        <p:blipFill>
          <a:blip r:embed="rId3"/>
          <a:stretch>
            <a:fillRect/>
          </a:stretch>
        </p:blipFill>
        <p:spPr>
          <a:xfrm>
            <a:off x="496175" y="229773"/>
            <a:ext cx="2286198" cy="664522"/>
          </a:xfrm>
          <a:prstGeom prst="rect">
            <a:avLst/>
          </a:prstGeom>
        </p:spPr>
      </p:pic>
      <p:pic>
        <p:nvPicPr>
          <p:cNvPr id="7" name="Afbeelding 6">
            <a:extLst>
              <a:ext uri="{FF2B5EF4-FFF2-40B4-BE49-F238E27FC236}">
                <a16:creationId xmlns:a16="http://schemas.microsoft.com/office/drawing/2014/main" id="{9A2D6DD3-BC03-F912-F1FA-AC229FE3CC8B}"/>
              </a:ext>
            </a:extLst>
          </p:cNvPr>
          <p:cNvPicPr>
            <a:picLocks noChangeAspect="1"/>
          </p:cNvPicPr>
          <p:nvPr/>
        </p:nvPicPr>
        <p:blipFill>
          <a:blip r:embed="rId4"/>
          <a:stretch>
            <a:fillRect/>
          </a:stretch>
        </p:blipFill>
        <p:spPr>
          <a:xfrm>
            <a:off x="3385267" y="229773"/>
            <a:ext cx="3450635" cy="573074"/>
          </a:xfrm>
          <a:prstGeom prst="rect">
            <a:avLst/>
          </a:prstGeom>
        </p:spPr>
      </p:pic>
    </p:spTree>
    <p:extLst>
      <p:ext uri="{BB962C8B-B14F-4D97-AF65-F5344CB8AC3E}">
        <p14:creationId xmlns:p14="http://schemas.microsoft.com/office/powerpoint/2010/main" val="2859551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title"/>
          </p:nvPr>
        </p:nvSpPr>
        <p:spPr>
          <a:xfrm>
            <a:off x="204788" y="1196752"/>
            <a:ext cx="8229600" cy="906463"/>
          </a:xfrm>
        </p:spPr>
        <p:txBody>
          <a:bodyPr/>
          <a:lstStyle/>
          <a:p>
            <a:r>
              <a:rPr lang="en-US" altLang="nl-NL" dirty="0">
                <a:solidFill>
                  <a:srgbClr val="1DAAFF"/>
                </a:solidFill>
                <a:ea typeface="ＭＳ Ｐゴシック" pitchFamily="34" charset="-128"/>
              </a:rPr>
              <a:t>Purposes of COPMI interventions</a:t>
            </a:r>
            <a:endParaRPr lang="nl-NL" altLang="nl-NL" dirty="0">
              <a:solidFill>
                <a:srgbClr val="1DAAFF"/>
              </a:solidFill>
              <a:ea typeface="ＭＳ Ｐゴシック" pitchFamily="34" charset="-128"/>
            </a:endParaRPr>
          </a:p>
        </p:txBody>
      </p:sp>
      <p:sp>
        <p:nvSpPr>
          <p:cNvPr id="3" name="Tijdelijke aanduiding voor inhoud 2"/>
          <p:cNvSpPr>
            <a:spLocks noGrp="1"/>
          </p:cNvSpPr>
          <p:nvPr>
            <p:ph idx="1"/>
          </p:nvPr>
        </p:nvSpPr>
        <p:spPr>
          <a:xfrm>
            <a:off x="457200" y="2038350"/>
            <a:ext cx="8229600" cy="36352625"/>
          </a:xfrm>
        </p:spPr>
        <p:txBody>
          <a:bodyPr/>
          <a:lstStyle/>
          <a:p>
            <a:r>
              <a:rPr lang="en-US" dirty="0"/>
              <a:t>Preventing psychological problems in young people</a:t>
            </a:r>
          </a:p>
          <a:p>
            <a:r>
              <a:rPr lang="en-US" dirty="0"/>
              <a:t>Breaking isolation/broadening the network </a:t>
            </a:r>
          </a:p>
          <a:p>
            <a:r>
              <a:rPr lang="en-US" dirty="0"/>
              <a:t>Providing information about psychological and addiction problems (psycho-education) </a:t>
            </a:r>
          </a:p>
          <a:p>
            <a:r>
              <a:rPr lang="en-US" dirty="0"/>
              <a:t>Learning to recognize and express feelings </a:t>
            </a:r>
          </a:p>
          <a:p>
            <a:r>
              <a:rPr lang="en-US" dirty="0"/>
              <a:t>Increasing (parenthood) competences </a:t>
            </a:r>
          </a:p>
          <a:p>
            <a:r>
              <a:rPr lang="en-US" dirty="0"/>
              <a:t>Reduce shame/guilt</a:t>
            </a:r>
            <a:endParaRPr lang="nl-NL" dirty="0"/>
          </a:p>
          <a:p>
            <a:pPr marL="0" indent="0">
              <a:buFont typeface="Arial" charset="0"/>
              <a:buNone/>
              <a:defRPr/>
            </a:pPr>
            <a:endParaRPr lang="en-US" dirty="0"/>
          </a:p>
        </p:txBody>
      </p:sp>
      <p:sp>
        <p:nvSpPr>
          <p:cNvPr id="6148" name="AutoShape 2" descr="data:image/jpeg;base64,/9j/4AAQSkZJRgABAQAAAQABAAD/2wCEAAkGBxAQDRUQEBAOFBEUFhYPGRYPEhcQEBcSGRUYGRQUFRMYHTQgGBolJxUVITEkJTUrLi4uGB80ODMsNygtLisBCgoKBQYFDg8FDisZExkrKysrKysrKysrKysrKysrKysrKysrKysrKysrKysrKysrKysrKysrKysrKysrKysrK//AABEIAJsAmwMBIgACEQEDEQH/xAAbAAEBAQEBAQEBAAAAAAAAAAAABQQGAgEDB//EAEAQAAEDAgIDDAgFAgcAAAAAAAEAAgMEEQUSISIxBhMzQVFScXOBkaGyFlNUYXKxwdEjMoKSokJDBxQVNGPC0v/EABQBAQAAAAAAAAAAAAAAAAAAAAD/xAAUEQEAAAAAAAAAAAAAAAAAAAAA/9oADAMBAAIRAxEAPwD+4oiICIiAiIgIiICIp+J1L2SwNabB8ha73jKT9EFBERAREQEREBERAREQEREBERB5keGtLjsAJ7AudwRk00b379JHLncdP4jMp0tux3dotsVjFNMWQbXkR9hOnwusmH6s1+KTfG+67JCR4OKD4+tq4eFp2yt59MbO7YnfQle6PdDSyuyCUNfsyS/hvvyZXKqslfhsM7bTRMeNmsNPYUGtScZ4em60+Rynv3NSw6aKqlj/AOOQ75H0C+xTMQxWthkhNXAHNjeXB8H9WqRa2zjvxbEHcopGGbpKWo0MlaHc1+o7uO1V0BERAREQEREBERAREQEREGObWqGN5gdIek6rfm7uWXZCJOZM536S8td4FaaLWklfyuEY6GD7ly+UsQfA9h2OdI3vc4INyLPh8pfC1x22sfiGg/JaEBSsY4em60+RyqqTjPD03WnyOQfpiGA0s/CQsJ5QMru8KezAaiD/AGtW/L6uoG+s6A7aF0SIIjMWqI9FTSvA59Od+Z0lv5h4qlR18UwvFI13uB1h0t2haVkq6CF+s9jbjTmGq8fqGlBrRSdzVY6WA5r3a5zdY3OW92EnoI7lWQEREBERAREQF4mkDGFx2NBd2AXXtY8U0sDOe5rOy93eAKD3h0ZbC0H8xGY/E7SfmvOG8Gfjf5ytayYbwZ+N/nKD5Q6r5I+R2cfC8X+eZbFjl1ahp4ntMZ6RrN+blsQFJxnh6brT5HKspOM8PTdafI5BWREQFkxQ/hFo2vIi/cbHwJWtY6jWnjbzQ6U9mq3zHuQY8KAZJYbHh37mSH6OHcrCkRm0TJObM6/wueWn5g9iroCIiAiIgIiICxya1S0cTGl56XHK35PWxc/JugpoJ5WzPLXlw0Fp/KBqkaNm1B0CyYbwZ+N/nKmemFD67+Dvss9FusomsIdLY5nn8rthcSOJBaxTRGH+rc2TsB1vAlbFz0u6ygc0tMuggtOq7YdHIq+Fyl9PG43uWjaLE++x5dqDUpOM8PTdafI5VlJxnh6brT5HIKyIiAsdJrSyv94iHQ0XPi4rVI8NaXHYAT2BZ8MZaFpO12uelxv9UGemhz0rmc4yDtzOstlFLnia7lAv08a/HCuC/U/zlMP1TJHzXkj4Xaw+ZHYg2IiICIiAiIgLNWUEMwtLGx/xAE960ogiO3J0R/sNHQSPqvLdyFEP7Pe4/dXUQTKXAKSI3ZBGCOMi58VTREBScZ4em60+RyrKTjPD03WnyOQVkREGPFDePJ6xwj7CdbwutgWObWqGN4mtdIek6rf+y2IMeFcF+p/nKO1akHiezL2tNx4OKYVwX6n+cpiehrZOY9rj8JOV3gb9iDYiIgIiICIiCDj2/umYxjJN7DopLxi93CX8QPPEA2x99zyLNDV143ouZI+5JfqMaA3M4BvLewae1dOiDjzjFY0xslzRlzjtja5+S8ekgdMg0cYHEveGf55rBGRKz8YtvkbIBCXPs7Tsd+XssusIX1BzVNWVxmyyRyNiL9DgxrngW2EDRlvfT0LLStrWNLAJxGHskFmguDTO/fGi+0Zch7V16IPgUrGeHputPkcqyk4zw9N1p8jkFZERBIjxKBk0pkmia7MGWc4AhrRyH3lxX7/63S+0QfvC8YngFNUnNLE0u2Zhqu7xtUl+4OjOwzjoePqEFDDsYpmx2M8IOZ50vHG4r9ajF6R7HNNRBZwLfzt4xZSBuCpOfUfvH2Wul3G0UZvvbnkescXDu2IK+Gzb5Ax973aNPL71pXxrQBYAADRYaBZfUBERAREQEREBERAREQFJxnh6brT5HKspOM8PTdafI5BWREQfLr6uSyVxmdLlla8iOMkCMtAE5z5AdoyG9zpXuebEgJgxkh0DenExXzjfAc2i2U2iNveUHUlfVxs1VU1Ehj/EJZJE7K1rQ3VmYXnNtFhmFidbiWtkuIGTSx4ZvrDYll97Js8Zm8m3ZpHvQdOinYAJRTNE2+b6Lh2+WzXueTiVFAREQEREBERAREQEXPYruvpYHFgLpHjQRHpAPIXHQos3+IDv6KcdL338AEHdqTjPD03WnyOXIHd9U8UNP/M/VTq/dTVTSNfmazIbtDBqg2Ivp08aD+rIv5z6e1Pqqf8An/6WiL/ECT+qnYfheW/MFB3yLlKLd1TPNpGyR+8jM3vC6eCZsjA9jmuadILTcEdKD9EREBERAREQEREBERAXl7QQQdh0di9Igjei1D7PH4/dffReh9mj8furCII/ovQ+zx+P3T0XofZ4/H7qwiCP6L0Ps8fj909F6H2ePx+6sIgj+i1D7PH4/dUKGhigZkiYGtvew2XO1aEQEREBERAREQf/2Q=="/>
          <p:cNvSpPr>
            <a:spLocks noChangeAspect="1" noChangeArrowheads="1"/>
          </p:cNvSpPr>
          <p:nvPr/>
        </p:nvSpPr>
        <p:spPr bwMode="auto">
          <a:xfrm>
            <a:off x="52388"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DAAFF"/>
              </a:buClr>
              <a:buFont typeface="Arial" charset="0"/>
              <a:buChar char="•"/>
              <a:defRPr sz="2200">
                <a:solidFill>
                  <a:schemeClr val="tx1"/>
                </a:solidFill>
                <a:latin typeface="Calibri" pitchFamily="34" charset="0"/>
                <a:ea typeface="ＭＳ Ｐゴシック" pitchFamily="34" charset="-128"/>
              </a:defRPr>
            </a:lvl1pPr>
            <a:lvl2pPr marL="742950" indent="-285750">
              <a:spcBef>
                <a:spcPct val="20000"/>
              </a:spcBef>
              <a:buClr>
                <a:srgbClr val="B8D048"/>
              </a:buClr>
              <a:buFont typeface="Arial" charset="0"/>
              <a:buChar char="•"/>
              <a:defRPr sz="2200">
                <a:solidFill>
                  <a:schemeClr val="tx1"/>
                </a:solidFill>
                <a:latin typeface="Calibri" pitchFamily="34" charset="0"/>
                <a:ea typeface="ＭＳ Ｐゴシック" pitchFamily="34" charset="-128"/>
              </a:defRPr>
            </a:lvl2pPr>
            <a:lvl3pPr marL="1143000" indent="-228600">
              <a:spcBef>
                <a:spcPct val="20000"/>
              </a:spcBef>
              <a:buClr>
                <a:srgbClr val="BFBFBF"/>
              </a:buClr>
              <a:buFont typeface="Arial" charset="0"/>
              <a:buChar char="•"/>
              <a:defRPr sz="2200">
                <a:solidFill>
                  <a:schemeClr val="tx1"/>
                </a:solidFill>
                <a:latin typeface="Calibri" pitchFamily="34" charset="0"/>
                <a:ea typeface="ＭＳ Ｐゴシック" pitchFamily="34" charset="-128"/>
              </a:defRPr>
            </a:lvl3pPr>
            <a:lvl4pPr marL="1600200" indent="-228600">
              <a:spcBef>
                <a:spcPct val="20000"/>
              </a:spcBef>
              <a:buFont typeface="Arial" charset="0"/>
              <a:buChar char="–"/>
              <a:defRPr sz="2000">
                <a:solidFill>
                  <a:schemeClr val="tx1"/>
                </a:solidFill>
                <a:latin typeface="Calibri" pitchFamily="34" charset="0"/>
                <a:ea typeface="ＭＳ Ｐゴシック" pitchFamily="34" charset="-128"/>
              </a:defRPr>
            </a:lvl4pPr>
            <a:lvl5pPr marL="2057400" indent="-228600">
              <a:spcBef>
                <a:spcPct val="20000"/>
              </a:spcBef>
              <a:buFont typeface="Arial" charset="0"/>
              <a:buChar char="»"/>
              <a:defRPr sz="2000">
                <a:solidFill>
                  <a:schemeClr val="tx1"/>
                </a:solidFill>
                <a:latin typeface="Calibri" pitchFamily="34" charset="0"/>
                <a:ea typeface="ＭＳ Ｐゴシック" pitchFamily="34" charset="-128"/>
              </a:defRPr>
            </a:lvl5pPr>
            <a:lvl6pPr marL="2514600" indent="-228600" defTabSz="457200" fontAlgn="base">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6pPr>
            <a:lvl7pPr marL="2971800" indent="-228600" defTabSz="457200" fontAlgn="base">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7pPr>
            <a:lvl8pPr marL="3429000" indent="-228600" defTabSz="457200" fontAlgn="base">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8pPr>
            <a:lvl9pPr marL="3886200" indent="-228600" defTabSz="457200" fontAlgn="base">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9pPr>
          </a:lstStyle>
          <a:p>
            <a:pPr defTabSz="457200" fontAlgn="base">
              <a:spcBef>
                <a:spcPct val="0"/>
              </a:spcBef>
              <a:spcAft>
                <a:spcPct val="0"/>
              </a:spcAft>
              <a:buClrTx/>
              <a:buFontTx/>
              <a:buNone/>
            </a:pPr>
            <a:endParaRPr lang="nl-NL" altLang="nl-NL" sz="1800">
              <a:solidFill>
                <a:prstClr val="black"/>
              </a:solidFill>
              <a:cs typeface="Arial" charset="0"/>
            </a:endParaRPr>
          </a:p>
        </p:txBody>
      </p:sp>
      <p:pic>
        <p:nvPicPr>
          <p:cNvPr id="2" name="Afbeelding 1">
            <a:extLst>
              <a:ext uri="{FF2B5EF4-FFF2-40B4-BE49-F238E27FC236}">
                <a16:creationId xmlns:a16="http://schemas.microsoft.com/office/drawing/2014/main" id="{D93B21C8-C1F5-4D4D-BB98-73A72A1C6050}"/>
              </a:ext>
            </a:extLst>
          </p:cNvPr>
          <p:cNvPicPr>
            <a:picLocks noChangeAspect="1"/>
          </p:cNvPicPr>
          <p:nvPr/>
        </p:nvPicPr>
        <p:blipFill>
          <a:blip r:embed="rId3"/>
          <a:stretch>
            <a:fillRect/>
          </a:stretch>
        </p:blipFill>
        <p:spPr>
          <a:xfrm>
            <a:off x="3211901" y="202879"/>
            <a:ext cx="3450635" cy="573074"/>
          </a:xfrm>
          <a:prstGeom prst="rect">
            <a:avLst/>
          </a:prstGeom>
        </p:spPr>
      </p:pic>
      <p:pic>
        <p:nvPicPr>
          <p:cNvPr id="5" name="Afbeelding 4">
            <a:extLst>
              <a:ext uri="{FF2B5EF4-FFF2-40B4-BE49-F238E27FC236}">
                <a16:creationId xmlns:a16="http://schemas.microsoft.com/office/drawing/2014/main" id="{4B74FC7A-902B-F2B2-25C5-D961E8489B9A}"/>
              </a:ext>
            </a:extLst>
          </p:cNvPr>
          <p:cNvPicPr>
            <a:picLocks noChangeAspect="1"/>
          </p:cNvPicPr>
          <p:nvPr/>
        </p:nvPicPr>
        <p:blipFill>
          <a:blip r:embed="rId4"/>
          <a:stretch>
            <a:fillRect/>
          </a:stretch>
        </p:blipFill>
        <p:spPr>
          <a:xfrm>
            <a:off x="204788" y="168275"/>
            <a:ext cx="2286198" cy="664522"/>
          </a:xfrm>
          <a:prstGeom prst="rect">
            <a:avLst/>
          </a:prstGeom>
        </p:spPr>
      </p:pic>
    </p:spTree>
    <p:extLst>
      <p:ext uri="{BB962C8B-B14F-4D97-AF65-F5344CB8AC3E}">
        <p14:creationId xmlns:p14="http://schemas.microsoft.com/office/powerpoint/2010/main" val="2480747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2">
            <a:extLst>
              <a:ext uri="{FF2B5EF4-FFF2-40B4-BE49-F238E27FC236}">
                <a16:creationId xmlns:a16="http://schemas.microsoft.com/office/drawing/2014/main" id="{828A4388-7863-4E7C-8C6F-B6D410803C6F}"/>
              </a:ext>
            </a:extLst>
          </p:cNvPr>
          <p:cNvSpPr txBox="1">
            <a:spLocks noChangeArrowheads="1"/>
          </p:cNvSpPr>
          <p:nvPr/>
        </p:nvSpPr>
        <p:spPr bwMode="auto">
          <a:xfrm>
            <a:off x="251520" y="1487352"/>
            <a:ext cx="1826418" cy="906461"/>
          </a:xfrm>
          <a:prstGeom prst="rect">
            <a:avLst/>
          </a:prstGeom>
          <a:ln w="76200">
            <a:solidFill>
              <a:schemeClr val="tx2"/>
            </a:solidFill>
            <a:headEnd/>
            <a:tailEnd/>
          </a:ln>
        </p:spPr>
        <p:style>
          <a:lnRef idx="2">
            <a:schemeClr val="accent1"/>
          </a:lnRef>
          <a:fillRef idx="1">
            <a:schemeClr val="lt1"/>
          </a:fillRef>
          <a:effectRef idx="0">
            <a:schemeClr val="accent1"/>
          </a:effectRef>
          <a:fontRef idx="minor">
            <a:schemeClr val="dk1"/>
          </a:fontRef>
        </p:style>
        <p:txBody>
          <a:bodyPr rot="0" vert="horz" wrap="square" lIns="91440" tIns="45720" rIns="91440" bIns="45720" anchor="t" anchorCtr="0">
            <a:noAutofit/>
          </a:bodyPr>
          <a:lstStyle/>
          <a:p>
            <a:pPr algn="ctr">
              <a:lnSpc>
                <a:spcPct val="115000"/>
              </a:lnSpc>
              <a:spcAft>
                <a:spcPts val="1000"/>
              </a:spcAft>
            </a:pPr>
            <a:r>
              <a:rPr lang="nl-NL" sz="1600" dirty="0">
                <a:effectLst/>
                <a:ea typeface="Arial" panose="020B0604020202020204" pitchFamily="34" charset="0"/>
                <a:cs typeface="Times New Roman" panose="02020603050405020304" pitchFamily="18" charset="0"/>
              </a:rPr>
              <a:t>INTAKE :</a:t>
            </a:r>
            <a:br>
              <a:rPr lang="nl-NL" sz="1600" dirty="0">
                <a:effectLst/>
                <a:ea typeface="Arial" panose="020B0604020202020204" pitchFamily="34" charset="0"/>
                <a:cs typeface="Times New Roman" panose="02020603050405020304" pitchFamily="18" charset="0"/>
              </a:rPr>
            </a:br>
            <a:r>
              <a:rPr lang="nl-NL" sz="1600" dirty="0">
                <a:effectLst/>
                <a:ea typeface="Arial" panose="020B0604020202020204" pitchFamily="34" charset="0"/>
                <a:cs typeface="Times New Roman" panose="02020603050405020304" pitchFamily="18" charset="0"/>
              </a:rPr>
              <a:t>Do </a:t>
            </a:r>
            <a:r>
              <a:rPr lang="nl-NL" sz="1600" dirty="0" err="1">
                <a:effectLst/>
                <a:ea typeface="Arial" panose="020B0604020202020204" pitchFamily="34" charset="0"/>
                <a:cs typeface="Times New Roman" panose="02020603050405020304" pitchFamily="18" charset="0"/>
              </a:rPr>
              <a:t>you</a:t>
            </a:r>
            <a:r>
              <a:rPr lang="nl-NL" sz="1600" dirty="0">
                <a:effectLst/>
                <a:ea typeface="Arial" panose="020B0604020202020204" pitchFamily="34" charset="0"/>
                <a:cs typeface="Times New Roman" panose="02020603050405020304" pitchFamily="18" charset="0"/>
              </a:rPr>
              <a:t> have </a:t>
            </a:r>
            <a:r>
              <a:rPr lang="nl-NL" sz="1600" dirty="0" err="1">
                <a:effectLst/>
                <a:ea typeface="Arial" panose="020B0604020202020204" pitchFamily="34" charset="0"/>
                <a:cs typeface="Times New Roman" panose="02020603050405020304" pitchFamily="18" charset="0"/>
              </a:rPr>
              <a:t>children</a:t>
            </a:r>
            <a:r>
              <a:rPr lang="nl-NL" sz="1600" dirty="0">
                <a:effectLst/>
                <a:ea typeface="Arial" panose="020B0604020202020204" pitchFamily="34" charset="0"/>
                <a:cs typeface="Times New Roman" panose="02020603050405020304" pitchFamily="18" charset="0"/>
              </a:rPr>
              <a:t>? </a:t>
            </a:r>
            <a:br>
              <a:rPr lang="nl-NL" sz="1600" dirty="0">
                <a:effectLst/>
                <a:ea typeface="Arial" panose="020B0604020202020204" pitchFamily="34" charset="0"/>
                <a:cs typeface="Times New Roman" panose="02020603050405020304" pitchFamily="18" charset="0"/>
              </a:rPr>
            </a:br>
            <a:endParaRPr lang="nl-NL" sz="1600" dirty="0">
              <a:effectLst/>
              <a:ea typeface="Arial" panose="020B0604020202020204" pitchFamily="34" charset="0"/>
              <a:cs typeface="Times New Roman" panose="02020603050405020304" pitchFamily="18" charset="0"/>
            </a:endParaRPr>
          </a:p>
        </p:txBody>
      </p:sp>
      <p:sp>
        <p:nvSpPr>
          <p:cNvPr id="6" name="Tekstvak 2">
            <a:extLst>
              <a:ext uri="{FF2B5EF4-FFF2-40B4-BE49-F238E27FC236}">
                <a16:creationId xmlns:a16="http://schemas.microsoft.com/office/drawing/2014/main" id="{41B5C07F-82BE-4C73-8792-031D4E371ACD}"/>
              </a:ext>
            </a:extLst>
          </p:cNvPr>
          <p:cNvSpPr txBox="1">
            <a:spLocks noChangeArrowheads="1"/>
          </p:cNvSpPr>
          <p:nvPr/>
        </p:nvSpPr>
        <p:spPr bwMode="auto">
          <a:xfrm>
            <a:off x="2139531" y="1803754"/>
            <a:ext cx="589781" cy="378954"/>
          </a:xfrm>
          <a:prstGeom prst="rect">
            <a:avLst/>
          </a:prstGeom>
          <a:solidFill>
            <a:schemeClr val="tx2"/>
          </a:solidFill>
          <a:ln>
            <a:headEnd/>
            <a:tailEnd/>
          </a:ln>
        </p:spPr>
        <p:style>
          <a:lnRef idx="3">
            <a:schemeClr val="lt1"/>
          </a:lnRef>
          <a:fillRef idx="1">
            <a:schemeClr val="accent1"/>
          </a:fillRef>
          <a:effectRef idx="1">
            <a:schemeClr val="accent1"/>
          </a:effectRef>
          <a:fontRef idx="minor">
            <a:schemeClr val="lt1"/>
          </a:fontRef>
        </p:style>
        <p:txBody>
          <a:bodyPr rot="0" vert="horz" wrap="square" lIns="91440" tIns="45720" rIns="91440" bIns="45720" anchor="t" anchorCtr="0">
            <a:noAutofit/>
          </a:bodyPr>
          <a:lstStyle/>
          <a:p>
            <a:pPr>
              <a:lnSpc>
                <a:spcPct val="115000"/>
              </a:lnSpc>
              <a:spcAft>
                <a:spcPts val="1000"/>
              </a:spcAft>
            </a:pPr>
            <a:r>
              <a:rPr lang="nl-NL" sz="1400" dirty="0">
                <a:effectLst/>
                <a:ea typeface="Arial" panose="020B0604020202020204" pitchFamily="34" charset="0"/>
                <a:cs typeface="Times New Roman" panose="02020603050405020304" pitchFamily="18" charset="0"/>
              </a:rPr>
              <a:t>YES</a:t>
            </a:r>
          </a:p>
        </p:txBody>
      </p:sp>
      <p:sp>
        <p:nvSpPr>
          <p:cNvPr id="2" name="Pijl: rechts 1">
            <a:extLst>
              <a:ext uri="{FF2B5EF4-FFF2-40B4-BE49-F238E27FC236}">
                <a16:creationId xmlns:a16="http://schemas.microsoft.com/office/drawing/2014/main" id="{C3C5158D-D1DA-4616-A73E-D42D8BCD7EAB}"/>
              </a:ext>
            </a:extLst>
          </p:cNvPr>
          <p:cNvSpPr/>
          <p:nvPr/>
        </p:nvSpPr>
        <p:spPr>
          <a:xfrm>
            <a:off x="2758083" y="1772816"/>
            <a:ext cx="589781" cy="447010"/>
          </a:xfrm>
          <a:prstGeom prst="rightArrow">
            <a:avLst/>
          </a:prstGeom>
          <a:solidFill>
            <a:schemeClr val="tx2">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Pijl: omlaag 7">
            <a:extLst>
              <a:ext uri="{FF2B5EF4-FFF2-40B4-BE49-F238E27FC236}">
                <a16:creationId xmlns:a16="http://schemas.microsoft.com/office/drawing/2014/main" id="{DBB9A9BF-F856-4DEB-9C56-464C527D39E8}"/>
              </a:ext>
            </a:extLst>
          </p:cNvPr>
          <p:cNvSpPr/>
          <p:nvPr/>
        </p:nvSpPr>
        <p:spPr>
          <a:xfrm>
            <a:off x="3910211" y="2378864"/>
            <a:ext cx="589781" cy="521965"/>
          </a:xfrm>
          <a:prstGeom prst="downArrow">
            <a:avLst/>
          </a:prstGeom>
          <a:solidFill>
            <a:schemeClr val="tx2">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NL"/>
          </a:p>
        </p:txBody>
      </p:sp>
      <p:sp>
        <p:nvSpPr>
          <p:cNvPr id="9" name="Tekstvak 2">
            <a:extLst>
              <a:ext uri="{FF2B5EF4-FFF2-40B4-BE49-F238E27FC236}">
                <a16:creationId xmlns:a16="http://schemas.microsoft.com/office/drawing/2014/main" id="{DA8B8347-2F0F-4103-BC04-546D534C1151}"/>
              </a:ext>
            </a:extLst>
          </p:cNvPr>
          <p:cNvSpPr txBox="1">
            <a:spLocks noChangeArrowheads="1"/>
          </p:cNvSpPr>
          <p:nvPr/>
        </p:nvSpPr>
        <p:spPr bwMode="auto">
          <a:xfrm>
            <a:off x="3203847" y="2996952"/>
            <a:ext cx="2381423" cy="953557"/>
          </a:xfrm>
          <a:prstGeom prst="rect">
            <a:avLst/>
          </a:prstGeom>
          <a:ln w="57150">
            <a:headEnd/>
            <a:tailEnd/>
          </a:ln>
        </p:spPr>
        <p:style>
          <a:lnRef idx="2">
            <a:schemeClr val="accent6"/>
          </a:lnRef>
          <a:fillRef idx="1">
            <a:schemeClr val="lt1"/>
          </a:fillRef>
          <a:effectRef idx="0">
            <a:schemeClr val="accent6"/>
          </a:effectRef>
          <a:fontRef idx="minor">
            <a:schemeClr val="dk1"/>
          </a:fontRef>
        </p:style>
        <p:txBody>
          <a:bodyPr rot="0" vert="horz" wrap="square" lIns="91440" tIns="45720" rIns="91440" bIns="45720" anchor="t" anchorCtr="0">
            <a:noAutofit/>
          </a:bodyPr>
          <a:lstStyle/>
          <a:p>
            <a:pPr lvl="0"/>
            <a:r>
              <a:rPr lang="en-US" sz="1600" dirty="0"/>
              <a:t>Inquire about a family consultation and hand over a flyer</a:t>
            </a:r>
            <a:r>
              <a:rPr lang="en-US" sz="1000" dirty="0"/>
              <a:t>.</a:t>
            </a:r>
            <a:endParaRPr lang="nl-NL" sz="1000" dirty="0"/>
          </a:p>
        </p:txBody>
      </p:sp>
      <p:sp>
        <p:nvSpPr>
          <p:cNvPr id="10" name="Tekstvak 2">
            <a:extLst>
              <a:ext uri="{FF2B5EF4-FFF2-40B4-BE49-F238E27FC236}">
                <a16:creationId xmlns:a16="http://schemas.microsoft.com/office/drawing/2014/main" id="{23DA459B-6A00-4195-AB6B-BB2696E23934}"/>
              </a:ext>
            </a:extLst>
          </p:cNvPr>
          <p:cNvSpPr txBox="1">
            <a:spLocks noChangeArrowheads="1"/>
          </p:cNvSpPr>
          <p:nvPr/>
        </p:nvSpPr>
        <p:spPr bwMode="auto">
          <a:xfrm>
            <a:off x="3203848" y="4077071"/>
            <a:ext cx="2381424" cy="1614240"/>
          </a:xfrm>
          <a:prstGeom prst="rect">
            <a:avLst/>
          </a:prstGeom>
          <a:ln w="57150">
            <a:headEnd/>
            <a:tailEnd/>
          </a:ln>
        </p:spPr>
        <p:style>
          <a:lnRef idx="2">
            <a:schemeClr val="accent6"/>
          </a:lnRef>
          <a:fillRef idx="1">
            <a:schemeClr val="lt1"/>
          </a:fillRef>
          <a:effectRef idx="0">
            <a:schemeClr val="accent6"/>
          </a:effectRef>
          <a:fontRef idx="minor">
            <a:schemeClr val="dk1"/>
          </a:fontRef>
        </p:style>
        <p:txBody>
          <a:bodyPr rot="0" vert="horz" wrap="square" lIns="91440" tIns="45720" rIns="91440" bIns="45720" anchor="t" anchorCtr="0">
            <a:noAutofit/>
          </a:bodyPr>
          <a:lstStyle/>
          <a:p>
            <a:pPr>
              <a:lnSpc>
                <a:spcPct val="115000"/>
              </a:lnSpc>
              <a:spcAft>
                <a:spcPts val="1000"/>
              </a:spcAft>
            </a:pPr>
            <a:r>
              <a:rPr lang="nl-NL" sz="1600" dirty="0">
                <a:effectLst/>
                <a:ea typeface="Arial" panose="020B0604020202020204" pitchFamily="34" charset="0"/>
                <a:cs typeface="Times New Roman" panose="02020603050405020304" pitchFamily="18" charset="0"/>
              </a:rPr>
              <a:t>Plan a </a:t>
            </a:r>
            <a:r>
              <a:rPr lang="nl-NL" sz="1600" dirty="0" err="1">
                <a:effectLst/>
                <a:ea typeface="Arial" panose="020B0604020202020204" pitchFamily="34" charset="0"/>
                <a:cs typeface="Times New Roman" panose="02020603050405020304" pitchFamily="18" charset="0"/>
              </a:rPr>
              <a:t>consultations</a:t>
            </a:r>
            <a:r>
              <a:rPr lang="nl-NL" sz="1600" dirty="0">
                <a:effectLst/>
                <a:ea typeface="Arial" panose="020B0604020202020204" pitchFamily="34" charset="0"/>
                <a:cs typeface="Times New Roman" panose="02020603050405020304" pitchFamily="18" charset="0"/>
              </a:rPr>
              <a:t> </a:t>
            </a:r>
            <a:r>
              <a:rPr lang="nl-NL" sz="1600" dirty="0" err="1">
                <a:effectLst/>
                <a:ea typeface="Arial" panose="020B0604020202020204" pitchFamily="34" charset="0"/>
                <a:cs typeface="Times New Roman" panose="02020603050405020304" pitchFamily="18" charset="0"/>
              </a:rPr>
              <a:t>by</a:t>
            </a:r>
            <a:r>
              <a:rPr lang="nl-NL" sz="1600" dirty="0">
                <a:effectLst/>
                <a:ea typeface="Arial" panose="020B0604020202020204" pitchFamily="34" charset="0"/>
                <a:cs typeface="Times New Roman" panose="02020603050405020304" pitchFamily="18" charset="0"/>
              </a:rPr>
              <a:t> e-mailing </a:t>
            </a:r>
            <a:r>
              <a:rPr lang="nl-NL" sz="1600" dirty="0">
                <a:ea typeface="Arial" panose="020B0604020202020204" pitchFamily="34" charset="0"/>
                <a:cs typeface="Times New Roman" panose="02020603050405020304" pitchFamily="18" charset="0"/>
                <a:hlinkClick r:id="rId3"/>
              </a:rPr>
              <a:t>kopp-kov@anteszorg.nl</a:t>
            </a:r>
            <a:r>
              <a:rPr lang="nl-NL" sz="1600" dirty="0">
                <a:ea typeface="Arial" panose="020B0604020202020204" pitchFamily="34" charset="0"/>
                <a:cs typeface="Times New Roman" panose="02020603050405020304" pitchFamily="18" charset="0"/>
              </a:rPr>
              <a:t> or </a:t>
            </a:r>
            <a:r>
              <a:rPr lang="nl-NL" sz="1600" dirty="0">
                <a:ea typeface="Arial" panose="020B0604020202020204" pitchFamily="34" charset="0"/>
                <a:cs typeface="Times New Roman" panose="02020603050405020304" pitchFamily="18" charset="0"/>
                <a:hlinkClick r:id="rId4"/>
              </a:rPr>
              <a:t>preventie@indigorijnmond.nl</a:t>
            </a:r>
            <a:endParaRPr lang="nl-NL" sz="1600" dirty="0">
              <a:effectLst/>
              <a:ea typeface="Arial" panose="020B0604020202020204" pitchFamily="34" charset="0"/>
              <a:cs typeface="Times New Roman" panose="02020603050405020304" pitchFamily="18" charset="0"/>
            </a:endParaRPr>
          </a:p>
        </p:txBody>
      </p:sp>
      <p:sp>
        <p:nvSpPr>
          <p:cNvPr id="7" name="Tekstvak 6">
            <a:extLst>
              <a:ext uri="{FF2B5EF4-FFF2-40B4-BE49-F238E27FC236}">
                <a16:creationId xmlns:a16="http://schemas.microsoft.com/office/drawing/2014/main" id="{60771B45-037C-4D3A-8A03-42F251B1356A}"/>
              </a:ext>
            </a:extLst>
          </p:cNvPr>
          <p:cNvSpPr txBox="1"/>
          <p:nvPr/>
        </p:nvSpPr>
        <p:spPr>
          <a:xfrm>
            <a:off x="3660968" y="1803754"/>
            <a:ext cx="1199064" cy="376539"/>
          </a:xfrm>
          <a:prstGeom prst="rect">
            <a:avLst/>
          </a:prstGeom>
          <a:ln w="57150">
            <a:solidFill>
              <a:schemeClr val="accent6"/>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nl-NL" dirty="0"/>
              <a:t>1</a:t>
            </a:r>
          </a:p>
        </p:txBody>
      </p:sp>
      <p:sp>
        <p:nvSpPr>
          <p:cNvPr id="12" name="Tekstvak 11">
            <a:extLst>
              <a:ext uri="{FF2B5EF4-FFF2-40B4-BE49-F238E27FC236}">
                <a16:creationId xmlns:a16="http://schemas.microsoft.com/office/drawing/2014/main" id="{487EA035-4FED-400F-8F99-9D90B18E131F}"/>
              </a:ext>
            </a:extLst>
          </p:cNvPr>
          <p:cNvSpPr txBox="1"/>
          <p:nvPr/>
        </p:nvSpPr>
        <p:spPr>
          <a:xfrm>
            <a:off x="7086991" y="1796004"/>
            <a:ext cx="1044368" cy="369332"/>
          </a:xfrm>
          <a:prstGeom prst="rect">
            <a:avLst/>
          </a:prstGeom>
          <a:ln w="57150">
            <a:solidFill>
              <a:srgbClr val="92D050"/>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nl-NL" dirty="0"/>
              <a:t>2</a:t>
            </a:r>
          </a:p>
        </p:txBody>
      </p:sp>
      <p:sp>
        <p:nvSpPr>
          <p:cNvPr id="13" name="Tekstvak 2">
            <a:extLst>
              <a:ext uri="{FF2B5EF4-FFF2-40B4-BE49-F238E27FC236}">
                <a16:creationId xmlns:a16="http://schemas.microsoft.com/office/drawing/2014/main" id="{1FB13214-2123-4F2A-97D2-28F2A743B0EE}"/>
              </a:ext>
            </a:extLst>
          </p:cNvPr>
          <p:cNvSpPr txBox="1">
            <a:spLocks noChangeArrowheads="1"/>
          </p:cNvSpPr>
          <p:nvPr/>
        </p:nvSpPr>
        <p:spPr bwMode="auto">
          <a:xfrm>
            <a:off x="6708649" y="3073969"/>
            <a:ext cx="2021385" cy="925125"/>
          </a:xfrm>
          <a:prstGeom prst="rect">
            <a:avLst/>
          </a:prstGeom>
          <a:ln w="57150">
            <a:solidFill>
              <a:srgbClr val="92D050"/>
            </a:solidFill>
            <a:headEnd/>
            <a:tailEnd/>
          </a:ln>
        </p:spPr>
        <p:style>
          <a:lnRef idx="2">
            <a:schemeClr val="accent4"/>
          </a:lnRef>
          <a:fillRef idx="1">
            <a:schemeClr val="lt1"/>
          </a:fillRef>
          <a:effectRef idx="0">
            <a:schemeClr val="accent4"/>
          </a:effectRef>
          <a:fontRef idx="minor">
            <a:schemeClr val="dk1"/>
          </a:fontRef>
        </p:style>
        <p:txBody>
          <a:bodyPr rot="0" vert="horz" wrap="square" lIns="91440" tIns="45720" rIns="91440" bIns="45720" anchor="t" anchorCtr="0">
            <a:spAutoFit/>
          </a:bodyPr>
          <a:lstStyle/>
          <a:p>
            <a:pPr>
              <a:lnSpc>
                <a:spcPct val="115000"/>
              </a:lnSpc>
              <a:spcAft>
                <a:spcPts val="1000"/>
              </a:spcAft>
            </a:pPr>
            <a:r>
              <a:rPr lang="nl-NL" sz="1600" dirty="0">
                <a:effectLst/>
                <a:ea typeface="Arial" panose="020B0604020202020204" pitchFamily="34" charset="0"/>
                <a:cs typeface="Times New Roman" panose="02020603050405020304" pitchFamily="18" charset="0"/>
              </a:rPr>
              <a:t>Plan a house </a:t>
            </a:r>
            <a:r>
              <a:rPr lang="nl-NL" sz="1600" dirty="0" err="1">
                <a:effectLst/>
                <a:ea typeface="Arial" panose="020B0604020202020204" pitchFamily="34" charset="0"/>
                <a:cs typeface="Times New Roman" panose="02020603050405020304" pitchFamily="18" charset="0"/>
              </a:rPr>
              <a:t>visit</a:t>
            </a:r>
            <a:r>
              <a:rPr lang="nl-NL" sz="1600" dirty="0">
                <a:effectLst/>
                <a:ea typeface="Arial" panose="020B0604020202020204" pitchFamily="34" charset="0"/>
                <a:cs typeface="Times New Roman" panose="02020603050405020304" pitchFamily="18" charset="0"/>
              </a:rPr>
              <a:t> or </a:t>
            </a:r>
            <a:r>
              <a:rPr lang="nl-NL" sz="1600" dirty="0" err="1">
                <a:effectLst/>
                <a:ea typeface="Arial" panose="020B0604020202020204" pitchFamily="34" charset="0"/>
                <a:cs typeface="Times New Roman" panose="02020603050405020304" pitchFamily="18" charset="0"/>
              </a:rPr>
              <a:t>consultation</a:t>
            </a:r>
            <a:r>
              <a:rPr lang="nl-NL" sz="1600" dirty="0">
                <a:effectLst/>
                <a:ea typeface="Arial" panose="020B0604020202020204" pitchFamily="34" charset="0"/>
                <a:cs typeface="Times New Roman" panose="02020603050405020304" pitchFamily="18" charset="0"/>
              </a:rPr>
              <a:t> at </a:t>
            </a:r>
            <a:r>
              <a:rPr lang="nl-NL" sz="1600" dirty="0" err="1">
                <a:effectLst/>
                <a:ea typeface="Arial" panose="020B0604020202020204" pitchFamily="34" charset="0"/>
                <a:cs typeface="Times New Roman" panose="02020603050405020304" pitchFamily="18" charset="0"/>
              </a:rPr>
              <a:t>the</a:t>
            </a:r>
            <a:r>
              <a:rPr lang="nl-NL" sz="1600" dirty="0">
                <a:effectLst/>
                <a:ea typeface="Arial" panose="020B0604020202020204" pitchFamily="34" charset="0"/>
                <a:cs typeface="Times New Roman" panose="02020603050405020304" pitchFamily="18" charset="0"/>
              </a:rPr>
              <a:t> office</a:t>
            </a:r>
          </a:p>
        </p:txBody>
      </p:sp>
      <p:sp>
        <p:nvSpPr>
          <p:cNvPr id="15" name="Tekstvak 2">
            <a:extLst>
              <a:ext uri="{FF2B5EF4-FFF2-40B4-BE49-F238E27FC236}">
                <a16:creationId xmlns:a16="http://schemas.microsoft.com/office/drawing/2014/main" id="{DC7286A2-FAA9-48FE-B2CE-36BF2287E218}"/>
              </a:ext>
            </a:extLst>
          </p:cNvPr>
          <p:cNvSpPr txBox="1">
            <a:spLocks noChangeArrowheads="1"/>
          </p:cNvSpPr>
          <p:nvPr/>
        </p:nvSpPr>
        <p:spPr bwMode="auto">
          <a:xfrm>
            <a:off x="6300192" y="4602024"/>
            <a:ext cx="2843808" cy="1815882"/>
          </a:xfrm>
          <a:prstGeom prst="rect">
            <a:avLst/>
          </a:prstGeom>
          <a:ln w="57150">
            <a:solidFill>
              <a:srgbClr val="92D050"/>
            </a:solidFill>
            <a:headEnd/>
            <a:tailEn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600" b="0" i="0" u="none" strike="noStrike" cap="none" normalizeH="0" baseline="0" dirty="0">
                <a:ln>
                  <a:noFill/>
                </a:ln>
                <a:solidFill>
                  <a:schemeClr val="tx1"/>
                </a:solidFill>
                <a:effectLst/>
                <a:ea typeface="Arial" panose="020B0604020202020204" pitchFamily="34" charset="0"/>
                <a:cs typeface="Times New Roman" panose="02020603050405020304" pitchFamily="18" charset="0"/>
              </a:rPr>
              <a:t>Max. 5 </a:t>
            </a:r>
            <a:r>
              <a:rPr kumimoji="0" lang="nl-NL" altLang="nl-NL" sz="1600" b="0" i="0" u="none" strike="noStrike" cap="none" normalizeH="0" baseline="0" dirty="0" err="1">
                <a:ln>
                  <a:noFill/>
                </a:ln>
                <a:solidFill>
                  <a:schemeClr val="tx1"/>
                </a:solidFill>
                <a:effectLst/>
                <a:ea typeface="Arial" panose="020B0604020202020204" pitchFamily="34" charset="0"/>
                <a:cs typeface="Times New Roman" panose="02020603050405020304" pitchFamily="18" charset="0"/>
              </a:rPr>
              <a:t>consultations</a:t>
            </a:r>
            <a:r>
              <a:rPr kumimoji="0" lang="nl-NL" altLang="nl-NL" sz="1600" b="0" i="0" u="none" strike="noStrike" cap="none" normalizeH="0" baseline="0" dirty="0">
                <a:ln>
                  <a:noFill/>
                </a:ln>
                <a:solidFill>
                  <a:schemeClr val="tx1"/>
                </a:solidFill>
                <a:effectLst/>
                <a:ea typeface="Arial" panose="020B0604020202020204" pitchFamily="34" charset="0"/>
                <a:cs typeface="Times New Roman" panose="02020603050405020304" pitchFamily="18" charset="0"/>
              </a:rPr>
              <a:t>(</a:t>
            </a:r>
            <a:r>
              <a:rPr kumimoji="0" lang="nl-NL" altLang="nl-NL" sz="1600" b="0" i="0" u="none" strike="noStrike" cap="none" normalizeH="0" baseline="0" dirty="0" err="1">
                <a:ln>
                  <a:noFill/>
                </a:ln>
                <a:solidFill>
                  <a:schemeClr val="tx1"/>
                </a:solidFill>
                <a:effectLst/>
                <a:ea typeface="Arial" panose="020B0604020202020204" pitchFamily="34" charset="0"/>
                <a:cs typeface="Times New Roman" panose="02020603050405020304" pitchFamily="18" charset="0"/>
              </a:rPr>
              <a:t>covered</a:t>
            </a:r>
            <a:r>
              <a:rPr kumimoji="0" lang="nl-NL" altLang="nl-NL" sz="1600" b="0" i="0" u="none" strike="noStrike" cap="none" normalizeH="0" baseline="0" dirty="0">
                <a:ln>
                  <a:noFill/>
                </a:ln>
                <a:solidFill>
                  <a:schemeClr val="tx1"/>
                </a:solidFill>
                <a:effectLst/>
                <a:ea typeface="Arial" panose="020B0604020202020204" pitchFamily="34" charset="0"/>
                <a:cs typeface="Times New Roman" panose="02020603050405020304" pitchFamily="18" charset="0"/>
              </a:rPr>
              <a:t> </a:t>
            </a:r>
            <a:r>
              <a:rPr kumimoji="0" lang="nl-NL" altLang="nl-NL" sz="1600" b="0" i="0" u="none" strike="noStrike" cap="none" normalizeH="0" baseline="0" dirty="0" err="1">
                <a:ln>
                  <a:noFill/>
                </a:ln>
                <a:solidFill>
                  <a:schemeClr val="tx1"/>
                </a:solidFill>
                <a:effectLst/>
                <a:ea typeface="Arial" panose="020B0604020202020204" pitchFamily="34" charset="0"/>
                <a:cs typeface="Times New Roman" panose="02020603050405020304" pitchFamily="18" charset="0"/>
              </a:rPr>
              <a:t>by</a:t>
            </a:r>
            <a:r>
              <a:rPr kumimoji="0" lang="nl-NL" altLang="nl-NL" sz="1600" b="0" i="0" u="none" strike="noStrike" cap="none" normalizeH="0" baseline="0" dirty="0">
                <a:ln>
                  <a:noFill/>
                </a:ln>
                <a:solidFill>
                  <a:schemeClr val="tx1"/>
                </a:solidFill>
                <a:effectLst/>
                <a:ea typeface="Arial" panose="020B0604020202020204" pitchFamily="34" charset="0"/>
                <a:cs typeface="Times New Roman" panose="02020603050405020304" pitchFamily="18" charset="0"/>
              </a:rPr>
              <a:t> health </a:t>
            </a:r>
            <a:r>
              <a:rPr kumimoji="0" lang="nl-NL" altLang="nl-NL" sz="1600" b="0" i="0" u="none" strike="noStrike" cap="none" normalizeH="0" baseline="0" dirty="0" err="1">
                <a:ln>
                  <a:noFill/>
                </a:ln>
                <a:solidFill>
                  <a:schemeClr val="tx1"/>
                </a:solidFill>
                <a:effectLst/>
                <a:ea typeface="Arial" panose="020B0604020202020204" pitchFamily="34" charset="0"/>
                <a:cs typeface="Times New Roman" panose="02020603050405020304" pitchFamily="18" charset="0"/>
              </a:rPr>
              <a:t>insurance</a:t>
            </a:r>
            <a:r>
              <a:rPr kumimoji="0" lang="nl-NL" altLang="nl-NL" sz="1600" b="0" i="0" u="none" strike="noStrike" cap="none" normalizeH="0" baseline="0" dirty="0">
                <a:ln>
                  <a:noFill/>
                </a:ln>
                <a:solidFill>
                  <a:schemeClr val="tx1"/>
                </a:solidFill>
                <a:effectLst/>
                <a:ea typeface="Arial" panose="020B0604020202020204" pitchFamily="34" charset="0"/>
                <a:cs typeface="Times New Roman" panose="02020603050405020304" pitchFamily="18" charset="0"/>
              </a:rPr>
              <a:t>) For </a:t>
            </a:r>
            <a:r>
              <a:rPr kumimoji="0" lang="nl-NL" altLang="nl-NL" sz="1600" b="0" i="0" u="none" strike="noStrike" cap="none" normalizeH="0" baseline="0" dirty="0" err="1">
                <a:ln>
                  <a:noFill/>
                </a:ln>
                <a:solidFill>
                  <a:schemeClr val="tx1"/>
                </a:solidFill>
                <a:effectLst/>
                <a:ea typeface="Arial" panose="020B0604020202020204" pitchFamily="34" charset="0"/>
                <a:cs typeface="Times New Roman" panose="02020603050405020304" pitchFamily="18" charset="0"/>
              </a:rPr>
              <a:t>example</a:t>
            </a:r>
            <a:r>
              <a:rPr kumimoji="0" lang="nl-NL" altLang="nl-NL" sz="1600" b="0" i="0" u="none" strike="noStrike" cap="none" normalizeH="0" baseline="0" dirty="0">
                <a:ln>
                  <a:noFill/>
                </a:ln>
                <a:solidFill>
                  <a:schemeClr val="tx1"/>
                </a:solidFill>
                <a:effectLst/>
                <a:ea typeface="Arial" panose="020B0604020202020204" pitchFamily="34" charset="0"/>
                <a:cs typeface="Times New Roman" panose="02020603050405020304" pitchFamily="18" charset="0"/>
              </a:rPr>
              <a:t>: </a:t>
            </a:r>
            <a:endParaRPr kumimoji="0" lang="nl-NL" altLang="nl-NL"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nl-NL" altLang="nl-NL" sz="1600" b="0" i="0" u="none" strike="noStrike" cap="none" normalizeH="0" baseline="0" dirty="0">
                <a:ln>
                  <a:noFill/>
                </a:ln>
                <a:solidFill>
                  <a:schemeClr val="tx1"/>
                </a:solidFill>
                <a:effectLst/>
                <a:ea typeface="Arial" panose="020B0604020202020204" pitchFamily="34" charset="0"/>
                <a:cs typeface="Times New Roman" panose="02020603050405020304" pitchFamily="18" charset="0"/>
              </a:rPr>
              <a:t>With </a:t>
            </a:r>
            <a:r>
              <a:rPr kumimoji="0" lang="nl-NL" altLang="nl-NL" sz="1600" b="0" i="0" u="none" strike="noStrike" cap="none" normalizeH="0" baseline="0" dirty="0" err="1">
                <a:ln>
                  <a:noFill/>
                </a:ln>
                <a:solidFill>
                  <a:schemeClr val="tx1"/>
                </a:solidFill>
                <a:effectLst/>
                <a:ea typeface="Arial" panose="020B0604020202020204" pitchFamily="34" charset="0"/>
                <a:cs typeface="Times New Roman" panose="02020603050405020304" pitchFamily="18" charset="0"/>
              </a:rPr>
              <a:t>children</a:t>
            </a:r>
            <a:r>
              <a:rPr kumimoji="0" lang="nl-NL" altLang="nl-NL" sz="1600" b="0" i="0" u="none" strike="noStrike" cap="none" normalizeH="0" baseline="0" dirty="0">
                <a:ln>
                  <a:noFill/>
                </a:ln>
                <a:solidFill>
                  <a:schemeClr val="tx1"/>
                </a:solidFill>
                <a:effectLst/>
                <a:ea typeface="Arial" panose="020B0604020202020204" pitchFamily="34" charset="0"/>
                <a:cs typeface="Times New Roman" panose="02020603050405020304" pitchFamily="18" charset="0"/>
              </a:rPr>
              <a:t> (</a:t>
            </a:r>
            <a:r>
              <a:rPr kumimoji="0" lang="nl-NL" altLang="nl-NL" sz="1600" b="0" i="0" u="none" strike="noStrike" cap="none" normalizeH="0" baseline="0" dirty="0" err="1">
                <a:ln>
                  <a:noFill/>
                </a:ln>
                <a:solidFill>
                  <a:schemeClr val="tx1"/>
                </a:solidFill>
                <a:effectLst/>
                <a:ea typeface="Arial" panose="020B0604020202020204" pitchFamily="34" charset="0"/>
                <a:cs typeface="Times New Roman" panose="02020603050405020304" pitchFamily="18" charset="0"/>
              </a:rPr>
              <a:t>sometimes</a:t>
            </a:r>
            <a:r>
              <a:rPr kumimoji="0" lang="nl-NL" altLang="nl-NL" sz="1600" b="0" i="0" u="none" strike="noStrike" cap="none" normalizeH="0" baseline="0" dirty="0">
                <a:ln>
                  <a:noFill/>
                </a:ln>
                <a:solidFill>
                  <a:schemeClr val="tx1"/>
                </a:solidFill>
                <a:effectLst/>
                <a:ea typeface="Arial" panose="020B0604020202020204" pitchFamily="34" charset="0"/>
                <a:cs typeface="Times New Roman" panose="02020603050405020304" pitchFamily="18" charset="0"/>
              </a:rPr>
              <a:t> separate </a:t>
            </a:r>
            <a:r>
              <a:rPr kumimoji="0" lang="nl-NL" altLang="nl-NL" sz="1600" b="0" i="0" u="none" strike="noStrike" cap="none" normalizeH="0" baseline="0" dirty="0" err="1">
                <a:ln>
                  <a:noFill/>
                </a:ln>
                <a:solidFill>
                  <a:schemeClr val="tx1"/>
                </a:solidFill>
                <a:effectLst/>
                <a:ea typeface="Arial" panose="020B0604020202020204" pitchFamily="34" charset="0"/>
                <a:cs typeface="Times New Roman" panose="02020603050405020304" pitchFamily="18" charset="0"/>
              </a:rPr>
              <a:t>consultations</a:t>
            </a:r>
            <a:r>
              <a:rPr kumimoji="0" lang="nl-NL" altLang="nl-NL" sz="1600" b="0" i="0" u="none" strike="noStrike" cap="none" normalizeH="0" baseline="0" dirty="0">
                <a:ln>
                  <a:noFill/>
                </a:ln>
                <a:solidFill>
                  <a:schemeClr val="tx1"/>
                </a:solidFill>
                <a:effectLst/>
                <a:ea typeface="Arial" panose="020B0604020202020204" pitchFamily="34" charset="0"/>
                <a:cs typeface="Times New Roman" panose="02020603050405020304" pitchFamily="18" charset="0"/>
              </a:rPr>
              <a:t>, </a:t>
            </a:r>
            <a:r>
              <a:rPr kumimoji="0" lang="nl-NL" altLang="nl-NL" sz="1600" b="0" i="0" u="none" strike="noStrike" cap="none" normalizeH="0" baseline="0" dirty="0" err="1">
                <a:ln>
                  <a:noFill/>
                </a:ln>
                <a:solidFill>
                  <a:schemeClr val="tx1"/>
                </a:solidFill>
                <a:effectLst/>
                <a:ea typeface="Arial" panose="020B0604020202020204" pitchFamily="34" charset="0"/>
                <a:cs typeface="Times New Roman" panose="02020603050405020304" pitchFamily="18" charset="0"/>
              </a:rPr>
              <a:t>dependin</a:t>
            </a:r>
            <a:r>
              <a:rPr lang="nl-NL" altLang="nl-NL" sz="1600" dirty="0" err="1">
                <a:solidFill>
                  <a:schemeClr val="tx1"/>
                </a:solidFill>
                <a:ea typeface="Arial" panose="020B0604020202020204" pitchFamily="34" charset="0"/>
                <a:cs typeface="Times New Roman" panose="02020603050405020304" pitchFamily="18" charset="0"/>
              </a:rPr>
              <a:t>g</a:t>
            </a:r>
            <a:r>
              <a:rPr lang="nl-NL" altLang="nl-NL" sz="1600" dirty="0">
                <a:solidFill>
                  <a:schemeClr val="tx1"/>
                </a:solidFill>
                <a:ea typeface="Arial" panose="020B0604020202020204" pitchFamily="34" charset="0"/>
                <a:cs typeface="Times New Roman" panose="02020603050405020304" pitchFamily="18" charset="0"/>
              </a:rPr>
              <a:t> on </a:t>
            </a:r>
            <a:r>
              <a:rPr lang="nl-NL" altLang="nl-NL" sz="1600" dirty="0" err="1">
                <a:solidFill>
                  <a:schemeClr val="tx1"/>
                </a:solidFill>
                <a:ea typeface="Arial" panose="020B0604020202020204" pitchFamily="34" charset="0"/>
                <a:cs typeface="Times New Roman" panose="02020603050405020304" pitchFamily="18" charset="0"/>
              </a:rPr>
              <a:t>need</a:t>
            </a:r>
            <a:r>
              <a:rPr lang="nl-NL" altLang="nl-NL" sz="1600" dirty="0">
                <a:solidFill>
                  <a:schemeClr val="tx1"/>
                </a:solidFill>
                <a:ea typeface="Arial" panose="020B0604020202020204" pitchFamily="34" charset="0"/>
                <a:cs typeface="Times New Roman" panose="02020603050405020304" pitchFamily="18" charset="0"/>
              </a:rPr>
              <a:t> and </a:t>
            </a:r>
            <a:r>
              <a:rPr lang="nl-NL" altLang="nl-NL" sz="1600" dirty="0" err="1">
                <a:solidFill>
                  <a:schemeClr val="tx1"/>
                </a:solidFill>
                <a:ea typeface="Arial" panose="020B0604020202020204" pitchFamily="34" charset="0"/>
                <a:cs typeface="Times New Roman" panose="02020603050405020304" pitchFamily="18" charset="0"/>
              </a:rPr>
              <a:t>age</a:t>
            </a:r>
            <a:r>
              <a:rPr lang="nl-NL" altLang="nl-NL" sz="1600" dirty="0">
                <a:solidFill>
                  <a:schemeClr val="tx1"/>
                </a:solidFill>
                <a:ea typeface="Arial" panose="020B0604020202020204" pitchFamily="34" charset="0"/>
                <a:cs typeface="Times New Roman" panose="02020603050405020304" pitchFamily="18" charset="0"/>
              </a:rPr>
              <a:t>)</a:t>
            </a:r>
            <a:endParaRPr kumimoji="0" lang="nl-NL" altLang="nl-NL"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nl-NL" altLang="nl-NL" sz="1600" b="0" i="0" u="none" strike="noStrike" cap="none" normalizeH="0" baseline="0" dirty="0">
                <a:ln>
                  <a:noFill/>
                </a:ln>
                <a:solidFill>
                  <a:schemeClr val="tx1"/>
                </a:solidFill>
                <a:effectLst/>
                <a:ea typeface="Arial" panose="020B0604020202020204" pitchFamily="34" charset="0"/>
                <a:cs typeface="Times New Roman" panose="02020603050405020304" pitchFamily="18" charset="0"/>
              </a:rPr>
              <a:t>With partner</a:t>
            </a:r>
            <a:endParaRPr kumimoji="0" lang="nl-NL" altLang="nl-NL" sz="1600" b="0" i="0" u="none" strike="noStrike" cap="none" normalizeH="0" baseline="0" dirty="0">
              <a:ln>
                <a:noFill/>
              </a:ln>
              <a:solidFill>
                <a:schemeClr val="tx1"/>
              </a:solidFill>
              <a:effectLst/>
            </a:endParaRPr>
          </a:p>
        </p:txBody>
      </p:sp>
      <p:sp>
        <p:nvSpPr>
          <p:cNvPr id="30" name="Pijl: omlaag 29">
            <a:extLst>
              <a:ext uri="{FF2B5EF4-FFF2-40B4-BE49-F238E27FC236}">
                <a16:creationId xmlns:a16="http://schemas.microsoft.com/office/drawing/2014/main" id="{92BD0C20-CAE9-480C-A6B5-BB4B2C8C184A}"/>
              </a:ext>
            </a:extLst>
          </p:cNvPr>
          <p:cNvSpPr/>
          <p:nvPr/>
        </p:nvSpPr>
        <p:spPr>
          <a:xfrm>
            <a:off x="7424450" y="2363258"/>
            <a:ext cx="589781" cy="521965"/>
          </a:xfrm>
          <a:prstGeom prst="downArrow">
            <a:avLst/>
          </a:prstGeom>
          <a:solidFill>
            <a:schemeClr val="tx2">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NL"/>
          </a:p>
        </p:txBody>
      </p:sp>
      <p:sp>
        <p:nvSpPr>
          <p:cNvPr id="31" name="Pijl: rechts 30">
            <a:extLst>
              <a:ext uri="{FF2B5EF4-FFF2-40B4-BE49-F238E27FC236}">
                <a16:creationId xmlns:a16="http://schemas.microsoft.com/office/drawing/2014/main" id="{E497CFEB-D01C-4A02-BA2A-87D938F932E4}"/>
              </a:ext>
            </a:extLst>
          </p:cNvPr>
          <p:cNvSpPr/>
          <p:nvPr/>
        </p:nvSpPr>
        <p:spPr>
          <a:xfrm>
            <a:off x="5710411" y="1739117"/>
            <a:ext cx="589781" cy="447010"/>
          </a:xfrm>
          <a:prstGeom prst="rightArrow">
            <a:avLst/>
          </a:prstGeom>
          <a:solidFill>
            <a:schemeClr val="tx2">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F3DEAD94-C9A9-A5BB-46BC-CBA42BBF1516}"/>
              </a:ext>
            </a:extLst>
          </p:cNvPr>
          <p:cNvPicPr>
            <a:picLocks noChangeAspect="1"/>
          </p:cNvPicPr>
          <p:nvPr/>
        </p:nvPicPr>
        <p:blipFill>
          <a:blip r:embed="rId5"/>
          <a:stretch>
            <a:fillRect/>
          </a:stretch>
        </p:blipFill>
        <p:spPr>
          <a:xfrm>
            <a:off x="266760" y="2589871"/>
            <a:ext cx="1754624" cy="1040488"/>
          </a:xfrm>
          <a:prstGeom prst="rect">
            <a:avLst/>
          </a:prstGeom>
        </p:spPr>
      </p:pic>
      <p:pic>
        <p:nvPicPr>
          <p:cNvPr id="18" name="Afbeelding 17">
            <a:extLst>
              <a:ext uri="{FF2B5EF4-FFF2-40B4-BE49-F238E27FC236}">
                <a16:creationId xmlns:a16="http://schemas.microsoft.com/office/drawing/2014/main" id="{575D0B85-5E6D-FD1C-4AB2-4B2376D8EAF7}"/>
              </a:ext>
            </a:extLst>
          </p:cNvPr>
          <p:cNvPicPr>
            <a:picLocks noChangeAspect="1"/>
          </p:cNvPicPr>
          <p:nvPr/>
        </p:nvPicPr>
        <p:blipFill>
          <a:blip r:embed="rId6"/>
          <a:stretch>
            <a:fillRect/>
          </a:stretch>
        </p:blipFill>
        <p:spPr>
          <a:xfrm>
            <a:off x="3281246" y="414021"/>
            <a:ext cx="3450635" cy="573074"/>
          </a:xfrm>
          <a:prstGeom prst="rect">
            <a:avLst/>
          </a:prstGeom>
        </p:spPr>
      </p:pic>
      <p:sp>
        <p:nvSpPr>
          <p:cNvPr id="20" name="Pijl: omlaag 19">
            <a:extLst>
              <a:ext uri="{FF2B5EF4-FFF2-40B4-BE49-F238E27FC236}">
                <a16:creationId xmlns:a16="http://schemas.microsoft.com/office/drawing/2014/main" id="{7F32ADAE-7772-57B1-FBF4-1578DBEF94A6}"/>
              </a:ext>
            </a:extLst>
          </p:cNvPr>
          <p:cNvSpPr/>
          <p:nvPr/>
        </p:nvSpPr>
        <p:spPr>
          <a:xfrm>
            <a:off x="7424450" y="4117584"/>
            <a:ext cx="589781" cy="521965"/>
          </a:xfrm>
          <a:prstGeom prst="downArrow">
            <a:avLst/>
          </a:prstGeom>
          <a:solidFill>
            <a:schemeClr val="tx2">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NL"/>
          </a:p>
        </p:txBody>
      </p:sp>
      <p:pic>
        <p:nvPicPr>
          <p:cNvPr id="21" name="Afbeelding 20">
            <a:extLst>
              <a:ext uri="{FF2B5EF4-FFF2-40B4-BE49-F238E27FC236}">
                <a16:creationId xmlns:a16="http://schemas.microsoft.com/office/drawing/2014/main" id="{12196ED8-8CBB-C762-5D87-EA30704FCB86}"/>
              </a:ext>
            </a:extLst>
          </p:cNvPr>
          <p:cNvPicPr>
            <a:picLocks noChangeAspect="1"/>
          </p:cNvPicPr>
          <p:nvPr/>
        </p:nvPicPr>
        <p:blipFill>
          <a:blip r:embed="rId7"/>
          <a:stretch>
            <a:fillRect/>
          </a:stretch>
        </p:blipFill>
        <p:spPr>
          <a:xfrm>
            <a:off x="251520" y="427212"/>
            <a:ext cx="2286198" cy="664522"/>
          </a:xfrm>
          <a:prstGeom prst="rect">
            <a:avLst/>
          </a:prstGeom>
        </p:spPr>
      </p:pic>
    </p:spTree>
    <p:extLst>
      <p:ext uri="{BB962C8B-B14F-4D97-AF65-F5344CB8AC3E}">
        <p14:creationId xmlns:p14="http://schemas.microsoft.com/office/powerpoint/2010/main" val="926735755"/>
      </p:ext>
    </p:extLst>
  </p:cSld>
  <p:clrMapOvr>
    <a:masterClrMapping/>
  </p:clrMapOvr>
</p:sld>
</file>

<file path=ppt/theme/theme1.xml><?xml version="1.0" encoding="utf-8"?>
<a:theme xmlns:a="http://schemas.openxmlformats.org/drawingml/2006/main" name="Youz">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845</TotalTime>
  <Words>939</Words>
  <Application>Microsoft Office PowerPoint</Application>
  <PresentationFormat>On-screen Show (4:3)</PresentationFormat>
  <Paragraphs>150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Youz</vt:lpstr>
      <vt:lpstr>Cop-Mi in Rotterdam </vt:lpstr>
      <vt:lpstr>Agenda</vt:lpstr>
      <vt:lpstr>  </vt:lpstr>
      <vt:lpstr>COPMI</vt:lpstr>
      <vt:lpstr>PowerPoint Presentation</vt:lpstr>
      <vt:lpstr>COPMI</vt:lpstr>
      <vt:lpstr>Protective factors in COPMI</vt:lpstr>
      <vt:lpstr>Purposes of COPMI interventions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Signing up?   </vt:lpstr>
      <vt:lpstr>Any Questions?   </vt:lpstr>
    </vt:vector>
  </TitlesOfParts>
  <Company>Parnassia Groep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Kopp-Kov</dc:title>
  <dc:creator>20638395</dc:creator>
  <cp:lastModifiedBy>Namen, D.M. van (Dorine)</cp:lastModifiedBy>
  <cp:revision>41</cp:revision>
  <cp:lastPrinted>2021-07-01T13:52:51Z</cp:lastPrinted>
  <dcterms:created xsi:type="dcterms:W3CDTF">2020-10-23T12:03:27Z</dcterms:created>
  <dcterms:modified xsi:type="dcterms:W3CDTF">2023-06-02T15:28:11Z</dcterms:modified>
</cp:coreProperties>
</file>