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289" r:id="rId5"/>
    <p:sldId id="290" r:id="rId6"/>
    <p:sldId id="291" r:id="rId7"/>
    <p:sldId id="472" r:id="rId8"/>
    <p:sldId id="278" r:id="rId9"/>
    <p:sldId id="475" r:id="rId10"/>
    <p:sldId id="292" r:id="rId11"/>
    <p:sldId id="473" r:id="rId12"/>
    <p:sldId id="474" r:id="rId13"/>
    <p:sldId id="476" r:id="rId14"/>
    <p:sldId id="293" r:id="rId15"/>
    <p:sldId id="300" r:id="rId1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7575"/>
    <a:srgbClr val="737373"/>
    <a:srgbClr val="7F7F7F"/>
    <a:srgbClr val="00202A"/>
    <a:srgbClr val="00AFBA"/>
    <a:srgbClr val="98E0E4"/>
    <a:srgbClr val="1C8087"/>
    <a:srgbClr val="6D24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68B05C-4852-4769-B399-512955451B30}" v="45" dt="2023-06-06T00:35:00.639"/>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ys stil 1 – uthev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ys stil 3 – uthevin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4" autoAdjust="0"/>
    <p:restoredTop sz="97404" autoAdjust="0"/>
  </p:normalViewPr>
  <p:slideViewPr>
    <p:cSldViewPr snapToGrid="0" snapToObjects="1">
      <p:cViewPr varScale="1">
        <p:scale>
          <a:sx n="89" d="100"/>
          <a:sy n="89" d="100"/>
        </p:scale>
        <p:origin x="288" y="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0" d="100"/>
          <a:sy n="60" d="100"/>
        </p:scale>
        <p:origin x="326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D1585C-0301-458E-9D6F-ADE5DFFD2B1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AD7B69A-8549-47B0-8249-F6086C71DABA}">
      <dgm:prSet/>
      <dgm:spPr/>
      <dgm:t>
        <a:bodyPr/>
        <a:lstStyle/>
        <a:p>
          <a:r>
            <a:rPr lang="en-US"/>
            <a:t>I  asked all participants to tell me about their family life and problematic substance use, and then I followed the participant’s story</a:t>
          </a:r>
        </a:p>
      </dgm:t>
    </dgm:pt>
    <dgm:pt modelId="{E162EE6D-89D2-4632-A0ED-97CC097FAEF4}" type="parTrans" cxnId="{4FF75539-A54D-48F9-9460-A0FB40F77DEF}">
      <dgm:prSet/>
      <dgm:spPr/>
      <dgm:t>
        <a:bodyPr/>
        <a:lstStyle/>
        <a:p>
          <a:endParaRPr lang="en-US"/>
        </a:p>
      </dgm:t>
    </dgm:pt>
    <dgm:pt modelId="{0934E924-685D-4F5B-8961-C6614CF72026}" type="sibTrans" cxnId="{4FF75539-A54D-48F9-9460-A0FB40F77DEF}">
      <dgm:prSet/>
      <dgm:spPr/>
      <dgm:t>
        <a:bodyPr/>
        <a:lstStyle/>
        <a:p>
          <a:endParaRPr lang="en-US"/>
        </a:p>
      </dgm:t>
    </dgm:pt>
    <dgm:pt modelId="{C1A0863C-BB98-4B28-85F3-1275DBADB124}">
      <dgm:prSet/>
      <dgm:spPr/>
      <dgm:t>
        <a:bodyPr/>
        <a:lstStyle/>
        <a:p>
          <a:r>
            <a:rPr lang="en-US"/>
            <a:t>Interview length varied from 1,5 hours to 2,5 hours. </a:t>
          </a:r>
        </a:p>
      </dgm:t>
    </dgm:pt>
    <dgm:pt modelId="{577CDEBB-A350-4E55-9A5B-8F319336DA34}" type="parTrans" cxnId="{991D24F6-9FEE-456F-8772-187D625CFA90}">
      <dgm:prSet/>
      <dgm:spPr/>
      <dgm:t>
        <a:bodyPr/>
        <a:lstStyle/>
        <a:p>
          <a:endParaRPr lang="en-US"/>
        </a:p>
      </dgm:t>
    </dgm:pt>
    <dgm:pt modelId="{C2869F53-31A1-4F4E-9E6F-64B393CEA2A9}" type="sibTrans" cxnId="{991D24F6-9FEE-456F-8772-187D625CFA90}">
      <dgm:prSet/>
      <dgm:spPr/>
      <dgm:t>
        <a:bodyPr/>
        <a:lstStyle/>
        <a:p>
          <a:endParaRPr lang="en-US"/>
        </a:p>
      </dgm:t>
    </dgm:pt>
    <dgm:pt modelId="{14A0430F-9B5D-49F5-AC40-A304AE54D763}">
      <dgm:prSet/>
      <dgm:spPr/>
      <dgm:t>
        <a:bodyPr/>
        <a:lstStyle/>
        <a:p>
          <a:r>
            <a:rPr lang="en-US"/>
            <a:t>All interviews were emotional, the participants showed feelings and cried</a:t>
          </a:r>
        </a:p>
      </dgm:t>
    </dgm:pt>
    <dgm:pt modelId="{4C785E1F-1761-4B31-8CE0-A93724B00CC8}" type="parTrans" cxnId="{E138EDB5-05F9-48AE-8E0B-386BDAF74B80}">
      <dgm:prSet/>
      <dgm:spPr/>
      <dgm:t>
        <a:bodyPr/>
        <a:lstStyle/>
        <a:p>
          <a:endParaRPr lang="en-US"/>
        </a:p>
      </dgm:t>
    </dgm:pt>
    <dgm:pt modelId="{FD5646D4-6123-4F7F-9BB9-46C618F36034}" type="sibTrans" cxnId="{E138EDB5-05F9-48AE-8E0B-386BDAF74B80}">
      <dgm:prSet/>
      <dgm:spPr/>
      <dgm:t>
        <a:bodyPr/>
        <a:lstStyle/>
        <a:p>
          <a:endParaRPr lang="en-US"/>
        </a:p>
      </dgm:t>
    </dgm:pt>
    <dgm:pt modelId="{D8F3654C-64F2-46A8-859A-0F820033D225}">
      <dgm:prSet/>
      <dgm:spPr/>
      <dgm:t>
        <a:bodyPr/>
        <a:lstStyle/>
        <a:p>
          <a:r>
            <a:rPr lang="en-US"/>
            <a:t>All participants said the experience had been significant to them. </a:t>
          </a:r>
        </a:p>
      </dgm:t>
    </dgm:pt>
    <dgm:pt modelId="{DD96004D-2D74-4583-B5EE-2271163803F2}" type="parTrans" cxnId="{A37BFBAA-D5E9-4135-B933-D34CCD7E8473}">
      <dgm:prSet/>
      <dgm:spPr/>
      <dgm:t>
        <a:bodyPr/>
        <a:lstStyle/>
        <a:p>
          <a:endParaRPr lang="en-US"/>
        </a:p>
      </dgm:t>
    </dgm:pt>
    <dgm:pt modelId="{0C9F1E53-EC97-4813-9823-41729B2D8317}" type="sibTrans" cxnId="{A37BFBAA-D5E9-4135-B933-D34CCD7E8473}">
      <dgm:prSet/>
      <dgm:spPr/>
      <dgm:t>
        <a:bodyPr/>
        <a:lstStyle/>
        <a:p>
          <a:endParaRPr lang="en-US"/>
        </a:p>
      </dgm:t>
    </dgm:pt>
    <dgm:pt modelId="{A5ACB42D-4DB1-4F13-B983-73EADA540712}" type="pres">
      <dgm:prSet presAssocID="{3FD1585C-0301-458E-9D6F-ADE5DFFD2B1B}" presName="root" presStyleCnt="0">
        <dgm:presLayoutVars>
          <dgm:dir/>
          <dgm:resizeHandles val="exact"/>
        </dgm:presLayoutVars>
      </dgm:prSet>
      <dgm:spPr/>
    </dgm:pt>
    <dgm:pt modelId="{E00B579B-8BF9-4B63-9D44-4D802DDBA40E}" type="pres">
      <dgm:prSet presAssocID="{AAD7B69A-8549-47B0-8249-F6086C71DABA}" presName="compNode" presStyleCnt="0"/>
      <dgm:spPr/>
    </dgm:pt>
    <dgm:pt modelId="{1D080725-E5D2-45EE-96AC-1B07672479B8}" type="pres">
      <dgm:prSet presAssocID="{AAD7B69A-8549-47B0-8249-F6086C71DABA}" presName="bgRect" presStyleLbl="bgShp" presStyleIdx="0" presStyleCnt="4"/>
      <dgm:spPr/>
    </dgm:pt>
    <dgm:pt modelId="{F553556A-2544-4EF8-A82C-8EBAAB02F4A2}" type="pres">
      <dgm:prSet presAssocID="{AAD7B69A-8549-47B0-8249-F6086C71DAB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ørsmål"/>
        </a:ext>
      </dgm:extLst>
    </dgm:pt>
    <dgm:pt modelId="{F5D29671-1A80-4953-A985-0D3DDE9BE972}" type="pres">
      <dgm:prSet presAssocID="{AAD7B69A-8549-47B0-8249-F6086C71DABA}" presName="spaceRect" presStyleCnt="0"/>
      <dgm:spPr/>
    </dgm:pt>
    <dgm:pt modelId="{E5E3FEBE-25D9-434F-966C-C11FEBBD45A3}" type="pres">
      <dgm:prSet presAssocID="{AAD7B69A-8549-47B0-8249-F6086C71DABA}" presName="parTx" presStyleLbl="revTx" presStyleIdx="0" presStyleCnt="4">
        <dgm:presLayoutVars>
          <dgm:chMax val="0"/>
          <dgm:chPref val="0"/>
        </dgm:presLayoutVars>
      </dgm:prSet>
      <dgm:spPr/>
    </dgm:pt>
    <dgm:pt modelId="{33E42597-C3FB-4B41-BB85-3DB8FF8ECEA5}" type="pres">
      <dgm:prSet presAssocID="{0934E924-685D-4F5B-8961-C6614CF72026}" presName="sibTrans" presStyleCnt="0"/>
      <dgm:spPr/>
    </dgm:pt>
    <dgm:pt modelId="{B8AC4296-B2A5-49F9-B7AE-E33165230F0B}" type="pres">
      <dgm:prSet presAssocID="{C1A0863C-BB98-4B28-85F3-1275DBADB124}" presName="compNode" presStyleCnt="0"/>
      <dgm:spPr/>
    </dgm:pt>
    <dgm:pt modelId="{9DDFF3EF-1DA0-46B1-B634-72C1ADD4C458}" type="pres">
      <dgm:prSet presAssocID="{C1A0863C-BB98-4B28-85F3-1275DBADB124}" presName="bgRect" presStyleLbl="bgShp" presStyleIdx="1" presStyleCnt="4"/>
      <dgm:spPr/>
    </dgm:pt>
    <dgm:pt modelId="{DD6B4C18-DFD5-4B6A-9FBD-544E6D6329D6}" type="pres">
      <dgm:prSet presAssocID="{C1A0863C-BB98-4B28-85F3-1275DBADB12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lokke"/>
        </a:ext>
      </dgm:extLst>
    </dgm:pt>
    <dgm:pt modelId="{BBEBE705-9511-49E8-B31E-CEF43DD0F284}" type="pres">
      <dgm:prSet presAssocID="{C1A0863C-BB98-4B28-85F3-1275DBADB124}" presName="spaceRect" presStyleCnt="0"/>
      <dgm:spPr/>
    </dgm:pt>
    <dgm:pt modelId="{3673256F-2146-4E6B-AAEC-4CA864E18F7D}" type="pres">
      <dgm:prSet presAssocID="{C1A0863C-BB98-4B28-85F3-1275DBADB124}" presName="parTx" presStyleLbl="revTx" presStyleIdx="1" presStyleCnt="4">
        <dgm:presLayoutVars>
          <dgm:chMax val="0"/>
          <dgm:chPref val="0"/>
        </dgm:presLayoutVars>
      </dgm:prSet>
      <dgm:spPr/>
    </dgm:pt>
    <dgm:pt modelId="{10094667-B5A4-4B03-A722-F466827B3F93}" type="pres">
      <dgm:prSet presAssocID="{C2869F53-31A1-4F4E-9E6F-64B393CEA2A9}" presName="sibTrans" presStyleCnt="0"/>
      <dgm:spPr/>
    </dgm:pt>
    <dgm:pt modelId="{5D877C64-489E-44FD-B1DC-433FABFD7CC4}" type="pres">
      <dgm:prSet presAssocID="{14A0430F-9B5D-49F5-AC40-A304AE54D763}" presName="compNode" presStyleCnt="0"/>
      <dgm:spPr/>
    </dgm:pt>
    <dgm:pt modelId="{C50EAC98-D049-458D-A712-F313652E7027}" type="pres">
      <dgm:prSet presAssocID="{14A0430F-9B5D-49F5-AC40-A304AE54D763}" presName="bgRect" presStyleLbl="bgShp" presStyleIdx="2" presStyleCnt="4"/>
      <dgm:spPr/>
    </dgm:pt>
    <dgm:pt modelId="{06F77269-09AD-4F89-815A-A48EB680460D}" type="pres">
      <dgm:prSet presAssocID="{14A0430F-9B5D-49F5-AC40-A304AE54D76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rama"/>
        </a:ext>
      </dgm:extLst>
    </dgm:pt>
    <dgm:pt modelId="{81D96A40-99C3-4942-8475-80194FEF4C87}" type="pres">
      <dgm:prSet presAssocID="{14A0430F-9B5D-49F5-AC40-A304AE54D763}" presName="spaceRect" presStyleCnt="0"/>
      <dgm:spPr/>
    </dgm:pt>
    <dgm:pt modelId="{547F0B94-B10A-4C8F-91C2-6C1E58D0C2FD}" type="pres">
      <dgm:prSet presAssocID="{14A0430F-9B5D-49F5-AC40-A304AE54D763}" presName="parTx" presStyleLbl="revTx" presStyleIdx="2" presStyleCnt="4">
        <dgm:presLayoutVars>
          <dgm:chMax val="0"/>
          <dgm:chPref val="0"/>
        </dgm:presLayoutVars>
      </dgm:prSet>
      <dgm:spPr/>
    </dgm:pt>
    <dgm:pt modelId="{E6587D8A-BFC2-4EA0-952A-D400F1658240}" type="pres">
      <dgm:prSet presAssocID="{FD5646D4-6123-4F7F-9BB9-46C618F36034}" presName="sibTrans" presStyleCnt="0"/>
      <dgm:spPr/>
    </dgm:pt>
    <dgm:pt modelId="{3B202F34-72A5-41A5-BB7A-E79ACF367232}" type="pres">
      <dgm:prSet presAssocID="{D8F3654C-64F2-46A8-859A-0F820033D225}" presName="compNode" presStyleCnt="0"/>
      <dgm:spPr/>
    </dgm:pt>
    <dgm:pt modelId="{3902B649-C68B-4BCF-A1C8-C2075E10B926}" type="pres">
      <dgm:prSet presAssocID="{D8F3654C-64F2-46A8-859A-0F820033D225}" presName="bgRect" presStyleLbl="bgShp" presStyleIdx="3" presStyleCnt="4"/>
      <dgm:spPr/>
    </dgm:pt>
    <dgm:pt modelId="{CA810863-B500-4B82-9C84-244CF03D7DFC}" type="pres">
      <dgm:prSet presAssocID="{D8F3654C-64F2-46A8-859A-0F820033D22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apanese Dolls"/>
        </a:ext>
      </dgm:extLst>
    </dgm:pt>
    <dgm:pt modelId="{A2F367DE-1773-4245-84E5-E6E3A3DF7120}" type="pres">
      <dgm:prSet presAssocID="{D8F3654C-64F2-46A8-859A-0F820033D225}" presName="spaceRect" presStyleCnt="0"/>
      <dgm:spPr/>
    </dgm:pt>
    <dgm:pt modelId="{76DCED10-FE48-4150-86FE-06D2F51B2469}" type="pres">
      <dgm:prSet presAssocID="{D8F3654C-64F2-46A8-859A-0F820033D225}" presName="parTx" presStyleLbl="revTx" presStyleIdx="3" presStyleCnt="4">
        <dgm:presLayoutVars>
          <dgm:chMax val="0"/>
          <dgm:chPref val="0"/>
        </dgm:presLayoutVars>
      </dgm:prSet>
      <dgm:spPr/>
    </dgm:pt>
  </dgm:ptLst>
  <dgm:cxnLst>
    <dgm:cxn modelId="{4FF75539-A54D-48F9-9460-A0FB40F77DEF}" srcId="{3FD1585C-0301-458E-9D6F-ADE5DFFD2B1B}" destId="{AAD7B69A-8549-47B0-8249-F6086C71DABA}" srcOrd="0" destOrd="0" parTransId="{E162EE6D-89D2-4632-A0ED-97CC097FAEF4}" sibTransId="{0934E924-685D-4F5B-8961-C6614CF72026}"/>
    <dgm:cxn modelId="{2170C14C-14A9-45F9-A69A-C619BB70F1AB}" type="presOf" srcId="{3FD1585C-0301-458E-9D6F-ADE5DFFD2B1B}" destId="{A5ACB42D-4DB1-4F13-B983-73EADA540712}" srcOrd="0" destOrd="0" presId="urn:microsoft.com/office/officeart/2018/2/layout/IconVerticalSolidList"/>
    <dgm:cxn modelId="{78D1F6A9-83E7-4BC9-BD2F-EA246217540F}" type="presOf" srcId="{D8F3654C-64F2-46A8-859A-0F820033D225}" destId="{76DCED10-FE48-4150-86FE-06D2F51B2469}" srcOrd="0" destOrd="0" presId="urn:microsoft.com/office/officeart/2018/2/layout/IconVerticalSolidList"/>
    <dgm:cxn modelId="{A37BFBAA-D5E9-4135-B933-D34CCD7E8473}" srcId="{3FD1585C-0301-458E-9D6F-ADE5DFFD2B1B}" destId="{D8F3654C-64F2-46A8-859A-0F820033D225}" srcOrd="3" destOrd="0" parTransId="{DD96004D-2D74-4583-B5EE-2271163803F2}" sibTransId="{0C9F1E53-EC97-4813-9823-41729B2D8317}"/>
    <dgm:cxn modelId="{E138EDB5-05F9-48AE-8E0B-386BDAF74B80}" srcId="{3FD1585C-0301-458E-9D6F-ADE5DFFD2B1B}" destId="{14A0430F-9B5D-49F5-AC40-A304AE54D763}" srcOrd="2" destOrd="0" parTransId="{4C785E1F-1761-4B31-8CE0-A93724B00CC8}" sibTransId="{FD5646D4-6123-4F7F-9BB9-46C618F36034}"/>
    <dgm:cxn modelId="{CCDF15E4-5773-4756-B396-63B49A444197}" type="presOf" srcId="{C1A0863C-BB98-4B28-85F3-1275DBADB124}" destId="{3673256F-2146-4E6B-AAEC-4CA864E18F7D}" srcOrd="0" destOrd="0" presId="urn:microsoft.com/office/officeart/2018/2/layout/IconVerticalSolidList"/>
    <dgm:cxn modelId="{991D24F6-9FEE-456F-8772-187D625CFA90}" srcId="{3FD1585C-0301-458E-9D6F-ADE5DFFD2B1B}" destId="{C1A0863C-BB98-4B28-85F3-1275DBADB124}" srcOrd="1" destOrd="0" parTransId="{577CDEBB-A350-4E55-9A5B-8F319336DA34}" sibTransId="{C2869F53-31A1-4F4E-9E6F-64B393CEA2A9}"/>
    <dgm:cxn modelId="{1E29B0FB-5A87-4B4D-A3BC-859ADE9EC590}" type="presOf" srcId="{14A0430F-9B5D-49F5-AC40-A304AE54D763}" destId="{547F0B94-B10A-4C8F-91C2-6C1E58D0C2FD}" srcOrd="0" destOrd="0" presId="urn:microsoft.com/office/officeart/2018/2/layout/IconVerticalSolidList"/>
    <dgm:cxn modelId="{5B85B9FF-D14C-4445-A023-B9C038550F18}" type="presOf" srcId="{AAD7B69A-8549-47B0-8249-F6086C71DABA}" destId="{E5E3FEBE-25D9-434F-966C-C11FEBBD45A3}" srcOrd="0" destOrd="0" presId="urn:microsoft.com/office/officeart/2018/2/layout/IconVerticalSolidList"/>
    <dgm:cxn modelId="{F7CB2647-9D94-4393-A6FE-4A81797A5AD0}" type="presParOf" srcId="{A5ACB42D-4DB1-4F13-B983-73EADA540712}" destId="{E00B579B-8BF9-4B63-9D44-4D802DDBA40E}" srcOrd="0" destOrd="0" presId="urn:microsoft.com/office/officeart/2018/2/layout/IconVerticalSolidList"/>
    <dgm:cxn modelId="{A437AD62-388E-46F8-B92D-5E0F693F271E}" type="presParOf" srcId="{E00B579B-8BF9-4B63-9D44-4D802DDBA40E}" destId="{1D080725-E5D2-45EE-96AC-1B07672479B8}" srcOrd="0" destOrd="0" presId="urn:microsoft.com/office/officeart/2018/2/layout/IconVerticalSolidList"/>
    <dgm:cxn modelId="{277AFA7B-BD0F-4E5D-AF35-3907B2CC3918}" type="presParOf" srcId="{E00B579B-8BF9-4B63-9D44-4D802DDBA40E}" destId="{F553556A-2544-4EF8-A82C-8EBAAB02F4A2}" srcOrd="1" destOrd="0" presId="urn:microsoft.com/office/officeart/2018/2/layout/IconVerticalSolidList"/>
    <dgm:cxn modelId="{3BA6F489-C3E3-41D4-AE34-35F06E20D735}" type="presParOf" srcId="{E00B579B-8BF9-4B63-9D44-4D802DDBA40E}" destId="{F5D29671-1A80-4953-A985-0D3DDE9BE972}" srcOrd="2" destOrd="0" presId="urn:microsoft.com/office/officeart/2018/2/layout/IconVerticalSolidList"/>
    <dgm:cxn modelId="{FF989BFD-0D7F-4F17-9E10-43E33F7DA458}" type="presParOf" srcId="{E00B579B-8BF9-4B63-9D44-4D802DDBA40E}" destId="{E5E3FEBE-25D9-434F-966C-C11FEBBD45A3}" srcOrd="3" destOrd="0" presId="urn:microsoft.com/office/officeart/2018/2/layout/IconVerticalSolidList"/>
    <dgm:cxn modelId="{E5B5A17F-4167-438C-9ED0-AC9CFB91FDD0}" type="presParOf" srcId="{A5ACB42D-4DB1-4F13-B983-73EADA540712}" destId="{33E42597-C3FB-4B41-BB85-3DB8FF8ECEA5}" srcOrd="1" destOrd="0" presId="urn:microsoft.com/office/officeart/2018/2/layout/IconVerticalSolidList"/>
    <dgm:cxn modelId="{8761A8C2-8E5E-4DEF-BA88-1B0D8FF18080}" type="presParOf" srcId="{A5ACB42D-4DB1-4F13-B983-73EADA540712}" destId="{B8AC4296-B2A5-49F9-B7AE-E33165230F0B}" srcOrd="2" destOrd="0" presId="urn:microsoft.com/office/officeart/2018/2/layout/IconVerticalSolidList"/>
    <dgm:cxn modelId="{C92A0854-054F-4853-BFEF-A5B89E12217B}" type="presParOf" srcId="{B8AC4296-B2A5-49F9-B7AE-E33165230F0B}" destId="{9DDFF3EF-1DA0-46B1-B634-72C1ADD4C458}" srcOrd="0" destOrd="0" presId="urn:microsoft.com/office/officeart/2018/2/layout/IconVerticalSolidList"/>
    <dgm:cxn modelId="{518220E5-EA9A-4BEA-8A26-4A8627E013F1}" type="presParOf" srcId="{B8AC4296-B2A5-49F9-B7AE-E33165230F0B}" destId="{DD6B4C18-DFD5-4B6A-9FBD-544E6D6329D6}" srcOrd="1" destOrd="0" presId="urn:microsoft.com/office/officeart/2018/2/layout/IconVerticalSolidList"/>
    <dgm:cxn modelId="{6BA8CA91-62B0-4690-B765-13DF675398A8}" type="presParOf" srcId="{B8AC4296-B2A5-49F9-B7AE-E33165230F0B}" destId="{BBEBE705-9511-49E8-B31E-CEF43DD0F284}" srcOrd="2" destOrd="0" presId="urn:microsoft.com/office/officeart/2018/2/layout/IconVerticalSolidList"/>
    <dgm:cxn modelId="{E04F2988-463F-4F7A-B595-CDC85ADCB475}" type="presParOf" srcId="{B8AC4296-B2A5-49F9-B7AE-E33165230F0B}" destId="{3673256F-2146-4E6B-AAEC-4CA864E18F7D}" srcOrd="3" destOrd="0" presId="urn:microsoft.com/office/officeart/2018/2/layout/IconVerticalSolidList"/>
    <dgm:cxn modelId="{58A46F45-8974-458A-9AD0-C1509E27F423}" type="presParOf" srcId="{A5ACB42D-4DB1-4F13-B983-73EADA540712}" destId="{10094667-B5A4-4B03-A722-F466827B3F93}" srcOrd="3" destOrd="0" presId="urn:microsoft.com/office/officeart/2018/2/layout/IconVerticalSolidList"/>
    <dgm:cxn modelId="{971415DC-00E7-4B36-A936-D0F174DC5AA3}" type="presParOf" srcId="{A5ACB42D-4DB1-4F13-B983-73EADA540712}" destId="{5D877C64-489E-44FD-B1DC-433FABFD7CC4}" srcOrd="4" destOrd="0" presId="urn:microsoft.com/office/officeart/2018/2/layout/IconVerticalSolidList"/>
    <dgm:cxn modelId="{9F9603AA-D72F-4B90-B04B-B243FA277B81}" type="presParOf" srcId="{5D877C64-489E-44FD-B1DC-433FABFD7CC4}" destId="{C50EAC98-D049-458D-A712-F313652E7027}" srcOrd="0" destOrd="0" presId="urn:microsoft.com/office/officeart/2018/2/layout/IconVerticalSolidList"/>
    <dgm:cxn modelId="{97711F02-28A5-40D1-BB83-2DB14D321749}" type="presParOf" srcId="{5D877C64-489E-44FD-B1DC-433FABFD7CC4}" destId="{06F77269-09AD-4F89-815A-A48EB680460D}" srcOrd="1" destOrd="0" presId="urn:microsoft.com/office/officeart/2018/2/layout/IconVerticalSolidList"/>
    <dgm:cxn modelId="{4A3F8CCB-1B8E-42DD-858E-94E48BF1901F}" type="presParOf" srcId="{5D877C64-489E-44FD-B1DC-433FABFD7CC4}" destId="{81D96A40-99C3-4942-8475-80194FEF4C87}" srcOrd="2" destOrd="0" presId="urn:microsoft.com/office/officeart/2018/2/layout/IconVerticalSolidList"/>
    <dgm:cxn modelId="{A509AF6E-93C8-4DA8-B44D-EF956B623693}" type="presParOf" srcId="{5D877C64-489E-44FD-B1DC-433FABFD7CC4}" destId="{547F0B94-B10A-4C8F-91C2-6C1E58D0C2FD}" srcOrd="3" destOrd="0" presId="urn:microsoft.com/office/officeart/2018/2/layout/IconVerticalSolidList"/>
    <dgm:cxn modelId="{FD2FF8A0-C1FF-4930-B916-420E5B56D4BD}" type="presParOf" srcId="{A5ACB42D-4DB1-4F13-B983-73EADA540712}" destId="{E6587D8A-BFC2-4EA0-952A-D400F1658240}" srcOrd="5" destOrd="0" presId="urn:microsoft.com/office/officeart/2018/2/layout/IconVerticalSolidList"/>
    <dgm:cxn modelId="{C68AC73D-0C63-4E49-B07E-B4A608DF4305}" type="presParOf" srcId="{A5ACB42D-4DB1-4F13-B983-73EADA540712}" destId="{3B202F34-72A5-41A5-BB7A-E79ACF367232}" srcOrd="6" destOrd="0" presId="urn:microsoft.com/office/officeart/2018/2/layout/IconVerticalSolidList"/>
    <dgm:cxn modelId="{D5C78157-B751-4FE7-9514-3D3373332331}" type="presParOf" srcId="{3B202F34-72A5-41A5-BB7A-E79ACF367232}" destId="{3902B649-C68B-4BCF-A1C8-C2075E10B926}" srcOrd="0" destOrd="0" presId="urn:microsoft.com/office/officeart/2018/2/layout/IconVerticalSolidList"/>
    <dgm:cxn modelId="{3BEA89D2-FF39-46C1-AF97-EBEF731B5E21}" type="presParOf" srcId="{3B202F34-72A5-41A5-BB7A-E79ACF367232}" destId="{CA810863-B500-4B82-9C84-244CF03D7DFC}" srcOrd="1" destOrd="0" presId="urn:microsoft.com/office/officeart/2018/2/layout/IconVerticalSolidList"/>
    <dgm:cxn modelId="{8E25B528-49BC-45BE-9476-DCF311137ADF}" type="presParOf" srcId="{3B202F34-72A5-41A5-BB7A-E79ACF367232}" destId="{A2F367DE-1773-4245-84E5-E6E3A3DF7120}" srcOrd="2" destOrd="0" presId="urn:microsoft.com/office/officeart/2018/2/layout/IconVerticalSolidList"/>
    <dgm:cxn modelId="{18EB6739-2EA1-42FC-9031-C57CB3FC0748}" type="presParOf" srcId="{3B202F34-72A5-41A5-BB7A-E79ACF367232}" destId="{76DCED10-FE48-4150-86FE-06D2F51B246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7E79DE-B31E-45B9-AD69-3FA1C842840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1438D52-5B18-4CED-8A6D-6D530EEBD55A}">
      <dgm:prSet/>
      <dgm:spPr/>
      <dgm:t>
        <a:bodyPr/>
        <a:lstStyle/>
        <a:p>
          <a:r>
            <a:rPr lang="en-US"/>
            <a:t>The term “analytic bracketing” allows “to focus on one aspect of narrative practice while temporarily suspending analytic interest in the others, and then later to return to these issues” (4, p.165). </a:t>
          </a:r>
        </a:p>
      </dgm:t>
    </dgm:pt>
    <dgm:pt modelId="{CF4DB9A6-7B3A-461F-BFD6-A96F4850342B}" type="parTrans" cxnId="{9C1FD0C0-C086-4C5D-AC80-5D9DAED3FC38}">
      <dgm:prSet/>
      <dgm:spPr/>
      <dgm:t>
        <a:bodyPr/>
        <a:lstStyle/>
        <a:p>
          <a:endParaRPr lang="en-US"/>
        </a:p>
      </dgm:t>
    </dgm:pt>
    <dgm:pt modelId="{AEB1B35A-AD3B-47EA-84CA-FA0E3DE617D6}" type="sibTrans" cxnId="{9C1FD0C0-C086-4C5D-AC80-5D9DAED3FC38}">
      <dgm:prSet/>
      <dgm:spPr/>
      <dgm:t>
        <a:bodyPr/>
        <a:lstStyle/>
        <a:p>
          <a:endParaRPr lang="en-US"/>
        </a:p>
      </dgm:t>
    </dgm:pt>
    <dgm:pt modelId="{498AAF0C-F665-45B0-85E1-EFF1886FD667}">
      <dgm:prSet/>
      <dgm:spPr/>
      <dgm:t>
        <a:bodyPr/>
        <a:lstStyle/>
        <a:p>
          <a:r>
            <a:rPr lang="en-US"/>
            <a:t>Analytic bracketing is used in this research project.</a:t>
          </a:r>
        </a:p>
      </dgm:t>
    </dgm:pt>
    <dgm:pt modelId="{D5CD9524-6C6E-4341-86F0-9109837BEE68}" type="parTrans" cxnId="{D5C4889B-8638-4434-A989-362D929E90E5}">
      <dgm:prSet/>
      <dgm:spPr/>
      <dgm:t>
        <a:bodyPr/>
        <a:lstStyle/>
        <a:p>
          <a:endParaRPr lang="en-US"/>
        </a:p>
      </dgm:t>
    </dgm:pt>
    <dgm:pt modelId="{CA515AB0-EF09-48EA-86C3-3FFC289C3169}" type="sibTrans" cxnId="{D5C4889B-8638-4434-A989-362D929E90E5}">
      <dgm:prSet/>
      <dgm:spPr/>
      <dgm:t>
        <a:bodyPr/>
        <a:lstStyle/>
        <a:p>
          <a:endParaRPr lang="en-US"/>
        </a:p>
      </dgm:t>
    </dgm:pt>
    <dgm:pt modelId="{B30C6DC0-ADFE-4813-AF5A-0D98D06859B1}">
      <dgm:prSet/>
      <dgm:spPr/>
      <dgm:t>
        <a:bodyPr/>
        <a:lstStyle/>
        <a:p>
          <a:r>
            <a:rPr lang="en-US"/>
            <a:t>I have been interested in several parts of participants' stories, both “hows” (dialog/performative) and the “whats” (thematic) of storytelling.</a:t>
          </a:r>
        </a:p>
      </dgm:t>
    </dgm:pt>
    <dgm:pt modelId="{CE1A4000-512E-405E-B57D-D9431D879F41}" type="parTrans" cxnId="{DB4BC3BA-0061-4C8D-A92C-A8E4518879F9}">
      <dgm:prSet/>
      <dgm:spPr/>
      <dgm:t>
        <a:bodyPr/>
        <a:lstStyle/>
        <a:p>
          <a:endParaRPr lang="en-US"/>
        </a:p>
      </dgm:t>
    </dgm:pt>
    <dgm:pt modelId="{F83E0CDF-6B1B-4908-8016-D43D26729EE1}" type="sibTrans" cxnId="{DB4BC3BA-0061-4C8D-A92C-A8E4518879F9}">
      <dgm:prSet/>
      <dgm:spPr/>
      <dgm:t>
        <a:bodyPr/>
        <a:lstStyle/>
        <a:p>
          <a:endParaRPr lang="en-US"/>
        </a:p>
      </dgm:t>
    </dgm:pt>
    <dgm:pt modelId="{8C28A799-3F8D-442D-9EAF-6F8E42E82AFC}" type="pres">
      <dgm:prSet presAssocID="{E37E79DE-B31E-45B9-AD69-3FA1C8428403}" presName="root" presStyleCnt="0">
        <dgm:presLayoutVars>
          <dgm:dir/>
          <dgm:resizeHandles val="exact"/>
        </dgm:presLayoutVars>
      </dgm:prSet>
      <dgm:spPr/>
    </dgm:pt>
    <dgm:pt modelId="{27D0E95C-D9C8-4800-AE5A-2AC69EBBCDED}" type="pres">
      <dgm:prSet presAssocID="{71438D52-5B18-4CED-8A6D-6D530EEBD55A}" presName="compNode" presStyleCnt="0"/>
      <dgm:spPr/>
    </dgm:pt>
    <dgm:pt modelId="{D458C9C7-BB80-40CC-BC1C-F94AD58C915F}" type="pres">
      <dgm:prSet presAssocID="{71438D52-5B18-4CED-8A6D-6D530EEBD55A}" presName="bgRect" presStyleLbl="bgShp" presStyleIdx="0" presStyleCnt="3"/>
      <dgm:spPr/>
    </dgm:pt>
    <dgm:pt modelId="{53DDCF89-3281-45E4-A782-7095FE9BE4F8}" type="pres">
      <dgm:prSet presAssocID="{71438D52-5B18-4CED-8A6D-6D530EEBD55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38C71964-B717-4328-BC39-55F185BB0319}" type="pres">
      <dgm:prSet presAssocID="{71438D52-5B18-4CED-8A6D-6D530EEBD55A}" presName="spaceRect" presStyleCnt="0"/>
      <dgm:spPr/>
    </dgm:pt>
    <dgm:pt modelId="{A0930C39-B375-4CE8-BEDE-9B7967F7709C}" type="pres">
      <dgm:prSet presAssocID="{71438D52-5B18-4CED-8A6D-6D530EEBD55A}" presName="parTx" presStyleLbl="revTx" presStyleIdx="0" presStyleCnt="3">
        <dgm:presLayoutVars>
          <dgm:chMax val="0"/>
          <dgm:chPref val="0"/>
        </dgm:presLayoutVars>
      </dgm:prSet>
      <dgm:spPr/>
    </dgm:pt>
    <dgm:pt modelId="{ED0491B3-5F85-4571-A3BA-D2DF954BF49D}" type="pres">
      <dgm:prSet presAssocID="{AEB1B35A-AD3B-47EA-84CA-FA0E3DE617D6}" presName="sibTrans" presStyleCnt="0"/>
      <dgm:spPr/>
    </dgm:pt>
    <dgm:pt modelId="{774972EF-94E0-42A0-9539-44A6F8DA133A}" type="pres">
      <dgm:prSet presAssocID="{498AAF0C-F665-45B0-85E1-EFF1886FD667}" presName="compNode" presStyleCnt="0"/>
      <dgm:spPr/>
    </dgm:pt>
    <dgm:pt modelId="{A676A0A0-B3D8-45B8-9C24-E2CE90E37064}" type="pres">
      <dgm:prSet presAssocID="{498AAF0C-F665-45B0-85E1-EFF1886FD667}" presName="bgRect" presStyleLbl="bgShp" presStyleIdx="1" presStyleCnt="3"/>
      <dgm:spPr/>
    </dgm:pt>
    <dgm:pt modelId="{0F6E8A0C-DA70-44FC-81BD-CB5C661588A0}" type="pres">
      <dgm:prSet presAssocID="{498AAF0C-F665-45B0-85E1-EFF1886FD66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kk"/>
        </a:ext>
      </dgm:extLst>
    </dgm:pt>
    <dgm:pt modelId="{94638269-D229-482C-981F-A3CCA386A5EE}" type="pres">
      <dgm:prSet presAssocID="{498AAF0C-F665-45B0-85E1-EFF1886FD667}" presName="spaceRect" presStyleCnt="0"/>
      <dgm:spPr/>
    </dgm:pt>
    <dgm:pt modelId="{D688D9DF-3EE9-4BC8-911F-843D357AFA19}" type="pres">
      <dgm:prSet presAssocID="{498AAF0C-F665-45B0-85E1-EFF1886FD667}" presName="parTx" presStyleLbl="revTx" presStyleIdx="1" presStyleCnt="3">
        <dgm:presLayoutVars>
          <dgm:chMax val="0"/>
          <dgm:chPref val="0"/>
        </dgm:presLayoutVars>
      </dgm:prSet>
      <dgm:spPr/>
    </dgm:pt>
    <dgm:pt modelId="{FB9ACFA8-3F76-47A6-AF8C-0C08CAB3A04A}" type="pres">
      <dgm:prSet presAssocID="{CA515AB0-EF09-48EA-86C3-3FFC289C3169}" presName="sibTrans" presStyleCnt="0"/>
      <dgm:spPr/>
    </dgm:pt>
    <dgm:pt modelId="{14163CBE-9D6B-4BA7-9279-3DED578011D6}" type="pres">
      <dgm:prSet presAssocID="{B30C6DC0-ADFE-4813-AF5A-0D98D06859B1}" presName="compNode" presStyleCnt="0"/>
      <dgm:spPr/>
    </dgm:pt>
    <dgm:pt modelId="{D41088FE-B2A5-4249-B068-49131E3FBCED}" type="pres">
      <dgm:prSet presAssocID="{B30C6DC0-ADFE-4813-AF5A-0D98D06859B1}" presName="bgRect" presStyleLbl="bgShp" presStyleIdx="2" presStyleCnt="3"/>
      <dgm:spPr/>
    </dgm:pt>
    <dgm:pt modelId="{379B2013-74D5-4997-9535-313481FE16D9}" type="pres">
      <dgm:prSet presAssocID="{B30C6DC0-ADFE-4813-AF5A-0D98D06859B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nnhjul"/>
        </a:ext>
      </dgm:extLst>
    </dgm:pt>
    <dgm:pt modelId="{03A4ADFA-DF3A-4FFE-B93F-2FB580ECA29D}" type="pres">
      <dgm:prSet presAssocID="{B30C6DC0-ADFE-4813-AF5A-0D98D06859B1}" presName="spaceRect" presStyleCnt="0"/>
      <dgm:spPr/>
    </dgm:pt>
    <dgm:pt modelId="{9E17FAA7-1640-4E01-9801-5BD70674D575}" type="pres">
      <dgm:prSet presAssocID="{B30C6DC0-ADFE-4813-AF5A-0D98D06859B1}" presName="parTx" presStyleLbl="revTx" presStyleIdx="2" presStyleCnt="3">
        <dgm:presLayoutVars>
          <dgm:chMax val="0"/>
          <dgm:chPref val="0"/>
        </dgm:presLayoutVars>
      </dgm:prSet>
      <dgm:spPr/>
    </dgm:pt>
  </dgm:ptLst>
  <dgm:cxnLst>
    <dgm:cxn modelId="{571A2E24-3263-445B-9ADE-B99FC91B1568}" type="presOf" srcId="{E37E79DE-B31E-45B9-AD69-3FA1C8428403}" destId="{8C28A799-3F8D-442D-9EAF-6F8E42E82AFC}" srcOrd="0" destOrd="0" presId="urn:microsoft.com/office/officeart/2018/2/layout/IconVerticalSolidList"/>
    <dgm:cxn modelId="{D5CAE42D-6825-44E2-BAAC-F8611FF53306}" type="presOf" srcId="{71438D52-5B18-4CED-8A6D-6D530EEBD55A}" destId="{A0930C39-B375-4CE8-BEDE-9B7967F7709C}" srcOrd="0" destOrd="0" presId="urn:microsoft.com/office/officeart/2018/2/layout/IconVerticalSolidList"/>
    <dgm:cxn modelId="{D5C4889B-8638-4434-A989-362D929E90E5}" srcId="{E37E79DE-B31E-45B9-AD69-3FA1C8428403}" destId="{498AAF0C-F665-45B0-85E1-EFF1886FD667}" srcOrd="1" destOrd="0" parTransId="{D5CD9524-6C6E-4341-86F0-9109837BEE68}" sibTransId="{CA515AB0-EF09-48EA-86C3-3FFC289C3169}"/>
    <dgm:cxn modelId="{3082EAB6-43F1-477E-8D48-5D79A7D5ED09}" type="presOf" srcId="{498AAF0C-F665-45B0-85E1-EFF1886FD667}" destId="{D688D9DF-3EE9-4BC8-911F-843D357AFA19}" srcOrd="0" destOrd="0" presId="urn:microsoft.com/office/officeart/2018/2/layout/IconVerticalSolidList"/>
    <dgm:cxn modelId="{DB4BC3BA-0061-4C8D-A92C-A8E4518879F9}" srcId="{E37E79DE-B31E-45B9-AD69-3FA1C8428403}" destId="{B30C6DC0-ADFE-4813-AF5A-0D98D06859B1}" srcOrd="2" destOrd="0" parTransId="{CE1A4000-512E-405E-B57D-D9431D879F41}" sibTransId="{F83E0CDF-6B1B-4908-8016-D43D26729EE1}"/>
    <dgm:cxn modelId="{9C1FD0C0-C086-4C5D-AC80-5D9DAED3FC38}" srcId="{E37E79DE-B31E-45B9-AD69-3FA1C8428403}" destId="{71438D52-5B18-4CED-8A6D-6D530EEBD55A}" srcOrd="0" destOrd="0" parTransId="{CF4DB9A6-7B3A-461F-BFD6-A96F4850342B}" sibTransId="{AEB1B35A-AD3B-47EA-84CA-FA0E3DE617D6}"/>
    <dgm:cxn modelId="{A69AD2F3-93C8-4534-84C5-C4608EA85FE2}" type="presOf" srcId="{B30C6DC0-ADFE-4813-AF5A-0D98D06859B1}" destId="{9E17FAA7-1640-4E01-9801-5BD70674D575}" srcOrd="0" destOrd="0" presId="urn:microsoft.com/office/officeart/2018/2/layout/IconVerticalSolidList"/>
    <dgm:cxn modelId="{4005B5D7-9B5D-4D5B-BA2F-FFC8874849A7}" type="presParOf" srcId="{8C28A799-3F8D-442D-9EAF-6F8E42E82AFC}" destId="{27D0E95C-D9C8-4800-AE5A-2AC69EBBCDED}" srcOrd="0" destOrd="0" presId="urn:microsoft.com/office/officeart/2018/2/layout/IconVerticalSolidList"/>
    <dgm:cxn modelId="{75429C8D-91DA-4027-B6F3-C3E77CE1C0A7}" type="presParOf" srcId="{27D0E95C-D9C8-4800-AE5A-2AC69EBBCDED}" destId="{D458C9C7-BB80-40CC-BC1C-F94AD58C915F}" srcOrd="0" destOrd="0" presId="urn:microsoft.com/office/officeart/2018/2/layout/IconVerticalSolidList"/>
    <dgm:cxn modelId="{782ADDED-FBF9-456F-811F-AF78C490C608}" type="presParOf" srcId="{27D0E95C-D9C8-4800-AE5A-2AC69EBBCDED}" destId="{53DDCF89-3281-45E4-A782-7095FE9BE4F8}" srcOrd="1" destOrd="0" presId="urn:microsoft.com/office/officeart/2018/2/layout/IconVerticalSolidList"/>
    <dgm:cxn modelId="{47DAA0D0-7E10-4E4C-A020-3DA67F37688C}" type="presParOf" srcId="{27D0E95C-D9C8-4800-AE5A-2AC69EBBCDED}" destId="{38C71964-B717-4328-BC39-55F185BB0319}" srcOrd="2" destOrd="0" presId="urn:microsoft.com/office/officeart/2018/2/layout/IconVerticalSolidList"/>
    <dgm:cxn modelId="{EE772FBC-B189-4ED7-BD91-FF6B3CCCB529}" type="presParOf" srcId="{27D0E95C-D9C8-4800-AE5A-2AC69EBBCDED}" destId="{A0930C39-B375-4CE8-BEDE-9B7967F7709C}" srcOrd="3" destOrd="0" presId="urn:microsoft.com/office/officeart/2018/2/layout/IconVerticalSolidList"/>
    <dgm:cxn modelId="{2E83DD6D-9FB0-441A-9910-CDD3C5571DC5}" type="presParOf" srcId="{8C28A799-3F8D-442D-9EAF-6F8E42E82AFC}" destId="{ED0491B3-5F85-4571-A3BA-D2DF954BF49D}" srcOrd="1" destOrd="0" presId="urn:microsoft.com/office/officeart/2018/2/layout/IconVerticalSolidList"/>
    <dgm:cxn modelId="{8E174D39-C105-4545-8797-734AD280F88F}" type="presParOf" srcId="{8C28A799-3F8D-442D-9EAF-6F8E42E82AFC}" destId="{774972EF-94E0-42A0-9539-44A6F8DA133A}" srcOrd="2" destOrd="0" presId="urn:microsoft.com/office/officeart/2018/2/layout/IconVerticalSolidList"/>
    <dgm:cxn modelId="{CCC01375-F037-40D3-81AA-4580A8CC4AD2}" type="presParOf" srcId="{774972EF-94E0-42A0-9539-44A6F8DA133A}" destId="{A676A0A0-B3D8-45B8-9C24-E2CE90E37064}" srcOrd="0" destOrd="0" presId="urn:microsoft.com/office/officeart/2018/2/layout/IconVerticalSolidList"/>
    <dgm:cxn modelId="{D3DC9F8D-0122-4368-9806-11CEB86F8A63}" type="presParOf" srcId="{774972EF-94E0-42A0-9539-44A6F8DA133A}" destId="{0F6E8A0C-DA70-44FC-81BD-CB5C661588A0}" srcOrd="1" destOrd="0" presId="urn:microsoft.com/office/officeart/2018/2/layout/IconVerticalSolidList"/>
    <dgm:cxn modelId="{6BE3AB47-8501-4FF3-8084-C048395ED201}" type="presParOf" srcId="{774972EF-94E0-42A0-9539-44A6F8DA133A}" destId="{94638269-D229-482C-981F-A3CCA386A5EE}" srcOrd="2" destOrd="0" presId="urn:microsoft.com/office/officeart/2018/2/layout/IconVerticalSolidList"/>
    <dgm:cxn modelId="{CD55F67E-4F4A-4ADB-A66F-208619951EDD}" type="presParOf" srcId="{774972EF-94E0-42A0-9539-44A6F8DA133A}" destId="{D688D9DF-3EE9-4BC8-911F-843D357AFA19}" srcOrd="3" destOrd="0" presId="urn:microsoft.com/office/officeart/2018/2/layout/IconVerticalSolidList"/>
    <dgm:cxn modelId="{BD77B794-4FB4-4EB2-B0F7-92A8E02A8F65}" type="presParOf" srcId="{8C28A799-3F8D-442D-9EAF-6F8E42E82AFC}" destId="{FB9ACFA8-3F76-47A6-AF8C-0C08CAB3A04A}" srcOrd="3" destOrd="0" presId="urn:microsoft.com/office/officeart/2018/2/layout/IconVerticalSolidList"/>
    <dgm:cxn modelId="{2B14971D-161F-4E16-B8D8-D362BEC86DDD}" type="presParOf" srcId="{8C28A799-3F8D-442D-9EAF-6F8E42E82AFC}" destId="{14163CBE-9D6B-4BA7-9279-3DED578011D6}" srcOrd="4" destOrd="0" presId="urn:microsoft.com/office/officeart/2018/2/layout/IconVerticalSolidList"/>
    <dgm:cxn modelId="{380D44C4-FC6C-4534-9E8D-F472987A4AA6}" type="presParOf" srcId="{14163CBE-9D6B-4BA7-9279-3DED578011D6}" destId="{D41088FE-B2A5-4249-B068-49131E3FBCED}" srcOrd="0" destOrd="0" presId="urn:microsoft.com/office/officeart/2018/2/layout/IconVerticalSolidList"/>
    <dgm:cxn modelId="{28238BAE-F4DC-4892-8B6E-DB1204E1B513}" type="presParOf" srcId="{14163CBE-9D6B-4BA7-9279-3DED578011D6}" destId="{379B2013-74D5-4997-9535-313481FE16D9}" srcOrd="1" destOrd="0" presId="urn:microsoft.com/office/officeart/2018/2/layout/IconVerticalSolidList"/>
    <dgm:cxn modelId="{0758BB3C-9D04-4EDD-ACDC-C6FF0C0ACF91}" type="presParOf" srcId="{14163CBE-9D6B-4BA7-9279-3DED578011D6}" destId="{03A4ADFA-DF3A-4FFE-B93F-2FB580ECA29D}" srcOrd="2" destOrd="0" presId="urn:microsoft.com/office/officeart/2018/2/layout/IconVerticalSolidList"/>
    <dgm:cxn modelId="{EAC3A4EB-E04D-4504-B8F7-514B3109A908}" type="presParOf" srcId="{14163CBE-9D6B-4BA7-9279-3DED578011D6}" destId="{9E17FAA7-1640-4E01-9801-5BD70674D57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C04DE3-2BA4-45CB-AF76-C88175864D9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nb-NO"/>
        </a:p>
      </dgm:t>
    </dgm:pt>
    <dgm:pt modelId="{189E591A-9852-47B5-8A1E-242151E2331D}">
      <dgm:prSet phldrT="[Text]"/>
      <dgm:spPr/>
      <dgm:t>
        <a:bodyPr/>
        <a:lstStyle/>
        <a:p>
          <a:r>
            <a:rPr lang="en-US" dirty="0"/>
            <a:t>"A story about tough choices"</a:t>
          </a:r>
        </a:p>
        <a:p>
          <a:r>
            <a:rPr lang="nb-NO" dirty="0"/>
            <a:t>“A story about the unforgivable”</a:t>
          </a:r>
        </a:p>
        <a:p>
          <a:r>
            <a:rPr lang="en-US" dirty="0"/>
            <a:t> </a:t>
          </a:r>
          <a:r>
            <a:rPr lang="nb-NO" dirty="0"/>
            <a:t>“A story of doubt”</a:t>
          </a:r>
        </a:p>
        <a:p>
          <a:endParaRPr lang="nb-NO"/>
        </a:p>
      </dgm:t>
    </dgm:pt>
    <dgm:pt modelId="{67F271A6-9A26-4040-B4F7-1EE7EF6A7CCE}" type="parTrans" cxnId="{3E5D149A-BD84-4770-B525-57770207431D}">
      <dgm:prSet/>
      <dgm:spPr/>
      <dgm:t>
        <a:bodyPr/>
        <a:lstStyle/>
        <a:p>
          <a:endParaRPr lang="nb-NO"/>
        </a:p>
      </dgm:t>
    </dgm:pt>
    <dgm:pt modelId="{90E8FD7D-D2F4-4DB9-8B8E-7058ACABB146}" type="sibTrans" cxnId="{3E5D149A-BD84-4770-B525-57770207431D}">
      <dgm:prSet/>
      <dgm:spPr/>
      <dgm:t>
        <a:bodyPr/>
        <a:lstStyle/>
        <a:p>
          <a:endParaRPr lang="nb-NO"/>
        </a:p>
      </dgm:t>
    </dgm:pt>
    <dgm:pt modelId="{BC4976F5-8872-4D02-BEA8-E95F7AD6BB62}">
      <dgm:prSet phldrT="[Text]"/>
      <dgm:spPr/>
      <dgm:t>
        <a:bodyPr/>
        <a:lstStyle/>
        <a:p>
          <a:r>
            <a:rPr lang="en-US" dirty="0"/>
            <a:t>“A story of family ties”</a:t>
          </a:r>
          <a:endParaRPr lang="nb-NO"/>
        </a:p>
      </dgm:t>
    </dgm:pt>
    <dgm:pt modelId="{D18B212D-1853-47B6-A971-CDEF74E3A226}" type="parTrans" cxnId="{7A74CC04-DF51-483C-A8A3-1314CA3C2DE1}">
      <dgm:prSet/>
      <dgm:spPr/>
      <dgm:t>
        <a:bodyPr/>
        <a:lstStyle/>
        <a:p>
          <a:endParaRPr lang="nb-NO"/>
        </a:p>
      </dgm:t>
    </dgm:pt>
    <dgm:pt modelId="{362B35C0-F24F-4518-BBA1-65C6E3C08AC1}" type="sibTrans" cxnId="{7A74CC04-DF51-483C-A8A3-1314CA3C2DE1}">
      <dgm:prSet/>
      <dgm:spPr/>
      <dgm:t>
        <a:bodyPr/>
        <a:lstStyle/>
        <a:p>
          <a:endParaRPr lang="nb-NO"/>
        </a:p>
      </dgm:t>
    </dgm:pt>
    <dgm:pt modelId="{E0103EC7-B4D0-499B-9003-215E2317B518}">
      <dgm:prSet phldrT="[Text]"/>
      <dgm:spPr/>
      <dgm:t>
        <a:bodyPr/>
        <a:lstStyle/>
        <a:p>
          <a:r>
            <a:rPr lang="en-US" dirty="0"/>
            <a:t>“A story of love”</a:t>
          </a:r>
          <a:endParaRPr lang="nb-NO"/>
        </a:p>
      </dgm:t>
    </dgm:pt>
    <dgm:pt modelId="{E4BEFAE6-B739-4472-BFE4-5507505CF9E6}" type="parTrans" cxnId="{45F3AE3A-DE8E-41CF-8816-27A12A6FE204}">
      <dgm:prSet/>
      <dgm:spPr/>
      <dgm:t>
        <a:bodyPr/>
        <a:lstStyle/>
        <a:p>
          <a:endParaRPr lang="nb-NO"/>
        </a:p>
      </dgm:t>
    </dgm:pt>
    <dgm:pt modelId="{BE188445-1AFC-4D67-BDFD-E2C356FEF60A}" type="sibTrans" cxnId="{45F3AE3A-DE8E-41CF-8816-27A12A6FE204}">
      <dgm:prSet/>
      <dgm:spPr/>
      <dgm:t>
        <a:bodyPr/>
        <a:lstStyle/>
        <a:p>
          <a:endParaRPr lang="nb-NO"/>
        </a:p>
      </dgm:t>
    </dgm:pt>
    <dgm:pt modelId="{2309B140-5625-4DBD-B21F-6BD79BDCC6A0}">
      <dgm:prSet phldrT="[Text]"/>
      <dgm:spPr/>
      <dgm:t>
        <a:bodyPr/>
        <a:lstStyle/>
        <a:p>
          <a:r>
            <a:rPr lang="en-US" dirty="0"/>
            <a:t>“A story of fear and preparedness” </a:t>
          </a:r>
          <a:endParaRPr lang="nb-NO"/>
        </a:p>
      </dgm:t>
    </dgm:pt>
    <dgm:pt modelId="{052C1251-474E-4AA5-B798-E23C46A678BA}" type="parTrans" cxnId="{C5D3CC6F-7C55-4AB5-9A7F-723710CC5B3C}">
      <dgm:prSet/>
      <dgm:spPr/>
      <dgm:t>
        <a:bodyPr/>
        <a:lstStyle/>
        <a:p>
          <a:endParaRPr lang="nb-NO"/>
        </a:p>
      </dgm:t>
    </dgm:pt>
    <dgm:pt modelId="{D7C6D6F4-E3D5-4E5B-AA79-C3109C3454DB}" type="sibTrans" cxnId="{C5D3CC6F-7C55-4AB5-9A7F-723710CC5B3C}">
      <dgm:prSet/>
      <dgm:spPr/>
      <dgm:t>
        <a:bodyPr/>
        <a:lstStyle/>
        <a:p>
          <a:endParaRPr lang="nb-NO"/>
        </a:p>
      </dgm:t>
    </dgm:pt>
    <dgm:pt modelId="{033F28D9-FF12-40A0-8EC1-34A4414325E8}">
      <dgm:prSet/>
      <dgm:spPr/>
      <dgm:t>
        <a:bodyPr/>
        <a:lstStyle/>
        <a:p>
          <a:r>
            <a:rPr lang="en-US" dirty="0"/>
            <a:t>“A story of protecting other family members from PSU”</a:t>
          </a:r>
          <a:endParaRPr lang="nb-NO"/>
        </a:p>
      </dgm:t>
    </dgm:pt>
    <dgm:pt modelId="{D7CC78D9-6F71-4DAF-951D-24679C3DC4A9}" type="parTrans" cxnId="{90FE5202-D0ED-40DC-AD09-203B2C03E041}">
      <dgm:prSet/>
      <dgm:spPr/>
      <dgm:t>
        <a:bodyPr/>
        <a:lstStyle/>
        <a:p>
          <a:endParaRPr lang="nb-NO"/>
        </a:p>
      </dgm:t>
    </dgm:pt>
    <dgm:pt modelId="{07D35CDE-AAD5-4315-AE96-5D0710C94C60}" type="sibTrans" cxnId="{90FE5202-D0ED-40DC-AD09-203B2C03E041}">
      <dgm:prSet/>
      <dgm:spPr/>
      <dgm:t>
        <a:bodyPr/>
        <a:lstStyle/>
        <a:p>
          <a:endParaRPr lang="nb-NO"/>
        </a:p>
      </dgm:t>
    </dgm:pt>
    <dgm:pt modelId="{4762181B-3DBE-42A1-9938-B5C3DB181C3A}" type="pres">
      <dgm:prSet presAssocID="{C6C04DE3-2BA4-45CB-AF76-C88175864D97}" presName="cycle" presStyleCnt="0">
        <dgm:presLayoutVars>
          <dgm:chMax val="1"/>
          <dgm:dir/>
          <dgm:animLvl val="ctr"/>
          <dgm:resizeHandles val="exact"/>
        </dgm:presLayoutVars>
      </dgm:prSet>
      <dgm:spPr/>
    </dgm:pt>
    <dgm:pt modelId="{5A22C2B1-152C-4299-A594-3AF07C9EECEC}" type="pres">
      <dgm:prSet presAssocID="{189E591A-9852-47B5-8A1E-242151E2331D}" presName="centerShape" presStyleLbl="node0" presStyleIdx="0" presStyleCnt="1" custScaleX="140413" custScaleY="138174"/>
      <dgm:spPr/>
    </dgm:pt>
    <dgm:pt modelId="{9489F4F2-6803-45EC-9839-F712717C3794}" type="pres">
      <dgm:prSet presAssocID="{D18B212D-1853-47B6-A971-CDEF74E3A226}" presName="parTrans" presStyleLbl="bgSibTrans2D1" presStyleIdx="0" presStyleCnt="4"/>
      <dgm:spPr/>
    </dgm:pt>
    <dgm:pt modelId="{B98D30A9-1150-430B-A574-C2CD0EB50290}" type="pres">
      <dgm:prSet presAssocID="{BC4976F5-8872-4D02-BEA8-E95F7AD6BB62}" presName="node" presStyleLbl="node1" presStyleIdx="0" presStyleCnt="4">
        <dgm:presLayoutVars>
          <dgm:bulletEnabled val="1"/>
        </dgm:presLayoutVars>
      </dgm:prSet>
      <dgm:spPr/>
    </dgm:pt>
    <dgm:pt modelId="{3DA7C42A-7EF8-4BB1-BA76-72691B799C13}" type="pres">
      <dgm:prSet presAssocID="{E4BEFAE6-B739-4472-BFE4-5507505CF9E6}" presName="parTrans" presStyleLbl="bgSibTrans2D1" presStyleIdx="1" presStyleCnt="4"/>
      <dgm:spPr/>
    </dgm:pt>
    <dgm:pt modelId="{789A882D-262D-45E4-AADA-F33B2FA1D143}" type="pres">
      <dgm:prSet presAssocID="{E0103EC7-B4D0-499B-9003-215E2317B518}" presName="node" presStyleLbl="node1" presStyleIdx="1" presStyleCnt="4">
        <dgm:presLayoutVars>
          <dgm:bulletEnabled val="1"/>
        </dgm:presLayoutVars>
      </dgm:prSet>
      <dgm:spPr/>
    </dgm:pt>
    <dgm:pt modelId="{36F824B9-5959-48C3-B89C-D6C4D5C9FC99}" type="pres">
      <dgm:prSet presAssocID="{052C1251-474E-4AA5-B798-E23C46A678BA}" presName="parTrans" presStyleLbl="bgSibTrans2D1" presStyleIdx="2" presStyleCnt="4"/>
      <dgm:spPr/>
    </dgm:pt>
    <dgm:pt modelId="{DA6D61E3-AD47-4B2E-8D88-42126D62E64B}" type="pres">
      <dgm:prSet presAssocID="{2309B140-5625-4DBD-B21F-6BD79BDCC6A0}" presName="node" presStyleLbl="node1" presStyleIdx="2" presStyleCnt="4">
        <dgm:presLayoutVars>
          <dgm:bulletEnabled val="1"/>
        </dgm:presLayoutVars>
      </dgm:prSet>
      <dgm:spPr/>
    </dgm:pt>
    <dgm:pt modelId="{28791C01-68EF-4C90-937E-36B446D81871}" type="pres">
      <dgm:prSet presAssocID="{D7CC78D9-6F71-4DAF-951D-24679C3DC4A9}" presName="parTrans" presStyleLbl="bgSibTrans2D1" presStyleIdx="3" presStyleCnt="4"/>
      <dgm:spPr/>
    </dgm:pt>
    <dgm:pt modelId="{47182DB5-34E2-491E-8DAB-009A6A87B342}" type="pres">
      <dgm:prSet presAssocID="{033F28D9-FF12-40A0-8EC1-34A4414325E8}" presName="node" presStyleLbl="node1" presStyleIdx="3" presStyleCnt="4">
        <dgm:presLayoutVars>
          <dgm:bulletEnabled val="1"/>
        </dgm:presLayoutVars>
      </dgm:prSet>
      <dgm:spPr/>
    </dgm:pt>
  </dgm:ptLst>
  <dgm:cxnLst>
    <dgm:cxn modelId="{90FE5202-D0ED-40DC-AD09-203B2C03E041}" srcId="{189E591A-9852-47B5-8A1E-242151E2331D}" destId="{033F28D9-FF12-40A0-8EC1-34A4414325E8}" srcOrd="3" destOrd="0" parTransId="{D7CC78D9-6F71-4DAF-951D-24679C3DC4A9}" sibTransId="{07D35CDE-AAD5-4315-AE96-5D0710C94C60}"/>
    <dgm:cxn modelId="{7A74CC04-DF51-483C-A8A3-1314CA3C2DE1}" srcId="{189E591A-9852-47B5-8A1E-242151E2331D}" destId="{BC4976F5-8872-4D02-BEA8-E95F7AD6BB62}" srcOrd="0" destOrd="0" parTransId="{D18B212D-1853-47B6-A971-CDEF74E3A226}" sibTransId="{362B35C0-F24F-4518-BBA1-65C6E3C08AC1}"/>
    <dgm:cxn modelId="{DCC7BD16-7019-42E9-9F23-F2497C994860}" type="presOf" srcId="{033F28D9-FF12-40A0-8EC1-34A4414325E8}" destId="{47182DB5-34E2-491E-8DAB-009A6A87B342}" srcOrd="0" destOrd="0" presId="urn:microsoft.com/office/officeart/2005/8/layout/radial4"/>
    <dgm:cxn modelId="{1718B519-E012-4392-A513-0EC8AE3F92C7}" type="presOf" srcId="{D18B212D-1853-47B6-A971-CDEF74E3A226}" destId="{9489F4F2-6803-45EC-9839-F712717C3794}" srcOrd="0" destOrd="0" presId="urn:microsoft.com/office/officeart/2005/8/layout/radial4"/>
    <dgm:cxn modelId="{45F3AE3A-DE8E-41CF-8816-27A12A6FE204}" srcId="{189E591A-9852-47B5-8A1E-242151E2331D}" destId="{E0103EC7-B4D0-499B-9003-215E2317B518}" srcOrd="1" destOrd="0" parTransId="{E4BEFAE6-B739-4472-BFE4-5507505CF9E6}" sibTransId="{BE188445-1AFC-4D67-BDFD-E2C356FEF60A}"/>
    <dgm:cxn modelId="{51B2255C-E104-43CF-9B48-CEE7280AE6D3}" type="presOf" srcId="{E4BEFAE6-B739-4472-BFE4-5507505CF9E6}" destId="{3DA7C42A-7EF8-4BB1-BA76-72691B799C13}" srcOrd="0" destOrd="0" presId="urn:microsoft.com/office/officeart/2005/8/layout/radial4"/>
    <dgm:cxn modelId="{2A0EAD43-6FFE-4E04-9359-CE358897CF21}" type="presOf" srcId="{D7CC78D9-6F71-4DAF-951D-24679C3DC4A9}" destId="{28791C01-68EF-4C90-937E-36B446D81871}" srcOrd="0" destOrd="0" presId="urn:microsoft.com/office/officeart/2005/8/layout/radial4"/>
    <dgm:cxn modelId="{147DCC6C-1AEE-4563-8813-91DFEE46C949}" type="presOf" srcId="{BC4976F5-8872-4D02-BEA8-E95F7AD6BB62}" destId="{B98D30A9-1150-430B-A574-C2CD0EB50290}" srcOrd="0" destOrd="0" presId="urn:microsoft.com/office/officeart/2005/8/layout/radial4"/>
    <dgm:cxn modelId="{C5D3CC6F-7C55-4AB5-9A7F-723710CC5B3C}" srcId="{189E591A-9852-47B5-8A1E-242151E2331D}" destId="{2309B140-5625-4DBD-B21F-6BD79BDCC6A0}" srcOrd="2" destOrd="0" parTransId="{052C1251-474E-4AA5-B798-E23C46A678BA}" sibTransId="{D7C6D6F4-E3D5-4E5B-AA79-C3109C3454DB}"/>
    <dgm:cxn modelId="{50FB7F56-48E0-4E3C-9253-08460ED1E87C}" type="presOf" srcId="{C6C04DE3-2BA4-45CB-AF76-C88175864D97}" destId="{4762181B-3DBE-42A1-9938-B5C3DB181C3A}" srcOrd="0" destOrd="0" presId="urn:microsoft.com/office/officeart/2005/8/layout/radial4"/>
    <dgm:cxn modelId="{FDB80780-9611-4FE7-95FD-0479151B88C8}" type="presOf" srcId="{E0103EC7-B4D0-499B-9003-215E2317B518}" destId="{789A882D-262D-45E4-AADA-F33B2FA1D143}" srcOrd="0" destOrd="0" presId="urn:microsoft.com/office/officeart/2005/8/layout/radial4"/>
    <dgm:cxn modelId="{94ABFC90-0813-4FC9-BCDD-4BEDB3D79F2F}" type="presOf" srcId="{2309B140-5625-4DBD-B21F-6BD79BDCC6A0}" destId="{DA6D61E3-AD47-4B2E-8D88-42126D62E64B}" srcOrd="0" destOrd="0" presId="urn:microsoft.com/office/officeart/2005/8/layout/radial4"/>
    <dgm:cxn modelId="{3E5D149A-BD84-4770-B525-57770207431D}" srcId="{C6C04DE3-2BA4-45CB-AF76-C88175864D97}" destId="{189E591A-9852-47B5-8A1E-242151E2331D}" srcOrd="0" destOrd="0" parTransId="{67F271A6-9A26-4040-B4F7-1EE7EF6A7CCE}" sibTransId="{90E8FD7D-D2F4-4DB9-8B8E-7058ACABB146}"/>
    <dgm:cxn modelId="{2FD76CD3-9706-4187-B755-3FB73E853546}" type="presOf" srcId="{189E591A-9852-47B5-8A1E-242151E2331D}" destId="{5A22C2B1-152C-4299-A594-3AF07C9EECEC}" srcOrd="0" destOrd="0" presId="urn:microsoft.com/office/officeart/2005/8/layout/radial4"/>
    <dgm:cxn modelId="{745B2EDE-FE11-474A-89EE-939D21B8E4B9}" type="presOf" srcId="{052C1251-474E-4AA5-B798-E23C46A678BA}" destId="{36F824B9-5959-48C3-B89C-D6C4D5C9FC99}" srcOrd="0" destOrd="0" presId="urn:microsoft.com/office/officeart/2005/8/layout/radial4"/>
    <dgm:cxn modelId="{67E77C65-E2B1-4CA1-B99E-64F7E36B7EB7}" type="presParOf" srcId="{4762181B-3DBE-42A1-9938-B5C3DB181C3A}" destId="{5A22C2B1-152C-4299-A594-3AF07C9EECEC}" srcOrd="0" destOrd="0" presId="urn:microsoft.com/office/officeart/2005/8/layout/radial4"/>
    <dgm:cxn modelId="{9180C1F6-1EDC-420A-8ED3-0B68B4F322AB}" type="presParOf" srcId="{4762181B-3DBE-42A1-9938-B5C3DB181C3A}" destId="{9489F4F2-6803-45EC-9839-F712717C3794}" srcOrd="1" destOrd="0" presId="urn:microsoft.com/office/officeart/2005/8/layout/radial4"/>
    <dgm:cxn modelId="{53E29463-60AF-4E11-B559-EDC3FB24D56F}" type="presParOf" srcId="{4762181B-3DBE-42A1-9938-B5C3DB181C3A}" destId="{B98D30A9-1150-430B-A574-C2CD0EB50290}" srcOrd="2" destOrd="0" presId="urn:microsoft.com/office/officeart/2005/8/layout/radial4"/>
    <dgm:cxn modelId="{7B41B192-70F0-4EDF-A2A1-766498712080}" type="presParOf" srcId="{4762181B-3DBE-42A1-9938-B5C3DB181C3A}" destId="{3DA7C42A-7EF8-4BB1-BA76-72691B799C13}" srcOrd="3" destOrd="0" presId="urn:microsoft.com/office/officeart/2005/8/layout/radial4"/>
    <dgm:cxn modelId="{6C82AC81-A0BF-47C4-BDA4-F64B7C6F8B11}" type="presParOf" srcId="{4762181B-3DBE-42A1-9938-B5C3DB181C3A}" destId="{789A882D-262D-45E4-AADA-F33B2FA1D143}" srcOrd="4" destOrd="0" presId="urn:microsoft.com/office/officeart/2005/8/layout/radial4"/>
    <dgm:cxn modelId="{BC7F38A0-5D74-4435-BEC1-EB57AD8B8516}" type="presParOf" srcId="{4762181B-3DBE-42A1-9938-B5C3DB181C3A}" destId="{36F824B9-5959-48C3-B89C-D6C4D5C9FC99}" srcOrd="5" destOrd="0" presId="urn:microsoft.com/office/officeart/2005/8/layout/radial4"/>
    <dgm:cxn modelId="{B1B7B2AC-4E8E-4DD3-BF0C-6753BD048BE2}" type="presParOf" srcId="{4762181B-3DBE-42A1-9938-B5C3DB181C3A}" destId="{DA6D61E3-AD47-4B2E-8D88-42126D62E64B}" srcOrd="6" destOrd="0" presId="urn:microsoft.com/office/officeart/2005/8/layout/radial4"/>
    <dgm:cxn modelId="{DE4A6305-38B5-4560-B68D-1FDD9878E0D6}" type="presParOf" srcId="{4762181B-3DBE-42A1-9938-B5C3DB181C3A}" destId="{28791C01-68EF-4C90-937E-36B446D81871}" srcOrd="7" destOrd="0" presId="urn:microsoft.com/office/officeart/2005/8/layout/radial4"/>
    <dgm:cxn modelId="{BD4CC18C-3B32-4273-9578-1CA23DFB3586}" type="presParOf" srcId="{4762181B-3DBE-42A1-9938-B5C3DB181C3A}" destId="{47182DB5-34E2-491E-8DAB-009A6A87B342}"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5BD56B-F46A-4A86-8C15-0D7F99E04223}" type="doc">
      <dgm:prSet loTypeId="urn:microsoft.com/office/officeart/2008/layout/VerticalCircleList" loCatId="list" qsTypeId="urn:microsoft.com/office/officeart/2005/8/quickstyle/simple1" qsCatId="simple" csTypeId="urn:microsoft.com/office/officeart/2005/8/colors/accent1_2" csCatId="accent1" phldr="1"/>
      <dgm:spPr/>
    </dgm:pt>
    <dgm:pt modelId="{934E6FC1-5556-494B-900F-35316E8F11F7}">
      <dgm:prSet phldrT="[Text]"/>
      <dgm:spPr/>
      <dgm:t>
        <a:bodyPr/>
        <a:lstStyle/>
        <a:p>
          <a:r>
            <a:rPr lang="en-US" dirty="0"/>
            <a:t>“Stories with chaos”</a:t>
          </a:r>
          <a:endParaRPr lang="nb-NO"/>
        </a:p>
      </dgm:t>
    </dgm:pt>
    <dgm:pt modelId="{325F97DC-1D1A-49A7-B20F-4C37E34C5FB1}" type="parTrans" cxnId="{8BF3CFE6-C96B-4615-8757-D5782C3FE415}">
      <dgm:prSet/>
      <dgm:spPr/>
      <dgm:t>
        <a:bodyPr/>
        <a:lstStyle/>
        <a:p>
          <a:endParaRPr lang="nb-NO"/>
        </a:p>
      </dgm:t>
    </dgm:pt>
    <dgm:pt modelId="{7FE29BD2-4CAD-4E9E-93E9-AD0B7810AD02}" type="sibTrans" cxnId="{8BF3CFE6-C96B-4615-8757-D5782C3FE415}">
      <dgm:prSet/>
      <dgm:spPr/>
      <dgm:t>
        <a:bodyPr/>
        <a:lstStyle/>
        <a:p>
          <a:endParaRPr lang="nb-NO"/>
        </a:p>
      </dgm:t>
    </dgm:pt>
    <dgm:pt modelId="{8CC7FF60-503D-47B2-A880-11389444EEB3}">
      <dgm:prSet/>
      <dgm:spPr/>
      <dgm:t>
        <a:bodyPr/>
        <a:lstStyle/>
        <a:p>
          <a:r>
            <a:rPr lang="en-US" dirty="0"/>
            <a:t>“Stories difficult to tell”</a:t>
          </a:r>
        </a:p>
      </dgm:t>
    </dgm:pt>
    <dgm:pt modelId="{0C26283B-D9C9-474D-AEA4-BD4819E73FB5}" type="parTrans" cxnId="{6F7A1532-75E0-4F31-98FF-B8494AECA425}">
      <dgm:prSet/>
      <dgm:spPr/>
      <dgm:t>
        <a:bodyPr/>
        <a:lstStyle/>
        <a:p>
          <a:endParaRPr lang="nb-NO"/>
        </a:p>
      </dgm:t>
    </dgm:pt>
    <dgm:pt modelId="{F66D6DED-23BE-4143-94BE-48C56666012E}" type="sibTrans" cxnId="{6F7A1532-75E0-4F31-98FF-B8494AECA425}">
      <dgm:prSet/>
      <dgm:spPr/>
      <dgm:t>
        <a:bodyPr/>
        <a:lstStyle/>
        <a:p>
          <a:endParaRPr lang="nb-NO"/>
        </a:p>
      </dgm:t>
    </dgm:pt>
    <dgm:pt modelId="{22D1691E-A7DD-40C8-B8C7-D6106338EDF4}">
      <dgm:prSet/>
      <dgm:spPr/>
      <dgm:t>
        <a:bodyPr/>
        <a:lstStyle/>
        <a:p>
          <a:r>
            <a:rPr lang="en-US" dirty="0"/>
            <a:t>“Directing stories”</a:t>
          </a:r>
        </a:p>
      </dgm:t>
    </dgm:pt>
    <dgm:pt modelId="{1C296773-D3B9-4E21-9509-E144B73FDC99}" type="parTrans" cxnId="{64DA55FA-15BC-4ECA-8AB7-ECFFCD0965A4}">
      <dgm:prSet/>
      <dgm:spPr/>
      <dgm:t>
        <a:bodyPr/>
        <a:lstStyle/>
        <a:p>
          <a:endParaRPr lang="nb-NO"/>
        </a:p>
      </dgm:t>
    </dgm:pt>
    <dgm:pt modelId="{DADF8931-C40D-4F8C-A643-8AFE4F30BB16}" type="sibTrans" cxnId="{64DA55FA-15BC-4ECA-8AB7-ECFFCD0965A4}">
      <dgm:prSet/>
      <dgm:spPr/>
      <dgm:t>
        <a:bodyPr/>
        <a:lstStyle/>
        <a:p>
          <a:endParaRPr lang="nb-NO"/>
        </a:p>
      </dgm:t>
    </dgm:pt>
    <dgm:pt modelId="{F34A6034-2C9F-4DFC-974C-4B3108D5428D}" type="pres">
      <dgm:prSet presAssocID="{7E5BD56B-F46A-4A86-8C15-0D7F99E04223}" presName="Name0" presStyleCnt="0">
        <dgm:presLayoutVars>
          <dgm:dir/>
        </dgm:presLayoutVars>
      </dgm:prSet>
      <dgm:spPr/>
    </dgm:pt>
    <dgm:pt modelId="{1F03D824-184B-46B5-AE03-3B5AB4B817FF}" type="pres">
      <dgm:prSet presAssocID="{8CC7FF60-503D-47B2-A880-11389444EEB3}" presName="noChildren" presStyleCnt="0"/>
      <dgm:spPr/>
    </dgm:pt>
    <dgm:pt modelId="{85C697F3-D593-4635-8F0E-5781C4D4549F}" type="pres">
      <dgm:prSet presAssocID="{8CC7FF60-503D-47B2-A880-11389444EEB3}" presName="gap" presStyleCnt="0"/>
      <dgm:spPr/>
    </dgm:pt>
    <dgm:pt modelId="{CE5549C3-972D-4F65-896D-C98C7B105061}" type="pres">
      <dgm:prSet presAssocID="{8CC7FF60-503D-47B2-A880-11389444EEB3}" presName="medCircle2" presStyleLbl="vennNode1" presStyleIdx="0" presStyleCnt="3"/>
      <dgm:spPr/>
    </dgm:pt>
    <dgm:pt modelId="{A7369B80-05D6-4D79-A511-A41EB1B0B367}" type="pres">
      <dgm:prSet presAssocID="{8CC7FF60-503D-47B2-A880-11389444EEB3}" presName="txLvlOnly1" presStyleLbl="revTx" presStyleIdx="0" presStyleCnt="3"/>
      <dgm:spPr/>
    </dgm:pt>
    <dgm:pt modelId="{8B390AFB-5958-40A2-8235-A3D1299484A7}" type="pres">
      <dgm:prSet presAssocID="{22D1691E-A7DD-40C8-B8C7-D6106338EDF4}" presName="noChildren" presStyleCnt="0"/>
      <dgm:spPr/>
    </dgm:pt>
    <dgm:pt modelId="{033415BD-4C13-4A0B-BBE3-C472E175BE3C}" type="pres">
      <dgm:prSet presAssocID="{22D1691E-A7DD-40C8-B8C7-D6106338EDF4}" presName="gap" presStyleCnt="0"/>
      <dgm:spPr/>
    </dgm:pt>
    <dgm:pt modelId="{1E81FC5D-5027-42CB-8F7A-71236E0CDAD8}" type="pres">
      <dgm:prSet presAssocID="{22D1691E-A7DD-40C8-B8C7-D6106338EDF4}" presName="medCircle2" presStyleLbl="vennNode1" presStyleIdx="1" presStyleCnt="3"/>
      <dgm:spPr/>
    </dgm:pt>
    <dgm:pt modelId="{B6328CBF-58AF-47C6-B485-D11B3F3A752F}" type="pres">
      <dgm:prSet presAssocID="{22D1691E-A7DD-40C8-B8C7-D6106338EDF4}" presName="txLvlOnly1" presStyleLbl="revTx" presStyleIdx="1" presStyleCnt="3"/>
      <dgm:spPr/>
    </dgm:pt>
    <dgm:pt modelId="{27CE62C6-3501-491D-ACB7-4518B7BBCC34}" type="pres">
      <dgm:prSet presAssocID="{934E6FC1-5556-494B-900F-35316E8F11F7}" presName="noChildren" presStyleCnt="0"/>
      <dgm:spPr/>
    </dgm:pt>
    <dgm:pt modelId="{2FE418D2-06EE-402D-A693-CF70CF4381AE}" type="pres">
      <dgm:prSet presAssocID="{934E6FC1-5556-494B-900F-35316E8F11F7}" presName="gap" presStyleCnt="0"/>
      <dgm:spPr/>
    </dgm:pt>
    <dgm:pt modelId="{61C44947-CDF8-41F1-A6E4-64E5CA9C2FF6}" type="pres">
      <dgm:prSet presAssocID="{934E6FC1-5556-494B-900F-35316E8F11F7}" presName="medCircle2" presStyleLbl="vennNode1" presStyleIdx="2" presStyleCnt="3"/>
      <dgm:spPr/>
    </dgm:pt>
    <dgm:pt modelId="{392CF3D1-2E19-43C1-B051-DEE450495BA0}" type="pres">
      <dgm:prSet presAssocID="{934E6FC1-5556-494B-900F-35316E8F11F7}" presName="txLvlOnly1" presStyleLbl="revTx" presStyleIdx="2" presStyleCnt="3"/>
      <dgm:spPr/>
    </dgm:pt>
  </dgm:ptLst>
  <dgm:cxnLst>
    <dgm:cxn modelId="{6F7A1532-75E0-4F31-98FF-B8494AECA425}" srcId="{7E5BD56B-F46A-4A86-8C15-0D7F99E04223}" destId="{8CC7FF60-503D-47B2-A880-11389444EEB3}" srcOrd="0" destOrd="0" parTransId="{0C26283B-D9C9-474D-AEA4-BD4819E73FB5}" sibTransId="{F66D6DED-23BE-4143-94BE-48C56666012E}"/>
    <dgm:cxn modelId="{4AF9014F-F00D-48F7-AE0E-D8612CC828BD}" type="presOf" srcId="{934E6FC1-5556-494B-900F-35316E8F11F7}" destId="{392CF3D1-2E19-43C1-B051-DEE450495BA0}" srcOrd="0" destOrd="0" presId="urn:microsoft.com/office/officeart/2008/layout/VerticalCircleList"/>
    <dgm:cxn modelId="{0511985A-96D5-47A3-82D0-8ED066F3D43E}" type="presOf" srcId="{8CC7FF60-503D-47B2-A880-11389444EEB3}" destId="{A7369B80-05D6-4D79-A511-A41EB1B0B367}" srcOrd="0" destOrd="0" presId="urn:microsoft.com/office/officeart/2008/layout/VerticalCircleList"/>
    <dgm:cxn modelId="{2C4B279C-8730-40F6-BDAE-CD67E64BE1E5}" type="presOf" srcId="{22D1691E-A7DD-40C8-B8C7-D6106338EDF4}" destId="{B6328CBF-58AF-47C6-B485-D11B3F3A752F}" srcOrd="0" destOrd="0" presId="urn:microsoft.com/office/officeart/2008/layout/VerticalCircleList"/>
    <dgm:cxn modelId="{10A146B3-6D2F-42FE-8FD9-E2D0D0947451}" type="presOf" srcId="{7E5BD56B-F46A-4A86-8C15-0D7F99E04223}" destId="{F34A6034-2C9F-4DFC-974C-4B3108D5428D}" srcOrd="0" destOrd="0" presId="urn:microsoft.com/office/officeart/2008/layout/VerticalCircleList"/>
    <dgm:cxn modelId="{8BF3CFE6-C96B-4615-8757-D5782C3FE415}" srcId="{7E5BD56B-F46A-4A86-8C15-0D7F99E04223}" destId="{934E6FC1-5556-494B-900F-35316E8F11F7}" srcOrd="2" destOrd="0" parTransId="{325F97DC-1D1A-49A7-B20F-4C37E34C5FB1}" sibTransId="{7FE29BD2-4CAD-4E9E-93E9-AD0B7810AD02}"/>
    <dgm:cxn modelId="{64DA55FA-15BC-4ECA-8AB7-ECFFCD0965A4}" srcId="{7E5BD56B-F46A-4A86-8C15-0D7F99E04223}" destId="{22D1691E-A7DD-40C8-B8C7-D6106338EDF4}" srcOrd="1" destOrd="0" parTransId="{1C296773-D3B9-4E21-9509-E144B73FDC99}" sibTransId="{DADF8931-C40D-4F8C-A643-8AFE4F30BB16}"/>
    <dgm:cxn modelId="{426EA2F2-12C9-40D7-9E4E-1D68371F4A08}" type="presParOf" srcId="{F34A6034-2C9F-4DFC-974C-4B3108D5428D}" destId="{1F03D824-184B-46B5-AE03-3B5AB4B817FF}" srcOrd="0" destOrd="0" presId="urn:microsoft.com/office/officeart/2008/layout/VerticalCircleList"/>
    <dgm:cxn modelId="{0790D3F8-326D-4B5F-8559-D85E49ADDB09}" type="presParOf" srcId="{1F03D824-184B-46B5-AE03-3B5AB4B817FF}" destId="{85C697F3-D593-4635-8F0E-5781C4D4549F}" srcOrd="0" destOrd="0" presId="urn:microsoft.com/office/officeart/2008/layout/VerticalCircleList"/>
    <dgm:cxn modelId="{6AE48CF9-AF55-4A25-AD55-3354772813A1}" type="presParOf" srcId="{1F03D824-184B-46B5-AE03-3B5AB4B817FF}" destId="{CE5549C3-972D-4F65-896D-C98C7B105061}" srcOrd="1" destOrd="0" presId="urn:microsoft.com/office/officeart/2008/layout/VerticalCircleList"/>
    <dgm:cxn modelId="{95013F4E-8B76-4B6B-9944-E88E7EC045D4}" type="presParOf" srcId="{1F03D824-184B-46B5-AE03-3B5AB4B817FF}" destId="{A7369B80-05D6-4D79-A511-A41EB1B0B367}" srcOrd="2" destOrd="0" presId="urn:microsoft.com/office/officeart/2008/layout/VerticalCircleList"/>
    <dgm:cxn modelId="{8BBC8717-C41D-410C-9592-205FB65DD7A0}" type="presParOf" srcId="{F34A6034-2C9F-4DFC-974C-4B3108D5428D}" destId="{8B390AFB-5958-40A2-8235-A3D1299484A7}" srcOrd="1" destOrd="0" presId="urn:microsoft.com/office/officeart/2008/layout/VerticalCircleList"/>
    <dgm:cxn modelId="{8511A141-AD94-4EDF-AD37-1DC4CFF6CC78}" type="presParOf" srcId="{8B390AFB-5958-40A2-8235-A3D1299484A7}" destId="{033415BD-4C13-4A0B-BBE3-C472E175BE3C}" srcOrd="0" destOrd="0" presId="urn:microsoft.com/office/officeart/2008/layout/VerticalCircleList"/>
    <dgm:cxn modelId="{7F1375EA-9C9A-4FBB-8107-CFA50B4B21C0}" type="presParOf" srcId="{8B390AFB-5958-40A2-8235-A3D1299484A7}" destId="{1E81FC5D-5027-42CB-8F7A-71236E0CDAD8}" srcOrd="1" destOrd="0" presId="urn:microsoft.com/office/officeart/2008/layout/VerticalCircleList"/>
    <dgm:cxn modelId="{F85A2A42-A149-403E-B31E-FB4AC41FA6A2}" type="presParOf" srcId="{8B390AFB-5958-40A2-8235-A3D1299484A7}" destId="{B6328CBF-58AF-47C6-B485-D11B3F3A752F}" srcOrd="2" destOrd="0" presId="urn:microsoft.com/office/officeart/2008/layout/VerticalCircleList"/>
    <dgm:cxn modelId="{3D0A1A65-FDD4-40FB-B163-77B0645C96F0}" type="presParOf" srcId="{F34A6034-2C9F-4DFC-974C-4B3108D5428D}" destId="{27CE62C6-3501-491D-ACB7-4518B7BBCC34}" srcOrd="2" destOrd="0" presId="urn:microsoft.com/office/officeart/2008/layout/VerticalCircleList"/>
    <dgm:cxn modelId="{D7A7A69C-20D4-438B-965F-0617861D3D38}" type="presParOf" srcId="{27CE62C6-3501-491D-ACB7-4518B7BBCC34}" destId="{2FE418D2-06EE-402D-A693-CF70CF4381AE}" srcOrd="0" destOrd="0" presId="urn:microsoft.com/office/officeart/2008/layout/VerticalCircleList"/>
    <dgm:cxn modelId="{2D340828-7614-45D0-8DBC-401671860F04}" type="presParOf" srcId="{27CE62C6-3501-491D-ACB7-4518B7BBCC34}" destId="{61C44947-CDF8-41F1-A6E4-64E5CA9C2FF6}" srcOrd="1" destOrd="0" presId="urn:microsoft.com/office/officeart/2008/layout/VerticalCircleList"/>
    <dgm:cxn modelId="{2F3AC1BB-B477-466E-A074-0A3EE31B38D1}" type="presParOf" srcId="{27CE62C6-3501-491D-ACB7-4518B7BBCC34}" destId="{392CF3D1-2E19-43C1-B051-DEE450495BA0}"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80725-E5D2-45EE-96AC-1B07672479B8}">
      <dsp:nvSpPr>
        <dsp:cNvPr id="0" name=""/>
        <dsp:cNvSpPr/>
      </dsp:nvSpPr>
      <dsp:spPr>
        <a:xfrm>
          <a:off x="0" y="2099"/>
          <a:ext cx="5256000" cy="106395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53556A-2544-4EF8-A82C-8EBAAB02F4A2}">
      <dsp:nvSpPr>
        <dsp:cNvPr id="0" name=""/>
        <dsp:cNvSpPr/>
      </dsp:nvSpPr>
      <dsp:spPr>
        <a:xfrm>
          <a:off x="321847" y="241489"/>
          <a:ext cx="585177" cy="5851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E3FEBE-25D9-434F-966C-C11FEBBD45A3}">
      <dsp:nvSpPr>
        <dsp:cNvPr id="0" name=""/>
        <dsp:cNvSpPr/>
      </dsp:nvSpPr>
      <dsp:spPr>
        <a:xfrm>
          <a:off x="1228871" y="2099"/>
          <a:ext cx="4027128" cy="1063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02" tIns="112602" rIns="112602" bIns="112602" numCol="1" spcCol="1270" anchor="ctr" anchorCtr="0">
          <a:noAutofit/>
        </a:bodyPr>
        <a:lstStyle/>
        <a:p>
          <a:pPr marL="0" lvl="0" indent="0" algn="l" defTabSz="666750">
            <a:lnSpc>
              <a:spcPct val="90000"/>
            </a:lnSpc>
            <a:spcBef>
              <a:spcPct val="0"/>
            </a:spcBef>
            <a:spcAft>
              <a:spcPct val="35000"/>
            </a:spcAft>
            <a:buNone/>
          </a:pPr>
          <a:r>
            <a:rPr lang="en-US" sz="1500" kern="1200"/>
            <a:t>I  asked all participants to tell me about their family life and problematic substance use, and then I followed the participant’s story</a:t>
          </a:r>
        </a:p>
      </dsp:txBody>
      <dsp:txXfrm>
        <a:off x="1228871" y="2099"/>
        <a:ext cx="4027128" cy="1063958"/>
      </dsp:txXfrm>
    </dsp:sp>
    <dsp:sp modelId="{9DDFF3EF-1DA0-46B1-B634-72C1ADD4C458}">
      <dsp:nvSpPr>
        <dsp:cNvPr id="0" name=""/>
        <dsp:cNvSpPr/>
      </dsp:nvSpPr>
      <dsp:spPr>
        <a:xfrm>
          <a:off x="0" y="1332047"/>
          <a:ext cx="5256000" cy="106395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6B4C18-DFD5-4B6A-9FBD-544E6D6329D6}">
      <dsp:nvSpPr>
        <dsp:cNvPr id="0" name=""/>
        <dsp:cNvSpPr/>
      </dsp:nvSpPr>
      <dsp:spPr>
        <a:xfrm>
          <a:off x="321847" y="1571437"/>
          <a:ext cx="585177" cy="5851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73256F-2146-4E6B-AAEC-4CA864E18F7D}">
      <dsp:nvSpPr>
        <dsp:cNvPr id="0" name=""/>
        <dsp:cNvSpPr/>
      </dsp:nvSpPr>
      <dsp:spPr>
        <a:xfrm>
          <a:off x="1228871" y="1332047"/>
          <a:ext cx="4027128" cy="1063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02" tIns="112602" rIns="112602" bIns="112602" numCol="1" spcCol="1270" anchor="ctr" anchorCtr="0">
          <a:noAutofit/>
        </a:bodyPr>
        <a:lstStyle/>
        <a:p>
          <a:pPr marL="0" lvl="0" indent="0" algn="l" defTabSz="666750">
            <a:lnSpc>
              <a:spcPct val="90000"/>
            </a:lnSpc>
            <a:spcBef>
              <a:spcPct val="0"/>
            </a:spcBef>
            <a:spcAft>
              <a:spcPct val="35000"/>
            </a:spcAft>
            <a:buNone/>
          </a:pPr>
          <a:r>
            <a:rPr lang="en-US" sz="1500" kern="1200"/>
            <a:t>Interview length varied from 1,5 hours to 2,5 hours. </a:t>
          </a:r>
        </a:p>
      </dsp:txBody>
      <dsp:txXfrm>
        <a:off x="1228871" y="1332047"/>
        <a:ext cx="4027128" cy="1063958"/>
      </dsp:txXfrm>
    </dsp:sp>
    <dsp:sp modelId="{C50EAC98-D049-458D-A712-F313652E7027}">
      <dsp:nvSpPr>
        <dsp:cNvPr id="0" name=""/>
        <dsp:cNvSpPr/>
      </dsp:nvSpPr>
      <dsp:spPr>
        <a:xfrm>
          <a:off x="0" y="2661994"/>
          <a:ext cx="5256000" cy="106395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F77269-09AD-4F89-815A-A48EB680460D}">
      <dsp:nvSpPr>
        <dsp:cNvPr id="0" name=""/>
        <dsp:cNvSpPr/>
      </dsp:nvSpPr>
      <dsp:spPr>
        <a:xfrm>
          <a:off x="321847" y="2901385"/>
          <a:ext cx="585177" cy="5851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7F0B94-B10A-4C8F-91C2-6C1E58D0C2FD}">
      <dsp:nvSpPr>
        <dsp:cNvPr id="0" name=""/>
        <dsp:cNvSpPr/>
      </dsp:nvSpPr>
      <dsp:spPr>
        <a:xfrm>
          <a:off x="1228871" y="2661994"/>
          <a:ext cx="4027128" cy="1063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02" tIns="112602" rIns="112602" bIns="112602" numCol="1" spcCol="1270" anchor="ctr" anchorCtr="0">
          <a:noAutofit/>
        </a:bodyPr>
        <a:lstStyle/>
        <a:p>
          <a:pPr marL="0" lvl="0" indent="0" algn="l" defTabSz="666750">
            <a:lnSpc>
              <a:spcPct val="90000"/>
            </a:lnSpc>
            <a:spcBef>
              <a:spcPct val="0"/>
            </a:spcBef>
            <a:spcAft>
              <a:spcPct val="35000"/>
            </a:spcAft>
            <a:buNone/>
          </a:pPr>
          <a:r>
            <a:rPr lang="en-US" sz="1500" kern="1200"/>
            <a:t>All interviews were emotional, the participants showed feelings and cried</a:t>
          </a:r>
        </a:p>
      </dsp:txBody>
      <dsp:txXfrm>
        <a:off x="1228871" y="2661994"/>
        <a:ext cx="4027128" cy="1063958"/>
      </dsp:txXfrm>
    </dsp:sp>
    <dsp:sp modelId="{3902B649-C68B-4BCF-A1C8-C2075E10B926}">
      <dsp:nvSpPr>
        <dsp:cNvPr id="0" name=""/>
        <dsp:cNvSpPr/>
      </dsp:nvSpPr>
      <dsp:spPr>
        <a:xfrm>
          <a:off x="0" y="3991942"/>
          <a:ext cx="5256000" cy="106395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810863-B500-4B82-9C84-244CF03D7DFC}">
      <dsp:nvSpPr>
        <dsp:cNvPr id="0" name=""/>
        <dsp:cNvSpPr/>
      </dsp:nvSpPr>
      <dsp:spPr>
        <a:xfrm>
          <a:off x="321847" y="4231333"/>
          <a:ext cx="585177" cy="5851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DCED10-FE48-4150-86FE-06D2F51B2469}">
      <dsp:nvSpPr>
        <dsp:cNvPr id="0" name=""/>
        <dsp:cNvSpPr/>
      </dsp:nvSpPr>
      <dsp:spPr>
        <a:xfrm>
          <a:off x="1228871" y="3991942"/>
          <a:ext cx="4027128" cy="1063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02" tIns="112602" rIns="112602" bIns="112602" numCol="1" spcCol="1270" anchor="ctr" anchorCtr="0">
          <a:noAutofit/>
        </a:bodyPr>
        <a:lstStyle/>
        <a:p>
          <a:pPr marL="0" lvl="0" indent="0" algn="l" defTabSz="666750">
            <a:lnSpc>
              <a:spcPct val="90000"/>
            </a:lnSpc>
            <a:spcBef>
              <a:spcPct val="0"/>
            </a:spcBef>
            <a:spcAft>
              <a:spcPct val="35000"/>
            </a:spcAft>
            <a:buNone/>
          </a:pPr>
          <a:r>
            <a:rPr lang="en-US" sz="1500" kern="1200"/>
            <a:t>All participants said the experience had been significant to them. </a:t>
          </a:r>
        </a:p>
      </dsp:txBody>
      <dsp:txXfrm>
        <a:off x="1228871" y="3991942"/>
        <a:ext cx="4027128" cy="10639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8C9C7-BB80-40CC-BC1C-F94AD58C915F}">
      <dsp:nvSpPr>
        <dsp:cNvPr id="0" name=""/>
        <dsp:cNvSpPr/>
      </dsp:nvSpPr>
      <dsp:spPr>
        <a:xfrm>
          <a:off x="0" y="617"/>
          <a:ext cx="10926000" cy="14456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DDCF89-3281-45E4-A782-7095FE9BE4F8}">
      <dsp:nvSpPr>
        <dsp:cNvPr id="0" name=""/>
        <dsp:cNvSpPr/>
      </dsp:nvSpPr>
      <dsp:spPr>
        <a:xfrm>
          <a:off x="437296" y="325879"/>
          <a:ext cx="795084" cy="7950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930C39-B375-4CE8-BEDE-9B7967F7709C}">
      <dsp:nvSpPr>
        <dsp:cNvPr id="0" name=""/>
        <dsp:cNvSpPr/>
      </dsp:nvSpPr>
      <dsp:spPr>
        <a:xfrm>
          <a:off x="1669678" y="617"/>
          <a:ext cx="9256321" cy="1445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994" tIns="152994" rIns="152994" bIns="152994" numCol="1" spcCol="1270" anchor="ctr" anchorCtr="0">
          <a:noAutofit/>
        </a:bodyPr>
        <a:lstStyle/>
        <a:p>
          <a:pPr marL="0" lvl="0" indent="0" algn="l" defTabSz="1066800">
            <a:lnSpc>
              <a:spcPct val="90000"/>
            </a:lnSpc>
            <a:spcBef>
              <a:spcPct val="0"/>
            </a:spcBef>
            <a:spcAft>
              <a:spcPct val="35000"/>
            </a:spcAft>
            <a:buNone/>
          </a:pPr>
          <a:r>
            <a:rPr lang="en-US" sz="2400" kern="1200"/>
            <a:t>The term “analytic bracketing” allows “to focus on one aspect of narrative practice while temporarily suspending analytic interest in the others, and then later to return to these issues” (4, p.165). </a:t>
          </a:r>
        </a:p>
      </dsp:txBody>
      <dsp:txXfrm>
        <a:off x="1669678" y="617"/>
        <a:ext cx="9256321" cy="1445608"/>
      </dsp:txXfrm>
    </dsp:sp>
    <dsp:sp modelId="{A676A0A0-B3D8-45B8-9C24-E2CE90E37064}">
      <dsp:nvSpPr>
        <dsp:cNvPr id="0" name=""/>
        <dsp:cNvSpPr/>
      </dsp:nvSpPr>
      <dsp:spPr>
        <a:xfrm>
          <a:off x="0" y="1807628"/>
          <a:ext cx="10926000" cy="14456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6E8A0C-DA70-44FC-81BD-CB5C661588A0}">
      <dsp:nvSpPr>
        <dsp:cNvPr id="0" name=""/>
        <dsp:cNvSpPr/>
      </dsp:nvSpPr>
      <dsp:spPr>
        <a:xfrm>
          <a:off x="437296" y="2132890"/>
          <a:ext cx="795084" cy="7950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88D9DF-3EE9-4BC8-911F-843D357AFA19}">
      <dsp:nvSpPr>
        <dsp:cNvPr id="0" name=""/>
        <dsp:cNvSpPr/>
      </dsp:nvSpPr>
      <dsp:spPr>
        <a:xfrm>
          <a:off x="1669678" y="1807628"/>
          <a:ext cx="9256321" cy="1445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994" tIns="152994" rIns="152994" bIns="152994" numCol="1" spcCol="1270" anchor="ctr" anchorCtr="0">
          <a:noAutofit/>
        </a:bodyPr>
        <a:lstStyle/>
        <a:p>
          <a:pPr marL="0" lvl="0" indent="0" algn="l" defTabSz="1066800">
            <a:lnSpc>
              <a:spcPct val="90000"/>
            </a:lnSpc>
            <a:spcBef>
              <a:spcPct val="0"/>
            </a:spcBef>
            <a:spcAft>
              <a:spcPct val="35000"/>
            </a:spcAft>
            <a:buNone/>
          </a:pPr>
          <a:r>
            <a:rPr lang="en-US" sz="2400" kern="1200"/>
            <a:t>Analytic bracketing is used in this research project.</a:t>
          </a:r>
        </a:p>
      </dsp:txBody>
      <dsp:txXfrm>
        <a:off x="1669678" y="1807628"/>
        <a:ext cx="9256321" cy="1445608"/>
      </dsp:txXfrm>
    </dsp:sp>
    <dsp:sp modelId="{D41088FE-B2A5-4249-B068-49131E3FBCED}">
      <dsp:nvSpPr>
        <dsp:cNvPr id="0" name=""/>
        <dsp:cNvSpPr/>
      </dsp:nvSpPr>
      <dsp:spPr>
        <a:xfrm>
          <a:off x="0" y="3614639"/>
          <a:ext cx="10926000" cy="14456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9B2013-74D5-4997-9535-313481FE16D9}">
      <dsp:nvSpPr>
        <dsp:cNvPr id="0" name=""/>
        <dsp:cNvSpPr/>
      </dsp:nvSpPr>
      <dsp:spPr>
        <a:xfrm>
          <a:off x="437296" y="3939901"/>
          <a:ext cx="795084" cy="7950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17FAA7-1640-4E01-9801-5BD70674D575}">
      <dsp:nvSpPr>
        <dsp:cNvPr id="0" name=""/>
        <dsp:cNvSpPr/>
      </dsp:nvSpPr>
      <dsp:spPr>
        <a:xfrm>
          <a:off x="1669678" y="3614639"/>
          <a:ext cx="9256321" cy="1445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994" tIns="152994" rIns="152994" bIns="152994" numCol="1" spcCol="1270" anchor="ctr" anchorCtr="0">
          <a:noAutofit/>
        </a:bodyPr>
        <a:lstStyle/>
        <a:p>
          <a:pPr marL="0" lvl="0" indent="0" algn="l" defTabSz="1066800">
            <a:lnSpc>
              <a:spcPct val="90000"/>
            </a:lnSpc>
            <a:spcBef>
              <a:spcPct val="0"/>
            </a:spcBef>
            <a:spcAft>
              <a:spcPct val="35000"/>
            </a:spcAft>
            <a:buNone/>
          </a:pPr>
          <a:r>
            <a:rPr lang="en-US" sz="2400" kern="1200"/>
            <a:t>I have been interested in several parts of participants' stories, both “hows” (dialog/performative) and the “whats” (thematic) of storytelling.</a:t>
          </a:r>
        </a:p>
      </dsp:txBody>
      <dsp:txXfrm>
        <a:off x="1669678" y="3614639"/>
        <a:ext cx="9256321" cy="14456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2C2B1-152C-4299-A594-3AF07C9EECEC}">
      <dsp:nvSpPr>
        <dsp:cNvPr id="0" name=""/>
        <dsp:cNvSpPr/>
      </dsp:nvSpPr>
      <dsp:spPr>
        <a:xfrm>
          <a:off x="3726816" y="1878488"/>
          <a:ext cx="3469953" cy="34146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 story about tough choices"</a:t>
          </a:r>
        </a:p>
        <a:p>
          <a:pPr marL="0" lvl="0" indent="0" algn="ctr" defTabSz="1066800">
            <a:lnSpc>
              <a:spcPct val="90000"/>
            </a:lnSpc>
            <a:spcBef>
              <a:spcPct val="0"/>
            </a:spcBef>
            <a:spcAft>
              <a:spcPct val="35000"/>
            </a:spcAft>
            <a:buNone/>
          </a:pPr>
          <a:r>
            <a:rPr lang="nb-NO" sz="2400" kern="1200" dirty="0"/>
            <a:t>“A story about the unforgivable”</a:t>
          </a:r>
        </a:p>
        <a:p>
          <a:pPr marL="0" lvl="0" indent="0" algn="ctr" defTabSz="1066800">
            <a:lnSpc>
              <a:spcPct val="90000"/>
            </a:lnSpc>
            <a:spcBef>
              <a:spcPct val="0"/>
            </a:spcBef>
            <a:spcAft>
              <a:spcPct val="35000"/>
            </a:spcAft>
            <a:buNone/>
          </a:pPr>
          <a:r>
            <a:rPr lang="en-US" sz="2400" kern="1200" dirty="0"/>
            <a:t> </a:t>
          </a:r>
          <a:r>
            <a:rPr lang="nb-NO" sz="2400" kern="1200" dirty="0"/>
            <a:t>“A story of doubt”</a:t>
          </a:r>
        </a:p>
        <a:p>
          <a:pPr marL="0" lvl="0" indent="0" algn="ctr" defTabSz="1066800">
            <a:lnSpc>
              <a:spcPct val="90000"/>
            </a:lnSpc>
            <a:spcBef>
              <a:spcPct val="0"/>
            </a:spcBef>
            <a:spcAft>
              <a:spcPct val="35000"/>
            </a:spcAft>
            <a:buNone/>
          </a:pPr>
          <a:endParaRPr lang="nb-NO" sz="2400" kern="1200"/>
        </a:p>
      </dsp:txBody>
      <dsp:txXfrm>
        <a:off x="4234979" y="2378548"/>
        <a:ext cx="2453627" cy="2414502"/>
      </dsp:txXfrm>
    </dsp:sp>
    <dsp:sp modelId="{9489F4F2-6803-45EC-9839-F712717C3794}">
      <dsp:nvSpPr>
        <dsp:cNvPr id="0" name=""/>
        <dsp:cNvSpPr/>
      </dsp:nvSpPr>
      <dsp:spPr>
        <a:xfrm rot="11700000">
          <a:off x="2366850" y="2587548"/>
          <a:ext cx="1367341" cy="70430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8D30A9-1150-430B-A574-C2CD0EB50290}">
      <dsp:nvSpPr>
        <dsp:cNvPr id="0" name=""/>
        <dsp:cNvSpPr/>
      </dsp:nvSpPr>
      <dsp:spPr>
        <a:xfrm>
          <a:off x="1216303" y="1823680"/>
          <a:ext cx="2347685" cy="18781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“A story of family ties”</a:t>
          </a:r>
          <a:endParaRPr lang="nb-NO" sz="2500" kern="1200"/>
        </a:p>
      </dsp:txBody>
      <dsp:txXfrm>
        <a:off x="1271312" y="1878689"/>
        <a:ext cx="2237667" cy="1768130"/>
      </dsp:txXfrm>
    </dsp:sp>
    <dsp:sp modelId="{3DA7C42A-7EF8-4BB1-BA76-72691B799C13}">
      <dsp:nvSpPr>
        <dsp:cNvPr id="0" name=""/>
        <dsp:cNvSpPr/>
      </dsp:nvSpPr>
      <dsp:spPr>
        <a:xfrm rot="14700000">
          <a:off x="3717418" y="980162"/>
          <a:ext cx="1387116" cy="70430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9A882D-262D-45E4-AADA-F33B2FA1D143}">
      <dsp:nvSpPr>
        <dsp:cNvPr id="0" name=""/>
        <dsp:cNvSpPr/>
      </dsp:nvSpPr>
      <dsp:spPr>
        <a:xfrm>
          <a:off x="2944023" y="-235336"/>
          <a:ext cx="2347685" cy="18781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“A story of love”</a:t>
          </a:r>
          <a:endParaRPr lang="nb-NO" sz="2500" kern="1200"/>
        </a:p>
      </dsp:txBody>
      <dsp:txXfrm>
        <a:off x="2999032" y="-180327"/>
        <a:ext cx="2237667" cy="1768130"/>
      </dsp:txXfrm>
    </dsp:sp>
    <dsp:sp modelId="{36F824B9-5959-48C3-B89C-D6C4D5C9FC99}">
      <dsp:nvSpPr>
        <dsp:cNvPr id="0" name=""/>
        <dsp:cNvSpPr/>
      </dsp:nvSpPr>
      <dsp:spPr>
        <a:xfrm rot="17700000">
          <a:off x="5819052" y="980162"/>
          <a:ext cx="1387116" cy="70430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6D61E3-AD47-4B2E-8D88-42126D62E64B}">
      <dsp:nvSpPr>
        <dsp:cNvPr id="0" name=""/>
        <dsp:cNvSpPr/>
      </dsp:nvSpPr>
      <dsp:spPr>
        <a:xfrm>
          <a:off x="5631878" y="-235336"/>
          <a:ext cx="2347685" cy="18781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“A story of fear and preparedness” </a:t>
          </a:r>
          <a:endParaRPr lang="nb-NO" sz="2500" kern="1200"/>
        </a:p>
      </dsp:txBody>
      <dsp:txXfrm>
        <a:off x="5686887" y="-180327"/>
        <a:ext cx="2237667" cy="1768130"/>
      </dsp:txXfrm>
    </dsp:sp>
    <dsp:sp modelId="{28791C01-68EF-4C90-937E-36B446D81871}">
      <dsp:nvSpPr>
        <dsp:cNvPr id="0" name=""/>
        <dsp:cNvSpPr/>
      </dsp:nvSpPr>
      <dsp:spPr>
        <a:xfrm rot="20700000">
          <a:off x="7189395" y="2587548"/>
          <a:ext cx="1367341" cy="70430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182DB5-34E2-491E-8DAB-009A6A87B342}">
      <dsp:nvSpPr>
        <dsp:cNvPr id="0" name=""/>
        <dsp:cNvSpPr/>
      </dsp:nvSpPr>
      <dsp:spPr>
        <a:xfrm>
          <a:off x="7359597" y="1823680"/>
          <a:ext cx="2347685" cy="18781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“A story of protecting other family members from PSU”</a:t>
          </a:r>
          <a:endParaRPr lang="nb-NO" sz="2500" kern="1200"/>
        </a:p>
      </dsp:txBody>
      <dsp:txXfrm>
        <a:off x="7414606" y="1878689"/>
        <a:ext cx="2237667" cy="17681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549C3-972D-4F65-896D-C98C7B105061}">
      <dsp:nvSpPr>
        <dsp:cNvPr id="0" name=""/>
        <dsp:cNvSpPr/>
      </dsp:nvSpPr>
      <dsp:spPr>
        <a:xfrm>
          <a:off x="767059" y="1988"/>
          <a:ext cx="1684674" cy="168467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7369B80-05D6-4D79-A511-A41EB1B0B367}">
      <dsp:nvSpPr>
        <dsp:cNvPr id="0" name=""/>
        <dsp:cNvSpPr/>
      </dsp:nvSpPr>
      <dsp:spPr>
        <a:xfrm>
          <a:off x="1609396" y="1988"/>
          <a:ext cx="8988354" cy="1684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0" bIns="82550" numCol="1" spcCol="1270" anchor="ctr" anchorCtr="0">
          <a:noAutofit/>
        </a:bodyPr>
        <a:lstStyle/>
        <a:p>
          <a:pPr marL="0" lvl="0" indent="0" algn="l" defTabSz="2889250">
            <a:lnSpc>
              <a:spcPct val="90000"/>
            </a:lnSpc>
            <a:spcBef>
              <a:spcPct val="0"/>
            </a:spcBef>
            <a:spcAft>
              <a:spcPct val="35000"/>
            </a:spcAft>
            <a:buNone/>
          </a:pPr>
          <a:r>
            <a:rPr lang="en-US" sz="6500" kern="1200" dirty="0"/>
            <a:t>“Stories difficult to tell”</a:t>
          </a:r>
        </a:p>
      </dsp:txBody>
      <dsp:txXfrm>
        <a:off x="1609396" y="1988"/>
        <a:ext cx="8988354" cy="1684674"/>
      </dsp:txXfrm>
    </dsp:sp>
    <dsp:sp modelId="{1E81FC5D-5027-42CB-8F7A-71236E0CDAD8}">
      <dsp:nvSpPr>
        <dsp:cNvPr id="0" name=""/>
        <dsp:cNvSpPr/>
      </dsp:nvSpPr>
      <dsp:spPr>
        <a:xfrm>
          <a:off x="767059" y="1686662"/>
          <a:ext cx="1684674" cy="168467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6328CBF-58AF-47C6-B485-D11B3F3A752F}">
      <dsp:nvSpPr>
        <dsp:cNvPr id="0" name=""/>
        <dsp:cNvSpPr/>
      </dsp:nvSpPr>
      <dsp:spPr>
        <a:xfrm>
          <a:off x="1609396" y="1686662"/>
          <a:ext cx="8988354" cy="1684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0" bIns="82550" numCol="1" spcCol="1270" anchor="ctr" anchorCtr="0">
          <a:noAutofit/>
        </a:bodyPr>
        <a:lstStyle/>
        <a:p>
          <a:pPr marL="0" lvl="0" indent="0" algn="l" defTabSz="2889250">
            <a:lnSpc>
              <a:spcPct val="90000"/>
            </a:lnSpc>
            <a:spcBef>
              <a:spcPct val="0"/>
            </a:spcBef>
            <a:spcAft>
              <a:spcPct val="35000"/>
            </a:spcAft>
            <a:buNone/>
          </a:pPr>
          <a:r>
            <a:rPr lang="en-US" sz="6500" kern="1200" dirty="0"/>
            <a:t>“Directing stories”</a:t>
          </a:r>
        </a:p>
      </dsp:txBody>
      <dsp:txXfrm>
        <a:off x="1609396" y="1686662"/>
        <a:ext cx="8988354" cy="1684674"/>
      </dsp:txXfrm>
    </dsp:sp>
    <dsp:sp modelId="{61C44947-CDF8-41F1-A6E4-64E5CA9C2FF6}">
      <dsp:nvSpPr>
        <dsp:cNvPr id="0" name=""/>
        <dsp:cNvSpPr/>
      </dsp:nvSpPr>
      <dsp:spPr>
        <a:xfrm>
          <a:off x="767059" y="3371337"/>
          <a:ext cx="1684674" cy="168467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92CF3D1-2E19-43C1-B051-DEE450495BA0}">
      <dsp:nvSpPr>
        <dsp:cNvPr id="0" name=""/>
        <dsp:cNvSpPr/>
      </dsp:nvSpPr>
      <dsp:spPr>
        <a:xfrm>
          <a:off x="1609396" y="3371337"/>
          <a:ext cx="8988354" cy="1684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0" bIns="82550" numCol="1" spcCol="1270" anchor="ctr" anchorCtr="0">
          <a:noAutofit/>
        </a:bodyPr>
        <a:lstStyle/>
        <a:p>
          <a:pPr marL="0" lvl="0" indent="0" algn="l" defTabSz="2889250">
            <a:lnSpc>
              <a:spcPct val="90000"/>
            </a:lnSpc>
            <a:spcBef>
              <a:spcPct val="0"/>
            </a:spcBef>
            <a:spcAft>
              <a:spcPct val="35000"/>
            </a:spcAft>
            <a:buNone/>
          </a:pPr>
          <a:r>
            <a:rPr lang="en-US" sz="6500" kern="1200" dirty="0"/>
            <a:t>“Stories with chaos”</a:t>
          </a:r>
          <a:endParaRPr lang="nb-NO" sz="6500" kern="1200"/>
        </a:p>
      </dsp:txBody>
      <dsp:txXfrm>
        <a:off x="1609396" y="3371337"/>
        <a:ext cx="8988354" cy="16846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aldar for topptekst 1">
            <a:extLst>
              <a:ext uri="{FF2B5EF4-FFF2-40B4-BE49-F238E27FC236}">
                <a16:creationId xmlns:a16="http://schemas.microsoft.com/office/drawing/2014/main" id="{75472BE1-E310-A9E9-C86A-D4452D523B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n-NO"/>
          </a:p>
        </p:txBody>
      </p:sp>
      <p:sp>
        <p:nvSpPr>
          <p:cNvPr id="3" name="Plasshaldar for dato 2">
            <a:extLst>
              <a:ext uri="{FF2B5EF4-FFF2-40B4-BE49-F238E27FC236}">
                <a16:creationId xmlns:a16="http://schemas.microsoft.com/office/drawing/2014/main" id="{59AAAEA9-B336-16A0-A705-6C19D4ADAA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283CFC-0335-411F-8D42-C9C9FF561859}" type="datetimeFigureOut">
              <a:rPr lang="nn-NO" smtClean="0"/>
              <a:t>06.06.2023</a:t>
            </a:fld>
            <a:endParaRPr lang="nn-NO"/>
          </a:p>
        </p:txBody>
      </p:sp>
      <p:sp>
        <p:nvSpPr>
          <p:cNvPr id="4" name="Plasshaldar for botntekst 3">
            <a:extLst>
              <a:ext uri="{FF2B5EF4-FFF2-40B4-BE49-F238E27FC236}">
                <a16:creationId xmlns:a16="http://schemas.microsoft.com/office/drawing/2014/main" id="{AF6A2530-500C-38FE-EF4A-FC264283BE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n-NO"/>
          </a:p>
        </p:txBody>
      </p:sp>
      <p:sp>
        <p:nvSpPr>
          <p:cNvPr id="5" name="Plasshaldar for lysbiletnummer 4">
            <a:extLst>
              <a:ext uri="{FF2B5EF4-FFF2-40B4-BE49-F238E27FC236}">
                <a16:creationId xmlns:a16="http://schemas.microsoft.com/office/drawing/2014/main" id="{7D289775-55B3-D900-8AFF-0A15A28759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E01C67-2A7B-45CD-93CB-5C797BE55ACF}" type="slidenum">
              <a:rPr lang="nn-NO" smtClean="0"/>
              <a:t>‹#›</a:t>
            </a:fld>
            <a:endParaRPr lang="nn-NO"/>
          </a:p>
        </p:txBody>
      </p:sp>
    </p:spTree>
    <p:extLst>
      <p:ext uri="{BB962C8B-B14F-4D97-AF65-F5344CB8AC3E}">
        <p14:creationId xmlns:p14="http://schemas.microsoft.com/office/powerpoint/2010/main" val="2008863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45283-168F-8940-A073-B2FF66BC4C5E}" type="datetimeFigureOut">
              <a:rPr lang="nb-NO" smtClean="0"/>
              <a:t>06.06.2023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4BF77-11FD-8E4D-B223-FC6B75E0C356}" type="slidenum">
              <a:rPr lang="nb-NO" smtClean="0"/>
              <a:t>‹#›</a:t>
            </a:fld>
            <a:endParaRPr lang="nb-NO"/>
          </a:p>
        </p:txBody>
      </p:sp>
    </p:spTree>
    <p:extLst>
      <p:ext uri="{BB962C8B-B14F-4D97-AF65-F5344CB8AC3E}">
        <p14:creationId xmlns:p14="http://schemas.microsoft.com/office/powerpoint/2010/main" val="1531989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lys - stående bilde">
    <p:bg>
      <p:bgRef idx="1001">
        <a:schemeClr val="bg1"/>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1619511" y="2054942"/>
            <a:ext cx="5040000" cy="1258529"/>
          </a:xfrm>
        </p:spPr>
        <p:txBody>
          <a:bodyPr lIns="0" tIns="0" rIns="0" bIns="0" anchor="b">
            <a:normAutofit/>
          </a:bodyPr>
          <a:lstStyle>
            <a:lvl1pPr algn="l">
              <a:lnSpc>
                <a:spcPct val="100000"/>
              </a:lnSpc>
              <a:defRPr sz="2800" b="0">
                <a:solidFill>
                  <a:schemeClr val="tx2"/>
                </a:solidFill>
              </a:defRPr>
            </a:lvl1pPr>
          </a:lstStyle>
          <a:p>
            <a:r>
              <a:rPr lang="nn-NO" noProof="0"/>
              <a:t>Klikk for å redigere tittelstil</a:t>
            </a:r>
          </a:p>
        </p:txBody>
      </p:sp>
      <p:sp>
        <p:nvSpPr>
          <p:cNvPr id="3" name="Undertittel 2"/>
          <p:cNvSpPr>
            <a:spLocks noGrp="1"/>
          </p:cNvSpPr>
          <p:nvPr>
            <p:ph type="subTitle" idx="1"/>
          </p:nvPr>
        </p:nvSpPr>
        <p:spPr>
          <a:xfrm>
            <a:off x="1619512" y="3718184"/>
            <a:ext cx="5040000" cy="1050462"/>
          </a:xfrm>
        </p:spPr>
        <p:txBody>
          <a:bodyPr lIns="0" tIns="0" rIns="0" bIns="0">
            <a:normAutofit/>
          </a:bodyPr>
          <a:lstStyle>
            <a:lvl1pPr marL="0" indent="0" algn="l">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n-NO" noProof="0"/>
              <a:t>Klikk for å redigere undertittelstil i malen</a:t>
            </a:r>
          </a:p>
        </p:txBody>
      </p:sp>
      <p:cxnSp>
        <p:nvCxnSpPr>
          <p:cNvPr id="5" name="Rett linje 4">
            <a:extLst>
              <a:ext uri="{C183D7F6-B498-43B3-948B-1728B52AA6E4}">
                <adec:decorative xmlns:adec="http://schemas.microsoft.com/office/drawing/2017/decorative" val="1"/>
              </a:ext>
            </a:extLst>
          </p:cNvPr>
          <p:cNvCxnSpPr/>
          <p:nvPr userDrawn="1"/>
        </p:nvCxnSpPr>
        <p:spPr>
          <a:xfrm>
            <a:off x="1619512" y="5433342"/>
            <a:ext cx="4219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Plassholder for tekst 2"/>
          <p:cNvSpPr>
            <a:spLocks noGrp="1"/>
          </p:cNvSpPr>
          <p:nvPr>
            <p:ph type="body" idx="10" hasCustomPrompt="1"/>
          </p:nvPr>
        </p:nvSpPr>
        <p:spPr>
          <a:xfrm>
            <a:off x="1619512" y="5596146"/>
            <a:ext cx="5040000" cy="908050"/>
          </a:xfrm>
        </p:spPr>
        <p:txBody>
          <a:bodyPr lIns="0" tIns="0" rIns="0" bIns="0">
            <a:normAutofit/>
          </a:bodyPr>
          <a:lstStyle>
            <a:lvl1pPr marL="0" indent="0">
              <a:lnSpc>
                <a:spcPct val="100000"/>
              </a:lnSpc>
              <a:spcBef>
                <a:spcPts val="0"/>
              </a:spcBef>
              <a:buNone/>
              <a:defRPr sz="1800" b="0" i="0">
                <a:solidFill>
                  <a:schemeClr val="tx1"/>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n-NO" noProof="0"/>
              <a:t>Rediger tekststiler i malen</a:t>
            </a:r>
          </a:p>
        </p:txBody>
      </p:sp>
      <p:sp>
        <p:nvSpPr>
          <p:cNvPr id="12" name="Plassholder for bilde 8"/>
          <p:cNvSpPr>
            <a:spLocks noGrp="1"/>
          </p:cNvSpPr>
          <p:nvPr>
            <p:ph type="pic" sz="quarter" idx="11" hasCustomPrompt="1"/>
          </p:nvPr>
        </p:nvSpPr>
        <p:spPr>
          <a:xfrm>
            <a:off x="7152000" y="0"/>
            <a:ext cx="5040000" cy="6858000"/>
          </a:xfrm>
        </p:spPr>
        <p:txBody>
          <a:bodyPr/>
          <a:lstStyle>
            <a:lvl1pPr marL="0" indent="0">
              <a:buNone/>
              <a:defRPr/>
            </a:lvl1pPr>
          </a:lstStyle>
          <a:p>
            <a:r>
              <a:rPr lang="nn-NO" noProof="0"/>
              <a:t>Klikk ikonet for å legge til et bilde</a:t>
            </a:r>
          </a:p>
        </p:txBody>
      </p:sp>
      <p:pic>
        <p:nvPicPr>
          <p:cNvPr id="4" name="Bilde 6">
            <a:extLst>
              <a:ext uri="{FF2B5EF4-FFF2-40B4-BE49-F238E27FC236}">
                <a16:creationId xmlns:a16="http://schemas.microsoft.com/office/drawing/2014/main" id="{1F1E978E-329B-9525-49CF-39FE16CEB21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6003" y="553771"/>
            <a:ext cx="2798181" cy="810000"/>
          </a:xfrm>
          <a:prstGeom prst="rect">
            <a:avLst/>
          </a:prstGeom>
        </p:spPr>
      </p:pic>
    </p:spTree>
    <p:extLst>
      <p:ext uri="{BB962C8B-B14F-4D97-AF65-F5344CB8AC3E}">
        <p14:creationId xmlns:p14="http://schemas.microsoft.com/office/powerpoint/2010/main" val="20162236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killeside mørk - stående bilde">
    <p:bg>
      <p:bgRef idx="1001">
        <a:schemeClr val="bg2"/>
      </p:bgRef>
    </p:bg>
    <p:spTree>
      <p:nvGrpSpPr>
        <p:cNvPr id="1" name=""/>
        <p:cNvGrpSpPr/>
        <p:nvPr/>
      </p:nvGrpSpPr>
      <p:grpSpPr>
        <a:xfrm>
          <a:off x="0" y="0"/>
          <a:ext cx="0" cy="0"/>
          <a:chOff x="0" y="0"/>
          <a:chExt cx="0" cy="0"/>
        </a:xfrm>
      </p:grpSpPr>
      <p:sp>
        <p:nvSpPr>
          <p:cNvPr id="7" name="Tittel 1"/>
          <p:cNvSpPr>
            <a:spLocks noGrp="1"/>
          </p:cNvSpPr>
          <p:nvPr>
            <p:ph type="ctrTitle"/>
          </p:nvPr>
        </p:nvSpPr>
        <p:spPr>
          <a:xfrm>
            <a:off x="809426" y="1879389"/>
            <a:ext cx="4914000" cy="1258529"/>
          </a:xfrm>
        </p:spPr>
        <p:txBody>
          <a:bodyPr lIns="0" tIns="0" rIns="0" bIns="0" anchor="b">
            <a:normAutofit/>
          </a:bodyPr>
          <a:lstStyle>
            <a:lvl1pPr algn="l">
              <a:lnSpc>
                <a:spcPct val="100000"/>
              </a:lnSpc>
              <a:defRPr sz="2800" b="0">
                <a:solidFill>
                  <a:schemeClr val="tx1"/>
                </a:solidFill>
              </a:defRPr>
            </a:lvl1pPr>
          </a:lstStyle>
          <a:p>
            <a:r>
              <a:rPr lang="nn-NO" noProof="0"/>
              <a:t>Klikk for å redigere tittelstil</a:t>
            </a:r>
          </a:p>
        </p:txBody>
      </p:sp>
      <p:cxnSp>
        <p:nvCxnSpPr>
          <p:cNvPr id="9" name="Rett linje 8">
            <a:extLst>
              <a:ext uri="{C183D7F6-B498-43B3-948B-1728B52AA6E4}">
                <adec:decorative xmlns:adec="http://schemas.microsoft.com/office/drawing/2017/decorative" val="1"/>
              </a:ext>
            </a:extLst>
          </p:cNvPr>
          <p:cNvCxnSpPr/>
          <p:nvPr userDrawn="1"/>
        </p:nvCxnSpPr>
        <p:spPr>
          <a:xfrm>
            <a:off x="809427" y="3434389"/>
            <a:ext cx="42193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Undertittel 2"/>
          <p:cNvSpPr>
            <a:spLocks noGrp="1"/>
          </p:cNvSpPr>
          <p:nvPr>
            <p:ph type="subTitle" idx="1"/>
          </p:nvPr>
        </p:nvSpPr>
        <p:spPr>
          <a:xfrm>
            <a:off x="809426" y="3703967"/>
            <a:ext cx="4860000" cy="1051200"/>
          </a:xfrm>
        </p:spPr>
        <p:txBody>
          <a:bodyPr lIns="0" tIns="0" rIns="0" bIns="0">
            <a:normAutofit/>
          </a:bodyPr>
          <a:lstStyle>
            <a:lvl1pPr marL="0" indent="0" algn="l">
              <a:lnSpc>
                <a:spcPct val="100000"/>
              </a:lnSpc>
              <a:buNone/>
              <a:defRPr sz="22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n-NO" noProof="0"/>
              <a:t>Klikk for å redigere undertittelstil i malen</a:t>
            </a:r>
          </a:p>
        </p:txBody>
      </p:sp>
      <p:sp>
        <p:nvSpPr>
          <p:cNvPr id="5" name="Plassholder for bilde 8"/>
          <p:cNvSpPr>
            <a:spLocks noGrp="1"/>
          </p:cNvSpPr>
          <p:nvPr>
            <p:ph type="pic" sz="quarter" idx="12" hasCustomPrompt="1"/>
          </p:nvPr>
        </p:nvSpPr>
        <p:spPr>
          <a:xfrm>
            <a:off x="6252000" y="5495"/>
            <a:ext cx="5940000" cy="6852505"/>
          </a:xfrm>
        </p:spPr>
        <p:txBody>
          <a:bodyPr/>
          <a:lstStyle>
            <a:lvl1pPr marL="0" indent="0">
              <a:buNone/>
              <a:defRPr/>
            </a:lvl1pPr>
          </a:lstStyle>
          <a:p>
            <a:r>
              <a:rPr lang="nn-NO" noProof="0"/>
              <a:t>Klikk ikonet for å legge til et bilde</a:t>
            </a:r>
          </a:p>
        </p:txBody>
      </p:sp>
      <p:grpSp>
        <p:nvGrpSpPr>
          <p:cNvPr id="2" name="Gruppe 1">
            <a:extLst>
              <a:ext uri="{FF2B5EF4-FFF2-40B4-BE49-F238E27FC236}">
                <a16:creationId xmlns:a16="http://schemas.microsoft.com/office/drawing/2014/main" id="{834EFF88-FDE9-E355-6DCC-6A9DC289D2F2}"/>
              </a:ex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1"/>
          </a:solidFill>
        </p:grpSpPr>
        <p:sp>
          <p:nvSpPr>
            <p:cNvPr id="3" name="Freeform 5">
              <a:extLst>
                <a:ext uri="{FF2B5EF4-FFF2-40B4-BE49-F238E27FC236}">
                  <a16:creationId xmlns:a16="http://schemas.microsoft.com/office/drawing/2014/main" id="{ED2E4014-B21E-1639-2406-1297BDFA6046}"/>
                </a:ext>
              </a:extLst>
            </p:cNvPr>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4" name="Freeform 6">
              <a:extLst>
                <a:ext uri="{FF2B5EF4-FFF2-40B4-BE49-F238E27FC236}">
                  <a16:creationId xmlns:a16="http://schemas.microsoft.com/office/drawing/2014/main" id="{E9EFE136-D16F-F168-40BC-172BAEC9F83E}"/>
                </a:ext>
              </a:extLst>
            </p:cNvPr>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Tree>
    <p:extLst>
      <p:ext uri="{BB962C8B-B14F-4D97-AF65-F5344CB8AC3E}">
        <p14:creationId xmlns:p14="http://schemas.microsoft.com/office/powerpoint/2010/main" val="12120856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killeside lys - to liggende bilder">
    <p:bg>
      <p:bgRef idx="1001">
        <a:schemeClr val="bg1"/>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809426" y="1879389"/>
            <a:ext cx="5760000" cy="1258529"/>
          </a:xfrm>
        </p:spPr>
        <p:txBody>
          <a:bodyPr lIns="0" tIns="0" rIns="0" bIns="0" anchor="b">
            <a:normAutofit/>
          </a:bodyPr>
          <a:lstStyle>
            <a:lvl1pPr algn="l">
              <a:lnSpc>
                <a:spcPct val="100000"/>
              </a:lnSpc>
              <a:defRPr sz="2800" b="0">
                <a:solidFill>
                  <a:schemeClr val="tx2"/>
                </a:solidFill>
              </a:defRPr>
            </a:lvl1pPr>
          </a:lstStyle>
          <a:p>
            <a:r>
              <a:rPr lang="nn-NO" noProof="0"/>
              <a:t>Klikk for å redigere tittelstil</a:t>
            </a:r>
          </a:p>
        </p:txBody>
      </p:sp>
      <p:cxnSp>
        <p:nvCxnSpPr>
          <p:cNvPr id="11" name="Rett linje 10"/>
          <p:cNvCxnSpPr/>
          <p:nvPr userDrawn="1"/>
        </p:nvCxnSpPr>
        <p:spPr>
          <a:xfrm>
            <a:off x="809427" y="3434389"/>
            <a:ext cx="4219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Undertittel 2"/>
          <p:cNvSpPr>
            <a:spLocks noGrp="1"/>
          </p:cNvSpPr>
          <p:nvPr>
            <p:ph type="subTitle" idx="1"/>
          </p:nvPr>
        </p:nvSpPr>
        <p:spPr>
          <a:xfrm>
            <a:off x="809426" y="3703967"/>
            <a:ext cx="576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n-NO" noProof="0"/>
              <a:t>Klikk for å redigere undertittelstil i malen</a:t>
            </a:r>
          </a:p>
        </p:txBody>
      </p:sp>
      <p:sp>
        <p:nvSpPr>
          <p:cNvPr id="5" name="Plassholder for bilde 8"/>
          <p:cNvSpPr>
            <a:spLocks noGrp="1"/>
          </p:cNvSpPr>
          <p:nvPr>
            <p:ph type="pic" sz="quarter" idx="12" hasCustomPrompt="1"/>
          </p:nvPr>
        </p:nvSpPr>
        <p:spPr>
          <a:xfrm>
            <a:off x="7152000" y="5495"/>
            <a:ext cx="5040000" cy="3384000"/>
          </a:xfrm>
        </p:spPr>
        <p:txBody>
          <a:bodyPr/>
          <a:lstStyle>
            <a:lvl1pPr marL="0" indent="0">
              <a:buNone/>
              <a:defRPr/>
            </a:lvl1pPr>
          </a:lstStyle>
          <a:p>
            <a:r>
              <a:rPr lang="nn-NO" noProof="0"/>
              <a:t>Klikk ikonet for å legge til et bilde</a:t>
            </a:r>
          </a:p>
        </p:txBody>
      </p:sp>
      <p:sp>
        <p:nvSpPr>
          <p:cNvPr id="12" name="Plassholder for bilde 8"/>
          <p:cNvSpPr>
            <a:spLocks noGrp="1"/>
          </p:cNvSpPr>
          <p:nvPr>
            <p:ph type="pic" sz="quarter" idx="13" hasCustomPrompt="1"/>
          </p:nvPr>
        </p:nvSpPr>
        <p:spPr>
          <a:xfrm>
            <a:off x="7152000" y="3468783"/>
            <a:ext cx="5040000" cy="3384000"/>
          </a:xfrm>
        </p:spPr>
        <p:txBody>
          <a:bodyPr/>
          <a:lstStyle>
            <a:lvl1pPr marL="0" indent="0">
              <a:buNone/>
              <a:defRPr/>
            </a:lvl1pPr>
          </a:lstStyle>
          <a:p>
            <a:r>
              <a:rPr lang="nn-NO" noProof="0"/>
              <a:t>Klikk ikonet for å legge til et bilde</a:t>
            </a:r>
          </a:p>
        </p:txBody>
      </p:sp>
      <p:grpSp>
        <p:nvGrpSpPr>
          <p:cNvPr id="4" name="Gruppe 3">
            <a:extLst>
              <a:ext uri="{FF2B5EF4-FFF2-40B4-BE49-F238E27FC236}">
                <a16:creationId xmlns:a16="http://schemas.microsoft.com/office/drawing/2014/main" id="{23472EDA-4DCC-93A7-F8EA-8FB03C53B1A2}"/>
              </a:ex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2">
              <a:lumMod val="40000"/>
              <a:lumOff val="60000"/>
            </a:schemeClr>
          </a:solidFill>
        </p:grpSpPr>
        <p:sp>
          <p:nvSpPr>
            <p:cNvPr id="6" name="Freeform 5">
              <a:extLst>
                <a:ext uri="{FF2B5EF4-FFF2-40B4-BE49-F238E27FC236}">
                  <a16:creationId xmlns:a16="http://schemas.microsoft.com/office/drawing/2014/main" id="{C7BF8C47-E98D-3C80-9DC8-9B12AF14683E}"/>
                </a:ext>
              </a:extLst>
            </p:cNvPr>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7" name="Freeform 6">
              <a:extLst>
                <a:ext uri="{FF2B5EF4-FFF2-40B4-BE49-F238E27FC236}">
                  <a16:creationId xmlns:a16="http://schemas.microsoft.com/office/drawing/2014/main" id="{F5ABE4A6-AA7A-C87B-29FA-163A2144289C}"/>
                </a:ext>
              </a:extLst>
            </p:cNvPr>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Tree>
    <p:extLst>
      <p:ext uri="{BB962C8B-B14F-4D97-AF65-F5344CB8AC3E}">
        <p14:creationId xmlns:p14="http://schemas.microsoft.com/office/powerpoint/2010/main" val="121110165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killeside mørk - to liggende bilder">
    <p:bg>
      <p:bgRef idx="1001">
        <a:schemeClr val="bg2"/>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809426" y="1879389"/>
            <a:ext cx="5760000" cy="1258529"/>
          </a:xfrm>
        </p:spPr>
        <p:txBody>
          <a:bodyPr lIns="0" tIns="0" rIns="0" bIns="0" anchor="b">
            <a:normAutofit/>
          </a:bodyPr>
          <a:lstStyle>
            <a:lvl1pPr algn="l">
              <a:lnSpc>
                <a:spcPct val="100000"/>
              </a:lnSpc>
              <a:defRPr sz="2800" b="0">
                <a:solidFill>
                  <a:schemeClr val="tx1"/>
                </a:solidFill>
              </a:defRPr>
            </a:lvl1pPr>
          </a:lstStyle>
          <a:p>
            <a:r>
              <a:rPr lang="nn-NO" noProof="0"/>
              <a:t>Klikk for å redigere tittelstil</a:t>
            </a:r>
          </a:p>
        </p:txBody>
      </p:sp>
      <p:cxnSp>
        <p:nvCxnSpPr>
          <p:cNvPr id="11" name="Rett linje 10"/>
          <p:cNvCxnSpPr/>
          <p:nvPr userDrawn="1"/>
        </p:nvCxnSpPr>
        <p:spPr>
          <a:xfrm>
            <a:off x="809427" y="3434389"/>
            <a:ext cx="42193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Undertittel 2"/>
          <p:cNvSpPr>
            <a:spLocks noGrp="1"/>
          </p:cNvSpPr>
          <p:nvPr>
            <p:ph type="subTitle" idx="1"/>
          </p:nvPr>
        </p:nvSpPr>
        <p:spPr>
          <a:xfrm>
            <a:off x="809426" y="3703967"/>
            <a:ext cx="5760000" cy="1051200"/>
          </a:xfrm>
        </p:spPr>
        <p:txBody>
          <a:bodyPr lIns="0" tIns="0" rIns="0" bIns="0">
            <a:normAutofit/>
          </a:bodyPr>
          <a:lstStyle>
            <a:lvl1pPr marL="0" indent="0" algn="l">
              <a:lnSpc>
                <a:spcPct val="100000"/>
              </a:lnSpc>
              <a:buNone/>
              <a:defRPr sz="22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n-NO" noProof="0"/>
              <a:t>Klikk for å redigere undertittelstil i malen</a:t>
            </a:r>
          </a:p>
        </p:txBody>
      </p:sp>
      <p:sp>
        <p:nvSpPr>
          <p:cNvPr id="5" name="Plassholder for bilde 8"/>
          <p:cNvSpPr>
            <a:spLocks noGrp="1"/>
          </p:cNvSpPr>
          <p:nvPr>
            <p:ph type="pic" sz="quarter" idx="12" hasCustomPrompt="1"/>
          </p:nvPr>
        </p:nvSpPr>
        <p:spPr>
          <a:xfrm>
            <a:off x="7152000" y="5495"/>
            <a:ext cx="5040000" cy="3384000"/>
          </a:xfrm>
        </p:spPr>
        <p:txBody>
          <a:bodyPr/>
          <a:lstStyle>
            <a:lvl1pPr marL="0" indent="0">
              <a:buNone/>
              <a:defRPr/>
            </a:lvl1pPr>
          </a:lstStyle>
          <a:p>
            <a:r>
              <a:rPr lang="nn-NO" noProof="0"/>
              <a:t>Klikk ikonet for å legge til et bilde</a:t>
            </a:r>
          </a:p>
        </p:txBody>
      </p:sp>
      <p:sp>
        <p:nvSpPr>
          <p:cNvPr id="12" name="Plassholder for bilde 8"/>
          <p:cNvSpPr>
            <a:spLocks noGrp="1"/>
          </p:cNvSpPr>
          <p:nvPr>
            <p:ph type="pic" sz="quarter" idx="13" hasCustomPrompt="1"/>
          </p:nvPr>
        </p:nvSpPr>
        <p:spPr>
          <a:xfrm>
            <a:off x="7152000" y="3468783"/>
            <a:ext cx="5040000" cy="3384000"/>
          </a:xfrm>
        </p:spPr>
        <p:txBody>
          <a:bodyPr/>
          <a:lstStyle>
            <a:lvl1pPr marL="0" indent="0">
              <a:buNone/>
              <a:defRPr/>
            </a:lvl1pPr>
          </a:lstStyle>
          <a:p>
            <a:r>
              <a:rPr lang="nn-NO" noProof="0"/>
              <a:t>Klikk ikonet for å legge til et bilde</a:t>
            </a:r>
          </a:p>
        </p:txBody>
      </p:sp>
      <p:grpSp>
        <p:nvGrpSpPr>
          <p:cNvPr id="4" name="Gruppe 3">
            <a:extLst>
              <a:ext uri="{FF2B5EF4-FFF2-40B4-BE49-F238E27FC236}">
                <a16:creationId xmlns:a16="http://schemas.microsoft.com/office/drawing/2014/main" id="{2EED336B-5AE7-5A78-A9B2-16D24CDD204B}"/>
              </a:ex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1"/>
          </a:solidFill>
        </p:grpSpPr>
        <p:sp>
          <p:nvSpPr>
            <p:cNvPr id="6" name="Freeform 5">
              <a:extLst>
                <a:ext uri="{FF2B5EF4-FFF2-40B4-BE49-F238E27FC236}">
                  <a16:creationId xmlns:a16="http://schemas.microsoft.com/office/drawing/2014/main" id="{8798439F-6D85-48E1-A6B1-23BB26A3F349}"/>
                </a:ext>
              </a:extLst>
            </p:cNvPr>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7" name="Freeform 6">
              <a:extLst>
                <a:ext uri="{FF2B5EF4-FFF2-40B4-BE49-F238E27FC236}">
                  <a16:creationId xmlns:a16="http://schemas.microsoft.com/office/drawing/2014/main" id="{8F3BDDF3-DACF-22B0-276B-4065EA1BAFD0}"/>
                </a:ext>
              </a:extLst>
            </p:cNvPr>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Tree>
    <p:extLst>
      <p:ext uri="{BB962C8B-B14F-4D97-AF65-F5344CB8AC3E}">
        <p14:creationId xmlns:p14="http://schemas.microsoft.com/office/powerpoint/2010/main" val="155214723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 spalte uten bakgrunn lys">
    <p:spTree>
      <p:nvGrpSpPr>
        <p:cNvPr id="1" name=""/>
        <p:cNvGrpSpPr/>
        <p:nvPr/>
      </p:nvGrpSpPr>
      <p:grpSpPr>
        <a:xfrm>
          <a:off x="0" y="0"/>
          <a:ext cx="0" cy="0"/>
          <a:chOff x="0" y="0"/>
          <a:chExt cx="0" cy="0"/>
        </a:xfrm>
      </p:grpSpPr>
      <p:sp>
        <p:nvSpPr>
          <p:cNvPr id="2" name="Tittel 1"/>
          <p:cNvSpPr>
            <a:spLocks noGrp="1"/>
          </p:cNvSpPr>
          <p:nvPr>
            <p:ph type="title"/>
          </p:nvPr>
        </p:nvSpPr>
        <p:spPr>
          <a:xfrm>
            <a:off x="809976" y="-2081"/>
            <a:ext cx="10926000" cy="1350000"/>
          </a:xfrm>
        </p:spPr>
        <p:txBody>
          <a:bodyPr/>
          <a:lstStyle>
            <a:lvl1pPr algn="l">
              <a:defRPr/>
            </a:lvl1pPr>
          </a:lstStyle>
          <a:p>
            <a:r>
              <a:rPr lang="nn-NO" noProof="0"/>
              <a:t>Klikk for å redigere tittelstil</a:t>
            </a:r>
          </a:p>
        </p:txBody>
      </p:sp>
      <p:sp>
        <p:nvSpPr>
          <p:cNvPr id="5" name="Plassholder for innhold 2">
            <a:extLst>
              <a:ext uri="{FF2B5EF4-FFF2-40B4-BE49-F238E27FC236}">
                <a16:creationId xmlns:a16="http://schemas.microsoft.com/office/drawing/2014/main" id="{CC3D6142-149C-327E-AB7D-A37543A2B716}"/>
              </a:ext>
            </a:extLst>
          </p:cNvPr>
          <p:cNvSpPr>
            <a:spLocks noGrp="1"/>
          </p:cNvSpPr>
          <p:nvPr>
            <p:ph idx="1" hasCustomPrompt="1"/>
          </p:nvPr>
        </p:nvSpPr>
        <p:spPr>
          <a:xfrm>
            <a:off x="811949" y="1352020"/>
            <a:ext cx="10923097" cy="5058000"/>
          </a:xfrm>
          <a:noFill/>
          <a:ln>
            <a:noFill/>
          </a:ln>
        </p:spPr>
        <p:txBody>
          <a:bodyPr lIns="180000" tIns="180000" rIns="180000" bIns="180000">
            <a:normAutofit/>
          </a:bodyPr>
          <a:lstStyle>
            <a:lvl1pPr>
              <a:lnSpc>
                <a:spcPct val="100000"/>
              </a:lnSpc>
              <a:defRPr sz="2000"/>
            </a:lvl1pPr>
            <a:lvl2pPr>
              <a:lnSpc>
                <a:spcPct val="100000"/>
              </a:lnSpc>
              <a:defRPr sz="2000">
                <a:latin typeface="+mn-lt"/>
              </a:defRPr>
            </a:lvl2pPr>
            <a:lvl3pPr>
              <a:lnSpc>
                <a:spcPct val="100000"/>
              </a:lnSpc>
              <a:defRPr sz="2000">
                <a:latin typeface="+mn-lt"/>
              </a:defRPr>
            </a:lvl3pPr>
            <a:lvl4pPr>
              <a:lnSpc>
                <a:spcPct val="100000"/>
              </a:lnSpc>
              <a:defRPr sz="2000">
                <a:latin typeface="+mn-lt"/>
              </a:defRPr>
            </a:lvl4pPr>
            <a:lvl5pPr>
              <a:lnSpc>
                <a:spcPct val="100000"/>
              </a:lnSpc>
              <a:defRPr sz="2000">
                <a:latin typeface="+mn-lt"/>
              </a:defRPr>
            </a:lvl5pPr>
          </a:lstStyle>
          <a:p>
            <a:pPr lvl="0"/>
            <a:r>
              <a:rPr lang="nn-NO" noProof="0"/>
              <a:t>Rediger tekststiler i malen</a:t>
            </a:r>
          </a:p>
          <a:p>
            <a:pPr lvl="1"/>
            <a:r>
              <a:rPr lang="nn-NO" noProof="0"/>
              <a:t>Andre nivå</a:t>
            </a:r>
          </a:p>
          <a:p>
            <a:pPr lvl="2"/>
            <a:r>
              <a:rPr lang="nn-NO" noProof="0"/>
              <a:t>Tredje nivå</a:t>
            </a:r>
          </a:p>
          <a:p>
            <a:pPr lvl="3"/>
            <a:r>
              <a:rPr lang="nn-NO" noProof="0"/>
              <a:t>Fjerde nivå</a:t>
            </a:r>
          </a:p>
          <a:p>
            <a:pPr lvl="4"/>
            <a:r>
              <a:rPr lang="nn-NO" noProof="0"/>
              <a:t>Femte nivå</a:t>
            </a:r>
          </a:p>
        </p:txBody>
      </p:sp>
      <p:grpSp>
        <p:nvGrpSpPr>
          <p:cNvPr id="12" name="Gruppe 11">
            <a:extLs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2">
              <a:lumMod val="40000"/>
              <a:lumOff val="60000"/>
            </a:schemeClr>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
        <p:nvSpPr>
          <p:cNvPr id="4" name="Plassholder for bunntekst 3"/>
          <p:cNvSpPr>
            <a:spLocks noGrp="1"/>
          </p:cNvSpPr>
          <p:nvPr>
            <p:ph type="ftr" sz="quarter" idx="10"/>
          </p:nvPr>
        </p:nvSpPr>
        <p:spPr>
          <a:xfrm>
            <a:off x="811950" y="6408000"/>
            <a:ext cx="10923096" cy="450000"/>
          </a:xfrm>
        </p:spPr>
        <p:txBody>
          <a:bodyPr/>
          <a:lstStyle>
            <a:lvl1pPr>
              <a:defRPr>
                <a:solidFill>
                  <a:srgbClr val="737373"/>
                </a:solidFill>
              </a:defRPr>
            </a:lvl1pPr>
          </a:lstStyle>
          <a:p>
            <a:endParaRPr lang="nn-NO"/>
          </a:p>
        </p:txBody>
      </p:sp>
      <p:sp>
        <p:nvSpPr>
          <p:cNvPr id="6" name="Plassholder for lysbildenummer 5"/>
          <p:cNvSpPr>
            <a:spLocks noGrp="1"/>
          </p:cNvSpPr>
          <p:nvPr>
            <p:ph type="sldNum" sz="quarter" idx="11"/>
          </p:nvPr>
        </p:nvSpPr>
        <p:spPr/>
        <p:txBody>
          <a:bodyPr/>
          <a:lstStyle>
            <a:lvl1pPr>
              <a:defRPr>
                <a:solidFill>
                  <a:srgbClr val="737373"/>
                </a:solidFill>
              </a:defRPr>
            </a:lvl1pPr>
          </a:lstStyle>
          <a:p>
            <a:fld id="{D0BEE4E4-E047-6A49-BCB9-4D06E7BA237B}" type="slidenum">
              <a:rPr lang="nn-NO" smtClean="0"/>
              <a:pPr/>
              <a:t>‹#›</a:t>
            </a:fld>
            <a:endParaRPr lang="nn-NO"/>
          </a:p>
        </p:txBody>
      </p:sp>
    </p:spTree>
    <p:extLst>
      <p:ext uri="{BB962C8B-B14F-4D97-AF65-F5344CB8AC3E}">
        <p14:creationId xmlns:p14="http://schemas.microsoft.com/office/powerpoint/2010/main" val="482388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 spalte uten bakgrunn mørk">
    <p:bg>
      <p:bgRef idx="1001">
        <a:schemeClr val="bg2"/>
      </p:bgRef>
    </p:bg>
    <p:spTree>
      <p:nvGrpSpPr>
        <p:cNvPr id="1" name=""/>
        <p:cNvGrpSpPr/>
        <p:nvPr/>
      </p:nvGrpSpPr>
      <p:grpSpPr>
        <a:xfrm>
          <a:off x="0" y="0"/>
          <a:ext cx="0" cy="0"/>
          <a:chOff x="0" y="0"/>
          <a:chExt cx="0" cy="0"/>
        </a:xfrm>
      </p:grpSpPr>
      <p:sp>
        <p:nvSpPr>
          <p:cNvPr id="2" name="Tittel 1"/>
          <p:cNvSpPr>
            <a:spLocks noGrp="1"/>
          </p:cNvSpPr>
          <p:nvPr>
            <p:ph type="title"/>
          </p:nvPr>
        </p:nvSpPr>
        <p:spPr>
          <a:xfrm>
            <a:off x="809976" y="-2081"/>
            <a:ext cx="10926000" cy="1350000"/>
          </a:xfrm>
        </p:spPr>
        <p:txBody>
          <a:bodyPr/>
          <a:lstStyle>
            <a:lvl1pPr algn="l">
              <a:defRPr/>
            </a:lvl1pPr>
          </a:lstStyle>
          <a:p>
            <a:r>
              <a:rPr lang="nn-NO" noProof="0"/>
              <a:t>Klikk for å redigere tittelstil</a:t>
            </a:r>
          </a:p>
        </p:txBody>
      </p:sp>
      <p:sp>
        <p:nvSpPr>
          <p:cNvPr id="5" name="Plassholder for innhold 2">
            <a:extLst>
              <a:ext uri="{FF2B5EF4-FFF2-40B4-BE49-F238E27FC236}">
                <a16:creationId xmlns:a16="http://schemas.microsoft.com/office/drawing/2014/main" id="{CC3D6142-149C-327E-AB7D-A37543A2B716}"/>
              </a:ext>
            </a:extLst>
          </p:cNvPr>
          <p:cNvSpPr>
            <a:spLocks noGrp="1"/>
          </p:cNvSpPr>
          <p:nvPr>
            <p:ph idx="1" hasCustomPrompt="1"/>
          </p:nvPr>
        </p:nvSpPr>
        <p:spPr>
          <a:xfrm>
            <a:off x="811949" y="1352020"/>
            <a:ext cx="10923097" cy="5058000"/>
          </a:xfrm>
          <a:noFill/>
          <a:ln>
            <a:noFill/>
          </a:ln>
        </p:spPr>
        <p:txBody>
          <a:bodyPr lIns="180000" tIns="180000" rIns="180000" bIns="180000">
            <a:normAutofit/>
          </a:bodyPr>
          <a:lstStyle>
            <a:lvl1pPr>
              <a:lnSpc>
                <a:spcPct val="100000"/>
              </a:lnSpc>
              <a:buClr>
                <a:schemeClr val="accent2"/>
              </a:buClr>
              <a:defRPr sz="2000"/>
            </a:lvl1pPr>
            <a:lvl2pPr>
              <a:lnSpc>
                <a:spcPct val="100000"/>
              </a:lnSpc>
              <a:buClr>
                <a:schemeClr val="accent2"/>
              </a:buClr>
              <a:defRPr sz="2000">
                <a:latin typeface="+mn-lt"/>
              </a:defRPr>
            </a:lvl2pPr>
            <a:lvl3pPr>
              <a:lnSpc>
                <a:spcPct val="100000"/>
              </a:lnSpc>
              <a:buClr>
                <a:schemeClr val="accent2"/>
              </a:buClr>
              <a:defRPr sz="2000">
                <a:latin typeface="+mn-lt"/>
              </a:defRPr>
            </a:lvl3pPr>
            <a:lvl4pPr>
              <a:lnSpc>
                <a:spcPct val="100000"/>
              </a:lnSpc>
              <a:buClr>
                <a:schemeClr val="accent2"/>
              </a:buClr>
              <a:defRPr sz="2000">
                <a:latin typeface="+mn-lt"/>
              </a:defRPr>
            </a:lvl4pPr>
            <a:lvl5pPr>
              <a:lnSpc>
                <a:spcPct val="100000"/>
              </a:lnSpc>
              <a:buClr>
                <a:schemeClr val="accent2"/>
              </a:buClr>
              <a:defRPr sz="2000">
                <a:latin typeface="+mn-lt"/>
              </a:defRPr>
            </a:lvl5pPr>
          </a:lstStyle>
          <a:p>
            <a:pPr lvl="0"/>
            <a:r>
              <a:rPr lang="nn-NO" noProof="0" dirty="0"/>
              <a:t>Rediger tekststiler i malen</a:t>
            </a:r>
          </a:p>
          <a:p>
            <a:pPr lvl="1"/>
            <a:r>
              <a:rPr lang="nn-NO" noProof="0" dirty="0"/>
              <a:t>Andre nivå</a:t>
            </a:r>
          </a:p>
          <a:p>
            <a:pPr lvl="2"/>
            <a:r>
              <a:rPr lang="nn-NO" noProof="0" dirty="0"/>
              <a:t>Tredje nivå</a:t>
            </a:r>
          </a:p>
          <a:p>
            <a:pPr lvl="3"/>
            <a:r>
              <a:rPr lang="nn-NO" noProof="0" dirty="0"/>
              <a:t>Fjerde nivå</a:t>
            </a:r>
          </a:p>
          <a:p>
            <a:pPr lvl="4"/>
            <a:r>
              <a:rPr lang="nn-NO" noProof="0" dirty="0"/>
              <a:t>Femte nivå</a:t>
            </a:r>
          </a:p>
        </p:txBody>
      </p:sp>
      <p:grpSp>
        <p:nvGrpSpPr>
          <p:cNvPr id="12" name="Gruppe 11">
            <a:extLs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1"/>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
        <p:nvSpPr>
          <p:cNvPr id="4" name="Plassholder for bunntekst 3"/>
          <p:cNvSpPr>
            <a:spLocks noGrp="1"/>
          </p:cNvSpPr>
          <p:nvPr>
            <p:ph type="ftr" sz="quarter" idx="10"/>
          </p:nvPr>
        </p:nvSpPr>
        <p:spPr>
          <a:xfrm>
            <a:off x="811950" y="6408000"/>
            <a:ext cx="10923096" cy="450000"/>
          </a:xfrm>
        </p:spPr>
        <p:txBody>
          <a:bodyPr/>
          <a:lstStyle>
            <a:lvl1pPr>
              <a:defRPr>
                <a:solidFill>
                  <a:schemeClr val="tx1"/>
                </a:solidFill>
              </a:defRPr>
            </a:lvl1pPr>
          </a:lstStyle>
          <a:p>
            <a:endParaRPr lang="nn-NO" dirty="0"/>
          </a:p>
        </p:txBody>
      </p:sp>
      <p:sp>
        <p:nvSpPr>
          <p:cNvPr id="6" name="Plassholder for lysbildenummer 5"/>
          <p:cNvSpPr>
            <a:spLocks noGrp="1"/>
          </p:cNvSpPr>
          <p:nvPr>
            <p:ph type="sldNum" sz="quarter" idx="11"/>
          </p:nvPr>
        </p:nvSpPr>
        <p:spPr/>
        <p:txBody>
          <a:bodyPr/>
          <a:lstStyle>
            <a:lvl1pPr>
              <a:defRPr>
                <a:solidFill>
                  <a:schemeClr val="tx1"/>
                </a:solidFill>
              </a:defRPr>
            </a:lvl1pPr>
          </a:lstStyle>
          <a:p>
            <a:fld id="{D0BEE4E4-E047-6A49-BCB9-4D06E7BA237B}" type="slidenum">
              <a:rPr lang="nn-NO" smtClean="0"/>
              <a:pPr/>
              <a:t>‹#›</a:t>
            </a:fld>
            <a:endParaRPr lang="nn-NO" dirty="0"/>
          </a:p>
        </p:txBody>
      </p:sp>
    </p:spTree>
    <p:extLst>
      <p:ext uri="{BB962C8B-B14F-4D97-AF65-F5344CB8AC3E}">
        <p14:creationId xmlns:p14="http://schemas.microsoft.com/office/powerpoint/2010/main" val="227869590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o spalter uten bakgrunn lys">
    <p:spTree>
      <p:nvGrpSpPr>
        <p:cNvPr id="1" name=""/>
        <p:cNvGrpSpPr/>
        <p:nvPr/>
      </p:nvGrpSpPr>
      <p:grpSpPr>
        <a:xfrm>
          <a:off x="0" y="0"/>
          <a:ext cx="0" cy="0"/>
          <a:chOff x="0" y="0"/>
          <a:chExt cx="0" cy="0"/>
        </a:xfrm>
      </p:grpSpPr>
      <p:sp>
        <p:nvSpPr>
          <p:cNvPr id="2" name="Tittel 1"/>
          <p:cNvSpPr>
            <a:spLocks noGrp="1"/>
          </p:cNvSpPr>
          <p:nvPr>
            <p:ph type="title"/>
          </p:nvPr>
        </p:nvSpPr>
        <p:spPr>
          <a:xfrm>
            <a:off x="809976" y="-2081"/>
            <a:ext cx="10926000" cy="1350000"/>
          </a:xfrm>
        </p:spPr>
        <p:txBody>
          <a:bodyPr/>
          <a:lstStyle>
            <a:lvl1pPr algn="l">
              <a:defRPr/>
            </a:lvl1pPr>
          </a:lstStyle>
          <a:p>
            <a:r>
              <a:rPr lang="nn-NO" noProof="0"/>
              <a:t>Klikk for å redigere tittelstil</a:t>
            </a:r>
          </a:p>
        </p:txBody>
      </p:sp>
      <p:sp>
        <p:nvSpPr>
          <p:cNvPr id="3" name="Plassholder for innhold 2"/>
          <p:cNvSpPr>
            <a:spLocks noGrp="1"/>
          </p:cNvSpPr>
          <p:nvPr>
            <p:ph idx="1" hasCustomPrompt="1"/>
          </p:nvPr>
        </p:nvSpPr>
        <p:spPr>
          <a:xfrm>
            <a:off x="809047" y="1352020"/>
            <a:ext cx="5256000" cy="5058000"/>
          </a:xfrm>
          <a:noFill/>
          <a:ln>
            <a:noFill/>
          </a:ln>
        </p:spPr>
        <p:txBody>
          <a:bodyPr lIns="180000" tIns="180000" rIns="180000" bIns="180000">
            <a:normAutofit/>
          </a:bodyPr>
          <a:lstStyle>
            <a:lvl1pPr>
              <a:lnSpc>
                <a:spcPct val="100000"/>
              </a:lnSpc>
              <a:defRPr sz="2000"/>
            </a:lvl1pPr>
            <a:lvl2pPr>
              <a:lnSpc>
                <a:spcPct val="100000"/>
              </a:lnSpc>
              <a:defRPr sz="2000">
                <a:latin typeface="+mn-lt"/>
              </a:defRPr>
            </a:lvl2pPr>
            <a:lvl3pPr>
              <a:lnSpc>
                <a:spcPct val="100000"/>
              </a:lnSpc>
              <a:defRPr sz="2000">
                <a:latin typeface="+mn-lt"/>
              </a:defRPr>
            </a:lvl3pPr>
            <a:lvl4pPr>
              <a:lnSpc>
                <a:spcPct val="100000"/>
              </a:lnSpc>
              <a:defRPr sz="2000">
                <a:latin typeface="+mn-lt"/>
              </a:defRPr>
            </a:lvl4pPr>
            <a:lvl5pPr>
              <a:lnSpc>
                <a:spcPct val="100000"/>
              </a:lnSpc>
              <a:defRPr sz="2000">
                <a:latin typeface="+mn-lt"/>
              </a:defRPr>
            </a:lvl5pPr>
          </a:lstStyle>
          <a:p>
            <a:pPr lvl="0"/>
            <a:r>
              <a:rPr lang="nn-NO" noProof="0"/>
              <a:t>Rediger tekststiler i malen</a:t>
            </a:r>
          </a:p>
          <a:p>
            <a:pPr lvl="1"/>
            <a:r>
              <a:rPr lang="nn-NO" noProof="0"/>
              <a:t>Andre nivå</a:t>
            </a:r>
          </a:p>
          <a:p>
            <a:pPr lvl="2"/>
            <a:r>
              <a:rPr lang="nn-NO" noProof="0"/>
              <a:t>Tredje nivå</a:t>
            </a:r>
          </a:p>
          <a:p>
            <a:pPr lvl="3"/>
            <a:r>
              <a:rPr lang="nn-NO" noProof="0"/>
              <a:t>Fjerde nivå</a:t>
            </a:r>
          </a:p>
          <a:p>
            <a:pPr lvl="4"/>
            <a:r>
              <a:rPr lang="nn-NO" noProof="0"/>
              <a:t>Femte nivå</a:t>
            </a:r>
          </a:p>
        </p:txBody>
      </p:sp>
      <p:sp>
        <p:nvSpPr>
          <p:cNvPr id="15" name="Plassholder for innhold 2"/>
          <p:cNvSpPr>
            <a:spLocks noGrp="1"/>
          </p:cNvSpPr>
          <p:nvPr>
            <p:ph idx="12" hasCustomPrompt="1"/>
          </p:nvPr>
        </p:nvSpPr>
        <p:spPr>
          <a:xfrm>
            <a:off x="6479976" y="1347919"/>
            <a:ext cx="5256000" cy="5058000"/>
          </a:xfrm>
          <a:noFill/>
          <a:ln>
            <a:noFill/>
          </a:ln>
        </p:spPr>
        <p:txBody>
          <a:bodyPr lIns="180000" tIns="180000" rIns="180000" bIns="180000">
            <a:normAutofit/>
          </a:bodyPr>
          <a:lstStyle>
            <a:lvl1pPr>
              <a:lnSpc>
                <a:spcPct val="100000"/>
              </a:lnSpc>
              <a:defRPr sz="2000"/>
            </a:lvl1pPr>
            <a:lvl2pPr>
              <a:lnSpc>
                <a:spcPct val="100000"/>
              </a:lnSpc>
              <a:defRPr sz="2000">
                <a:latin typeface="+mn-lt"/>
              </a:defRPr>
            </a:lvl2pPr>
            <a:lvl3pPr>
              <a:lnSpc>
                <a:spcPct val="100000"/>
              </a:lnSpc>
              <a:defRPr sz="2000">
                <a:latin typeface="+mn-lt"/>
              </a:defRPr>
            </a:lvl3pPr>
            <a:lvl4pPr>
              <a:lnSpc>
                <a:spcPct val="100000"/>
              </a:lnSpc>
              <a:defRPr sz="2000">
                <a:latin typeface="+mn-lt"/>
              </a:defRPr>
            </a:lvl4pPr>
            <a:lvl5pPr>
              <a:lnSpc>
                <a:spcPct val="100000"/>
              </a:lnSpc>
              <a:defRPr sz="2000">
                <a:latin typeface="+mn-lt"/>
              </a:defRPr>
            </a:lvl5pPr>
          </a:lstStyle>
          <a:p>
            <a:pPr lvl="0"/>
            <a:r>
              <a:rPr lang="nn-NO" noProof="0"/>
              <a:t>Rediger tekststiler i malen</a:t>
            </a:r>
          </a:p>
          <a:p>
            <a:pPr lvl="1"/>
            <a:r>
              <a:rPr lang="nn-NO" noProof="0"/>
              <a:t>Andre nivå</a:t>
            </a:r>
          </a:p>
          <a:p>
            <a:pPr lvl="2"/>
            <a:r>
              <a:rPr lang="nn-NO" noProof="0"/>
              <a:t>Tredje nivå</a:t>
            </a:r>
          </a:p>
          <a:p>
            <a:pPr lvl="3"/>
            <a:r>
              <a:rPr lang="nn-NO" noProof="0"/>
              <a:t>Fjerde nivå</a:t>
            </a:r>
          </a:p>
          <a:p>
            <a:pPr lvl="4"/>
            <a:r>
              <a:rPr lang="nn-NO" noProof="0"/>
              <a:t>Femte nivå</a:t>
            </a:r>
          </a:p>
        </p:txBody>
      </p:sp>
      <p:grpSp>
        <p:nvGrpSpPr>
          <p:cNvPr id="12" name="Gruppe 11">
            <a:extLs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2">
              <a:lumMod val="40000"/>
              <a:lumOff val="60000"/>
            </a:schemeClr>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
        <p:nvSpPr>
          <p:cNvPr id="20" name="Plassholder for bunntekst 19"/>
          <p:cNvSpPr>
            <a:spLocks noGrp="1"/>
          </p:cNvSpPr>
          <p:nvPr>
            <p:ph type="ftr" sz="quarter" idx="10"/>
          </p:nvPr>
        </p:nvSpPr>
        <p:spPr>
          <a:xfrm>
            <a:off x="811950" y="6408000"/>
            <a:ext cx="10926137" cy="450000"/>
          </a:xfrm>
        </p:spPr>
        <p:txBody>
          <a:bodyPr/>
          <a:lstStyle>
            <a:lvl1pPr>
              <a:defRPr>
                <a:solidFill>
                  <a:srgbClr val="737373"/>
                </a:solidFill>
              </a:defRPr>
            </a:lvl1pPr>
          </a:lstStyle>
          <a:p>
            <a:endParaRPr lang="nn-NO"/>
          </a:p>
        </p:txBody>
      </p:sp>
      <p:sp>
        <p:nvSpPr>
          <p:cNvPr id="21" name="Plassholder for lysbildenummer 20"/>
          <p:cNvSpPr>
            <a:spLocks noGrp="1"/>
          </p:cNvSpPr>
          <p:nvPr>
            <p:ph type="sldNum" sz="quarter" idx="11"/>
          </p:nvPr>
        </p:nvSpPr>
        <p:spPr/>
        <p:txBody>
          <a:bodyPr/>
          <a:lstStyle>
            <a:lvl1pPr>
              <a:defRPr>
                <a:solidFill>
                  <a:srgbClr val="737373"/>
                </a:solidFill>
              </a:defRPr>
            </a:lvl1pPr>
          </a:lstStyle>
          <a:p>
            <a:fld id="{D0BEE4E4-E047-6A49-BCB9-4D06E7BA237B}" type="slidenum">
              <a:rPr lang="nn-NO" smtClean="0"/>
              <a:pPr/>
              <a:t>‹#›</a:t>
            </a:fld>
            <a:endParaRPr lang="nn-NO" dirty="0"/>
          </a:p>
        </p:txBody>
      </p:sp>
    </p:spTree>
    <p:extLst>
      <p:ext uri="{BB962C8B-B14F-4D97-AF65-F5344CB8AC3E}">
        <p14:creationId xmlns:p14="http://schemas.microsoft.com/office/powerpoint/2010/main" val="896191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o spalter uten bakgrunn mørk">
    <p:bg>
      <p:bgRef idx="1001">
        <a:schemeClr val="bg2"/>
      </p:bgRef>
    </p:bg>
    <p:spTree>
      <p:nvGrpSpPr>
        <p:cNvPr id="1" name=""/>
        <p:cNvGrpSpPr/>
        <p:nvPr/>
      </p:nvGrpSpPr>
      <p:grpSpPr>
        <a:xfrm>
          <a:off x="0" y="0"/>
          <a:ext cx="0" cy="0"/>
          <a:chOff x="0" y="0"/>
          <a:chExt cx="0" cy="0"/>
        </a:xfrm>
      </p:grpSpPr>
      <p:sp>
        <p:nvSpPr>
          <p:cNvPr id="2" name="Tittel 1"/>
          <p:cNvSpPr>
            <a:spLocks noGrp="1"/>
          </p:cNvSpPr>
          <p:nvPr>
            <p:ph type="title"/>
          </p:nvPr>
        </p:nvSpPr>
        <p:spPr>
          <a:xfrm>
            <a:off x="809976" y="-2081"/>
            <a:ext cx="10926000" cy="1350000"/>
          </a:xfrm>
        </p:spPr>
        <p:txBody>
          <a:bodyPr/>
          <a:lstStyle>
            <a:lvl1pPr algn="l">
              <a:defRPr/>
            </a:lvl1pPr>
          </a:lstStyle>
          <a:p>
            <a:r>
              <a:rPr lang="nn-NO" noProof="0"/>
              <a:t>Klikk for å redigere tittelstil</a:t>
            </a:r>
          </a:p>
        </p:txBody>
      </p:sp>
      <p:sp>
        <p:nvSpPr>
          <p:cNvPr id="3" name="Plassholder for innhold 2"/>
          <p:cNvSpPr>
            <a:spLocks noGrp="1"/>
          </p:cNvSpPr>
          <p:nvPr>
            <p:ph idx="1" hasCustomPrompt="1"/>
          </p:nvPr>
        </p:nvSpPr>
        <p:spPr>
          <a:xfrm>
            <a:off x="809047" y="1352020"/>
            <a:ext cx="5256000" cy="5058000"/>
          </a:xfrm>
          <a:noFill/>
          <a:ln>
            <a:noFill/>
          </a:ln>
        </p:spPr>
        <p:txBody>
          <a:bodyPr lIns="180000" tIns="180000" rIns="180000" bIns="180000">
            <a:normAutofit/>
          </a:bodyPr>
          <a:lstStyle>
            <a:lvl1pPr>
              <a:lnSpc>
                <a:spcPct val="100000"/>
              </a:lnSpc>
              <a:buClr>
                <a:schemeClr val="accent2"/>
              </a:buClr>
              <a:defRPr sz="2000"/>
            </a:lvl1pPr>
            <a:lvl2pPr>
              <a:lnSpc>
                <a:spcPct val="100000"/>
              </a:lnSpc>
              <a:buClr>
                <a:schemeClr val="accent2"/>
              </a:buClr>
              <a:defRPr sz="2000">
                <a:latin typeface="+mn-lt"/>
              </a:defRPr>
            </a:lvl2pPr>
            <a:lvl3pPr>
              <a:lnSpc>
                <a:spcPct val="100000"/>
              </a:lnSpc>
              <a:buClr>
                <a:schemeClr val="accent2"/>
              </a:buClr>
              <a:defRPr sz="2000">
                <a:latin typeface="+mn-lt"/>
              </a:defRPr>
            </a:lvl3pPr>
            <a:lvl4pPr>
              <a:lnSpc>
                <a:spcPct val="100000"/>
              </a:lnSpc>
              <a:buClr>
                <a:schemeClr val="accent2"/>
              </a:buClr>
              <a:defRPr sz="2000">
                <a:latin typeface="+mn-lt"/>
              </a:defRPr>
            </a:lvl4pPr>
            <a:lvl5pPr>
              <a:lnSpc>
                <a:spcPct val="100000"/>
              </a:lnSpc>
              <a:buClr>
                <a:schemeClr val="accent2"/>
              </a:buClr>
              <a:defRPr sz="2000">
                <a:latin typeface="+mn-lt"/>
              </a:defRPr>
            </a:lvl5pPr>
          </a:lstStyle>
          <a:p>
            <a:pPr lvl="0"/>
            <a:r>
              <a:rPr lang="nn-NO" noProof="0" dirty="0"/>
              <a:t>Rediger tekststiler i malen</a:t>
            </a:r>
          </a:p>
          <a:p>
            <a:pPr lvl="1"/>
            <a:r>
              <a:rPr lang="nn-NO" noProof="0" dirty="0"/>
              <a:t>Andre nivå</a:t>
            </a:r>
          </a:p>
          <a:p>
            <a:pPr lvl="2"/>
            <a:r>
              <a:rPr lang="nn-NO" noProof="0" dirty="0"/>
              <a:t>Tredje nivå</a:t>
            </a:r>
          </a:p>
          <a:p>
            <a:pPr lvl="3"/>
            <a:r>
              <a:rPr lang="nn-NO" noProof="0" dirty="0"/>
              <a:t>Fjerde nivå</a:t>
            </a:r>
          </a:p>
          <a:p>
            <a:pPr lvl="4"/>
            <a:r>
              <a:rPr lang="nn-NO" noProof="0" dirty="0"/>
              <a:t>Femte nivå</a:t>
            </a:r>
          </a:p>
        </p:txBody>
      </p:sp>
      <p:sp>
        <p:nvSpPr>
          <p:cNvPr id="15" name="Plassholder for innhold 2"/>
          <p:cNvSpPr>
            <a:spLocks noGrp="1"/>
          </p:cNvSpPr>
          <p:nvPr>
            <p:ph idx="12" hasCustomPrompt="1"/>
          </p:nvPr>
        </p:nvSpPr>
        <p:spPr>
          <a:xfrm>
            <a:off x="6479976" y="1347919"/>
            <a:ext cx="5256000" cy="5058000"/>
          </a:xfrm>
          <a:noFill/>
          <a:ln>
            <a:noFill/>
          </a:ln>
        </p:spPr>
        <p:txBody>
          <a:bodyPr lIns="180000" tIns="180000" rIns="180000" bIns="180000">
            <a:normAutofit/>
          </a:bodyPr>
          <a:lstStyle>
            <a:lvl1pPr>
              <a:lnSpc>
                <a:spcPct val="100000"/>
              </a:lnSpc>
              <a:buClr>
                <a:schemeClr val="accent2"/>
              </a:buClr>
              <a:defRPr sz="2000"/>
            </a:lvl1pPr>
            <a:lvl2pPr>
              <a:lnSpc>
                <a:spcPct val="100000"/>
              </a:lnSpc>
              <a:buClr>
                <a:schemeClr val="accent2"/>
              </a:buClr>
              <a:defRPr sz="2000">
                <a:latin typeface="+mn-lt"/>
              </a:defRPr>
            </a:lvl2pPr>
            <a:lvl3pPr>
              <a:lnSpc>
                <a:spcPct val="100000"/>
              </a:lnSpc>
              <a:buClr>
                <a:schemeClr val="accent2"/>
              </a:buClr>
              <a:defRPr sz="2000">
                <a:latin typeface="+mn-lt"/>
              </a:defRPr>
            </a:lvl3pPr>
            <a:lvl4pPr>
              <a:lnSpc>
                <a:spcPct val="100000"/>
              </a:lnSpc>
              <a:buClr>
                <a:schemeClr val="accent2"/>
              </a:buClr>
              <a:defRPr sz="2000">
                <a:latin typeface="+mn-lt"/>
              </a:defRPr>
            </a:lvl4pPr>
            <a:lvl5pPr>
              <a:lnSpc>
                <a:spcPct val="100000"/>
              </a:lnSpc>
              <a:buClr>
                <a:schemeClr val="accent2"/>
              </a:buClr>
              <a:defRPr sz="2000">
                <a:latin typeface="+mn-lt"/>
              </a:defRPr>
            </a:lvl5pPr>
          </a:lstStyle>
          <a:p>
            <a:pPr lvl="0"/>
            <a:r>
              <a:rPr lang="nn-NO" noProof="0"/>
              <a:t>Rediger tekststiler i malen</a:t>
            </a:r>
          </a:p>
          <a:p>
            <a:pPr lvl="1"/>
            <a:r>
              <a:rPr lang="nn-NO" noProof="0"/>
              <a:t>Andre nivå</a:t>
            </a:r>
          </a:p>
          <a:p>
            <a:pPr lvl="2"/>
            <a:r>
              <a:rPr lang="nn-NO" noProof="0"/>
              <a:t>Tredje nivå</a:t>
            </a:r>
          </a:p>
          <a:p>
            <a:pPr lvl="3"/>
            <a:r>
              <a:rPr lang="nn-NO" noProof="0"/>
              <a:t>Fjerde nivå</a:t>
            </a:r>
          </a:p>
          <a:p>
            <a:pPr lvl="4"/>
            <a:r>
              <a:rPr lang="nn-NO" noProof="0"/>
              <a:t>Femte nivå</a:t>
            </a:r>
          </a:p>
        </p:txBody>
      </p:sp>
      <p:grpSp>
        <p:nvGrpSpPr>
          <p:cNvPr id="12" name="Gruppe 11">
            <a:extLs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1"/>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
        <p:nvSpPr>
          <p:cNvPr id="20" name="Plassholder for bunntekst 19"/>
          <p:cNvSpPr>
            <a:spLocks noGrp="1"/>
          </p:cNvSpPr>
          <p:nvPr>
            <p:ph type="ftr" sz="quarter" idx="10"/>
          </p:nvPr>
        </p:nvSpPr>
        <p:spPr>
          <a:xfrm>
            <a:off x="811950" y="6408000"/>
            <a:ext cx="10923097" cy="450000"/>
          </a:xfrm>
        </p:spPr>
        <p:txBody>
          <a:bodyPr/>
          <a:lstStyle>
            <a:lvl1pPr>
              <a:defRPr>
                <a:solidFill>
                  <a:schemeClr val="tx1"/>
                </a:solidFill>
              </a:defRPr>
            </a:lvl1pPr>
          </a:lstStyle>
          <a:p>
            <a:endParaRPr lang="nn-NO" dirty="0"/>
          </a:p>
        </p:txBody>
      </p:sp>
      <p:sp>
        <p:nvSpPr>
          <p:cNvPr id="21" name="Plassholder for lysbildenummer 20"/>
          <p:cNvSpPr>
            <a:spLocks noGrp="1"/>
          </p:cNvSpPr>
          <p:nvPr>
            <p:ph type="sldNum" sz="quarter" idx="11"/>
          </p:nvPr>
        </p:nvSpPr>
        <p:spPr/>
        <p:txBody>
          <a:bodyPr/>
          <a:lstStyle>
            <a:lvl1pPr>
              <a:defRPr>
                <a:solidFill>
                  <a:schemeClr val="tx1"/>
                </a:solidFill>
              </a:defRPr>
            </a:lvl1pPr>
          </a:lstStyle>
          <a:p>
            <a:fld id="{D0BEE4E4-E047-6A49-BCB9-4D06E7BA237B}" type="slidenum">
              <a:rPr lang="nn-NO" smtClean="0"/>
              <a:pPr/>
              <a:t>‹#›</a:t>
            </a:fld>
            <a:endParaRPr lang="nn-NO"/>
          </a:p>
        </p:txBody>
      </p:sp>
    </p:spTree>
    <p:extLst>
      <p:ext uri="{BB962C8B-B14F-4D97-AF65-F5344CB8AC3E}">
        <p14:creationId xmlns:p14="http://schemas.microsoft.com/office/powerpoint/2010/main" val="317655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 spalte blå fokusfelt ett fokus">
    <p:spTree>
      <p:nvGrpSpPr>
        <p:cNvPr id="1" name=""/>
        <p:cNvGrpSpPr/>
        <p:nvPr/>
      </p:nvGrpSpPr>
      <p:grpSpPr>
        <a:xfrm>
          <a:off x="0" y="0"/>
          <a:ext cx="0" cy="0"/>
          <a:chOff x="0" y="0"/>
          <a:chExt cx="0" cy="0"/>
        </a:xfrm>
      </p:grpSpPr>
      <p:sp>
        <p:nvSpPr>
          <p:cNvPr id="2" name="Tittel 1"/>
          <p:cNvSpPr>
            <a:spLocks noGrp="1"/>
          </p:cNvSpPr>
          <p:nvPr>
            <p:ph type="title"/>
          </p:nvPr>
        </p:nvSpPr>
        <p:spPr>
          <a:xfrm>
            <a:off x="809976" y="-2081"/>
            <a:ext cx="10926000" cy="1350000"/>
          </a:xfrm>
        </p:spPr>
        <p:txBody>
          <a:bodyPr/>
          <a:lstStyle>
            <a:lvl1pPr algn="l">
              <a:defRPr/>
            </a:lvl1pPr>
          </a:lstStyle>
          <a:p>
            <a:r>
              <a:rPr lang="nn-NO" noProof="0"/>
              <a:t>Klikk for å redigere tittelstil</a:t>
            </a:r>
          </a:p>
        </p:txBody>
      </p:sp>
      <p:sp>
        <p:nvSpPr>
          <p:cNvPr id="10" name="Rektangel 9">
            <a:extLst>
              <a:ext uri="{FF2B5EF4-FFF2-40B4-BE49-F238E27FC236}">
                <a16:creationId xmlns:a16="http://schemas.microsoft.com/office/drawing/2014/main" id="{BFDCA8A7-DBDC-4932-9E8D-FAD81293B316}"/>
              </a:ext>
              <a:ext uri="{C183D7F6-B498-43B3-948B-1728B52AA6E4}">
                <adec:decorative xmlns:adec="http://schemas.microsoft.com/office/drawing/2017/decorative" val="1"/>
              </a:ext>
            </a:extLst>
          </p:cNvPr>
          <p:cNvSpPr/>
          <p:nvPr userDrawn="1"/>
        </p:nvSpPr>
        <p:spPr>
          <a:xfrm>
            <a:off x="-3913" y="4105436"/>
            <a:ext cx="12192000" cy="27566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n-NO" noProof="0"/>
          </a:p>
        </p:txBody>
      </p:sp>
      <p:sp>
        <p:nvSpPr>
          <p:cNvPr id="15" name="Rektangel 14">
            <a:extLst>
              <a:ext uri="{FF2B5EF4-FFF2-40B4-BE49-F238E27FC236}">
                <a16:creationId xmlns:a16="http://schemas.microsoft.com/office/drawing/2014/main" id="{A74FB5AA-5B3A-4EAD-9213-63995A700862}"/>
              </a:ext>
              <a:ext uri="{C183D7F6-B498-43B3-948B-1728B52AA6E4}">
                <adec:decorative xmlns:adec="http://schemas.microsoft.com/office/drawing/2017/decorative" val="1"/>
              </a:ext>
            </a:extLst>
          </p:cNvPr>
          <p:cNvSpPr/>
          <p:nvPr userDrawn="1"/>
        </p:nvSpPr>
        <p:spPr>
          <a:xfrm rot="2700000">
            <a:off x="1643593" y="3888097"/>
            <a:ext cx="369974" cy="3699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defPPr>
              <a:defRPr lang="nb-N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nn-NO" noProof="0">
              <a:solidFill>
                <a:schemeClr val="bg1"/>
              </a:solidFill>
            </a:endParaRPr>
          </a:p>
        </p:txBody>
      </p:sp>
      <p:sp>
        <p:nvSpPr>
          <p:cNvPr id="37" name="Plassholder for innhold 2">
            <a:extLst>
              <a:ext uri="{FF2B5EF4-FFF2-40B4-BE49-F238E27FC236}">
                <a16:creationId xmlns:a16="http://schemas.microsoft.com/office/drawing/2014/main" id="{6BFBACE1-C0F2-4FB9-AC7A-2304E5973661}"/>
              </a:ext>
            </a:extLst>
          </p:cNvPr>
          <p:cNvSpPr>
            <a:spLocks noGrp="1"/>
          </p:cNvSpPr>
          <p:nvPr>
            <p:ph idx="1" hasCustomPrompt="1"/>
          </p:nvPr>
        </p:nvSpPr>
        <p:spPr>
          <a:xfrm>
            <a:off x="809976" y="1354730"/>
            <a:ext cx="5462637" cy="2744659"/>
          </a:xfrm>
          <a:noFill/>
          <a:ln>
            <a:noFill/>
          </a:ln>
        </p:spPr>
        <p:txBody>
          <a:bodyPr lIns="0" tIns="0" rIns="0" bIns="0">
            <a:normAutofit/>
          </a:bodyPr>
          <a:lstStyle>
            <a:lvl1pPr>
              <a:lnSpc>
                <a:spcPct val="100000"/>
              </a:lnSpc>
              <a:defRPr sz="2000"/>
            </a:lvl1pPr>
            <a:lvl2pPr>
              <a:lnSpc>
                <a:spcPct val="100000"/>
              </a:lnSpc>
              <a:defRPr sz="2000">
                <a:latin typeface="+mn-lt"/>
              </a:defRPr>
            </a:lvl2pPr>
            <a:lvl3pPr>
              <a:lnSpc>
                <a:spcPct val="100000"/>
              </a:lnSpc>
              <a:defRPr sz="2000">
                <a:latin typeface="+mn-lt"/>
              </a:defRPr>
            </a:lvl3pPr>
            <a:lvl4pPr>
              <a:lnSpc>
                <a:spcPct val="100000"/>
              </a:lnSpc>
              <a:defRPr sz="2000">
                <a:latin typeface="+mn-lt"/>
              </a:defRPr>
            </a:lvl4pPr>
            <a:lvl5pPr>
              <a:lnSpc>
                <a:spcPct val="100000"/>
              </a:lnSpc>
              <a:defRPr sz="2000">
                <a:latin typeface="+mn-lt"/>
              </a:defRPr>
            </a:lvl5pPr>
          </a:lstStyle>
          <a:p>
            <a:pPr lvl="0"/>
            <a:r>
              <a:rPr lang="nn-NO" noProof="0"/>
              <a:t>Rediger tekststiler i malen</a:t>
            </a:r>
          </a:p>
          <a:p>
            <a:pPr lvl="1"/>
            <a:r>
              <a:rPr lang="nn-NO" noProof="0"/>
              <a:t>Andre nivå</a:t>
            </a:r>
          </a:p>
          <a:p>
            <a:pPr lvl="2"/>
            <a:r>
              <a:rPr lang="nn-NO" noProof="0"/>
              <a:t>Tredje nivå</a:t>
            </a:r>
          </a:p>
          <a:p>
            <a:pPr lvl="3"/>
            <a:r>
              <a:rPr lang="nn-NO" noProof="0"/>
              <a:t>Fjerde nivå</a:t>
            </a:r>
          </a:p>
          <a:p>
            <a:pPr lvl="4"/>
            <a:r>
              <a:rPr lang="nn-NO" noProof="0"/>
              <a:t>Femte nivå</a:t>
            </a:r>
          </a:p>
        </p:txBody>
      </p:sp>
      <p:sp>
        <p:nvSpPr>
          <p:cNvPr id="21" name="Plassholder for innhold 2">
            <a:extLst>
              <a:ext uri="{FF2B5EF4-FFF2-40B4-BE49-F238E27FC236}">
                <a16:creationId xmlns:a16="http://schemas.microsoft.com/office/drawing/2014/main" id="{DF5504D8-1490-43DE-A101-64406EB19B00}"/>
              </a:ext>
            </a:extLst>
          </p:cNvPr>
          <p:cNvSpPr>
            <a:spLocks noGrp="1"/>
          </p:cNvSpPr>
          <p:nvPr>
            <p:ph idx="13" hasCustomPrompt="1"/>
          </p:nvPr>
        </p:nvSpPr>
        <p:spPr>
          <a:xfrm>
            <a:off x="6282571" y="1354730"/>
            <a:ext cx="5462637" cy="2744659"/>
          </a:xfrm>
          <a:noFill/>
          <a:ln>
            <a:noFill/>
          </a:ln>
        </p:spPr>
        <p:txBody>
          <a:bodyPr lIns="0" tIns="0" rIns="0" bIns="0">
            <a:normAutofit/>
          </a:bodyPr>
          <a:lstStyle>
            <a:lvl1pPr>
              <a:lnSpc>
                <a:spcPct val="100000"/>
              </a:lnSpc>
              <a:defRPr sz="2000"/>
            </a:lvl1pPr>
            <a:lvl2pPr>
              <a:lnSpc>
                <a:spcPct val="100000"/>
              </a:lnSpc>
              <a:defRPr sz="2000">
                <a:latin typeface="+mn-lt"/>
              </a:defRPr>
            </a:lvl2pPr>
            <a:lvl3pPr>
              <a:lnSpc>
                <a:spcPct val="100000"/>
              </a:lnSpc>
              <a:defRPr sz="2000">
                <a:latin typeface="+mn-lt"/>
              </a:defRPr>
            </a:lvl3pPr>
            <a:lvl4pPr>
              <a:lnSpc>
                <a:spcPct val="100000"/>
              </a:lnSpc>
              <a:defRPr sz="2000">
                <a:latin typeface="+mn-lt"/>
              </a:defRPr>
            </a:lvl4pPr>
            <a:lvl5pPr>
              <a:lnSpc>
                <a:spcPct val="100000"/>
              </a:lnSpc>
              <a:defRPr sz="2000">
                <a:latin typeface="+mn-lt"/>
              </a:defRPr>
            </a:lvl5pPr>
          </a:lstStyle>
          <a:p>
            <a:pPr lvl="0"/>
            <a:r>
              <a:rPr lang="nn-NO" noProof="0"/>
              <a:t>Rediger tekststiler i malen</a:t>
            </a:r>
          </a:p>
          <a:p>
            <a:pPr lvl="1"/>
            <a:r>
              <a:rPr lang="nn-NO" noProof="0"/>
              <a:t>Andre nivå</a:t>
            </a:r>
          </a:p>
          <a:p>
            <a:pPr lvl="2"/>
            <a:r>
              <a:rPr lang="nn-NO" noProof="0"/>
              <a:t>Tredje nivå</a:t>
            </a:r>
          </a:p>
          <a:p>
            <a:pPr lvl="3"/>
            <a:r>
              <a:rPr lang="nn-NO" noProof="0"/>
              <a:t>Fjerde nivå</a:t>
            </a:r>
          </a:p>
          <a:p>
            <a:pPr lvl="4"/>
            <a:r>
              <a:rPr lang="nn-NO" noProof="0"/>
              <a:t>Femte nivå</a:t>
            </a:r>
          </a:p>
        </p:txBody>
      </p:sp>
      <p:sp>
        <p:nvSpPr>
          <p:cNvPr id="7" name="Plassholder for tekst 6">
            <a:extLst>
              <a:ext uri="{FF2B5EF4-FFF2-40B4-BE49-F238E27FC236}">
                <a16:creationId xmlns:a16="http://schemas.microsoft.com/office/drawing/2014/main" id="{DEA17B9E-ECD2-45D7-82A4-A62B8458CE54}"/>
              </a:ext>
            </a:extLst>
          </p:cNvPr>
          <p:cNvSpPr>
            <a:spLocks noGrp="1"/>
          </p:cNvSpPr>
          <p:nvPr>
            <p:ph type="body" sz="quarter" idx="12"/>
          </p:nvPr>
        </p:nvSpPr>
        <p:spPr>
          <a:xfrm>
            <a:off x="809976" y="4983503"/>
            <a:ext cx="10926000" cy="968375"/>
          </a:xfrm>
        </p:spPr>
        <p:txBody>
          <a:bodyPr>
            <a:noAutofit/>
          </a:bodyPr>
          <a:lstStyle>
            <a:lvl1pPr marL="0" indent="0">
              <a:buNone/>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nn-NO" noProof="0"/>
              <a:t>Klikk for å redigere tekststiler i malen</a:t>
            </a:r>
          </a:p>
        </p:txBody>
      </p:sp>
      <p:sp>
        <p:nvSpPr>
          <p:cNvPr id="6" name="Plassholder for lysbildenummer 5"/>
          <p:cNvSpPr>
            <a:spLocks noGrp="1"/>
          </p:cNvSpPr>
          <p:nvPr>
            <p:ph type="sldNum" sz="quarter" idx="11"/>
          </p:nvPr>
        </p:nvSpPr>
        <p:spPr/>
        <p:txBody>
          <a:bodyPr/>
          <a:lstStyle>
            <a:lvl1pPr>
              <a:defRPr>
                <a:solidFill>
                  <a:schemeClr val="bg1"/>
                </a:solidFill>
              </a:defRPr>
            </a:lvl1pPr>
          </a:lstStyle>
          <a:p>
            <a:fld id="{D0BEE4E4-E047-6A49-BCB9-4D06E7BA237B}" type="slidenum">
              <a:rPr lang="nn-NO" smtClean="0"/>
              <a:pPr/>
              <a:t>‹#›</a:t>
            </a:fld>
            <a:endParaRPr lang="nn-NO" dirty="0"/>
          </a:p>
        </p:txBody>
      </p:sp>
      <p:grpSp>
        <p:nvGrpSpPr>
          <p:cNvPr id="3" name="Gruppe 2">
            <a:extLst>
              <a:ext uri="{FF2B5EF4-FFF2-40B4-BE49-F238E27FC236}">
                <a16:creationId xmlns:a16="http://schemas.microsoft.com/office/drawing/2014/main" id="{7FB21875-068D-9E73-F50C-261D9839AB30}"/>
              </a:ex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1"/>
          </a:solidFill>
        </p:grpSpPr>
        <p:sp>
          <p:nvSpPr>
            <p:cNvPr id="4" name="Freeform 5">
              <a:extLst>
                <a:ext uri="{FF2B5EF4-FFF2-40B4-BE49-F238E27FC236}">
                  <a16:creationId xmlns:a16="http://schemas.microsoft.com/office/drawing/2014/main" id="{3B5F95E2-46A6-ABF5-8386-5F65376717D9}"/>
                </a:ext>
              </a:extLst>
            </p:cNvPr>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5" name="Freeform 6">
              <a:extLst>
                <a:ext uri="{FF2B5EF4-FFF2-40B4-BE49-F238E27FC236}">
                  <a16:creationId xmlns:a16="http://schemas.microsoft.com/office/drawing/2014/main" id="{F98C76F1-9774-5C9D-17F1-E544C0138787}"/>
                </a:ext>
              </a:extLst>
            </p:cNvPr>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Tree>
    <p:extLst>
      <p:ext uri="{BB962C8B-B14F-4D97-AF65-F5344CB8AC3E}">
        <p14:creationId xmlns:p14="http://schemas.microsoft.com/office/powerpoint/2010/main" val="2807815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 spalte blå fokusfelt ett fokus midten">
    <p:spTree>
      <p:nvGrpSpPr>
        <p:cNvPr id="1" name=""/>
        <p:cNvGrpSpPr/>
        <p:nvPr/>
      </p:nvGrpSpPr>
      <p:grpSpPr>
        <a:xfrm>
          <a:off x="0" y="0"/>
          <a:ext cx="0" cy="0"/>
          <a:chOff x="0" y="0"/>
          <a:chExt cx="0" cy="0"/>
        </a:xfrm>
      </p:grpSpPr>
      <p:sp>
        <p:nvSpPr>
          <p:cNvPr id="2" name="Tittel 1"/>
          <p:cNvSpPr>
            <a:spLocks noGrp="1"/>
          </p:cNvSpPr>
          <p:nvPr>
            <p:ph type="title"/>
          </p:nvPr>
        </p:nvSpPr>
        <p:spPr>
          <a:xfrm>
            <a:off x="809976" y="-2081"/>
            <a:ext cx="10926000" cy="1350000"/>
          </a:xfrm>
        </p:spPr>
        <p:txBody>
          <a:bodyPr/>
          <a:lstStyle>
            <a:lvl1pPr algn="l">
              <a:defRPr/>
            </a:lvl1pPr>
          </a:lstStyle>
          <a:p>
            <a:r>
              <a:rPr lang="nn-NO" noProof="0" dirty="0"/>
              <a:t>Klikk for å redigere tittelstil</a:t>
            </a:r>
          </a:p>
        </p:txBody>
      </p:sp>
      <p:sp>
        <p:nvSpPr>
          <p:cNvPr id="3" name="Plassholder for innhold 2">
            <a:extLst>
              <a:ext uri="{FF2B5EF4-FFF2-40B4-BE49-F238E27FC236}">
                <a16:creationId xmlns:a16="http://schemas.microsoft.com/office/drawing/2014/main" id="{E061E6D3-E299-3CE7-D16A-FC1675B8E6B9}"/>
              </a:ext>
            </a:extLst>
          </p:cNvPr>
          <p:cNvSpPr>
            <a:spLocks noGrp="1"/>
          </p:cNvSpPr>
          <p:nvPr>
            <p:ph idx="1" hasCustomPrompt="1"/>
          </p:nvPr>
        </p:nvSpPr>
        <p:spPr>
          <a:xfrm>
            <a:off x="811949" y="1352020"/>
            <a:ext cx="10923097" cy="2747369"/>
          </a:xfrm>
          <a:noFill/>
          <a:ln>
            <a:noFill/>
          </a:ln>
        </p:spPr>
        <p:txBody>
          <a:bodyPr lIns="180000" tIns="180000" rIns="180000" bIns="180000">
            <a:normAutofit/>
          </a:bodyPr>
          <a:lstStyle>
            <a:lvl1pPr>
              <a:lnSpc>
                <a:spcPct val="100000"/>
              </a:lnSpc>
              <a:defRPr sz="2000"/>
            </a:lvl1pPr>
            <a:lvl2pPr>
              <a:lnSpc>
                <a:spcPct val="100000"/>
              </a:lnSpc>
              <a:defRPr sz="2000">
                <a:latin typeface="+mn-lt"/>
              </a:defRPr>
            </a:lvl2pPr>
            <a:lvl3pPr>
              <a:lnSpc>
                <a:spcPct val="100000"/>
              </a:lnSpc>
              <a:defRPr sz="2000">
                <a:latin typeface="+mn-lt"/>
              </a:defRPr>
            </a:lvl3pPr>
            <a:lvl4pPr>
              <a:lnSpc>
                <a:spcPct val="100000"/>
              </a:lnSpc>
              <a:defRPr sz="2000">
                <a:latin typeface="+mn-lt"/>
              </a:defRPr>
            </a:lvl4pPr>
            <a:lvl5pPr>
              <a:lnSpc>
                <a:spcPct val="100000"/>
              </a:lnSpc>
              <a:defRPr sz="2000">
                <a:latin typeface="+mn-lt"/>
              </a:defRPr>
            </a:lvl5pPr>
          </a:lstStyle>
          <a:p>
            <a:pPr lvl="0"/>
            <a:r>
              <a:rPr lang="nn-NO" noProof="0"/>
              <a:t>Rediger tekststiler i malen</a:t>
            </a:r>
          </a:p>
          <a:p>
            <a:pPr lvl="1"/>
            <a:r>
              <a:rPr lang="nn-NO" noProof="0"/>
              <a:t>Andre nivå</a:t>
            </a:r>
          </a:p>
          <a:p>
            <a:pPr lvl="2"/>
            <a:r>
              <a:rPr lang="nn-NO" noProof="0"/>
              <a:t>Tredje nivå</a:t>
            </a:r>
          </a:p>
          <a:p>
            <a:pPr lvl="3"/>
            <a:r>
              <a:rPr lang="nn-NO" noProof="0"/>
              <a:t>Fjerde nivå</a:t>
            </a:r>
          </a:p>
          <a:p>
            <a:pPr lvl="4"/>
            <a:r>
              <a:rPr lang="nn-NO" noProof="0"/>
              <a:t>Femte nivå</a:t>
            </a:r>
          </a:p>
        </p:txBody>
      </p:sp>
      <p:sp>
        <p:nvSpPr>
          <p:cNvPr id="10" name="Rektangel 9">
            <a:extLst>
              <a:ext uri="{FF2B5EF4-FFF2-40B4-BE49-F238E27FC236}">
                <a16:creationId xmlns:a16="http://schemas.microsoft.com/office/drawing/2014/main" id="{BFDCA8A7-DBDC-4932-9E8D-FAD81293B316}"/>
              </a:ext>
              <a:ext uri="{C183D7F6-B498-43B3-948B-1728B52AA6E4}">
                <adec:decorative xmlns:adec="http://schemas.microsoft.com/office/drawing/2017/decorative" val="1"/>
              </a:ext>
            </a:extLst>
          </p:cNvPr>
          <p:cNvSpPr/>
          <p:nvPr userDrawn="1"/>
        </p:nvSpPr>
        <p:spPr>
          <a:xfrm>
            <a:off x="-3913" y="4122382"/>
            <a:ext cx="12192000" cy="27566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n-NO" noProof="0"/>
          </a:p>
        </p:txBody>
      </p:sp>
      <p:sp>
        <p:nvSpPr>
          <p:cNvPr id="15" name="Rektangel 14">
            <a:extLst>
              <a:ext uri="{FF2B5EF4-FFF2-40B4-BE49-F238E27FC236}">
                <a16:creationId xmlns:a16="http://schemas.microsoft.com/office/drawing/2014/main" id="{A74FB5AA-5B3A-4EAD-9213-63995A700862}"/>
              </a:ext>
              <a:ext uri="{C183D7F6-B498-43B3-948B-1728B52AA6E4}">
                <adec:decorative xmlns:adec="http://schemas.microsoft.com/office/drawing/2017/decorative" val="1"/>
              </a:ext>
            </a:extLst>
          </p:cNvPr>
          <p:cNvSpPr/>
          <p:nvPr userDrawn="1"/>
        </p:nvSpPr>
        <p:spPr>
          <a:xfrm rot="2700000">
            <a:off x="5861462" y="3846666"/>
            <a:ext cx="477292" cy="4772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defPPr>
              <a:defRPr lang="nb-N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nn-NO" noProof="0">
              <a:solidFill>
                <a:schemeClr val="bg1"/>
              </a:solidFill>
            </a:endParaRPr>
          </a:p>
        </p:txBody>
      </p:sp>
      <p:sp>
        <p:nvSpPr>
          <p:cNvPr id="7" name="Plassholder for tekst 6">
            <a:extLst>
              <a:ext uri="{FF2B5EF4-FFF2-40B4-BE49-F238E27FC236}">
                <a16:creationId xmlns:a16="http://schemas.microsoft.com/office/drawing/2014/main" id="{DEA17B9E-ECD2-45D7-82A4-A62B8458CE54}"/>
              </a:ext>
            </a:extLst>
          </p:cNvPr>
          <p:cNvSpPr>
            <a:spLocks noGrp="1"/>
          </p:cNvSpPr>
          <p:nvPr>
            <p:ph type="body" sz="quarter" idx="12"/>
          </p:nvPr>
        </p:nvSpPr>
        <p:spPr>
          <a:xfrm>
            <a:off x="809976" y="4983503"/>
            <a:ext cx="10926000" cy="968375"/>
          </a:xfrm>
        </p:spPr>
        <p:txBody>
          <a:bodyPr>
            <a:noAutofit/>
          </a:bodyPr>
          <a:lstStyle>
            <a:lvl1pPr marL="0" indent="0">
              <a:buNone/>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nn-NO" noProof="0" dirty="0"/>
              <a:t>Klikk for å redigere tekststiler i malen</a:t>
            </a:r>
          </a:p>
        </p:txBody>
      </p:sp>
      <p:sp>
        <p:nvSpPr>
          <p:cNvPr id="6" name="Plassholder for lysbildenummer 5"/>
          <p:cNvSpPr>
            <a:spLocks noGrp="1"/>
          </p:cNvSpPr>
          <p:nvPr>
            <p:ph type="sldNum" sz="quarter" idx="11"/>
          </p:nvPr>
        </p:nvSpPr>
        <p:spPr/>
        <p:txBody>
          <a:bodyPr/>
          <a:lstStyle>
            <a:lvl1pPr>
              <a:defRPr>
                <a:solidFill>
                  <a:schemeClr val="bg1"/>
                </a:solidFill>
              </a:defRPr>
            </a:lvl1pPr>
          </a:lstStyle>
          <a:p>
            <a:fld id="{D0BEE4E4-E047-6A49-BCB9-4D06E7BA237B}" type="slidenum">
              <a:rPr lang="nn-NO" smtClean="0"/>
              <a:pPr/>
              <a:t>‹#›</a:t>
            </a:fld>
            <a:endParaRPr lang="nn-NO"/>
          </a:p>
        </p:txBody>
      </p:sp>
      <p:grpSp>
        <p:nvGrpSpPr>
          <p:cNvPr id="4" name="Gruppe 3">
            <a:extLst>
              <a:ext uri="{FF2B5EF4-FFF2-40B4-BE49-F238E27FC236}">
                <a16:creationId xmlns:a16="http://schemas.microsoft.com/office/drawing/2014/main" id="{ECE806AD-7620-EEF0-C85C-B26793F805A3}"/>
              </a:ext>
            </a:extLst>
          </p:cNvPr>
          <p:cNvGrpSpPr>
            <a:grpSpLocks noChangeAspect="1"/>
          </p:cNvGrpSpPr>
          <p:nvPr userDrawn="1"/>
        </p:nvGrpSpPr>
        <p:grpSpPr>
          <a:xfrm>
            <a:off x="279820" y="6504062"/>
            <a:ext cx="250360" cy="218504"/>
            <a:chOff x="5122863" y="2579688"/>
            <a:chExt cx="1946276" cy="1698625"/>
          </a:xfrm>
          <a:solidFill>
            <a:schemeClr val="accent1"/>
          </a:solidFill>
        </p:grpSpPr>
        <p:sp>
          <p:nvSpPr>
            <p:cNvPr id="5" name="Freeform 5">
              <a:extLst>
                <a:ext uri="{FF2B5EF4-FFF2-40B4-BE49-F238E27FC236}">
                  <a16:creationId xmlns:a16="http://schemas.microsoft.com/office/drawing/2014/main" id="{BD5325EE-9339-E045-F837-27FDDF22D3D4}"/>
                </a:ext>
              </a:extLst>
            </p:cNvPr>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8" name="Freeform 6">
              <a:extLst>
                <a:ext uri="{FF2B5EF4-FFF2-40B4-BE49-F238E27FC236}">
                  <a16:creationId xmlns:a16="http://schemas.microsoft.com/office/drawing/2014/main" id="{78A6391A-C194-F00A-A4D7-8EA4B67331B2}"/>
                </a:ext>
              </a:extLst>
            </p:cNvPr>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Tree>
    <p:extLst>
      <p:ext uri="{BB962C8B-B14F-4D97-AF65-F5344CB8AC3E}">
        <p14:creationId xmlns:p14="http://schemas.microsoft.com/office/powerpoint/2010/main" val="3306179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 spalte blå fokusfelt med bilder">
    <p:spTree>
      <p:nvGrpSpPr>
        <p:cNvPr id="1" name=""/>
        <p:cNvGrpSpPr/>
        <p:nvPr/>
      </p:nvGrpSpPr>
      <p:grpSpPr>
        <a:xfrm>
          <a:off x="0" y="0"/>
          <a:ext cx="0" cy="0"/>
          <a:chOff x="0" y="0"/>
          <a:chExt cx="0" cy="0"/>
        </a:xfrm>
      </p:grpSpPr>
      <p:sp>
        <p:nvSpPr>
          <p:cNvPr id="2" name="Tittel 1"/>
          <p:cNvSpPr>
            <a:spLocks noGrp="1"/>
          </p:cNvSpPr>
          <p:nvPr>
            <p:ph type="title"/>
          </p:nvPr>
        </p:nvSpPr>
        <p:spPr>
          <a:xfrm>
            <a:off x="809976" y="-2081"/>
            <a:ext cx="10926000" cy="1350000"/>
          </a:xfrm>
        </p:spPr>
        <p:txBody>
          <a:bodyPr/>
          <a:lstStyle>
            <a:lvl1pPr algn="l">
              <a:defRPr/>
            </a:lvl1pPr>
          </a:lstStyle>
          <a:p>
            <a:r>
              <a:rPr lang="nn-NO" noProof="0"/>
              <a:t>Klikk for å redigere tittelstil</a:t>
            </a:r>
          </a:p>
        </p:txBody>
      </p:sp>
      <p:sp>
        <p:nvSpPr>
          <p:cNvPr id="10" name="Rektangel 9">
            <a:extLst>
              <a:ext uri="{FF2B5EF4-FFF2-40B4-BE49-F238E27FC236}">
                <a16:creationId xmlns:a16="http://schemas.microsoft.com/office/drawing/2014/main" id="{BFDCA8A7-DBDC-4932-9E8D-FAD81293B316}"/>
              </a:ext>
              <a:ext uri="{C183D7F6-B498-43B3-948B-1728B52AA6E4}">
                <adec:decorative xmlns:adec="http://schemas.microsoft.com/office/drawing/2017/decorative" val="1"/>
              </a:ext>
            </a:extLst>
          </p:cNvPr>
          <p:cNvSpPr/>
          <p:nvPr userDrawn="1"/>
        </p:nvSpPr>
        <p:spPr>
          <a:xfrm>
            <a:off x="-3913" y="4105405"/>
            <a:ext cx="12192000" cy="27566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n-NO" noProof="0"/>
          </a:p>
        </p:txBody>
      </p:sp>
      <p:sp>
        <p:nvSpPr>
          <p:cNvPr id="15" name="Rektangel 14">
            <a:extLst>
              <a:ext uri="{FF2B5EF4-FFF2-40B4-BE49-F238E27FC236}">
                <a16:creationId xmlns:a16="http://schemas.microsoft.com/office/drawing/2014/main" id="{A74FB5AA-5B3A-4EAD-9213-63995A700862}"/>
              </a:ext>
              <a:ext uri="{C183D7F6-B498-43B3-948B-1728B52AA6E4}">
                <adec:decorative xmlns:adec="http://schemas.microsoft.com/office/drawing/2017/decorative" val="1"/>
              </a:ext>
            </a:extLst>
          </p:cNvPr>
          <p:cNvSpPr/>
          <p:nvPr userDrawn="1"/>
        </p:nvSpPr>
        <p:spPr>
          <a:xfrm rot="2700000">
            <a:off x="1643593" y="3888097"/>
            <a:ext cx="369974" cy="3699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defPPr>
              <a:defRPr lang="nb-N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nn-NO" noProof="0">
              <a:solidFill>
                <a:schemeClr val="bg1"/>
              </a:solidFill>
            </a:endParaRPr>
          </a:p>
        </p:txBody>
      </p:sp>
      <p:sp>
        <p:nvSpPr>
          <p:cNvPr id="17" name="Rektangel 16">
            <a:extLst>
              <a:ext uri="{FF2B5EF4-FFF2-40B4-BE49-F238E27FC236}">
                <a16:creationId xmlns:a16="http://schemas.microsoft.com/office/drawing/2014/main" id="{B68D5E61-E5AF-43DC-B206-BFB779BED7BA}"/>
              </a:ext>
              <a:ext uri="{C183D7F6-B498-43B3-948B-1728B52AA6E4}">
                <adec:decorative xmlns:adec="http://schemas.microsoft.com/office/drawing/2017/decorative" val="1"/>
              </a:ext>
            </a:extLst>
          </p:cNvPr>
          <p:cNvSpPr/>
          <p:nvPr userDrawn="1"/>
        </p:nvSpPr>
        <p:spPr>
          <a:xfrm rot="2700000">
            <a:off x="4444547" y="3896367"/>
            <a:ext cx="369974" cy="3699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defPPr>
              <a:defRPr lang="nb-N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nn-NO" noProof="0">
              <a:solidFill>
                <a:schemeClr val="bg1"/>
              </a:solidFill>
            </a:endParaRPr>
          </a:p>
        </p:txBody>
      </p:sp>
      <p:sp>
        <p:nvSpPr>
          <p:cNvPr id="19" name="Rektangel 18">
            <a:extLst>
              <a:ext uri="{FF2B5EF4-FFF2-40B4-BE49-F238E27FC236}">
                <a16:creationId xmlns:a16="http://schemas.microsoft.com/office/drawing/2014/main" id="{0D7F5611-50E6-4A28-94F1-718920A514A2}"/>
              </a:ext>
              <a:ext uri="{C183D7F6-B498-43B3-948B-1728B52AA6E4}">
                <adec:decorative xmlns:adec="http://schemas.microsoft.com/office/drawing/2017/decorative" val="1"/>
              </a:ext>
            </a:extLst>
          </p:cNvPr>
          <p:cNvSpPr/>
          <p:nvPr userDrawn="1"/>
        </p:nvSpPr>
        <p:spPr>
          <a:xfrm rot="2700000">
            <a:off x="7245501" y="3888096"/>
            <a:ext cx="369974" cy="3699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defPPr>
              <a:defRPr lang="nb-N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nn-NO" noProof="0">
              <a:solidFill>
                <a:schemeClr val="bg1"/>
              </a:solidFill>
            </a:endParaRPr>
          </a:p>
        </p:txBody>
      </p:sp>
      <p:sp>
        <p:nvSpPr>
          <p:cNvPr id="20" name="Rektangel 19">
            <a:extLst>
              <a:ext uri="{FF2B5EF4-FFF2-40B4-BE49-F238E27FC236}">
                <a16:creationId xmlns:a16="http://schemas.microsoft.com/office/drawing/2014/main" id="{A115F517-474C-417F-A9C9-1BBC8031373D}"/>
              </a:ext>
              <a:ext uri="{C183D7F6-B498-43B3-948B-1728B52AA6E4}">
                <adec:decorative xmlns:adec="http://schemas.microsoft.com/office/drawing/2017/decorative" val="1"/>
              </a:ext>
            </a:extLst>
          </p:cNvPr>
          <p:cNvSpPr/>
          <p:nvPr userDrawn="1"/>
        </p:nvSpPr>
        <p:spPr>
          <a:xfrm rot="2700000">
            <a:off x="10046456" y="3905323"/>
            <a:ext cx="369974" cy="3699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defPPr>
              <a:defRPr lang="nb-N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nn-NO" noProof="0">
              <a:solidFill>
                <a:schemeClr val="bg1"/>
              </a:solidFill>
            </a:endParaRPr>
          </a:p>
        </p:txBody>
      </p:sp>
      <p:sp>
        <p:nvSpPr>
          <p:cNvPr id="40" name="Plassholder for bilde 39">
            <a:extLst>
              <a:ext uri="{FF2B5EF4-FFF2-40B4-BE49-F238E27FC236}">
                <a16:creationId xmlns:a16="http://schemas.microsoft.com/office/drawing/2014/main" id="{7D7A7C5E-3A34-458C-A73F-708C592BAC3A}"/>
              </a:ext>
            </a:extLst>
          </p:cNvPr>
          <p:cNvSpPr>
            <a:spLocks noGrp="1"/>
          </p:cNvSpPr>
          <p:nvPr>
            <p:ph type="pic" sz="quarter" idx="19"/>
          </p:nvPr>
        </p:nvSpPr>
        <p:spPr>
          <a:xfrm>
            <a:off x="939800" y="1649783"/>
            <a:ext cx="1909763" cy="2205943"/>
          </a:xfrm>
          <a:custGeom>
            <a:avLst/>
            <a:gdLst>
              <a:gd name="connsiteX0" fmla="*/ 954991 w 1909763"/>
              <a:gd name="connsiteY0" fmla="*/ 0 h 2205943"/>
              <a:gd name="connsiteX1" fmla="*/ 1909763 w 1909763"/>
              <a:gd name="connsiteY1" fmla="*/ 551271 h 2205943"/>
              <a:gd name="connsiteX2" fmla="*/ 1909763 w 1909763"/>
              <a:gd name="connsiteY2" fmla="*/ 1654672 h 2205943"/>
              <a:gd name="connsiteX3" fmla="*/ 954991 w 1909763"/>
              <a:gd name="connsiteY3" fmla="*/ 2205943 h 2205943"/>
              <a:gd name="connsiteX4" fmla="*/ 0 w 1909763"/>
              <a:gd name="connsiteY4" fmla="*/ 1654545 h 2205943"/>
              <a:gd name="connsiteX5" fmla="*/ 0 w 1909763"/>
              <a:gd name="connsiteY5" fmla="*/ 551398 h 220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9763" h="2205943">
                <a:moveTo>
                  <a:pt x="954991" y="0"/>
                </a:moveTo>
                <a:lnTo>
                  <a:pt x="1909763" y="551271"/>
                </a:lnTo>
                <a:lnTo>
                  <a:pt x="1909763" y="1654672"/>
                </a:lnTo>
                <a:lnTo>
                  <a:pt x="954991" y="2205943"/>
                </a:lnTo>
                <a:lnTo>
                  <a:pt x="0" y="1654545"/>
                </a:lnTo>
                <a:lnTo>
                  <a:pt x="0" y="551398"/>
                </a:lnTo>
                <a:close/>
              </a:path>
            </a:pathLst>
          </a:custGeom>
        </p:spPr>
        <p:txBody>
          <a:bodyPr wrap="square" anchor="ctr">
            <a:noAutofit/>
          </a:bodyPr>
          <a:lstStyle>
            <a:lvl1pPr marL="0" indent="0" algn="ctr">
              <a:buNone/>
              <a:defRPr sz="1600"/>
            </a:lvl1pPr>
          </a:lstStyle>
          <a:p>
            <a:endParaRPr lang="nn-NO" noProof="0"/>
          </a:p>
        </p:txBody>
      </p:sp>
      <p:sp>
        <p:nvSpPr>
          <p:cNvPr id="7" name="Plassholder for tekst 6">
            <a:extLst>
              <a:ext uri="{FF2B5EF4-FFF2-40B4-BE49-F238E27FC236}">
                <a16:creationId xmlns:a16="http://schemas.microsoft.com/office/drawing/2014/main" id="{DEA17B9E-ECD2-45D7-82A4-A62B8458CE54}"/>
              </a:ext>
              <a:ext uri="{C183D7F6-B498-43B3-948B-1728B52AA6E4}">
                <adec:decorative xmlns:adec="http://schemas.microsoft.com/office/drawing/2017/decorative" val="1"/>
              </a:ext>
            </a:extLst>
          </p:cNvPr>
          <p:cNvSpPr>
            <a:spLocks noGrp="1"/>
          </p:cNvSpPr>
          <p:nvPr>
            <p:ph type="body" sz="quarter" idx="12"/>
          </p:nvPr>
        </p:nvSpPr>
        <p:spPr>
          <a:xfrm>
            <a:off x="939580" y="4479707"/>
            <a:ext cx="1778000" cy="1812809"/>
          </a:xfrm>
        </p:spPr>
        <p:txBody>
          <a:bodyPr>
            <a:noAutofit/>
          </a:bodyPr>
          <a:lstStyle>
            <a:lvl1pPr marL="0" indent="0">
              <a:buNone/>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nn-NO" noProof="0"/>
              <a:t>Klikk for å redigere tekststiler i malen</a:t>
            </a:r>
          </a:p>
        </p:txBody>
      </p:sp>
      <p:sp>
        <p:nvSpPr>
          <p:cNvPr id="44" name="Plassholder for bilde 43">
            <a:extLst>
              <a:ext uri="{FF2B5EF4-FFF2-40B4-BE49-F238E27FC236}">
                <a16:creationId xmlns:a16="http://schemas.microsoft.com/office/drawing/2014/main" id="{9CDF4A43-B8E9-4386-A812-A9A066727D59}"/>
              </a:ext>
            </a:extLst>
          </p:cNvPr>
          <p:cNvSpPr>
            <a:spLocks noGrp="1"/>
          </p:cNvSpPr>
          <p:nvPr>
            <p:ph type="pic" sz="quarter" idx="20"/>
          </p:nvPr>
        </p:nvSpPr>
        <p:spPr>
          <a:xfrm>
            <a:off x="3727767" y="1649783"/>
            <a:ext cx="1909763" cy="2205943"/>
          </a:xfrm>
          <a:custGeom>
            <a:avLst/>
            <a:gdLst>
              <a:gd name="connsiteX0" fmla="*/ 954991 w 1909763"/>
              <a:gd name="connsiteY0" fmla="*/ 0 h 2205943"/>
              <a:gd name="connsiteX1" fmla="*/ 1909763 w 1909763"/>
              <a:gd name="connsiteY1" fmla="*/ 551271 h 2205943"/>
              <a:gd name="connsiteX2" fmla="*/ 1909763 w 1909763"/>
              <a:gd name="connsiteY2" fmla="*/ 1654672 h 2205943"/>
              <a:gd name="connsiteX3" fmla="*/ 954991 w 1909763"/>
              <a:gd name="connsiteY3" fmla="*/ 2205943 h 2205943"/>
              <a:gd name="connsiteX4" fmla="*/ 0 w 1909763"/>
              <a:gd name="connsiteY4" fmla="*/ 1654545 h 2205943"/>
              <a:gd name="connsiteX5" fmla="*/ 0 w 1909763"/>
              <a:gd name="connsiteY5" fmla="*/ 551398 h 220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9763" h="2205943">
                <a:moveTo>
                  <a:pt x="954991" y="0"/>
                </a:moveTo>
                <a:lnTo>
                  <a:pt x="1909763" y="551271"/>
                </a:lnTo>
                <a:lnTo>
                  <a:pt x="1909763" y="1654672"/>
                </a:lnTo>
                <a:lnTo>
                  <a:pt x="954991" y="2205943"/>
                </a:lnTo>
                <a:lnTo>
                  <a:pt x="0" y="1654545"/>
                </a:lnTo>
                <a:lnTo>
                  <a:pt x="0" y="551398"/>
                </a:lnTo>
                <a:close/>
              </a:path>
            </a:pathLst>
          </a:custGeom>
        </p:spPr>
        <p:txBody>
          <a:bodyPr wrap="square" anchor="ctr">
            <a:noAutofit/>
          </a:bodyPr>
          <a:lstStyle>
            <a:lvl1pPr marL="0" indent="0" algn="ctr">
              <a:buNone/>
              <a:defRPr sz="1600"/>
            </a:lvl1pPr>
          </a:lstStyle>
          <a:p>
            <a:endParaRPr lang="nn-NO" noProof="0"/>
          </a:p>
        </p:txBody>
      </p:sp>
      <p:sp>
        <p:nvSpPr>
          <p:cNvPr id="28" name="Plassholder for tekst 6">
            <a:extLst>
              <a:ext uri="{FF2B5EF4-FFF2-40B4-BE49-F238E27FC236}">
                <a16:creationId xmlns:a16="http://schemas.microsoft.com/office/drawing/2014/main" id="{8D4577E7-545F-4371-889F-E62555D80445}"/>
              </a:ext>
              <a:ext uri="{C183D7F6-B498-43B3-948B-1728B52AA6E4}">
                <adec:decorative xmlns:adec="http://schemas.microsoft.com/office/drawing/2017/decorative" val="1"/>
              </a:ext>
            </a:extLst>
          </p:cNvPr>
          <p:cNvSpPr>
            <a:spLocks noGrp="1"/>
          </p:cNvSpPr>
          <p:nvPr>
            <p:ph type="body" sz="quarter" idx="14"/>
          </p:nvPr>
        </p:nvSpPr>
        <p:spPr>
          <a:xfrm>
            <a:off x="3749581" y="4479707"/>
            <a:ext cx="1778000" cy="1812809"/>
          </a:xfrm>
        </p:spPr>
        <p:txBody>
          <a:bodyPr>
            <a:noAutofit/>
          </a:bodyPr>
          <a:lstStyle>
            <a:lvl1pPr marL="0" indent="0">
              <a:buNone/>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nn-NO" noProof="0"/>
              <a:t>Klikk for å redigere tekststiler i malen</a:t>
            </a:r>
          </a:p>
        </p:txBody>
      </p:sp>
      <p:sp>
        <p:nvSpPr>
          <p:cNvPr id="46" name="Plassholder for bilde 45">
            <a:extLst>
              <a:ext uri="{FF2B5EF4-FFF2-40B4-BE49-F238E27FC236}">
                <a16:creationId xmlns:a16="http://schemas.microsoft.com/office/drawing/2014/main" id="{1C6D9DE1-376B-4CB9-8944-F65386340484}"/>
              </a:ext>
            </a:extLst>
          </p:cNvPr>
          <p:cNvSpPr>
            <a:spLocks noGrp="1"/>
          </p:cNvSpPr>
          <p:nvPr>
            <p:ph type="pic" sz="quarter" idx="22"/>
          </p:nvPr>
        </p:nvSpPr>
        <p:spPr>
          <a:xfrm>
            <a:off x="6515734" y="1649783"/>
            <a:ext cx="1909763" cy="2205943"/>
          </a:xfrm>
          <a:custGeom>
            <a:avLst/>
            <a:gdLst>
              <a:gd name="connsiteX0" fmla="*/ 954991 w 1909763"/>
              <a:gd name="connsiteY0" fmla="*/ 0 h 2205943"/>
              <a:gd name="connsiteX1" fmla="*/ 1909763 w 1909763"/>
              <a:gd name="connsiteY1" fmla="*/ 551271 h 2205943"/>
              <a:gd name="connsiteX2" fmla="*/ 1909763 w 1909763"/>
              <a:gd name="connsiteY2" fmla="*/ 1654672 h 2205943"/>
              <a:gd name="connsiteX3" fmla="*/ 954991 w 1909763"/>
              <a:gd name="connsiteY3" fmla="*/ 2205943 h 2205943"/>
              <a:gd name="connsiteX4" fmla="*/ 0 w 1909763"/>
              <a:gd name="connsiteY4" fmla="*/ 1654545 h 2205943"/>
              <a:gd name="connsiteX5" fmla="*/ 0 w 1909763"/>
              <a:gd name="connsiteY5" fmla="*/ 551398 h 220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9763" h="2205943">
                <a:moveTo>
                  <a:pt x="954991" y="0"/>
                </a:moveTo>
                <a:lnTo>
                  <a:pt x="1909763" y="551271"/>
                </a:lnTo>
                <a:lnTo>
                  <a:pt x="1909763" y="1654672"/>
                </a:lnTo>
                <a:lnTo>
                  <a:pt x="954991" y="2205943"/>
                </a:lnTo>
                <a:lnTo>
                  <a:pt x="0" y="1654545"/>
                </a:lnTo>
                <a:lnTo>
                  <a:pt x="0" y="551398"/>
                </a:lnTo>
                <a:close/>
              </a:path>
            </a:pathLst>
          </a:custGeom>
        </p:spPr>
        <p:txBody>
          <a:bodyPr wrap="square" anchor="ctr">
            <a:noAutofit/>
          </a:bodyPr>
          <a:lstStyle>
            <a:lvl1pPr marL="0" indent="0" algn="ctr">
              <a:buNone/>
              <a:defRPr sz="1600"/>
            </a:lvl1pPr>
          </a:lstStyle>
          <a:p>
            <a:endParaRPr lang="nn-NO" noProof="0"/>
          </a:p>
        </p:txBody>
      </p:sp>
      <p:sp>
        <p:nvSpPr>
          <p:cNvPr id="27" name="Plassholder for tekst 6">
            <a:extLst>
              <a:ext uri="{FF2B5EF4-FFF2-40B4-BE49-F238E27FC236}">
                <a16:creationId xmlns:a16="http://schemas.microsoft.com/office/drawing/2014/main" id="{25A29E50-E978-44FE-8CEB-F196D7730547}"/>
              </a:ext>
              <a:ext uri="{C183D7F6-B498-43B3-948B-1728B52AA6E4}">
                <adec:decorative xmlns:adec="http://schemas.microsoft.com/office/drawing/2017/decorative" val="1"/>
              </a:ext>
            </a:extLst>
          </p:cNvPr>
          <p:cNvSpPr>
            <a:spLocks noGrp="1"/>
          </p:cNvSpPr>
          <p:nvPr>
            <p:ph type="body" sz="quarter" idx="13"/>
          </p:nvPr>
        </p:nvSpPr>
        <p:spPr>
          <a:xfrm>
            <a:off x="6559582" y="4479707"/>
            <a:ext cx="1778000" cy="1812809"/>
          </a:xfrm>
        </p:spPr>
        <p:txBody>
          <a:bodyPr>
            <a:noAutofit/>
          </a:bodyPr>
          <a:lstStyle>
            <a:lvl1pPr marL="0" indent="0">
              <a:buNone/>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nn-NO" noProof="0"/>
              <a:t>Klikk for å redigere tekststiler i malen</a:t>
            </a:r>
          </a:p>
        </p:txBody>
      </p:sp>
      <p:sp>
        <p:nvSpPr>
          <p:cNvPr id="45" name="Plassholder for bilde 44">
            <a:extLst>
              <a:ext uri="{FF2B5EF4-FFF2-40B4-BE49-F238E27FC236}">
                <a16:creationId xmlns:a16="http://schemas.microsoft.com/office/drawing/2014/main" id="{5B1351DB-1584-4322-AD1D-2DA93870A3FB}"/>
              </a:ext>
            </a:extLst>
          </p:cNvPr>
          <p:cNvSpPr>
            <a:spLocks noGrp="1"/>
          </p:cNvSpPr>
          <p:nvPr>
            <p:ph type="pic" sz="quarter" idx="21"/>
          </p:nvPr>
        </p:nvSpPr>
        <p:spPr>
          <a:xfrm>
            <a:off x="9303700" y="1649783"/>
            <a:ext cx="1909763" cy="2205943"/>
          </a:xfrm>
          <a:custGeom>
            <a:avLst/>
            <a:gdLst>
              <a:gd name="connsiteX0" fmla="*/ 954991 w 1909763"/>
              <a:gd name="connsiteY0" fmla="*/ 0 h 2205943"/>
              <a:gd name="connsiteX1" fmla="*/ 1909763 w 1909763"/>
              <a:gd name="connsiteY1" fmla="*/ 551271 h 2205943"/>
              <a:gd name="connsiteX2" fmla="*/ 1909763 w 1909763"/>
              <a:gd name="connsiteY2" fmla="*/ 1654672 h 2205943"/>
              <a:gd name="connsiteX3" fmla="*/ 954991 w 1909763"/>
              <a:gd name="connsiteY3" fmla="*/ 2205943 h 2205943"/>
              <a:gd name="connsiteX4" fmla="*/ 0 w 1909763"/>
              <a:gd name="connsiteY4" fmla="*/ 1654545 h 2205943"/>
              <a:gd name="connsiteX5" fmla="*/ 0 w 1909763"/>
              <a:gd name="connsiteY5" fmla="*/ 551398 h 220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9763" h="2205943">
                <a:moveTo>
                  <a:pt x="954991" y="0"/>
                </a:moveTo>
                <a:lnTo>
                  <a:pt x="1909763" y="551271"/>
                </a:lnTo>
                <a:lnTo>
                  <a:pt x="1909763" y="1654672"/>
                </a:lnTo>
                <a:lnTo>
                  <a:pt x="954991" y="2205943"/>
                </a:lnTo>
                <a:lnTo>
                  <a:pt x="0" y="1654545"/>
                </a:lnTo>
                <a:lnTo>
                  <a:pt x="0" y="551398"/>
                </a:lnTo>
                <a:close/>
              </a:path>
            </a:pathLst>
          </a:custGeom>
        </p:spPr>
        <p:txBody>
          <a:bodyPr wrap="square" anchor="ctr">
            <a:noAutofit/>
          </a:bodyPr>
          <a:lstStyle>
            <a:lvl1pPr marL="0" indent="0" algn="ctr">
              <a:buNone/>
              <a:defRPr sz="1600"/>
            </a:lvl1pPr>
          </a:lstStyle>
          <a:p>
            <a:endParaRPr lang="nn-NO" noProof="0"/>
          </a:p>
        </p:txBody>
      </p:sp>
      <p:sp>
        <p:nvSpPr>
          <p:cNvPr id="29" name="Plassholder for tekst 6">
            <a:extLst>
              <a:ext uri="{FF2B5EF4-FFF2-40B4-BE49-F238E27FC236}">
                <a16:creationId xmlns:a16="http://schemas.microsoft.com/office/drawing/2014/main" id="{D9A6870C-C704-4753-A1A9-A166E0536B56}"/>
              </a:ext>
              <a:ext uri="{C183D7F6-B498-43B3-948B-1728B52AA6E4}">
                <adec:decorative xmlns:adec="http://schemas.microsoft.com/office/drawing/2017/decorative" val="1"/>
              </a:ext>
            </a:extLst>
          </p:cNvPr>
          <p:cNvSpPr>
            <a:spLocks noGrp="1"/>
          </p:cNvSpPr>
          <p:nvPr>
            <p:ph type="body" sz="quarter" idx="15"/>
          </p:nvPr>
        </p:nvSpPr>
        <p:spPr>
          <a:xfrm>
            <a:off x="9369582" y="4479707"/>
            <a:ext cx="1778000" cy="1812809"/>
          </a:xfrm>
        </p:spPr>
        <p:txBody>
          <a:bodyPr>
            <a:noAutofit/>
          </a:bodyPr>
          <a:lstStyle>
            <a:lvl1pPr marL="0" indent="0">
              <a:buNone/>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nn-NO" noProof="0"/>
              <a:t>Klikk for å redigere tekststiler i malen</a:t>
            </a:r>
          </a:p>
        </p:txBody>
      </p:sp>
      <p:sp>
        <p:nvSpPr>
          <p:cNvPr id="11" name="Plassholder for lysbildenummer 5">
            <a:extLst>
              <a:ext uri="{FF2B5EF4-FFF2-40B4-BE49-F238E27FC236}">
                <a16:creationId xmlns:a16="http://schemas.microsoft.com/office/drawing/2014/main" id="{029FCA96-7E64-4B52-BBBB-D3C861225962}"/>
              </a:ext>
              <a:ext uri="{C183D7F6-B498-43B3-948B-1728B52AA6E4}">
                <adec:decorative xmlns:adec="http://schemas.microsoft.com/office/drawing/2017/decorative" val="1"/>
              </a:ext>
            </a:extLst>
          </p:cNvPr>
          <p:cNvSpPr>
            <a:spLocks noGrp="1"/>
          </p:cNvSpPr>
          <p:nvPr userDrawn="1"/>
        </p:nvSpPr>
        <p:spPr>
          <a:xfrm>
            <a:off x="11738087" y="6400069"/>
            <a:ext cx="450000" cy="450000"/>
          </a:xfrm>
          <a:prstGeom prst="rect">
            <a:avLst/>
          </a:prstGeom>
        </p:spPr>
        <p:txBody>
          <a:bodyPr lIns="0" tIns="0" rIns="0" bIns="0" anchor="ctr" anchorCtr="0"/>
          <a:lstStyle>
            <a:defPPr>
              <a:defRPr lang="nb-NO"/>
            </a:defPPr>
            <a:lvl1pPr marL="0" algn="ctr" defTabSz="914400" rtl="0" eaLnBrk="1" latinLnBrk="0" hangingPunct="1">
              <a:defRPr sz="1000" b="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BEE4E4-E047-6A49-BCB9-4D06E7BA237B}" type="slidenum">
              <a:rPr lang="nn-NO" noProof="0" smtClean="0">
                <a:solidFill>
                  <a:schemeClr val="bg1"/>
                </a:solidFill>
              </a:rPr>
              <a:pPr/>
              <a:t>‹#›</a:t>
            </a:fld>
            <a:endParaRPr lang="nn-NO" noProof="0" dirty="0">
              <a:solidFill>
                <a:schemeClr val="bg1"/>
              </a:solidFill>
            </a:endParaRPr>
          </a:p>
        </p:txBody>
      </p:sp>
      <p:grpSp>
        <p:nvGrpSpPr>
          <p:cNvPr id="3" name="Gruppe 2">
            <a:extLst>
              <a:ext uri="{FF2B5EF4-FFF2-40B4-BE49-F238E27FC236}">
                <a16:creationId xmlns:a16="http://schemas.microsoft.com/office/drawing/2014/main" id="{E10ED89C-E243-9E89-F76B-E5912F48C2B2}"/>
              </a:ex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1"/>
          </a:solidFill>
        </p:grpSpPr>
        <p:sp>
          <p:nvSpPr>
            <p:cNvPr id="4" name="Freeform 5">
              <a:extLst>
                <a:ext uri="{FF2B5EF4-FFF2-40B4-BE49-F238E27FC236}">
                  <a16:creationId xmlns:a16="http://schemas.microsoft.com/office/drawing/2014/main" id="{A454FFBD-A3B8-1359-0239-0FD9E53A775F}"/>
                </a:ext>
              </a:extLst>
            </p:cNvPr>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5" name="Freeform 6">
              <a:extLst>
                <a:ext uri="{FF2B5EF4-FFF2-40B4-BE49-F238E27FC236}">
                  <a16:creationId xmlns:a16="http://schemas.microsoft.com/office/drawing/2014/main" id="{609A0D1C-F152-046C-DC06-6F8EFE63654B}"/>
                </a:ext>
              </a:extLst>
            </p:cNvPr>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Tree>
    <p:extLst>
      <p:ext uri="{BB962C8B-B14F-4D97-AF65-F5344CB8AC3E}">
        <p14:creationId xmlns:p14="http://schemas.microsoft.com/office/powerpoint/2010/main" val="2891756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lys - to liggende bilder">
    <p:bg>
      <p:bgRef idx="1001">
        <a:schemeClr val="bg1"/>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1619511" y="2054942"/>
            <a:ext cx="5040000" cy="1258529"/>
          </a:xfrm>
        </p:spPr>
        <p:txBody>
          <a:bodyPr lIns="0" tIns="0" rIns="0" bIns="0" anchor="b">
            <a:normAutofit/>
          </a:bodyPr>
          <a:lstStyle>
            <a:lvl1pPr algn="l">
              <a:lnSpc>
                <a:spcPct val="100000"/>
              </a:lnSpc>
              <a:defRPr sz="2800" b="0">
                <a:solidFill>
                  <a:schemeClr val="tx2"/>
                </a:solidFill>
              </a:defRPr>
            </a:lvl1pPr>
          </a:lstStyle>
          <a:p>
            <a:r>
              <a:rPr lang="nb-NO"/>
              <a:t>Klikk for å redigere tittelstil</a:t>
            </a:r>
            <a:endParaRPr lang="nb-NO" dirty="0"/>
          </a:p>
        </p:txBody>
      </p:sp>
      <p:sp>
        <p:nvSpPr>
          <p:cNvPr id="3" name="Undertittel 2"/>
          <p:cNvSpPr>
            <a:spLocks noGrp="1"/>
          </p:cNvSpPr>
          <p:nvPr>
            <p:ph type="subTitle" idx="1"/>
          </p:nvPr>
        </p:nvSpPr>
        <p:spPr>
          <a:xfrm>
            <a:off x="1619512" y="3718184"/>
            <a:ext cx="5040000" cy="1050462"/>
          </a:xfrm>
        </p:spPr>
        <p:txBody>
          <a:bodyPr lIns="0" tIns="0" rIns="0" bIns="0">
            <a:normAutofit/>
          </a:bodyPr>
          <a:lstStyle>
            <a:lvl1pPr marL="0" indent="0" algn="l">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cxnSp>
        <p:nvCxnSpPr>
          <p:cNvPr id="5" name="Rett linje 4">
            <a:extLst>
              <a:ext uri="{C183D7F6-B498-43B3-948B-1728B52AA6E4}">
                <adec:decorative xmlns:adec="http://schemas.microsoft.com/office/drawing/2017/decorative" val="1"/>
              </a:ext>
            </a:extLst>
          </p:cNvPr>
          <p:cNvCxnSpPr/>
          <p:nvPr userDrawn="1"/>
        </p:nvCxnSpPr>
        <p:spPr>
          <a:xfrm>
            <a:off x="1619512" y="5433342"/>
            <a:ext cx="4219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Plassholder for tekst 2"/>
          <p:cNvSpPr>
            <a:spLocks noGrp="1"/>
          </p:cNvSpPr>
          <p:nvPr>
            <p:ph type="body" idx="10"/>
          </p:nvPr>
        </p:nvSpPr>
        <p:spPr>
          <a:xfrm>
            <a:off x="1619512" y="5596146"/>
            <a:ext cx="5040000" cy="908050"/>
          </a:xfrm>
        </p:spPr>
        <p:txBody>
          <a:bodyPr lIns="0" tIns="0" rIns="0" bIns="0">
            <a:normAutofit/>
          </a:bodyPr>
          <a:lstStyle>
            <a:lvl1pPr marL="0" indent="0">
              <a:lnSpc>
                <a:spcPct val="100000"/>
              </a:lnSpc>
              <a:spcBef>
                <a:spcPts val="0"/>
              </a:spcBef>
              <a:buNone/>
              <a:defRPr sz="1800" b="0" i="0">
                <a:solidFill>
                  <a:schemeClr val="tx1"/>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Rediger tekststiler i malen</a:t>
            </a:r>
          </a:p>
        </p:txBody>
      </p:sp>
      <p:sp>
        <p:nvSpPr>
          <p:cNvPr id="12" name="Plassholder for bilde 8"/>
          <p:cNvSpPr>
            <a:spLocks noGrp="1"/>
          </p:cNvSpPr>
          <p:nvPr>
            <p:ph type="pic" sz="quarter" idx="11"/>
          </p:nvPr>
        </p:nvSpPr>
        <p:spPr>
          <a:xfrm>
            <a:off x="7152000" y="0"/>
            <a:ext cx="5040000" cy="3384000"/>
          </a:xfrm>
        </p:spPr>
        <p:txBody>
          <a:bodyPr/>
          <a:lstStyle>
            <a:lvl1pPr marL="0" indent="0">
              <a:buNone/>
              <a:defRPr/>
            </a:lvl1pPr>
          </a:lstStyle>
          <a:p>
            <a:r>
              <a:rPr lang="nb-NO"/>
              <a:t>Klikk ikonet for å legge til et bilde</a:t>
            </a:r>
            <a:endParaRPr lang="nb-NO" dirty="0"/>
          </a:p>
        </p:txBody>
      </p:sp>
      <p:sp>
        <p:nvSpPr>
          <p:cNvPr id="8" name="Plassholder for bilde 8"/>
          <p:cNvSpPr>
            <a:spLocks noGrp="1"/>
          </p:cNvSpPr>
          <p:nvPr>
            <p:ph type="pic" sz="quarter" idx="12"/>
          </p:nvPr>
        </p:nvSpPr>
        <p:spPr>
          <a:xfrm>
            <a:off x="7152000" y="3474000"/>
            <a:ext cx="5040000" cy="3384000"/>
          </a:xfrm>
        </p:spPr>
        <p:txBody>
          <a:bodyPr/>
          <a:lstStyle>
            <a:lvl1pPr marL="0" indent="0">
              <a:buNone/>
              <a:defRPr/>
            </a:lvl1pPr>
          </a:lstStyle>
          <a:p>
            <a:r>
              <a:rPr lang="nb-NO"/>
              <a:t>Klikk ikonet for å legge til et bilde</a:t>
            </a:r>
            <a:endParaRPr lang="nb-NO" dirty="0"/>
          </a:p>
        </p:txBody>
      </p:sp>
      <p:pic>
        <p:nvPicPr>
          <p:cNvPr id="4" name="Bilde 6">
            <a:extLst>
              <a:ext uri="{FF2B5EF4-FFF2-40B4-BE49-F238E27FC236}">
                <a16:creationId xmlns:a16="http://schemas.microsoft.com/office/drawing/2014/main" id="{B1DD541A-DEF4-AD40-2F8F-7B3F5CAF84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6003" y="553771"/>
            <a:ext cx="2798181" cy="810000"/>
          </a:xfrm>
          <a:prstGeom prst="rect">
            <a:avLst/>
          </a:prstGeom>
        </p:spPr>
      </p:pic>
    </p:spTree>
    <p:extLst>
      <p:ext uri="{BB962C8B-B14F-4D97-AF65-F5344CB8AC3E}">
        <p14:creationId xmlns:p14="http://schemas.microsoft.com/office/powerpoint/2010/main" val="38290404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grpSp>
        <p:nvGrpSpPr>
          <p:cNvPr id="2" name="Gruppe 1">
            <a:extLst>
              <a:ext uri="{FF2B5EF4-FFF2-40B4-BE49-F238E27FC236}">
                <a16:creationId xmlns:a16="http://schemas.microsoft.com/office/drawing/2014/main" id="{72766105-A1CB-8650-7E46-EB4287880107}"/>
              </a:ex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2">
              <a:lumMod val="40000"/>
              <a:lumOff val="60000"/>
            </a:schemeClr>
          </a:solidFill>
        </p:grpSpPr>
        <p:sp>
          <p:nvSpPr>
            <p:cNvPr id="3" name="Freeform 5">
              <a:extLst>
                <a:ext uri="{FF2B5EF4-FFF2-40B4-BE49-F238E27FC236}">
                  <a16:creationId xmlns:a16="http://schemas.microsoft.com/office/drawing/2014/main" id="{8B387047-9D01-646B-04B2-D935DB7A4713}"/>
                </a:ext>
              </a:extLst>
            </p:cNvPr>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4" name="Freeform 6">
              <a:extLst>
                <a:ext uri="{FF2B5EF4-FFF2-40B4-BE49-F238E27FC236}">
                  <a16:creationId xmlns:a16="http://schemas.microsoft.com/office/drawing/2014/main" id="{E6992708-2291-3917-C286-4AD120A1F2DF}"/>
                </a:ext>
              </a:extLst>
            </p:cNvPr>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Tree>
    <p:extLst>
      <p:ext uri="{BB962C8B-B14F-4D97-AF65-F5344CB8AC3E}">
        <p14:creationId xmlns:p14="http://schemas.microsoft.com/office/powerpoint/2010/main" val="982758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side">
    <p:bg>
      <p:bgRef idx="1001">
        <a:schemeClr val="bg1"/>
      </p:bgRef>
    </p:bg>
    <p:spTree>
      <p:nvGrpSpPr>
        <p:cNvPr id="1" name=""/>
        <p:cNvGrpSpPr/>
        <p:nvPr/>
      </p:nvGrpSpPr>
      <p:grpSpPr>
        <a:xfrm>
          <a:off x="0" y="0"/>
          <a:ext cx="0" cy="0"/>
          <a:chOff x="0" y="0"/>
          <a:chExt cx="0" cy="0"/>
        </a:xfrm>
      </p:grpSpPr>
      <p:sp>
        <p:nvSpPr>
          <p:cNvPr id="7" name="Plassholder for bilde 6"/>
          <p:cNvSpPr>
            <a:spLocks noGrp="1"/>
          </p:cNvSpPr>
          <p:nvPr>
            <p:ph type="pic" sz="quarter" idx="10" hasCustomPrompt="1"/>
          </p:nvPr>
        </p:nvSpPr>
        <p:spPr>
          <a:xfrm>
            <a:off x="0" y="0"/>
            <a:ext cx="12192000" cy="6858000"/>
          </a:xfrm>
        </p:spPr>
        <p:txBody>
          <a:bodyPr/>
          <a:lstStyle>
            <a:lvl1pPr marL="0" indent="0">
              <a:buNone/>
              <a:defRPr/>
            </a:lvl1pPr>
          </a:lstStyle>
          <a:p>
            <a:r>
              <a:rPr lang="nn-NO" noProof="0"/>
              <a:t>Klikk ikonet for å legge til et bilde</a:t>
            </a:r>
          </a:p>
        </p:txBody>
      </p:sp>
    </p:spTree>
    <p:extLst>
      <p:ext uri="{BB962C8B-B14F-4D97-AF65-F5344CB8AC3E}">
        <p14:creationId xmlns:p14="http://schemas.microsoft.com/office/powerpoint/2010/main" val="133967362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vslutningsside lys">
    <p:bg>
      <p:bgRef idx="1001">
        <a:schemeClr val="bg1"/>
      </p:bgRef>
    </p:bg>
    <p:spTree>
      <p:nvGrpSpPr>
        <p:cNvPr id="1" name=""/>
        <p:cNvGrpSpPr/>
        <p:nvPr/>
      </p:nvGrpSpPr>
      <p:grpSpPr>
        <a:xfrm>
          <a:off x="0" y="0"/>
          <a:ext cx="0" cy="0"/>
          <a:chOff x="0" y="0"/>
          <a:chExt cx="0" cy="0"/>
        </a:xfrm>
      </p:grpSpPr>
      <p:grpSp>
        <p:nvGrpSpPr>
          <p:cNvPr id="3" name="Gruppe 2">
            <a:extLst>
              <a:ext uri="{C183D7F6-B498-43B3-948B-1728B52AA6E4}">
                <adec:decorative xmlns:adec="http://schemas.microsoft.com/office/drawing/2017/decorative" val="1"/>
              </a:ext>
            </a:extLst>
          </p:cNvPr>
          <p:cNvGrpSpPr>
            <a:grpSpLocks noChangeAspect="1"/>
          </p:cNvGrpSpPr>
          <p:nvPr userDrawn="1"/>
        </p:nvGrpSpPr>
        <p:grpSpPr>
          <a:xfrm>
            <a:off x="3774141" y="1039515"/>
            <a:ext cx="4643718" cy="4052830"/>
            <a:chOff x="5122863" y="2579688"/>
            <a:chExt cx="1946276" cy="1698625"/>
          </a:xfrm>
          <a:solidFill>
            <a:srgbClr val="00AFBA"/>
          </a:solidFill>
        </p:grpSpPr>
        <p:sp>
          <p:nvSpPr>
            <p:cNvPr id="4"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5"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
        <p:nvSpPr>
          <p:cNvPr id="8" name="Tittel 1"/>
          <p:cNvSpPr>
            <a:spLocks noGrp="1"/>
          </p:cNvSpPr>
          <p:nvPr>
            <p:ph type="ctrTitle"/>
          </p:nvPr>
        </p:nvSpPr>
        <p:spPr>
          <a:xfrm>
            <a:off x="2856000" y="5755342"/>
            <a:ext cx="6480000" cy="360000"/>
          </a:xfrm>
        </p:spPr>
        <p:txBody>
          <a:bodyPr lIns="0" tIns="0" rIns="0" bIns="0" anchor="b">
            <a:normAutofit/>
          </a:bodyPr>
          <a:lstStyle>
            <a:lvl1pPr algn="ctr">
              <a:lnSpc>
                <a:spcPct val="100000"/>
              </a:lnSpc>
              <a:defRPr sz="2800" b="0">
                <a:solidFill>
                  <a:schemeClr val="tx2"/>
                </a:solidFill>
              </a:defRPr>
            </a:lvl1pPr>
          </a:lstStyle>
          <a:p>
            <a:r>
              <a:rPr lang="nn-NO" noProof="0"/>
              <a:t>Klikk for å redigere tittelstil</a:t>
            </a:r>
          </a:p>
        </p:txBody>
      </p:sp>
    </p:spTree>
    <p:extLst>
      <p:ext uri="{BB962C8B-B14F-4D97-AF65-F5344CB8AC3E}">
        <p14:creationId xmlns:p14="http://schemas.microsoft.com/office/powerpoint/2010/main" val="7442657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slutningsside mørk">
    <p:bg>
      <p:bgRef idx="1001">
        <a:schemeClr val="bg2"/>
      </p:bgRef>
    </p:bg>
    <p:spTree>
      <p:nvGrpSpPr>
        <p:cNvPr id="1" name=""/>
        <p:cNvGrpSpPr/>
        <p:nvPr/>
      </p:nvGrpSpPr>
      <p:grpSpPr>
        <a:xfrm>
          <a:off x="0" y="0"/>
          <a:ext cx="0" cy="0"/>
          <a:chOff x="0" y="0"/>
          <a:chExt cx="0" cy="0"/>
        </a:xfrm>
      </p:grpSpPr>
      <p:grpSp>
        <p:nvGrpSpPr>
          <p:cNvPr id="3" name="Gruppe 2">
            <a:extLst>
              <a:ext uri="{C183D7F6-B498-43B3-948B-1728B52AA6E4}">
                <adec:decorative xmlns:adec="http://schemas.microsoft.com/office/drawing/2017/decorative" val="1"/>
              </a:ext>
            </a:extLst>
          </p:cNvPr>
          <p:cNvGrpSpPr>
            <a:grpSpLocks noChangeAspect="1"/>
          </p:cNvGrpSpPr>
          <p:nvPr userDrawn="1"/>
        </p:nvGrpSpPr>
        <p:grpSpPr>
          <a:xfrm>
            <a:off x="3774141" y="1039515"/>
            <a:ext cx="4643718" cy="4052830"/>
            <a:chOff x="5122863" y="2579688"/>
            <a:chExt cx="1946276" cy="1698625"/>
          </a:xfrm>
          <a:solidFill>
            <a:srgbClr val="00AFBA"/>
          </a:solidFill>
        </p:grpSpPr>
        <p:sp>
          <p:nvSpPr>
            <p:cNvPr id="4"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5"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
        <p:nvSpPr>
          <p:cNvPr id="8" name="Tittel 1"/>
          <p:cNvSpPr>
            <a:spLocks noGrp="1"/>
          </p:cNvSpPr>
          <p:nvPr>
            <p:ph type="ctrTitle"/>
          </p:nvPr>
        </p:nvSpPr>
        <p:spPr>
          <a:xfrm>
            <a:off x="2856000" y="5755342"/>
            <a:ext cx="6480000" cy="360000"/>
          </a:xfrm>
        </p:spPr>
        <p:txBody>
          <a:bodyPr lIns="0" tIns="0" rIns="0" bIns="0" anchor="b">
            <a:normAutofit/>
          </a:bodyPr>
          <a:lstStyle>
            <a:lvl1pPr algn="ctr">
              <a:lnSpc>
                <a:spcPct val="100000"/>
              </a:lnSpc>
              <a:defRPr sz="2800" b="0">
                <a:solidFill>
                  <a:schemeClr val="tx1"/>
                </a:solidFill>
              </a:defRPr>
            </a:lvl1pPr>
          </a:lstStyle>
          <a:p>
            <a:r>
              <a:rPr lang="nn-NO" noProof="0"/>
              <a:t>Klikk for å redigere tittelstil</a:t>
            </a:r>
          </a:p>
        </p:txBody>
      </p:sp>
    </p:spTree>
    <p:extLst>
      <p:ext uri="{BB962C8B-B14F-4D97-AF65-F5344CB8AC3E}">
        <p14:creationId xmlns:p14="http://schemas.microsoft.com/office/powerpoint/2010/main" val="182205608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rk - stående bilde">
    <p:bg>
      <p:bgRef idx="1001">
        <a:schemeClr val="bg2"/>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1619512" y="2054942"/>
            <a:ext cx="5040000" cy="1258529"/>
          </a:xfrm>
        </p:spPr>
        <p:txBody>
          <a:bodyPr lIns="0" tIns="0" rIns="0" bIns="0" anchor="b">
            <a:normAutofit/>
          </a:bodyPr>
          <a:lstStyle>
            <a:lvl1pPr algn="l">
              <a:lnSpc>
                <a:spcPct val="100000"/>
              </a:lnSpc>
              <a:defRPr sz="2800" b="0">
                <a:solidFill>
                  <a:schemeClr val="tx1"/>
                </a:solidFill>
              </a:defRPr>
            </a:lvl1pPr>
          </a:lstStyle>
          <a:p>
            <a:r>
              <a:rPr lang="nn-NO" noProof="0"/>
              <a:t>Klikk for å redigere tittelstil</a:t>
            </a:r>
          </a:p>
        </p:txBody>
      </p:sp>
      <p:sp>
        <p:nvSpPr>
          <p:cNvPr id="3" name="Undertittel 2"/>
          <p:cNvSpPr>
            <a:spLocks noGrp="1"/>
          </p:cNvSpPr>
          <p:nvPr>
            <p:ph type="subTitle" idx="1"/>
          </p:nvPr>
        </p:nvSpPr>
        <p:spPr>
          <a:xfrm>
            <a:off x="1619512" y="3718184"/>
            <a:ext cx="5040000" cy="1051200"/>
          </a:xfrm>
        </p:spPr>
        <p:txBody>
          <a:bodyPr lIns="0" tIns="0" rIns="0" bIns="0">
            <a:normAutofit/>
          </a:bodyPr>
          <a:lstStyle>
            <a:lvl1pPr marL="0" indent="0" algn="l">
              <a:lnSpc>
                <a:spcPct val="100000"/>
              </a:lnSpc>
              <a:buNone/>
              <a:defRPr sz="22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n-NO" noProof="0" dirty="0"/>
              <a:t>Klikk for å redigere undertittelstil i malen</a:t>
            </a:r>
          </a:p>
        </p:txBody>
      </p:sp>
      <p:cxnSp>
        <p:nvCxnSpPr>
          <p:cNvPr id="5" name="Rett linje 4">
            <a:extLst>
              <a:ext uri="{C183D7F6-B498-43B3-948B-1728B52AA6E4}">
                <adec:decorative xmlns:adec="http://schemas.microsoft.com/office/drawing/2017/decorative" val="1"/>
              </a:ext>
            </a:extLst>
          </p:cNvPr>
          <p:cNvCxnSpPr/>
          <p:nvPr userDrawn="1"/>
        </p:nvCxnSpPr>
        <p:spPr>
          <a:xfrm>
            <a:off x="1619512" y="5433342"/>
            <a:ext cx="421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ssholder for tekst 2"/>
          <p:cNvSpPr>
            <a:spLocks noGrp="1"/>
          </p:cNvSpPr>
          <p:nvPr>
            <p:ph type="body" idx="10" hasCustomPrompt="1"/>
          </p:nvPr>
        </p:nvSpPr>
        <p:spPr>
          <a:xfrm>
            <a:off x="1619512" y="5596146"/>
            <a:ext cx="5040000" cy="908050"/>
          </a:xfrm>
        </p:spPr>
        <p:txBody>
          <a:bodyPr lIns="0" tIns="0" rIns="0" bIns="0">
            <a:normAutofit/>
          </a:bodyPr>
          <a:lstStyle>
            <a:lvl1pPr marL="0" indent="0">
              <a:lnSpc>
                <a:spcPct val="100000"/>
              </a:lnSpc>
              <a:spcBef>
                <a:spcPts val="0"/>
              </a:spcBef>
              <a:buNone/>
              <a:defRPr sz="1800" b="0" i="0">
                <a:solidFill>
                  <a:schemeClr val="tx1"/>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n-NO" noProof="0"/>
              <a:t>Rediger tekststiler i malen</a:t>
            </a:r>
          </a:p>
        </p:txBody>
      </p:sp>
      <p:sp>
        <p:nvSpPr>
          <p:cNvPr id="11" name="Plassholder for bilde 8"/>
          <p:cNvSpPr>
            <a:spLocks noGrp="1"/>
          </p:cNvSpPr>
          <p:nvPr>
            <p:ph type="pic" sz="quarter" idx="11" hasCustomPrompt="1"/>
          </p:nvPr>
        </p:nvSpPr>
        <p:spPr>
          <a:xfrm>
            <a:off x="7152000" y="0"/>
            <a:ext cx="5040000" cy="6858000"/>
          </a:xfrm>
        </p:spPr>
        <p:txBody>
          <a:bodyPr/>
          <a:lstStyle>
            <a:lvl1pPr marL="0" indent="0">
              <a:buNone/>
              <a:defRPr/>
            </a:lvl1pPr>
          </a:lstStyle>
          <a:p>
            <a:r>
              <a:rPr lang="nn-NO" noProof="0"/>
              <a:t>Klikk ikonet for å legge til et bilde</a:t>
            </a:r>
          </a:p>
        </p:txBody>
      </p:sp>
      <p:pic>
        <p:nvPicPr>
          <p:cNvPr id="4" name="Bilde 6">
            <a:extLst>
              <a:ext uri="{FF2B5EF4-FFF2-40B4-BE49-F238E27FC236}">
                <a16:creationId xmlns:a16="http://schemas.microsoft.com/office/drawing/2014/main" id="{8834A2E4-80CA-B5DB-DE4C-ED963FBE89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451" y="555141"/>
            <a:ext cx="2772000" cy="799260"/>
          </a:xfrm>
          <a:prstGeom prst="rect">
            <a:avLst/>
          </a:prstGeom>
        </p:spPr>
      </p:pic>
    </p:spTree>
    <p:extLst>
      <p:ext uri="{BB962C8B-B14F-4D97-AF65-F5344CB8AC3E}">
        <p14:creationId xmlns:p14="http://schemas.microsoft.com/office/powerpoint/2010/main" val="198064848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mørk - liggende bilder">
    <p:bg>
      <p:bgRef idx="1001">
        <a:schemeClr val="bg2"/>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1619512" y="2054942"/>
            <a:ext cx="5040000" cy="1258529"/>
          </a:xfrm>
        </p:spPr>
        <p:txBody>
          <a:bodyPr lIns="0" tIns="0" rIns="0" bIns="0" anchor="b">
            <a:normAutofit/>
          </a:bodyPr>
          <a:lstStyle>
            <a:lvl1pPr algn="l">
              <a:lnSpc>
                <a:spcPct val="100000"/>
              </a:lnSpc>
              <a:defRPr sz="2800" b="0">
                <a:solidFill>
                  <a:schemeClr val="tx1"/>
                </a:solidFill>
              </a:defRPr>
            </a:lvl1pPr>
          </a:lstStyle>
          <a:p>
            <a:r>
              <a:rPr lang="nn-NO" noProof="0"/>
              <a:t>Klikk for å redigere tittelstil</a:t>
            </a:r>
          </a:p>
        </p:txBody>
      </p:sp>
      <p:sp>
        <p:nvSpPr>
          <p:cNvPr id="3" name="Undertittel 2"/>
          <p:cNvSpPr>
            <a:spLocks noGrp="1"/>
          </p:cNvSpPr>
          <p:nvPr>
            <p:ph type="subTitle" idx="1"/>
          </p:nvPr>
        </p:nvSpPr>
        <p:spPr>
          <a:xfrm>
            <a:off x="1619512" y="3718184"/>
            <a:ext cx="5040000" cy="1051200"/>
          </a:xfrm>
        </p:spPr>
        <p:txBody>
          <a:bodyPr lIns="0" tIns="0" rIns="0" bIns="0">
            <a:normAutofit/>
          </a:bodyPr>
          <a:lstStyle>
            <a:lvl1pPr marL="0" indent="0" algn="l">
              <a:lnSpc>
                <a:spcPct val="100000"/>
              </a:lnSpc>
              <a:buNone/>
              <a:defRPr sz="22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n-NO" noProof="0" dirty="0"/>
              <a:t>Klikk for å redigere undertittelstil i malen</a:t>
            </a:r>
          </a:p>
        </p:txBody>
      </p:sp>
      <p:cxnSp>
        <p:nvCxnSpPr>
          <p:cNvPr id="5" name="Rett linje 4">
            <a:extLst>
              <a:ext uri="{C183D7F6-B498-43B3-948B-1728B52AA6E4}">
                <adec:decorative xmlns:adec="http://schemas.microsoft.com/office/drawing/2017/decorative" val="1"/>
              </a:ext>
            </a:extLst>
          </p:cNvPr>
          <p:cNvCxnSpPr/>
          <p:nvPr userDrawn="1"/>
        </p:nvCxnSpPr>
        <p:spPr>
          <a:xfrm>
            <a:off x="1619512" y="5433342"/>
            <a:ext cx="421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ssholder for tekst 2"/>
          <p:cNvSpPr>
            <a:spLocks noGrp="1"/>
          </p:cNvSpPr>
          <p:nvPr>
            <p:ph type="body" idx="10" hasCustomPrompt="1"/>
          </p:nvPr>
        </p:nvSpPr>
        <p:spPr>
          <a:xfrm>
            <a:off x="1619512" y="5596146"/>
            <a:ext cx="5040000" cy="908050"/>
          </a:xfrm>
        </p:spPr>
        <p:txBody>
          <a:bodyPr lIns="0" tIns="0" rIns="0" bIns="0">
            <a:normAutofit/>
          </a:bodyPr>
          <a:lstStyle>
            <a:lvl1pPr marL="0" indent="0">
              <a:lnSpc>
                <a:spcPct val="100000"/>
              </a:lnSpc>
              <a:spcBef>
                <a:spcPts val="0"/>
              </a:spcBef>
              <a:buNone/>
              <a:defRPr sz="1800" b="0" i="0">
                <a:solidFill>
                  <a:schemeClr val="tx1"/>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n-NO" noProof="0"/>
              <a:t>Rediger tekststiler i malen</a:t>
            </a:r>
          </a:p>
        </p:txBody>
      </p:sp>
      <p:sp>
        <p:nvSpPr>
          <p:cNvPr id="11" name="Plassholder for bilde 8"/>
          <p:cNvSpPr>
            <a:spLocks noGrp="1"/>
          </p:cNvSpPr>
          <p:nvPr>
            <p:ph type="pic" sz="quarter" idx="11" hasCustomPrompt="1"/>
          </p:nvPr>
        </p:nvSpPr>
        <p:spPr>
          <a:xfrm>
            <a:off x="7152000" y="0"/>
            <a:ext cx="5040000" cy="3384000"/>
          </a:xfrm>
        </p:spPr>
        <p:txBody>
          <a:bodyPr/>
          <a:lstStyle>
            <a:lvl1pPr marL="0" indent="0">
              <a:buNone/>
              <a:defRPr/>
            </a:lvl1pPr>
          </a:lstStyle>
          <a:p>
            <a:r>
              <a:rPr lang="nn-NO" noProof="0"/>
              <a:t>Klikk ikonet for å legge til et bilde</a:t>
            </a:r>
          </a:p>
        </p:txBody>
      </p:sp>
      <p:sp>
        <p:nvSpPr>
          <p:cNvPr id="8" name="Plassholder for bilde 8"/>
          <p:cNvSpPr>
            <a:spLocks noGrp="1"/>
          </p:cNvSpPr>
          <p:nvPr>
            <p:ph type="pic" sz="quarter" idx="12" hasCustomPrompt="1"/>
          </p:nvPr>
        </p:nvSpPr>
        <p:spPr>
          <a:xfrm>
            <a:off x="7152000" y="3474000"/>
            <a:ext cx="5040000" cy="3384000"/>
          </a:xfrm>
        </p:spPr>
        <p:txBody>
          <a:bodyPr/>
          <a:lstStyle>
            <a:lvl1pPr marL="0" indent="0">
              <a:buNone/>
              <a:defRPr/>
            </a:lvl1pPr>
          </a:lstStyle>
          <a:p>
            <a:r>
              <a:rPr lang="nn-NO" noProof="0"/>
              <a:t>Klikk ikonet for å legge til et bilde</a:t>
            </a:r>
          </a:p>
        </p:txBody>
      </p:sp>
      <p:pic>
        <p:nvPicPr>
          <p:cNvPr id="4" name="Bilde 6">
            <a:extLst>
              <a:ext uri="{FF2B5EF4-FFF2-40B4-BE49-F238E27FC236}">
                <a16:creationId xmlns:a16="http://schemas.microsoft.com/office/drawing/2014/main" id="{9D39E6B3-54D3-7C2A-88F0-88920594AC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451" y="555141"/>
            <a:ext cx="2772000" cy="799260"/>
          </a:xfrm>
          <a:prstGeom prst="rect">
            <a:avLst/>
          </a:prstGeom>
        </p:spPr>
      </p:pic>
    </p:spTree>
    <p:extLst>
      <p:ext uri="{BB962C8B-B14F-4D97-AF65-F5344CB8AC3E}">
        <p14:creationId xmlns:p14="http://schemas.microsoft.com/office/powerpoint/2010/main" val="139649404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En spalte med bakgrunn lys">
    <p:spTree>
      <p:nvGrpSpPr>
        <p:cNvPr id="1" name=""/>
        <p:cNvGrpSpPr/>
        <p:nvPr/>
      </p:nvGrpSpPr>
      <p:grpSpPr>
        <a:xfrm>
          <a:off x="0" y="0"/>
          <a:ext cx="0" cy="0"/>
          <a:chOff x="0" y="0"/>
          <a:chExt cx="0" cy="0"/>
        </a:xfrm>
      </p:grpSpPr>
      <p:sp>
        <p:nvSpPr>
          <p:cNvPr id="2" name="Tittel 1"/>
          <p:cNvSpPr>
            <a:spLocks noGrp="1"/>
          </p:cNvSpPr>
          <p:nvPr>
            <p:ph type="title"/>
          </p:nvPr>
        </p:nvSpPr>
        <p:spPr>
          <a:xfrm>
            <a:off x="809976" y="-2081"/>
            <a:ext cx="10926000" cy="1350000"/>
          </a:xfrm>
        </p:spPr>
        <p:txBody>
          <a:bodyPr/>
          <a:lstStyle>
            <a:lvl1pPr algn="l">
              <a:defRPr/>
            </a:lvl1pPr>
          </a:lstStyle>
          <a:p>
            <a:r>
              <a:rPr lang="nn-NO" noProof="0" dirty="0"/>
              <a:t>Klikk for å redigere tittelstil</a:t>
            </a:r>
          </a:p>
        </p:txBody>
      </p:sp>
      <p:sp>
        <p:nvSpPr>
          <p:cNvPr id="4" name="Rektangel 3">
            <a:extLst>
              <a:ext uri="{C183D7F6-B498-43B3-948B-1728B52AA6E4}">
                <adec:decorative xmlns:adec="http://schemas.microsoft.com/office/drawing/2017/decorative" val="1"/>
              </a:ext>
            </a:extLst>
          </p:cNvPr>
          <p:cNvSpPr/>
          <p:nvPr userDrawn="1"/>
        </p:nvSpPr>
        <p:spPr>
          <a:xfrm>
            <a:off x="812602" y="1363946"/>
            <a:ext cx="10926000" cy="50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n-NO" noProof="0"/>
              <a:t>  </a:t>
            </a:r>
          </a:p>
        </p:txBody>
      </p:sp>
      <p:cxnSp>
        <p:nvCxnSpPr>
          <p:cNvPr id="6" name="Rett linje 5">
            <a:extLst>
              <a:ext uri="{C183D7F6-B498-43B3-948B-1728B52AA6E4}">
                <adec:decorative xmlns:adec="http://schemas.microsoft.com/office/drawing/2017/decorative" val="1"/>
              </a:ext>
            </a:extLst>
          </p:cNvPr>
          <p:cNvCxnSpPr/>
          <p:nvPr userDrawn="1"/>
        </p:nvCxnSpPr>
        <p:spPr>
          <a:xfrm>
            <a:off x="809427" y="1358552"/>
            <a:ext cx="10926000" cy="0"/>
          </a:xfrm>
          <a:prstGeom prst="line">
            <a:avLst/>
          </a:prstGeom>
          <a:ln w="25400">
            <a:solidFill>
              <a:srgbClr val="00AFBA"/>
            </a:solidFill>
          </a:ln>
        </p:spPr>
        <p:style>
          <a:lnRef idx="1">
            <a:schemeClr val="accent1"/>
          </a:lnRef>
          <a:fillRef idx="0">
            <a:schemeClr val="accent1"/>
          </a:fillRef>
          <a:effectRef idx="0">
            <a:schemeClr val="accent1"/>
          </a:effectRef>
          <a:fontRef idx="minor">
            <a:schemeClr val="tx1"/>
          </a:fontRef>
        </p:style>
      </p:cxnSp>
      <p:sp>
        <p:nvSpPr>
          <p:cNvPr id="3" name="Plassholder for innhold 2"/>
          <p:cNvSpPr>
            <a:spLocks noGrp="1"/>
          </p:cNvSpPr>
          <p:nvPr>
            <p:ph idx="1" hasCustomPrompt="1"/>
          </p:nvPr>
        </p:nvSpPr>
        <p:spPr>
          <a:xfrm>
            <a:off x="809427" y="1361080"/>
            <a:ext cx="10926000" cy="5060866"/>
          </a:xfrm>
          <a:noFill/>
          <a:ln>
            <a:noFill/>
          </a:ln>
        </p:spPr>
        <p:txBody>
          <a:bodyPr lIns="180000" tIns="180000" rIns="180000" bIns="180000">
            <a:normAutofit/>
          </a:bodyPr>
          <a:lstStyle>
            <a:lvl1pPr marL="342900" indent="-342900">
              <a:lnSpc>
                <a:spcPct val="100000"/>
              </a:lnSpc>
              <a:buFont typeface=".AppleSystemUIFont" charset="-120"/>
              <a:buChar char="›"/>
              <a:defRPr sz="2000"/>
            </a:lvl1pPr>
            <a:lvl2pPr marL="685800" indent="-228600">
              <a:lnSpc>
                <a:spcPct val="100000"/>
              </a:lnSpc>
              <a:buFont typeface=".AppleSystemUIFont" charset="-120"/>
              <a:buChar char="›"/>
              <a:defRPr sz="2000">
                <a:latin typeface="+mn-lt"/>
              </a:defRPr>
            </a:lvl2pPr>
            <a:lvl3pPr marL="1143000" indent="-228600">
              <a:lnSpc>
                <a:spcPct val="100000"/>
              </a:lnSpc>
              <a:buFont typeface=".AppleSystemUIFont" charset="-120"/>
              <a:buChar char="›"/>
              <a:defRPr sz="2000">
                <a:latin typeface="+mn-lt"/>
              </a:defRPr>
            </a:lvl3pPr>
            <a:lvl4pPr marL="1600200" indent="-228600">
              <a:lnSpc>
                <a:spcPct val="100000"/>
              </a:lnSpc>
              <a:buFont typeface=".AppleSystemUIFont" charset="-120"/>
              <a:buChar char="›"/>
              <a:defRPr sz="2000">
                <a:latin typeface="+mn-lt"/>
              </a:defRPr>
            </a:lvl4pPr>
            <a:lvl5pPr marL="2057400" indent="-228600">
              <a:lnSpc>
                <a:spcPct val="100000"/>
              </a:lnSpc>
              <a:buFont typeface=".AppleSystemUIFont" charset="-120"/>
              <a:buChar char="›"/>
              <a:defRPr sz="2000">
                <a:latin typeface="+mn-lt"/>
              </a:defRPr>
            </a:lvl5pPr>
          </a:lstStyle>
          <a:p>
            <a:pPr lvl="0"/>
            <a:r>
              <a:rPr lang="nn-NO" noProof="0" dirty="0"/>
              <a:t>Rediger tekststiler i malen</a:t>
            </a:r>
          </a:p>
          <a:p>
            <a:pPr lvl="1"/>
            <a:r>
              <a:rPr lang="nn-NO" noProof="0" dirty="0"/>
              <a:t>Andre nivå</a:t>
            </a:r>
          </a:p>
          <a:p>
            <a:pPr lvl="2"/>
            <a:r>
              <a:rPr lang="nn-NO" noProof="0" dirty="0"/>
              <a:t>Tredje nivå</a:t>
            </a:r>
          </a:p>
          <a:p>
            <a:pPr lvl="3"/>
            <a:r>
              <a:rPr lang="nn-NO" noProof="0" dirty="0"/>
              <a:t>Fjerde nivå</a:t>
            </a:r>
          </a:p>
          <a:p>
            <a:pPr lvl="4"/>
            <a:r>
              <a:rPr lang="nn-NO" noProof="0" dirty="0"/>
              <a:t>Femte nivå</a:t>
            </a:r>
          </a:p>
        </p:txBody>
      </p:sp>
      <p:grpSp>
        <p:nvGrpSpPr>
          <p:cNvPr id="12" name="Gruppe 11">
            <a:extLs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2">
              <a:lumMod val="40000"/>
              <a:lumOff val="60000"/>
            </a:schemeClr>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
        <p:nvSpPr>
          <p:cNvPr id="22" name="Plassholder for bunntekst 21"/>
          <p:cNvSpPr>
            <a:spLocks noGrp="1"/>
          </p:cNvSpPr>
          <p:nvPr>
            <p:ph type="ftr" sz="quarter" idx="10"/>
          </p:nvPr>
        </p:nvSpPr>
        <p:spPr>
          <a:xfrm>
            <a:off x="811950" y="6408000"/>
            <a:ext cx="10923477" cy="450000"/>
          </a:xfrm>
        </p:spPr>
        <p:txBody>
          <a:bodyPr/>
          <a:lstStyle>
            <a:lvl1pPr>
              <a:defRPr>
                <a:solidFill>
                  <a:srgbClr val="737373"/>
                </a:solidFill>
              </a:defRPr>
            </a:lvl1pPr>
          </a:lstStyle>
          <a:p>
            <a:endParaRPr lang="nn-NO" dirty="0"/>
          </a:p>
        </p:txBody>
      </p:sp>
      <p:sp>
        <p:nvSpPr>
          <p:cNvPr id="23" name="Plassholder for lysbildenummer 22"/>
          <p:cNvSpPr>
            <a:spLocks noGrp="1"/>
          </p:cNvSpPr>
          <p:nvPr>
            <p:ph type="sldNum" sz="quarter" idx="11"/>
          </p:nvPr>
        </p:nvSpPr>
        <p:spPr/>
        <p:txBody>
          <a:bodyPr/>
          <a:lstStyle>
            <a:lvl1pPr>
              <a:defRPr>
                <a:solidFill>
                  <a:srgbClr val="737373"/>
                </a:solidFill>
              </a:defRPr>
            </a:lvl1pPr>
          </a:lstStyle>
          <a:p>
            <a:fld id="{D0BEE4E4-E047-6A49-BCB9-4D06E7BA237B}" type="slidenum">
              <a:rPr lang="nn-NO" smtClean="0"/>
              <a:pPr/>
              <a:t>‹#›</a:t>
            </a:fld>
            <a:endParaRPr lang="nn-NO" dirty="0"/>
          </a:p>
        </p:txBody>
      </p:sp>
    </p:spTree>
    <p:extLst>
      <p:ext uri="{BB962C8B-B14F-4D97-AF65-F5344CB8AC3E}">
        <p14:creationId xmlns:p14="http://schemas.microsoft.com/office/powerpoint/2010/main" val="34852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En spalte med bakgrunn mørk">
    <p:bg>
      <p:bgRef idx="1001">
        <a:schemeClr val="bg2"/>
      </p:bgRef>
    </p:bg>
    <p:spTree>
      <p:nvGrpSpPr>
        <p:cNvPr id="1" name=""/>
        <p:cNvGrpSpPr/>
        <p:nvPr/>
      </p:nvGrpSpPr>
      <p:grpSpPr>
        <a:xfrm>
          <a:off x="0" y="0"/>
          <a:ext cx="0" cy="0"/>
          <a:chOff x="0" y="0"/>
          <a:chExt cx="0" cy="0"/>
        </a:xfrm>
      </p:grpSpPr>
      <p:sp>
        <p:nvSpPr>
          <p:cNvPr id="2" name="Tittel 1"/>
          <p:cNvSpPr>
            <a:spLocks noGrp="1"/>
          </p:cNvSpPr>
          <p:nvPr>
            <p:ph type="title"/>
          </p:nvPr>
        </p:nvSpPr>
        <p:spPr>
          <a:xfrm>
            <a:off x="809976" y="-2081"/>
            <a:ext cx="10926000" cy="1350000"/>
          </a:xfrm>
        </p:spPr>
        <p:txBody>
          <a:bodyPr/>
          <a:lstStyle>
            <a:lvl1pPr algn="l">
              <a:defRPr/>
            </a:lvl1pPr>
          </a:lstStyle>
          <a:p>
            <a:r>
              <a:rPr lang="nn-NO" noProof="0" dirty="0"/>
              <a:t>Klikk for å redigere tittelstil</a:t>
            </a:r>
          </a:p>
        </p:txBody>
      </p:sp>
      <p:sp>
        <p:nvSpPr>
          <p:cNvPr id="4" name="Rektangel 3">
            <a:extLst>
              <a:ext uri="{C183D7F6-B498-43B3-948B-1728B52AA6E4}">
                <adec:decorative xmlns:adec="http://schemas.microsoft.com/office/drawing/2017/decorative" val="1"/>
              </a:ext>
            </a:extLst>
          </p:cNvPr>
          <p:cNvSpPr/>
          <p:nvPr userDrawn="1"/>
        </p:nvSpPr>
        <p:spPr>
          <a:xfrm>
            <a:off x="812602" y="1363946"/>
            <a:ext cx="10926000" cy="50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n-NO" noProof="0"/>
              <a:t>  </a:t>
            </a:r>
          </a:p>
        </p:txBody>
      </p:sp>
      <p:cxnSp>
        <p:nvCxnSpPr>
          <p:cNvPr id="6" name="Rett linje 5">
            <a:extLst>
              <a:ext uri="{C183D7F6-B498-43B3-948B-1728B52AA6E4}">
                <adec:decorative xmlns:adec="http://schemas.microsoft.com/office/drawing/2017/decorative" val="1"/>
              </a:ext>
            </a:extLst>
          </p:cNvPr>
          <p:cNvCxnSpPr/>
          <p:nvPr userDrawn="1"/>
        </p:nvCxnSpPr>
        <p:spPr>
          <a:xfrm>
            <a:off x="809427" y="1358552"/>
            <a:ext cx="1092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lassholder for innhold 2"/>
          <p:cNvSpPr>
            <a:spLocks noGrp="1"/>
          </p:cNvSpPr>
          <p:nvPr>
            <p:ph idx="1" hasCustomPrompt="1"/>
          </p:nvPr>
        </p:nvSpPr>
        <p:spPr>
          <a:xfrm>
            <a:off x="809427" y="1361079"/>
            <a:ext cx="10926000" cy="5028945"/>
          </a:xfrm>
          <a:noFill/>
          <a:ln>
            <a:noFill/>
          </a:ln>
        </p:spPr>
        <p:txBody>
          <a:bodyPr lIns="180000" tIns="180000" rIns="180000" bIns="180000">
            <a:normAutofit/>
          </a:bodyPr>
          <a:lstStyle>
            <a:lvl1pPr marL="342900" indent="-342900">
              <a:lnSpc>
                <a:spcPct val="100000"/>
              </a:lnSpc>
              <a:buClr>
                <a:schemeClr val="accent2"/>
              </a:buClr>
              <a:buFont typeface=".AppleSystemUIFont" charset="-120"/>
              <a:buChar char="›"/>
              <a:defRPr sz="2000"/>
            </a:lvl1pPr>
            <a:lvl2pPr marL="685800" indent="-228600">
              <a:lnSpc>
                <a:spcPct val="100000"/>
              </a:lnSpc>
              <a:buClr>
                <a:schemeClr val="accent2"/>
              </a:buClr>
              <a:buFont typeface=".AppleSystemUIFont" charset="-120"/>
              <a:buChar char="›"/>
              <a:defRPr sz="2000">
                <a:latin typeface="+mn-lt"/>
              </a:defRPr>
            </a:lvl2pPr>
            <a:lvl3pPr marL="1143000" indent="-228600">
              <a:lnSpc>
                <a:spcPct val="100000"/>
              </a:lnSpc>
              <a:buClr>
                <a:schemeClr val="accent2"/>
              </a:buClr>
              <a:buFont typeface=".AppleSystemUIFont" charset="-120"/>
              <a:buChar char="›"/>
              <a:defRPr sz="2000">
                <a:latin typeface="+mn-lt"/>
              </a:defRPr>
            </a:lvl3pPr>
            <a:lvl4pPr marL="1600200" indent="-228600">
              <a:lnSpc>
                <a:spcPct val="100000"/>
              </a:lnSpc>
              <a:buClr>
                <a:schemeClr val="accent2"/>
              </a:buClr>
              <a:buFont typeface=".AppleSystemUIFont" charset="-120"/>
              <a:buChar char="›"/>
              <a:defRPr sz="2000">
                <a:latin typeface="+mn-lt"/>
              </a:defRPr>
            </a:lvl4pPr>
            <a:lvl5pPr marL="2057400" indent="-228600">
              <a:lnSpc>
                <a:spcPct val="100000"/>
              </a:lnSpc>
              <a:buClr>
                <a:schemeClr val="accent2"/>
              </a:buClr>
              <a:buFont typeface=".AppleSystemUIFont" charset="-120"/>
              <a:buChar char="›"/>
              <a:defRPr sz="2000">
                <a:latin typeface="+mn-lt"/>
              </a:defRPr>
            </a:lvl5pPr>
          </a:lstStyle>
          <a:p>
            <a:pPr lvl="0"/>
            <a:r>
              <a:rPr lang="nn-NO" noProof="0" dirty="0"/>
              <a:t>Rediger tekststiler i malen</a:t>
            </a:r>
          </a:p>
          <a:p>
            <a:pPr lvl="1"/>
            <a:r>
              <a:rPr lang="nn-NO" noProof="0" dirty="0"/>
              <a:t>Andre nivå</a:t>
            </a:r>
          </a:p>
          <a:p>
            <a:pPr lvl="2"/>
            <a:r>
              <a:rPr lang="nn-NO" noProof="0" dirty="0"/>
              <a:t>Tredje nivå</a:t>
            </a:r>
          </a:p>
          <a:p>
            <a:pPr lvl="3"/>
            <a:r>
              <a:rPr lang="nn-NO" noProof="0" dirty="0"/>
              <a:t>Fjerde nivå</a:t>
            </a:r>
          </a:p>
          <a:p>
            <a:pPr lvl="4"/>
            <a:r>
              <a:rPr lang="nn-NO" noProof="0" dirty="0"/>
              <a:t>Femte nivå</a:t>
            </a:r>
          </a:p>
        </p:txBody>
      </p:sp>
      <p:grpSp>
        <p:nvGrpSpPr>
          <p:cNvPr id="12" name="Gruppe 11">
            <a:extLs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1"/>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
        <p:nvSpPr>
          <p:cNvPr id="22" name="Plassholder for bunntekst 21"/>
          <p:cNvSpPr>
            <a:spLocks noGrp="1"/>
          </p:cNvSpPr>
          <p:nvPr>
            <p:ph type="ftr" sz="quarter" idx="10"/>
          </p:nvPr>
        </p:nvSpPr>
        <p:spPr>
          <a:xfrm>
            <a:off x="811950" y="6408000"/>
            <a:ext cx="10923477" cy="450000"/>
          </a:xfrm>
        </p:spPr>
        <p:txBody>
          <a:bodyPr/>
          <a:lstStyle>
            <a:lvl1pPr>
              <a:defRPr>
                <a:solidFill>
                  <a:schemeClr val="tx1"/>
                </a:solidFill>
              </a:defRPr>
            </a:lvl1pPr>
          </a:lstStyle>
          <a:p>
            <a:endParaRPr lang="nn-NO" dirty="0"/>
          </a:p>
        </p:txBody>
      </p:sp>
      <p:sp>
        <p:nvSpPr>
          <p:cNvPr id="23" name="Plassholder for lysbildenummer 22"/>
          <p:cNvSpPr>
            <a:spLocks noGrp="1"/>
          </p:cNvSpPr>
          <p:nvPr>
            <p:ph type="sldNum" sz="quarter" idx="11"/>
          </p:nvPr>
        </p:nvSpPr>
        <p:spPr/>
        <p:txBody>
          <a:bodyPr/>
          <a:lstStyle>
            <a:lvl1pPr>
              <a:defRPr>
                <a:solidFill>
                  <a:schemeClr val="tx1"/>
                </a:solidFill>
              </a:defRPr>
            </a:lvl1pPr>
          </a:lstStyle>
          <a:p>
            <a:fld id="{D0BEE4E4-E047-6A49-BCB9-4D06E7BA237B}" type="slidenum">
              <a:rPr lang="nn-NO" smtClean="0"/>
              <a:pPr/>
              <a:t>‹#›</a:t>
            </a:fld>
            <a:endParaRPr lang="nn-NO" dirty="0"/>
          </a:p>
        </p:txBody>
      </p:sp>
    </p:spTree>
    <p:extLst>
      <p:ext uri="{BB962C8B-B14F-4D97-AF65-F5344CB8AC3E}">
        <p14:creationId xmlns:p14="http://schemas.microsoft.com/office/powerpoint/2010/main" val="9632829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o spalter med bakgrunn lys">
    <p:spTree>
      <p:nvGrpSpPr>
        <p:cNvPr id="1" name=""/>
        <p:cNvGrpSpPr/>
        <p:nvPr/>
      </p:nvGrpSpPr>
      <p:grpSpPr>
        <a:xfrm>
          <a:off x="0" y="0"/>
          <a:ext cx="0" cy="0"/>
          <a:chOff x="0" y="0"/>
          <a:chExt cx="0" cy="0"/>
        </a:xfrm>
      </p:grpSpPr>
      <p:sp>
        <p:nvSpPr>
          <p:cNvPr id="2" name="Tittel 1"/>
          <p:cNvSpPr>
            <a:spLocks noGrp="1"/>
          </p:cNvSpPr>
          <p:nvPr>
            <p:ph type="title"/>
          </p:nvPr>
        </p:nvSpPr>
        <p:spPr>
          <a:xfrm>
            <a:off x="809976" y="-2081"/>
            <a:ext cx="10926000" cy="1350000"/>
          </a:xfrm>
        </p:spPr>
        <p:txBody>
          <a:bodyPr>
            <a:normAutofit/>
          </a:bodyPr>
          <a:lstStyle>
            <a:lvl1pPr algn="l">
              <a:lnSpc>
                <a:spcPct val="100000"/>
              </a:lnSpc>
              <a:defRPr sz="3200"/>
            </a:lvl1pPr>
          </a:lstStyle>
          <a:p>
            <a:r>
              <a:rPr lang="nn-NO" noProof="0"/>
              <a:t>Klikk for å redigere tittelstil</a:t>
            </a:r>
          </a:p>
        </p:txBody>
      </p:sp>
      <p:sp>
        <p:nvSpPr>
          <p:cNvPr id="4" name="Rektangel 3">
            <a:extLst>
              <a:ext uri="{C183D7F6-B498-43B3-948B-1728B52AA6E4}">
                <adec:decorative xmlns:adec="http://schemas.microsoft.com/office/drawing/2017/decorative" val="1"/>
              </a:ext>
            </a:extLst>
          </p:cNvPr>
          <p:cNvSpPr/>
          <p:nvPr userDrawn="1"/>
        </p:nvSpPr>
        <p:spPr>
          <a:xfrm>
            <a:off x="810594" y="1352959"/>
            <a:ext cx="5256000" cy="50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n-NO" noProof="0"/>
              <a:t>  </a:t>
            </a:r>
          </a:p>
        </p:txBody>
      </p:sp>
      <p:cxnSp>
        <p:nvCxnSpPr>
          <p:cNvPr id="6" name="Rett linje 5">
            <a:extLst>
              <a:ext uri="{C183D7F6-B498-43B3-948B-1728B52AA6E4}">
                <adec:decorative xmlns:adec="http://schemas.microsoft.com/office/drawing/2017/decorative" val="1"/>
              </a:ext>
            </a:extLst>
          </p:cNvPr>
          <p:cNvCxnSpPr/>
          <p:nvPr userDrawn="1"/>
        </p:nvCxnSpPr>
        <p:spPr>
          <a:xfrm>
            <a:off x="809427" y="1362845"/>
            <a:ext cx="5256000" cy="0"/>
          </a:xfrm>
          <a:prstGeom prst="line">
            <a:avLst/>
          </a:prstGeom>
          <a:ln w="25400">
            <a:solidFill>
              <a:srgbClr val="00AFBA"/>
            </a:solidFill>
          </a:ln>
        </p:spPr>
        <p:style>
          <a:lnRef idx="1">
            <a:schemeClr val="accent1"/>
          </a:lnRef>
          <a:fillRef idx="0">
            <a:schemeClr val="accent1"/>
          </a:fillRef>
          <a:effectRef idx="0">
            <a:schemeClr val="accent1"/>
          </a:effectRef>
          <a:fontRef idx="minor">
            <a:schemeClr val="tx1"/>
          </a:fontRef>
        </p:style>
      </p:cxnSp>
      <p:sp>
        <p:nvSpPr>
          <p:cNvPr id="3" name="Plassholder for innhold 2"/>
          <p:cNvSpPr>
            <a:spLocks noGrp="1"/>
          </p:cNvSpPr>
          <p:nvPr>
            <p:ph idx="1" hasCustomPrompt="1"/>
          </p:nvPr>
        </p:nvSpPr>
        <p:spPr>
          <a:xfrm>
            <a:off x="811949" y="1347919"/>
            <a:ext cx="5246177" cy="5063039"/>
          </a:xfrm>
          <a:noFill/>
          <a:ln>
            <a:noFill/>
          </a:ln>
        </p:spPr>
        <p:txBody>
          <a:bodyPr lIns="180000" tIns="180000" rIns="180000" bIns="180000">
            <a:normAutofit/>
          </a:bodyPr>
          <a:lstStyle>
            <a:lvl1pPr>
              <a:lnSpc>
                <a:spcPct val="100000"/>
              </a:lnSpc>
              <a:buClr>
                <a:schemeClr val="accent1"/>
              </a:buClr>
              <a:defRPr sz="2000"/>
            </a:lvl1pPr>
            <a:lvl2pPr>
              <a:lnSpc>
                <a:spcPct val="100000"/>
              </a:lnSpc>
              <a:buClr>
                <a:schemeClr val="accent1"/>
              </a:buClr>
              <a:defRPr sz="2000">
                <a:latin typeface="+mn-lt"/>
              </a:defRPr>
            </a:lvl2pPr>
            <a:lvl3pPr>
              <a:lnSpc>
                <a:spcPct val="100000"/>
              </a:lnSpc>
              <a:buClr>
                <a:schemeClr val="accent1"/>
              </a:buClr>
              <a:defRPr sz="2000">
                <a:latin typeface="+mn-lt"/>
              </a:defRPr>
            </a:lvl3pPr>
            <a:lvl4pPr>
              <a:lnSpc>
                <a:spcPct val="100000"/>
              </a:lnSpc>
              <a:buClr>
                <a:schemeClr val="accent1"/>
              </a:buClr>
              <a:defRPr sz="2000">
                <a:latin typeface="+mn-lt"/>
              </a:defRPr>
            </a:lvl4pPr>
            <a:lvl5pPr>
              <a:lnSpc>
                <a:spcPct val="100000"/>
              </a:lnSpc>
              <a:buClr>
                <a:schemeClr val="accent1"/>
              </a:buClr>
              <a:defRPr sz="2000">
                <a:latin typeface="+mn-lt"/>
              </a:defRPr>
            </a:lvl5pPr>
          </a:lstStyle>
          <a:p>
            <a:pPr lvl="0"/>
            <a:r>
              <a:rPr lang="nn-NO" noProof="0" dirty="0"/>
              <a:t>Rediger tekststiler i malen</a:t>
            </a:r>
          </a:p>
          <a:p>
            <a:pPr lvl="1"/>
            <a:r>
              <a:rPr lang="nn-NO" noProof="0" dirty="0"/>
              <a:t>Andre nivå</a:t>
            </a:r>
          </a:p>
          <a:p>
            <a:pPr lvl="2"/>
            <a:r>
              <a:rPr lang="nn-NO" noProof="0" dirty="0"/>
              <a:t>Tredje nivå</a:t>
            </a:r>
          </a:p>
          <a:p>
            <a:pPr lvl="3"/>
            <a:r>
              <a:rPr lang="nn-NO" noProof="0" dirty="0"/>
              <a:t>Fjerde nivå</a:t>
            </a:r>
          </a:p>
          <a:p>
            <a:pPr lvl="4"/>
            <a:r>
              <a:rPr lang="nn-NO" noProof="0" dirty="0"/>
              <a:t>Femte nivå</a:t>
            </a:r>
          </a:p>
        </p:txBody>
      </p:sp>
      <p:sp>
        <p:nvSpPr>
          <p:cNvPr id="11" name="Rektangel 10">
            <a:extLst>
              <a:ext uri="{C183D7F6-B498-43B3-948B-1728B52AA6E4}">
                <adec:decorative xmlns:adec="http://schemas.microsoft.com/office/drawing/2017/decorative" val="1"/>
              </a:ext>
            </a:extLst>
          </p:cNvPr>
          <p:cNvSpPr/>
          <p:nvPr userDrawn="1"/>
        </p:nvSpPr>
        <p:spPr>
          <a:xfrm>
            <a:off x="6480905" y="1351536"/>
            <a:ext cx="5256000" cy="50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n-NO" noProof="0"/>
              <a:t>  </a:t>
            </a:r>
          </a:p>
        </p:txBody>
      </p:sp>
      <p:cxnSp>
        <p:nvCxnSpPr>
          <p:cNvPr id="17" name="Rett linje 16">
            <a:extLst>
              <a:ext uri="{C183D7F6-B498-43B3-948B-1728B52AA6E4}">
                <adec:decorative xmlns:adec="http://schemas.microsoft.com/office/drawing/2017/decorative" val="1"/>
              </a:ext>
            </a:extLst>
          </p:cNvPr>
          <p:cNvCxnSpPr/>
          <p:nvPr userDrawn="1"/>
        </p:nvCxnSpPr>
        <p:spPr>
          <a:xfrm>
            <a:off x="6472438" y="1361941"/>
            <a:ext cx="5256000" cy="0"/>
          </a:xfrm>
          <a:prstGeom prst="line">
            <a:avLst/>
          </a:prstGeom>
          <a:ln w="25400">
            <a:solidFill>
              <a:srgbClr val="00AFBA"/>
            </a:solidFill>
          </a:ln>
        </p:spPr>
        <p:style>
          <a:lnRef idx="1">
            <a:schemeClr val="accent1"/>
          </a:lnRef>
          <a:fillRef idx="0">
            <a:schemeClr val="accent1"/>
          </a:fillRef>
          <a:effectRef idx="0">
            <a:schemeClr val="accent1"/>
          </a:effectRef>
          <a:fontRef idx="minor">
            <a:schemeClr val="tx1"/>
          </a:fontRef>
        </p:style>
      </p:cxnSp>
      <p:sp>
        <p:nvSpPr>
          <p:cNvPr id="15" name="Plassholder for innhold 2"/>
          <p:cNvSpPr>
            <a:spLocks noGrp="1"/>
          </p:cNvSpPr>
          <p:nvPr>
            <p:ph idx="12" hasCustomPrompt="1"/>
          </p:nvPr>
        </p:nvSpPr>
        <p:spPr>
          <a:xfrm>
            <a:off x="6472437" y="1347918"/>
            <a:ext cx="5256001" cy="5063039"/>
          </a:xfrm>
          <a:noFill/>
          <a:ln>
            <a:noFill/>
          </a:ln>
        </p:spPr>
        <p:txBody>
          <a:bodyPr lIns="180000" tIns="180000" rIns="180000" bIns="180000">
            <a:normAutofit/>
          </a:bodyPr>
          <a:lstStyle>
            <a:lvl1pPr>
              <a:buClr>
                <a:schemeClr val="accent1"/>
              </a:buClr>
              <a:defRPr sz="2000"/>
            </a:lvl1pPr>
            <a:lvl2pPr>
              <a:buClr>
                <a:schemeClr val="accent1"/>
              </a:buClr>
              <a:defRPr sz="2000">
                <a:latin typeface="+mn-lt"/>
              </a:defRPr>
            </a:lvl2pPr>
            <a:lvl3pPr>
              <a:buClr>
                <a:schemeClr val="accent1"/>
              </a:buClr>
              <a:defRPr sz="2000">
                <a:latin typeface="+mn-lt"/>
              </a:defRPr>
            </a:lvl3pPr>
            <a:lvl4pPr>
              <a:buClr>
                <a:schemeClr val="accent1"/>
              </a:buClr>
              <a:defRPr sz="2000">
                <a:latin typeface="+mn-lt"/>
              </a:defRPr>
            </a:lvl4pPr>
            <a:lvl5pPr>
              <a:buClr>
                <a:schemeClr val="accent1"/>
              </a:buClr>
              <a:defRPr sz="2000">
                <a:latin typeface="+mn-lt"/>
              </a:defRPr>
            </a:lvl5pPr>
          </a:lstStyle>
          <a:p>
            <a:pPr lvl="0"/>
            <a:r>
              <a:rPr lang="nn-NO" noProof="0" dirty="0"/>
              <a:t>Rediger tekststiler i malen</a:t>
            </a:r>
          </a:p>
          <a:p>
            <a:pPr lvl="1"/>
            <a:r>
              <a:rPr lang="nn-NO" noProof="0" dirty="0"/>
              <a:t>Andre nivå</a:t>
            </a:r>
          </a:p>
          <a:p>
            <a:pPr lvl="2"/>
            <a:r>
              <a:rPr lang="nn-NO" noProof="0" dirty="0"/>
              <a:t>Tredje nivå</a:t>
            </a:r>
          </a:p>
          <a:p>
            <a:pPr lvl="3"/>
            <a:r>
              <a:rPr lang="nn-NO" noProof="0" dirty="0"/>
              <a:t>Fjerde nivå</a:t>
            </a:r>
          </a:p>
          <a:p>
            <a:pPr lvl="4"/>
            <a:r>
              <a:rPr lang="nn-NO" noProof="0" dirty="0"/>
              <a:t>Femte nivå</a:t>
            </a:r>
          </a:p>
        </p:txBody>
      </p:sp>
      <p:grpSp>
        <p:nvGrpSpPr>
          <p:cNvPr id="12" name="Gruppe 11">
            <a:extLs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2">
              <a:lumMod val="40000"/>
              <a:lumOff val="60000"/>
            </a:schemeClr>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
        <p:nvSpPr>
          <p:cNvPr id="5" name="Plassholder for bunntekst 4"/>
          <p:cNvSpPr>
            <a:spLocks noGrp="1"/>
          </p:cNvSpPr>
          <p:nvPr>
            <p:ph type="ftr" sz="quarter" idx="13"/>
          </p:nvPr>
        </p:nvSpPr>
        <p:spPr>
          <a:xfrm>
            <a:off x="811950" y="6408000"/>
            <a:ext cx="10933422" cy="450000"/>
          </a:xfrm>
        </p:spPr>
        <p:txBody>
          <a:bodyPr/>
          <a:lstStyle>
            <a:lvl1pPr>
              <a:defRPr>
                <a:solidFill>
                  <a:srgbClr val="737373"/>
                </a:solidFill>
              </a:defRPr>
            </a:lvl1pPr>
          </a:lstStyle>
          <a:p>
            <a:endParaRPr lang="nn-NO" dirty="0"/>
          </a:p>
        </p:txBody>
      </p:sp>
      <p:sp>
        <p:nvSpPr>
          <p:cNvPr id="7" name="Plassholder for lysbildenummer 6"/>
          <p:cNvSpPr>
            <a:spLocks noGrp="1"/>
          </p:cNvSpPr>
          <p:nvPr>
            <p:ph type="sldNum" sz="quarter" idx="14"/>
          </p:nvPr>
        </p:nvSpPr>
        <p:spPr/>
        <p:txBody>
          <a:bodyPr/>
          <a:lstStyle>
            <a:lvl1pPr>
              <a:defRPr>
                <a:solidFill>
                  <a:srgbClr val="737373"/>
                </a:solidFill>
              </a:defRPr>
            </a:lvl1pPr>
          </a:lstStyle>
          <a:p>
            <a:fld id="{D0BEE4E4-E047-6A49-BCB9-4D06E7BA237B}" type="slidenum">
              <a:rPr lang="nn-NO" smtClean="0"/>
              <a:pPr/>
              <a:t>‹#›</a:t>
            </a:fld>
            <a:endParaRPr lang="nn-NO" dirty="0"/>
          </a:p>
        </p:txBody>
      </p:sp>
    </p:spTree>
    <p:extLst>
      <p:ext uri="{BB962C8B-B14F-4D97-AF65-F5344CB8AC3E}">
        <p14:creationId xmlns:p14="http://schemas.microsoft.com/office/powerpoint/2010/main" val="2092050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o spalter med bakgrunn mørk">
    <p:bg>
      <p:bgRef idx="1001">
        <a:schemeClr val="bg2"/>
      </p:bgRef>
    </p:bg>
    <p:spTree>
      <p:nvGrpSpPr>
        <p:cNvPr id="1" name=""/>
        <p:cNvGrpSpPr/>
        <p:nvPr/>
      </p:nvGrpSpPr>
      <p:grpSpPr>
        <a:xfrm>
          <a:off x="0" y="0"/>
          <a:ext cx="0" cy="0"/>
          <a:chOff x="0" y="0"/>
          <a:chExt cx="0" cy="0"/>
        </a:xfrm>
      </p:grpSpPr>
      <p:sp>
        <p:nvSpPr>
          <p:cNvPr id="2" name="Tittel 1"/>
          <p:cNvSpPr>
            <a:spLocks noGrp="1"/>
          </p:cNvSpPr>
          <p:nvPr>
            <p:ph type="title"/>
          </p:nvPr>
        </p:nvSpPr>
        <p:spPr>
          <a:xfrm>
            <a:off x="809976" y="-2081"/>
            <a:ext cx="10926000" cy="1350000"/>
          </a:xfrm>
        </p:spPr>
        <p:txBody>
          <a:bodyPr>
            <a:normAutofit/>
          </a:bodyPr>
          <a:lstStyle>
            <a:lvl1pPr algn="l">
              <a:lnSpc>
                <a:spcPct val="100000"/>
              </a:lnSpc>
              <a:defRPr sz="3200"/>
            </a:lvl1pPr>
          </a:lstStyle>
          <a:p>
            <a:r>
              <a:rPr lang="nn-NO" noProof="0"/>
              <a:t>Klikk for å redigere tittelstil</a:t>
            </a:r>
          </a:p>
        </p:txBody>
      </p:sp>
      <p:sp>
        <p:nvSpPr>
          <p:cNvPr id="4" name="Rektangel 3">
            <a:extLst>
              <a:ext uri="{C183D7F6-B498-43B3-948B-1728B52AA6E4}">
                <adec:decorative xmlns:adec="http://schemas.microsoft.com/office/drawing/2017/decorative" val="1"/>
              </a:ext>
            </a:extLst>
          </p:cNvPr>
          <p:cNvSpPr/>
          <p:nvPr userDrawn="1"/>
        </p:nvSpPr>
        <p:spPr>
          <a:xfrm>
            <a:off x="810594" y="1352959"/>
            <a:ext cx="5256000" cy="50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n-NO" noProof="0"/>
              <a:t>  </a:t>
            </a:r>
          </a:p>
        </p:txBody>
      </p:sp>
      <p:cxnSp>
        <p:nvCxnSpPr>
          <p:cNvPr id="6" name="Rett linje 5">
            <a:extLst>
              <a:ext uri="{C183D7F6-B498-43B3-948B-1728B52AA6E4}">
                <adec:decorative xmlns:adec="http://schemas.microsoft.com/office/drawing/2017/decorative" val="1"/>
              </a:ext>
            </a:extLst>
          </p:cNvPr>
          <p:cNvCxnSpPr/>
          <p:nvPr userDrawn="1"/>
        </p:nvCxnSpPr>
        <p:spPr>
          <a:xfrm>
            <a:off x="809427" y="1362845"/>
            <a:ext cx="525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lassholder for innhold 2"/>
          <p:cNvSpPr>
            <a:spLocks noGrp="1"/>
          </p:cNvSpPr>
          <p:nvPr>
            <p:ph idx="1" hasCustomPrompt="1"/>
          </p:nvPr>
        </p:nvSpPr>
        <p:spPr>
          <a:xfrm>
            <a:off x="811949" y="1347920"/>
            <a:ext cx="5246177" cy="5063040"/>
          </a:xfrm>
          <a:noFill/>
          <a:ln>
            <a:noFill/>
          </a:ln>
        </p:spPr>
        <p:txBody>
          <a:bodyPr lIns="180000" tIns="180000" rIns="180000" bIns="180000">
            <a:normAutofit/>
          </a:bodyPr>
          <a:lstStyle>
            <a:lvl1pPr>
              <a:lnSpc>
                <a:spcPct val="100000"/>
              </a:lnSpc>
              <a:buClr>
                <a:schemeClr val="accent2"/>
              </a:buClr>
              <a:defRPr sz="2000"/>
            </a:lvl1pPr>
            <a:lvl2pPr>
              <a:lnSpc>
                <a:spcPct val="100000"/>
              </a:lnSpc>
              <a:buClr>
                <a:schemeClr val="accent2"/>
              </a:buClr>
              <a:defRPr sz="2000">
                <a:latin typeface="+mn-lt"/>
              </a:defRPr>
            </a:lvl2pPr>
            <a:lvl3pPr>
              <a:lnSpc>
                <a:spcPct val="100000"/>
              </a:lnSpc>
              <a:buClr>
                <a:schemeClr val="accent2"/>
              </a:buClr>
              <a:defRPr sz="2000">
                <a:latin typeface="+mn-lt"/>
              </a:defRPr>
            </a:lvl3pPr>
            <a:lvl4pPr>
              <a:lnSpc>
                <a:spcPct val="100000"/>
              </a:lnSpc>
              <a:buClr>
                <a:schemeClr val="accent2"/>
              </a:buClr>
              <a:defRPr sz="2000">
                <a:latin typeface="+mn-lt"/>
              </a:defRPr>
            </a:lvl4pPr>
            <a:lvl5pPr>
              <a:lnSpc>
                <a:spcPct val="100000"/>
              </a:lnSpc>
              <a:buClr>
                <a:schemeClr val="accent2"/>
              </a:buClr>
              <a:defRPr sz="2000">
                <a:latin typeface="+mn-lt"/>
              </a:defRPr>
            </a:lvl5pPr>
          </a:lstStyle>
          <a:p>
            <a:pPr lvl="0"/>
            <a:r>
              <a:rPr lang="nn-NO" noProof="0" dirty="0"/>
              <a:t>Rediger tekststiler i malen</a:t>
            </a:r>
          </a:p>
          <a:p>
            <a:pPr lvl="1"/>
            <a:r>
              <a:rPr lang="nn-NO" noProof="0" dirty="0"/>
              <a:t>Andre nivå</a:t>
            </a:r>
          </a:p>
          <a:p>
            <a:pPr lvl="2"/>
            <a:r>
              <a:rPr lang="nn-NO" noProof="0" dirty="0"/>
              <a:t>Tredje nivå</a:t>
            </a:r>
          </a:p>
          <a:p>
            <a:pPr lvl="3"/>
            <a:r>
              <a:rPr lang="nn-NO" noProof="0" dirty="0"/>
              <a:t>Fjerde nivå</a:t>
            </a:r>
          </a:p>
          <a:p>
            <a:pPr lvl="4"/>
            <a:r>
              <a:rPr lang="nn-NO" noProof="0" dirty="0"/>
              <a:t>Femte nivå</a:t>
            </a:r>
          </a:p>
        </p:txBody>
      </p:sp>
      <p:sp>
        <p:nvSpPr>
          <p:cNvPr id="11" name="Rektangel 10">
            <a:extLst>
              <a:ext uri="{C183D7F6-B498-43B3-948B-1728B52AA6E4}">
                <adec:decorative xmlns:adec="http://schemas.microsoft.com/office/drawing/2017/decorative" val="1"/>
              </a:ext>
            </a:extLst>
          </p:cNvPr>
          <p:cNvSpPr/>
          <p:nvPr userDrawn="1"/>
        </p:nvSpPr>
        <p:spPr>
          <a:xfrm>
            <a:off x="6480905" y="1351536"/>
            <a:ext cx="5256000" cy="50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n-NO" noProof="0"/>
              <a:t>  </a:t>
            </a:r>
          </a:p>
        </p:txBody>
      </p:sp>
      <p:cxnSp>
        <p:nvCxnSpPr>
          <p:cNvPr id="17" name="Rett linje 16">
            <a:extLst>
              <a:ext uri="{C183D7F6-B498-43B3-948B-1728B52AA6E4}">
                <adec:decorative xmlns:adec="http://schemas.microsoft.com/office/drawing/2017/decorative" val="1"/>
              </a:ext>
            </a:extLst>
          </p:cNvPr>
          <p:cNvCxnSpPr/>
          <p:nvPr userDrawn="1"/>
        </p:nvCxnSpPr>
        <p:spPr>
          <a:xfrm>
            <a:off x="6472438" y="1361941"/>
            <a:ext cx="525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Plassholder for innhold 2"/>
          <p:cNvSpPr>
            <a:spLocks noGrp="1"/>
          </p:cNvSpPr>
          <p:nvPr>
            <p:ph idx="12" hasCustomPrompt="1"/>
          </p:nvPr>
        </p:nvSpPr>
        <p:spPr>
          <a:xfrm>
            <a:off x="6472437" y="1347919"/>
            <a:ext cx="5256001" cy="5063040"/>
          </a:xfrm>
          <a:noFill/>
          <a:ln>
            <a:noFill/>
          </a:ln>
        </p:spPr>
        <p:txBody>
          <a:bodyPr lIns="180000" tIns="180000" rIns="180000" bIns="180000">
            <a:normAutofit/>
          </a:bodyPr>
          <a:lstStyle>
            <a:lvl1pPr>
              <a:buClr>
                <a:schemeClr val="accent2"/>
              </a:buClr>
              <a:defRPr sz="2000"/>
            </a:lvl1pPr>
            <a:lvl2pPr>
              <a:buClr>
                <a:schemeClr val="accent2"/>
              </a:buClr>
              <a:defRPr sz="2000">
                <a:latin typeface="+mn-lt"/>
              </a:defRPr>
            </a:lvl2pPr>
            <a:lvl3pPr>
              <a:buClr>
                <a:schemeClr val="accent2"/>
              </a:buClr>
              <a:defRPr sz="2000">
                <a:latin typeface="+mn-lt"/>
              </a:defRPr>
            </a:lvl3pPr>
            <a:lvl4pPr>
              <a:buClr>
                <a:schemeClr val="accent2"/>
              </a:buClr>
              <a:defRPr sz="2000">
                <a:latin typeface="+mn-lt"/>
              </a:defRPr>
            </a:lvl4pPr>
            <a:lvl5pPr>
              <a:buClr>
                <a:schemeClr val="accent2"/>
              </a:buClr>
              <a:defRPr sz="2000">
                <a:latin typeface="+mn-lt"/>
              </a:defRPr>
            </a:lvl5pPr>
          </a:lstStyle>
          <a:p>
            <a:pPr lvl="0"/>
            <a:r>
              <a:rPr lang="nn-NO" noProof="0" dirty="0"/>
              <a:t>Rediger tekststiler i malen</a:t>
            </a:r>
          </a:p>
          <a:p>
            <a:pPr lvl="1"/>
            <a:r>
              <a:rPr lang="nn-NO" noProof="0" dirty="0"/>
              <a:t>Andre nivå</a:t>
            </a:r>
          </a:p>
          <a:p>
            <a:pPr lvl="2"/>
            <a:r>
              <a:rPr lang="nn-NO" noProof="0" dirty="0"/>
              <a:t>Tredje nivå</a:t>
            </a:r>
          </a:p>
          <a:p>
            <a:pPr lvl="3"/>
            <a:r>
              <a:rPr lang="nn-NO" noProof="0" dirty="0"/>
              <a:t>Fjerde nivå</a:t>
            </a:r>
          </a:p>
          <a:p>
            <a:pPr lvl="4"/>
            <a:r>
              <a:rPr lang="nn-NO" noProof="0" dirty="0"/>
              <a:t>Femte nivå</a:t>
            </a:r>
          </a:p>
        </p:txBody>
      </p:sp>
      <p:grpSp>
        <p:nvGrpSpPr>
          <p:cNvPr id="12" name="Gruppe 11">
            <a:extLs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1"/>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
        <p:nvSpPr>
          <p:cNvPr id="5" name="Plassholder for bunntekst 4"/>
          <p:cNvSpPr>
            <a:spLocks noGrp="1"/>
          </p:cNvSpPr>
          <p:nvPr>
            <p:ph type="ftr" sz="quarter" idx="13"/>
          </p:nvPr>
        </p:nvSpPr>
        <p:spPr>
          <a:xfrm>
            <a:off x="811950" y="6408000"/>
            <a:ext cx="10924955" cy="450000"/>
          </a:xfrm>
        </p:spPr>
        <p:txBody>
          <a:bodyPr/>
          <a:lstStyle>
            <a:lvl1pPr>
              <a:defRPr>
                <a:solidFill>
                  <a:schemeClr val="tx1"/>
                </a:solidFill>
              </a:defRPr>
            </a:lvl1pPr>
          </a:lstStyle>
          <a:p>
            <a:endParaRPr lang="nn-NO" dirty="0"/>
          </a:p>
        </p:txBody>
      </p:sp>
      <p:sp>
        <p:nvSpPr>
          <p:cNvPr id="7" name="Plassholder for lysbildenummer 6"/>
          <p:cNvSpPr>
            <a:spLocks noGrp="1"/>
          </p:cNvSpPr>
          <p:nvPr>
            <p:ph type="sldNum" sz="quarter" idx="14"/>
          </p:nvPr>
        </p:nvSpPr>
        <p:spPr/>
        <p:txBody>
          <a:bodyPr/>
          <a:lstStyle>
            <a:lvl1pPr>
              <a:defRPr>
                <a:solidFill>
                  <a:schemeClr val="tx1"/>
                </a:solidFill>
              </a:defRPr>
            </a:lvl1pPr>
          </a:lstStyle>
          <a:p>
            <a:fld id="{D0BEE4E4-E047-6A49-BCB9-4D06E7BA237B}" type="slidenum">
              <a:rPr lang="nn-NO" smtClean="0"/>
              <a:pPr/>
              <a:t>‹#›</a:t>
            </a:fld>
            <a:endParaRPr lang="nn-NO" dirty="0"/>
          </a:p>
        </p:txBody>
      </p:sp>
    </p:spTree>
    <p:extLst>
      <p:ext uri="{BB962C8B-B14F-4D97-AF65-F5344CB8AC3E}">
        <p14:creationId xmlns:p14="http://schemas.microsoft.com/office/powerpoint/2010/main" val="315366656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illeside lys - stående bilde">
    <p:bg>
      <p:bgRef idx="1001">
        <a:schemeClr val="bg1"/>
      </p:bgRef>
    </p:bg>
    <p:spTree>
      <p:nvGrpSpPr>
        <p:cNvPr id="1" name=""/>
        <p:cNvGrpSpPr/>
        <p:nvPr/>
      </p:nvGrpSpPr>
      <p:grpSpPr>
        <a:xfrm>
          <a:off x="0" y="0"/>
          <a:ext cx="0" cy="0"/>
          <a:chOff x="0" y="0"/>
          <a:chExt cx="0" cy="0"/>
        </a:xfrm>
      </p:grpSpPr>
      <p:sp>
        <p:nvSpPr>
          <p:cNvPr id="7" name="Tittel 1"/>
          <p:cNvSpPr>
            <a:spLocks noGrp="1"/>
          </p:cNvSpPr>
          <p:nvPr>
            <p:ph type="ctrTitle"/>
          </p:nvPr>
        </p:nvSpPr>
        <p:spPr>
          <a:xfrm>
            <a:off x="809426" y="1879389"/>
            <a:ext cx="4914000" cy="1258529"/>
          </a:xfrm>
        </p:spPr>
        <p:txBody>
          <a:bodyPr lIns="0" tIns="0" rIns="0" bIns="0" anchor="b">
            <a:normAutofit/>
          </a:bodyPr>
          <a:lstStyle>
            <a:lvl1pPr algn="l">
              <a:lnSpc>
                <a:spcPct val="100000"/>
              </a:lnSpc>
              <a:defRPr sz="2800" b="0">
                <a:solidFill>
                  <a:schemeClr val="tx2"/>
                </a:solidFill>
              </a:defRPr>
            </a:lvl1pPr>
          </a:lstStyle>
          <a:p>
            <a:r>
              <a:rPr lang="nn-NO" noProof="0"/>
              <a:t>Klikk for å redigere tittelstil</a:t>
            </a:r>
          </a:p>
        </p:txBody>
      </p:sp>
      <p:cxnSp>
        <p:nvCxnSpPr>
          <p:cNvPr id="9" name="Rett linje 8">
            <a:extLst>
              <a:ext uri="{C183D7F6-B498-43B3-948B-1728B52AA6E4}">
                <adec:decorative xmlns:adec="http://schemas.microsoft.com/office/drawing/2017/decorative" val="1"/>
              </a:ext>
            </a:extLst>
          </p:cNvPr>
          <p:cNvCxnSpPr/>
          <p:nvPr userDrawn="1"/>
        </p:nvCxnSpPr>
        <p:spPr>
          <a:xfrm>
            <a:off x="809427" y="3434389"/>
            <a:ext cx="4219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Undertittel 2"/>
          <p:cNvSpPr>
            <a:spLocks noGrp="1"/>
          </p:cNvSpPr>
          <p:nvPr>
            <p:ph type="subTitle" idx="1"/>
          </p:nvPr>
        </p:nvSpPr>
        <p:spPr>
          <a:xfrm>
            <a:off x="809426" y="3703967"/>
            <a:ext cx="486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n-NO" noProof="0"/>
              <a:t>Klikk for å redigere undertittelstil i malen</a:t>
            </a:r>
          </a:p>
        </p:txBody>
      </p:sp>
      <p:sp>
        <p:nvSpPr>
          <p:cNvPr id="5" name="Plassholder for bilde 8"/>
          <p:cNvSpPr>
            <a:spLocks noGrp="1"/>
          </p:cNvSpPr>
          <p:nvPr>
            <p:ph type="pic" sz="quarter" idx="12" hasCustomPrompt="1"/>
          </p:nvPr>
        </p:nvSpPr>
        <p:spPr>
          <a:xfrm>
            <a:off x="6252000" y="5495"/>
            <a:ext cx="5940000" cy="6852505"/>
          </a:xfrm>
        </p:spPr>
        <p:txBody>
          <a:bodyPr/>
          <a:lstStyle>
            <a:lvl1pPr marL="0" indent="0">
              <a:buNone/>
              <a:defRPr/>
            </a:lvl1pPr>
          </a:lstStyle>
          <a:p>
            <a:r>
              <a:rPr lang="nn-NO" noProof="0"/>
              <a:t>Klikk ikonet for å legge til et bilde</a:t>
            </a:r>
          </a:p>
        </p:txBody>
      </p:sp>
      <p:grpSp>
        <p:nvGrpSpPr>
          <p:cNvPr id="2" name="Gruppe 1">
            <a:extLst>
              <a:ext uri="{FF2B5EF4-FFF2-40B4-BE49-F238E27FC236}">
                <a16:creationId xmlns:a16="http://schemas.microsoft.com/office/drawing/2014/main" id="{4EF87D56-EB65-1D77-FA21-BA381B42B7C3}"/>
              </a:ext>
              <a:ext uri="{C183D7F6-B498-43B3-948B-1728B52AA6E4}">
                <adec:decorative xmlns:adec="http://schemas.microsoft.com/office/drawing/2017/decorative" val="1"/>
              </a:ext>
            </a:extLst>
          </p:cNvPr>
          <p:cNvGrpSpPr>
            <a:grpSpLocks noChangeAspect="1"/>
          </p:cNvGrpSpPr>
          <p:nvPr userDrawn="1"/>
        </p:nvGrpSpPr>
        <p:grpSpPr>
          <a:xfrm>
            <a:off x="279820" y="6504062"/>
            <a:ext cx="250360" cy="218504"/>
            <a:chOff x="5122863" y="2579688"/>
            <a:chExt cx="1946276" cy="1698625"/>
          </a:xfrm>
          <a:solidFill>
            <a:schemeClr val="accent2">
              <a:lumMod val="40000"/>
              <a:lumOff val="60000"/>
            </a:schemeClr>
          </a:solidFill>
        </p:grpSpPr>
        <p:sp>
          <p:nvSpPr>
            <p:cNvPr id="3" name="Freeform 5">
              <a:extLst>
                <a:ext uri="{FF2B5EF4-FFF2-40B4-BE49-F238E27FC236}">
                  <a16:creationId xmlns:a16="http://schemas.microsoft.com/office/drawing/2014/main" id="{0829F7BD-A2BF-648A-E2FE-65E07C67AEB9}"/>
                </a:ext>
              </a:extLst>
            </p:cNvPr>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sp>
          <p:nvSpPr>
            <p:cNvPr id="4" name="Freeform 6">
              <a:extLst>
                <a:ext uri="{FF2B5EF4-FFF2-40B4-BE49-F238E27FC236}">
                  <a16:creationId xmlns:a16="http://schemas.microsoft.com/office/drawing/2014/main" id="{90BEDD03-D4F0-79D9-4A28-CE541842B808}"/>
                </a:ext>
              </a:extLst>
            </p:cNvPr>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n-NO" noProof="0"/>
            </a:p>
          </p:txBody>
        </p:sp>
      </p:grpSp>
    </p:spTree>
    <p:extLst>
      <p:ext uri="{BB962C8B-B14F-4D97-AF65-F5344CB8AC3E}">
        <p14:creationId xmlns:p14="http://schemas.microsoft.com/office/powerpoint/2010/main" val="172482348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26102" y="0"/>
            <a:ext cx="10926000" cy="1350000"/>
          </a:xfrm>
          <a:prstGeom prst="rect">
            <a:avLst/>
          </a:prstGeom>
        </p:spPr>
        <p:txBody>
          <a:bodyPr vert="horz" lIns="0" tIns="0" rIns="0" bIns="0" rtlCol="0" anchor="ctr">
            <a:normAutofit/>
          </a:bodyPr>
          <a:lstStyle/>
          <a:p>
            <a:r>
              <a:rPr lang="nn-NO" noProof="0"/>
              <a:t>Klikk for å redigere tittelstil</a:t>
            </a:r>
          </a:p>
        </p:txBody>
      </p:sp>
      <p:sp>
        <p:nvSpPr>
          <p:cNvPr id="3" name="Plassholder for tekst 2"/>
          <p:cNvSpPr>
            <a:spLocks noGrp="1"/>
          </p:cNvSpPr>
          <p:nvPr>
            <p:ph type="body" idx="1"/>
          </p:nvPr>
        </p:nvSpPr>
        <p:spPr>
          <a:xfrm>
            <a:off x="826101" y="1350000"/>
            <a:ext cx="10926001" cy="5056053"/>
          </a:xfrm>
          <a:prstGeom prst="rect">
            <a:avLst/>
          </a:prstGeom>
        </p:spPr>
        <p:txBody>
          <a:bodyPr vert="horz" lIns="0" tIns="0" rIns="0" bIns="0" rtlCol="0">
            <a:normAutofit/>
          </a:bodyPr>
          <a:lstStyle/>
          <a:p>
            <a:pPr lvl="0"/>
            <a:r>
              <a:rPr lang="nn-NO" noProof="0" dirty="0"/>
              <a:t>Klikk for å redigere tekststiler i malen</a:t>
            </a:r>
          </a:p>
          <a:p>
            <a:pPr lvl="1"/>
            <a:r>
              <a:rPr lang="nn-NO" noProof="0" dirty="0"/>
              <a:t>Andre nivå</a:t>
            </a:r>
          </a:p>
          <a:p>
            <a:pPr lvl="2"/>
            <a:r>
              <a:rPr lang="nn-NO" noProof="0" dirty="0"/>
              <a:t>Tredje nivå</a:t>
            </a:r>
          </a:p>
          <a:p>
            <a:pPr lvl="3"/>
            <a:r>
              <a:rPr lang="nn-NO" noProof="0" dirty="0"/>
              <a:t>Fjerde nivå</a:t>
            </a:r>
          </a:p>
          <a:p>
            <a:pPr lvl="4"/>
            <a:r>
              <a:rPr lang="nn-NO" noProof="0" dirty="0"/>
              <a:t>Femte nivå</a:t>
            </a:r>
          </a:p>
        </p:txBody>
      </p:sp>
      <p:sp>
        <p:nvSpPr>
          <p:cNvPr id="16" name="Plassholder for bunntekst 4"/>
          <p:cNvSpPr>
            <a:spLocks noGrp="1"/>
          </p:cNvSpPr>
          <p:nvPr>
            <p:ph type="ftr" sz="quarter" idx="3"/>
          </p:nvPr>
        </p:nvSpPr>
        <p:spPr>
          <a:xfrm>
            <a:off x="811950" y="6408000"/>
            <a:ext cx="10715327" cy="450000"/>
          </a:xfrm>
          <a:prstGeom prst="rect">
            <a:avLst/>
          </a:prstGeom>
        </p:spPr>
        <p:txBody>
          <a:bodyPr lIns="0" tIns="0" rIns="0" bIns="0" anchor="ctr" anchorCtr="0"/>
          <a:lstStyle>
            <a:lvl1pPr algn="l">
              <a:defRPr sz="1000">
                <a:solidFill>
                  <a:srgbClr val="737373"/>
                </a:solidFill>
                <a:latin typeface="+mj-lt"/>
              </a:defRPr>
            </a:lvl1pPr>
          </a:lstStyle>
          <a:p>
            <a:endParaRPr lang="nn-NO" dirty="0"/>
          </a:p>
        </p:txBody>
      </p:sp>
      <p:sp>
        <p:nvSpPr>
          <p:cNvPr id="17" name="Plassholder for lysbildenummer 5"/>
          <p:cNvSpPr>
            <a:spLocks noGrp="1"/>
          </p:cNvSpPr>
          <p:nvPr>
            <p:ph type="sldNum" sz="quarter" idx="4"/>
          </p:nvPr>
        </p:nvSpPr>
        <p:spPr>
          <a:xfrm>
            <a:off x="11738087" y="6406054"/>
            <a:ext cx="450000" cy="450000"/>
          </a:xfrm>
          <a:prstGeom prst="rect">
            <a:avLst/>
          </a:prstGeom>
        </p:spPr>
        <p:txBody>
          <a:bodyPr lIns="0" tIns="0" rIns="0" bIns="0" anchor="ctr" anchorCtr="0"/>
          <a:lstStyle>
            <a:lvl1pPr algn="ctr">
              <a:defRPr sz="1000" b="0">
                <a:solidFill>
                  <a:srgbClr val="757575"/>
                </a:solidFill>
                <a:latin typeface="+mn-lt"/>
              </a:defRPr>
            </a:lvl1pPr>
          </a:lstStyle>
          <a:p>
            <a:fld id="{D0BEE4E4-E047-6A49-BCB9-4D06E7BA237B}" type="slidenum">
              <a:rPr lang="nn-NO" smtClean="0"/>
              <a:pPr/>
              <a:t>‹#›</a:t>
            </a:fld>
            <a:endParaRPr lang="nn-NO"/>
          </a:p>
        </p:txBody>
      </p:sp>
    </p:spTree>
    <p:extLst>
      <p:ext uri="{BB962C8B-B14F-4D97-AF65-F5344CB8AC3E}">
        <p14:creationId xmlns:p14="http://schemas.microsoft.com/office/powerpoint/2010/main" val="1377259176"/>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63" r:id="rId3"/>
    <p:sldLayoutId id="2147483674" r:id="rId4"/>
    <p:sldLayoutId id="2147483650" r:id="rId5"/>
    <p:sldLayoutId id="2147483681" r:id="rId6"/>
    <p:sldLayoutId id="2147483664" r:id="rId7"/>
    <p:sldLayoutId id="2147483680" r:id="rId8"/>
    <p:sldLayoutId id="2147483671" r:id="rId9"/>
    <p:sldLayoutId id="2147483667" r:id="rId10"/>
    <p:sldLayoutId id="2147483672" r:id="rId11"/>
    <p:sldLayoutId id="2147483670" r:id="rId12"/>
    <p:sldLayoutId id="2147483665" r:id="rId13"/>
    <p:sldLayoutId id="2147483682" r:id="rId14"/>
    <p:sldLayoutId id="2147483666" r:id="rId15"/>
    <p:sldLayoutId id="2147483683" r:id="rId16"/>
    <p:sldLayoutId id="2147483685" r:id="rId17"/>
    <p:sldLayoutId id="2147483679" r:id="rId18"/>
    <p:sldLayoutId id="2147483684" r:id="rId19"/>
    <p:sldLayoutId id="2147483655" r:id="rId20"/>
    <p:sldLayoutId id="2147483661" r:id="rId21"/>
    <p:sldLayoutId id="2147483668" r:id="rId22"/>
    <p:sldLayoutId id="2147483675" r:id="rId23"/>
  </p:sldLayoutIdLst>
  <p:hf hdr="0" dt="0"/>
  <p:txStyles>
    <p:titleStyle>
      <a:lvl1pPr algn="l" defTabSz="914400" rtl="0" eaLnBrk="1" latinLnBrk="0" hangingPunct="1">
        <a:lnSpc>
          <a:spcPct val="100000"/>
        </a:lnSpc>
        <a:spcBef>
          <a:spcPct val="0"/>
        </a:spcBef>
        <a:buNone/>
        <a:defRPr sz="3200" b="0" kern="1200">
          <a:solidFill>
            <a:schemeClr val="tx2"/>
          </a:solidFill>
          <a:latin typeface="+mj-lt"/>
          <a:ea typeface="+mj-ea"/>
          <a:cs typeface="+mj-cs"/>
        </a:defRPr>
      </a:lvl1pPr>
    </p:titleStyle>
    <p:bodyStyle>
      <a:lvl1pPr marL="342900" indent="-342900" algn="l" defTabSz="914400" rtl="0" eaLnBrk="1" latinLnBrk="0" hangingPunct="1">
        <a:lnSpc>
          <a:spcPct val="100000"/>
        </a:lnSpc>
        <a:spcBef>
          <a:spcPts val="1000"/>
        </a:spcBef>
        <a:buClr>
          <a:schemeClr val="accent1"/>
        </a:buClr>
        <a:buFont typeface=".AppleSystemUIFont" charset="-12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ppleSystemUIFont" charset="-120"/>
        <a:buChar char="›"/>
        <a:defRPr sz="2400" kern="1200">
          <a:solidFill>
            <a:schemeClr val="tx2"/>
          </a:solidFill>
          <a:latin typeface="+mj-lt"/>
          <a:ea typeface="Georgia" charset="0"/>
          <a:cs typeface="Georgia" charset="0"/>
        </a:defRPr>
      </a:lvl2pPr>
      <a:lvl3pPr marL="1143000" indent="-228600" algn="l" defTabSz="914400" rtl="0" eaLnBrk="1" latinLnBrk="0" hangingPunct="1">
        <a:lnSpc>
          <a:spcPct val="100000"/>
        </a:lnSpc>
        <a:spcBef>
          <a:spcPts val="500"/>
        </a:spcBef>
        <a:buClr>
          <a:schemeClr val="accent1"/>
        </a:buClr>
        <a:buFont typeface=".AppleSystemUIFont" charset="-120"/>
        <a:buChar char="›"/>
        <a:defRPr sz="2400" kern="1200">
          <a:solidFill>
            <a:schemeClr val="tx2"/>
          </a:solidFill>
          <a:latin typeface="+mj-lt"/>
          <a:ea typeface="Georgia" charset="0"/>
          <a:cs typeface="Georgia" charset="0"/>
        </a:defRPr>
      </a:lvl3pPr>
      <a:lvl4pPr marL="1600200" indent="-228600" algn="l" defTabSz="914400" rtl="0" eaLnBrk="1" latinLnBrk="0" hangingPunct="1">
        <a:lnSpc>
          <a:spcPct val="100000"/>
        </a:lnSpc>
        <a:spcBef>
          <a:spcPts val="500"/>
        </a:spcBef>
        <a:buClr>
          <a:schemeClr val="accent1"/>
        </a:buClr>
        <a:buFont typeface=".AppleSystemUIFont" charset="-120"/>
        <a:buChar char="›"/>
        <a:defRPr sz="2400" kern="1200">
          <a:solidFill>
            <a:schemeClr val="tx2"/>
          </a:solidFill>
          <a:latin typeface="+mj-lt"/>
          <a:ea typeface="Georgia" charset="0"/>
          <a:cs typeface="Georgia" charset="0"/>
        </a:defRPr>
      </a:lvl4pPr>
      <a:lvl5pPr marL="2057400" indent="-228600" algn="l" defTabSz="914400" rtl="0" eaLnBrk="1" latinLnBrk="0" hangingPunct="1">
        <a:lnSpc>
          <a:spcPct val="100000"/>
        </a:lnSpc>
        <a:spcBef>
          <a:spcPts val="500"/>
        </a:spcBef>
        <a:buClr>
          <a:schemeClr val="accent1"/>
        </a:buClr>
        <a:buFont typeface=".AppleSystemUIFont" charset="-120"/>
        <a:buChar char="›"/>
        <a:defRPr sz="2400" kern="1200">
          <a:solidFill>
            <a:schemeClr val="tx2"/>
          </a:solidFill>
          <a:latin typeface="+mj-lt"/>
          <a:ea typeface="Georgia" charset="0"/>
          <a:cs typeface="Georgi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8E5633-77E3-A0A9-989F-B2FFB268E614}"/>
              </a:ext>
            </a:extLst>
          </p:cNvPr>
          <p:cNvSpPr>
            <a:spLocks noGrp="1"/>
          </p:cNvSpPr>
          <p:nvPr>
            <p:ph type="ctrTitle"/>
          </p:nvPr>
        </p:nvSpPr>
        <p:spPr>
          <a:xfrm>
            <a:off x="1619511" y="2054942"/>
            <a:ext cx="5040000" cy="1258529"/>
          </a:xfrm>
        </p:spPr>
        <p:txBody>
          <a:bodyPr anchor="b">
            <a:normAutofit/>
          </a:bodyPr>
          <a:lstStyle/>
          <a:p>
            <a:r>
              <a:rPr lang="en-US" dirty="0"/>
              <a:t>Stories from family life</a:t>
            </a:r>
            <a:endParaRPr lang="en-GB" dirty="0"/>
          </a:p>
        </p:txBody>
      </p:sp>
      <p:sp>
        <p:nvSpPr>
          <p:cNvPr id="3" name="Undertittel 2">
            <a:extLst>
              <a:ext uri="{FF2B5EF4-FFF2-40B4-BE49-F238E27FC236}">
                <a16:creationId xmlns:a16="http://schemas.microsoft.com/office/drawing/2014/main" id="{D4682C0E-9E47-2AA8-6679-2EB0BFAE24F7}"/>
              </a:ext>
            </a:extLst>
          </p:cNvPr>
          <p:cNvSpPr>
            <a:spLocks noGrp="1"/>
          </p:cNvSpPr>
          <p:nvPr>
            <p:ph type="subTitle" idx="1"/>
          </p:nvPr>
        </p:nvSpPr>
        <p:spPr>
          <a:xfrm>
            <a:off x="1619512" y="3718184"/>
            <a:ext cx="5040000" cy="1050462"/>
          </a:xfrm>
        </p:spPr>
        <p:txBody>
          <a:bodyPr>
            <a:normAutofit/>
          </a:bodyPr>
          <a:lstStyle/>
          <a:p>
            <a:r>
              <a:rPr lang="en-US" dirty="0"/>
              <a:t>Living with problematic substance use and recovery in Norway.</a:t>
            </a:r>
            <a:endParaRPr lang="en-GB" dirty="0"/>
          </a:p>
        </p:txBody>
      </p:sp>
      <p:sp>
        <p:nvSpPr>
          <p:cNvPr id="4" name="Plassholder for tekst 3">
            <a:extLst>
              <a:ext uri="{FF2B5EF4-FFF2-40B4-BE49-F238E27FC236}">
                <a16:creationId xmlns:a16="http://schemas.microsoft.com/office/drawing/2014/main" id="{7AF9DF21-62C3-F2B4-D27C-22EC9D87B9E5}"/>
              </a:ext>
            </a:extLst>
          </p:cNvPr>
          <p:cNvSpPr>
            <a:spLocks noGrp="1"/>
          </p:cNvSpPr>
          <p:nvPr>
            <p:ph type="body" idx="10"/>
          </p:nvPr>
        </p:nvSpPr>
        <p:spPr>
          <a:xfrm>
            <a:off x="1619512" y="5596146"/>
            <a:ext cx="5040000" cy="908050"/>
          </a:xfrm>
        </p:spPr>
        <p:txBody>
          <a:bodyPr>
            <a:normAutofit/>
          </a:bodyPr>
          <a:lstStyle/>
          <a:p>
            <a:pPr>
              <a:lnSpc>
                <a:spcPct val="90000"/>
              </a:lnSpc>
              <a:spcAft>
                <a:spcPts val="600"/>
              </a:spcAft>
            </a:pPr>
            <a:r>
              <a:rPr lang="en-GB" dirty="0"/>
              <a:t>Sari Kaarina Lindeman</a:t>
            </a:r>
          </a:p>
          <a:p>
            <a:pPr>
              <a:lnSpc>
                <a:spcPct val="90000"/>
              </a:lnSpc>
              <a:spcAft>
                <a:spcPts val="600"/>
              </a:spcAft>
            </a:pPr>
            <a:r>
              <a:rPr lang="en-GB" dirty="0"/>
              <a:t>Rotterdam </a:t>
            </a:r>
            <a:r>
              <a:rPr lang="en-GB" dirty="0" err="1"/>
              <a:t>AFINet</a:t>
            </a:r>
            <a:r>
              <a:rPr lang="en-GB" dirty="0"/>
              <a:t> Conference </a:t>
            </a:r>
          </a:p>
          <a:p>
            <a:pPr>
              <a:lnSpc>
                <a:spcPct val="90000"/>
              </a:lnSpc>
              <a:spcAft>
                <a:spcPts val="600"/>
              </a:spcAft>
            </a:pPr>
            <a:r>
              <a:rPr lang="en-GB" dirty="0"/>
              <a:t>June 2023</a:t>
            </a:r>
          </a:p>
        </p:txBody>
      </p:sp>
      <p:pic>
        <p:nvPicPr>
          <p:cNvPr id="6" name="Plassholder for bilde 5">
            <a:extLst>
              <a:ext uri="{FF2B5EF4-FFF2-40B4-BE49-F238E27FC236}">
                <a16:creationId xmlns:a16="http://schemas.microsoft.com/office/drawing/2014/main" id="{72C8B5AF-5FE5-D6CE-E908-8BEFC964B136}"/>
              </a:ext>
            </a:extLst>
          </p:cNvPr>
          <p:cNvPicPr>
            <a:picLocks noGrp="1" noChangeAspect="1"/>
          </p:cNvPicPr>
          <p:nvPr>
            <p:ph type="pic" sz="quarter" idx="11"/>
          </p:nvPr>
        </p:nvPicPr>
        <p:blipFill rotWithShape="1">
          <a:blip r:embed="rId2"/>
          <a:srcRect l="24812" r="33850"/>
          <a:stretch/>
        </p:blipFill>
        <p:spPr>
          <a:xfrm>
            <a:off x="7152000" y="57498"/>
            <a:ext cx="5040000" cy="6857990"/>
          </a:xfrm>
          <a:prstGeom prst="rect">
            <a:avLst/>
          </a:prstGeom>
          <a:noFill/>
        </p:spPr>
      </p:pic>
    </p:spTree>
    <p:extLst>
      <p:ext uri="{BB962C8B-B14F-4D97-AF65-F5344CB8AC3E}">
        <p14:creationId xmlns:p14="http://schemas.microsoft.com/office/powerpoint/2010/main" val="2472358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193D3B-F62B-F94D-1ECE-91F1EE87F4F8}"/>
              </a:ext>
            </a:extLst>
          </p:cNvPr>
          <p:cNvSpPr>
            <a:spLocks noGrp="1"/>
          </p:cNvSpPr>
          <p:nvPr>
            <p:ph type="title"/>
          </p:nvPr>
        </p:nvSpPr>
        <p:spPr>
          <a:xfrm>
            <a:off x="809976" y="-2081"/>
            <a:ext cx="10926000" cy="1350000"/>
          </a:xfrm>
        </p:spPr>
        <p:txBody>
          <a:bodyPr anchor="ctr">
            <a:normAutofit/>
          </a:bodyPr>
          <a:lstStyle/>
          <a:p>
            <a:r>
              <a:rPr lang="nb-NO" dirty="0"/>
              <a:t>Discussion</a:t>
            </a:r>
          </a:p>
        </p:txBody>
      </p:sp>
      <p:sp>
        <p:nvSpPr>
          <p:cNvPr id="3" name="Plassholder for innhold 2">
            <a:extLst>
              <a:ext uri="{FF2B5EF4-FFF2-40B4-BE49-F238E27FC236}">
                <a16:creationId xmlns:a16="http://schemas.microsoft.com/office/drawing/2014/main" id="{3BE6CE5E-0E9B-CE2E-359B-8088AE198347}"/>
              </a:ext>
            </a:extLst>
          </p:cNvPr>
          <p:cNvSpPr>
            <a:spLocks noGrp="1"/>
          </p:cNvSpPr>
          <p:nvPr>
            <p:ph idx="1"/>
          </p:nvPr>
        </p:nvSpPr>
        <p:spPr>
          <a:xfrm>
            <a:off x="811949" y="1347919"/>
            <a:ext cx="6019178" cy="5063039"/>
          </a:xfrm>
        </p:spPr>
        <p:txBody>
          <a:bodyPr>
            <a:normAutofit/>
          </a:bodyPr>
          <a:lstStyle/>
          <a:p>
            <a:pPr>
              <a:lnSpc>
                <a:spcPct val="90000"/>
              </a:lnSpc>
            </a:pPr>
            <a:r>
              <a:rPr lang="en-US" dirty="0"/>
              <a:t>Individualistic perspectives, relational needs of support</a:t>
            </a:r>
          </a:p>
          <a:p>
            <a:pPr marL="0" indent="0">
              <a:lnSpc>
                <a:spcPct val="90000"/>
              </a:lnSpc>
              <a:buNone/>
            </a:pPr>
            <a:r>
              <a:rPr lang="en-US" dirty="0"/>
              <a:t>Problematic substance use that takes focus</a:t>
            </a:r>
          </a:p>
          <a:p>
            <a:pPr>
              <a:lnSpc>
                <a:spcPct val="90000"/>
              </a:lnSpc>
            </a:pPr>
            <a:r>
              <a:rPr lang="en-US" dirty="0"/>
              <a:t>Journeys, and not events of family recovery</a:t>
            </a:r>
          </a:p>
          <a:p>
            <a:pPr marL="0" indent="0">
              <a:lnSpc>
                <a:spcPct val="90000"/>
              </a:lnSpc>
              <a:buNone/>
            </a:pPr>
            <a:r>
              <a:rPr lang="en-US" dirty="0"/>
              <a:t>The families' choices in their stories seem to be based on coping in emergencies, while the long-term perspectives are not present. </a:t>
            </a:r>
          </a:p>
          <a:p>
            <a:pPr marL="0" indent="0">
              <a:lnSpc>
                <a:spcPct val="90000"/>
              </a:lnSpc>
              <a:buNone/>
            </a:pPr>
            <a:r>
              <a:rPr lang="en-US" dirty="0"/>
              <a:t>When PSU ends, professionals often understand family recovery as a resolved process. </a:t>
            </a:r>
          </a:p>
          <a:p>
            <a:pPr marL="0" indent="0">
              <a:lnSpc>
                <a:spcPct val="90000"/>
              </a:lnSpc>
              <a:buNone/>
            </a:pPr>
            <a:r>
              <a:rPr lang="en-US" dirty="0"/>
              <a:t>As my findings show, families’ challenges don’t end when PSU ends; for example, doubts and relational troubles can be present for life.</a:t>
            </a:r>
          </a:p>
          <a:p>
            <a:pPr>
              <a:lnSpc>
                <a:spcPct val="90000"/>
              </a:lnSpc>
            </a:pPr>
            <a:endParaRPr lang="nb-NO" sz="1900" dirty="0"/>
          </a:p>
        </p:txBody>
      </p:sp>
      <p:pic>
        <p:nvPicPr>
          <p:cNvPr id="6" name="Bilde 5">
            <a:extLst>
              <a:ext uri="{FF2B5EF4-FFF2-40B4-BE49-F238E27FC236}">
                <a16:creationId xmlns:a16="http://schemas.microsoft.com/office/drawing/2014/main" id="{1F4A47AA-70BB-BFD1-3227-29E30BA9A70D}"/>
              </a:ext>
            </a:extLst>
          </p:cNvPr>
          <p:cNvPicPr>
            <a:picLocks noChangeAspect="1"/>
          </p:cNvPicPr>
          <p:nvPr/>
        </p:nvPicPr>
        <p:blipFill rotWithShape="1">
          <a:blip r:embed="rId2"/>
          <a:srcRect b="3671"/>
          <a:stretch/>
        </p:blipFill>
        <p:spPr>
          <a:xfrm>
            <a:off x="6848061" y="1347918"/>
            <a:ext cx="4880377" cy="5063039"/>
          </a:xfrm>
          <a:prstGeom prst="rect">
            <a:avLst/>
          </a:prstGeom>
          <a:noFill/>
          <a:ln>
            <a:noFill/>
          </a:ln>
        </p:spPr>
      </p:pic>
      <p:sp>
        <p:nvSpPr>
          <p:cNvPr id="20" name="Footer Placeholder 4">
            <a:extLst>
              <a:ext uri="{FF2B5EF4-FFF2-40B4-BE49-F238E27FC236}">
                <a16:creationId xmlns:a16="http://schemas.microsoft.com/office/drawing/2014/main" id="{97E8BD82-3278-EAA2-162C-21DA12116253}"/>
              </a:ext>
            </a:extLst>
          </p:cNvPr>
          <p:cNvSpPr>
            <a:spLocks noGrp="1"/>
          </p:cNvSpPr>
          <p:nvPr>
            <p:ph type="ftr" sz="quarter" idx="13"/>
          </p:nvPr>
        </p:nvSpPr>
        <p:spPr>
          <a:xfrm>
            <a:off x="811950" y="6408000"/>
            <a:ext cx="10933422" cy="450000"/>
          </a:xfrm>
        </p:spPr>
        <p:txBody>
          <a:bodyPr/>
          <a:lstStyle/>
          <a:p>
            <a:endParaRPr lang="nn-NO"/>
          </a:p>
        </p:txBody>
      </p:sp>
      <p:sp>
        <p:nvSpPr>
          <p:cNvPr id="5" name="Plassholder for lysbildenummer 4">
            <a:extLst>
              <a:ext uri="{FF2B5EF4-FFF2-40B4-BE49-F238E27FC236}">
                <a16:creationId xmlns:a16="http://schemas.microsoft.com/office/drawing/2014/main" id="{1C905597-A7B9-1589-4E21-F042D244105B}"/>
              </a:ext>
            </a:extLst>
          </p:cNvPr>
          <p:cNvSpPr>
            <a:spLocks noGrp="1"/>
          </p:cNvSpPr>
          <p:nvPr>
            <p:ph type="sldNum" sz="quarter" idx="14"/>
          </p:nvPr>
        </p:nvSpPr>
        <p:spPr>
          <a:xfrm>
            <a:off x="11738087" y="6406054"/>
            <a:ext cx="450000" cy="450000"/>
          </a:xfrm>
        </p:spPr>
        <p:txBody>
          <a:bodyPr anchor="ctr">
            <a:normAutofit/>
          </a:bodyPr>
          <a:lstStyle/>
          <a:p>
            <a:pPr>
              <a:spcAft>
                <a:spcPts val="600"/>
              </a:spcAft>
            </a:pPr>
            <a:fld id="{D0BEE4E4-E047-6A49-BCB9-4D06E7BA237B}" type="slidenum">
              <a:rPr lang="nn-NO" smtClean="0"/>
              <a:pPr>
                <a:spcAft>
                  <a:spcPts val="600"/>
                </a:spcAft>
              </a:pPr>
              <a:t>10</a:t>
            </a:fld>
            <a:endParaRPr lang="nn-NO"/>
          </a:p>
        </p:txBody>
      </p:sp>
    </p:spTree>
    <p:extLst>
      <p:ext uri="{BB962C8B-B14F-4D97-AF65-F5344CB8AC3E}">
        <p14:creationId xmlns:p14="http://schemas.microsoft.com/office/powerpoint/2010/main" val="4169270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291CDA1A-31BB-C4EA-AEFC-1CBBB058FCBC}"/>
              </a:ext>
            </a:extLst>
          </p:cNvPr>
          <p:cNvSpPr>
            <a:spLocks noGrp="1"/>
          </p:cNvSpPr>
          <p:nvPr>
            <p:ph type="title"/>
          </p:nvPr>
        </p:nvSpPr>
        <p:spPr>
          <a:xfrm>
            <a:off x="809976" y="-2081"/>
            <a:ext cx="10926000" cy="1350000"/>
          </a:xfrm>
        </p:spPr>
        <p:txBody>
          <a:bodyPr anchor="ctr">
            <a:normAutofit/>
          </a:bodyPr>
          <a:lstStyle/>
          <a:p>
            <a:r>
              <a:rPr lang="en-US" dirty="0"/>
              <a:t>The art of listening
</a:t>
            </a:r>
            <a:endParaRPr lang="nb-NO" dirty="0"/>
          </a:p>
        </p:txBody>
      </p:sp>
      <p:sp>
        <p:nvSpPr>
          <p:cNvPr id="8" name="Plassholder for innhold 7">
            <a:extLst>
              <a:ext uri="{FF2B5EF4-FFF2-40B4-BE49-F238E27FC236}">
                <a16:creationId xmlns:a16="http://schemas.microsoft.com/office/drawing/2014/main" id="{266FA9C1-7A88-26D1-398D-6FACF7AEB7A0}"/>
              </a:ext>
            </a:extLst>
          </p:cNvPr>
          <p:cNvSpPr>
            <a:spLocks noGrp="1"/>
          </p:cNvSpPr>
          <p:nvPr>
            <p:ph idx="1"/>
          </p:nvPr>
        </p:nvSpPr>
        <p:spPr>
          <a:xfrm>
            <a:off x="809047" y="1352020"/>
            <a:ext cx="5256000" cy="5058000"/>
          </a:xfrm>
        </p:spPr>
        <p:txBody>
          <a:bodyPr>
            <a:normAutofit/>
          </a:bodyPr>
          <a:lstStyle/>
          <a:p>
            <a:pPr>
              <a:lnSpc>
                <a:spcPct val="90000"/>
              </a:lnSpc>
            </a:pPr>
            <a:r>
              <a:rPr lang="en-US" sz="1700" dirty="0"/>
              <a:t>Participants observed the listener's responses </a:t>
            </a:r>
          </a:p>
          <a:p>
            <a:pPr>
              <a:lnSpc>
                <a:spcPct val="90000"/>
              </a:lnSpc>
            </a:pPr>
            <a:endParaRPr lang="en-US" sz="1700" dirty="0"/>
          </a:p>
          <a:p>
            <a:pPr>
              <a:lnSpc>
                <a:spcPct val="90000"/>
              </a:lnSpc>
            </a:pPr>
            <a:r>
              <a:rPr lang="en-US" sz="1700" dirty="0"/>
              <a:t>"But I can’t bear the idea of someone getting the wrong idea about my brother and that they won’t understand that this is about a struggle and grief”</a:t>
            </a:r>
          </a:p>
          <a:p>
            <a:pPr marL="0" indent="0">
              <a:lnSpc>
                <a:spcPct val="90000"/>
              </a:lnSpc>
              <a:buNone/>
            </a:pPr>
            <a:endParaRPr lang="en-US" sz="1700" dirty="0"/>
          </a:p>
          <a:p>
            <a:pPr marL="0" indent="0">
              <a:lnSpc>
                <a:spcPct val="90000"/>
              </a:lnSpc>
              <a:buNone/>
            </a:pPr>
            <a:r>
              <a:rPr lang="en-US" sz="1700" dirty="0"/>
              <a:t>Professionals:</a:t>
            </a:r>
          </a:p>
          <a:p>
            <a:pPr>
              <a:lnSpc>
                <a:spcPct val="90000"/>
              </a:lnSpc>
            </a:pPr>
            <a:r>
              <a:rPr lang="en-US" sz="1700" dirty="0"/>
              <a:t>See the relational, complex and vulnerable</a:t>
            </a:r>
          </a:p>
          <a:p>
            <a:pPr>
              <a:lnSpc>
                <a:spcPct val="90000"/>
              </a:lnSpc>
            </a:pPr>
            <a:r>
              <a:rPr lang="en-US" sz="1700" dirty="0"/>
              <a:t>See the acute and the longstanding</a:t>
            </a:r>
          </a:p>
          <a:p>
            <a:pPr>
              <a:lnSpc>
                <a:spcPct val="90000"/>
              </a:lnSpc>
            </a:pPr>
            <a:r>
              <a:rPr lang="en-US" sz="1700" dirty="0"/>
              <a:t>See nuances and variations</a:t>
            </a:r>
          </a:p>
          <a:p>
            <a:pPr>
              <a:lnSpc>
                <a:spcPct val="90000"/>
              </a:lnSpc>
            </a:pPr>
            <a:r>
              <a:rPr lang="en-US" sz="1700" dirty="0"/>
              <a:t>See the alternative histories
Look inward - in your own understandings</a:t>
            </a:r>
          </a:p>
        </p:txBody>
      </p:sp>
      <p:pic>
        <p:nvPicPr>
          <p:cNvPr id="3" name="Bilde 2">
            <a:extLst>
              <a:ext uri="{FF2B5EF4-FFF2-40B4-BE49-F238E27FC236}">
                <a16:creationId xmlns:a16="http://schemas.microsoft.com/office/drawing/2014/main" id="{E395380E-1580-8695-0625-39D2A0A23883}"/>
              </a:ext>
            </a:extLst>
          </p:cNvPr>
          <p:cNvPicPr>
            <a:picLocks noChangeAspect="1"/>
          </p:cNvPicPr>
          <p:nvPr/>
        </p:nvPicPr>
        <p:blipFill rotWithShape="1">
          <a:blip r:embed="rId2"/>
          <a:srcRect l="6465" r="15599"/>
          <a:stretch/>
        </p:blipFill>
        <p:spPr>
          <a:xfrm>
            <a:off x="6479976" y="1347919"/>
            <a:ext cx="5256000" cy="5058000"/>
          </a:xfrm>
          <a:prstGeom prst="rect">
            <a:avLst/>
          </a:prstGeom>
          <a:noFill/>
          <a:ln>
            <a:noFill/>
          </a:ln>
        </p:spPr>
      </p:pic>
      <p:sp>
        <p:nvSpPr>
          <p:cNvPr id="20" name="Footer Placeholder 4">
            <a:extLst>
              <a:ext uri="{FF2B5EF4-FFF2-40B4-BE49-F238E27FC236}">
                <a16:creationId xmlns:a16="http://schemas.microsoft.com/office/drawing/2014/main" id="{5527C014-63E6-8929-7C5A-52332413F96D}"/>
              </a:ext>
            </a:extLst>
          </p:cNvPr>
          <p:cNvSpPr>
            <a:spLocks noGrp="1"/>
          </p:cNvSpPr>
          <p:nvPr>
            <p:ph type="ftr" sz="quarter" idx="10"/>
          </p:nvPr>
        </p:nvSpPr>
        <p:spPr>
          <a:xfrm>
            <a:off x="811950" y="6408000"/>
            <a:ext cx="10926137" cy="450000"/>
          </a:xfrm>
        </p:spPr>
        <p:txBody>
          <a:bodyPr/>
          <a:lstStyle/>
          <a:p>
            <a:endParaRPr lang="nn-NO"/>
          </a:p>
        </p:txBody>
      </p:sp>
      <p:sp>
        <p:nvSpPr>
          <p:cNvPr id="6" name="Plassholder for lysbildenummer 5">
            <a:extLst>
              <a:ext uri="{FF2B5EF4-FFF2-40B4-BE49-F238E27FC236}">
                <a16:creationId xmlns:a16="http://schemas.microsoft.com/office/drawing/2014/main" id="{A09FBA77-5999-4898-2F22-0E256E8B7F00}"/>
              </a:ext>
            </a:extLst>
          </p:cNvPr>
          <p:cNvSpPr>
            <a:spLocks noGrp="1"/>
          </p:cNvSpPr>
          <p:nvPr>
            <p:ph type="sldNum" sz="quarter" idx="11"/>
          </p:nvPr>
        </p:nvSpPr>
        <p:spPr>
          <a:xfrm>
            <a:off x="11738087" y="6406054"/>
            <a:ext cx="450000" cy="450000"/>
          </a:xfrm>
        </p:spPr>
        <p:txBody>
          <a:bodyPr anchor="ctr">
            <a:normAutofit/>
          </a:bodyPr>
          <a:lstStyle/>
          <a:p>
            <a:pPr>
              <a:spcAft>
                <a:spcPts val="600"/>
              </a:spcAft>
            </a:pPr>
            <a:fld id="{D0BEE4E4-E047-6A49-BCB9-4D06E7BA237B}" type="slidenum">
              <a:rPr lang="en-GB" smtClean="0"/>
              <a:pPr>
                <a:spcAft>
                  <a:spcPts val="600"/>
                </a:spcAft>
              </a:pPr>
              <a:t>11</a:t>
            </a:fld>
            <a:endParaRPr lang="en-GB"/>
          </a:p>
        </p:txBody>
      </p:sp>
    </p:spTree>
    <p:extLst>
      <p:ext uri="{BB962C8B-B14F-4D97-AF65-F5344CB8AC3E}">
        <p14:creationId xmlns:p14="http://schemas.microsoft.com/office/powerpoint/2010/main" val="1439648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54ECB4-74F7-2180-9506-5050D277EA09}"/>
              </a:ext>
            </a:extLst>
          </p:cNvPr>
          <p:cNvSpPr>
            <a:spLocks noGrp="1"/>
          </p:cNvSpPr>
          <p:nvPr>
            <p:ph type="title"/>
          </p:nvPr>
        </p:nvSpPr>
        <p:spPr/>
        <p:txBody>
          <a:bodyPr/>
          <a:lstStyle/>
          <a:p>
            <a:r>
              <a:rPr lang="nb-NO" dirty="0"/>
              <a:t>References</a:t>
            </a:r>
          </a:p>
        </p:txBody>
      </p:sp>
      <p:sp>
        <p:nvSpPr>
          <p:cNvPr id="3" name="Plassholder for innhold 2">
            <a:extLst>
              <a:ext uri="{FF2B5EF4-FFF2-40B4-BE49-F238E27FC236}">
                <a16:creationId xmlns:a16="http://schemas.microsoft.com/office/drawing/2014/main" id="{2FE3586C-D2F2-2428-5354-36C330FD88C9}"/>
              </a:ext>
            </a:extLst>
          </p:cNvPr>
          <p:cNvSpPr>
            <a:spLocks noGrp="1"/>
          </p:cNvSpPr>
          <p:nvPr>
            <p:ph idx="1"/>
          </p:nvPr>
        </p:nvSpPr>
        <p:spPr/>
        <p:txBody>
          <a:bodyPr/>
          <a:lstStyle/>
          <a:p>
            <a:r>
              <a:rPr lang="en-US" dirty="0"/>
              <a:t>Frank, A. W. (2010). Letting stories breathe: A socio-narratology. Chicago: University of Chicago Press.</a:t>
            </a:r>
          </a:p>
          <a:p>
            <a:r>
              <a:rPr lang="en-US" dirty="0" err="1"/>
              <a:t>Pinnegar</a:t>
            </a:r>
            <a:r>
              <a:rPr lang="en-US" dirty="0"/>
              <a:t>, S. &amp; </a:t>
            </a:r>
            <a:r>
              <a:rPr lang="en-US" dirty="0" err="1"/>
              <a:t>Daynes</a:t>
            </a:r>
            <a:r>
              <a:rPr lang="en-US" dirty="0"/>
              <a:t>, J. G. (2007). Locating narrative inquiry historically. Handbook of narrative inquiry: Mapping a methodology: 3-34.</a:t>
            </a:r>
          </a:p>
          <a:p>
            <a:r>
              <a:rPr lang="en-US" dirty="0" err="1"/>
              <a:t>Hollway</a:t>
            </a:r>
            <a:r>
              <a:rPr lang="en-US" dirty="0"/>
              <a:t>, W. &amp; Jefferson, T. (2008). The free association narrative interview method. In Given, L. (ed.) The SAGE Encyclopedia of Qualitative Research Methods. , pp. 296–315. London: Sage.</a:t>
            </a:r>
          </a:p>
          <a:p>
            <a:r>
              <a:rPr lang="en-US" dirty="0" err="1"/>
              <a:t>Gubrium</a:t>
            </a:r>
            <a:r>
              <a:rPr lang="en-US" dirty="0"/>
              <a:t>, J. F. &amp; Holstein, J. A. (1998). Narrative practice and the coherence of personal stories. Sociological quarterly, 39 (1): 163-187.</a:t>
            </a:r>
            <a:endParaRPr lang="nb-NO" dirty="0"/>
          </a:p>
        </p:txBody>
      </p:sp>
      <p:sp>
        <p:nvSpPr>
          <p:cNvPr id="5" name="Plassholder for bunntekst 4">
            <a:extLst>
              <a:ext uri="{FF2B5EF4-FFF2-40B4-BE49-F238E27FC236}">
                <a16:creationId xmlns:a16="http://schemas.microsoft.com/office/drawing/2014/main" id="{8F5AEA52-EE1E-C6C3-17EE-38A89C5A70F2}"/>
              </a:ext>
            </a:extLst>
          </p:cNvPr>
          <p:cNvSpPr>
            <a:spLocks noGrp="1"/>
          </p:cNvSpPr>
          <p:nvPr>
            <p:ph type="ftr" sz="quarter" idx="10"/>
          </p:nvPr>
        </p:nvSpPr>
        <p:spPr/>
        <p:txBody>
          <a:bodyPr/>
          <a:lstStyle/>
          <a:p>
            <a:endParaRPr lang="en-GB"/>
          </a:p>
        </p:txBody>
      </p:sp>
      <p:sp>
        <p:nvSpPr>
          <p:cNvPr id="6" name="Plassholder for lysbildenummer 5">
            <a:extLst>
              <a:ext uri="{FF2B5EF4-FFF2-40B4-BE49-F238E27FC236}">
                <a16:creationId xmlns:a16="http://schemas.microsoft.com/office/drawing/2014/main" id="{679D1E2C-FAB2-DD1F-20ED-2A1628563DA9}"/>
              </a:ext>
            </a:extLst>
          </p:cNvPr>
          <p:cNvSpPr>
            <a:spLocks noGrp="1"/>
          </p:cNvSpPr>
          <p:nvPr>
            <p:ph type="sldNum" sz="quarter" idx="11"/>
          </p:nvPr>
        </p:nvSpPr>
        <p:spPr/>
        <p:txBody>
          <a:bodyPr/>
          <a:lstStyle/>
          <a:p>
            <a:fld id="{D0BEE4E4-E047-6A49-BCB9-4D06E7BA237B}" type="slidenum">
              <a:rPr lang="en-GB" smtClean="0"/>
              <a:pPr/>
              <a:t>12</a:t>
            </a:fld>
            <a:endParaRPr lang="en-GB"/>
          </a:p>
        </p:txBody>
      </p:sp>
    </p:spTree>
    <p:extLst>
      <p:ext uri="{BB962C8B-B14F-4D97-AF65-F5344CB8AC3E}">
        <p14:creationId xmlns:p14="http://schemas.microsoft.com/office/powerpoint/2010/main" val="1934413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E4A5684D-8AEA-2A66-E543-68B916F83192}"/>
              </a:ext>
            </a:extLst>
          </p:cNvPr>
          <p:cNvSpPr>
            <a:spLocks noGrp="1"/>
          </p:cNvSpPr>
          <p:nvPr>
            <p:ph type="title"/>
          </p:nvPr>
        </p:nvSpPr>
        <p:spPr>
          <a:xfrm>
            <a:off x="809976" y="-2081"/>
            <a:ext cx="10926000" cy="1350000"/>
          </a:xfrm>
        </p:spPr>
        <p:txBody>
          <a:bodyPr anchor="ctr">
            <a:normAutofit/>
          </a:bodyPr>
          <a:lstStyle/>
          <a:p>
            <a:r>
              <a:rPr lang="nb-NO" dirty="0" err="1"/>
              <a:t>Humans</a:t>
            </a:r>
            <a:r>
              <a:rPr lang="nb-NO" dirty="0"/>
              <a:t> tell </a:t>
            </a:r>
            <a:r>
              <a:rPr lang="nb-NO" dirty="0" err="1"/>
              <a:t>stories</a:t>
            </a:r>
            <a:r>
              <a:rPr lang="nb-NO" dirty="0"/>
              <a:t> and </a:t>
            </a:r>
            <a:r>
              <a:rPr lang="nb-NO" dirty="0" err="1"/>
              <a:t>create</a:t>
            </a:r>
            <a:r>
              <a:rPr lang="nb-NO" dirty="0"/>
              <a:t> </a:t>
            </a:r>
            <a:r>
              <a:rPr lang="nb-NO" dirty="0" err="1"/>
              <a:t>meaning</a:t>
            </a:r>
            <a:endParaRPr lang="nb-NO" dirty="0"/>
          </a:p>
        </p:txBody>
      </p:sp>
      <p:pic>
        <p:nvPicPr>
          <p:cNvPr id="16" name="Picture 7" descr="Blue coloured book">
            <a:extLst>
              <a:ext uri="{FF2B5EF4-FFF2-40B4-BE49-F238E27FC236}">
                <a16:creationId xmlns:a16="http://schemas.microsoft.com/office/drawing/2014/main" id="{2ACA54D9-8C73-D3AF-BCE0-18BF5D24E3BE}"/>
              </a:ext>
            </a:extLst>
          </p:cNvPr>
          <p:cNvPicPr>
            <a:picLocks noChangeAspect="1"/>
          </p:cNvPicPr>
          <p:nvPr/>
        </p:nvPicPr>
        <p:blipFill rotWithShape="1">
          <a:blip r:embed="rId2"/>
          <a:srcRect l="12977" r="17400" b="-1"/>
          <a:stretch/>
        </p:blipFill>
        <p:spPr>
          <a:xfrm>
            <a:off x="809047" y="1352020"/>
            <a:ext cx="5256000" cy="5058000"/>
          </a:xfrm>
          <a:prstGeom prst="rect">
            <a:avLst/>
          </a:prstGeom>
          <a:noFill/>
          <a:ln>
            <a:noFill/>
          </a:ln>
        </p:spPr>
      </p:pic>
      <p:sp>
        <p:nvSpPr>
          <p:cNvPr id="4" name="Plassholder for tekst 3">
            <a:extLst>
              <a:ext uri="{FF2B5EF4-FFF2-40B4-BE49-F238E27FC236}">
                <a16:creationId xmlns:a16="http://schemas.microsoft.com/office/drawing/2014/main" id="{D941CBA9-4CA9-E323-9C7D-AB0EB5B9B365}"/>
              </a:ext>
            </a:extLst>
          </p:cNvPr>
          <p:cNvSpPr>
            <a:spLocks noGrp="1"/>
          </p:cNvSpPr>
          <p:nvPr>
            <p:ph idx="12"/>
          </p:nvPr>
        </p:nvSpPr>
        <p:spPr>
          <a:xfrm>
            <a:off x="6479976" y="1347919"/>
            <a:ext cx="5256000" cy="5058000"/>
          </a:xfrm>
        </p:spPr>
        <p:txBody>
          <a:bodyPr>
            <a:normAutofit/>
          </a:bodyPr>
          <a:lstStyle/>
          <a:p>
            <a:r>
              <a:rPr lang="en-US" dirty="0"/>
              <a:t>Stories help make sense of life and enable personal practice (1).</a:t>
            </a:r>
          </a:p>
          <a:p>
            <a:r>
              <a:rPr lang="en-US" dirty="0"/>
              <a:t>It allows researchers to become interested “in the noises, the other fits, and the blurred areas” (2, p.17).</a:t>
            </a:r>
          </a:p>
          <a:p>
            <a:r>
              <a:rPr lang="en-US" dirty="0"/>
              <a:t>The purpose of my research project was to provide insight into some of the complex experiences of family members and how their experiences are related to their social and cultural context.</a:t>
            </a:r>
          </a:p>
          <a:p>
            <a:r>
              <a:rPr lang="en-US" dirty="0"/>
              <a:t>I exemplify how family members talk about their lives with PSU at different times and from the perspective of different family positions and roles. </a:t>
            </a:r>
          </a:p>
        </p:txBody>
      </p:sp>
      <p:sp>
        <p:nvSpPr>
          <p:cNvPr id="17" name="Footer Placeholder 4">
            <a:extLst>
              <a:ext uri="{FF2B5EF4-FFF2-40B4-BE49-F238E27FC236}">
                <a16:creationId xmlns:a16="http://schemas.microsoft.com/office/drawing/2014/main" id="{3AC9A9DB-0D8B-3F59-621F-A5AA415B2C4A}"/>
              </a:ext>
            </a:extLst>
          </p:cNvPr>
          <p:cNvSpPr>
            <a:spLocks noGrp="1"/>
          </p:cNvSpPr>
          <p:nvPr>
            <p:ph type="ftr" sz="quarter" idx="10"/>
          </p:nvPr>
        </p:nvSpPr>
        <p:spPr>
          <a:xfrm>
            <a:off x="811950" y="6408000"/>
            <a:ext cx="10923097" cy="450000"/>
          </a:xfrm>
        </p:spPr>
        <p:txBody>
          <a:bodyPr/>
          <a:lstStyle/>
          <a:p>
            <a:endParaRPr lang="nn-NO"/>
          </a:p>
        </p:txBody>
      </p:sp>
      <p:sp>
        <p:nvSpPr>
          <p:cNvPr id="18" name="Slide Number Placeholder 5">
            <a:extLst>
              <a:ext uri="{FF2B5EF4-FFF2-40B4-BE49-F238E27FC236}">
                <a16:creationId xmlns:a16="http://schemas.microsoft.com/office/drawing/2014/main" id="{ADA57F18-0654-60C2-A085-8BED3143CF81}"/>
              </a:ext>
            </a:extLst>
          </p:cNvPr>
          <p:cNvSpPr>
            <a:spLocks noGrp="1"/>
          </p:cNvSpPr>
          <p:nvPr>
            <p:ph type="sldNum" sz="quarter" idx="11"/>
          </p:nvPr>
        </p:nvSpPr>
        <p:spPr>
          <a:xfrm>
            <a:off x="11738087" y="6406054"/>
            <a:ext cx="450000" cy="450000"/>
          </a:xfrm>
        </p:spPr>
        <p:txBody>
          <a:bodyPr/>
          <a:lstStyle/>
          <a:p>
            <a:pPr>
              <a:spcAft>
                <a:spcPts val="600"/>
              </a:spcAft>
            </a:pPr>
            <a:fld id="{D0BEE4E4-E047-6A49-BCB9-4D06E7BA237B}" type="slidenum">
              <a:rPr lang="nn-NO" smtClean="0"/>
              <a:pPr>
                <a:spcAft>
                  <a:spcPts val="600"/>
                </a:spcAft>
              </a:pPr>
              <a:t>2</a:t>
            </a:fld>
            <a:endParaRPr lang="nn-NO"/>
          </a:p>
        </p:txBody>
      </p:sp>
    </p:spTree>
    <p:extLst>
      <p:ext uri="{BB962C8B-B14F-4D97-AF65-F5344CB8AC3E}">
        <p14:creationId xmlns:p14="http://schemas.microsoft.com/office/powerpoint/2010/main" val="373333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595381-3DAD-ED88-F20B-0640CDA0FFDE}"/>
              </a:ext>
            </a:extLst>
          </p:cNvPr>
          <p:cNvSpPr>
            <a:spLocks noGrp="1"/>
          </p:cNvSpPr>
          <p:nvPr>
            <p:ph type="title"/>
          </p:nvPr>
        </p:nvSpPr>
        <p:spPr/>
        <p:txBody>
          <a:bodyPr/>
          <a:lstStyle/>
          <a:p>
            <a:r>
              <a:rPr lang="en-US" dirty="0"/>
              <a:t>Research questions</a:t>
            </a:r>
            <a:br>
              <a:rPr lang="en-US" dirty="0"/>
            </a:br>
            <a:endParaRPr lang="en-GB" dirty="0"/>
          </a:p>
        </p:txBody>
      </p:sp>
      <p:sp>
        <p:nvSpPr>
          <p:cNvPr id="3" name="Plassholder for innhold 2">
            <a:extLst>
              <a:ext uri="{FF2B5EF4-FFF2-40B4-BE49-F238E27FC236}">
                <a16:creationId xmlns:a16="http://schemas.microsoft.com/office/drawing/2014/main" id="{7393F1DA-58CB-5543-4209-EBD0BCFCE607}"/>
              </a:ext>
            </a:extLst>
          </p:cNvPr>
          <p:cNvSpPr>
            <a:spLocks noGrp="1"/>
          </p:cNvSpPr>
          <p:nvPr>
            <p:ph idx="1"/>
          </p:nvPr>
        </p:nvSpPr>
        <p:spPr/>
        <p:txBody>
          <a:bodyPr/>
          <a:lstStyle/>
          <a:p>
            <a:r>
              <a:rPr lang="en-US" sz="2400" i="1" dirty="0"/>
              <a:t>How do people living in families with problematic substance use construct their family life through their stories?</a:t>
            </a:r>
          </a:p>
          <a:p>
            <a:pPr marL="0" indent="0">
              <a:buNone/>
            </a:pPr>
            <a:endParaRPr lang="en-US" sz="2400" dirty="0"/>
          </a:p>
          <a:p>
            <a:r>
              <a:rPr lang="en-US" sz="2400" dirty="0"/>
              <a:t>How do family members talk about their past, present, and future roles while living with problematic substance use?</a:t>
            </a:r>
          </a:p>
          <a:p>
            <a:r>
              <a:rPr lang="en-US" sz="2400" dirty="0"/>
              <a:t>How do family members assemble meaning about the impact of problematic substance use in their roles and relationships in the family?</a:t>
            </a:r>
          </a:p>
          <a:p>
            <a:r>
              <a:rPr lang="en-US" sz="2400" dirty="0"/>
              <a:t>How do family members voice their concerns and fears related to problematic substance use through their stories?</a:t>
            </a:r>
          </a:p>
          <a:p>
            <a:endParaRPr lang="en-GB" dirty="0"/>
          </a:p>
        </p:txBody>
      </p:sp>
      <p:sp>
        <p:nvSpPr>
          <p:cNvPr id="4" name="Plassholder for bunntekst 3">
            <a:extLst>
              <a:ext uri="{FF2B5EF4-FFF2-40B4-BE49-F238E27FC236}">
                <a16:creationId xmlns:a16="http://schemas.microsoft.com/office/drawing/2014/main" id="{D851AD93-BF1A-BD90-059E-9000F8B0EC38}"/>
              </a:ext>
            </a:extLst>
          </p:cNvPr>
          <p:cNvSpPr>
            <a:spLocks noGrp="1"/>
          </p:cNvSpPr>
          <p:nvPr>
            <p:ph type="ftr" sz="quarter" idx="10"/>
          </p:nvPr>
        </p:nvSpPr>
        <p:spPr/>
        <p:txBody>
          <a:bodyPr/>
          <a:lstStyle/>
          <a:p>
            <a:endParaRPr lang="en-GB"/>
          </a:p>
        </p:txBody>
      </p:sp>
      <p:sp>
        <p:nvSpPr>
          <p:cNvPr id="5" name="Plassholder for lysbildenummer 4">
            <a:extLst>
              <a:ext uri="{FF2B5EF4-FFF2-40B4-BE49-F238E27FC236}">
                <a16:creationId xmlns:a16="http://schemas.microsoft.com/office/drawing/2014/main" id="{7D7371EF-2A2C-422F-E17E-F6C9C625D84C}"/>
              </a:ext>
            </a:extLst>
          </p:cNvPr>
          <p:cNvSpPr>
            <a:spLocks noGrp="1"/>
          </p:cNvSpPr>
          <p:nvPr>
            <p:ph type="sldNum" sz="quarter" idx="11"/>
          </p:nvPr>
        </p:nvSpPr>
        <p:spPr/>
        <p:txBody>
          <a:bodyPr/>
          <a:lstStyle/>
          <a:p>
            <a:fld id="{D0BEE4E4-E047-6A49-BCB9-4D06E7BA237B}" type="slidenum">
              <a:rPr lang="en-GB" smtClean="0"/>
              <a:pPr/>
              <a:t>3</a:t>
            </a:fld>
            <a:endParaRPr lang="en-GB"/>
          </a:p>
        </p:txBody>
      </p:sp>
    </p:spTree>
    <p:extLst>
      <p:ext uri="{BB962C8B-B14F-4D97-AF65-F5344CB8AC3E}">
        <p14:creationId xmlns:p14="http://schemas.microsoft.com/office/powerpoint/2010/main" val="115728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C40B-A44E-412B-8CC0-51F42D97EA16}"/>
              </a:ext>
            </a:extLst>
          </p:cNvPr>
          <p:cNvSpPr>
            <a:spLocks noGrp="1"/>
          </p:cNvSpPr>
          <p:nvPr>
            <p:ph type="title"/>
          </p:nvPr>
        </p:nvSpPr>
        <p:spPr>
          <a:xfrm>
            <a:off x="809976" y="-2081"/>
            <a:ext cx="10926000" cy="1350000"/>
          </a:xfrm>
        </p:spPr>
        <p:txBody>
          <a:bodyPr anchor="ctr">
            <a:normAutofit/>
          </a:bodyPr>
          <a:lstStyle/>
          <a:p>
            <a:r>
              <a:rPr lang="nb-NO" dirty="0" err="1"/>
              <a:t>Participants</a:t>
            </a:r>
            <a:r>
              <a:rPr lang="nb-NO" dirty="0"/>
              <a:t>
</a:t>
            </a:r>
          </a:p>
        </p:txBody>
      </p:sp>
      <p:sp>
        <p:nvSpPr>
          <p:cNvPr id="3" name="Content Placeholder 2">
            <a:extLst>
              <a:ext uri="{FF2B5EF4-FFF2-40B4-BE49-F238E27FC236}">
                <a16:creationId xmlns:a16="http://schemas.microsoft.com/office/drawing/2014/main" id="{471A8DE3-2FBC-4279-90CC-C83143F39FEC}"/>
              </a:ext>
            </a:extLst>
          </p:cNvPr>
          <p:cNvSpPr>
            <a:spLocks noGrp="1"/>
          </p:cNvSpPr>
          <p:nvPr>
            <p:ph idx="1"/>
          </p:nvPr>
        </p:nvSpPr>
        <p:spPr>
          <a:xfrm>
            <a:off x="809047" y="1352020"/>
            <a:ext cx="5256000" cy="5058000"/>
          </a:xfrm>
        </p:spPr>
        <p:txBody>
          <a:bodyPr>
            <a:normAutofit/>
          </a:bodyPr>
          <a:lstStyle/>
          <a:p>
            <a:r>
              <a:rPr lang="en-US" dirty="0"/>
              <a:t>The participants live in different parts of Norway and are ethnic Norwegians. 
A total of sixteen family members participated in the study. 
Illegal drugs (14) or alcohol (2) in family 10-30 years</a:t>
            </a:r>
          </a:p>
          <a:p>
            <a:r>
              <a:rPr lang="en-US" dirty="0"/>
              <a:t>Life dominated by problematic substance use
Female domination</a:t>
            </a:r>
          </a:p>
        </p:txBody>
      </p:sp>
      <p:sp>
        <p:nvSpPr>
          <p:cNvPr id="16" name="Footer Placeholder 4">
            <a:extLst>
              <a:ext uri="{FF2B5EF4-FFF2-40B4-BE49-F238E27FC236}">
                <a16:creationId xmlns:a16="http://schemas.microsoft.com/office/drawing/2014/main" id="{6F46F55E-7A64-0308-9200-0A620A769ABD}"/>
              </a:ext>
            </a:extLst>
          </p:cNvPr>
          <p:cNvSpPr>
            <a:spLocks noGrp="1"/>
          </p:cNvSpPr>
          <p:nvPr>
            <p:ph type="ftr" sz="quarter" idx="10"/>
          </p:nvPr>
        </p:nvSpPr>
        <p:spPr>
          <a:xfrm>
            <a:off x="811950" y="6408000"/>
            <a:ext cx="10926137" cy="450000"/>
          </a:xfrm>
        </p:spPr>
        <p:txBody>
          <a:bodyPr/>
          <a:lstStyle/>
          <a:p>
            <a:endParaRPr lang="nn-NO"/>
          </a:p>
        </p:txBody>
      </p:sp>
      <p:sp>
        <p:nvSpPr>
          <p:cNvPr id="11" name="Slide Number Placeholder 5">
            <a:extLst>
              <a:ext uri="{FF2B5EF4-FFF2-40B4-BE49-F238E27FC236}">
                <a16:creationId xmlns:a16="http://schemas.microsoft.com/office/drawing/2014/main" id="{503D2557-338C-4F4F-62E6-525A4CC17EDE}"/>
              </a:ext>
            </a:extLst>
          </p:cNvPr>
          <p:cNvSpPr>
            <a:spLocks noGrp="1"/>
          </p:cNvSpPr>
          <p:nvPr>
            <p:ph type="sldNum" sz="quarter" idx="11"/>
          </p:nvPr>
        </p:nvSpPr>
        <p:spPr>
          <a:xfrm>
            <a:off x="11738087" y="6406054"/>
            <a:ext cx="450000" cy="450000"/>
          </a:xfrm>
        </p:spPr>
        <p:txBody>
          <a:bodyPr anchor="ctr">
            <a:normAutofit/>
          </a:bodyPr>
          <a:lstStyle/>
          <a:p>
            <a:pPr>
              <a:spcAft>
                <a:spcPts val="600"/>
              </a:spcAft>
            </a:pPr>
            <a:fld id="{D0BEE4E4-E047-6A49-BCB9-4D06E7BA237B}" type="slidenum">
              <a:rPr lang="nn-NO" smtClean="0"/>
              <a:pPr>
                <a:spcAft>
                  <a:spcPts val="600"/>
                </a:spcAft>
              </a:pPr>
              <a:t>4</a:t>
            </a:fld>
            <a:endParaRPr lang="nn-NO"/>
          </a:p>
        </p:txBody>
      </p:sp>
      <p:graphicFrame>
        <p:nvGraphicFramePr>
          <p:cNvPr id="4" name="Tabell 3">
            <a:extLst>
              <a:ext uri="{FF2B5EF4-FFF2-40B4-BE49-F238E27FC236}">
                <a16:creationId xmlns:a16="http://schemas.microsoft.com/office/drawing/2014/main" id="{BCE9C704-E664-4C13-48F7-B1328B750135}"/>
              </a:ext>
            </a:extLst>
          </p:cNvPr>
          <p:cNvGraphicFramePr>
            <a:graphicFrameLocks noGrp="1"/>
          </p:cNvGraphicFramePr>
          <p:nvPr>
            <p:extLst>
              <p:ext uri="{D42A27DB-BD31-4B8C-83A1-F6EECF244321}">
                <p14:modId xmlns:p14="http://schemas.microsoft.com/office/powerpoint/2010/main" val="1976766556"/>
              </p:ext>
            </p:extLst>
          </p:nvPr>
        </p:nvGraphicFramePr>
        <p:xfrm>
          <a:off x="6479976" y="1482152"/>
          <a:ext cx="5256001" cy="4789535"/>
        </p:xfrm>
        <a:graphic>
          <a:graphicData uri="http://schemas.openxmlformats.org/drawingml/2006/table">
            <a:tbl>
              <a:tblPr firstRow="1" firstCol="1" bandRow="1">
                <a:solidFill>
                  <a:schemeClr val="tx1">
                    <a:lumMod val="75000"/>
                    <a:lumOff val="25000"/>
                  </a:schemeClr>
                </a:solidFill>
              </a:tblPr>
              <a:tblGrid>
                <a:gridCol w="2893413">
                  <a:extLst>
                    <a:ext uri="{9D8B030D-6E8A-4147-A177-3AD203B41FA5}">
                      <a16:colId xmlns:a16="http://schemas.microsoft.com/office/drawing/2014/main" val="4292153792"/>
                    </a:ext>
                  </a:extLst>
                </a:gridCol>
                <a:gridCol w="1154817">
                  <a:extLst>
                    <a:ext uri="{9D8B030D-6E8A-4147-A177-3AD203B41FA5}">
                      <a16:colId xmlns:a16="http://schemas.microsoft.com/office/drawing/2014/main" val="4232334363"/>
                    </a:ext>
                  </a:extLst>
                </a:gridCol>
                <a:gridCol w="1207771">
                  <a:extLst>
                    <a:ext uri="{9D8B030D-6E8A-4147-A177-3AD203B41FA5}">
                      <a16:colId xmlns:a16="http://schemas.microsoft.com/office/drawing/2014/main" val="845133404"/>
                    </a:ext>
                  </a:extLst>
                </a:gridCol>
              </a:tblGrid>
              <a:tr h="636097">
                <a:tc>
                  <a:txBody>
                    <a:bodyPr/>
                    <a:lstStyle/>
                    <a:p>
                      <a:pPr algn="l" fontAlgn="t">
                        <a:lnSpc>
                          <a:spcPct val="107000"/>
                        </a:lnSpc>
                        <a:spcBef>
                          <a:spcPts val="0"/>
                        </a:spcBef>
                        <a:spcAft>
                          <a:spcPts val="800"/>
                        </a:spcAft>
                      </a:pPr>
                      <a:r>
                        <a:rPr lang="nb-NO" sz="2000" b="0" i="0" u="none" strike="noStrike"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Parents (mothers)</a:t>
                      </a:r>
                      <a:endParaRPr lang="nb-NO" sz="2000" b="0" i="0" u="none" strike="noStrike" cap="none" spc="0">
                        <a:solidFill>
                          <a:schemeClr val="bg1"/>
                        </a:solidFill>
                        <a:effectLst/>
                        <a:latin typeface="Arial" panose="020B0604020202020204" pitchFamily="34" charset="0"/>
                      </a:endParaRPr>
                    </a:p>
                  </a:txBody>
                  <a:tcPr marL="168880" marR="224262" marT="129908" marB="129908"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algn="l" fontAlgn="t">
                        <a:lnSpc>
                          <a:spcPct val="107000"/>
                        </a:lnSpc>
                        <a:spcBef>
                          <a:spcPts val="0"/>
                        </a:spcBef>
                        <a:spcAft>
                          <a:spcPts val="800"/>
                        </a:spcAft>
                      </a:pPr>
                      <a:r>
                        <a:rPr lang="nb-NO" sz="2000" b="0" i="0" u="none" strike="noStrike"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fire</a:t>
                      </a:r>
                      <a:endParaRPr lang="nb-NO" sz="2000" b="0" i="0" u="none" strike="noStrike" cap="none" spc="0">
                        <a:solidFill>
                          <a:schemeClr val="bg1"/>
                        </a:solidFill>
                        <a:effectLst/>
                        <a:latin typeface="Arial" panose="020B0604020202020204" pitchFamily="34" charset="0"/>
                      </a:endParaRPr>
                    </a:p>
                  </a:txBody>
                  <a:tcPr marL="168880" marR="224262" marT="129908" marB="129908"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l" fontAlgn="t">
                        <a:lnSpc>
                          <a:spcPct val="107000"/>
                        </a:lnSpc>
                        <a:spcBef>
                          <a:spcPts val="0"/>
                        </a:spcBef>
                        <a:spcAft>
                          <a:spcPts val="800"/>
                        </a:spcAft>
                      </a:pPr>
                      <a:r>
                        <a:rPr lang="nb-NO" sz="2000" b="0" i="0" u="none" strike="noStrike"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40-70</a:t>
                      </a:r>
                      <a:endParaRPr lang="nb-NO" sz="2000" b="0" i="0" u="none" strike="noStrike" cap="none" spc="0">
                        <a:solidFill>
                          <a:schemeClr val="bg1"/>
                        </a:solidFill>
                        <a:effectLst/>
                        <a:latin typeface="Arial" panose="020B0604020202020204" pitchFamily="34" charset="0"/>
                      </a:endParaRPr>
                    </a:p>
                  </a:txBody>
                  <a:tcPr marL="168880" marR="224262" marT="129908" marB="129908"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1243056155"/>
                  </a:ext>
                </a:extLst>
              </a:tr>
              <a:tr h="636097">
                <a:tc>
                  <a:txBody>
                    <a:bodyPr/>
                    <a:lstStyle/>
                    <a:p>
                      <a:pPr algn="l" fontAlgn="t">
                        <a:lnSpc>
                          <a:spcPct val="107000"/>
                        </a:lnSpc>
                        <a:spcBef>
                          <a:spcPts val="0"/>
                        </a:spcBef>
                        <a:spcAft>
                          <a:spcPts val="800"/>
                        </a:spcAft>
                      </a:pPr>
                      <a:r>
                        <a:rPr lang="nb-NO" sz="2000" b="1" i="0" u="none" strike="noStrike" kern="100" cap="none" spc="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Siblings</a:t>
                      </a:r>
                      <a:r>
                        <a:rPr lang="nb-NO" sz="2000" b="1" i="0" u="none" strike="noStrike"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nb-NO" sz="2000" b="1" i="0" u="none" strike="noStrike" kern="100" cap="none" spc="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sisters</a:t>
                      </a:r>
                      <a:r>
                        <a:rPr lang="nb-NO" sz="2000" b="1" i="0" u="none" strike="noStrike"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nb-NO" sz="2000" b="0" i="0" u="none" strike="noStrike" cap="none" spc="0">
                        <a:solidFill>
                          <a:schemeClr val="bg1"/>
                        </a:solidFill>
                        <a:effectLst/>
                        <a:latin typeface="Arial" panose="020B0604020202020204" pitchFamily="34" charset="0"/>
                      </a:endParaRPr>
                    </a:p>
                  </a:txBody>
                  <a:tcPr marL="168880" marR="224262" marT="129908" marB="129908">
                    <a:lnL w="38100" cap="flat" cmpd="sng" algn="ctr">
                      <a:no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t">
                        <a:lnSpc>
                          <a:spcPct val="107000"/>
                        </a:lnSpc>
                        <a:spcBef>
                          <a:spcPts val="0"/>
                        </a:spcBef>
                        <a:spcAft>
                          <a:spcPts val="800"/>
                        </a:spcAft>
                      </a:pPr>
                      <a:r>
                        <a:rPr lang="nb-NO" sz="2000" b="0" i="0" u="none" strike="noStrike" kern="100" cap="none" spc="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Two</a:t>
                      </a:r>
                      <a:endParaRPr lang="nb-NO" sz="2000" b="0" i="0" u="none" strike="noStrike" cap="none" spc="0">
                        <a:solidFill>
                          <a:schemeClr val="bg1"/>
                        </a:solidFill>
                        <a:effectLst/>
                        <a:latin typeface="Arial" panose="020B0604020202020204" pitchFamily="34" charset="0"/>
                      </a:endParaRPr>
                    </a:p>
                  </a:txBody>
                  <a:tcPr marL="168880" marR="224262" marT="129908" marB="12990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t">
                        <a:lnSpc>
                          <a:spcPct val="107000"/>
                        </a:lnSpc>
                        <a:spcBef>
                          <a:spcPts val="0"/>
                        </a:spcBef>
                        <a:spcAft>
                          <a:spcPts val="800"/>
                        </a:spcAft>
                      </a:pPr>
                      <a:r>
                        <a:rPr lang="nb-NO" sz="2000" b="0" i="0" u="none" strike="noStrike" kern="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30-40</a:t>
                      </a:r>
                      <a:endParaRPr lang="nb-NO" sz="2000" b="0" i="0" u="none" strike="noStrike" cap="none" spc="0" dirty="0">
                        <a:solidFill>
                          <a:schemeClr val="bg1"/>
                        </a:solidFill>
                        <a:effectLst/>
                        <a:latin typeface="Arial" panose="020B0604020202020204" pitchFamily="34" charset="0"/>
                      </a:endParaRPr>
                    </a:p>
                  </a:txBody>
                  <a:tcPr marL="168880" marR="224262" marT="129908" marB="129908">
                    <a:lnL w="6350" cap="flat" cmpd="sng" algn="ctr">
                      <a:solidFill>
                        <a:schemeClr val="tx1">
                          <a:lumMod val="50000"/>
                          <a:lumOff val="50000"/>
                        </a:schemeClr>
                      </a:solidFill>
                      <a:prstDash val="solid"/>
                    </a:lnL>
                    <a:lnR w="38100" cap="flat" cmpd="sng" algn="ctr">
                      <a:no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2581332857"/>
                  </a:ext>
                </a:extLst>
              </a:tr>
              <a:tr h="960414">
                <a:tc>
                  <a:txBody>
                    <a:bodyPr/>
                    <a:lstStyle/>
                    <a:p>
                      <a:pPr algn="l" fontAlgn="t">
                        <a:lnSpc>
                          <a:spcPct val="107000"/>
                        </a:lnSpc>
                        <a:spcBef>
                          <a:spcPts val="0"/>
                        </a:spcBef>
                        <a:spcAft>
                          <a:spcPts val="800"/>
                        </a:spcAft>
                      </a:pPr>
                      <a:r>
                        <a:rPr lang="nb-NO" sz="2000" b="1" i="0" u="none" strike="noStrike"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Adult children (daughters)</a:t>
                      </a:r>
                      <a:endParaRPr lang="nb-NO" sz="2000" b="0" i="0" u="none" strike="noStrike" cap="none" spc="0">
                        <a:solidFill>
                          <a:schemeClr val="bg1"/>
                        </a:solidFill>
                        <a:effectLst/>
                        <a:latin typeface="Arial" panose="020B0604020202020204" pitchFamily="34" charset="0"/>
                      </a:endParaRPr>
                    </a:p>
                  </a:txBody>
                  <a:tcPr marL="168880" marR="224262" marT="129908" marB="12990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t">
                        <a:lnSpc>
                          <a:spcPct val="107000"/>
                        </a:lnSpc>
                        <a:spcBef>
                          <a:spcPts val="0"/>
                        </a:spcBef>
                        <a:spcAft>
                          <a:spcPts val="800"/>
                        </a:spcAft>
                      </a:pPr>
                      <a:r>
                        <a:rPr lang="nb-NO" sz="2000" b="0" i="0" u="none" strike="noStrike" kern="100" cap="none" spc="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Two</a:t>
                      </a:r>
                      <a:endParaRPr lang="nb-NO" sz="2000" b="0" i="0" u="none" strike="noStrike" cap="none" spc="0">
                        <a:solidFill>
                          <a:schemeClr val="bg1"/>
                        </a:solidFill>
                        <a:effectLst/>
                        <a:latin typeface="Arial" panose="020B0604020202020204" pitchFamily="34" charset="0"/>
                      </a:endParaRPr>
                    </a:p>
                  </a:txBody>
                  <a:tcPr marL="168880" marR="224262" marT="129908" marB="12990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t">
                        <a:lnSpc>
                          <a:spcPct val="107000"/>
                        </a:lnSpc>
                        <a:spcBef>
                          <a:spcPts val="0"/>
                        </a:spcBef>
                        <a:spcAft>
                          <a:spcPts val="800"/>
                        </a:spcAft>
                      </a:pPr>
                      <a:r>
                        <a:rPr lang="nb-NO" sz="2000" b="0" i="0" u="none" strike="noStrike"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30-40</a:t>
                      </a:r>
                      <a:endParaRPr lang="nb-NO" sz="2000" b="0" i="0" u="none" strike="noStrike" cap="none" spc="0">
                        <a:solidFill>
                          <a:schemeClr val="bg1"/>
                        </a:solidFill>
                        <a:effectLst/>
                        <a:latin typeface="Arial" panose="020B0604020202020204" pitchFamily="34" charset="0"/>
                      </a:endParaRPr>
                    </a:p>
                  </a:txBody>
                  <a:tcPr marL="168880" marR="224262" marT="129908" marB="129908">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1834531051"/>
                  </a:ext>
                </a:extLst>
              </a:tr>
              <a:tr h="1284733">
                <a:tc>
                  <a:txBody>
                    <a:bodyPr/>
                    <a:lstStyle/>
                    <a:p>
                      <a:pPr algn="l" fontAlgn="t">
                        <a:lnSpc>
                          <a:spcPct val="107000"/>
                        </a:lnSpc>
                        <a:spcBef>
                          <a:spcPts val="0"/>
                        </a:spcBef>
                        <a:spcAft>
                          <a:spcPts val="800"/>
                        </a:spcAft>
                      </a:pPr>
                      <a:r>
                        <a:rPr lang="en-US" sz="2000" b="1" i="0" u="none" strike="noStrike"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family member in recovery (one woman, two men)</a:t>
                      </a:r>
                      <a:endParaRPr lang="en-US" sz="2000" b="0" i="0" u="none" strike="noStrike" cap="none" spc="0">
                        <a:solidFill>
                          <a:schemeClr val="bg1"/>
                        </a:solidFill>
                        <a:effectLst/>
                        <a:latin typeface="Arial" panose="020B0604020202020204" pitchFamily="34" charset="0"/>
                      </a:endParaRPr>
                    </a:p>
                  </a:txBody>
                  <a:tcPr marL="168880" marR="224262" marT="129908" marB="129908">
                    <a:lnL w="38100" cap="flat" cmpd="sng" algn="ctr">
                      <a:no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t">
                        <a:lnSpc>
                          <a:spcPct val="107000"/>
                        </a:lnSpc>
                        <a:spcBef>
                          <a:spcPts val="0"/>
                        </a:spcBef>
                        <a:spcAft>
                          <a:spcPts val="800"/>
                        </a:spcAft>
                      </a:pPr>
                      <a:r>
                        <a:rPr lang="nb-NO" sz="2000" b="0" i="0" u="none" strike="noStrike"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Three</a:t>
                      </a:r>
                      <a:endParaRPr lang="nb-NO" sz="2000" b="0" i="0" u="none" strike="noStrike" cap="none" spc="0">
                        <a:solidFill>
                          <a:schemeClr val="bg1"/>
                        </a:solidFill>
                        <a:effectLst/>
                        <a:latin typeface="Arial" panose="020B0604020202020204" pitchFamily="34" charset="0"/>
                      </a:endParaRPr>
                    </a:p>
                  </a:txBody>
                  <a:tcPr marL="168880" marR="224262" marT="129908" marB="12990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l" fontAlgn="t">
                        <a:lnSpc>
                          <a:spcPct val="107000"/>
                        </a:lnSpc>
                        <a:spcBef>
                          <a:spcPts val="0"/>
                        </a:spcBef>
                        <a:spcAft>
                          <a:spcPts val="800"/>
                        </a:spcAft>
                      </a:pPr>
                      <a:r>
                        <a:rPr lang="nb-NO" sz="2000" b="0" i="0" u="none" strike="noStrike"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20-60</a:t>
                      </a:r>
                      <a:endParaRPr lang="nb-NO" sz="2000" b="0" i="0" u="none" strike="noStrike" cap="none" spc="0">
                        <a:solidFill>
                          <a:schemeClr val="bg1"/>
                        </a:solidFill>
                        <a:effectLst/>
                        <a:latin typeface="Arial" panose="020B0604020202020204" pitchFamily="34" charset="0"/>
                      </a:endParaRPr>
                    </a:p>
                  </a:txBody>
                  <a:tcPr marL="168880" marR="224262" marT="129908" marB="129908">
                    <a:lnL w="6350" cap="flat" cmpd="sng" algn="ctr">
                      <a:solidFill>
                        <a:schemeClr val="tx1">
                          <a:lumMod val="50000"/>
                          <a:lumOff val="50000"/>
                        </a:schemeClr>
                      </a:solidFill>
                      <a:prstDash val="solid"/>
                    </a:lnL>
                    <a:lnR w="38100" cap="flat" cmpd="sng" algn="ctr">
                      <a:no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2984861873"/>
                  </a:ext>
                </a:extLst>
              </a:tr>
              <a:tr h="636097">
                <a:tc>
                  <a:txBody>
                    <a:bodyPr/>
                    <a:lstStyle/>
                    <a:p>
                      <a:pPr algn="l" fontAlgn="t">
                        <a:lnSpc>
                          <a:spcPct val="107000"/>
                        </a:lnSpc>
                        <a:spcBef>
                          <a:spcPts val="0"/>
                        </a:spcBef>
                        <a:spcAft>
                          <a:spcPts val="800"/>
                        </a:spcAft>
                      </a:pPr>
                      <a:r>
                        <a:rPr lang="nb-NO" sz="2000" b="1" i="0" u="none" strike="noStrike"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Partners (women)</a:t>
                      </a:r>
                      <a:endParaRPr lang="nb-NO" sz="2000" b="0" i="0" u="none" strike="noStrike" cap="none" spc="0">
                        <a:solidFill>
                          <a:schemeClr val="bg1"/>
                        </a:solidFill>
                        <a:effectLst/>
                        <a:latin typeface="Arial" panose="020B0604020202020204" pitchFamily="34" charset="0"/>
                      </a:endParaRPr>
                    </a:p>
                  </a:txBody>
                  <a:tcPr marL="168880" marR="224262" marT="129908" marB="12990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t">
                        <a:lnSpc>
                          <a:spcPct val="107000"/>
                        </a:lnSpc>
                        <a:spcBef>
                          <a:spcPts val="0"/>
                        </a:spcBef>
                        <a:spcAft>
                          <a:spcPts val="800"/>
                        </a:spcAft>
                      </a:pPr>
                      <a:r>
                        <a:rPr lang="nb-NO" sz="2000" b="0" i="0" u="none" strike="noStrike" kern="100" cap="none" spc="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Two</a:t>
                      </a:r>
                      <a:endParaRPr lang="nb-NO" sz="2000" b="0" i="0" u="none" strike="noStrike" cap="none" spc="0">
                        <a:solidFill>
                          <a:schemeClr val="bg1"/>
                        </a:solidFill>
                        <a:effectLst/>
                        <a:latin typeface="Arial" panose="020B0604020202020204" pitchFamily="34" charset="0"/>
                      </a:endParaRPr>
                    </a:p>
                  </a:txBody>
                  <a:tcPr marL="168880" marR="224262" marT="129908" marB="12990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l" fontAlgn="t">
                        <a:lnSpc>
                          <a:spcPct val="107000"/>
                        </a:lnSpc>
                        <a:spcBef>
                          <a:spcPts val="0"/>
                        </a:spcBef>
                        <a:spcAft>
                          <a:spcPts val="800"/>
                        </a:spcAft>
                      </a:pPr>
                      <a:r>
                        <a:rPr lang="nb-NO" sz="2000" b="0" i="0" u="none" strike="noStrike"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40-60</a:t>
                      </a:r>
                      <a:endParaRPr lang="nb-NO" sz="2000" b="0" i="0" u="none" strike="noStrike" cap="none" spc="0">
                        <a:solidFill>
                          <a:schemeClr val="bg1"/>
                        </a:solidFill>
                        <a:effectLst/>
                        <a:latin typeface="Arial" panose="020B0604020202020204" pitchFamily="34" charset="0"/>
                      </a:endParaRPr>
                    </a:p>
                  </a:txBody>
                  <a:tcPr marL="168880" marR="224262" marT="129908" marB="129908">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4163951426"/>
                  </a:ext>
                </a:extLst>
              </a:tr>
              <a:tr h="636097">
                <a:tc>
                  <a:txBody>
                    <a:bodyPr/>
                    <a:lstStyle/>
                    <a:p>
                      <a:pPr algn="l" fontAlgn="t">
                        <a:lnSpc>
                          <a:spcPct val="107000"/>
                        </a:lnSpc>
                        <a:spcBef>
                          <a:spcPts val="0"/>
                        </a:spcBef>
                        <a:spcAft>
                          <a:spcPts val="800"/>
                        </a:spcAft>
                      </a:pPr>
                      <a:r>
                        <a:rPr lang="nb-NO" sz="2000" b="1" i="0" u="none" strike="noStrike"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Ex-partners (</a:t>
                      </a:r>
                      <a:r>
                        <a:rPr lang="nb-NO" sz="2000" b="1" i="0" u="none" strike="noStrike" kern="100" cap="none" spc="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women</a:t>
                      </a:r>
                      <a:r>
                        <a:rPr lang="nb-NO" sz="2000" b="1" i="0" u="none" strike="noStrike"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nb-NO" sz="2000" b="0" i="0" u="none" strike="noStrike" cap="none" spc="0">
                        <a:solidFill>
                          <a:schemeClr val="bg1"/>
                        </a:solidFill>
                        <a:effectLst/>
                        <a:latin typeface="Arial" panose="020B0604020202020204" pitchFamily="34" charset="0"/>
                      </a:endParaRPr>
                    </a:p>
                  </a:txBody>
                  <a:tcPr marL="168880" marR="224262" marT="129908" marB="129908">
                    <a:lnL w="38100" cap="flat" cmpd="sng" algn="ctr">
                      <a:noFill/>
                      <a:prstDash val="solid"/>
                    </a:lnL>
                    <a:lnR w="6350" cap="flat" cmpd="sng" algn="ctr">
                      <a:solidFill>
                        <a:schemeClr val="tx1">
                          <a:lumMod val="50000"/>
                          <a:lumOff val="50000"/>
                        </a:schemeClr>
                      </a:solidFill>
                      <a:prstDash val="solid"/>
                    </a:lnR>
                    <a:lnT w="12700" cmpd="sng">
                      <a:noFill/>
                      <a:prstDash val="solid"/>
                    </a:lnT>
                    <a:lnB w="38100" cap="flat" cmpd="sng" algn="ctr">
                      <a:noFill/>
                      <a:prstDash val="solid"/>
                    </a:lnB>
                    <a:solidFill>
                      <a:schemeClr val="tx1">
                        <a:lumMod val="75000"/>
                        <a:lumOff val="25000"/>
                      </a:schemeClr>
                    </a:solidFill>
                  </a:tcPr>
                </a:tc>
                <a:tc>
                  <a:txBody>
                    <a:bodyPr/>
                    <a:lstStyle/>
                    <a:p>
                      <a:pPr algn="l" fontAlgn="t">
                        <a:lnSpc>
                          <a:spcPct val="107000"/>
                        </a:lnSpc>
                        <a:spcBef>
                          <a:spcPts val="0"/>
                        </a:spcBef>
                        <a:spcAft>
                          <a:spcPts val="800"/>
                        </a:spcAft>
                      </a:pPr>
                      <a:r>
                        <a:rPr lang="nb-NO" sz="2000" b="0" i="0" u="none" strike="noStrike"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Three</a:t>
                      </a:r>
                      <a:endParaRPr lang="nb-NO" sz="2000" b="0" i="0" u="none" strike="noStrike" cap="none" spc="0">
                        <a:solidFill>
                          <a:schemeClr val="bg1"/>
                        </a:solidFill>
                        <a:effectLst/>
                        <a:latin typeface="Arial" panose="020B0604020202020204" pitchFamily="34" charset="0"/>
                      </a:endParaRPr>
                    </a:p>
                  </a:txBody>
                  <a:tcPr marL="168880" marR="224262" marT="129908" marB="12990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38100" cap="flat" cmpd="sng" algn="ctr">
                      <a:noFill/>
                      <a:prstDash val="solid"/>
                    </a:lnB>
                    <a:solidFill>
                      <a:schemeClr val="tx1">
                        <a:lumMod val="75000"/>
                        <a:lumOff val="25000"/>
                      </a:schemeClr>
                    </a:solidFill>
                  </a:tcPr>
                </a:tc>
                <a:tc>
                  <a:txBody>
                    <a:bodyPr/>
                    <a:lstStyle/>
                    <a:p>
                      <a:pPr algn="l" fontAlgn="t">
                        <a:lnSpc>
                          <a:spcPct val="107000"/>
                        </a:lnSpc>
                        <a:spcBef>
                          <a:spcPts val="0"/>
                        </a:spcBef>
                        <a:spcAft>
                          <a:spcPts val="800"/>
                        </a:spcAft>
                      </a:pPr>
                      <a:r>
                        <a:rPr lang="nb-NO" sz="2000" b="0" i="0" u="none" strike="noStrike" kern="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20-40 </a:t>
                      </a:r>
                      <a:endParaRPr lang="nb-NO" sz="2000" b="0" i="0" u="none" strike="noStrike" cap="none" spc="0" dirty="0">
                        <a:solidFill>
                          <a:schemeClr val="bg1"/>
                        </a:solidFill>
                        <a:effectLst/>
                        <a:latin typeface="Arial" panose="020B0604020202020204" pitchFamily="34" charset="0"/>
                      </a:endParaRPr>
                    </a:p>
                  </a:txBody>
                  <a:tcPr marL="168880" marR="224262" marT="129908" marB="129908">
                    <a:lnL w="6350" cap="flat" cmpd="sng" algn="ctr">
                      <a:solidFill>
                        <a:schemeClr val="tx1">
                          <a:lumMod val="50000"/>
                          <a:lumOff val="50000"/>
                        </a:schemeClr>
                      </a:solidFill>
                      <a:prstDash val="solid"/>
                    </a:lnL>
                    <a:lnR w="38100" cap="flat" cmpd="sng" algn="ctr">
                      <a:noFill/>
                      <a:prstDash val="solid"/>
                    </a:lnR>
                    <a:lnT w="12700" cmpd="sng">
                      <a:noFill/>
                      <a:prstDash val="solid"/>
                    </a:lnT>
                    <a:lnB w="38100" cap="flat" cmpd="sng" algn="ctr">
                      <a:noFill/>
                      <a:prstDash val="solid"/>
                    </a:lnB>
                    <a:solidFill>
                      <a:schemeClr val="tx1">
                        <a:lumMod val="75000"/>
                        <a:lumOff val="25000"/>
                      </a:schemeClr>
                    </a:solidFill>
                  </a:tcPr>
                </a:tc>
                <a:extLst>
                  <a:ext uri="{0D108BD9-81ED-4DB2-BD59-A6C34878D82A}">
                    <a16:rowId xmlns:a16="http://schemas.microsoft.com/office/drawing/2014/main" val="3620820129"/>
                  </a:ext>
                </a:extLst>
              </a:tr>
            </a:tbl>
          </a:graphicData>
        </a:graphic>
      </p:graphicFrame>
    </p:spTree>
    <p:extLst>
      <p:ext uri="{BB962C8B-B14F-4D97-AF65-F5344CB8AC3E}">
        <p14:creationId xmlns:p14="http://schemas.microsoft.com/office/powerpoint/2010/main" val="448274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57554-9055-42BB-8D03-E715159780B7}"/>
              </a:ext>
            </a:extLst>
          </p:cNvPr>
          <p:cNvSpPr>
            <a:spLocks noGrp="1"/>
          </p:cNvSpPr>
          <p:nvPr>
            <p:ph type="title"/>
          </p:nvPr>
        </p:nvSpPr>
        <p:spPr>
          <a:xfrm>
            <a:off x="809976" y="-2081"/>
            <a:ext cx="10926000" cy="1350000"/>
          </a:xfrm>
        </p:spPr>
        <p:txBody>
          <a:bodyPr anchor="ctr">
            <a:normAutofit/>
          </a:bodyPr>
          <a:lstStyle/>
          <a:p>
            <a:r>
              <a:rPr lang="nb-NO" dirty="0"/>
              <a:t>FANI - </a:t>
            </a:r>
            <a:r>
              <a:rPr lang="nb-NO" dirty="0" err="1"/>
              <a:t>free</a:t>
            </a:r>
            <a:r>
              <a:rPr lang="nb-NO" dirty="0"/>
              <a:t> </a:t>
            </a:r>
            <a:r>
              <a:rPr lang="nb-NO" dirty="0" err="1"/>
              <a:t>association</a:t>
            </a:r>
            <a:r>
              <a:rPr lang="nb-NO" dirty="0"/>
              <a:t> narrative </a:t>
            </a:r>
            <a:r>
              <a:rPr lang="nb-NO" dirty="0" err="1"/>
              <a:t>interview</a:t>
            </a:r>
            <a:endParaRPr lang="nb-NO" dirty="0"/>
          </a:p>
        </p:txBody>
      </p:sp>
      <p:sp>
        <p:nvSpPr>
          <p:cNvPr id="3" name="Content Placeholder 2">
            <a:extLst>
              <a:ext uri="{FF2B5EF4-FFF2-40B4-BE49-F238E27FC236}">
                <a16:creationId xmlns:a16="http://schemas.microsoft.com/office/drawing/2014/main" id="{0D0C8874-702C-4D8F-855C-FA9A49FD6B67}"/>
              </a:ext>
            </a:extLst>
          </p:cNvPr>
          <p:cNvSpPr>
            <a:spLocks noGrp="1"/>
          </p:cNvSpPr>
          <p:nvPr>
            <p:ph idx="1"/>
          </p:nvPr>
        </p:nvSpPr>
        <p:spPr>
          <a:xfrm>
            <a:off x="809047" y="1352020"/>
            <a:ext cx="5256000" cy="5058000"/>
          </a:xfrm>
        </p:spPr>
        <p:txBody>
          <a:bodyPr>
            <a:normAutofit/>
          </a:bodyPr>
          <a:lstStyle/>
          <a:p>
            <a:r>
              <a:rPr lang="en-US"/>
              <a:t>Each answer is a fragment removed from both its setting in the organised discourse of the interview and from the life setting of the respondent (3). </a:t>
            </a:r>
            <a:endParaRPr lang="nb-NO"/>
          </a:p>
        </p:txBody>
      </p:sp>
      <p:sp>
        <p:nvSpPr>
          <p:cNvPr id="14" name="Footer Placeholder 4">
            <a:extLst>
              <a:ext uri="{FF2B5EF4-FFF2-40B4-BE49-F238E27FC236}">
                <a16:creationId xmlns:a16="http://schemas.microsoft.com/office/drawing/2014/main" id="{37D12F75-BA2A-ECFE-D33C-F56EF277FE7D}"/>
              </a:ext>
            </a:extLst>
          </p:cNvPr>
          <p:cNvSpPr>
            <a:spLocks noGrp="1"/>
          </p:cNvSpPr>
          <p:nvPr>
            <p:ph type="ftr" sz="quarter" idx="10"/>
          </p:nvPr>
        </p:nvSpPr>
        <p:spPr>
          <a:xfrm>
            <a:off x="811950" y="6408000"/>
            <a:ext cx="10926137" cy="450000"/>
          </a:xfrm>
        </p:spPr>
        <p:txBody>
          <a:bodyPr/>
          <a:lstStyle/>
          <a:p>
            <a:endParaRPr lang="nn-NO"/>
          </a:p>
        </p:txBody>
      </p:sp>
      <p:sp>
        <p:nvSpPr>
          <p:cNvPr id="11" name="Slide Number Placeholder 5">
            <a:extLst>
              <a:ext uri="{FF2B5EF4-FFF2-40B4-BE49-F238E27FC236}">
                <a16:creationId xmlns:a16="http://schemas.microsoft.com/office/drawing/2014/main" id="{6041A0F8-567A-341D-FD8E-3B75BEB797C0}"/>
              </a:ext>
            </a:extLst>
          </p:cNvPr>
          <p:cNvSpPr>
            <a:spLocks noGrp="1"/>
          </p:cNvSpPr>
          <p:nvPr>
            <p:ph type="sldNum" sz="quarter" idx="11"/>
          </p:nvPr>
        </p:nvSpPr>
        <p:spPr>
          <a:xfrm>
            <a:off x="11738087" y="6406054"/>
            <a:ext cx="450000" cy="450000"/>
          </a:xfrm>
        </p:spPr>
        <p:txBody>
          <a:bodyPr anchor="ctr">
            <a:normAutofit/>
          </a:bodyPr>
          <a:lstStyle/>
          <a:p>
            <a:pPr>
              <a:spcAft>
                <a:spcPts val="600"/>
              </a:spcAft>
            </a:pPr>
            <a:fld id="{D0BEE4E4-E047-6A49-BCB9-4D06E7BA237B}" type="slidenum">
              <a:rPr lang="nn-NO" smtClean="0"/>
              <a:pPr>
                <a:spcAft>
                  <a:spcPts val="600"/>
                </a:spcAft>
              </a:pPr>
              <a:t>5</a:t>
            </a:fld>
            <a:endParaRPr lang="nn-NO"/>
          </a:p>
        </p:txBody>
      </p:sp>
      <p:graphicFrame>
        <p:nvGraphicFramePr>
          <p:cNvPr id="15" name="Plassholder for innhold 3">
            <a:extLst>
              <a:ext uri="{FF2B5EF4-FFF2-40B4-BE49-F238E27FC236}">
                <a16:creationId xmlns:a16="http://schemas.microsoft.com/office/drawing/2014/main" id="{171B252F-FF00-A0AB-AA86-1AA9DF47B06A}"/>
              </a:ext>
            </a:extLst>
          </p:cNvPr>
          <p:cNvGraphicFramePr>
            <a:graphicFrameLocks noGrp="1"/>
          </p:cNvGraphicFramePr>
          <p:nvPr>
            <p:ph idx="12"/>
            <p:extLst>
              <p:ext uri="{D42A27DB-BD31-4B8C-83A1-F6EECF244321}">
                <p14:modId xmlns:p14="http://schemas.microsoft.com/office/powerpoint/2010/main" val="3969452580"/>
              </p:ext>
            </p:extLst>
          </p:nvPr>
        </p:nvGraphicFramePr>
        <p:xfrm>
          <a:off x="6479976" y="1347919"/>
          <a:ext cx="5256000" cy="50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0051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9C0FEA-741C-1CA1-1AB7-AF6930CEE45D}"/>
              </a:ext>
            </a:extLst>
          </p:cNvPr>
          <p:cNvSpPr>
            <a:spLocks noGrp="1"/>
          </p:cNvSpPr>
          <p:nvPr>
            <p:ph type="title"/>
          </p:nvPr>
        </p:nvSpPr>
        <p:spPr>
          <a:xfrm>
            <a:off x="809976" y="-2081"/>
            <a:ext cx="10926000" cy="1350000"/>
          </a:xfrm>
        </p:spPr>
        <p:txBody>
          <a:bodyPr anchor="ctr">
            <a:normAutofit/>
          </a:bodyPr>
          <a:lstStyle/>
          <a:p>
            <a:r>
              <a:rPr lang="nb-NO" dirty="0"/>
              <a:t>Narrative </a:t>
            </a:r>
            <a:r>
              <a:rPr lang="nb-NO" dirty="0" err="1"/>
              <a:t>analysis</a:t>
            </a:r>
            <a:endParaRPr lang="nb-NO" dirty="0"/>
          </a:p>
        </p:txBody>
      </p:sp>
      <p:sp>
        <p:nvSpPr>
          <p:cNvPr id="11" name="Footer Placeholder 3">
            <a:extLst>
              <a:ext uri="{FF2B5EF4-FFF2-40B4-BE49-F238E27FC236}">
                <a16:creationId xmlns:a16="http://schemas.microsoft.com/office/drawing/2014/main" id="{FBD0DEFC-6E90-011F-2F07-5ED150315A18}"/>
              </a:ext>
            </a:extLst>
          </p:cNvPr>
          <p:cNvSpPr>
            <a:spLocks noGrp="1"/>
          </p:cNvSpPr>
          <p:nvPr>
            <p:ph type="ftr" sz="quarter" idx="10"/>
          </p:nvPr>
        </p:nvSpPr>
        <p:spPr>
          <a:xfrm>
            <a:off x="811950" y="6408000"/>
            <a:ext cx="10923477" cy="450000"/>
          </a:xfrm>
        </p:spPr>
        <p:txBody>
          <a:bodyPr/>
          <a:lstStyle/>
          <a:p>
            <a:endParaRPr lang="nn-NO"/>
          </a:p>
        </p:txBody>
      </p:sp>
      <p:sp>
        <p:nvSpPr>
          <p:cNvPr id="5" name="Plassholder for lysbildenummer 4">
            <a:extLst>
              <a:ext uri="{FF2B5EF4-FFF2-40B4-BE49-F238E27FC236}">
                <a16:creationId xmlns:a16="http://schemas.microsoft.com/office/drawing/2014/main" id="{5797CD57-3343-609E-FE73-864CCAF4F4F3}"/>
              </a:ext>
            </a:extLst>
          </p:cNvPr>
          <p:cNvSpPr>
            <a:spLocks noGrp="1"/>
          </p:cNvSpPr>
          <p:nvPr>
            <p:ph type="sldNum" sz="quarter" idx="11"/>
          </p:nvPr>
        </p:nvSpPr>
        <p:spPr>
          <a:xfrm>
            <a:off x="11738087" y="6406054"/>
            <a:ext cx="450000" cy="450000"/>
          </a:xfrm>
        </p:spPr>
        <p:txBody>
          <a:bodyPr anchor="ctr">
            <a:normAutofit/>
          </a:bodyPr>
          <a:lstStyle/>
          <a:p>
            <a:pPr>
              <a:spcAft>
                <a:spcPts val="600"/>
              </a:spcAft>
            </a:pPr>
            <a:fld id="{D0BEE4E4-E047-6A49-BCB9-4D06E7BA237B}" type="slidenum">
              <a:rPr lang="nn-NO" smtClean="0"/>
              <a:pPr>
                <a:spcAft>
                  <a:spcPts val="600"/>
                </a:spcAft>
              </a:pPr>
              <a:t>6</a:t>
            </a:fld>
            <a:endParaRPr lang="nn-NO"/>
          </a:p>
        </p:txBody>
      </p:sp>
      <p:graphicFrame>
        <p:nvGraphicFramePr>
          <p:cNvPr id="7" name="Plassholder for innhold 2">
            <a:extLst>
              <a:ext uri="{FF2B5EF4-FFF2-40B4-BE49-F238E27FC236}">
                <a16:creationId xmlns:a16="http://schemas.microsoft.com/office/drawing/2014/main" id="{1C391F03-49E4-AD02-F8D7-9B6E1B9B56A4}"/>
              </a:ext>
            </a:extLst>
          </p:cNvPr>
          <p:cNvGraphicFramePr>
            <a:graphicFrameLocks noGrp="1"/>
          </p:cNvGraphicFramePr>
          <p:nvPr>
            <p:ph idx="1"/>
            <p:extLst>
              <p:ext uri="{D42A27DB-BD31-4B8C-83A1-F6EECF244321}">
                <p14:modId xmlns:p14="http://schemas.microsoft.com/office/powerpoint/2010/main" val="2496626328"/>
              </p:ext>
            </p:extLst>
          </p:nvPr>
        </p:nvGraphicFramePr>
        <p:xfrm>
          <a:off x="809427" y="1361080"/>
          <a:ext cx="10926000" cy="5060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7946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B273CF75-78D5-919B-E404-7CFB017CC018}"/>
              </a:ext>
            </a:extLst>
          </p:cNvPr>
          <p:cNvSpPr>
            <a:spLocks noGrp="1"/>
          </p:cNvSpPr>
          <p:nvPr>
            <p:ph type="title"/>
          </p:nvPr>
        </p:nvSpPr>
        <p:spPr/>
        <p:txBody>
          <a:bodyPr/>
          <a:lstStyle/>
          <a:p>
            <a:r>
              <a:rPr lang="nb-NO" dirty="0" err="1"/>
              <a:t>Results</a:t>
            </a:r>
            <a:r>
              <a:rPr lang="nb-NO" dirty="0"/>
              <a:t>: </a:t>
            </a:r>
            <a:r>
              <a:rPr lang="nb-NO" dirty="0" err="1"/>
              <a:t>what</a:t>
            </a:r>
            <a:r>
              <a:rPr lang="nb-NO"/>
              <a:t>?</a:t>
            </a:r>
            <a:endParaRPr lang="nb-NO" dirty="0"/>
          </a:p>
        </p:txBody>
      </p:sp>
      <p:graphicFrame>
        <p:nvGraphicFramePr>
          <p:cNvPr id="9" name="Plassholder for innhold 8">
            <a:extLst>
              <a:ext uri="{FF2B5EF4-FFF2-40B4-BE49-F238E27FC236}">
                <a16:creationId xmlns:a16="http://schemas.microsoft.com/office/drawing/2014/main" id="{473BF66A-1C9D-8DEF-9570-0D144502E752}"/>
              </a:ext>
            </a:extLst>
          </p:cNvPr>
          <p:cNvGraphicFramePr>
            <a:graphicFrameLocks noGrp="1"/>
          </p:cNvGraphicFramePr>
          <p:nvPr>
            <p:ph idx="1"/>
            <p:extLst>
              <p:ext uri="{D42A27DB-BD31-4B8C-83A1-F6EECF244321}">
                <p14:modId xmlns:p14="http://schemas.microsoft.com/office/powerpoint/2010/main" val="743661824"/>
              </p:ext>
            </p:extLst>
          </p:nvPr>
        </p:nvGraphicFramePr>
        <p:xfrm>
          <a:off x="811213" y="1352550"/>
          <a:ext cx="10923587" cy="505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ssholder for bunntekst 3">
            <a:extLst>
              <a:ext uri="{FF2B5EF4-FFF2-40B4-BE49-F238E27FC236}">
                <a16:creationId xmlns:a16="http://schemas.microsoft.com/office/drawing/2014/main" id="{2B32D644-7D7A-E9E3-F6F7-916F8B6EED38}"/>
              </a:ext>
            </a:extLst>
          </p:cNvPr>
          <p:cNvSpPr>
            <a:spLocks noGrp="1"/>
          </p:cNvSpPr>
          <p:nvPr>
            <p:ph type="ftr" sz="quarter" idx="10"/>
          </p:nvPr>
        </p:nvSpPr>
        <p:spPr/>
        <p:txBody>
          <a:bodyPr/>
          <a:lstStyle/>
          <a:p>
            <a:endParaRPr lang="en-GB"/>
          </a:p>
        </p:txBody>
      </p:sp>
      <p:sp>
        <p:nvSpPr>
          <p:cNvPr id="5" name="Plassholder for lysbildenummer 4">
            <a:extLst>
              <a:ext uri="{FF2B5EF4-FFF2-40B4-BE49-F238E27FC236}">
                <a16:creationId xmlns:a16="http://schemas.microsoft.com/office/drawing/2014/main" id="{AC3FD5CC-9FDC-C311-FAD8-5CFACB081086}"/>
              </a:ext>
            </a:extLst>
          </p:cNvPr>
          <p:cNvSpPr>
            <a:spLocks noGrp="1"/>
          </p:cNvSpPr>
          <p:nvPr>
            <p:ph type="sldNum" sz="quarter" idx="11"/>
          </p:nvPr>
        </p:nvSpPr>
        <p:spPr/>
        <p:txBody>
          <a:bodyPr/>
          <a:lstStyle/>
          <a:p>
            <a:fld id="{D0BEE4E4-E047-6A49-BCB9-4D06E7BA237B}" type="slidenum">
              <a:rPr lang="en-GB" smtClean="0"/>
              <a:pPr/>
              <a:t>7</a:t>
            </a:fld>
            <a:endParaRPr lang="en-GB"/>
          </a:p>
        </p:txBody>
      </p:sp>
    </p:spTree>
    <p:extLst>
      <p:ext uri="{BB962C8B-B14F-4D97-AF65-F5344CB8AC3E}">
        <p14:creationId xmlns:p14="http://schemas.microsoft.com/office/powerpoint/2010/main" val="138679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FA2231-BD77-B994-6E5F-0F2BE8DD6431}"/>
              </a:ext>
            </a:extLst>
          </p:cNvPr>
          <p:cNvSpPr>
            <a:spLocks noGrp="1"/>
          </p:cNvSpPr>
          <p:nvPr>
            <p:ph type="title"/>
          </p:nvPr>
        </p:nvSpPr>
        <p:spPr>
          <a:xfrm>
            <a:off x="809976" y="-2081"/>
            <a:ext cx="10926000" cy="1350000"/>
          </a:xfrm>
        </p:spPr>
        <p:txBody>
          <a:bodyPr anchor="ctr">
            <a:normAutofit/>
          </a:bodyPr>
          <a:lstStyle/>
          <a:p>
            <a:r>
              <a:rPr lang="nb-NO" dirty="0" err="1"/>
              <a:t>Results</a:t>
            </a:r>
            <a:r>
              <a:rPr lang="nb-NO" dirty="0"/>
              <a:t>: </a:t>
            </a:r>
            <a:r>
              <a:rPr lang="nb-NO" dirty="0" err="1"/>
              <a:t>how</a:t>
            </a:r>
            <a:r>
              <a:rPr lang="nb-NO" dirty="0"/>
              <a:t>?</a:t>
            </a:r>
          </a:p>
        </p:txBody>
      </p:sp>
      <p:sp>
        <p:nvSpPr>
          <p:cNvPr id="11" name="Footer Placeholder 3">
            <a:extLst>
              <a:ext uri="{FF2B5EF4-FFF2-40B4-BE49-F238E27FC236}">
                <a16:creationId xmlns:a16="http://schemas.microsoft.com/office/drawing/2014/main" id="{858DD158-EAD5-8C8A-CFEA-799ADE36470F}"/>
              </a:ext>
            </a:extLst>
          </p:cNvPr>
          <p:cNvSpPr>
            <a:spLocks noGrp="1"/>
          </p:cNvSpPr>
          <p:nvPr>
            <p:ph type="ftr" sz="quarter" idx="10"/>
          </p:nvPr>
        </p:nvSpPr>
        <p:spPr>
          <a:xfrm>
            <a:off x="811950" y="6408000"/>
            <a:ext cx="10923096" cy="450000"/>
          </a:xfrm>
        </p:spPr>
        <p:txBody>
          <a:bodyPr/>
          <a:lstStyle/>
          <a:p>
            <a:endParaRPr lang="nn-NO"/>
          </a:p>
        </p:txBody>
      </p:sp>
      <p:sp>
        <p:nvSpPr>
          <p:cNvPr id="5" name="Plassholder for lysbildenummer 4">
            <a:extLst>
              <a:ext uri="{FF2B5EF4-FFF2-40B4-BE49-F238E27FC236}">
                <a16:creationId xmlns:a16="http://schemas.microsoft.com/office/drawing/2014/main" id="{6186E6D9-E07D-88DC-9939-2C3254BFE166}"/>
              </a:ext>
            </a:extLst>
          </p:cNvPr>
          <p:cNvSpPr>
            <a:spLocks noGrp="1"/>
          </p:cNvSpPr>
          <p:nvPr>
            <p:ph type="sldNum" sz="quarter" idx="11"/>
          </p:nvPr>
        </p:nvSpPr>
        <p:spPr>
          <a:xfrm>
            <a:off x="11738087" y="6406054"/>
            <a:ext cx="450000" cy="450000"/>
          </a:xfrm>
        </p:spPr>
        <p:txBody>
          <a:bodyPr anchor="ctr">
            <a:normAutofit/>
          </a:bodyPr>
          <a:lstStyle/>
          <a:p>
            <a:pPr>
              <a:spcAft>
                <a:spcPts val="600"/>
              </a:spcAft>
            </a:pPr>
            <a:fld id="{D0BEE4E4-E047-6A49-BCB9-4D06E7BA237B}" type="slidenum">
              <a:rPr lang="nn-NO" smtClean="0"/>
              <a:pPr>
                <a:spcAft>
                  <a:spcPts val="600"/>
                </a:spcAft>
              </a:pPr>
              <a:t>8</a:t>
            </a:fld>
            <a:endParaRPr lang="nn-NO"/>
          </a:p>
        </p:txBody>
      </p:sp>
      <p:graphicFrame>
        <p:nvGraphicFramePr>
          <p:cNvPr id="6" name="Plassholder for innhold 5">
            <a:extLst>
              <a:ext uri="{FF2B5EF4-FFF2-40B4-BE49-F238E27FC236}">
                <a16:creationId xmlns:a16="http://schemas.microsoft.com/office/drawing/2014/main" id="{5A1B92FA-1C70-1090-F196-5F5ED89699EB}"/>
              </a:ext>
            </a:extLst>
          </p:cNvPr>
          <p:cNvGraphicFramePr>
            <a:graphicFrameLocks noGrp="1"/>
          </p:cNvGraphicFramePr>
          <p:nvPr>
            <p:ph idx="1"/>
            <p:extLst>
              <p:ext uri="{D42A27DB-BD31-4B8C-83A1-F6EECF244321}">
                <p14:modId xmlns:p14="http://schemas.microsoft.com/office/powerpoint/2010/main" val="22473459"/>
              </p:ext>
            </p:extLst>
          </p:nvPr>
        </p:nvGraphicFramePr>
        <p:xfrm>
          <a:off x="811949" y="1352020"/>
          <a:ext cx="10923097" cy="50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7825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489026-6B2A-E4BE-F1FB-BE40CCC76B78}"/>
              </a:ext>
            </a:extLst>
          </p:cNvPr>
          <p:cNvSpPr>
            <a:spLocks noGrp="1"/>
          </p:cNvSpPr>
          <p:nvPr>
            <p:ph type="title"/>
          </p:nvPr>
        </p:nvSpPr>
        <p:spPr>
          <a:xfrm>
            <a:off x="809976" y="-2081"/>
            <a:ext cx="10926000" cy="1350000"/>
          </a:xfrm>
        </p:spPr>
        <p:txBody>
          <a:bodyPr anchor="ctr">
            <a:normAutofit/>
          </a:bodyPr>
          <a:lstStyle/>
          <a:p>
            <a:r>
              <a:rPr lang="nb-NO" dirty="0"/>
              <a:t>Discussion</a:t>
            </a:r>
          </a:p>
        </p:txBody>
      </p:sp>
      <p:sp>
        <p:nvSpPr>
          <p:cNvPr id="3" name="Plassholder for innhold 2">
            <a:extLst>
              <a:ext uri="{FF2B5EF4-FFF2-40B4-BE49-F238E27FC236}">
                <a16:creationId xmlns:a16="http://schemas.microsoft.com/office/drawing/2014/main" id="{E1E651AE-7604-689B-4F05-ABDA898B5ECF}"/>
              </a:ext>
            </a:extLst>
          </p:cNvPr>
          <p:cNvSpPr>
            <a:spLocks noGrp="1"/>
          </p:cNvSpPr>
          <p:nvPr>
            <p:ph idx="1"/>
          </p:nvPr>
        </p:nvSpPr>
        <p:spPr>
          <a:xfrm>
            <a:off x="809047" y="1352020"/>
            <a:ext cx="5256000" cy="5058000"/>
          </a:xfrm>
        </p:spPr>
        <p:txBody>
          <a:bodyPr>
            <a:normAutofit/>
          </a:bodyPr>
          <a:lstStyle/>
          <a:p>
            <a:pPr>
              <a:lnSpc>
                <a:spcPct val="90000"/>
              </a:lnSpc>
            </a:pPr>
            <a:r>
              <a:rPr lang="en-US" dirty="0"/>
              <a:t>Division between inside and outside</a:t>
            </a:r>
          </a:p>
          <a:p>
            <a:pPr marL="0" indent="0">
              <a:lnSpc>
                <a:spcPct val="90000"/>
              </a:lnSpc>
              <a:buNone/>
            </a:pPr>
            <a:r>
              <a:rPr lang="en-US" dirty="0"/>
              <a:t>Significant efforts to keep substance-using family members inside and continue family activities,</a:t>
            </a:r>
          </a:p>
          <a:p>
            <a:pPr marL="0" indent="0">
              <a:lnSpc>
                <a:spcPct val="90000"/>
              </a:lnSpc>
              <a:buNone/>
            </a:pPr>
            <a:r>
              <a:rPr lang="en-US" dirty="0"/>
              <a:t>in conflict with the stories of PSU as something which should be outside the family, for example, in professional services</a:t>
            </a:r>
          </a:p>
          <a:p>
            <a:pPr>
              <a:lnSpc>
                <a:spcPct val="90000"/>
              </a:lnSpc>
            </a:pPr>
            <a:r>
              <a:rPr lang="en-US" dirty="0"/>
              <a:t>The intolerable dilemmas and paradoxes</a:t>
            </a:r>
          </a:p>
          <a:p>
            <a:pPr marL="0" indent="0">
              <a:lnSpc>
                <a:spcPct val="90000"/>
              </a:lnSpc>
              <a:buNone/>
            </a:pPr>
            <a:endParaRPr lang="en-US" dirty="0"/>
          </a:p>
          <a:p>
            <a:pPr>
              <a:lnSpc>
                <a:spcPct val="90000"/>
              </a:lnSpc>
            </a:pPr>
            <a:r>
              <a:rPr lang="en-US" dirty="0"/>
              <a:t>Family members' roles and positions are not equal</a:t>
            </a:r>
          </a:p>
          <a:p>
            <a:pPr marL="0" indent="0">
              <a:lnSpc>
                <a:spcPct val="90000"/>
              </a:lnSpc>
              <a:buNone/>
            </a:pPr>
            <a:r>
              <a:rPr lang="en-US" dirty="0"/>
              <a:t>Parents, ex-partners</a:t>
            </a:r>
          </a:p>
          <a:p>
            <a:pPr>
              <a:lnSpc>
                <a:spcPct val="90000"/>
              </a:lnSpc>
            </a:pPr>
            <a:endParaRPr lang="nb-NO" dirty="0"/>
          </a:p>
        </p:txBody>
      </p:sp>
      <p:pic>
        <p:nvPicPr>
          <p:cNvPr id="6" name="Bilde 5">
            <a:extLst>
              <a:ext uri="{FF2B5EF4-FFF2-40B4-BE49-F238E27FC236}">
                <a16:creationId xmlns:a16="http://schemas.microsoft.com/office/drawing/2014/main" id="{44FEC6B6-4A93-ED60-DFC1-3EF0376CDBD6}"/>
              </a:ext>
            </a:extLst>
          </p:cNvPr>
          <p:cNvPicPr>
            <a:picLocks noChangeAspect="1"/>
          </p:cNvPicPr>
          <p:nvPr/>
        </p:nvPicPr>
        <p:blipFill rotWithShape="1">
          <a:blip r:embed="rId2"/>
          <a:srcRect b="3767"/>
          <a:stretch/>
        </p:blipFill>
        <p:spPr>
          <a:xfrm>
            <a:off x="6479976" y="1347919"/>
            <a:ext cx="5256000" cy="5058000"/>
          </a:xfrm>
          <a:prstGeom prst="rect">
            <a:avLst/>
          </a:prstGeom>
          <a:noFill/>
          <a:ln>
            <a:noFill/>
          </a:ln>
        </p:spPr>
      </p:pic>
      <p:sp>
        <p:nvSpPr>
          <p:cNvPr id="4" name="Plassholder for bunntekst 3">
            <a:extLst>
              <a:ext uri="{FF2B5EF4-FFF2-40B4-BE49-F238E27FC236}">
                <a16:creationId xmlns:a16="http://schemas.microsoft.com/office/drawing/2014/main" id="{731036B3-A6C8-C372-D6C0-8FFEF3095EC0}"/>
              </a:ext>
            </a:extLst>
          </p:cNvPr>
          <p:cNvSpPr>
            <a:spLocks noGrp="1"/>
          </p:cNvSpPr>
          <p:nvPr>
            <p:ph type="ftr" sz="quarter" idx="10"/>
          </p:nvPr>
        </p:nvSpPr>
        <p:spPr>
          <a:xfrm>
            <a:off x="811950" y="6408000"/>
            <a:ext cx="10926137" cy="450000"/>
          </a:xfrm>
        </p:spPr>
        <p:txBody>
          <a:bodyPr anchor="ctr">
            <a:normAutofit/>
          </a:bodyPr>
          <a:lstStyle/>
          <a:p>
            <a:pPr>
              <a:spcAft>
                <a:spcPts val="600"/>
              </a:spcAft>
            </a:pPr>
            <a:r>
              <a:rPr lang="en-US"/>
              <a:t>How to challenge with other people's perspectives when suffering is so great? 
</a:t>
            </a:r>
            <a:endParaRPr lang="nn-NO"/>
          </a:p>
        </p:txBody>
      </p:sp>
      <p:sp>
        <p:nvSpPr>
          <p:cNvPr id="5" name="Plassholder for lysbildenummer 4">
            <a:extLst>
              <a:ext uri="{FF2B5EF4-FFF2-40B4-BE49-F238E27FC236}">
                <a16:creationId xmlns:a16="http://schemas.microsoft.com/office/drawing/2014/main" id="{F28EFB09-CAFC-71DE-BDC6-D52523278767}"/>
              </a:ext>
            </a:extLst>
          </p:cNvPr>
          <p:cNvSpPr>
            <a:spLocks noGrp="1"/>
          </p:cNvSpPr>
          <p:nvPr>
            <p:ph type="sldNum" sz="quarter" idx="11"/>
          </p:nvPr>
        </p:nvSpPr>
        <p:spPr>
          <a:xfrm>
            <a:off x="11738087" y="6406054"/>
            <a:ext cx="450000" cy="450000"/>
          </a:xfrm>
        </p:spPr>
        <p:txBody>
          <a:bodyPr anchor="ctr">
            <a:normAutofit/>
          </a:bodyPr>
          <a:lstStyle/>
          <a:p>
            <a:pPr>
              <a:spcAft>
                <a:spcPts val="600"/>
              </a:spcAft>
            </a:pPr>
            <a:fld id="{D0BEE4E4-E047-6A49-BCB9-4D06E7BA237B}" type="slidenum">
              <a:rPr lang="nn-NO" smtClean="0"/>
              <a:pPr>
                <a:spcAft>
                  <a:spcPts val="600"/>
                </a:spcAft>
              </a:pPr>
              <a:t>9</a:t>
            </a:fld>
            <a:endParaRPr lang="nn-NO"/>
          </a:p>
        </p:txBody>
      </p:sp>
    </p:spTree>
    <p:extLst>
      <p:ext uri="{BB962C8B-B14F-4D97-AF65-F5344CB8AC3E}">
        <p14:creationId xmlns:p14="http://schemas.microsoft.com/office/powerpoint/2010/main" val="628071676"/>
      </p:ext>
    </p:extLst>
  </p:cSld>
  <p:clrMapOvr>
    <a:masterClrMapping/>
  </p:clrMapOvr>
</p:sld>
</file>

<file path=ppt/theme/theme1.xml><?xml version="1.0" encoding="utf-8"?>
<a:theme xmlns:a="http://schemas.openxmlformats.org/drawingml/2006/main" name="HVL">
  <a:themeElements>
    <a:clrScheme name="HVL-tema">
      <a:dk1>
        <a:srgbClr val="004357"/>
      </a:dk1>
      <a:lt1>
        <a:srgbClr val="FFFFFF"/>
      </a:lt1>
      <a:dk2>
        <a:srgbClr val="004357"/>
      </a:dk2>
      <a:lt2>
        <a:srgbClr val="FFFFFF"/>
      </a:lt2>
      <a:accent1>
        <a:srgbClr val="1B7C83"/>
      </a:accent1>
      <a:accent2>
        <a:srgbClr val="00BAC7"/>
      </a:accent2>
      <a:accent3>
        <a:srgbClr val="98E0E4"/>
      </a:accent3>
      <a:accent4>
        <a:srgbClr val="E7C507"/>
      </a:accent4>
      <a:accent5>
        <a:srgbClr val="B65A20"/>
      </a:accent5>
      <a:accent6>
        <a:srgbClr val="6D2439"/>
      </a:accent6>
      <a:hlink>
        <a:srgbClr val="1C8087"/>
      </a:hlink>
      <a:folHlink>
        <a:srgbClr val="C85A7A"/>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VL_ppt_mal_oppdatert" id="{34A3C5B7-7DCF-A541-AE3D-AB30F07D0F84}" vid="{252C16CA-3E9D-B540-84BD-D5E99CBB698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8e05614-1fd9-4c9d-8faa-3e7240fabfb5">
      <Terms xmlns="http://schemas.microsoft.com/office/infopath/2007/PartnerControls"/>
    </lcf76f155ced4ddcb4097134ff3c332f>
    <TaxCatchAll xmlns="c8a82dbf-16a6-4da7-b839-bacac19a71d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F891294B2F37443A06A357A227DBDCA" ma:contentTypeVersion="13" ma:contentTypeDescription="Opprett et nytt dokument." ma:contentTypeScope="" ma:versionID="28984a8aa92f49b1a331447f0836772a">
  <xsd:schema xmlns:xsd="http://www.w3.org/2001/XMLSchema" xmlns:xs="http://www.w3.org/2001/XMLSchema" xmlns:p="http://schemas.microsoft.com/office/2006/metadata/properties" xmlns:ns2="68e05614-1fd9-4c9d-8faa-3e7240fabfb5" xmlns:ns3="c8a82dbf-16a6-4da7-b839-bacac19a71de" targetNamespace="http://schemas.microsoft.com/office/2006/metadata/properties" ma:root="true" ma:fieldsID="fc28114a7dd51bca437cbd90046fb8de" ns2:_="" ns3:_="">
    <xsd:import namespace="68e05614-1fd9-4c9d-8faa-3e7240fabfb5"/>
    <xsd:import namespace="c8a82dbf-16a6-4da7-b839-bacac19a71d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e05614-1fd9-4c9d-8faa-3e7240fabf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d5ac12ea-e064-4df2-9638-65326f4f9ee2"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8a82dbf-16a6-4da7-b839-bacac19a71d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723ae42-f677-419f-a5c0-3bff0c0894c2}" ma:internalName="TaxCatchAll" ma:showField="CatchAllData" ma:web="c8a82dbf-16a6-4da7-b839-bacac19a71d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01D4B5-1337-4E0B-991E-575CF1C4F3F1}">
  <ds:schemaRefs>
    <ds:schemaRef ds:uri="http://schemas.microsoft.com/sharepoint/v3/contenttype/forms"/>
  </ds:schemaRefs>
</ds:datastoreItem>
</file>

<file path=customXml/itemProps2.xml><?xml version="1.0" encoding="utf-8"?>
<ds:datastoreItem xmlns:ds="http://schemas.openxmlformats.org/officeDocument/2006/customXml" ds:itemID="{B1D789A7-CC38-4D85-8E57-05C60D3BBAC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70c8f6d-aa3e-4c55-8678-e6f05f72e74a"/>
    <ds:schemaRef ds:uri="f5c3ef01-c1db-4dc5-9580-58fdd672648e"/>
    <ds:schemaRef ds:uri="http://purl.org/dc/elements/1.1/"/>
    <ds:schemaRef ds:uri="http://schemas.microsoft.com/office/2006/metadata/properties"/>
    <ds:schemaRef ds:uri="http://www.w3.org/XML/1998/namespace"/>
    <ds:schemaRef ds:uri="http://purl.org/dc/dcmitype/"/>
    <ds:schemaRef ds:uri="68e05614-1fd9-4c9d-8faa-3e7240fabfb5"/>
    <ds:schemaRef ds:uri="c8a82dbf-16a6-4da7-b839-bacac19a71de"/>
  </ds:schemaRefs>
</ds:datastoreItem>
</file>

<file path=customXml/itemProps3.xml><?xml version="1.0" encoding="utf-8"?>
<ds:datastoreItem xmlns:ds="http://schemas.openxmlformats.org/officeDocument/2006/customXml" ds:itemID="{43FD21F5-E4D6-4747-A49D-B8AED7BE95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e05614-1fd9-4c9d-8faa-3e7240fabfb5"/>
    <ds:schemaRef ds:uri="c8a82dbf-16a6-4da7-b839-bacac19a71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HVL_ppt_mal</Template>
  <TotalTime>1891</TotalTime>
  <Words>925</Words>
  <Application>Microsoft Office PowerPoint</Application>
  <PresentationFormat>Widescreen</PresentationFormat>
  <Paragraphs>101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.AppleSystemUIFont</vt:lpstr>
      <vt:lpstr>Arial</vt:lpstr>
      <vt:lpstr>Calibri</vt:lpstr>
      <vt:lpstr>Georgia</vt:lpstr>
      <vt:lpstr>HVL</vt:lpstr>
      <vt:lpstr>Stories from family life</vt:lpstr>
      <vt:lpstr>Humans tell stories and create meaning</vt:lpstr>
      <vt:lpstr>Research questions </vt:lpstr>
      <vt:lpstr>Participants
</vt:lpstr>
      <vt:lpstr>FANI - free association narrative interview</vt:lpstr>
      <vt:lpstr>Narrative analysis</vt:lpstr>
      <vt:lpstr>Results: what?</vt:lpstr>
      <vt:lpstr>Results: how?</vt:lpstr>
      <vt:lpstr>Discussion</vt:lpstr>
      <vt:lpstr>Discussion</vt:lpstr>
      <vt:lpstr>The art of listening
</vt:lpstr>
      <vt:lpstr>References</vt:lpstr>
    </vt:vector>
  </TitlesOfParts>
  <Company>Hogskolen i Bergen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Kamilla Hedvig Halvorsen Myklebust</dc:creator>
  <cp:lastModifiedBy>Namen, D.M. van (Dorine)</cp:lastModifiedBy>
  <cp:revision>14</cp:revision>
  <dcterms:created xsi:type="dcterms:W3CDTF">2016-11-30T08:20:17Z</dcterms:created>
  <dcterms:modified xsi:type="dcterms:W3CDTF">2023-06-06T07:48:37Z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0x010100BF891294B2F37443A06A357A227DBDCA</vt:lpwstr>
  </property>
  <property fmtid="{D5CDD505-2E9C-101B-9397-08002B2CF9AE}" pid="3" name="MediaServiceImageTags">
    <vt:lpwstr/>
  </property>
</Properties>
</file>