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sldIdLst>
    <p:sldId id="257" r:id="rId5"/>
    <p:sldId id="261" r:id="rId6"/>
    <p:sldId id="260" r:id="rId7"/>
    <p:sldId id="258" r:id="rId8"/>
    <p:sldId id="259" r:id="rId9"/>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82" d="100"/>
          <a:sy n="82" d="100"/>
        </p:scale>
        <p:origin x="720"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theme" Target="theme/theme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viewProps" Target="viewProps.xml"/><Relationship Id="rId5" Type="http://schemas.openxmlformats.org/officeDocument/2006/relationships/slide" Target="slides/slide1.xml"/><Relationship Id="rId10"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5.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916C4F-C3FB-4870-94C7-CA888C28BDA7}"/>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fr-FR"/>
          </a:p>
        </p:txBody>
      </p:sp>
      <p:sp>
        <p:nvSpPr>
          <p:cNvPr id="3" name="Subtitle 2">
            <a:extLst>
              <a:ext uri="{FF2B5EF4-FFF2-40B4-BE49-F238E27FC236}">
                <a16:creationId xmlns:a16="http://schemas.microsoft.com/office/drawing/2014/main" id="{0AD37503-ABF3-46F1-BB6D-AA273CF0DA5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fr-FR"/>
          </a:p>
        </p:txBody>
      </p:sp>
      <p:sp>
        <p:nvSpPr>
          <p:cNvPr id="4" name="Date Placeholder 3">
            <a:extLst>
              <a:ext uri="{FF2B5EF4-FFF2-40B4-BE49-F238E27FC236}">
                <a16:creationId xmlns:a16="http://schemas.microsoft.com/office/drawing/2014/main" id="{7779DB15-7B5B-455A-8833-EC0184808ED4}"/>
              </a:ext>
            </a:extLst>
          </p:cNvPr>
          <p:cNvSpPr>
            <a:spLocks noGrp="1"/>
          </p:cNvSpPr>
          <p:nvPr>
            <p:ph type="dt" sz="half" idx="10"/>
          </p:nvPr>
        </p:nvSpPr>
        <p:spPr/>
        <p:txBody>
          <a:bodyPr/>
          <a:lstStyle/>
          <a:p>
            <a:fld id="{7E22540F-2B6D-400B-8520-1D0404BA07C6}" type="datetime1">
              <a:rPr lang="en-US" smtClean="0"/>
              <a:t>9/19/2024</a:t>
            </a:fld>
            <a:endParaRPr lang="en-US" dirty="0"/>
          </a:p>
        </p:txBody>
      </p:sp>
      <p:sp>
        <p:nvSpPr>
          <p:cNvPr id="5" name="Footer Placeholder 4">
            <a:extLst>
              <a:ext uri="{FF2B5EF4-FFF2-40B4-BE49-F238E27FC236}">
                <a16:creationId xmlns:a16="http://schemas.microsoft.com/office/drawing/2014/main" id="{ED815E2E-FFB8-4642-B80C-611B858007A8}"/>
              </a:ext>
            </a:extLst>
          </p:cNvPr>
          <p:cNvSpPr>
            <a:spLocks noGrp="1"/>
          </p:cNvSpPr>
          <p:nvPr>
            <p:ph type="ftr" sz="quarter" idx="11"/>
          </p:nvPr>
        </p:nvSpPr>
        <p:spPr/>
        <p:txBody>
          <a:bodyPr/>
          <a:lstStyle/>
          <a:p>
            <a:r>
              <a:rPr lang="da-DK"/>
              <a:t>Marileine KEMME - Center For Life</a:t>
            </a:r>
            <a:endParaRPr lang="en-US" dirty="0"/>
          </a:p>
        </p:txBody>
      </p:sp>
      <p:sp>
        <p:nvSpPr>
          <p:cNvPr id="6" name="Slide Number Placeholder 5">
            <a:extLst>
              <a:ext uri="{FF2B5EF4-FFF2-40B4-BE49-F238E27FC236}">
                <a16:creationId xmlns:a16="http://schemas.microsoft.com/office/drawing/2014/main" id="{95EB4AC4-B833-4BFB-8E13-F0FEAE6C7D5D}"/>
              </a:ext>
            </a:extLst>
          </p:cNvPr>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33042382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9B0BCC-B6CA-4485-AC21-29C2F0F47DEE}"/>
              </a:ext>
            </a:extLst>
          </p:cNvPr>
          <p:cNvSpPr>
            <a:spLocks noGrp="1"/>
          </p:cNvSpPr>
          <p:nvPr>
            <p:ph type="title"/>
          </p:nvPr>
        </p:nvSpPr>
        <p:spPr/>
        <p:txBody>
          <a:bodyPr/>
          <a:lstStyle/>
          <a:p>
            <a:r>
              <a:rPr lang="en-US"/>
              <a:t>Click to edit Master title style</a:t>
            </a:r>
            <a:endParaRPr lang="fr-FR"/>
          </a:p>
        </p:txBody>
      </p:sp>
      <p:sp>
        <p:nvSpPr>
          <p:cNvPr id="3" name="Vertical Text Placeholder 2">
            <a:extLst>
              <a:ext uri="{FF2B5EF4-FFF2-40B4-BE49-F238E27FC236}">
                <a16:creationId xmlns:a16="http://schemas.microsoft.com/office/drawing/2014/main" id="{0031C622-D0E2-4D6D-ACC3-506BD3C35EAB}"/>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FR"/>
          </a:p>
        </p:txBody>
      </p:sp>
      <p:sp>
        <p:nvSpPr>
          <p:cNvPr id="4" name="Date Placeholder 3">
            <a:extLst>
              <a:ext uri="{FF2B5EF4-FFF2-40B4-BE49-F238E27FC236}">
                <a16:creationId xmlns:a16="http://schemas.microsoft.com/office/drawing/2014/main" id="{CC75151F-9D8F-4024-B25E-E5C18C32EBE4}"/>
              </a:ext>
            </a:extLst>
          </p:cNvPr>
          <p:cNvSpPr>
            <a:spLocks noGrp="1"/>
          </p:cNvSpPr>
          <p:nvPr>
            <p:ph type="dt" sz="half" idx="10"/>
          </p:nvPr>
        </p:nvSpPr>
        <p:spPr/>
        <p:txBody>
          <a:bodyPr/>
          <a:lstStyle/>
          <a:p>
            <a:fld id="{D80764B9-2F7C-49B0-B125-D616B9119207}" type="datetime1">
              <a:rPr lang="en-US" smtClean="0"/>
              <a:t>9/19/2024</a:t>
            </a:fld>
            <a:endParaRPr lang="en-US" dirty="0"/>
          </a:p>
        </p:txBody>
      </p:sp>
      <p:sp>
        <p:nvSpPr>
          <p:cNvPr id="5" name="Footer Placeholder 4">
            <a:extLst>
              <a:ext uri="{FF2B5EF4-FFF2-40B4-BE49-F238E27FC236}">
                <a16:creationId xmlns:a16="http://schemas.microsoft.com/office/drawing/2014/main" id="{269C52E6-C6A3-4E99-981B-6DEB83B280D1}"/>
              </a:ext>
            </a:extLst>
          </p:cNvPr>
          <p:cNvSpPr>
            <a:spLocks noGrp="1"/>
          </p:cNvSpPr>
          <p:nvPr>
            <p:ph type="ftr" sz="quarter" idx="11"/>
          </p:nvPr>
        </p:nvSpPr>
        <p:spPr/>
        <p:txBody>
          <a:bodyPr/>
          <a:lstStyle/>
          <a:p>
            <a:r>
              <a:rPr lang="da-DK"/>
              <a:t>Marileine KEMME - Center For Life</a:t>
            </a:r>
            <a:endParaRPr lang="en-US" dirty="0"/>
          </a:p>
        </p:txBody>
      </p:sp>
      <p:sp>
        <p:nvSpPr>
          <p:cNvPr id="6" name="Slide Number Placeholder 5">
            <a:extLst>
              <a:ext uri="{FF2B5EF4-FFF2-40B4-BE49-F238E27FC236}">
                <a16:creationId xmlns:a16="http://schemas.microsoft.com/office/drawing/2014/main" id="{5BF776CC-0A91-422E-B60F-8BB438EA6E59}"/>
              </a:ext>
            </a:extLst>
          </p:cNvPr>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238690758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A8178BD-E783-4D30-8D67-25B450625FF3}"/>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fr-FR"/>
          </a:p>
        </p:txBody>
      </p:sp>
      <p:sp>
        <p:nvSpPr>
          <p:cNvPr id="3" name="Vertical Text Placeholder 2">
            <a:extLst>
              <a:ext uri="{FF2B5EF4-FFF2-40B4-BE49-F238E27FC236}">
                <a16:creationId xmlns:a16="http://schemas.microsoft.com/office/drawing/2014/main" id="{6B7284B9-E398-4096-A78E-52172CB05403}"/>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FR"/>
          </a:p>
        </p:txBody>
      </p:sp>
      <p:sp>
        <p:nvSpPr>
          <p:cNvPr id="4" name="Date Placeholder 3">
            <a:extLst>
              <a:ext uri="{FF2B5EF4-FFF2-40B4-BE49-F238E27FC236}">
                <a16:creationId xmlns:a16="http://schemas.microsoft.com/office/drawing/2014/main" id="{EA214A13-9E25-4141-9567-A3230C513B4A}"/>
              </a:ext>
            </a:extLst>
          </p:cNvPr>
          <p:cNvSpPr>
            <a:spLocks noGrp="1"/>
          </p:cNvSpPr>
          <p:nvPr>
            <p:ph type="dt" sz="half" idx="10"/>
          </p:nvPr>
        </p:nvSpPr>
        <p:spPr/>
        <p:txBody>
          <a:bodyPr/>
          <a:lstStyle/>
          <a:p>
            <a:fld id="{8B5A168F-C152-4713-8121-CF9926D42E51}" type="datetime1">
              <a:rPr lang="en-US" smtClean="0"/>
              <a:t>9/19/2024</a:t>
            </a:fld>
            <a:endParaRPr lang="en-US" dirty="0"/>
          </a:p>
        </p:txBody>
      </p:sp>
      <p:sp>
        <p:nvSpPr>
          <p:cNvPr id="5" name="Footer Placeholder 4">
            <a:extLst>
              <a:ext uri="{FF2B5EF4-FFF2-40B4-BE49-F238E27FC236}">
                <a16:creationId xmlns:a16="http://schemas.microsoft.com/office/drawing/2014/main" id="{918769D9-4EC5-4C11-89BD-343776969AAB}"/>
              </a:ext>
            </a:extLst>
          </p:cNvPr>
          <p:cNvSpPr>
            <a:spLocks noGrp="1"/>
          </p:cNvSpPr>
          <p:nvPr>
            <p:ph type="ftr" sz="quarter" idx="11"/>
          </p:nvPr>
        </p:nvSpPr>
        <p:spPr/>
        <p:txBody>
          <a:bodyPr/>
          <a:lstStyle/>
          <a:p>
            <a:r>
              <a:rPr lang="da-DK"/>
              <a:t>Marileine KEMME - Center For Life</a:t>
            </a:r>
            <a:endParaRPr lang="en-US" dirty="0"/>
          </a:p>
        </p:txBody>
      </p:sp>
      <p:sp>
        <p:nvSpPr>
          <p:cNvPr id="6" name="Slide Number Placeholder 5">
            <a:extLst>
              <a:ext uri="{FF2B5EF4-FFF2-40B4-BE49-F238E27FC236}">
                <a16:creationId xmlns:a16="http://schemas.microsoft.com/office/drawing/2014/main" id="{13AEF159-B3E4-4D65-AEAF-F854A06217A4}"/>
              </a:ext>
            </a:extLst>
          </p:cNvPr>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162986128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12" name="Content Placeholder 2"/>
          <p:cNvSpPr>
            <a:spLocks noGrp="1"/>
          </p:cNvSpPr>
          <p:nvPr>
            <p:ph sz="quarter" idx="13"/>
          </p:nvPr>
        </p:nvSpPr>
        <p:spPr>
          <a:xfrm>
            <a:off x="913774" y="2367092"/>
            <a:ext cx="10363826" cy="342410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FAA7F19-C9CB-4030-A23B-C9BC442044D8}" type="datetime1">
              <a:rPr lang="en-US" smtClean="0"/>
              <a:t>9/19/2024</a:t>
            </a:fld>
            <a:endParaRPr lang="en-US" dirty="0"/>
          </a:p>
        </p:txBody>
      </p:sp>
      <p:sp>
        <p:nvSpPr>
          <p:cNvPr id="5" name="Footer Placeholder 4"/>
          <p:cNvSpPr>
            <a:spLocks noGrp="1"/>
          </p:cNvSpPr>
          <p:nvPr>
            <p:ph type="ftr" sz="quarter" idx="11"/>
          </p:nvPr>
        </p:nvSpPr>
        <p:spPr/>
        <p:txBody>
          <a:bodyPr/>
          <a:lstStyle/>
          <a:p>
            <a:r>
              <a:rPr lang="da-DK"/>
              <a:t>Marileine KEMME - Center For Life</a:t>
            </a:r>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extLst>
      <p:ext uri="{BB962C8B-B14F-4D97-AF65-F5344CB8AC3E}">
        <p14:creationId xmlns:p14="http://schemas.microsoft.com/office/powerpoint/2010/main" val="5960111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82D9EA-1242-4171-806D-41527DF3C535}"/>
              </a:ext>
            </a:extLst>
          </p:cNvPr>
          <p:cNvSpPr>
            <a:spLocks noGrp="1"/>
          </p:cNvSpPr>
          <p:nvPr>
            <p:ph type="title"/>
          </p:nvPr>
        </p:nvSpPr>
        <p:spPr/>
        <p:txBody>
          <a:bodyPr/>
          <a:lstStyle/>
          <a:p>
            <a:r>
              <a:rPr lang="en-US"/>
              <a:t>Click to edit Master title style</a:t>
            </a:r>
            <a:endParaRPr lang="fr-FR"/>
          </a:p>
        </p:txBody>
      </p:sp>
      <p:sp>
        <p:nvSpPr>
          <p:cNvPr id="3" name="Content Placeholder 2">
            <a:extLst>
              <a:ext uri="{FF2B5EF4-FFF2-40B4-BE49-F238E27FC236}">
                <a16:creationId xmlns:a16="http://schemas.microsoft.com/office/drawing/2014/main" id="{9463E54A-9BA3-4BFF-B0DD-75E17E29CBDD}"/>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FR"/>
          </a:p>
        </p:txBody>
      </p:sp>
      <p:sp>
        <p:nvSpPr>
          <p:cNvPr id="4" name="Date Placeholder 3">
            <a:extLst>
              <a:ext uri="{FF2B5EF4-FFF2-40B4-BE49-F238E27FC236}">
                <a16:creationId xmlns:a16="http://schemas.microsoft.com/office/drawing/2014/main" id="{9C7F11B5-FBF8-460B-ACC6-B8E76DCC7315}"/>
              </a:ext>
            </a:extLst>
          </p:cNvPr>
          <p:cNvSpPr>
            <a:spLocks noGrp="1"/>
          </p:cNvSpPr>
          <p:nvPr>
            <p:ph type="dt" sz="half" idx="10"/>
          </p:nvPr>
        </p:nvSpPr>
        <p:spPr/>
        <p:txBody>
          <a:bodyPr/>
          <a:lstStyle/>
          <a:p>
            <a:fld id="{7B281312-7308-4AD7-B348-A21766C6CD77}" type="datetime1">
              <a:rPr lang="en-US" smtClean="0"/>
              <a:t>9/19/2024</a:t>
            </a:fld>
            <a:endParaRPr lang="en-US" dirty="0"/>
          </a:p>
        </p:txBody>
      </p:sp>
      <p:sp>
        <p:nvSpPr>
          <p:cNvPr id="5" name="Footer Placeholder 4">
            <a:extLst>
              <a:ext uri="{FF2B5EF4-FFF2-40B4-BE49-F238E27FC236}">
                <a16:creationId xmlns:a16="http://schemas.microsoft.com/office/drawing/2014/main" id="{298C91ED-FF74-4D79-96F6-93704CBB1E35}"/>
              </a:ext>
            </a:extLst>
          </p:cNvPr>
          <p:cNvSpPr>
            <a:spLocks noGrp="1"/>
          </p:cNvSpPr>
          <p:nvPr>
            <p:ph type="ftr" sz="quarter" idx="11"/>
          </p:nvPr>
        </p:nvSpPr>
        <p:spPr/>
        <p:txBody>
          <a:bodyPr/>
          <a:lstStyle/>
          <a:p>
            <a:r>
              <a:rPr lang="da-DK"/>
              <a:t>Marileine KEMME - Center For Life</a:t>
            </a:r>
            <a:endParaRPr lang="en-US" dirty="0"/>
          </a:p>
        </p:txBody>
      </p:sp>
      <p:sp>
        <p:nvSpPr>
          <p:cNvPr id="6" name="Slide Number Placeholder 5">
            <a:extLst>
              <a:ext uri="{FF2B5EF4-FFF2-40B4-BE49-F238E27FC236}">
                <a16:creationId xmlns:a16="http://schemas.microsoft.com/office/drawing/2014/main" id="{24DC7430-A03F-4AA3-825C-30768F7DB664}"/>
              </a:ext>
            </a:extLst>
          </p:cNvPr>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28522046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EE6849-02BC-4B76-BB59-9D47EAA8E941}"/>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fr-FR"/>
          </a:p>
        </p:txBody>
      </p:sp>
      <p:sp>
        <p:nvSpPr>
          <p:cNvPr id="3" name="Text Placeholder 2">
            <a:extLst>
              <a:ext uri="{FF2B5EF4-FFF2-40B4-BE49-F238E27FC236}">
                <a16:creationId xmlns:a16="http://schemas.microsoft.com/office/drawing/2014/main" id="{57AF4DE5-958D-4EAD-B558-4643443003F9}"/>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F907AE10-A4EF-4A20-9976-3C68A2018FA1}"/>
              </a:ext>
            </a:extLst>
          </p:cNvPr>
          <p:cNvSpPr>
            <a:spLocks noGrp="1"/>
          </p:cNvSpPr>
          <p:nvPr>
            <p:ph type="dt" sz="half" idx="10"/>
          </p:nvPr>
        </p:nvSpPr>
        <p:spPr/>
        <p:txBody>
          <a:bodyPr/>
          <a:lstStyle/>
          <a:p>
            <a:fld id="{35F6BBAF-0317-4EE1-A109-A87DF495E76A}" type="datetime1">
              <a:rPr lang="en-US" smtClean="0"/>
              <a:t>9/19/2024</a:t>
            </a:fld>
            <a:endParaRPr lang="en-US" dirty="0"/>
          </a:p>
        </p:txBody>
      </p:sp>
      <p:sp>
        <p:nvSpPr>
          <p:cNvPr id="5" name="Footer Placeholder 4">
            <a:extLst>
              <a:ext uri="{FF2B5EF4-FFF2-40B4-BE49-F238E27FC236}">
                <a16:creationId xmlns:a16="http://schemas.microsoft.com/office/drawing/2014/main" id="{D1E658B7-706C-4A2B-842A-3444A28F9B05}"/>
              </a:ext>
            </a:extLst>
          </p:cNvPr>
          <p:cNvSpPr>
            <a:spLocks noGrp="1"/>
          </p:cNvSpPr>
          <p:nvPr>
            <p:ph type="ftr" sz="quarter" idx="11"/>
          </p:nvPr>
        </p:nvSpPr>
        <p:spPr/>
        <p:txBody>
          <a:bodyPr/>
          <a:lstStyle/>
          <a:p>
            <a:r>
              <a:rPr lang="da-DK"/>
              <a:t>Marileine KEMME - Center For Life</a:t>
            </a:r>
            <a:endParaRPr lang="en-US" dirty="0"/>
          </a:p>
        </p:txBody>
      </p:sp>
      <p:sp>
        <p:nvSpPr>
          <p:cNvPr id="6" name="Slide Number Placeholder 5">
            <a:extLst>
              <a:ext uri="{FF2B5EF4-FFF2-40B4-BE49-F238E27FC236}">
                <a16:creationId xmlns:a16="http://schemas.microsoft.com/office/drawing/2014/main" id="{657185F1-A9E8-4D2B-8377-D85C3E3455AC}"/>
              </a:ext>
            </a:extLst>
          </p:cNvPr>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1230796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5CCDA1-08DD-4699-B940-2AEA2D4A48E8}"/>
              </a:ext>
            </a:extLst>
          </p:cNvPr>
          <p:cNvSpPr>
            <a:spLocks noGrp="1"/>
          </p:cNvSpPr>
          <p:nvPr>
            <p:ph type="title"/>
          </p:nvPr>
        </p:nvSpPr>
        <p:spPr/>
        <p:txBody>
          <a:bodyPr/>
          <a:lstStyle/>
          <a:p>
            <a:r>
              <a:rPr lang="en-US"/>
              <a:t>Click to edit Master title style</a:t>
            </a:r>
            <a:endParaRPr lang="fr-FR"/>
          </a:p>
        </p:txBody>
      </p:sp>
      <p:sp>
        <p:nvSpPr>
          <p:cNvPr id="3" name="Content Placeholder 2">
            <a:extLst>
              <a:ext uri="{FF2B5EF4-FFF2-40B4-BE49-F238E27FC236}">
                <a16:creationId xmlns:a16="http://schemas.microsoft.com/office/drawing/2014/main" id="{D1A14B85-8809-401F-B045-EC2D1F81E5C1}"/>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FR"/>
          </a:p>
        </p:txBody>
      </p:sp>
      <p:sp>
        <p:nvSpPr>
          <p:cNvPr id="4" name="Content Placeholder 3">
            <a:extLst>
              <a:ext uri="{FF2B5EF4-FFF2-40B4-BE49-F238E27FC236}">
                <a16:creationId xmlns:a16="http://schemas.microsoft.com/office/drawing/2014/main" id="{0B331429-F323-43F8-84E4-AC6C733E5583}"/>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FR"/>
          </a:p>
        </p:txBody>
      </p:sp>
      <p:sp>
        <p:nvSpPr>
          <p:cNvPr id="5" name="Date Placeholder 4">
            <a:extLst>
              <a:ext uri="{FF2B5EF4-FFF2-40B4-BE49-F238E27FC236}">
                <a16:creationId xmlns:a16="http://schemas.microsoft.com/office/drawing/2014/main" id="{AEBD51ED-7ADD-47EC-B100-0BB52B9AA8B7}"/>
              </a:ext>
            </a:extLst>
          </p:cNvPr>
          <p:cNvSpPr>
            <a:spLocks noGrp="1"/>
          </p:cNvSpPr>
          <p:nvPr>
            <p:ph type="dt" sz="half" idx="10"/>
          </p:nvPr>
        </p:nvSpPr>
        <p:spPr/>
        <p:txBody>
          <a:bodyPr/>
          <a:lstStyle/>
          <a:p>
            <a:fld id="{F098552B-6110-4EB7-8122-EFC7BEFFA21B}" type="datetime1">
              <a:rPr lang="en-US" smtClean="0"/>
              <a:t>9/19/2024</a:t>
            </a:fld>
            <a:endParaRPr lang="en-US" dirty="0"/>
          </a:p>
        </p:txBody>
      </p:sp>
      <p:sp>
        <p:nvSpPr>
          <p:cNvPr id="6" name="Footer Placeholder 5">
            <a:extLst>
              <a:ext uri="{FF2B5EF4-FFF2-40B4-BE49-F238E27FC236}">
                <a16:creationId xmlns:a16="http://schemas.microsoft.com/office/drawing/2014/main" id="{26016DE0-D3F7-46A2-A4DC-F66B2EE17044}"/>
              </a:ext>
            </a:extLst>
          </p:cNvPr>
          <p:cNvSpPr>
            <a:spLocks noGrp="1"/>
          </p:cNvSpPr>
          <p:nvPr>
            <p:ph type="ftr" sz="quarter" idx="11"/>
          </p:nvPr>
        </p:nvSpPr>
        <p:spPr/>
        <p:txBody>
          <a:bodyPr/>
          <a:lstStyle/>
          <a:p>
            <a:r>
              <a:rPr lang="da-DK"/>
              <a:t>Marileine KEMME - Center For Life</a:t>
            </a:r>
            <a:endParaRPr lang="en-US" dirty="0"/>
          </a:p>
        </p:txBody>
      </p:sp>
      <p:sp>
        <p:nvSpPr>
          <p:cNvPr id="7" name="Slide Number Placeholder 6">
            <a:extLst>
              <a:ext uri="{FF2B5EF4-FFF2-40B4-BE49-F238E27FC236}">
                <a16:creationId xmlns:a16="http://schemas.microsoft.com/office/drawing/2014/main" id="{8EE78C78-5D10-4775-88C8-DB37562AF68E}"/>
              </a:ext>
            </a:extLst>
          </p:cNvPr>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173296543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D78213-AD7E-47AF-8185-387CCE5300BC}"/>
              </a:ext>
            </a:extLst>
          </p:cNvPr>
          <p:cNvSpPr>
            <a:spLocks noGrp="1"/>
          </p:cNvSpPr>
          <p:nvPr>
            <p:ph type="title"/>
          </p:nvPr>
        </p:nvSpPr>
        <p:spPr>
          <a:xfrm>
            <a:off x="839788" y="365125"/>
            <a:ext cx="10515600" cy="1325563"/>
          </a:xfrm>
        </p:spPr>
        <p:txBody>
          <a:bodyPr/>
          <a:lstStyle/>
          <a:p>
            <a:r>
              <a:rPr lang="en-US"/>
              <a:t>Click to edit Master title style</a:t>
            </a:r>
            <a:endParaRPr lang="fr-FR"/>
          </a:p>
        </p:txBody>
      </p:sp>
      <p:sp>
        <p:nvSpPr>
          <p:cNvPr id="3" name="Text Placeholder 2">
            <a:extLst>
              <a:ext uri="{FF2B5EF4-FFF2-40B4-BE49-F238E27FC236}">
                <a16:creationId xmlns:a16="http://schemas.microsoft.com/office/drawing/2014/main" id="{BC5A1D30-EFB1-49C8-B71B-77F0A497424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D5DA6B10-5113-4BA3-AD8B-31F395D1B92C}"/>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FR"/>
          </a:p>
        </p:txBody>
      </p:sp>
      <p:sp>
        <p:nvSpPr>
          <p:cNvPr id="5" name="Text Placeholder 4">
            <a:extLst>
              <a:ext uri="{FF2B5EF4-FFF2-40B4-BE49-F238E27FC236}">
                <a16:creationId xmlns:a16="http://schemas.microsoft.com/office/drawing/2014/main" id="{B8992B59-A574-4C79-A959-30EAB5DEF4E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7C222817-CE2F-4D87-84B1-2EB1BA6122A3}"/>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FR"/>
          </a:p>
        </p:txBody>
      </p:sp>
      <p:sp>
        <p:nvSpPr>
          <p:cNvPr id="7" name="Date Placeholder 6">
            <a:extLst>
              <a:ext uri="{FF2B5EF4-FFF2-40B4-BE49-F238E27FC236}">
                <a16:creationId xmlns:a16="http://schemas.microsoft.com/office/drawing/2014/main" id="{4B337E7F-422F-4C07-84A6-15ED6225D7AB}"/>
              </a:ext>
            </a:extLst>
          </p:cNvPr>
          <p:cNvSpPr>
            <a:spLocks noGrp="1"/>
          </p:cNvSpPr>
          <p:nvPr>
            <p:ph type="dt" sz="half" idx="10"/>
          </p:nvPr>
        </p:nvSpPr>
        <p:spPr/>
        <p:txBody>
          <a:bodyPr/>
          <a:lstStyle/>
          <a:p>
            <a:fld id="{86ECF518-4EDC-4B7E-8FBD-B909E3185C57}" type="datetime1">
              <a:rPr lang="en-US" smtClean="0"/>
              <a:t>9/19/2024</a:t>
            </a:fld>
            <a:endParaRPr lang="en-US" dirty="0"/>
          </a:p>
        </p:txBody>
      </p:sp>
      <p:sp>
        <p:nvSpPr>
          <p:cNvPr id="8" name="Footer Placeholder 7">
            <a:extLst>
              <a:ext uri="{FF2B5EF4-FFF2-40B4-BE49-F238E27FC236}">
                <a16:creationId xmlns:a16="http://schemas.microsoft.com/office/drawing/2014/main" id="{A1396DBB-C63F-4EC8-9315-F398AFAAFDD8}"/>
              </a:ext>
            </a:extLst>
          </p:cNvPr>
          <p:cNvSpPr>
            <a:spLocks noGrp="1"/>
          </p:cNvSpPr>
          <p:nvPr>
            <p:ph type="ftr" sz="quarter" idx="11"/>
          </p:nvPr>
        </p:nvSpPr>
        <p:spPr/>
        <p:txBody>
          <a:bodyPr/>
          <a:lstStyle/>
          <a:p>
            <a:r>
              <a:rPr lang="da-DK"/>
              <a:t>Marileine KEMME - Center For Life</a:t>
            </a:r>
            <a:endParaRPr lang="en-US" dirty="0"/>
          </a:p>
        </p:txBody>
      </p:sp>
      <p:sp>
        <p:nvSpPr>
          <p:cNvPr id="9" name="Slide Number Placeholder 8">
            <a:extLst>
              <a:ext uri="{FF2B5EF4-FFF2-40B4-BE49-F238E27FC236}">
                <a16:creationId xmlns:a16="http://schemas.microsoft.com/office/drawing/2014/main" id="{17AA2520-2016-4050-84DD-689171BE14D4}"/>
              </a:ext>
            </a:extLst>
          </p:cNvPr>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15192283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55EDE1-9049-4766-B8BE-E0817E2C1795}"/>
              </a:ext>
            </a:extLst>
          </p:cNvPr>
          <p:cNvSpPr>
            <a:spLocks noGrp="1"/>
          </p:cNvSpPr>
          <p:nvPr>
            <p:ph type="title"/>
          </p:nvPr>
        </p:nvSpPr>
        <p:spPr/>
        <p:txBody>
          <a:bodyPr/>
          <a:lstStyle/>
          <a:p>
            <a:r>
              <a:rPr lang="en-US"/>
              <a:t>Click to edit Master title style</a:t>
            </a:r>
            <a:endParaRPr lang="fr-FR"/>
          </a:p>
        </p:txBody>
      </p:sp>
      <p:sp>
        <p:nvSpPr>
          <p:cNvPr id="3" name="Date Placeholder 2">
            <a:extLst>
              <a:ext uri="{FF2B5EF4-FFF2-40B4-BE49-F238E27FC236}">
                <a16:creationId xmlns:a16="http://schemas.microsoft.com/office/drawing/2014/main" id="{88E9B4D5-8D63-42D2-A917-EFA583685A21}"/>
              </a:ext>
            </a:extLst>
          </p:cNvPr>
          <p:cNvSpPr>
            <a:spLocks noGrp="1"/>
          </p:cNvSpPr>
          <p:nvPr>
            <p:ph type="dt" sz="half" idx="10"/>
          </p:nvPr>
        </p:nvSpPr>
        <p:spPr/>
        <p:txBody>
          <a:bodyPr/>
          <a:lstStyle/>
          <a:p>
            <a:fld id="{12C115A7-CA0D-4470-99AF-52E0B34365AF}" type="datetime1">
              <a:rPr lang="en-US" smtClean="0"/>
              <a:t>9/19/2024</a:t>
            </a:fld>
            <a:endParaRPr lang="en-US" dirty="0"/>
          </a:p>
        </p:txBody>
      </p:sp>
      <p:sp>
        <p:nvSpPr>
          <p:cNvPr id="4" name="Footer Placeholder 3">
            <a:extLst>
              <a:ext uri="{FF2B5EF4-FFF2-40B4-BE49-F238E27FC236}">
                <a16:creationId xmlns:a16="http://schemas.microsoft.com/office/drawing/2014/main" id="{99D03823-8B8C-414E-B8B0-95C838A20E58}"/>
              </a:ext>
            </a:extLst>
          </p:cNvPr>
          <p:cNvSpPr>
            <a:spLocks noGrp="1"/>
          </p:cNvSpPr>
          <p:nvPr>
            <p:ph type="ftr" sz="quarter" idx="11"/>
          </p:nvPr>
        </p:nvSpPr>
        <p:spPr/>
        <p:txBody>
          <a:bodyPr/>
          <a:lstStyle/>
          <a:p>
            <a:r>
              <a:rPr lang="da-DK"/>
              <a:t>Marileine KEMME - Center For Life</a:t>
            </a:r>
            <a:endParaRPr lang="en-US" dirty="0"/>
          </a:p>
        </p:txBody>
      </p:sp>
      <p:sp>
        <p:nvSpPr>
          <p:cNvPr id="5" name="Slide Number Placeholder 4">
            <a:extLst>
              <a:ext uri="{FF2B5EF4-FFF2-40B4-BE49-F238E27FC236}">
                <a16:creationId xmlns:a16="http://schemas.microsoft.com/office/drawing/2014/main" id="{4C93E7A6-8ADE-4BF3-8594-AC411033C42E}"/>
              </a:ext>
            </a:extLst>
          </p:cNvPr>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456916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BC540C8D-96B3-4F46-A870-9E8DFE45EA54}"/>
              </a:ext>
            </a:extLst>
          </p:cNvPr>
          <p:cNvSpPr>
            <a:spLocks noGrp="1"/>
          </p:cNvSpPr>
          <p:nvPr>
            <p:ph type="dt" sz="half" idx="10"/>
          </p:nvPr>
        </p:nvSpPr>
        <p:spPr/>
        <p:txBody>
          <a:bodyPr/>
          <a:lstStyle/>
          <a:p>
            <a:fld id="{706386B8-6ACC-44DE-B61D-7654025B987A}" type="datetime1">
              <a:rPr lang="en-US" smtClean="0"/>
              <a:t>9/19/2024</a:t>
            </a:fld>
            <a:endParaRPr lang="en-US" dirty="0"/>
          </a:p>
        </p:txBody>
      </p:sp>
      <p:sp>
        <p:nvSpPr>
          <p:cNvPr id="3" name="Footer Placeholder 2">
            <a:extLst>
              <a:ext uri="{FF2B5EF4-FFF2-40B4-BE49-F238E27FC236}">
                <a16:creationId xmlns:a16="http://schemas.microsoft.com/office/drawing/2014/main" id="{0BDD45EB-2634-4063-8659-238F30150FD8}"/>
              </a:ext>
            </a:extLst>
          </p:cNvPr>
          <p:cNvSpPr>
            <a:spLocks noGrp="1"/>
          </p:cNvSpPr>
          <p:nvPr>
            <p:ph type="ftr" sz="quarter" idx="11"/>
          </p:nvPr>
        </p:nvSpPr>
        <p:spPr/>
        <p:txBody>
          <a:bodyPr/>
          <a:lstStyle/>
          <a:p>
            <a:r>
              <a:rPr lang="da-DK"/>
              <a:t>Marileine KEMME - Center For Life</a:t>
            </a:r>
            <a:endParaRPr lang="en-US" dirty="0"/>
          </a:p>
        </p:txBody>
      </p:sp>
      <p:sp>
        <p:nvSpPr>
          <p:cNvPr id="4" name="Slide Number Placeholder 3">
            <a:extLst>
              <a:ext uri="{FF2B5EF4-FFF2-40B4-BE49-F238E27FC236}">
                <a16:creationId xmlns:a16="http://schemas.microsoft.com/office/drawing/2014/main" id="{4139D995-44AC-4E9B-BC1E-1ED646033400}"/>
              </a:ext>
            </a:extLst>
          </p:cNvPr>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0487065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5A2061-E720-40C1-B6BA-FFD35C2DE8F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fr-FR"/>
          </a:p>
        </p:txBody>
      </p:sp>
      <p:sp>
        <p:nvSpPr>
          <p:cNvPr id="3" name="Content Placeholder 2">
            <a:extLst>
              <a:ext uri="{FF2B5EF4-FFF2-40B4-BE49-F238E27FC236}">
                <a16:creationId xmlns:a16="http://schemas.microsoft.com/office/drawing/2014/main" id="{3FE72EFC-4F9D-46B1-9F77-C468204DA2B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FR"/>
          </a:p>
        </p:txBody>
      </p:sp>
      <p:sp>
        <p:nvSpPr>
          <p:cNvPr id="4" name="Text Placeholder 3">
            <a:extLst>
              <a:ext uri="{FF2B5EF4-FFF2-40B4-BE49-F238E27FC236}">
                <a16:creationId xmlns:a16="http://schemas.microsoft.com/office/drawing/2014/main" id="{5D3B8C43-5F68-42B8-8106-AD35A1CC702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B10161E-80FA-46F1-BDE6-90CD731F575D}"/>
              </a:ext>
            </a:extLst>
          </p:cNvPr>
          <p:cNvSpPr>
            <a:spLocks noGrp="1"/>
          </p:cNvSpPr>
          <p:nvPr>
            <p:ph type="dt" sz="half" idx="10"/>
          </p:nvPr>
        </p:nvSpPr>
        <p:spPr/>
        <p:txBody>
          <a:bodyPr/>
          <a:lstStyle/>
          <a:p>
            <a:fld id="{99921204-658A-429A-AD4F-9E0B0F99EE4A}" type="datetime1">
              <a:rPr lang="en-US" smtClean="0"/>
              <a:t>9/19/2024</a:t>
            </a:fld>
            <a:endParaRPr lang="en-US" dirty="0"/>
          </a:p>
        </p:txBody>
      </p:sp>
      <p:sp>
        <p:nvSpPr>
          <p:cNvPr id="6" name="Footer Placeholder 5">
            <a:extLst>
              <a:ext uri="{FF2B5EF4-FFF2-40B4-BE49-F238E27FC236}">
                <a16:creationId xmlns:a16="http://schemas.microsoft.com/office/drawing/2014/main" id="{4C5EB797-5F97-4F02-B9A7-891117226C33}"/>
              </a:ext>
            </a:extLst>
          </p:cNvPr>
          <p:cNvSpPr>
            <a:spLocks noGrp="1"/>
          </p:cNvSpPr>
          <p:nvPr>
            <p:ph type="ftr" sz="quarter" idx="11"/>
          </p:nvPr>
        </p:nvSpPr>
        <p:spPr/>
        <p:txBody>
          <a:bodyPr/>
          <a:lstStyle/>
          <a:p>
            <a:r>
              <a:rPr lang="da-DK"/>
              <a:t>Marileine KEMME - Center For Life</a:t>
            </a:r>
            <a:endParaRPr lang="en-US" dirty="0"/>
          </a:p>
        </p:txBody>
      </p:sp>
      <p:sp>
        <p:nvSpPr>
          <p:cNvPr id="7" name="Slide Number Placeholder 6">
            <a:extLst>
              <a:ext uri="{FF2B5EF4-FFF2-40B4-BE49-F238E27FC236}">
                <a16:creationId xmlns:a16="http://schemas.microsoft.com/office/drawing/2014/main" id="{E0A94E7F-3AEE-4637-81A4-ABE83842E3DC}"/>
              </a:ext>
            </a:extLst>
          </p:cNvPr>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10446845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4E6FA4-98F1-4ECC-A9C5-6ACA1616C0C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fr-FR"/>
          </a:p>
        </p:txBody>
      </p:sp>
      <p:sp>
        <p:nvSpPr>
          <p:cNvPr id="3" name="Picture Placeholder 2">
            <a:extLst>
              <a:ext uri="{FF2B5EF4-FFF2-40B4-BE49-F238E27FC236}">
                <a16:creationId xmlns:a16="http://schemas.microsoft.com/office/drawing/2014/main" id="{A4D54AB3-AA8C-4715-8137-E7E609D6871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Text Placeholder 3">
            <a:extLst>
              <a:ext uri="{FF2B5EF4-FFF2-40B4-BE49-F238E27FC236}">
                <a16:creationId xmlns:a16="http://schemas.microsoft.com/office/drawing/2014/main" id="{400C2E15-2ABF-49B3-A0CF-0E25504195B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6020154-C2CE-4C27-8987-54C82173B712}"/>
              </a:ext>
            </a:extLst>
          </p:cNvPr>
          <p:cNvSpPr>
            <a:spLocks noGrp="1"/>
          </p:cNvSpPr>
          <p:nvPr>
            <p:ph type="dt" sz="half" idx="10"/>
          </p:nvPr>
        </p:nvSpPr>
        <p:spPr/>
        <p:txBody>
          <a:bodyPr/>
          <a:lstStyle/>
          <a:p>
            <a:fld id="{282B78C3-EEB4-4DD2-BB94-546E80EBD075}" type="datetime1">
              <a:rPr lang="en-US" smtClean="0"/>
              <a:t>9/19/2024</a:t>
            </a:fld>
            <a:endParaRPr lang="en-US" dirty="0"/>
          </a:p>
        </p:txBody>
      </p:sp>
      <p:sp>
        <p:nvSpPr>
          <p:cNvPr id="6" name="Footer Placeholder 5">
            <a:extLst>
              <a:ext uri="{FF2B5EF4-FFF2-40B4-BE49-F238E27FC236}">
                <a16:creationId xmlns:a16="http://schemas.microsoft.com/office/drawing/2014/main" id="{1DADB58C-8B4F-47D4-A929-51A59B731442}"/>
              </a:ext>
            </a:extLst>
          </p:cNvPr>
          <p:cNvSpPr>
            <a:spLocks noGrp="1"/>
          </p:cNvSpPr>
          <p:nvPr>
            <p:ph type="ftr" sz="quarter" idx="11"/>
          </p:nvPr>
        </p:nvSpPr>
        <p:spPr/>
        <p:txBody>
          <a:bodyPr/>
          <a:lstStyle/>
          <a:p>
            <a:r>
              <a:rPr lang="da-DK"/>
              <a:t>Marileine KEMME - Center For Life</a:t>
            </a:r>
            <a:endParaRPr lang="en-US" dirty="0"/>
          </a:p>
        </p:txBody>
      </p:sp>
      <p:sp>
        <p:nvSpPr>
          <p:cNvPr id="7" name="Slide Number Placeholder 6">
            <a:extLst>
              <a:ext uri="{FF2B5EF4-FFF2-40B4-BE49-F238E27FC236}">
                <a16:creationId xmlns:a16="http://schemas.microsoft.com/office/drawing/2014/main" id="{5DD52192-BF1B-4780-905A-DC276809EE45}"/>
              </a:ext>
            </a:extLst>
          </p:cNvPr>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400660262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A54CA24-4D3B-48CB-8587-16F597E4314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fr-FR"/>
          </a:p>
        </p:txBody>
      </p:sp>
      <p:sp>
        <p:nvSpPr>
          <p:cNvPr id="3" name="Text Placeholder 2">
            <a:extLst>
              <a:ext uri="{FF2B5EF4-FFF2-40B4-BE49-F238E27FC236}">
                <a16:creationId xmlns:a16="http://schemas.microsoft.com/office/drawing/2014/main" id="{2D2C3557-BAD8-45F4-96BA-CB8A3ADA690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FR"/>
          </a:p>
        </p:txBody>
      </p:sp>
      <p:sp>
        <p:nvSpPr>
          <p:cNvPr id="4" name="Date Placeholder 3">
            <a:extLst>
              <a:ext uri="{FF2B5EF4-FFF2-40B4-BE49-F238E27FC236}">
                <a16:creationId xmlns:a16="http://schemas.microsoft.com/office/drawing/2014/main" id="{F030F598-4F95-44C2-9B6A-DFD3398CF25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47B50EE-0D79-4696-8504-4235E6353090}" type="datetime1">
              <a:rPr lang="en-US" smtClean="0"/>
              <a:t>9/19/2024</a:t>
            </a:fld>
            <a:endParaRPr lang="en-US" dirty="0"/>
          </a:p>
        </p:txBody>
      </p:sp>
      <p:sp>
        <p:nvSpPr>
          <p:cNvPr id="5" name="Footer Placeholder 4">
            <a:extLst>
              <a:ext uri="{FF2B5EF4-FFF2-40B4-BE49-F238E27FC236}">
                <a16:creationId xmlns:a16="http://schemas.microsoft.com/office/drawing/2014/main" id="{3A3A308C-22E0-48EB-92C9-E1E384A87F0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da-DK"/>
              <a:t>Marileine KEMME - Center For Life</a:t>
            </a:r>
            <a:endParaRPr lang="en-US" dirty="0"/>
          </a:p>
        </p:txBody>
      </p:sp>
      <p:sp>
        <p:nvSpPr>
          <p:cNvPr id="6" name="Slide Number Placeholder 5">
            <a:extLst>
              <a:ext uri="{FF2B5EF4-FFF2-40B4-BE49-F238E27FC236}">
                <a16:creationId xmlns:a16="http://schemas.microsoft.com/office/drawing/2014/main" id="{35B06A85-3605-47D6-9C88-D56CE22BEBD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191292293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hf hdr="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B4AAED-FFB6-4107-BD71-611CD53FEDFD}"/>
              </a:ext>
            </a:extLst>
          </p:cNvPr>
          <p:cNvSpPr>
            <a:spLocks noGrp="1"/>
          </p:cNvSpPr>
          <p:nvPr>
            <p:ph type="ctrTitle"/>
          </p:nvPr>
        </p:nvSpPr>
        <p:spPr>
          <a:xfrm>
            <a:off x="765110" y="457201"/>
            <a:ext cx="9268649" cy="2043404"/>
          </a:xfrm>
        </p:spPr>
        <p:txBody>
          <a:bodyPr>
            <a:noAutofit/>
          </a:bodyPr>
          <a:lstStyle/>
          <a:p>
            <a:pPr>
              <a:lnSpc>
                <a:spcPct val="100000"/>
              </a:lnSpc>
              <a:spcBef>
                <a:spcPts val="1200"/>
              </a:spcBef>
            </a:pPr>
            <a:br>
              <a:rPr lang="en-US" sz="2800" b="1" i="0" u="none" strike="noStrike" baseline="0" dirty="0">
                <a:solidFill>
                  <a:srgbClr val="000000"/>
                </a:solidFill>
                <a:latin typeface="Calibri" panose="020F0502020204030204" pitchFamily="34" charset="0"/>
              </a:rPr>
            </a:br>
            <a:br>
              <a:rPr lang="en-US" sz="2800" b="1" i="0" u="none" strike="noStrike" baseline="0" dirty="0">
                <a:solidFill>
                  <a:srgbClr val="000000"/>
                </a:solidFill>
                <a:latin typeface="Calibri" panose="020F0502020204030204" pitchFamily="34" charset="0"/>
              </a:rPr>
            </a:br>
            <a:br>
              <a:rPr lang="en-US" sz="2800" b="1" i="0" u="none" strike="noStrike" baseline="0" dirty="0">
                <a:solidFill>
                  <a:srgbClr val="000000"/>
                </a:solidFill>
                <a:latin typeface="Calibri" panose="020F0502020204030204" pitchFamily="34" charset="0"/>
              </a:rPr>
            </a:br>
            <a:br>
              <a:rPr lang="en-US" sz="2800" b="1" i="0" u="none" strike="noStrike" baseline="0" dirty="0">
                <a:solidFill>
                  <a:srgbClr val="000000"/>
                </a:solidFill>
                <a:latin typeface="Calibri" panose="020F0502020204030204" pitchFamily="34" charset="0"/>
              </a:rPr>
            </a:br>
            <a:br>
              <a:rPr lang="en-US" sz="2800" b="1" i="0" u="none" strike="noStrike" baseline="0" dirty="0">
                <a:solidFill>
                  <a:srgbClr val="000000"/>
                </a:solidFill>
                <a:latin typeface="Calibri" panose="020F0502020204030204" pitchFamily="34" charset="0"/>
              </a:rPr>
            </a:br>
            <a:br>
              <a:rPr lang="en-US" sz="2800" b="1" i="0" u="none" strike="noStrike" baseline="0" dirty="0">
                <a:solidFill>
                  <a:srgbClr val="000000"/>
                </a:solidFill>
                <a:latin typeface="Calibri" panose="020F0502020204030204" pitchFamily="34" charset="0"/>
              </a:rPr>
            </a:br>
            <a:br>
              <a:rPr lang="en-US" sz="2800" b="1" i="0" u="none" strike="noStrike" baseline="0" dirty="0">
                <a:solidFill>
                  <a:srgbClr val="000000"/>
                </a:solidFill>
                <a:latin typeface="Calibri" panose="020F0502020204030204" pitchFamily="34" charset="0"/>
              </a:rPr>
            </a:br>
            <a:r>
              <a:rPr lang="en-US" sz="2800" b="1" i="0" u="none" strike="noStrike" baseline="0" dirty="0">
                <a:solidFill>
                  <a:srgbClr val="000000"/>
                </a:solidFill>
                <a:latin typeface="Calibri" panose="020F0502020204030204" pitchFamily="34" charset="0"/>
              </a:rPr>
              <a:t>AFINET online Conference, 2024</a:t>
            </a:r>
            <a:br>
              <a:rPr lang="en-US" sz="2800" b="1" i="0" u="none" strike="noStrike" baseline="0" dirty="0">
                <a:solidFill>
                  <a:srgbClr val="000000"/>
                </a:solidFill>
                <a:latin typeface="Calibri" panose="020F0502020204030204" pitchFamily="34" charset="0"/>
              </a:rPr>
            </a:br>
            <a:r>
              <a:rPr lang="en-US" sz="2800" b="1" i="0" u="none" strike="noStrike" baseline="0" dirty="0">
                <a:solidFill>
                  <a:srgbClr val="000000"/>
                </a:solidFill>
                <a:latin typeface="Calibri" panose="020F0502020204030204" pitchFamily="34" charset="0"/>
              </a:rPr>
              <a:t>Keynote 1, Thursday 19</a:t>
            </a:r>
            <a:r>
              <a:rPr lang="en-US" sz="2800" b="1" i="0" u="none" strike="noStrike" baseline="30000" dirty="0">
                <a:solidFill>
                  <a:srgbClr val="000000"/>
                </a:solidFill>
                <a:latin typeface="Calibri" panose="020F0502020204030204" pitchFamily="34" charset="0"/>
              </a:rPr>
              <a:t>th</a:t>
            </a:r>
            <a:r>
              <a:rPr lang="en-US" sz="2800" b="1" i="0" u="none" strike="noStrike" baseline="0" dirty="0">
                <a:solidFill>
                  <a:srgbClr val="000000"/>
                </a:solidFill>
                <a:latin typeface="Calibri" panose="020F0502020204030204" pitchFamily="34" charset="0"/>
              </a:rPr>
              <a:t> September</a:t>
            </a:r>
            <a:br>
              <a:rPr lang="en-US" sz="2800" b="1" i="0" u="none" strike="noStrike" baseline="0" dirty="0">
                <a:solidFill>
                  <a:srgbClr val="000000"/>
                </a:solidFill>
                <a:latin typeface="Calibri" panose="020F0502020204030204" pitchFamily="34" charset="0"/>
              </a:rPr>
            </a:br>
            <a:br>
              <a:rPr lang="en-US" sz="2800" b="0" i="0" u="none" strike="noStrike" baseline="0" dirty="0">
                <a:solidFill>
                  <a:srgbClr val="000000"/>
                </a:solidFill>
                <a:latin typeface="Calibri" panose="020F0502020204030204" pitchFamily="34" charset="0"/>
              </a:rPr>
            </a:br>
            <a:endParaRPr lang="en-GB" sz="2400" b="0" i="0" u="none" strike="noStrike" baseline="0" dirty="0">
              <a:solidFill>
                <a:srgbClr val="000000"/>
              </a:solidFill>
              <a:latin typeface="Calibri" panose="020F0502020204030204" pitchFamily="34" charset="0"/>
            </a:endParaRPr>
          </a:p>
        </p:txBody>
      </p:sp>
      <p:sp>
        <p:nvSpPr>
          <p:cNvPr id="3" name="Subtitle 2">
            <a:extLst>
              <a:ext uri="{FF2B5EF4-FFF2-40B4-BE49-F238E27FC236}">
                <a16:creationId xmlns:a16="http://schemas.microsoft.com/office/drawing/2014/main" id="{6D35E6B4-0A17-4590-81B9-73DC90F23BBC}"/>
              </a:ext>
            </a:extLst>
          </p:cNvPr>
          <p:cNvSpPr>
            <a:spLocks noGrp="1"/>
          </p:cNvSpPr>
          <p:nvPr>
            <p:ph type="subTitle" idx="1"/>
          </p:nvPr>
        </p:nvSpPr>
        <p:spPr>
          <a:xfrm>
            <a:off x="541176" y="1688841"/>
            <a:ext cx="11650824" cy="4310743"/>
          </a:xfrm>
        </p:spPr>
        <p:txBody>
          <a:bodyPr>
            <a:noAutofit/>
          </a:bodyPr>
          <a:lstStyle/>
          <a:p>
            <a:pPr algn="l"/>
            <a:endParaRPr lang="en-GB" sz="2000" b="1" i="0" u="sng" strike="noStrike" baseline="0" dirty="0">
              <a:solidFill>
                <a:srgbClr val="000000"/>
              </a:solidFill>
            </a:endParaRPr>
          </a:p>
          <a:p>
            <a:r>
              <a:rPr lang="en-US" sz="2800" b="1" i="1" u="none" strike="noStrike" baseline="0" dirty="0">
                <a:solidFill>
                  <a:srgbClr val="000000"/>
                </a:solidFill>
                <a:latin typeface="Calibri" panose="020F0502020204030204" pitchFamily="34" charset="0"/>
              </a:rPr>
              <a:t>CRAFT and its cross-cultural applicability in Europe </a:t>
            </a:r>
            <a:br>
              <a:rPr lang="en-US" sz="2800" b="0" i="0" u="none" strike="noStrike" baseline="0" dirty="0">
                <a:solidFill>
                  <a:srgbClr val="000000"/>
                </a:solidFill>
                <a:latin typeface="Calibri" panose="020F0502020204030204" pitchFamily="34" charset="0"/>
              </a:rPr>
            </a:br>
            <a:endParaRPr lang="en-GB" sz="2800" b="0" i="0" u="none" strike="noStrike" baseline="0" dirty="0">
              <a:solidFill>
                <a:srgbClr val="000000"/>
              </a:solidFill>
              <a:latin typeface="Calibri" panose="020F0502020204030204" pitchFamily="34" charset="0"/>
            </a:endParaRPr>
          </a:p>
          <a:p>
            <a:pPr algn="l"/>
            <a:r>
              <a:rPr lang="en-GB" b="0" i="0" u="none" strike="noStrike" baseline="0" dirty="0">
                <a:solidFill>
                  <a:srgbClr val="000000"/>
                </a:solidFill>
                <a:latin typeface="Calibri" panose="020F0502020204030204" pitchFamily="34" charset="0"/>
              </a:rPr>
              <a:t>Chair: Prof. Richard Velleman (England / India) </a:t>
            </a:r>
            <a:br>
              <a:rPr lang="en-GB" b="0" i="0" u="none" strike="noStrike" baseline="0" dirty="0">
                <a:solidFill>
                  <a:srgbClr val="000000"/>
                </a:solidFill>
                <a:latin typeface="Calibri" panose="020F0502020204030204" pitchFamily="34" charset="0"/>
              </a:rPr>
            </a:br>
            <a:endParaRPr lang="en-GB" b="0" i="0" u="none" strike="noStrike" baseline="0" dirty="0">
              <a:solidFill>
                <a:srgbClr val="000000"/>
              </a:solidFill>
              <a:latin typeface="Calibri" panose="020F0502020204030204" pitchFamily="34" charset="0"/>
            </a:endParaRPr>
          </a:p>
          <a:p>
            <a:pPr algn="l"/>
            <a:r>
              <a:rPr lang="en-GB" b="1" i="0" u="none" strike="noStrike" baseline="0" dirty="0">
                <a:solidFill>
                  <a:srgbClr val="000000"/>
                </a:solidFill>
                <a:latin typeface="Calibri" panose="020F0502020204030204" pitchFamily="34" charset="0"/>
              </a:rPr>
              <a:t>Professor Anette Søgaard Nielsen </a:t>
            </a:r>
            <a:r>
              <a:rPr lang="en-GB" b="0" i="0" u="none" strike="noStrike" baseline="0" dirty="0">
                <a:solidFill>
                  <a:srgbClr val="000000"/>
                </a:solidFill>
                <a:latin typeface="Calibri" panose="020F0502020204030204" pitchFamily="34" charset="0"/>
              </a:rPr>
              <a:t>(Denmark), </a:t>
            </a:r>
          </a:p>
          <a:p>
            <a:pPr algn="l"/>
            <a:r>
              <a:rPr lang="en-GB" b="1" i="0" u="none" strike="noStrike" baseline="0" dirty="0">
                <a:solidFill>
                  <a:srgbClr val="000000"/>
                </a:solidFill>
                <a:latin typeface="Calibri" panose="020F0502020204030204" pitchFamily="34" charset="0"/>
              </a:rPr>
              <a:t>Dr Ola Siljeholm </a:t>
            </a:r>
            <a:r>
              <a:rPr lang="en-GB" b="0" i="0" u="none" strike="noStrike" baseline="0" dirty="0">
                <a:solidFill>
                  <a:srgbClr val="000000"/>
                </a:solidFill>
                <a:latin typeface="Calibri" panose="020F0502020204030204" pitchFamily="34" charset="0"/>
              </a:rPr>
              <a:t>(Sweden), </a:t>
            </a:r>
          </a:p>
          <a:p>
            <a:pPr algn="l"/>
            <a:r>
              <a:rPr lang="en-GB" b="1" i="0" u="none" strike="noStrike" baseline="0" dirty="0">
                <a:solidFill>
                  <a:srgbClr val="000000"/>
                </a:solidFill>
                <a:latin typeface="Calibri" panose="020F0502020204030204" pitchFamily="34" charset="0"/>
              </a:rPr>
              <a:t>Dr Gallus Bischof </a:t>
            </a:r>
            <a:r>
              <a:rPr lang="en-GB" b="0" i="0" u="none" strike="noStrike" baseline="0" dirty="0">
                <a:solidFill>
                  <a:srgbClr val="000000"/>
                </a:solidFill>
                <a:latin typeface="Calibri" panose="020F0502020204030204" pitchFamily="34" charset="0"/>
              </a:rPr>
              <a:t>(Germany) 	</a:t>
            </a:r>
            <a:endParaRPr kumimoji="0" lang="en-US" altLang="en-US" b="0" i="0" u="none" strike="noStrike" cap="none" normalizeH="0" baseline="0" dirty="0">
              <a:ln>
                <a:noFill/>
              </a:ln>
              <a:solidFill>
                <a:srgbClr val="000000"/>
              </a:solidFill>
              <a:effectLst/>
              <a:ea typeface="MS Mincho" panose="02020609040205080304" pitchFamily="49" charset="-128"/>
              <a:cs typeface="Calibri" panose="020F0502020204030204" pitchFamily="34" charset="0"/>
            </a:endParaRPr>
          </a:p>
        </p:txBody>
      </p:sp>
      <p:pic>
        <p:nvPicPr>
          <p:cNvPr id="5" name="Picture 4">
            <a:extLst>
              <a:ext uri="{FF2B5EF4-FFF2-40B4-BE49-F238E27FC236}">
                <a16:creationId xmlns:a16="http://schemas.microsoft.com/office/drawing/2014/main" id="{7338B863-934C-4E61-A084-38DB5C5CC49A}"/>
              </a:ext>
            </a:extLst>
          </p:cNvPr>
          <p:cNvPicPr>
            <a:picLocks noChangeAspect="1"/>
          </p:cNvPicPr>
          <p:nvPr/>
        </p:nvPicPr>
        <p:blipFill>
          <a:blip r:embed="rId2"/>
          <a:stretch>
            <a:fillRect/>
          </a:stretch>
        </p:blipFill>
        <p:spPr>
          <a:xfrm>
            <a:off x="10033759" y="0"/>
            <a:ext cx="2143125" cy="2143125"/>
          </a:xfrm>
          <a:prstGeom prst="rect">
            <a:avLst/>
          </a:prstGeom>
        </p:spPr>
      </p:pic>
      <p:sp>
        <p:nvSpPr>
          <p:cNvPr id="4" name="Rectangle 4">
            <a:extLst>
              <a:ext uri="{FF2B5EF4-FFF2-40B4-BE49-F238E27FC236}">
                <a16:creationId xmlns:a16="http://schemas.microsoft.com/office/drawing/2014/main" id="{8F51CE41-A538-0AD9-B9EE-1B8FDACB88DB}"/>
              </a:ext>
            </a:extLst>
          </p:cNvPr>
          <p:cNvSpPr>
            <a:spLocks noChangeArrowheads="1"/>
          </p:cNvSpPr>
          <p:nvPr/>
        </p:nvSpPr>
        <p:spPr bwMode="auto">
          <a:xfrm>
            <a:off x="0" y="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spTree>
    <p:extLst>
      <p:ext uri="{BB962C8B-B14F-4D97-AF65-F5344CB8AC3E}">
        <p14:creationId xmlns:p14="http://schemas.microsoft.com/office/powerpoint/2010/main" val="3640417596"/>
      </p:ext>
    </p:extLst>
  </p:cSld>
  <p:clrMapOvr>
    <a:masterClrMapping/>
  </p:clrMapOvr>
  <mc:AlternateContent xmlns:mc="http://schemas.openxmlformats.org/markup-compatibility/2006" xmlns:p14="http://schemas.microsoft.com/office/powerpoint/2010/main">
    <mc:Choice Requires="p14">
      <p:transition spd="slow" p14:dur="2000" advTm="39591"/>
    </mc:Choice>
    <mc:Fallback xmlns="">
      <p:transition spd="slow" advTm="39591"/>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B4AAED-FFB6-4107-BD71-611CD53FEDFD}"/>
              </a:ext>
            </a:extLst>
          </p:cNvPr>
          <p:cNvSpPr>
            <a:spLocks noGrp="1"/>
          </p:cNvSpPr>
          <p:nvPr>
            <p:ph type="ctrTitle"/>
          </p:nvPr>
        </p:nvSpPr>
        <p:spPr>
          <a:xfrm>
            <a:off x="541176" y="317242"/>
            <a:ext cx="9492583" cy="1371599"/>
          </a:xfrm>
        </p:spPr>
        <p:txBody>
          <a:bodyPr>
            <a:noAutofit/>
          </a:bodyPr>
          <a:lstStyle/>
          <a:p>
            <a:pPr algn="l"/>
            <a:r>
              <a:rPr lang="en-US" sz="2400" b="1" i="0" u="none" strike="noStrike" baseline="0" dirty="0">
                <a:solidFill>
                  <a:srgbClr val="000000"/>
                </a:solidFill>
                <a:latin typeface="Calibri" panose="020F0502020204030204" pitchFamily="34" charset="0"/>
              </a:rPr>
              <a:t>Keynote 1: </a:t>
            </a:r>
            <a:r>
              <a:rPr lang="en-US" sz="2400" b="1" i="1" u="none" strike="noStrike" baseline="0" dirty="0">
                <a:solidFill>
                  <a:srgbClr val="000000"/>
                </a:solidFill>
                <a:latin typeface="Calibri" panose="020F0502020204030204" pitchFamily="34" charset="0"/>
              </a:rPr>
              <a:t>CRAFT and its cross-cultural applicability in Europe </a:t>
            </a:r>
            <a:br>
              <a:rPr lang="en-US" sz="2400" b="0" i="0" u="none" strike="noStrike" baseline="0" dirty="0">
                <a:solidFill>
                  <a:srgbClr val="000000"/>
                </a:solidFill>
                <a:latin typeface="Calibri" panose="020F0502020204030204" pitchFamily="34" charset="0"/>
              </a:rPr>
            </a:br>
            <a:r>
              <a:rPr lang="en-GB" sz="2400" b="0" i="0" u="none" strike="noStrike" baseline="0" dirty="0">
                <a:solidFill>
                  <a:srgbClr val="000000"/>
                </a:solidFill>
                <a:latin typeface="Calibri" panose="020F0502020204030204" pitchFamily="34" charset="0"/>
              </a:rPr>
              <a:t>Chair: Prof. Richard Velleman (England / India) </a:t>
            </a:r>
            <a:br>
              <a:rPr lang="en-GB" sz="2400" b="0" i="0" u="none" strike="noStrike" baseline="0" dirty="0">
                <a:solidFill>
                  <a:srgbClr val="000000"/>
                </a:solidFill>
                <a:latin typeface="Calibri" panose="020F0502020204030204" pitchFamily="34" charset="0"/>
              </a:rPr>
            </a:br>
            <a:r>
              <a:rPr lang="en-GB" sz="2400" b="1" i="0" u="none" strike="noStrike" baseline="0" dirty="0">
                <a:solidFill>
                  <a:srgbClr val="000000"/>
                </a:solidFill>
                <a:latin typeface="Calibri" panose="020F0502020204030204" pitchFamily="34" charset="0"/>
              </a:rPr>
              <a:t>Professor Anette Søgaard Nielsen </a:t>
            </a:r>
            <a:r>
              <a:rPr lang="en-GB" sz="2400" b="0" i="0" u="none" strike="noStrike" baseline="0" dirty="0">
                <a:solidFill>
                  <a:srgbClr val="000000"/>
                </a:solidFill>
                <a:latin typeface="Calibri" panose="020F0502020204030204" pitchFamily="34" charset="0"/>
              </a:rPr>
              <a:t>(Denmark), </a:t>
            </a:r>
            <a:r>
              <a:rPr lang="en-GB" sz="2400" b="1" i="0" u="none" strike="noStrike" baseline="0" dirty="0">
                <a:solidFill>
                  <a:srgbClr val="000000"/>
                </a:solidFill>
                <a:latin typeface="Calibri" panose="020F0502020204030204" pitchFamily="34" charset="0"/>
              </a:rPr>
              <a:t>Dr Ola Siljeholm </a:t>
            </a:r>
            <a:r>
              <a:rPr lang="en-GB" sz="2400" b="0" i="0" u="none" strike="noStrike" baseline="0" dirty="0">
                <a:solidFill>
                  <a:srgbClr val="000000"/>
                </a:solidFill>
                <a:latin typeface="Calibri" panose="020F0502020204030204" pitchFamily="34" charset="0"/>
              </a:rPr>
              <a:t>(Sweden), </a:t>
            </a:r>
            <a:br>
              <a:rPr lang="en-GB" sz="2400" b="0" i="0" u="none" strike="noStrike" baseline="0" dirty="0">
                <a:solidFill>
                  <a:srgbClr val="000000"/>
                </a:solidFill>
                <a:latin typeface="Calibri" panose="020F0502020204030204" pitchFamily="34" charset="0"/>
              </a:rPr>
            </a:br>
            <a:r>
              <a:rPr lang="en-GB" sz="2400" b="1" i="0" u="none" strike="noStrike" baseline="0" dirty="0">
                <a:solidFill>
                  <a:srgbClr val="000000"/>
                </a:solidFill>
                <a:latin typeface="Calibri" panose="020F0502020204030204" pitchFamily="34" charset="0"/>
              </a:rPr>
              <a:t>Dr Gallus Bischof </a:t>
            </a:r>
            <a:r>
              <a:rPr lang="en-GB" sz="2400" b="0" i="0" u="none" strike="noStrike" baseline="0" dirty="0">
                <a:solidFill>
                  <a:srgbClr val="000000"/>
                </a:solidFill>
                <a:latin typeface="Calibri" panose="020F0502020204030204" pitchFamily="34" charset="0"/>
              </a:rPr>
              <a:t>(Germany) 	</a:t>
            </a:r>
          </a:p>
        </p:txBody>
      </p:sp>
      <p:sp>
        <p:nvSpPr>
          <p:cNvPr id="3" name="Subtitle 2">
            <a:extLst>
              <a:ext uri="{FF2B5EF4-FFF2-40B4-BE49-F238E27FC236}">
                <a16:creationId xmlns:a16="http://schemas.microsoft.com/office/drawing/2014/main" id="{6D35E6B4-0A17-4590-81B9-73DC90F23BBC}"/>
              </a:ext>
            </a:extLst>
          </p:cNvPr>
          <p:cNvSpPr>
            <a:spLocks noGrp="1"/>
          </p:cNvSpPr>
          <p:nvPr>
            <p:ph type="subTitle" idx="1"/>
          </p:nvPr>
        </p:nvSpPr>
        <p:spPr>
          <a:xfrm>
            <a:off x="541176" y="1688841"/>
            <a:ext cx="11650824" cy="4310743"/>
          </a:xfrm>
        </p:spPr>
        <p:txBody>
          <a:bodyPr>
            <a:noAutofit/>
          </a:bodyPr>
          <a:lstStyle/>
          <a:p>
            <a:pPr algn="l"/>
            <a:endParaRPr lang="en-GB" sz="2000" b="1" i="0" u="sng" strike="noStrike" baseline="0" dirty="0">
              <a:solidFill>
                <a:srgbClr val="000000"/>
              </a:solidFill>
            </a:endParaRPr>
          </a:p>
          <a:p>
            <a:pPr algn="l"/>
            <a:r>
              <a:rPr lang="en-GB" sz="2000" b="1" i="0" u="sng" strike="noStrike" baseline="0" dirty="0">
                <a:solidFill>
                  <a:srgbClr val="000000"/>
                </a:solidFill>
              </a:rPr>
              <a:t>Professor Anette Søgaard Nielsen (Denmark), </a:t>
            </a:r>
          </a:p>
          <a:p>
            <a:pPr marL="0" marR="0" lvl="0" indent="0" algn="l" defTabSz="914400" rtl="0" eaLnBrk="0" fontAlgn="base" latinLnBrk="0" hangingPunct="0">
              <a:lnSpc>
                <a:spcPct val="100000"/>
              </a:lnSpc>
              <a:spcBef>
                <a:spcPct val="0"/>
              </a:spcBef>
              <a:spcAft>
                <a:spcPct val="0"/>
              </a:spcAft>
              <a:buClrTx/>
              <a:buSzTx/>
              <a:buFontTx/>
              <a:buNone/>
              <a:tabLst/>
            </a:pPr>
            <a:r>
              <a:rPr kumimoji="0" lang="en-GB" altLang="en-US" sz="2000" b="1" i="0" u="none" strike="noStrike" cap="none" normalizeH="0" baseline="0" dirty="0">
                <a:ln>
                  <a:noFill/>
                </a:ln>
                <a:solidFill>
                  <a:schemeClr val="tx1"/>
                </a:solidFill>
                <a:effectLst/>
                <a:ea typeface="MS Mincho" panose="02020609040205080304" pitchFamily="49" charset="-128"/>
                <a:cs typeface="Calibri" panose="020F0502020204030204" pitchFamily="34" charset="0"/>
              </a:rPr>
              <a:t>Unit of Clinical Alcohol Research</a:t>
            </a:r>
            <a:r>
              <a:rPr kumimoji="0" lang="en-GB" altLang="en-US" sz="2000" b="0" i="0" u="none" strike="noStrike" cap="none" normalizeH="0" baseline="0" dirty="0">
                <a:ln>
                  <a:noFill/>
                </a:ln>
                <a:solidFill>
                  <a:schemeClr val="tx1"/>
                </a:solidFill>
                <a:effectLst/>
                <a:ea typeface="MS Mincho" panose="02020609040205080304" pitchFamily="49" charset="-128"/>
                <a:cs typeface="Calibri" panose="020F0502020204030204" pitchFamily="34" charset="0"/>
              </a:rPr>
              <a:t>, Psychiatric Research Unit, Faculty of Health, </a:t>
            </a:r>
            <a:r>
              <a:rPr kumimoji="0" lang="en-GB" altLang="en-US" sz="2000" b="1" i="0" u="none" strike="noStrike" cap="none" normalizeH="0" baseline="0" dirty="0">
                <a:ln>
                  <a:noFill/>
                </a:ln>
                <a:solidFill>
                  <a:schemeClr val="tx1"/>
                </a:solidFill>
                <a:effectLst/>
                <a:ea typeface="MS Mincho" panose="02020609040205080304" pitchFamily="49" charset="-128"/>
                <a:cs typeface="Calibri" panose="020F0502020204030204" pitchFamily="34" charset="0"/>
              </a:rPr>
              <a:t>University of Southern Denmark</a:t>
            </a:r>
            <a:r>
              <a:rPr kumimoji="0" lang="en-GB" altLang="en-US" sz="2000" b="0" i="0" u="none" strike="noStrike" cap="none" normalizeH="0" baseline="0" dirty="0">
                <a:ln>
                  <a:noFill/>
                </a:ln>
                <a:solidFill>
                  <a:schemeClr val="tx1"/>
                </a:solidFill>
                <a:effectLst/>
                <a:ea typeface="MS Mincho" panose="02020609040205080304" pitchFamily="49" charset="-128"/>
                <a:cs typeface="Calibri" panose="020F0502020204030204" pitchFamily="34" charset="0"/>
              </a:rPr>
              <a:t>, and Psychiatric University Hospital, University Function, Odense, Denmark.</a:t>
            </a:r>
            <a:endParaRPr kumimoji="0" lang="en-GB" altLang="en-US" sz="20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0" i="0" u="none" strike="noStrike" cap="none" normalizeH="0" baseline="0" dirty="0">
                <a:ln>
                  <a:noFill/>
                </a:ln>
                <a:solidFill>
                  <a:srgbClr val="000000"/>
                </a:solidFill>
                <a:effectLst/>
                <a:ea typeface="MS Mincho" panose="02020609040205080304" pitchFamily="49" charset="-128"/>
                <a:cs typeface="Calibri" panose="020F0502020204030204" pitchFamily="34" charset="0"/>
              </a:rPr>
              <a:t>Anette’s work focuses primarily on developing and evaluating methods for treating alcohol use disorders (AUD).  Her primary research areas are: </a:t>
            </a:r>
          </a:p>
          <a:p>
            <a:pPr marL="514350" marR="0" lvl="0" indent="-514350" algn="l" defTabSz="914400" rtl="0" eaLnBrk="0" fontAlgn="base" latinLnBrk="0" hangingPunct="0">
              <a:lnSpc>
                <a:spcPct val="100000"/>
              </a:lnSpc>
              <a:spcBef>
                <a:spcPct val="0"/>
              </a:spcBef>
              <a:spcAft>
                <a:spcPct val="0"/>
              </a:spcAft>
              <a:buClrTx/>
              <a:buSzTx/>
              <a:buFontTx/>
              <a:buAutoNum type="romanLcParenR"/>
              <a:tabLst/>
            </a:pPr>
            <a:r>
              <a:rPr kumimoji="0" lang="en-US" altLang="en-US" sz="2000" b="0" i="0" u="none" strike="noStrike" cap="none" normalizeH="0" baseline="0" dirty="0">
                <a:ln>
                  <a:noFill/>
                </a:ln>
                <a:solidFill>
                  <a:srgbClr val="000000"/>
                </a:solidFill>
                <a:effectLst/>
                <a:ea typeface="MS Mincho" panose="02020609040205080304" pitchFamily="49" charset="-128"/>
                <a:cs typeface="Calibri" panose="020F0502020204030204" pitchFamily="34" charset="0"/>
              </a:rPr>
              <a:t>improving the outcome of treatment for AUD; </a:t>
            </a:r>
          </a:p>
          <a:p>
            <a:pPr marL="514350" marR="0" lvl="0" indent="-514350" algn="l" defTabSz="914400" rtl="0" eaLnBrk="0" fontAlgn="base" latinLnBrk="0" hangingPunct="0">
              <a:lnSpc>
                <a:spcPct val="100000"/>
              </a:lnSpc>
              <a:spcBef>
                <a:spcPct val="0"/>
              </a:spcBef>
              <a:spcAft>
                <a:spcPct val="0"/>
              </a:spcAft>
              <a:buClrTx/>
              <a:buSzTx/>
              <a:buFontTx/>
              <a:buAutoNum type="romanLcParenR"/>
              <a:tabLst/>
            </a:pPr>
            <a:r>
              <a:rPr kumimoji="0" lang="en-US" altLang="en-US" sz="2000" b="0" i="0" u="none" strike="noStrike" cap="none" normalizeH="0" baseline="0" dirty="0">
                <a:ln>
                  <a:noFill/>
                </a:ln>
                <a:solidFill>
                  <a:srgbClr val="000000"/>
                </a:solidFill>
                <a:effectLst/>
                <a:ea typeface="MS Mincho" panose="02020609040205080304" pitchFamily="49" charset="-128"/>
                <a:cs typeface="Calibri" panose="020F0502020204030204" pitchFamily="34" charset="0"/>
              </a:rPr>
              <a:t>improving access to treatment for AUD; </a:t>
            </a:r>
          </a:p>
          <a:p>
            <a:pPr marL="514350" marR="0" lvl="0" indent="-514350" algn="l" defTabSz="914400" rtl="0" eaLnBrk="0" fontAlgn="base" latinLnBrk="0" hangingPunct="0">
              <a:lnSpc>
                <a:spcPct val="100000"/>
              </a:lnSpc>
              <a:spcBef>
                <a:spcPct val="0"/>
              </a:spcBef>
              <a:spcAft>
                <a:spcPct val="0"/>
              </a:spcAft>
              <a:buClrTx/>
              <a:buSzTx/>
              <a:buFontTx/>
              <a:buAutoNum type="romanLcParenR"/>
              <a:tabLst/>
            </a:pPr>
            <a:r>
              <a:rPr kumimoji="0" lang="en-US" altLang="en-US" sz="2000" b="0" i="0" u="none" strike="noStrike" cap="none" normalizeH="0" baseline="0" dirty="0">
                <a:ln>
                  <a:noFill/>
                </a:ln>
                <a:solidFill>
                  <a:srgbClr val="000000"/>
                </a:solidFill>
                <a:effectLst/>
                <a:ea typeface="MS Mincho" panose="02020609040205080304" pitchFamily="49" charset="-128"/>
                <a:cs typeface="Calibri" panose="020F0502020204030204" pitchFamily="34" charset="0"/>
              </a:rPr>
              <a:t>Developing support to significant others of those with AUD, </a:t>
            </a:r>
          </a:p>
          <a:p>
            <a:pPr marL="514350" marR="0" lvl="0" indent="-514350" algn="l" defTabSz="914400" rtl="0" eaLnBrk="0" fontAlgn="base" latinLnBrk="0" hangingPunct="0">
              <a:lnSpc>
                <a:spcPct val="100000"/>
              </a:lnSpc>
              <a:spcBef>
                <a:spcPct val="0"/>
              </a:spcBef>
              <a:spcAft>
                <a:spcPct val="0"/>
              </a:spcAft>
              <a:buClrTx/>
              <a:buSzTx/>
              <a:buFontTx/>
              <a:buAutoNum type="romanLcParenR"/>
              <a:tabLst/>
            </a:pPr>
            <a:r>
              <a:rPr kumimoji="0" lang="en-US" altLang="en-US" sz="2000" b="0" i="0" u="none" strike="noStrike" cap="none" normalizeH="0" baseline="0" dirty="0">
                <a:ln>
                  <a:noFill/>
                </a:ln>
                <a:solidFill>
                  <a:srgbClr val="000000"/>
                </a:solidFill>
                <a:effectLst/>
                <a:ea typeface="MS Mincho" panose="02020609040205080304" pitchFamily="49" charset="-128"/>
                <a:cs typeface="Calibri" panose="020F0502020204030204" pitchFamily="34" charset="0"/>
              </a:rPr>
              <a:t>stigma reduction and </a:t>
            </a:r>
          </a:p>
          <a:p>
            <a:pPr marL="514350" marR="0" lvl="0" indent="-514350" algn="l" defTabSz="914400" rtl="0" eaLnBrk="0" fontAlgn="base" latinLnBrk="0" hangingPunct="0">
              <a:lnSpc>
                <a:spcPct val="100000"/>
              </a:lnSpc>
              <a:spcBef>
                <a:spcPct val="0"/>
              </a:spcBef>
              <a:spcAft>
                <a:spcPct val="0"/>
              </a:spcAft>
              <a:buClrTx/>
              <a:buSzTx/>
              <a:buFontTx/>
              <a:buAutoNum type="romanLcParenR"/>
              <a:tabLst/>
            </a:pPr>
            <a:r>
              <a:rPr kumimoji="0" lang="en-US" altLang="en-US" sz="2000" b="0" i="0" u="none" strike="noStrike" cap="none" normalizeH="0" baseline="0" dirty="0">
                <a:ln>
                  <a:noFill/>
                </a:ln>
                <a:solidFill>
                  <a:srgbClr val="000000"/>
                </a:solidFill>
                <a:effectLst/>
                <a:ea typeface="MS Mincho" panose="02020609040205080304" pitchFamily="49" charset="-128"/>
                <a:cs typeface="Calibri" panose="020F0502020204030204" pitchFamily="34" charset="0"/>
              </a:rPr>
              <a:t>narrative medicine.</a:t>
            </a:r>
          </a:p>
          <a:p>
            <a:pPr algn="l" eaLnBrk="0" fontAlgn="base" hangingPunct="0">
              <a:lnSpc>
                <a:spcPct val="100000"/>
              </a:lnSpc>
              <a:spcBef>
                <a:spcPct val="0"/>
              </a:spcBef>
              <a:spcAft>
                <a:spcPct val="0"/>
              </a:spcAft>
            </a:pPr>
            <a:r>
              <a:rPr lang="en-GB" sz="1800" dirty="0">
                <a:effectLst/>
                <a:ea typeface="Times New Roman" panose="02020603050405020304" pitchFamily="18" charset="0"/>
              </a:rPr>
              <a:t>Anette is the author or co-author of more than 150 peer-reviewed scientific articles, nine books, and more than 20 book chapters.</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2000" b="0" i="0" u="none" strike="noStrike" cap="none" normalizeH="0" baseline="0" dirty="0">
              <a:ln>
                <a:noFill/>
              </a:ln>
              <a:solidFill>
                <a:srgbClr val="000000"/>
              </a:solidFill>
              <a:effectLst/>
              <a:ea typeface="MS Mincho" panose="02020609040205080304" pitchFamily="49" charset="-128"/>
              <a:cs typeface="Calibri" panose="020F0502020204030204" pitchFamily="34" charset="0"/>
            </a:endParaRPr>
          </a:p>
        </p:txBody>
      </p:sp>
      <p:pic>
        <p:nvPicPr>
          <p:cNvPr id="5" name="Picture 4">
            <a:extLst>
              <a:ext uri="{FF2B5EF4-FFF2-40B4-BE49-F238E27FC236}">
                <a16:creationId xmlns:a16="http://schemas.microsoft.com/office/drawing/2014/main" id="{7338B863-934C-4E61-A084-38DB5C5CC49A}"/>
              </a:ext>
            </a:extLst>
          </p:cNvPr>
          <p:cNvPicPr>
            <a:picLocks noChangeAspect="1"/>
          </p:cNvPicPr>
          <p:nvPr/>
        </p:nvPicPr>
        <p:blipFill>
          <a:blip r:embed="rId2"/>
          <a:stretch>
            <a:fillRect/>
          </a:stretch>
        </p:blipFill>
        <p:spPr>
          <a:xfrm>
            <a:off x="10033759" y="0"/>
            <a:ext cx="2143125" cy="2143125"/>
          </a:xfrm>
          <a:prstGeom prst="rect">
            <a:avLst/>
          </a:prstGeom>
        </p:spPr>
      </p:pic>
      <p:sp>
        <p:nvSpPr>
          <p:cNvPr id="4" name="Rectangle 4">
            <a:extLst>
              <a:ext uri="{FF2B5EF4-FFF2-40B4-BE49-F238E27FC236}">
                <a16:creationId xmlns:a16="http://schemas.microsoft.com/office/drawing/2014/main" id="{8F51CE41-A538-0AD9-B9EE-1B8FDACB88DB}"/>
              </a:ext>
            </a:extLst>
          </p:cNvPr>
          <p:cNvSpPr>
            <a:spLocks noChangeArrowheads="1"/>
          </p:cNvSpPr>
          <p:nvPr/>
        </p:nvSpPr>
        <p:spPr bwMode="auto">
          <a:xfrm>
            <a:off x="0" y="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spTree>
    <p:extLst>
      <p:ext uri="{BB962C8B-B14F-4D97-AF65-F5344CB8AC3E}">
        <p14:creationId xmlns:p14="http://schemas.microsoft.com/office/powerpoint/2010/main" val="1854694228"/>
      </p:ext>
    </p:extLst>
  </p:cSld>
  <p:clrMapOvr>
    <a:masterClrMapping/>
  </p:clrMapOvr>
  <mc:AlternateContent xmlns:mc="http://schemas.openxmlformats.org/markup-compatibility/2006" xmlns:p14="http://schemas.microsoft.com/office/powerpoint/2010/main">
    <mc:Choice Requires="p14">
      <p:transition spd="slow" p14:dur="2000" advTm="39591"/>
    </mc:Choice>
    <mc:Fallback xmlns="">
      <p:transition spd="slow" advTm="39591"/>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B4AAED-FFB6-4107-BD71-611CD53FEDFD}"/>
              </a:ext>
            </a:extLst>
          </p:cNvPr>
          <p:cNvSpPr>
            <a:spLocks noGrp="1"/>
          </p:cNvSpPr>
          <p:nvPr>
            <p:ph type="ctrTitle"/>
          </p:nvPr>
        </p:nvSpPr>
        <p:spPr>
          <a:xfrm>
            <a:off x="541176" y="317242"/>
            <a:ext cx="9492583" cy="1371599"/>
          </a:xfrm>
        </p:spPr>
        <p:txBody>
          <a:bodyPr>
            <a:noAutofit/>
          </a:bodyPr>
          <a:lstStyle/>
          <a:p>
            <a:pPr algn="l"/>
            <a:r>
              <a:rPr lang="en-US" sz="2400" b="1" i="0" u="none" strike="noStrike" baseline="0" dirty="0">
                <a:solidFill>
                  <a:srgbClr val="000000"/>
                </a:solidFill>
                <a:latin typeface="Calibri" panose="020F0502020204030204" pitchFamily="34" charset="0"/>
              </a:rPr>
              <a:t>Keynote 1: </a:t>
            </a:r>
            <a:r>
              <a:rPr lang="en-US" sz="2400" b="1" i="1" u="none" strike="noStrike" baseline="0" dirty="0">
                <a:solidFill>
                  <a:srgbClr val="000000"/>
                </a:solidFill>
                <a:latin typeface="Calibri" panose="020F0502020204030204" pitchFamily="34" charset="0"/>
              </a:rPr>
              <a:t>CRAFT and its cross-cultural applicability in Europe </a:t>
            </a:r>
            <a:br>
              <a:rPr lang="en-US" sz="2400" b="0" i="0" u="none" strike="noStrike" baseline="0" dirty="0">
                <a:solidFill>
                  <a:srgbClr val="000000"/>
                </a:solidFill>
                <a:latin typeface="Calibri" panose="020F0502020204030204" pitchFamily="34" charset="0"/>
              </a:rPr>
            </a:br>
            <a:r>
              <a:rPr lang="en-GB" sz="2400" b="0" i="0" u="none" strike="noStrike" baseline="0" dirty="0">
                <a:solidFill>
                  <a:srgbClr val="000000"/>
                </a:solidFill>
                <a:latin typeface="Calibri" panose="020F0502020204030204" pitchFamily="34" charset="0"/>
              </a:rPr>
              <a:t>Chair: Prof. Richard Velleman (England / India) </a:t>
            </a:r>
            <a:br>
              <a:rPr lang="en-GB" sz="2400" b="0" i="0" u="none" strike="noStrike" baseline="0" dirty="0">
                <a:solidFill>
                  <a:srgbClr val="000000"/>
                </a:solidFill>
                <a:latin typeface="Calibri" panose="020F0502020204030204" pitchFamily="34" charset="0"/>
              </a:rPr>
            </a:br>
            <a:r>
              <a:rPr lang="en-GB" sz="2400" b="1" i="0" u="none" strike="noStrike" baseline="0" dirty="0">
                <a:solidFill>
                  <a:srgbClr val="000000"/>
                </a:solidFill>
                <a:latin typeface="Calibri" panose="020F0502020204030204" pitchFamily="34" charset="0"/>
              </a:rPr>
              <a:t>Professor Anette Søgaard Nielsen </a:t>
            </a:r>
            <a:r>
              <a:rPr lang="en-GB" sz="2400" b="0" i="0" u="none" strike="noStrike" baseline="0" dirty="0">
                <a:solidFill>
                  <a:srgbClr val="000000"/>
                </a:solidFill>
                <a:latin typeface="Calibri" panose="020F0502020204030204" pitchFamily="34" charset="0"/>
              </a:rPr>
              <a:t>(Denmark), </a:t>
            </a:r>
            <a:r>
              <a:rPr lang="en-GB" sz="2400" b="1" i="0" u="none" strike="noStrike" baseline="0" dirty="0">
                <a:solidFill>
                  <a:srgbClr val="000000"/>
                </a:solidFill>
                <a:latin typeface="Calibri" panose="020F0502020204030204" pitchFamily="34" charset="0"/>
              </a:rPr>
              <a:t>Dr Ola Siljeholm </a:t>
            </a:r>
            <a:r>
              <a:rPr lang="en-GB" sz="2400" b="0" i="0" u="none" strike="noStrike" baseline="0" dirty="0">
                <a:solidFill>
                  <a:srgbClr val="000000"/>
                </a:solidFill>
                <a:latin typeface="Calibri" panose="020F0502020204030204" pitchFamily="34" charset="0"/>
              </a:rPr>
              <a:t>(Sweden), </a:t>
            </a:r>
            <a:br>
              <a:rPr lang="en-GB" sz="2400" b="0" i="0" u="none" strike="noStrike" baseline="0" dirty="0">
                <a:solidFill>
                  <a:srgbClr val="000000"/>
                </a:solidFill>
                <a:latin typeface="Calibri" panose="020F0502020204030204" pitchFamily="34" charset="0"/>
              </a:rPr>
            </a:br>
            <a:r>
              <a:rPr lang="en-GB" sz="2400" b="1" i="0" u="none" strike="noStrike" baseline="0" dirty="0">
                <a:solidFill>
                  <a:srgbClr val="000000"/>
                </a:solidFill>
                <a:latin typeface="Calibri" panose="020F0502020204030204" pitchFamily="34" charset="0"/>
              </a:rPr>
              <a:t>Dr Gallus Bischof </a:t>
            </a:r>
            <a:r>
              <a:rPr lang="en-GB" sz="2400" b="0" i="0" u="none" strike="noStrike" baseline="0" dirty="0">
                <a:solidFill>
                  <a:srgbClr val="000000"/>
                </a:solidFill>
                <a:latin typeface="Calibri" panose="020F0502020204030204" pitchFamily="34" charset="0"/>
              </a:rPr>
              <a:t>(Germany) 	</a:t>
            </a:r>
          </a:p>
        </p:txBody>
      </p:sp>
      <p:sp>
        <p:nvSpPr>
          <p:cNvPr id="3" name="Subtitle 2">
            <a:extLst>
              <a:ext uri="{FF2B5EF4-FFF2-40B4-BE49-F238E27FC236}">
                <a16:creationId xmlns:a16="http://schemas.microsoft.com/office/drawing/2014/main" id="{6D35E6B4-0A17-4590-81B9-73DC90F23BBC}"/>
              </a:ext>
            </a:extLst>
          </p:cNvPr>
          <p:cNvSpPr>
            <a:spLocks noGrp="1"/>
          </p:cNvSpPr>
          <p:nvPr>
            <p:ph type="subTitle" idx="1"/>
          </p:nvPr>
        </p:nvSpPr>
        <p:spPr>
          <a:xfrm>
            <a:off x="541176" y="1688841"/>
            <a:ext cx="11650824" cy="4553339"/>
          </a:xfrm>
        </p:spPr>
        <p:txBody>
          <a:bodyPr>
            <a:noAutofit/>
          </a:bodyPr>
          <a:lstStyle/>
          <a:p>
            <a:pPr algn="l"/>
            <a:r>
              <a:rPr lang="en-GB" sz="2000" b="1" i="0" u="sng" strike="noStrike" baseline="0" dirty="0">
                <a:solidFill>
                  <a:srgbClr val="000000"/>
                </a:solidFill>
              </a:rPr>
              <a:t>Dr Ola Siljeholm (Sweden), </a:t>
            </a:r>
          </a:p>
          <a:p>
            <a:pPr marL="0" marR="0" lvl="0" indent="0" algn="l" defTabSz="914400" rtl="0" eaLnBrk="0" fontAlgn="base" latinLnBrk="0" hangingPunct="0">
              <a:lnSpc>
                <a:spcPct val="100000"/>
              </a:lnSpc>
              <a:spcBef>
                <a:spcPct val="0"/>
              </a:spcBef>
              <a:spcAft>
                <a:spcPct val="0"/>
              </a:spcAft>
              <a:buClrTx/>
              <a:buSzTx/>
              <a:buFontTx/>
              <a:buNone/>
              <a:tabLst/>
            </a:pPr>
            <a:r>
              <a:rPr kumimoji="0" lang="en-GB" altLang="en-US" sz="2000" b="1" i="0" u="none" strike="noStrike" cap="none" normalizeH="0" baseline="0" dirty="0">
                <a:ln>
                  <a:noFill/>
                </a:ln>
                <a:solidFill>
                  <a:schemeClr val="tx1"/>
                </a:solidFill>
                <a:effectLst/>
                <a:ea typeface="MS Mincho" panose="02020609040205080304" pitchFamily="49" charset="-128"/>
                <a:cs typeface="Calibri" panose="020F0502020204030204" pitchFamily="34" charset="0"/>
              </a:rPr>
              <a:t>Department of Clinical Neuroscience</a:t>
            </a:r>
            <a:r>
              <a:rPr kumimoji="0" lang="en-GB" altLang="en-US" sz="2000" b="0" i="0" u="none" strike="noStrike" cap="none" normalizeH="0" baseline="0" dirty="0">
                <a:ln>
                  <a:noFill/>
                </a:ln>
                <a:solidFill>
                  <a:schemeClr val="tx1"/>
                </a:solidFill>
                <a:effectLst/>
                <a:ea typeface="MS Mincho" panose="02020609040205080304" pitchFamily="49" charset="-128"/>
                <a:cs typeface="Calibri" panose="020F0502020204030204" pitchFamily="34" charset="0"/>
              </a:rPr>
              <a:t>, STAD,</a:t>
            </a:r>
            <a:r>
              <a:rPr kumimoji="0" lang="en-US" altLang="en-US" sz="2000" b="1" i="0" u="none" strike="noStrike" cap="none" normalizeH="0" baseline="0" dirty="0">
                <a:ln>
                  <a:noFill/>
                </a:ln>
                <a:solidFill>
                  <a:srgbClr val="212121"/>
                </a:solidFill>
                <a:effectLst/>
                <a:ea typeface="MS Mincho" panose="02020609040205080304" pitchFamily="49" charset="-128"/>
                <a:cs typeface="Arial" panose="020B0604020202020204" pitchFamily="34" charset="0"/>
              </a:rPr>
              <a:t> </a:t>
            </a:r>
            <a:r>
              <a:rPr kumimoji="0" lang="en-GB" altLang="en-US" sz="2000" b="0" i="0" u="none" strike="noStrike" cap="none" normalizeH="0" baseline="0" dirty="0">
                <a:ln>
                  <a:noFill/>
                </a:ln>
                <a:solidFill>
                  <a:schemeClr val="tx1"/>
                </a:solidFill>
                <a:effectLst/>
                <a:ea typeface="MS Mincho" panose="02020609040205080304" pitchFamily="49" charset="-128"/>
                <a:cs typeface="Calibri" panose="020F0502020204030204" pitchFamily="34" charset="0"/>
              </a:rPr>
              <a:t>Centre for Psychiatry Research, </a:t>
            </a:r>
            <a:r>
              <a:rPr kumimoji="0" lang="en-GB" altLang="en-US" sz="2000" b="1" i="0" u="none" strike="noStrike" cap="none" normalizeH="0" baseline="0" dirty="0">
                <a:ln>
                  <a:noFill/>
                </a:ln>
                <a:solidFill>
                  <a:schemeClr val="tx1"/>
                </a:solidFill>
                <a:effectLst/>
                <a:ea typeface="MS Mincho" panose="02020609040205080304" pitchFamily="49" charset="-128"/>
                <a:cs typeface="Calibri" panose="020F0502020204030204" pitchFamily="34" charset="0"/>
              </a:rPr>
              <a:t>Karolinska </a:t>
            </a:r>
            <a:r>
              <a:rPr kumimoji="0" lang="en-GB" altLang="en-US" sz="2000" b="1" i="0" u="none" strike="noStrike" cap="none" normalizeH="0" baseline="0" dirty="0" err="1">
                <a:ln>
                  <a:noFill/>
                </a:ln>
                <a:solidFill>
                  <a:schemeClr val="tx1"/>
                </a:solidFill>
                <a:effectLst/>
                <a:ea typeface="MS Mincho" panose="02020609040205080304" pitchFamily="49" charset="-128"/>
                <a:cs typeface="Calibri" panose="020F0502020204030204" pitchFamily="34" charset="0"/>
              </a:rPr>
              <a:t>Institutet</a:t>
            </a:r>
            <a:r>
              <a:rPr kumimoji="0" lang="en-GB" altLang="en-US" sz="2000" b="0" i="0" u="none" strike="noStrike" cap="none" normalizeH="0" baseline="0" dirty="0">
                <a:ln>
                  <a:noFill/>
                </a:ln>
                <a:solidFill>
                  <a:schemeClr val="tx1"/>
                </a:solidFill>
                <a:effectLst/>
                <a:ea typeface="MS Mincho" panose="02020609040205080304" pitchFamily="49" charset="-128"/>
                <a:cs typeface="Calibri" panose="020F0502020204030204" pitchFamily="34" charset="0"/>
              </a:rPr>
              <a:t>, Stockholm, Sweden.</a:t>
            </a:r>
            <a:endParaRPr kumimoji="0" lang="en-GB" altLang="en-US" sz="20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altLang="en-US" sz="2000" b="0" i="0" u="none" strike="noStrike" cap="none" normalizeH="0" baseline="0" dirty="0">
                <a:ln>
                  <a:noFill/>
                </a:ln>
                <a:solidFill>
                  <a:schemeClr val="tx1"/>
                </a:solidFill>
                <a:effectLst/>
                <a:ea typeface="MS Mincho" panose="02020609040205080304" pitchFamily="49" charset="-128"/>
                <a:cs typeface="Calibri" panose="020F0502020204030204" pitchFamily="34" charset="0"/>
              </a:rPr>
              <a:t>Ola is both a clinical Psychologist working with people with AUDs and a postdoctoral researcher developing prevention interventions for young adults affected by parental substance use. Ola’s research has mainly focused on CRAFT combined with parent training for affected family members of individuals with a substance use disorder.</a:t>
            </a:r>
            <a:endParaRPr kumimoji="0" lang="en-GB" altLang="en-US" sz="2000" b="0" i="0" u="none" strike="noStrike" cap="none" normalizeH="0" baseline="0" dirty="0">
              <a:ln>
                <a:noFill/>
              </a:ln>
              <a:solidFill>
                <a:schemeClr val="tx1"/>
              </a:solidFill>
              <a:effectLst/>
            </a:endParaRPr>
          </a:p>
          <a:p>
            <a:pPr algn="l"/>
            <a:r>
              <a:rPr lang="en-GB" sz="2000" b="1" i="0" u="sng" strike="noStrike" baseline="0" dirty="0">
                <a:solidFill>
                  <a:srgbClr val="000000"/>
                </a:solidFill>
              </a:rPr>
              <a:t>Dr Gallus Bischof (Germany)</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1" i="0" u="none" strike="noStrike" cap="none" normalizeH="0" baseline="0" dirty="0">
                <a:ln>
                  <a:noFill/>
                </a:ln>
                <a:solidFill>
                  <a:srgbClr val="212121"/>
                </a:solidFill>
                <a:effectLst/>
                <a:ea typeface="MS Mincho" panose="02020609040205080304" pitchFamily="49" charset="-128"/>
                <a:cs typeface="Calibri" panose="020F0502020204030204" pitchFamily="34" charset="0"/>
              </a:rPr>
              <a:t>Senior Researcher</a:t>
            </a:r>
            <a:r>
              <a:rPr kumimoji="0" lang="en-US" altLang="en-US" sz="2000" b="0" i="0" u="none" strike="noStrike" cap="none" normalizeH="0" baseline="0" dirty="0">
                <a:ln>
                  <a:noFill/>
                </a:ln>
                <a:solidFill>
                  <a:srgbClr val="212121"/>
                </a:solidFill>
                <a:effectLst/>
                <a:ea typeface="MS Mincho" panose="02020609040205080304" pitchFamily="49" charset="-128"/>
                <a:cs typeface="Calibri" panose="020F0502020204030204" pitchFamily="34" charset="0"/>
              </a:rPr>
              <a:t>, Department of Psychiatry and Psychotherapy, </a:t>
            </a:r>
            <a:r>
              <a:rPr kumimoji="0" lang="en-US" altLang="en-US" sz="2000" b="1" i="0" u="none" strike="noStrike" cap="none" normalizeH="0" baseline="0" dirty="0">
                <a:ln>
                  <a:noFill/>
                </a:ln>
                <a:solidFill>
                  <a:srgbClr val="212121"/>
                </a:solidFill>
                <a:effectLst/>
                <a:ea typeface="MS Mincho" panose="02020609040205080304" pitchFamily="49" charset="-128"/>
                <a:cs typeface="Calibri" panose="020F0502020204030204" pitchFamily="34" charset="0"/>
              </a:rPr>
              <a:t>University of </a:t>
            </a:r>
            <a:r>
              <a:rPr kumimoji="0" lang="en-US" altLang="en-US" sz="2000" b="1" i="0" u="none" strike="noStrike" cap="none" normalizeH="0" baseline="0" dirty="0" err="1">
                <a:ln>
                  <a:noFill/>
                </a:ln>
                <a:solidFill>
                  <a:srgbClr val="212121"/>
                </a:solidFill>
                <a:effectLst/>
                <a:ea typeface="MS Mincho" panose="02020609040205080304" pitchFamily="49" charset="-128"/>
                <a:cs typeface="Calibri" panose="020F0502020204030204" pitchFamily="34" charset="0"/>
              </a:rPr>
              <a:t>Luebeck</a:t>
            </a:r>
            <a:r>
              <a:rPr kumimoji="0" lang="en-US" altLang="en-US" sz="2000" b="0" i="0" u="none" strike="noStrike" cap="none" normalizeH="0" baseline="0" dirty="0">
                <a:ln>
                  <a:noFill/>
                </a:ln>
                <a:solidFill>
                  <a:srgbClr val="212121"/>
                </a:solidFill>
                <a:effectLst/>
                <a:ea typeface="MS Mincho" panose="02020609040205080304" pitchFamily="49" charset="-128"/>
                <a:cs typeface="Calibri" panose="020F0502020204030204" pitchFamily="34" charset="0"/>
              </a:rPr>
              <a:t>, Germany.</a:t>
            </a:r>
            <a:endParaRPr kumimoji="0" lang="en-GB" altLang="en-US" sz="20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0" i="0" u="none" strike="noStrike" cap="none" normalizeH="0" baseline="0" dirty="0">
                <a:ln>
                  <a:noFill/>
                </a:ln>
                <a:solidFill>
                  <a:srgbClr val="212121"/>
                </a:solidFill>
                <a:effectLst/>
                <a:ea typeface="MS Mincho" panose="02020609040205080304" pitchFamily="49" charset="-128"/>
                <a:cs typeface="Calibri" panose="020F0502020204030204" pitchFamily="34" charset="0"/>
              </a:rPr>
              <a:t>As well as being the AFINet Chair, Gallus is a clinical psychologist and psychotherapist. One of his areas of interest is the analysis of the social impact of drug and alcohol problems, including family members and social networks, and strategies to improve the reach of the addiction treatment system. He conducted the first study in Germany on CRAFT and has published several articles on concepts and treatment options for family members.</a:t>
            </a:r>
            <a:endParaRPr lang="fr-FR" sz="2000" b="1" u="sng" dirty="0">
              <a:solidFill>
                <a:schemeClr val="tx1"/>
              </a:solidFill>
              <a:latin typeface="Times New Roman" panose="02020603050405020304" pitchFamily="18" charset="0"/>
              <a:cs typeface="Times New Roman" panose="02020603050405020304" pitchFamily="18" charset="0"/>
            </a:endParaRPr>
          </a:p>
        </p:txBody>
      </p:sp>
      <p:pic>
        <p:nvPicPr>
          <p:cNvPr id="5" name="Picture 4">
            <a:extLst>
              <a:ext uri="{FF2B5EF4-FFF2-40B4-BE49-F238E27FC236}">
                <a16:creationId xmlns:a16="http://schemas.microsoft.com/office/drawing/2014/main" id="{7338B863-934C-4E61-A084-38DB5C5CC49A}"/>
              </a:ext>
            </a:extLst>
          </p:cNvPr>
          <p:cNvPicPr>
            <a:picLocks noChangeAspect="1"/>
          </p:cNvPicPr>
          <p:nvPr/>
        </p:nvPicPr>
        <p:blipFill>
          <a:blip r:embed="rId2"/>
          <a:stretch>
            <a:fillRect/>
          </a:stretch>
        </p:blipFill>
        <p:spPr>
          <a:xfrm>
            <a:off x="10033759" y="0"/>
            <a:ext cx="2143125" cy="2143125"/>
          </a:xfrm>
          <a:prstGeom prst="rect">
            <a:avLst/>
          </a:prstGeom>
        </p:spPr>
      </p:pic>
      <p:sp>
        <p:nvSpPr>
          <p:cNvPr id="4" name="Rectangle 4">
            <a:extLst>
              <a:ext uri="{FF2B5EF4-FFF2-40B4-BE49-F238E27FC236}">
                <a16:creationId xmlns:a16="http://schemas.microsoft.com/office/drawing/2014/main" id="{8F51CE41-A538-0AD9-B9EE-1B8FDACB88DB}"/>
              </a:ext>
            </a:extLst>
          </p:cNvPr>
          <p:cNvSpPr>
            <a:spLocks noChangeArrowheads="1"/>
          </p:cNvSpPr>
          <p:nvPr/>
        </p:nvSpPr>
        <p:spPr bwMode="auto">
          <a:xfrm>
            <a:off x="0" y="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spTree>
    <p:extLst>
      <p:ext uri="{BB962C8B-B14F-4D97-AF65-F5344CB8AC3E}">
        <p14:creationId xmlns:p14="http://schemas.microsoft.com/office/powerpoint/2010/main" val="312784819"/>
      </p:ext>
    </p:extLst>
  </p:cSld>
  <p:clrMapOvr>
    <a:masterClrMapping/>
  </p:clrMapOvr>
  <mc:AlternateContent xmlns:mc="http://schemas.openxmlformats.org/markup-compatibility/2006" xmlns:p14="http://schemas.microsoft.com/office/powerpoint/2010/main">
    <mc:Choice Requires="p14">
      <p:transition spd="slow" p14:dur="2000" advTm="39591"/>
    </mc:Choice>
    <mc:Fallback xmlns="">
      <p:transition spd="slow" advTm="39591"/>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A9AC2F-2263-4F43-B996-EDC93BFD0F51}"/>
              </a:ext>
            </a:extLst>
          </p:cNvPr>
          <p:cNvSpPr>
            <a:spLocks noGrp="1"/>
          </p:cNvSpPr>
          <p:nvPr>
            <p:ph type="title"/>
          </p:nvPr>
        </p:nvSpPr>
        <p:spPr>
          <a:xfrm>
            <a:off x="838200" y="374456"/>
            <a:ext cx="10515600" cy="1325563"/>
          </a:xfrm>
        </p:spPr>
        <p:txBody>
          <a:bodyPr/>
          <a:lstStyle/>
          <a:p>
            <a:r>
              <a:rPr lang="en-US" b="0" i="0" dirty="0">
                <a:solidFill>
                  <a:srgbClr val="1F1F1F"/>
                </a:solidFill>
                <a:effectLst/>
                <a:latin typeface="Google Sans"/>
              </a:rPr>
              <a:t>CRAFT (Community Reinforcement and Family Training)</a:t>
            </a:r>
            <a:endParaRPr lang="fr-FR" b="1" dirty="0"/>
          </a:p>
        </p:txBody>
      </p:sp>
      <p:sp>
        <p:nvSpPr>
          <p:cNvPr id="3" name="Content Placeholder 2">
            <a:extLst>
              <a:ext uri="{FF2B5EF4-FFF2-40B4-BE49-F238E27FC236}">
                <a16:creationId xmlns:a16="http://schemas.microsoft.com/office/drawing/2014/main" id="{A1B302C9-BA44-4063-AA0B-7A1C8EC464EA}"/>
              </a:ext>
            </a:extLst>
          </p:cNvPr>
          <p:cNvSpPr>
            <a:spLocks noGrp="1"/>
          </p:cNvSpPr>
          <p:nvPr>
            <p:ph sz="quarter" idx="13"/>
          </p:nvPr>
        </p:nvSpPr>
        <p:spPr>
          <a:xfrm>
            <a:off x="913774" y="1700020"/>
            <a:ext cx="10363826" cy="4091180"/>
          </a:xfrm>
        </p:spPr>
        <p:txBody>
          <a:bodyPr>
            <a:normAutofit fontScale="92500" lnSpcReduction="10000"/>
          </a:bodyPr>
          <a:lstStyle/>
          <a:p>
            <a:pPr marL="0" indent="0">
              <a:lnSpc>
                <a:spcPct val="100000"/>
              </a:lnSpc>
              <a:buNone/>
            </a:pPr>
            <a:r>
              <a:rPr lang="en-GB" b="0" i="0" dirty="0">
                <a:solidFill>
                  <a:srgbClr val="1F1F1F"/>
                </a:solidFill>
                <a:effectLst/>
                <a:latin typeface="Google Sans"/>
              </a:rPr>
              <a:t>Developed by Bob Meyers and colleagues, CRAFT is </a:t>
            </a:r>
            <a:r>
              <a:rPr lang="en-GB" b="0" i="0" dirty="0">
                <a:solidFill>
                  <a:srgbClr val="040C28"/>
                </a:solidFill>
                <a:effectLst/>
                <a:latin typeface="Google Sans"/>
              </a:rPr>
              <a:t>an evidence-based, non-judgemental programme for practitioners to use with family m</a:t>
            </a:r>
            <a:r>
              <a:rPr lang="en-GB" b="0" i="0" dirty="0">
                <a:effectLst/>
                <a:latin typeface="Google Sans"/>
              </a:rPr>
              <a:t>embers and carers affected by someone else's alcohol or drug use. </a:t>
            </a:r>
          </a:p>
          <a:p>
            <a:pPr marL="0" indent="0">
              <a:lnSpc>
                <a:spcPct val="100000"/>
              </a:lnSpc>
              <a:buNone/>
            </a:pPr>
            <a:r>
              <a:rPr lang="en-GB" b="0" i="0" dirty="0">
                <a:effectLst/>
                <a:latin typeface="Google Sans"/>
              </a:rPr>
              <a:t>The primary goals of CRAFT are: </a:t>
            </a:r>
          </a:p>
          <a:p>
            <a:pPr>
              <a:lnSpc>
                <a:spcPct val="100000"/>
              </a:lnSpc>
            </a:pPr>
            <a:r>
              <a:rPr lang="en-GB" b="0" i="0" dirty="0">
                <a:effectLst/>
                <a:latin typeface="Google Sans"/>
              </a:rPr>
              <a:t>To engage the loved one in treatment. Enhancing the CSO's motivation to participate in their loved one's treatment is one of the first tasks of the CRAFT therapist; </a:t>
            </a:r>
          </a:p>
          <a:p>
            <a:pPr>
              <a:lnSpc>
                <a:spcPct val="100000"/>
              </a:lnSpc>
            </a:pPr>
            <a:r>
              <a:rPr lang="en-GB" b="0" i="0" dirty="0">
                <a:effectLst/>
                <a:latin typeface="Google Sans"/>
              </a:rPr>
              <a:t>To improve the quality of life of the CSO;  and </a:t>
            </a:r>
          </a:p>
          <a:p>
            <a:pPr>
              <a:lnSpc>
                <a:spcPct val="100000"/>
              </a:lnSpc>
            </a:pPr>
            <a:r>
              <a:rPr lang="en-GB" b="0" i="0" dirty="0">
                <a:effectLst/>
                <a:latin typeface="Google Sans"/>
              </a:rPr>
              <a:t>To reduce substance use in the loved one. </a:t>
            </a:r>
          </a:p>
          <a:p>
            <a:pPr marL="0" indent="0">
              <a:lnSpc>
                <a:spcPct val="100000"/>
              </a:lnSpc>
              <a:buNone/>
            </a:pPr>
            <a:endParaRPr lang="en-US" b="0" i="0" dirty="0">
              <a:effectLst/>
              <a:latin typeface="Google Sans"/>
            </a:endParaRPr>
          </a:p>
        </p:txBody>
      </p:sp>
      <p:sp>
        <p:nvSpPr>
          <p:cNvPr id="4" name="Date Placeholder 3">
            <a:extLst>
              <a:ext uri="{FF2B5EF4-FFF2-40B4-BE49-F238E27FC236}">
                <a16:creationId xmlns:a16="http://schemas.microsoft.com/office/drawing/2014/main" id="{E683B8E6-99B2-4432-920F-8BAA8C25449A}"/>
              </a:ext>
            </a:extLst>
          </p:cNvPr>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29B1763D-B5A6-4A3E-839B-5C74AD3CD322}" type="datetime1">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9/19/2024</a:t>
            </a:fld>
            <a:endParaRPr kumimoji="0" lang="en-US"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5" name="Footer Placeholder 4">
            <a:extLst>
              <a:ext uri="{FF2B5EF4-FFF2-40B4-BE49-F238E27FC236}">
                <a16:creationId xmlns:a16="http://schemas.microsoft.com/office/drawing/2014/main" id="{122BEB39-EDDF-4905-B21B-E4E2D4A355EC}"/>
              </a:ext>
            </a:extLst>
          </p:cNvPr>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6" name="Slide Number Placeholder 5">
            <a:extLst>
              <a:ext uri="{FF2B5EF4-FFF2-40B4-BE49-F238E27FC236}">
                <a16:creationId xmlns:a16="http://schemas.microsoft.com/office/drawing/2014/main" id="{F6995674-457D-4256-9D86-532470DDC2B9}"/>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D22F896-40B5-4ADD-8801-0D06FADFA095}"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en-US"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177715409"/>
      </p:ext>
    </p:extLst>
  </p:cSld>
  <p:clrMapOvr>
    <a:masterClrMapping/>
  </p:clrMapOvr>
  <mc:AlternateContent xmlns:mc="http://schemas.openxmlformats.org/markup-compatibility/2006" xmlns:p14="http://schemas.microsoft.com/office/powerpoint/2010/main">
    <mc:Choice Requires="p14">
      <p:transition spd="slow" p14:dur="2000" advTm="9344"/>
    </mc:Choice>
    <mc:Fallback xmlns="">
      <p:transition spd="slow" advTm="9344"/>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786A50-DD33-2270-7C89-40303B131FBF}"/>
              </a:ext>
            </a:extLst>
          </p:cNvPr>
          <p:cNvSpPr>
            <a:spLocks noGrp="1"/>
          </p:cNvSpPr>
          <p:nvPr>
            <p:ph type="title"/>
          </p:nvPr>
        </p:nvSpPr>
        <p:spPr/>
        <p:txBody>
          <a:bodyPr/>
          <a:lstStyle/>
          <a:p>
            <a:r>
              <a:rPr lang="en-US" b="0" i="0" dirty="0">
                <a:solidFill>
                  <a:srgbClr val="1F1F1F"/>
                </a:solidFill>
                <a:effectLst/>
                <a:latin typeface="Google Sans"/>
              </a:rPr>
              <a:t>CRAFT (Community Reinforcement and Family Training)</a:t>
            </a:r>
            <a:endParaRPr lang="en-GB" dirty="0"/>
          </a:p>
        </p:txBody>
      </p:sp>
      <p:sp>
        <p:nvSpPr>
          <p:cNvPr id="3" name="Content Placeholder 2">
            <a:extLst>
              <a:ext uri="{FF2B5EF4-FFF2-40B4-BE49-F238E27FC236}">
                <a16:creationId xmlns:a16="http://schemas.microsoft.com/office/drawing/2014/main" id="{94850E32-AD15-C387-CC41-AE09E50227F5}"/>
              </a:ext>
            </a:extLst>
          </p:cNvPr>
          <p:cNvSpPr>
            <a:spLocks noGrp="1"/>
          </p:cNvSpPr>
          <p:nvPr>
            <p:ph sz="quarter" idx="13"/>
          </p:nvPr>
        </p:nvSpPr>
        <p:spPr>
          <a:xfrm>
            <a:off x="762000" y="1690688"/>
            <a:ext cx="10515600" cy="4579483"/>
          </a:xfrm>
        </p:spPr>
        <p:txBody>
          <a:bodyPr>
            <a:normAutofit/>
          </a:bodyPr>
          <a:lstStyle/>
          <a:p>
            <a:pPr marL="0" indent="0">
              <a:buNone/>
            </a:pPr>
            <a:r>
              <a:rPr lang="en-US" b="0" i="0" dirty="0">
                <a:solidFill>
                  <a:srgbClr val="000000"/>
                </a:solidFill>
                <a:effectLst/>
                <a:latin typeface="Whitney"/>
              </a:rPr>
              <a:t>The specific procedures involved in CRAFT include </a:t>
            </a:r>
          </a:p>
          <a:p>
            <a:r>
              <a:rPr lang="en-US" b="0" i="0" dirty="0">
                <a:solidFill>
                  <a:srgbClr val="000000"/>
                </a:solidFill>
                <a:effectLst/>
                <a:latin typeface="Whitney"/>
              </a:rPr>
              <a:t>motivation building, </a:t>
            </a:r>
          </a:p>
          <a:p>
            <a:r>
              <a:rPr lang="en-US" b="0" i="0" dirty="0">
                <a:solidFill>
                  <a:srgbClr val="000000"/>
                </a:solidFill>
                <a:effectLst/>
                <a:latin typeface="Whitney"/>
              </a:rPr>
              <a:t>functional analysis, </a:t>
            </a:r>
          </a:p>
          <a:p>
            <a:r>
              <a:rPr lang="en-US" b="0" i="0" dirty="0">
                <a:solidFill>
                  <a:srgbClr val="000000"/>
                </a:solidFill>
                <a:effectLst/>
                <a:latin typeface="Whitney"/>
              </a:rPr>
              <a:t>contingency management training, </a:t>
            </a:r>
          </a:p>
          <a:p>
            <a:r>
              <a:rPr lang="en-US" b="0" i="0" dirty="0">
                <a:solidFill>
                  <a:srgbClr val="000000"/>
                </a:solidFill>
                <a:effectLst/>
                <a:latin typeface="Whitney"/>
              </a:rPr>
              <a:t>communication skills training, </a:t>
            </a:r>
          </a:p>
          <a:p>
            <a:r>
              <a:rPr lang="en-US" b="0" i="0" dirty="0">
                <a:solidFill>
                  <a:srgbClr val="000000"/>
                </a:solidFill>
                <a:effectLst/>
                <a:latin typeface="Whitney"/>
              </a:rPr>
              <a:t>treatment entry training, </a:t>
            </a:r>
          </a:p>
          <a:p>
            <a:r>
              <a:rPr lang="en-US" b="0" i="0" dirty="0">
                <a:solidFill>
                  <a:srgbClr val="000000"/>
                </a:solidFill>
                <a:effectLst/>
                <a:latin typeface="Whitney"/>
              </a:rPr>
              <a:t>immediate treatment entry, </a:t>
            </a:r>
          </a:p>
          <a:p>
            <a:r>
              <a:rPr lang="en-US" b="0" i="0" dirty="0">
                <a:solidFill>
                  <a:srgbClr val="000000"/>
                </a:solidFill>
                <a:effectLst/>
                <a:latin typeface="Whitney"/>
              </a:rPr>
              <a:t>life enrichment, </a:t>
            </a:r>
          </a:p>
          <a:p>
            <a:r>
              <a:rPr lang="en-US" b="0" i="0" dirty="0">
                <a:solidFill>
                  <a:srgbClr val="000000"/>
                </a:solidFill>
                <a:effectLst/>
                <a:latin typeface="Whitney"/>
              </a:rPr>
              <a:t>and </a:t>
            </a:r>
            <a:r>
              <a:rPr lang="en-US" b="0" i="0">
                <a:solidFill>
                  <a:srgbClr val="000000"/>
                </a:solidFill>
                <a:effectLst/>
                <a:latin typeface="Whitney"/>
              </a:rPr>
              <a:t>safety training.</a:t>
            </a:r>
            <a:endParaRPr lang="en-GB" dirty="0"/>
          </a:p>
        </p:txBody>
      </p:sp>
      <p:sp>
        <p:nvSpPr>
          <p:cNvPr id="4" name="Date Placeholder 3">
            <a:extLst>
              <a:ext uri="{FF2B5EF4-FFF2-40B4-BE49-F238E27FC236}">
                <a16:creationId xmlns:a16="http://schemas.microsoft.com/office/drawing/2014/main" id="{26F944F6-FD84-C5D9-4D1F-A35C16320F03}"/>
              </a:ext>
            </a:extLst>
          </p:cNvPr>
          <p:cNvSpPr>
            <a:spLocks noGrp="1"/>
          </p:cNvSpPr>
          <p:nvPr>
            <p:ph type="dt" sz="half" idx="10"/>
          </p:nvPr>
        </p:nvSpPr>
        <p:spPr/>
        <p:txBody>
          <a:bodyPr/>
          <a:lstStyle/>
          <a:p>
            <a:fld id="{BFAA7F19-C9CB-4030-A23B-C9BC442044D8}" type="datetime1">
              <a:rPr lang="en-US" smtClean="0"/>
              <a:t>9/19/2024</a:t>
            </a:fld>
            <a:endParaRPr lang="en-US" dirty="0"/>
          </a:p>
        </p:txBody>
      </p:sp>
      <p:sp>
        <p:nvSpPr>
          <p:cNvPr id="5" name="Footer Placeholder 4">
            <a:extLst>
              <a:ext uri="{FF2B5EF4-FFF2-40B4-BE49-F238E27FC236}">
                <a16:creationId xmlns:a16="http://schemas.microsoft.com/office/drawing/2014/main" id="{F40389A3-19C6-D32E-4CFC-6638B3BE54A8}"/>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27409232-C910-DC23-3C33-13015DA9C4AB}"/>
              </a:ext>
            </a:extLst>
          </p:cNvPr>
          <p:cNvSpPr>
            <a:spLocks noGrp="1"/>
          </p:cNvSpPr>
          <p:nvPr>
            <p:ph type="sldNum" sz="quarter" idx="12"/>
          </p:nvPr>
        </p:nvSpPr>
        <p:spPr/>
        <p:txBody>
          <a:bodyPr/>
          <a:lstStyle/>
          <a:p>
            <a:fld id="{6D22F896-40B5-4ADD-8801-0D06FADFA095}" type="slidenum">
              <a:rPr lang="en-US" smtClean="0"/>
              <a:t>5</a:t>
            </a:fld>
            <a:endParaRPr lang="en-US" dirty="0"/>
          </a:p>
        </p:txBody>
      </p:sp>
    </p:spTree>
    <p:extLst>
      <p:ext uri="{BB962C8B-B14F-4D97-AF65-F5344CB8AC3E}">
        <p14:creationId xmlns:p14="http://schemas.microsoft.com/office/powerpoint/2010/main" val="1606698076"/>
      </p:ext>
    </p:extLst>
  </p:cSld>
  <p:clrMapOvr>
    <a:masterClrMapping/>
  </p:clrMapOvr>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33A4A4B7FAD4AE41BD906FB15FCBB896" ma:contentTypeVersion="9" ma:contentTypeDescription="Create a new document." ma:contentTypeScope="" ma:versionID="7d160dbd10949e3a5729d4b741ee069a">
  <xsd:schema xmlns:xsd="http://www.w3.org/2001/XMLSchema" xmlns:xs="http://www.w3.org/2001/XMLSchema" xmlns:p="http://schemas.microsoft.com/office/2006/metadata/properties" xmlns:ns3="7ed2f0d2-541f-46e9-a66b-45165c1f1026" xmlns:ns4="d87bae4e-f3a0-4e51-82db-f647c3095509" targetNamespace="http://schemas.microsoft.com/office/2006/metadata/properties" ma:root="true" ma:fieldsID="32550c5dec34278c9b164a57a82a9ff3" ns3:_="" ns4:_="">
    <xsd:import namespace="7ed2f0d2-541f-46e9-a66b-45165c1f1026"/>
    <xsd:import namespace="d87bae4e-f3a0-4e51-82db-f647c3095509"/>
    <xsd:element name="properties">
      <xsd:complexType>
        <xsd:sequence>
          <xsd:element name="documentManagement">
            <xsd:complexType>
              <xsd:all>
                <xsd:element ref="ns3:MediaServiceMetadata" minOccurs="0"/>
                <xsd:element ref="ns3:MediaServiceFastMetadata" minOccurs="0"/>
                <xsd:element ref="ns3:MediaServiceAutoKeyPoints" minOccurs="0"/>
                <xsd:element ref="ns3:MediaServiceKeyPoints" minOccurs="0"/>
                <xsd:element ref="ns4:SharedWithUsers" minOccurs="0"/>
                <xsd:element ref="ns4:SharedWithDetails" minOccurs="0"/>
                <xsd:element ref="ns4:SharingHintHash" minOccurs="0"/>
                <xsd:element ref="ns3:MediaServiceSearchProperties" minOccurs="0"/>
                <xsd:element ref="ns3: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ed2f0d2-541f-46e9-a66b-45165c1f1026"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SearchProperties" ma:index="15" nillable="true" ma:displayName="MediaServiceSearchProperties" ma:hidden="true" ma:internalName="MediaServiceSearchProperties" ma:readOnly="true">
      <xsd:simpleType>
        <xsd:restriction base="dms:Note"/>
      </xsd:simpleType>
    </xsd:element>
    <xsd:element name="MediaServiceObjectDetectorVersions" ma:index="16" nillable="true" ma:displayName="MediaServiceObjectDetectorVersions" ma:hidden="true" ma:indexed="true" ma:internalName="MediaServiceObjectDetectorVersion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d87bae4e-f3a0-4e51-82db-f647c3095509"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element name="SharingHintHash" ma:index="14"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769C536F-B973-4E5A-8501-CE1EF5051300}">
  <ds:schemaRefs>
    <ds:schemaRef ds:uri="http://schemas.microsoft.com/office/2006/metadata/properties"/>
    <ds:schemaRef ds:uri="http://purl.org/dc/terms/"/>
    <ds:schemaRef ds:uri="http://schemas.microsoft.com/office/2006/documentManagement/types"/>
    <ds:schemaRef ds:uri="http://schemas.microsoft.com/office/infopath/2007/PartnerControls"/>
    <ds:schemaRef ds:uri="http://purl.org/dc/elements/1.1/"/>
    <ds:schemaRef ds:uri="http://www.w3.org/XML/1998/namespace"/>
    <ds:schemaRef ds:uri="http://schemas.openxmlformats.org/package/2006/metadata/core-properties"/>
    <ds:schemaRef ds:uri="d87bae4e-f3a0-4e51-82db-f647c3095509"/>
    <ds:schemaRef ds:uri="7ed2f0d2-541f-46e9-a66b-45165c1f1026"/>
    <ds:schemaRef ds:uri="http://purl.org/dc/dcmitype/"/>
  </ds:schemaRefs>
</ds:datastoreItem>
</file>

<file path=customXml/itemProps2.xml><?xml version="1.0" encoding="utf-8"?>
<ds:datastoreItem xmlns:ds="http://schemas.openxmlformats.org/officeDocument/2006/customXml" ds:itemID="{EEDAA602-5D5D-479C-A900-E31F0DE3227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ed2f0d2-541f-46e9-a66b-45165c1f1026"/>
    <ds:schemaRef ds:uri="d87bae4e-f3a0-4e51-82db-f647c3095509"/>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8A7FB67B-0CF0-4F18-A9A4-73B6F35F95F8}">
  <ds:schemaRefs>
    <ds:schemaRef ds:uri="http://schemas.microsoft.com/sharepoint/v3/contenttype/forms"/>
  </ds:schemaRefs>
</ds:datastoreItem>
</file>

<file path=docMetadata/LabelInfo.xml><?xml version="1.0" encoding="utf-8"?>
<clbl:labelList xmlns:clbl="http://schemas.microsoft.com/office/2020/mipLabelMetadata">
  <clbl:label id="{377e3d22-4ea1-422d-b0ad-8fcc89406b9e}" enabled="0" method="" siteId="{377e3d22-4ea1-422d-b0ad-8fcc89406b9e}" removed="1"/>
</clbl:labelList>
</file>

<file path=docProps/app.xml><?xml version="1.0" encoding="utf-8"?>
<Properties xmlns="http://schemas.openxmlformats.org/officeDocument/2006/extended-properties" xmlns:vt="http://schemas.openxmlformats.org/officeDocument/2006/docPropsVTypes">
  <TotalTime>0</TotalTime>
  <Words>583</Words>
  <Application>Microsoft Office PowerPoint</Application>
  <PresentationFormat>Widescreen</PresentationFormat>
  <Paragraphs>45</Paragraphs>
  <Slides>5</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5</vt:i4>
      </vt:variant>
    </vt:vector>
  </HeadingPairs>
  <TitlesOfParts>
    <vt:vector size="13" baseType="lpstr">
      <vt:lpstr>MS Mincho</vt:lpstr>
      <vt:lpstr>Arial</vt:lpstr>
      <vt:lpstr>Calibri</vt:lpstr>
      <vt:lpstr>Calibri Light</vt:lpstr>
      <vt:lpstr>Google Sans</vt:lpstr>
      <vt:lpstr>Times New Roman</vt:lpstr>
      <vt:lpstr>Whitney</vt:lpstr>
      <vt:lpstr>1_Office Theme</vt:lpstr>
      <vt:lpstr>       AFINET online Conference, 2024 Keynote 1, Thursday 19th September  </vt:lpstr>
      <vt:lpstr>Keynote 1: CRAFT and its cross-cultural applicability in Europe  Chair: Prof. Richard Velleman (England / India)  Professor Anette Søgaard Nielsen (Denmark), Dr Ola Siljeholm (Sweden),  Dr Gallus Bischof (Germany)  </vt:lpstr>
      <vt:lpstr>Keynote 1: CRAFT and its cross-cultural applicability in Europe  Chair: Prof. Richard Velleman (England / India)  Professor Anette Søgaard Nielsen (Denmark), Dr Ola Siljeholm (Sweden),  Dr Gallus Bischof (Germany)  </vt:lpstr>
      <vt:lpstr>CRAFT (Community Reinforcement and Family Training)</vt:lpstr>
      <vt:lpstr>CRAFT (Community Reinforcement and Family Training)</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Drug addiction in African families, exploring risk and vulnerability factors: A qualitative study of six cases</dc:title>
  <dc:creator>Marileine KEMME</dc:creator>
  <cp:lastModifiedBy>Richard Velleman</cp:lastModifiedBy>
  <cp:revision>5</cp:revision>
  <dcterms:created xsi:type="dcterms:W3CDTF">2024-09-11T13:23:59Z</dcterms:created>
  <dcterms:modified xsi:type="dcterms:W3CDTF">2024-09-19T08:48:52Z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0x01010033A4A4B7FAD4AE41BD906FB15FCBB896</vt:lpwstr>
  </property>
</Properties>
</file>