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0"/>
  </p:notesMasterIdLst>
  <p:sldIdLst>
    <p:sldId id="257" r:id="rId2"/>
    <p:sldId id="275" r:id="rId3"/>
    <p:sldId id="276" r:id="rId4"/>
    <p:sldId id="328" r:id="rId5"/>
    <p:sldId id="279" r:id="rId6"/>
    <p:sldId id="283" r:id="rId7"/>
    <p:sldId id="280" r:id="rId8"/>
    <p:sldId id="282" r:id="rId9"/>
    <p:sldId id="281" r:id="rId10"/>
    <p:sldId id="284" r:id="rId11"/>
    <p:sldId id="285" r:id="rId12"/>
    <p:sldId id="286" r:id="rId13"/>
    <p:sldId id="289" r:id="rId14"/>
    <p:sldId id="287" r:id="rId15"/>
    <p:sldId id="288" r:id="rId16"/>
    <p:sldId id="291" r:id="rId17"/>
    <p:sldId id="277" r:id="rId18"/>
    <p:sldId id="327" r:id="rId19"/>
  </p:sldIdLst>
  <p:sldSz cx="12192000" cy="6858000"/>
  <p:notesSz cx="6858000" cy="9144000"/>
  <p:embeddedFontLst>
    <p:embeddedFont>
      <p:font typeface="Comic Sans MS" panose="030F0702030302020204" pitchFamily="66" charset="0"/>
      <p:regular r:id="rId21"/>
      <p:bold r:id="rId22"/>
      <p:italic r:id="rId23"/>
      <p:boldItalic r:id="rId24"/>
    </p:embeddedFont>
    <p:embeddedFont>
      <p:font typeface="Inclusive Sans" panose="020B0604020202020204" charset="0"/>
      <p:regular r:id="rId25"/>
      <p:bold r:id="rId26"/>
      <p:italic r:id="rId27"/>
      <p:boldItalic r:id="rId28"/>
    </p:embeddedFont>
    <p:embeddedFont>
      <p:font typeface="Lato" panose="020F0502020204030203" pitchFamily="34" charset="0"/>
      <p:regular r:id="rId29"/>
      <p:bold r:id="rId30"/>
      <p:italic r:id="rId31"/>
      <p:boldItalic r:id="rId32"/>
    </p:embeddedFont>
    <p:embeddedFont>
      <p:font typeface="Segoe UI" panose="020B0502040204020203"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D500665-C32A-4A57-9A37-B0310E9209AF}">
          <p14:sldIdLst>
            <p14:sldId id="257"/>
            <p14:sldId id="275"/>
            <p14:sldId id="276"/>
            <p14:sldId id="328"/>
            <p14:sldId id="279"/>
            <p14:sldId id="283"/>
            <p14:sldId id="280"/>
            <p14:sldId id="282"/>
            <p14:sldId id="281"/>
            <p14:sldId id="284"/>
            <p14:sldId id="285"/>
            <p14:sldId id="286"/>
            <p14:sldId id="289"/>
            <p14:sldId id="287"/>
            <p14:sldId id="288"/>
            <p14:sldId id="291"/>
            <p14:sldId id="277"/>
            <p14:sldId id="327"/>
          </p14:sldIdLst>
        </p14:section>
        <p14:section name="Divider slide/s (duplicate to use)" id="{CEFE4892-801E-42FC-B29A-62B55E3C59EE}">
          <p14:sldIdLst/>
        </p14:section>
        <p14:section name="Main slides (duplicate to use)" id="{09B68822-C89E-4F90-B9BA-D0A9F6E2C927}">
          <p14:sldIdLst/>
        </p14:section>
        <p14:section name="Closing slide/s" id="{A56C84C1-ABDB-40E2-A5DC-CA133377165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266E29-A2B7-6F48-3BF7-638B142548A4}" name="Cassey Muir" initials="CM" userId="S::ncm207@newcastle.ac.uk::f12af57b-a182-49a3-94c4-84e4096b383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8999" autoAdjust="0"/>
  </p:normalViewPr>
  <p:slideViewPr>
    <p:cSldViewPr snapToGrid="0">
      <p:cViewPr varScale="1">
        <p:scale>
          <a:sx n="56" d="100"/>
          <a:sy n="56" d="100"/>
        </p:scale>
        <p:origin x="7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B6A968-C537-4879-A6A4-290339CBF55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8D3DC946-4129-4C99-8A39-71DD98F6CC81}">
      <dgm:prSet phldrT="[Text]" phldr="0"/>
      <dgm:spPr/>
      <dgm:t>
        <a:bodyPr/>
        <a:lstStyle/>
        <a:p>
          <a:r>
            <a:rPr lang="en-GB" dirty="0"/>
            <a:t>Year 3 &amp; 4 Children</a:t>
          </a:r>
        </a:p>
      </dgm:t>
    </dgm:pt>
    <dgm:pt modelId="{C2E27ED0-9517-42D7-941E-9406AED6776C}" type="parTrans" cxnId="{7679DAC8-FCBA-4645-8F82-7F6F885048E0}">
      <dgm:prSet/>
      <dgm:spPr/>
      <dgm:t>
        <a:bodyPr/>
        <a:lstStyle/>
        <a:p>
          <a:endParaRPr lang="en-GB"/>
        </a:p>
      </dgm:t>
    </dgm:pt>
    <dgm:pt modelId="{0526438C-9757-4B4A-B02D-A6A8015AFDAC}" type="sibTrans" cxnId="{7679DAC8-FCBA-4645-8F82-7F6F885048E0}">
      <dgm:prSet/>
      <dgm:spPr/>
      <dgm:t>
        <a:bodyPr/>
        <a:lstStyle/>
        <a:p>
          <a:endParaRPr lang="en-GB"/>
        </a:p>
      </dgm:t>
    </dgm:pt>
    <dgm:pt modelId="{F8C49F83-80CE-4F8B-9F9D-BB951482DD3E}">
      <dgm:prSet phldrT="[Text]" phldr="0"/>
      <dgm:spPr/>
      <dgm:t>
        <a:bodyPr/>
        <a:lstStyle/>
        <a:p>
          <a:r>
            <a:rPr lang="en-GB" dirty="0"/>
            <a:t>Parents</a:t>
          </a:r>
        </a:p>
      </dgm:t>
    </dgm:pt>
    <dgm:pt modelId="{38BE9054-50CF-4390-80C5-B531D4554526}" type="parTrans" cxnId="{67AFE885-33C3-4F66-926E-F8860C952EE7}">
      <dgm:prSet/>
      <dgm:spPr/>
      <dgm:t>
        <a:bodyPr/>
        <a:lstStyle/>
        <a:p>
          <a:endParaRPr lang="en-GB"/>
        </a:p>
      </dgm:t>
    </dgm:pt>
    <dgm:pt modelId="{5205E40F-FA90-42C6-A40C-1D19A8828027}" type="sibTrans" cxnId="{67AFE885-33C3-4F66-926E-F8860C952EE7}">
      <dgm:prSet/>
      <dgm:spPr/>
      <dgm:t>
        <a:bodyPr/>
        <a:lstStyle/>
        <a:p>
          <a:endParaRPr lang="en-GB"/>
        </a:p>
      </dgm:t>
    </dgm:pt>
    <dgm:pt modelId="{2ABD8BCD-0489-461C-8DA9-FA586E357E5D}">
      <dgm:prSet phldrT="[Text]" phldr="0" custT="1"/>
      <dgm:spPr/>
      <dgm:t>
        <a:bodyPr/>
        <a:lstStyle/>
        <a:p>
          <a:r>
            <a:rPr lang="en-GB" sz="1800" dirty="0"/>
            <a:t>Workshop &amp; one to one discussion</a:t>
          </a:r>
        </a:p>
      </dgm:t>
    </dgm:pt>
    <dgm:pt modelId="{B114AAB3-6A92-4E64-B360-A6BC46A293EB}" type="parTrans" cxnId="{8CAC0DD1-5309-4971-A637-0220A8A41868}">
      <dgm:prSet/>
      <dgm:spPr/>
      <dgm:t>
        <a:bodyPr/>
        <a:lstStyle/>
        <a:p>
          <a:endParaRPr lang="en-GB"/>
        </a:p>
      </dgm:t>
    </dgm:pt>
    <dgm:pt modelId="{75A843B0-CAFF-4F97-BA2E-DD89CD82EDEF}" type="sibTrans" cxnId="{8CAC0DD1-5309-4971-A637-0220A8A41868}">
      <dgm:prSet/>
      <dgm:spPr/>
      <dgm:t>
        <a:bodyPr/>
        <a:lstStyle/>
        <a:p>
          <a:endParaRPr lang="en-GB"/>
        </a:p>
      </dgm:t>
    </dgm:pt>
    <dgm:pt modelId="{9FC9583C-0A43-4800-8337-1B5B63F9C4EE}">
      <dgm:prSet phldrT="[Text]" phldr="0" custT="1"/>
      <dgm:spPr/>
      <dgm:t>
        <a:bodyPr/>
        <a:lstStyle/>
        <a:p>
          <a:r>
            <a:rPr lang="en-GB" sz="1800" dirty="0"/>
            <a:t>N=3</a:t>
          </a:r>
        </a:p>
      </dgm:t>
    </dgm:pt>
    <dgm:pt modelId="{EE8BE6D0-85B0-4F0B-B246-3F1449A75002}" type="parTrans" cxnId="{B888F11B-4253-4404-BF97-F62CBA576397}">
      <dgm:prSet/>
      <dgm:spPr/>
      <dgm:t>
        <a:bodyPr/>
        <a:lstStyle/>
        <a:p>
          <a:endParaRPr lang="en-GB"/>
        </a:p>
      </dgm:t>
    </dgm:pt>
    <dgm:pt modelId="{B8D78D26-542E-42A8-B1B3-6FD338E5A7BE}" type="sibTrans" cxnId="{B888F11B-4253-4404-BF97-F62CBA576397}">
      <dgm:prSet/>
      <dgm:spPr/>
      <dgm:t>
        <a:bodyPr/>
        <a:lstStyle/>
        <a:p>
          <a:endParaRPr lang="en-GB"/>
        </a:p>
      </dgm:t>
    </dgm:pt>
    <dgm:pt modelId="{21396FF5-6FDD-42B2-ABA2-F874F6C1E2DE}">
      <dgm:prSet phldrT="[Text]" phldr="0"/>
      <dgm:spPr/>
      <dgm:t>
        <a:bodyPr/>
        <a:lstStyle/>
        <a:p>
          <a:r>
            <a:rPr lang="en-GB" dirty="0"/>
            <a:t>School Staff</a:t>
          </a:r>
        </a:p>
      </dgm:t>
    </dgm:pt>
    <dgm:pt modelId="{F4DC2E43-3BDA-438D-8F8C-F143C81672FE}" type="parTrans" cxnId="{6FDDE7C2-0C55-416B-AA2A-6D8DCC1E753A}">
      <dgm:prSet/>
      <dgm:spPr/>
      <dgm:t>
        <a:bodyPr/>
        <a:lstStyle/>
        <a:p>
          <a:endParaRPr lang="en-GB"/>
        </a:p>
      </dgm:t>
    </dgm:pt>
    <dgm:pt modelId="{7DCEA2C5-37D9-4335-9C69-D776409BF913}" type="sibTrans" cxnId="{6FDDE7C2-0C55-416B-AA2A-6D8DCC1E753A}">
      <dgm:prSet/>
      <dgm:spPr/>
      <dgm:t>
        <a:bodyPr/>
        <a:lstStyle/>
        <a:p>
          <a:endParaRPr lang="en-GB"/>
        </a:p>
      </dgm:t>
    </dgm:pt>
    <dgm:pt modelId="{29E492C2-94E2-4A45-91F1-3761A4C13551}">
      <dgm:prSet phldrT="[Text]" phldr="0" custT="1"/>
      <dgm:spPr/>
      <dgm:t>
        <a:bodyPr/>
        <a:lstStyle/>
        <a:p>
          <a:r>
            <a:rPr lang="en-GB" sz="1800" dirty="0"/>
            <a:t>One to one discussion</a:t>
          </a:r>
        </a:p>
      </dgm:t>
    </dgm:pt>
    <dgm:pt modelId="{399CF735-56CA-4AA6-B582-8B057AF61FA9}" type="parTrans" cxnId="{8A1538D0-A4BB-40B0-82D6-665D55BE141C}">
      <dgm:prSet/>
      <dgm:spPr/>
      <dgm:t>
        <a:bodyPr/>
        <a:lstStyle/>
        <a:p>
          <a:endParaRPr lang="en-GB"/>
        </a:p>
      </dgm:t>
    </dgm:pt>
    <dgm:pt modelId="{576D17F7-F900-4D70-9C08-ED8420AA6624}" type="sibTrans" cxnId="{8A1538D0-A4BB-40B0-82D6-665D55BE141C}">
      <dgm:prSet/>
      <dgm:spPr/>
      <dgm:t>
        <a:bodyPr/>
        <a:lstStyle/>
        <a:p>
          <a:endParaRPr lang="en-GB"/>
        </a:p>
      </dgm:t>
    </dgm:pt>
    <dgm:pt modelId="{1B6C524A-1405-468D-9CF0-25A69C42B8DD}">
      <dgm:prSet phldrT="[Text]" phldr="0"/>
      <dgm:spPr/>
      <dgm:t>
        <a:bodyPr/>
        <a:lstStyle/>
        <a:p>
          <a:r>
            <a:rPr lang="en-GB" dirty="0"/>
            <a:t>Coram SCARF</a:t>
          </a:r>
        </a:p>
      </dgm:t>
    </dgm:pt>
    <dgm:pt modelId="{29A7B7AD-F416-4C18-A4E7-1F406EA9AB9E}" type="parTrans" cxnId="{F139FF7D-CEAE-4231-B98C-A30B78D11B2B}">
      <dgm:prSet/>
      <dgm:spPr/>
      <dgm:t>
        <a:bodyPr/>
        <a:lstStyle/>
        <a:p>
          <a:endParaRPr lang="en-GB"/>
        </a:p>
      </dgm:t>
    </dgm:pt>
    <dgm:pt modelId="{46A3513E-EA2C-4D69-9743-81CAF03424CF}" type="sibTrans" cxnId="{F139FF7D-CEAE-4231-B98C-A30B78D11B2B}">
      <dgm:prSet/>
      <dgm:spPr/>
      <dgm:t>
        <a:bodyPr/>
        <a:lstStyle/>
        <a:p>
          <a:endParaRPr lang="en-GB"/>
        </a:p>
      </dgm:t>
    </dgm:pt>
    <dgm:pt modelId="{AE5708B8-D33A-45F5-842D-3ED738F97B3E}">
      <dgm:prSet phldrT="[Text]" phldr="0" custT="1"/>
      <dgm:spPr/>
      <dgm:t>
        <a:bodyPr/>
        <a:lstStyle/>
        <a:p>
          <a:r>
            <a:rPr lang="en-GB" sz="1800" dirty="0"/>
            <a:t>N=5</a:t>
          </a:r>
        </a:p>
      </dgm:t>
    </dgm:pt>
    <dgm:pt modelId="{CDC3D56C-67D2-4249-9B08-FA5DC51644EE}" type="parTrans" cxnId="{FDB10DA9-3232-4D83-B3D5-658191AF628E}">
      <dgm:prSet/>
      <dgm:spPr/>
      <dgm:t>
        <a:bodyPr/>
        <a:lstStyle/>
        <a:p>
          <a:endParaRPr lang="en-GB"/>
        </a:p>
      </dgm:t>
    </dgm:pt>
    <dgm:pt modelId="{6205F6AB-BB4F-4EF9-874B-27BEA511E734}" type="sibTrans" cxnId="{FDB10DA9-3232-4D83-B3D5-658191AF628E}">
      <dgm:prSet/>
      <dgm:spPr/>
      <dgm:t>
        <a:bodyPr/>
        <a:lstStyle/>
        <a:p>
          <a:endParaRPr lang="en-GB"/>
        </a:p>
      </dgm:t>
    </dgm:pt>
    <dgm:pt modelId="{3D307399-52C5-4888-8E0D-274D666348DC}">
      <dgm:prSet phldrT="[Text]" phldr="0" custT="1"/>
      <dgm:spPr/>
      <dgm:t>
        <a:bodyPr/>
        <a:lstStyle/>
        <a:p>
          <a:r>
            <a:rPr lang="en-GB" sz="1800" dirty="0"/>
            <a:t>3 class workshops</a:t>
          </a:r>
        </a:p>
      </dgm:t>
    </dgm:pt>
    <dgm:pt modelId="{F989C80C-AC64-4F65-A5F7-131A9A25031F}" type="sibTrans" cxnId="{D694DE06-2D69-4AE0-BB8B-5A044F18D7E6}">
      <dgm:prSet/>
      <dgm:spPr/>
      <dgm:t>
        <a:bodyPr/>
        <a:lstStyle/>
        <a:p>
          <a:endParaRPr lang="en-GB"/>
        </a:p>
      </dgm:t>
    </dgm:pt>
    <dgm:pt modelId="{B3C31E0D-7D62-4549-A579-5154AD75302F}" type="parTrans" cxnId="{D694DE06-2D69-4AE0-BB8B-5A044F18D7E6}">
      <dgm:prSet/>
      <dgm:spPr/>
      <dgm:t>
        <a:bodyPr/>
        <a:lstStyle/>
        <a:p>
          <a:endParaRPr lang="en-GB"/>
        </a:p>
      </dgm:t>
    </dgm:pt>
    <dgm:pt modelId="{F96801D1-B478-4EB2-8DC3-3C95D09D2574}">
      <dgm:prSet phldrT="[Text]" phldr="0" custT="1"/>
      <dgm:spPr/>
      <dgm:t>
        <a:bodyPr/>
        <a:lstStyle/>
        <a:p>
          <a:r>
            <a:rPr lang="en-GB" sz="1800" dirty="0"/>
            <a:t>N= 69 (ages 7-9 years)</a:t>
          </a:r>
        </a:p>
      </dgm:t>
    </dgm:pt>
    <dgm:pt modelId="{7199D00B-6424-4CD9-9DD6-BCE7E0BCC30D}" type="sibTrans" cxnId="{C3F170FB-3821-406C-9BA5-45AE80CD6F15}">
      <dgm:prSet/>
      <dgm:spPr/>
      <dgm:t>
        <a:bodyPr/>
        <a:lstStyle/>
        <a:p>
          <a:endParaRPr lang="en-GB"/>
        </a:p>
      </dgm:t>
    </dgm:pt>
    <dgm:pt modelId="{908005EE-596D-4B67-8779-BF42B2A8F5E4}" type="parTrans" cxnId="{C3F170FB-3821-406C-9BA5-45AE80CD6F15}">
      <dgm:prSet/>
      <dgm:spPr/>
      <dgm:t>
        <a:bodyPr/>
        <a:lstStyle/>
        <a:p>
          <a:endParaRPr lang="en-GB"/>
        </a:p>
      </dgm:t>
    </dgm:pt>
    <dgm:pt modelId="{361DD84A-A228-4305-82B6-17D56F7A8B40}" type="pres">
      <dgm:prSet presAssocID="{0CB6A968-C537-4879-A6A4-290339CBF554}" presName="Name0" presStyleCnt="0">
        <dgm:presLayoutVars>
          <dgm:dir/>
          <dgm:animLvl val="lvl"/>
          <dgm:resizeHandles val="exact"/>
        </dgm:presLayoutVars>
      </dgm:prSet>
      <dgm:spPr/>
    </dgm:pt>
    <dgm:pt modelId="{B09FDC09-6DF9-4E4E-8114-C45F5695E4A5}" type="pres">
      <dgm:prSet presAssocID="{8D3DC946-4129-4C99-8A39-71DD98F6CC81}" presName="linNode" presStyleCnt="0"/>
      <dgm:spPr/>
    </dgm:pt>
    <dgm:pt modelId="{18672B46-F359-46B8-B7D2-1A24171E6DC4}" type="pres">
      <dgm:prSet presAssocID="{8D3DC946-4129-4C99-8A39-71DD98F6CC81}" presName="parentText" presStyleLbl="node1" presStyleIdx="0" presStyleCnt="4">
        <dgm:presLayoutVars>
          <dgm:chMax val="1"/>
          <dgm:bulletEnabled val="1"/>
        </dgm:presLayoutVars>
      </dgm:prSet>
      <dgm:spPr/>
    </dgm:pt>
    <dgm:pt modelId="{D9837BCB-F2A2-47E3-A1E6-F7F120143AF1}" type="pres">
      <dgm:prSet presAssocID="{8D3DC946-4129-4C99-8A39-71DD98F6CC81}" presName="descendantText" presStyleLbl="alignAccFollowNode1" presStyleIdx="0" presStyleCnt="3">
        <dgm:presLayoutVars>
          <dgm:bulletEnabled val="1"/>
        </dgm:presLayoutVars>
      </dgm:prSet>
      <dgm:spPr/>
    </dgm:pt>
    <dgm:pt modelId="{CDFCCD21-95B9-4D6A-8863-898495CAD18A}" type="pres">
      <dgm:prSet presAssocID="{0526438C-9757-4B4A-B02D-A6A8015AFDAC}" presName="sp" presStyleCnt="0"/>
      <dgm:spPr/>
    </dgm:pt>
    <dgm:pt modelId="{DE45E430-D281-423F-A97F-A2AAEC21235F}" type="pres">
      <dgm:prSet presAssocID="{F8C49F83-80CE-4F8B-9F9D-BB951482DD3E}" presName="linNode" presStyleCnt="0"/>
      <dgm:spPr/>
    </dgm:pt>
    <dgm:pt modelId="{40BDA457-1172-4FA3-B463-116886960C51}" type="pres">
      <dgm:prSet presAssocID="{F8C49F83-80CE-4F8B-9F9D-BB951482DD3E}" presName="parentText" presStyleLbl="node1" presStyleIdx="1" presStyleCnt="4">
        <dgm:presLayoutVars>
          <dgm:chMax val="1"/>
          <dgm:bulletEnabled val="1"/>
        </dgm:presLayoutVars>
      </dgm:prSet>
      <dgm:spPr/>
    </dgm:pt>
    <dgm:pt modelId="{BBBC1BAD-5687-453D-8207-4E41A29EDC60}" type="pres">
      <dgm:prSet presAssocID="{F8C49F83-80CE-4F8B-9F9D-BB951482DD3E}" presName="descendantText" presStyleLbl="alignAccFollowNode1" presStyleIdx="1" presStyleCnt="3">
        <dgm:presLayoutVars>
          <dgm:bulletEnabled val="1"/>
        </dgm:presLayoutVars>
      </dgm:prSet>
      <dgm:spPr/>
    </dgm:pt>
    <dgm:pt modelId="{637DA33D-DFDB-443F-9DA0-53AB3165FA38}" type="pres">
      <dgm:prSet presAssocID="{5205E40F-FA90-42C6-A40C-1D19A8828027}" presName="sp" presStyleCnt="0"/>
      <dgm:spPr/>
    </dgm:pt>
    <dgm:pt modelId="{ECD5D389-D442-47C9-BBA3-D1A7743F6EB0}" type="pres">
      <dgm:prSet presAssocID="{21396FF5-6FDD-42B2-ABA2-F874F6C1E2DE}" presName="linNode" presStyleCnt="0"/>
      <dgm:spPr/>
    </dgm:pt>
    <dgm:pt modelId="{EE5D8433-C5F9-4DA5-A24A-7D099579AD76}" type="pres">
      <dgm:prSet presAssocID="{21396FF5-6FDD-42B2-ABA2-F874F6C1E2DE}" presName="parentText" presStyleLbl="node1" presStyleIdx="2" presStyleCnt="4">
        <dgm:presLayoutVars>
          <dgm:chMax val="1"/>
          <dgm:bulletEnabled val="1"/>
        </dgm:presLayoutVars>
      </dgm:prSet>
      <dgm:spPr/>
    </dgm:pt>
    <dgm:pt modelId="{C0071752-2310-42B0-BA9D-247387B2F0BE}" type="pres">
      <dgm:prSet presAssocID="{21396FF5-6FDD-42B2-ABA2-F874F6C1E2DE}" presName="descendantText" presStyleLbl="alignAccFollowNode1" presStyleIdx="2" presStyleCnt="3">
        <dgm:presLayoutVars>
          <dgm:bulletEnabled val="1"/>
        </dgm:presLayoutVars>
      </dgm:prSet>
      <dgm:spPr/>
    </dgm:pt>
    <dgm:pt modelId="{9B4CCC18-42E3-4B9E-A780-E80D95BE06CD}" type="pres">
      <dgm:prSet presAssocID="{7DCEA2C5-37D9-4335-9C69-D776409BF913}" presName="sp" presStyleCnt="0"/>
      <dgm:spPr/>
    </dgm:pt>
    <dgm:pt modelId="{D0B0C199-795A-4938-9405-2867EBC5081F}" type="pres">
      <dgm:prSet presAssocID="{1B6C524A-1405-468D-9CF0-25A69C42B8DD}" presName="linNode" presStyleCnt="0"/>
      <dgm:spPr/>
    </dgm:pt>
    <dgm:pt modelId="{F9530464-22E9-45B7-A6EA-108FDDB88496}" type="pres">
      <dgm:prSet presAssocID="{1B6C524A-1405-468D-9CF0-25A69C42B8DD}" presName="parentText" presStyleLbl="node1" presStyleIdx="3" presStyleCnt="4">
        <dgm:presLayoutVars>
          <dgm:chMax val="1"/>
          <dgm:bulletEnabled val="1"/>
        </dgm:presLayoutVars>
      </dgm:prSet>
      <dgm:spPr/>
    </dgm:pt>
  </dgm:ptLst>
  <dgm:cxnLst>
    <dgm:cxn modelId="{D694DE06-2D69-4AE0-BB8B-5A044F18D7E6}" srcId="{8D3DC946-4129-4C99-8A39-71DD98F6CC81}" destId="{3D307399-52C5-4888-8E0D-274D666348DC}" srcOrd="0" destOrd="0" parTransId="{B3C31E0D-7D62-4549-A579-5154AD75302F}" sibTransId="{F989C80C-AC64-4F65-A5F7-131A9A25031F}"/>
    <dgm:cxn modelId="{DB940E09-547B-40B9-AD60-96F31BEA0471}" type="presOf" srcId="{0CB6A968-C537-4879-A6A4-290339CBF554}" destId="{361DD84A-A228-4305-82B6-17D56F7A8B40}" srcOrd="0" destOrd="0" presId="urn:microsoft.com/office/officeart/2005/8/layout/vList5"/>
    <dgm:cxn modelId="{B888F11B-4253-4404-BF97-F62CBA576397}" srcId="{F8C49F83-80CE-4F8B-9F9D-BB951482DD3E}" destId="{9FC9583C-0A43-4800-8337-1B5B63F9C4EE}" srcOrd="1" destOrd="0" parTransId="{EE8BE6D0-85B0-4F0B-B246-3F1449A75002}" sibTransId="{B8D78D26-542E-42A8-B1B3-6FD338E5A7BE}"/>
    <dgm:cxn modelId="{621A421E-BEE8-4272-955C-ABBCA42BF51A}" type="presOf" srcId="{29E492C2-94E2-4A45-91F1-3761A4C13551}" destId="{C0071752-2310-42B0-BA9D-247387B2F0BE}" srcOrd="0" destOrd="0" presId="urn:microsoft.com/office/officeart/2005/8/layout/vList5"/>
    <dgm:cxn modelId="{3E56D824-633A-44A4-8CD5-79DF6E9CCF39}" type="presOf" srcId="{1B6C524A-1405-468D-9CF0-25A69C42B8DD}" destId="{F9530464-22E9-45B7-A6EA-108FDDB88496}" srcOrd="0" destOrd="0" presId="urn:microsoft.com/office/officeart/2005/8/layout/vList5"/>
    <dgm:cxn modelId="{F6D93E2C-086E-42B5-9273-8E8E58D83932}" type="presOf" srcId="{3D307399-52C5-4888-8E0D-274D666348DC}" destId="{D9837BCB-F2A2-47E3-A1E6-F7F120143AF1}" srcOrd="0" destOrd="0" presId="urn:microsoft.com/office/officeart/2005/8/layout/vList5"/>
    <dgm:cxn modelId="{2C7D883D-B1AF-4094-BF68-376ABA13F841}" type="presOf" srcId="{F96801D1-B478-4EB2-8DC3-3C95D09D2574}" destId="{D9837BCB-F2A2-47E3-A1E6-F7F120143AF1}" srcOrd="0" destOrd="1" presId="urn:microsoft.com/office/officeart/2005/8/layout/vList5"/>
    <dgm:cxn modelId="{EA9A6545-4F0C-49BA-927B-EB5E4811FEC8}" type="presOf" srcId="{AE5708B8-D33A-45F5-842D-3ED738F97B3E}" destId="{C0071752-2310-42B0-BA9D-247387B2F0BE}" srcOrd="0" destOrd="1" presId="urn:microsoft.com/office/officeart/2005/8/layout/vList5"/>
    <dgm:cxn modelId="{F139FF7D-CEAE-4231-B98C-A30B78D11B2B}" srcId="{0CB6A968-C537-4879-A6A4-290339CBF554}" destId="{1B6C524A-1405-468D-9CF0-25A69C42B8DD}" srcOrd="3" destOrd="0" parTransId="{29A7B7AD-F416-4C18-A4E7-1F406EA9AB9E}" sibTransId="{46A3513E-EA2C-4D69-9743-81CAF03424CF}"/>
    <dgm:cxn modelId="{67AFE885-33C3-4F66-926E-F8860C952EE7}" srcId="{0CB6A968-C537-4879-A6A4-290339CBF554}" destId="{F8C49F83-80CE-4F8B-9F9D-BB951482DD3E}" srcOrd="1" destOrd="0" parTransId="{38BE9054-50CF-4390-80C5-B531D4554526}" sibTransId="{5205E40F-FA90-42C6-A40C-1D19A8828027}"/>
    <dgm:cxn modelId="{98E63889-9371-4A65-BA1D-E9CF19EB5924}" type="presOf" srcId="{8D3DC946-4129-4C99-8A39-71DD98F6CC81}" destId="{18672B46-F359-46B8-B7D2-1A24171E6DC4}" srcOrd="0" destOrd="0" presId="urn:microsoft.com/office/officeart/2005/8/layout/vList5"/>
    <dgm:cxn modelId="{28C15290-9531-4BB5-8604-6F68E9A96F48}" type="presOf" srcId="{F8C49F83-80CE-4F8B-9F9D-BB951482DD3E}" destId="{40BDA457-1172-4FA3-B463-116886960C51}" srcOrd="0" destOrd="0" presId="urn:microsoft.com/office/officeart/2005/8/layout/vList5"/>
    <dgm:cxn modelId="{EBB2D993-2623-469B-B7DE-2C20257B0AB5}" type="presOf" srcId="{9FC9583C-0A43-4800-8337-1B5B63F9C4EE}" destId="{BBBC1BAD-5687-453D-8207-4E41A29EDC60}" srcOrd="0" destOrd="1" presId="urn:microsoft.com/office/officeart/2005/8/layout/vList5"/>
    <dgm:cxn modelId="{BE068F94-C72D-4881-879A-7A8ABB5A12CC}" type="presOf" srcId="{2ABD8BCD-0489-461C-8DA9-FA586E357E5D}" destId="{BBBC1BAD-5687-453D-8207-4E41A29EDC60}" srcOrd="0" destOrd="0" presId="urn:microsoft.com/office/officeart/2005/8/layout/vList5"/>
    <dgm:cxn modelId="{FDB10DA9-3232-4D83-B3D5-658191AF628E}" srcId="{21396FF5-6FDD-42B2-ABA2-F874F6C1E2DE}" destId="{AE5708B8-D33A-45F5-842D-3ED738F97B3E}" srcOrd="1" destOrd="0" parTransId="{CDC3D56C-67D2-4249-9B08-FA5DC51644EE}" sibTransId="{6205F6AB-BB4F-4EF9-874B-27BEA511E734}"/>
    <dgm:cxn modelId="{6FDDE7C2-0C55-416B-AA2A-6D8DCC1E753A}" srcId="{0CB6A968-C537-4879-A6A4-290339CBF554}" destId="{21396FF5-6FDD-42B2-ABA2-F874F6C1E2DE}" srcOrd="2" destOrd="0" parTransId="{F4DC2E43-3BDA-438D-8F8C-F143C81672FE}" sibTransId="{7DCEA2C5-37D9-4335-9C69-D776409BF913}"/>
    <dgm:cxn modelId="{7679DAC8-FCBA-4645-8F82-7F6F885048E0}" srcId="{0CB6A968-C537-4879-A6A4-290339CBF554}" destId="{8D3DC946-4129-4C99-8A39-71DD98F6CC81}" srcOrd="0" destOrd="0" parTransId="{C2E27ED0-9517-42D7-941E-9406AED6776C}" sibTransId="{0526438C-9757-4B4A-B02D-A6A8015AFDAC}"/>
    <dgm:cxn modelId="{5E43A6CE-290D-44CC-BE24-0B39BEAA6825}" type="presOf" srcId="{21396FF5-6FDD-42B2-ABA2-F874F6C1E2DE}" destId="{EE5D8433-C5F9-4DA5-A24A-7D099579AD76}" srcOrd="0" destOrd="0" presId="urn:microsoft.com/office/officeart/2005/8/layout/vList5"/>
    <dgm:cxn modelId="{8A1538D0-A4BB-40B0-82D6-665D55BE141C}" srcId="{21396FF5-6FDD-42B2-ABA2-F874F6C1E2DE}" destId="{29E492C2-94E2-4A45-91F1-3761A4C13551}" srcOrd="0" destOrd="0" parTransId="{399CF735-56CA-4AA6-B582-8B057AF61FA9}" sibTransId="{576D17F7-F900-4D70-9C08-ED8420AA6624}"/>
    <dgm:cxn modelId="{8CAC0DD1-5309-4971-A637-0220A8A41868}" srcId="{F8C49F83-80CE-4F8B-9F9D-BB951482DD3E}" destId="{2ABD8BCD-0489-461C-8DA9-FA586E357E5D}" srcOrd="0" destOrd="0" parTransId="{B114AAB3-6A92-4E64-B360-A6BC46A293EB}" sibTransId="{75A843B0-CAFF-4F97-BA2E-DD89CD82EDEF}"/>
    <dgm:cxn modelId="{C3F170FB-3821-406C-9BA5-45AE80CD6F15}" srcId="{8D3DC946-4129-4C99-8A39-71DD98F6CC81}" destId="{F96801D1-B478-4EB2-8DC3-3C95D09D2574}" srcOrd="1" destOrd="0" parTransId="{908005EE-596D-4B67-8779-BF42B2A8F5E4}" sibTransId="{7199D00B-6424-4CD9-9DD6-BCE7E0BCC30D}"/>
    <dgm:cxn modelId="{B7FE7818-A26F-4611-B37C-BC64A28DD338}" type="presParOf" srcId="{361DD84A-A228-4305-82B6-17D56F7A8B40}" destId="{B09FDC09-6DF9-4E4E-8114-C45F5695E4A5}" srcOrd="0" destOrd="0" presId="urn:microsoft.com/office/officeart/2005/8/layout/vList5"/>
    <dgm:cxn modelId="{307752FD-C660-4485-A708-831DF30A54C0}" type="presParOf" srcId="{B09FDC09-6DF9-4E4E-8114-C45F5695E4A5}" destId="{18672B46-F359-46B8-B7D2-1A24171E6DC4}" srcOrd="0" destOrd="0" presId="urn:microsoft.com/office/officeart/2005/8/layout/vList5"/>
    <dgm:cxn modelId="{0B87881B-B6B7-4093-8F90-B75458ACE7E4}" type="presParOf" srcId="{B09FDC09-6DF9-4E4E-8114-C45F5695E4A5}" destId="{D9837BCB-F2A2-47E3-A1E6-F7F120143AF1}" srcOrd="1" destOrd="0" presId="urn:microsoft.com/office/officeart/2005/8/layout/vList5"/>
    <dgm:cxn modelId="{9C2339CB-CB42-4DBE-B7EE-5C273C7C99E5}" type="presParOf" srcId="{361DD84A-A228-4305-82B6-17D56F7A8B40}" destId="{CDFCCD21-95B9-4D6A-8863-898495CAD18A}" srcOrd="1" destOrd="0" presId="urn:microsoft.com/office/officeart/2005/8/layout/vList5"/>
    <dgm:cxn modelId="{49180F19-2977-4349-945C-D18D3A481271}" type="presParOf" srcId="{361DD84A-A228-4305-82B6-17D56F7A8B40}" destId="{DE45E430-D281-423F-A97F-A2AAEC21235F}" srcOrd="2" destOrd="0" presId="urn:microsoft.com/office/officeart/2005/8/layout/vList5"/>
    <dgm:cxn modelId="{715E4CA9-A921-42B8-8B26-4C12EB075F34}" type="presParOf" srcId="{DE45E430-D281-423F-A97F-A2AAEC21235F}" destId="{40BDA457-1172-4FA3-B463-116886960C51}" srcOrd="0" destOrd="0" presId="urn:microsoft.com/office/officeart/2005/8/layout/vList5"/>
    <dgm:cxn modelId="{E93563D6-9CAB-42CC-9CD3-40CFCC6C0B5F}" type="presParOf" srcId="{DE45E430-D281-423F-A97F-A2AAEC21235F}" destId="{BBBC1BAD-5687-453D-8207-4E41A29EDC60}" srcOrd="1" destOrd="0" presId="urn:microsoft.com/office/officeart/2005/8/layout/vList5"/>
    <dgm:cxn modelId="{D90BE300-4D41-455C-B338-15347675F757}" type="presParOf" srcId="{361DD84A-A228-4305-82B6-17D56F7A8B40}" destId="{637DA33D-DFDB-443F-9DA0-53AB3165FA38}" srcOrd="3" destOrd="0" presId="urn:microsoft.com/office/officeart/2005/8/layout/vList5"/>
    <dgm:cxn modelId="{A34862C0-63FA-43C3-B672-85B4E30E4A53}" type="presParOf" srcId="{361DD84A-A228-4305-82B6-17D56F7A8B40}" destId="{ECD5D389-D442-47C9-BBA3-D1A7743F6EB0}" srcOrd="4" destOrd="0" presId="urn:microsoft.com/office/officeart/2005/8/layout/vList5"/>
    <dgm:cxn modelId="{8EF4CF37-5EBC-4C1A-8D27-F7748E684024}" type="presParOf" srcId="{ECD5D389-D442-47C9-BBA3-D1A7743F6EB0}" destId="{EE5D8433-C5F9-4DA5-A24A-7D099579AD76}" srcOrd="0" destOrd="0" presId="urn:microsoft.com/office/officeart/2005/8/layout/vList5"/>
    <dgm:cxn modelId="{05D3AF5F-3CF4-4722-8088-D36F2470F31D}" type="presParOf" srcId="{ECD5D389-D442-47C9-BBA3-D1A7743F6EB0}" destId="{C0071752-2310-42B0-BA9D-247387B2F0BE}" srcOrd="1" destOrd="0" presId="urn:microsoft.com/office/officeart/2005/8/layout/vList5"/>
    <dgm:cxn modelId="{FED0412B-7662-458E-A996-016D1A6C1E0E}" type="presParOf" srcId="{361DD84A-A228-4305-82B6-17D56F7A8B40}" destId="{9B4CCC18-42E3-4B9E-A780-E80D95BE06CD}" srcOrd="5" destOrd="0" presId="urn:microsoft.com/office/officeart/2005/8/layout/vList5"/>
    <dgm:cxn modelId="{B81A90B5-A357-44B5-ABA7-C5C6B3E71BBB}" type="presParOf" srcId="{361DD84A-A228-4305-82B6-17D56F7A8B40}" destId="{D0B0C199-795A-4938-9405-2867EBC5081F}" srcOrd="6" destOrd="0" presId="urn:microsoft.com/office/officeart/2005/8/layout/vList5"/>
    <dgm:cxn modelId="{415E0357-3BF4-4C8F-AE98-D22E8F18CB26}" type="presParOf" srcId="{D0B0C199-795A-4938-9405-2867EBC5081F}" destId="{F9530464-22E9-45B7-A6EA-108FDDB88496}"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B6A968-C537-4879-A6A4-290339CBF55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8D3DC946-4129-4C99-8A39-71DD98F6CC81}">
      <dgm:prSet phldrT="[Text]" phldr="0"/>
      <dgm:spPr/>
      <dgm:t>
        <a:bodyPr/>
        <a:lstStyle/>
        <a:p>
          <a:r>
            <a:rPr lang="en-GB" dirty="0"/>
            <a:t>Parents &amp; School Staff</a:t>
          </a:r>
        </a:p>
      </dgm:t>
    </dgm:pt>
    <dgm:pt modelId="{C2E27ED0-9517-42D7-941E-9406AED6776C}" type="parTrans" cxnId="{7679DAC8-FCBA-4645-8F82-7F6F885048E0}">
      <dgm:prSet/>
      <dgm:spPr/>
      <dgm:t>
        <a:bodyPr/>
        <a:lstStyle/>
        <a:p>
          <a:endParaRPr lang="en-GB"/>
        </a:p>
      </dgm:t>
    </dgm:pt>
    <dgm:pt modelId="{0526438C-9757-4B4A-B02D-A6A8015AFDAC}" type="sibTrans" cxnId="{7679DAC8-FCBA-4645-8F82-7F6F885048E0}">
      <dgm:prSet/>
      <dgm:spPr/>
      <dgm:t>
        <a:bodyPr/>
        <a:lstStyle/>
        <a:p>
          <a:endParaRPr lang="en-GB"/>
        </a:p>
      </dgm:t>
    </dgm:pt>
    <dgm:pt modelId="{3D307399-52C5-4888-8E0D-274D666348DC}">
      <dgm:prSet phldrT="[Text]" phldr="0"/>
      <dgm:spPr/>
      <dgm:t>
        <a:bodyPr/>
        <a:lstStyle/>
        <a:p>
          <a:r>
            <a:rPr lang="en-GB" dirty="0"/>
            <a:t>Positive emotional wellbeing messages that acknowledge stigma surrounding family adversity</a:t>
          </a:r>
        </a:p>
      </dgm:t>
    </dgm:pt>
    <dgm:pt modelId="{B3C31E0D-7D62-4549-A579-5154AD75302F}" type="parTrans" cxnId="{D694DE06-2D69-4AE0-BB8B-5A044F18D7E6}">
      <dgm:prSet/>
      <dgm:spPr/>
      <dgm:t>
        <a:bodyPr/>
        <a:lstStyle/>
        <a:p>
          <a:endParaRPr lang="en-GB"/>
        </a:p>
      </dgm:t>
    </dgm:pt>
    <dgm:pt modelId="{F989C80C-AC64-4F65-A5F7-131A9A25031F}" type="sibTrans" cxnId="{D694DE06-2D69-4AE0-BB8B-5A044F18D7E6}">
      <dgm:prSet/>
      <dgm:spPr/>
      <dgm:t>
        <a:bodyPr/>
        <a:lstStyle/>
        <a:p>
          <a:endParaRPr lang="en-GB"/>
        </a:p>
      </dgm:t>
    </dgm:pt>
    <dgm:pt modelId="{F8C49F83-80CE-4F8B-9F9D-BB951482DD3E}">
      <dgm:prSet phldrT="[Text]" phldr="0"/>
      <dgm:spPr/>
      <dgm:t>
        <a:bodyPr/>
        <a:lstStyle/>
        <a:p>
          <a:r>
            <a:rPr lang="en-GB" dirty="0"/>
            <a:t>Teachers</a:t>
          </a:r>
        </a:p>
      </dgm:t>
    </dgm:pt>
    <dgm:pt modelId="{38BE9054-50CF-4390-80C5-B531D4554526}" type="parTrans" cxnId="{67AFE885-33C3-4F66-926E-F8860C952EE7}">
      <dgm:prSet/>
      <dgm:spPr/>
      <dgm:t>
        <a:bodyPr/>
        <a:lstStyle/>
        <a:p>
          <a:endParaRPr lang="en-GB"/>
        </a:p>
      </dgm:t>
    </dgm:pt>
    <dgm:pt modelId="{5205E40F-FA90-42C6-A40C-1D19A8828027}" type="sibTrans" cxnId="{67AFE885-33C3-4F66-926E-F8860C952EE7}">
      <dgm:prSet/>
      <dgm:spPr/>
      <dgm:t>
        <a:bodyPr/>
        <a:lstStyle/>
        <a:p>
          <a:endParaRPr lang="en-GB"/>
        </a:p>
      </dgm:t>
    </dgm:pt>
    <dgm:pt modelId="{21396FF5-6FDD-42B2-ABA2-F874F6C1E2DE}">
      <dgm:prSet phldrT="[Text]" phldr="0"/>
      <dgm:spPr/>
      <dgm:t>
        <a:bodyPr/>
        <a:lstStyle/>
        <a:p>
          <a:r>
            <a:rPr lang="en-GB" dirty="0"/>
            <a:t>Children</a:t>
          </a:r>
        </a:p>
      </dgm:t>
    </dgm:pt>
    <dgm:pt modelId="{F4DC2E43-3BDA-438D-8F8C-F143C81672FE}" type="parTrans" cxnId="{6FDDE7C2-0C55-416B-AA2A-6D8DCC1E753A}">
      <dgm:prSet/>
      <dgm:spPr/>
      <dgm:t>
        <a:bodyPr/>
        <a:lstStyle/>
        <a:p>
          <a:endParaRPr lang="en-GB"/>
        </a:p>
      </dgm:t>
    </dgm:pt>
    <dgm:pt modelId="{7DCEA2C5-37D9-4335-9C69-D776409BF913}" type="sibTrans" cxnId="{6FDDE7C2-0C55-416B-AA2A-6D8DCC1E753A}">
      <dgm:prSet/>
      <dgm:spPr/>
      <dgm:t>
        <a:bodyPr/>
        <a:lstStyle/>
        <a:p>
          <a:endParaRPr lang="en-GB"/>
        </a:p>
      </dgm:t>
    </dgm:pt>
    <dgm:pt modelId="{29E492C2-94E2-4A45-91F1-3761A4C13551}">
      <dgm:prSet phldrT="[Text]" phldr="0"/>
      <dgm:spPr/>
      <dgm:t>
        <a:bodyPr/>
        <a:lstStyle/>
        <a:p>
          <a:r>
            <a:rPr lang="en-GB" dirty="0"/>
            <a:t>Suggested fun &amp; creative activities using art </a:t>
          </a:r>
          <a:r>
            <a:rPr lang="en-GB" dirty="0">
              <a:solidFill>
                <a:schemeClr val="tx1"/>
              </a:solidFill>
              <a:effectLst/>
              <a:latin typeface="+mn-lt"/>
              <a:ea typeface="+mn-ea"/>
              <a:cs typeface="+mn-cs"/>
            </a:rPr>
            <a:t>craft, music, puppets and physical activity</a:t>
          </a:r>
          <a:endParaRPr lang="en-GB" dirty="0"/>
        </a:p>
      </dgm:t>
    </dgm:pt>
    <dgm:pt modelId="{399CF735-56CA-4AA6-B582-8B057AF61FA9}" type="parTrans" cxnId="{8A1538D0-A4BB-40B0-82D6-665D55BE141C}">
      <dgm:prSet/>
      <dgm:spPr/>
      <dgm:t>
        <a:bodyPr/>
        <a:lstStyle/>
        <a:p>
          <a:endParaRPr lang="en-GB"/>
        </a:p>
      </dgm:t>
    </dgm:pt>
    <dgm:pt modelId="{576D17F7-F900-4D70-9C08-ED8420AA6624}" type="sibTrans" cxnId="{8A1538D0-A4BB-40B0-82D6-665D55BE141C}">
      <dgm:prSet/>
      <dgm:spPr/>
      <dgm:t>
        <a:bodyPr/>
        <a:lstStyle/>
        <a:p>
          <a:endParaRPr lang="en-GB"/>
        </a:p>
      </dgm:t>
    </dgm:pt>
    <dgm:pt modelId="{2ABD8BCD-0489-461C-8DA9-FA586E357E5D}">
      <dgm:prSet phldrT="[Text]" phldr="0"/>
      <dgm:spPr/>
      <dgm:t>
        <a:bodyPr/>
        <a:lstStyle/>
        <a:p>
          <a:r>
            <a:rPr lang="en-GB" dirty="0"/>
            <a:t>Intervention that fits into current practice with minimal staff burden &amp; considers practical resource ideas</a:t>
          </a:r>
        </a:p>
      </dgm:t>
    </dgm:pt>
    <dgm:pt modelId="{75A843B0-CAFF-4F97-BA2E-DD89CD82EDEF}" type="sibTrans" cxnId="{8CAC0DD1-5309-4971-A637-0220A8A41868}">
      <dgm:prSet/>
      <dgm:spPr/>
      <dgm:t>
        <a:bodyPr/>
        <a:lstStyle/>
        <a:p>
          <a:endParaRPr lang="en-GB"/>
        </a:p>
      </dgm:t>
    </dgm:pt>
    <dgm:pt modelId="{B114AAB3-6A92-4E64-B360-A6BC46A293EB}" type="parTrans" cxnId="{8CAC0DD1-5309-4971-A637-0220A8A41868}">
      <dgm:prSet/>
      <dgm:spPr/>
      <dgm:t>
        <a:bodyPr/>
        <a:lstStyle/>
        <a:p>
          <a:endParaRPr lang="en-GB"/>
        </a:p>
      </dgm:t>
    </dgm:pt>
    <dgm:pt modelId="{7CB90BD9-2289-4AC5-B0DA-2C93302B3A40}">
      <dgm:prSet phldrT="[Text]" phldr="0"/>
      <dgm:spPr/>
      <dgm:t>
        <a:bodyPr/>
        <a:lstStyle/>
        <a:p>
          <a:r>
            <a:rPr lang="en-GB" dirty="0"/>
            <a:t>Coram SCARF</a:t>
          </a:r>
        </a:p>
      </dgm:t>
    </dgm:pt>
    <dgm:pt modelId="{24477A5C-6D19-49EF-B78D-5BC6D0287E57}" type="parTrans" cxnId="{5BDC7976-C521-42B0-9C35-4BD7E96BCB84}">
      <dgm:prSet/>
      <dgm:spPr/>
      <dgm:t>
        <a:bodyPr/>
        <a:lstStyle/>
        <a:p>
          <a:endParaRPr lang="en-GB"/>
        </a:p>
      </dgm:t>
    </dgm:pt>
    <dgm:pt modelId="{4DE930C5-490C-4339-B949-0EDC44E371CF}" type="sibTrans" cxnId="{5BDC7976-C521-42B0-9C35-4BD7E96BCB84}">
      <dgm:prSet/>
      <dgm:spPr/>
      <dgm:t>
        <a:bodyPr/>
        <a:lstStyle/>
        <a:p>
          <a:endParaRPr lang="en-GB"/>
        </a:p>
      </dgm:t>
    </dgm:pt>
    <dgm:pt modelId="{361DD84A-A228-4305-82B6-17D56F7A8B40}" type="pres">
      <dgm:prSet presAssocID="{0CB6A968-C537-4879-A6A4-290339CBF554}" presName="Name0" presStyleCnt="0">
        <dgm:presLayoutVars>
          <dgm:dir/>
          <dgm:animLvl val="lvl"/>
          <dgm:resizeHandles val="exact"/>
        </dgm:presLayoutVars>
      </dgm:prSet>
      <dgm:spPr/>
    </dgm:pt>
    <dgm:pt modelId="{B09FDC09-6DF9-4E4E-8114-C45F5695E4A5}" type="pres">
      <dgm:prSet presAssocID="{8D3DC946-4129-4C99-8A39-71DD98F6CC81}" presName="linNode" presStyleCnt="0"/>
      <dgm:spPr/>
    </dgm:pt>
    <dgm:pt modelId="{18672B46-F359-46B8-B7D2-1A24171E6DC4}" type="pres">
      <dgm:prSet presAssocID="{8D3DC946-4129-4C99-8A39-71DD98F6CC81}" presName="parentText" presStyleLbl="node1" presStyleIdx="0" presStyleCnt="4">
        <dgm:presLayoutVars>
          <dgm:chMax val="1"/>
          <dgm:bulletEnabled val="1"/>
        </dgm:presLayoutVars>
      </dgm:prSet>
      <dgm:spPr/>
    </dgm:pt>
    <dgm:pt modelId="{D9837BCB-F2A2-47E3-A1E6-F7F120143AF1}" type="pres">
      <dgm:prSet presAssocID="{8D3DC946-4129-4C99-8A39-71DD98F6CC81}" presName="descendantText" presStyleLbl="alignAccFollowNode1" presStyleIdx="0" presStyleCnt="3">
        <dgm:presLayoutVars>
          <dgm:bulletEnabled val="1"/>
        </dgm:presLayoutVars>
      </dgm:prSet>
      <dgm:spPr/>
    </dgm:pt>
    <dgm:pt modelId="{CDFCCD21-95B9-4D6A-8863-898495CAD18A}" type="pres">
      <dgm:prSet presAssocID="{0526438C-9757-4B4A-B02D-A6A8015AFDAC}" presName="sp" presStyleCnt="0"/>
      <dgm:spPr/>
    </dgm:pt>
    <dgm:pt modelId="{DE45E430-D281-423F-A97F-A2AAEC21235F}" type="pres">
      <dgm:prSet presAssocID="{F8C49F83-80CE-4F8B-9F9D-BB951482DD3E}" presName="linNode" presStyleCnt="0"/>
      <dgm:spPr/>
    </dgm:pt>
    <dgm:pt modelId="{40BDA457-1172-4FA3-B463-116886960C51}" type="pres">
      <dgm:prSet presAssocID="{F8C49F83-80CE-4F8B-9F9D-BB951482DD3E}" presName="parentText" presStyleLbl="node1" presStyleIdx="1" presStyleCnt="4">
        <dgm:presLayoutVars>
          <dgm:chMax val="1"/>
          <dgm:bulletEnabled val="1"/>
        </dgm:presLayoutVars>
      </dgm:prSet>
      <dgm:spPr/>
    </dgm:pt>
    <dgm:pt modelId="{BBBC1BAD-5687-453D-8207-4E41A29EDC60}" type="pres">
      <dgm:prSet presAssocID="{F8C49F83-80CE-4F8B-9F9D-BB951482DD3E}" presName="descendantText" presStyleLbl="alignAccFollowNode1" presStyleIdx="1" presStyleCnt="3">
        <dgm:presLayoutVars>
          <dgm:bulletEnabled val="1"/>
        </dgm:presLayoutVars>
      </dgm:prSet>
      <dgm:spPr/>
    </dgm:pt>
    <dgm:pt modelId="{637DA33D-DFDB-443F-9DA0-53AB3165FA38}" type="pres">
      <dgm:prSet presAssocID="{5205E40F-FA90-42C6-A40C-1D19A8828027}" presName="sp" presStyleCnt="0"/>
      <dgm:spPr/>
    </dgm:pt>
    <dgm:pt modelId="{ECD5D389-D442-47C9-BBA3-D1A7743F6EB0}" type="pres">
      <dgm:prSet presAssocID="{21396FF5-6FDD-42B2-ABA2-F874F6C1E2DE}" presName="linNode" presStyleCnt="0"/>
      <dgm:spPr/>
    </dgm:pt>
    <dgm:pt modelId="{EE5D8433-C5F9-4DA5-A24A-7D099579AD76}" type="pres">
      <dgm:prSet presAssocID="{21396FF5-6FDD-42B2-ABA2-F874F6C1E2DE}" presName="parentText" presStyleLbl="node1" presStyleIdx="2" presStyleCnt="4">
        <dgm:presLayoutVars>
          <dgm:chMax val="1"/>
          <dgm:bulletEnabled val="1"/>
        </dgm:presLayoutVars>
      </dgm:prSet>
      <dgm:spPr/>
    </dgm:pt>
    <dgm:pt modelId="{C0071752-2310-42B0-BA9D-247387B2F0BE}" type="pres">
      <dgm:prSet presAssocID="{21396FF5-6FDD-42B2-ABA2-F874F6C1E2DE}" presName="descendantText" presStyleLbl="alignAccFollowNode1" presStyleIdx="2" presStyleCnt="3">
        <dgm:presLayoutVars>
          <dgm:bulletEnabled val="1"/>
        </dgm:presLayoutVars>
      </dgm:prSet>
      <dgm:spPr/>
    </dgm:pt>
    <dgm:pt modelId="{568D9F82-C71E-4C71-98B7-C9FBF35324F7}" type="pres">
      <dgm:prSet presAssocID="{7DCEA2C5-37D9-4335-9C69-D776409BF913}" presName="sp" presStyleCnt="0"/>
      <dgm:spPr/>
    </dgm:pt>
    <dgm:pt modelId="{A4095910-AC42-4575-BB5E-2ECAF85AD1EF}" type="pres">
      <dgm:prSet presAssocID="{7CB90BD9-2289-4AC5-B0DA-2C93302B3A40}" presName="linNode" presStyleCnt="0"/>
      <dgm:spPr/>
    </dgm:pt>
    <dgm:pt modelId="{5DD0166F-148A-4B39-9C81-722CABB83EE7}" type="pres">
      <dgm:prSet presAssocID="{7CB90BD9-2289-4AC5-B0DA-2C93302B3A40}" presName="parentText" presStyleLbl="node1" presStyleIdx="3" presStyleCnt="4" custLinFactNeighborX="-556" custLinFactNeighborY="31949">
        <dgm:presLayoutVars>
          <dgm:chMax val="1"/>
          <dgm:bulletEnabled val="1"/>
        </dgm:presLayoutVars>
      </dgm:prSet>
      <dgm:spPr/>
    </dgm:pt>
  </dgm:ptLst>
  <dgm:cxnLst>
    <dgm:cxn modelId="{D694DE06-2D69-4AE0-BB8B-5A044F18D7E6}" srcId="{8D3DC946-4129-4C99-8A39-71DD98F6CC81}" destId="{3D307399-52C5-4888-8E0D-274D666348DC}" srcOrd="0" destOrd="0" parTransId="{B3C31E0D-7D62-4549-A579-5154AD75302F}" sibTransId="{F989C80C-AC64-4F65-A5F7-131A9A25031F}"/>
    <dgm:cxn modelId="{DB940E09-547B-40B9-AD60-96F31BEA0471}" type="presOf" srcId="{0CB6A968-C537-4879-A6A4-290339CBF554}" destId="{361DD84A-A228-4305-82B6-17D56F7A8B40}" srcOrd="0" destOrd="0" presId="urn:microsoft.com/office/officeart/2005/8/layout/vList5"/>
    <dgm:cxn modelId="{621A421E-BEE8-4272-955C-ABBCA42BF51A}" type="presOf" srcId="{29E492C2-94E2-4A45-91F1-3761A4C13551}" destId="{C0071752-2310-42B0-BA9D-247387B2F0BE}" srcOrd="0" destOrd="0" presId="urn:microsoft.com/office/officeart/2005/8/layout/vList5"/>
    <dgm:cxn modelId="{F6D93E2C-086E-42B5-9273-8E8E58D83932}" type="presOf" srcId="{3D307399-52C5-4888-8E0D-274D666348DC}" destId="{D9837BCB-F2A2-47E3-A1E6-F7F120143AF1}" srcOrd="0" destOrd="0" presId="urn:microsoft.com/office/officeart/2005/8/layout/vList5"/>
    <dgm:cxn modelId="{5BDC7976-C521-42B0-9C35-4BD7E96BCB84}" srcId="{0CB6A968-C537-4879-A6A4-290339CBF554}" destId="{7CB90BD9-2289-4AC5-B0DA-2C93302B3A40}" srcOrd="3" destOrd="0" parTransId="{24477A5C-6D19-49EF-B78D-5BC6D0287E57}" sibTransId="{4DE930C5-490C-4339-B949-0EDC44E371CF}"/>
    <dgm:cxn modelId="{67AFE885-33C3-4F66-926E-F8860C952EE7}" srcId="{0CB6A968-C537-4879-A6A4-290339CBF554}" destId="{F8C49F83-80CE-4F8B-9F9D-BB951482DD3E}" srcOrd="1" destOrd="0" parTransId="{38BE9054-50CF-4390-80C5-B531D4554526}" sibTransId="{5205E40F-FA90-42C6-A40C-1D19A8828027}"/>
    <dgm:cxn modelId="{98E63889-9371-4A65-BA1D-E9CF19EB5924}" type="presOf" srcId="{8D3DC946-4129-4C99-8A39-71DD98F6CC81}" destId="{18672B46-F359-46B8-B7D2-1A24171E6DC4}" srcOrd="0" destOrd="0" presId="urn:microsoft.com/office/officeart/2005/8/layout/vList5"/>
    <dgm:cxn modelId="{28C15290-9531-4BB5-8604-6F68E9A96F48}" type="presOf" srcId="{F8C49F83-80CE-4F8B-9F9D-BB951482DD3E}" destId="{40BDA457-1172-4FA3-B463-116886960C51}" srcOrd="0" destOrd="0" presId="urn:microsoft.com/office/officeart/2005/8/layout/vList5"/>
    <dgm:cxn modelId="{BE068F94-C72D-4881-879A-7A8ABB5A12CC}" type="presOf" srcId="{2ABD8BCD-0489-461C-8DA9-FA586E357E5D}" destId="{BBBC1BAD-5687-453D-8207-4E41A29EDC60}" srcOrd="0" destOrd="0" presId="urn:microsoft.com/office/officeart/2005/8/layout/vList5"/>
    <dgm:cxn modelId="{52E99FA9-29B2-4160-B7F8-8214D07A2925}" type="presOf" srcId="{7CB90BD9-2289-4AC5-B0DA-2C93302B3A40}" destId="{5DD0166F-148A-4B39-9C81-722CABB83EE7}" srcOrd="0" destOrd="0" presId="urn:microsoft.com/office/officeart/2005/8/layout/vList5"/>
    <dgm:cxn modelId="{6FDDE7C2-0C55-416B-AA2A-6D8DCC1E753A}" srcId="{0CB6A968-C537-4879-A6A4-290339CBF554}" destId="{21396FF5-6FDD-42B2-ABA2-F874F6C1E2DE}" srcOrd="2" destOrd="0" parTransId="{F4DC2E43-3BDA-438D-8F8C-F143C81672FE}" sibTransId="{7DCEA2C5-37D9-4335-9C69-D776409BF913}"/>
    <dgm:cxn modelId="{7679DAC8-FCBA-4645-8F82-7F6F885048E0}" srcId="{0CB6A968-C537-4879-A6A4-290339CBF554}" destId="{8D3DC946-4129-4C99-8A39-71DD98F6CC81}" srcOrd="0" destOrd="0" parTransId="{C2E27ED0-9517-42D7-941E-9406AED6776C}" sibTransId="{0526438C-9757-4B4A-B02D-A6A8015AFDAC}"/>
    <dgm:cxn modelId="{5E43A6CE-290D-44CC-BE24-0B39BEAA6825}" type="presOf" srcId="{21396FF5-6FDD-42B2-ABA2-F874F6C1E2DE}" destId="{EE5D8433-C5F9-4DA5-A24A-7D099579AD76}" srcOrd="0" destOrd="0" presId="urn:microsoft.com/office/officeart/2005/8/layout/vList5"/>
    <dgm:cxn modelId="{8A1538D0-A4BB-40B0-82D6-665D55BE141C}" srcId="{21396FF5-6FDD-42B2-ABA2-F874F6C1E2DE}" destId="{29E492C2-94E2-4A45-91F1-3761A4C13551}" srcOrd="0" destOrd="0" parTransId="{399CF735-56CA-4AA6-B582-8B057AF61FA9}" sibTransId="{576D17F7-F900-4D70-9C08-ED8420AA6624}"/>
    <dgm:cxn modelId="{8CAC0DD1-5309-4971-A637-0220A8A41868}" srcId="{F8C49F83-80CE-4F8B-9F9D-BB951482DD3E}" destId="{2ABD8BCD-0489-461C-8DA9-FA586E357E5D}" srcOrd="0" destOrd="0" parTransId="{B114AAB3-6A92-4E64-B360-A6BC46A293EB}" sibTransId="{75A843B0-CAFF-4F97-BA2E-DD89CD82EDEF}"/>
    <dgm:cxn modelId="{B7FE7818-A26F-4611-B37C-BC64A28DD338}" type="presParOf" srcId="{361DD84A-A228-4305-82B6-17D56F7A8B40}" destId="{B09FDC09-6DF9-4E4E-8114-C45F5695E4A5}" srcOrd="0" destOrd="0" presId="urn:microsoft.com/office/officeart/2005/8/layout/vList5"/>
    <dgm:cxn modelId="{307752FD-C660-4485-A708-831DF30A54C0}" type="presParOf" srcId="{B09FDC09-6DF9-4E4E-8114-C45F5695E4A5}" destId="{18672B46-F359-46B8-B7D2-1A24171E6DC4}" srcOrd="0" destOrd="0" presId="urn:microsoft.com/office/officeart/2005/8/layout/vList5"/>
    <dgm:cxn modelId="{0B87881B-B6B7-4093-8F90-B75458ACE7E4}" type="presParOf" srcId="{B09FDC09-6DF9-4E4E-8114-C45F5695E4A5}" destId="{D9837BCB-F2A2-47E3-A1E6-F7F120143AF1}" srcOrd="1" destOrd="0" presId="urn:microsoft.com/office/officeart/2005/8/layout/vList5"/>
    <dgm:cxn modelId="{9C2339CB-CB42-4DBE-B7EE-5C273C7C99E5}" type="presParOf" srcId="{361DD84A-A228-4305-82B6-17D56F7A8B40}" destId="{CDFCCD21-95B9-4D6A-8863-898495CAD18A}" srcOrd="1" destOrd="0" presId="urn:microsoft.com/office/officeart/2005/8/layout/vList5"/>
    <dgm:cxn modelId="{49180F19-2977-4349-945C-D18D3A481271}" type="presParOf" srcId="{361DD84A-A228-4305-82B6-17D56F7A8B40}" destId="{DE45E430-D281-423F-A97F-A2AAEC21235F}" srcOrd="2" destOrd="0" presId="urn:microsoft.com/office/officeart/2005/8/layout/vList5"/>
    <dgm:cxn modelId="{715E4CA9-A921-42B8-8B26-4C12EB075F34}" type="presParOf" srcId="{DE45E430-D281-423F-A97F-A2AAEC21235F}" destId="{40BDA457-1172-4FA3-B463-116886960C51}" srcOrd="0" destOrd="0" presId="urn:microsoft.com/office/officeart/2005/8/layout/vList5"/>
    <dgm:cxn modelId="{E93563D6-9CAB-42CC-9CD3-40CFCC6C0B5F}" type="presParOf" srcId="{DE45E430-D281-423F-A97F-A2AAEC21235F}" destId="{BBBC1BAD-5687-453D-8207-4E41A29EDC60}" srcOrd="1" destOrd="0" presId="urn:microsoft.com/office/officeart/2005/8/layout/vList5"/>
    <dgm:cxn modelId="{D90BE300-4D41-455C-B338-15347675F757}" type="presParOf" srcId="{361DD84A-A228-4305-82B6-17D56F7A8B40}" destId="{637DA33D-DFDB-443F-9DA0-53AB3165FA38}" srcOrd="3" destOrd="0" presId="urn:microsoft.com/office/officeart/2005/8/layout/vList5"/>
    <dgm:cxn modelId="{A34862C0-63FA-43C3-B672-85B4E30E4A53}" type="presParOf" srcId="{361DD84A-A228-4305-82B6-17D56F7A8B40}" destId="{ECD5D389-D442-47C9-BBA3-D1A7743F6EB0}" srcOrd="4" destOrd="0" presId="urn:microsoft.com/office/officeart/2005/8/layout/vList5"/>
    <dgm:cxn modelId="{8EF4CF37-5EBC-4C1A-8D27-F7748E684024}" type="presParOf" srcId="{ECD5D389-D442-47C9-BBA3-D1A7743F6EB0}" destId="{EE5D8433-C5F9-4DA5-A24A-7D099579AD76}" srcOrd="0" destOrd="0" presId="urn:microsoft.com/office/officeart/2005/8/layout/vList5"/>
    <dgm:cxn modelId="{05D3AF5F-3CF4-4722-8088-D36F2470F31D}" type="presParOf" srcId="{ECD5D389-D442-47C9-BBA3-D1A7743F6EB0}" destId="{C0071752-2310-42B0-BA9D-247387B2F0BE}" srcOrd="1" destOrd="0" presId="urn:microsoft.com/office/officeart/2005/8/layout/vList5"/>
    <dgm:cxn modelId="{242EBC71-EFA4-4B94-9CFE-F34731B37B54}" type="presParOf" srcId="{361DD84A-A228-4305-82B6-17D56F7A8B40}" destId="{568D9F82-C71E-4C71-98B7-C9FBF35324F7}" srcOrd="5" destOrd="0" presId="urn:microsoft.com/office/officeart/2005/8/layout/vList5"/>
    <dgm:cxn modelId="{1749CB70-27A1-43A3-B580-00BB01DF9561}" type="presParOf" srcId="{361DD84A-A228-4305-82B6-17D56F7A8B40}" destId="{A4095910-AC42-4575-BB5E-2ECAF85AD1EF}" srcOrd="6" destOrd="0" presId="urn:microsoft.com/office/officeart/2005/8/layout/vList5"/>
    <dgm:cxn modelId="{CF8A901E-BCC7-41CF-BEBA-AA1EA9F40E52}" type="presParOf" srcId="{A4095910-AC42-4575-BB5E-2ECAF85AD1EF}" destId="{5DD0166F-148A-4B39-9C81-722CABB83EE7}"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E72E97-3658-411A-A5EE-EFB02738996C}" type="doc">
      <dgm:prSet loTypeId="urn:microsoft.com/office/officeart/2005/8/layout/radial5" loCatId="relationship" qsTypeId="urn:microsoft.com/office/officeart/2005/8/quickstyle/simple1" qsCatId="simple" csTypeId="urn:microsoft.com/office/officeart/2005/8/colors/accent0_2" csCatId="mainScheme" phldr="1"/>
      <dgm:spPr/>
      <dgm:t>
        <a:bodyPr/>
        <a:lstStyle/>
        <a:p>
          <a:endParaRPr lang="en-GB"/>
        </a:p>
      </dgm:t>
    </dgm:pt>
    <dgm:pt modelId="{A4DA7A85-DDFA-475B-873D-BAC866F1AF6F}">
      <dgm:prSet phldrT="[Text]"/>
      <dgm:spPr/>
      <dgm:t>
        <a:bodyPr/>
        <a:lstStyle/>
        <a:p>
          <a:r>
            <a:rPr lang="en-GB" dirty="0">
              <a:solidFill>
                <a:schemeClr val="tx1"/>
              </a:solidFill>
            </a:rPr>
            <a:t>Learning Outcomes</a:t>
          </a:r>
        </a:p>
      </dgm:t>
    </dgm:pt>
    <dgm:pt modelId="{28096F66-8FB7-4CBE-8E44-36729B39F748}" type="parTrans" cxnId="{9B05EAD3-CB87-4195-A72F-56F4E9C871DB}">
      <dgm:prSet/>
      <dgm:spPr/>
      <dgm:t>
        <a:bodyPr/>
        <a:lstStyle/>
        <a:p>
          <a:endParaRPr lang="en-GB">
            <a:solidFill>
              <a:schemeClr val="tx1"/>
            </a:solidFill>
          </a:endParaRPr>
        </a:p>
      </dgm:t>
    </dgm:pt>
    <dgm:pt modelId="{50C8EC91-E92B-4035-B8D8-898DD0E8554F}" type="sibTrans" cxnId="{9B05EAD3-CB87-4195-A72F-56F4E9C871DB}">
      <dgm:prSet/>
      <dgm:spPr/>
      <dgm:t>
        <a:bodyPr/>
        <a:lstStyle/>
        <a:p>
          <a:endParaRPr lang="en-GB">
            <a:solidFill>
              <a:schemeClr val="tx1"/>
            </a:solidFill>
          </a:endParaRPr>
        </a:p>
      </dgm:t>
    </dgm:pt>
    <dgm:pt modelId="{EB2E101E-5D3A-4BE3-ABAA-B7454659A34E}">
      <dgm:prSet phldrT="[Text]"/>
      <dgm:spPr/>
      <dgm:t>
        <a:bodyPr/>
        <a:lstStyle/>
        <a:p>
          <a:r>
            <a:rPr lang="en-GB">
              <a:solidFill>
                <a:schemeClr val="tx1"/>
              </a:solidFill>
              <a:effectLst/>
              <a:latin typeface="+mn-lt"/>
              <a:ea typeface="+mn-ea"/>
              <a:cs typeface="+mn-cs"/>
            </a:rPr>
            <a:t>Recognise and name emotions</a:t>
          </a:r>
          <a:endParaRPr lang="en-GB" dirty="0">
            <a:solidFill>
              <a:schemeClr val="tx1"/>
            </a:solidFill>
          </a:endParaRPr>
        </a:p>
      </dgm:t>
    </dgm:pt>
    <dgm:pt modelId="{4481DE9F-B671-4370-9FF5-B748BE5A33B0}" type="parTrans" cxnId="{BB519C96-629A-48EA-9EB0-7B0A4B1C3B74}">
      <dgm:prSet/>
      <dgm:spPr>
        <a:solidFill>
          <a:srgbClr val="FF0000"/>
        </a:solidFill>
      </dgm:spPr>
      <dgm:t>
        <a:bodyPr/>
        <a:lstStyle/>
        <a:p>
          <a:endParaRPr lang="en-GB">
            <a:solidFill>
              <a:schemeClr val="tx1"/>
            </a:solidFill>
          </a:endParaRPr>
        </a:p>
      </dgm:t>
    </dgm:pt>
    <dgm:pt modelId="{8264011C-BFB2-4CAA-8D2F-36E31BF4F25E}" type="sibTrans" cxnId="{BB519C96-629A-48EA-9EB0-7B0A4B1C3B74}">
      <dgm:prSet/>
      <dgm:spPr/>
      <dgm:t>
        <a:bodyPr/>
        <a:lstStyle/>
        <a:p>
          <a:endParaRPr lang="en-GB">
            <a:solidFill>
              <a:schemeClr val="tx1"/>
            </a:solidFill>
          </a:endParaRPr>
        </a:p>
      </dgm:t>
    </dgm:pt>
    <dgm:pt modelId="{6B9C45AD-4EE7-4252-AB9D-4E5B9110A95B}">
      <dgm:prSet phldrT="[Text]"/>
      <dgm:spPr/>
      <dgm:t>
        <a:bodyPr/>
        <a:lstStyle/>
        <a:p>
          <a:r>
            <a:rPr lang="en-GB" dirty="0">
              <a:solidFill>
                <a:schemeClr val="tx1"/>
              </a:solidFill>
              <a:effectLst/>
              <a:latin typeface="+mn-lt"/>
              <a:ea typeface="+mn-ea"/>
              <a:cs typeface="+mn-cs"/>
            </a:rPr>
            <a:t>Understand that it can be helpful to talk about feelings</a:t>
          </a:r>
          <a:endParaRPr lang="en-GB" dirty="0">
            <a:solidFill>
              <a:schemeClr val="tx1"/>
            </a:solidFill>
          </a:endParaRPr>
        </a:p>
      </dgm:t>
    </dgm:pt>
    <dgm:pt modelId="{63F3CD0B-FCC5-4BA5-8CF4-FD6F89856D18}" type="parTrans" cxnId="{80A03C0B-CCAB-4A3D-988A-4C60F05B73C9}">
      <dgm:prSet/>
      <dgm:spPr>
        <a:solidFill>
          <a:srgbClr val="FF0000"/>
        </a:solidFill>
      </dgm:spPr>
      <dgm:t>
        <a:bodyPr/>
        <a:lstStyle/>
        <a:p>
          <a:endParaRPr lang="en-GB">
            <a:solidFill>
              <a:schemeClr val="tx1"/>
            </a:solidFill>
          </a:endParaRPr>
        </a:p>
      </dgm:t>
    </dgm:pt>
    <dgm:pt modelId="{141111E9-E5EB-464E-9BC4-D7FB9BA46278}" type="sibTrans" cxnId="{80A03C0B-CCAB-4A3D-988A-4C60F05B73C9}">
      <dgm:prSet/>
      <dgm:spPr/>
      <dgm:t>
        <a:bodyPr/>
        <a:lstStyle/>
        <a:p>
          <a:endParaRPr lang="en-GB">
            <a:solidFill>
              <a:schemeClr val="tx1"/>
            </a:solidFill>
          </a:endParaRPr>
        </a:p>
      </dgm:t>
    </dgm:pt>
    <dgm:pt modelId="{942A6A04-AF43-446C-8CEF-677A136AD71C}">
      <dgm:prSet phldrT="[Text]"/>
      <dgm:spPr/>
      <dgm:t>
        <a:bodyPr/>
        <a:lstStyle/>
        <a:p>
          <a:r>
            <a:rPr lang="en-GB" dirty="0">
              <a:solidFill>
                <a:schemeClr val="tx1"/>
              </a:solidFill>
              <a:effectLst/>
              <a:latin typeface="+mn-lt"/>
              <a:ea typeface="+mn-ea"/>
              <a:cs typeface="+mn-cs"/>
            </a:rPr>
            <a:t>Build empathy by listening to others</a:t>
          </a:r>
          <a:endParaRPr lang="en-GB" dirty="0">
            <a:solidFill>
              <a:schemeClr val="tx1"/>
            </a:solidFill>
          </a:endParaRPr>
        </a:p>
      </dgm:t>
    </dgm:pt>
    <dgm:pt modelId="{F6F9E161-34BC-409B-B0E9-8845D2F52347}" type="parTrans" cxnId="{74C31979-B4C9-4D24-B6CB-F5884FF84DDF}">
      <dgm:prSet/>
      <dgm:spPr>
        <a:solidFill>
          <a:srgbClr val="FF0000"/>
        </a:solidFill>
      </dgm:spPr>
      <dgm:t>
        <a:bodyPr/>
        <a:lstStyle/>
        <a:p>
          <a:endParaRPr lang="en-GB" dirty="0">
            <a:solidFill>
              <a:schemeClr val="tx1"/>
            </a:solidFill>
          </a:endParaRPr>
        </a:p>
      </dgm:t>
    </dgm:pt>
    <dgm:pt modelId="{49D44489-18AD-4BA7-A472-0F7680F71509}" type="sibTrans" cxnId="{74C31979-B4C9-4D24-B6CB-F5884FF84DDF}">
      <dgm:prSet/>
      <dgm:spPr/>
      <dgm:t>
        <a:bodyPr/>
        <a:lstStyle/>
        <a:p>
          <a:endParaRPr lang="en-GB">
            <a:solidFill>
              <a:schemeClr val="tx1"/>
            </a:solidFill>
          </a:endParaRPr>
        </a:p>
      </dgm:t>
    </dgm:pt>
    <dgm:pt modelId="{8B1C91F5-0C4B-439D-913E-5AC7F8F1BEDE}">
      <dgm:prSet phldrT="[Text]"/>
      <dgm:spPr/>
      <dgm:t>
        <a:bodyPr/>
        <a:lstStyle/>
        <a:p>
          <a:r>
            <a:rPr lang="en-GB" dirty="0">
              <a:solidFill>
                <a:schemeClr val="tx1"/>
              </a:solidFill>
            </a:rPr>
            <a:t>Use art and design to express emotions</a:t>
          </a:r>
        </a:p>
      </dgm:t>
    </dgm:pt>
    <dgm:pt modelId="{505B0AD4-076C-49AB-BFCE-4C00CF6DAE46}" type="parTrans" cxnId="{C25BFA86-4E01-4944-AE8C-68E02C7D61F6}">
      <dgm:prSet/>
      <dgm:spPr>
        <a:solidFill>
          <a:srgbClr val="FF0000"/>
        </a:solidFill>
      </dgm:spPr>
      <dgm:t>
        <a:bodyPr/>
        <a:lstStyle/>
        <a:p>
          <a:endParaRPr lang="en-GB">
            <a:solidFill>
              <a:schemeClr val="tx1"/>
            </a:solidFill>
          </a:endParaRPr>
        </a:p>
      </dgm:t>
    </dgm:pt>
    <dgm:pt modelId="{9BAC4011-5105-4D2D-A46F-4AD5D50FA3CC}" type="sibTrans" cxnId="{C25BFA86-4E01-4944-AE8C-68E02C7D61F6}">
      <dgm:prSet/>
      <dgm:spPr/>
      <dgm:t>
        <a:bodyPr/>
        <a:lstStyle/>
        <a:p>
          <a:endParaRPr lang="en-GB">
            <a:solidFill>
              <a:schemeClr val="tx1"/>
            </a:solidFill>
          </a:endParaRPr>
        </a:p>
      </dgm:t>
    </dgm:pt>
    <dgm:pt modelId="{7DCC16E4-75BA-472F-98B7-B6F12E1887AA}">
      <dgm:prSet/>
      <dgm:spPr/>
      <dgm:t>
        <a:bodyPr/>
        <a:lstStyle/>
        <a:p>
          <a:r>
            <a:rPr lang="en-GB" dirty="0">
              <a:solidFill>
                <a:schemeClr val="tx1"/>
              </a:solidFill>
            </a:rPr>
            <a:t>Recognise the importance of positive mental health</a:t>
          </a:r>
        </a:p>
      </dgm:t>
    </dgm:pt>
    <dgm:pt modelId="{6098E758-6ED3-446F-9062-439A96C0E9E1}" type="parTrans" cxnId="{36581C08-E44B-4100-86CF-F54ED9FC936B}">
      <dgm:prSet/>
      <dgm:spPr>
        <a:solidFill>
          <a:srgbClr val="FF0000"/>
        </a:solidFill>
      </dgm:spPr>
      <dgm:t>
        <a:bodyPr/>
        <a:lstStyle/>
        <a:p>
          <a:endParaRPr lang="en-GB">
            <a:solidFill>
              <a:schemeClr val="tx1"/>
            </a:solidFill>
          </a:endParaRPr>
        </a:p>
      </dgm:t>
    </dgm:pt>
    <dgm:pt modelId="{C656D03C-9D03-40FB-B011-C8356765E5DC}" type="sibTrans" cxnId="{36581C08-E44B-4100-86CF-F54ED9FC936B}">
      <dgm:prSet/>
      <dgm:spPr/>
      <dgm:t>
        <a:bodyPr/>
        <a:lstStyle/>
        <a:p>
          <a:endParaRPr lang="en-GB">
            <a:solidFill>
              <a:schemeClr val="tx1"/>
            </a:solidFill>
          </a:endParaRPr>
        </a:p>
      </dgm:t>
    </dgm:pt>
    <dgm:pt modelId="{8D4B52BA-8118-4D67-8D7C-9BC3634086BA}">
      <dgm:prSet phldrT="[Text]"/>
      <dgm:spPr/>
      <dgm:t>
        <a:bodyPr/>
        <a:lstStyle/>
        <a:p>
          <a:r>
            <a:rPr lang="en-GB" dirty="0">
              <a:solidFill>
                <a:schemeClr val="tx1"/>
              </a:solidFill>
            </a:rPr>
            <a:t>Understand who their trusted adults are</a:t>
          </a:r>
        </a:p>
      </dgm:t>
    </dgm:pt>
    <dgm:pt modelId="{72FD128A-E2F1-424E-93CC-4E5186E2B828}" type="parTrans" cxnId="{E9D1A8F9-D281-4805-9A53-92E631EC7CE8}">
      <dgm:prSet/>
      <dgm:spPr>
        <a:solidFill>
          <a:srgbClr val="FF0000"/>
        </a:solidFill>
      </dgm:spPr>
      <dgm:t>
        <a:bodyPr/>
        <a:lstStyle/>
        <a:p>
          <a:endParaRPr lang="en-GB">
            <a:solidFill>
              <a:schemeClr val="tx1"/>
            </a:solidFill>
          </a:endParaRPr>
        </a:p>
      </dgm:t>
    </dgm:pt>
    <dgm:pt modelId="{8B500406-615E-47AF-B31F-E155980ADE15}" type="sibTrans" cxnId="{E9D1A8F9-D281-4805-9A53-92E631EC7CE8}">
      <dgm:prSet/>
      <dgm:spPr/>
      <dgm:t>
        <a:bodyPr/>
        <a:lstStyle/>
        <a:p>
          <a:endParaRPr lang="en-GB">
            <a:solidFill>
              <a:schemeClr val="tx1"/>
            </a:solidFill>
          </a:endParaRPr>
        </a:p>
      </dgm:t>
    </dgm:pt>
    <dgm:pt modelId="{C828B50C-F09B-4162-98BE-B1C1C8495EE4}" type="pres">
      <dgm:prSet presAssocID="{26E72E97-3658-411A-A5EE-EFB02738996C}" presName="Name0" presStyleCnt="0">
        <dgm:presLayoutVars>
          <dgm:chMax val="1"/>
          <dgm:dir/>
          <dgm:animLvl val="ctr"/>
          <dgm:resizeHandles val="exact"/>
        </dgm:presLayoutVars>
      </dgm:prSet>
      <dgm:spPr/>
    </dgm:pt>
    <dgm:pt modelId="{DDD3802C-7D63-4EC4-8D85-EF4DD41CE901}" type="pres">
      <dgm:prSet presAssocID="{A4DA7A85-DDFA-475B-873D-BAC866F1AF6F}" presName="centerShape" presStyleLbl="node0" presStyleIdx="0" presStyleCnt="1" custLinFactNeighborX="231" custLinFactNeighborY="-182"/>
      <dgm:spPr/>
    </dgm:pt>
    <dgm:pt modelId="{BB9DFBDD-A947-4476-9A0D-43EFD00CA9F6}" type="pres">
      <dgm:prSet presAssocID="{4481DE9F-B671-4370-9FF5-B748BE5A33B0}" presName="parTrans" presStyleLbl="sibTrans2D1" presStyleIdx="0" presStyleCnt="6"/>
      <dgm:spPr/>
    </dgm:pt>
    <dgm:pt modelId="{1090CC8A-A9BF-4D01-AB21-667CDFD5F1A9}" type="pres">
      <dgm:prSet presAssocID="{4481DE9F-B671-4370-9FF5-B748BE5A33B0}" presName="connectorText" presStyleLbl="sibTrans2D1" presStyleIdx="0" presStyleCnt="6"/>
      <dgm:spPr/>
    </dgm:pt>
    <dgm:pt modelId="{1E47D3AC-B320-4311-83FD-70EFCC038141}" type="pres">
      <dgm:prSet presAssocID="{EB2E101E-5D3A-4BE3-ABAA-B7454659A34E}" presName="node" presStyleLbl="node1" presStyleIdx="0" presStyleCnt="6">
        <dgm:presLayoutVars>
          <dgm:bulletEnabled val="1"/>
        </dgm:presLayoutVars>
      </dgm:prSet>
      <dgm:spPr/>
    </dgm:pt>
    <dgm:pt modelId="{243B8D5F-7F87-4748-A1F9-C38B4834782B}" type="pres">
      <dgm:prSet presAssocID="{63F3CD0B-FCC5-4BA5-8CF4-FD6F89856D18}" presName="parTrans" presStyleLbl="sibTrans2D1" presStyleIdx="1" presStyleCnt="6"/>
      <dgm:spPr/>
    </dgm:pt>
    <dgm:pt modelId="{722E18C3-681D-4ED0-83DB-ADBA76998284}" type="pres">
      <dgm:prSet presAssocID="{63F3CD0B-FCC5-4BA5-8CF4-FD6F89856D18}" presName="connectorText" presStyleLbl="sibTrans2D1" presStyleIdx="1" presStyleCnt="6"/>
      <dgm:spPr/>
    </dgm:pt>
    <dgm:pt modelId="{A6DA20AE-8710-45D4-8230-7E1B7D05C57B}" type="pres">
      <dgm:prSet presAssocID="{6B9C45AD-4EE7-4252-AB9D-4E5B9110A95B}" presName="node" presStyleLbl="node1" presStyleIdx="1" presStyleCnt="6">
        <dgm:presLayoutVars>
          <dgm:bulletEnabled val="1"/>
        </dgm:presLayoutVars>
      </dgm:prSet>
      <dgm:spPr/>
    </dgm:pt>
    <dgm:pt modelId="{6741A0EB-A426-41EC-A819-0A0618EA4406}" type="pres">
      <dgm:prSet presAssocID="{F6F9E161-34BC-409B-B0E9-8845D2F52347}" presName="parTrans" presStyleLbl="sibTrans2D1" presStyleIdx="2" presStyleCnt="6" custLinFactNeighborX="-40962" custLinFactNeighborY="-6221"/>
      <dgm:spPr/>
    </dgm:pt>
    <dgm:pt modelId="{534C5352-DFA4-4E35-81AA-11E92466DBED}" type="pres">
      <dgm:prSet presAssocID="{F6F9E161-34BC-409B-B0E9-8845D2F52347}" presName="connectorText" presStyleLbl="sibTrans2D1" presStyleIdx="2" presStyleCnt="6"/>
      <dgm:spPr/>
    </dgm:pt>
    <dgm:pt modelId="{88F753CE-22F0-4BAE-B952-344793A29020}" type="pres">
      <dgm:prSet presAssocID="{942A6A04-AF43-446C-8CEF-677A136AD71C}" presName="node" presStyleLbl="node1" presStyleIdx="2" presStyleCnt="6">
        <dgm:presLayoutVars>
          <dgm:bulletEnabled val="1"/>
        </dgm:presLayoutVars>
      </dgm:prSet>
      <dgm:spPr/>
    </dgm:pt>
    <dgm:pt modelId="{3A62BECF-E82B-48D5-849D-3169737DA15F}" type="pres">
      <dgm:prSet presAssocID="{72FD128A-E2F1-424E-93CC-4E5186E2B828}" presName="parTrans" presStyleLbl="sibTrans2D1" presStyleIdx="3" presStyleCnt="6"/>
      <dgm:spPr/>
    </dgm:pt>
    <dgm:pt modelId="{F468C3E3-4ACC-4C8F-8942-18FEF557581D}" type="pres">
      <dgm:prSet presAssocID="{72FD128A-E2F1-424E-93CC-4E5186E2B828}" presName="connectorText" presStyleLbl="sibTrans2D1" presStyleIdx="3" presStyleCnt="6"/>
      <dgm:spPr/>
    </dgm:pt>
    <dgm:pt modelId="{254A01E8-EDFA-4D7A-9ABD-64E64AA7B968}" type="pres">
      <dgm:prSet presAssocID="{8D4B52BA-8118-4D67-8D7C-9BC3634086BA}" presName="node" presStyleLbl="node1" presStyleIdx="3" presStyleCnt="6">
        <dgm:presLayoutVars>
          <dgm:bulletEnabled val="1"/>
        </dgm:presLayoutVars>
      </dgm:prSet>
      <dgm:spPr/>
    </dgm:pt>
    <dgm:pt modelId="{94F3139D-64C7-45E6-9FF2-BC6E79D4E3B7}" type="pres">
      <dgm:prSet presAssocID="{6098E758-6ED3-446F-9062-439A96C0E9E1}" presName="parTrans" presStyleLbl="sibTrans2D1" presStyleIdx="4" presStyleCnt="6"/>
      <dgm:spPr/>
    </dgm:pt>
    <dgm:pt modelId="{BD84E6C4-FFD6-4A3F-B0AD-3FC3EEC23A21}" type="pres">
      <dgm:prSet presAssocID="{6098E758-6ED3-446F-9062-439A96C0E9E1}" presName="connectorText" presStyleLbl="sibTrans2D1" presStyleIdx="4" presStyleCnt="6"/>
      <dgm:spPr/>
    </dgm:pt>
    <dgm:pt modelId="{8E904C1C-3EB0-408D-94E2-4D7528C53484}" type="pres">
      <dgm:prSet presAssocID="{7DCC16E4-75BA-472F-98B7-B6F12E1887AA}" presName="node" presStyleLbl="node1" presStyleIdx="4" presStyleCnt="6">
        <dgm:presLayoutVars>
          <dgm:bulletEnabled val="1"/>
        </dgm:presLayoutVars>
      </dgm:prSet>
      <dgm:spPr/>
    </dgm:pt>
    <dgm:pt modelId="{E4A3F627-D041-4CE6-B132-429160E9A7D1}" type="pres">
      <dgm:prSet presAssocID="{505B0AD4-076C-49AB-BFCE-4C00CF6DAE46}" presName="parTrans" presStyleLbl="sibTrans2D1" presStyleIdx="5" presStyleCnt="6"/>
      <dgm:spPr/>
    </dgm:pt>
    <dgm:pt modelId="{463E7E42-B138-4284-A706-AB468B14151F}" type="pres">
      <dgm:prSet presAssocID="{505B0AD4-076C-49AB-BFCE-4C00CF6DAE46}" presName="connectorText" presStyleLbl="sibTrans2D1" presStyleIdx="5" presStyleCnt="6"/>
      <dgm:spPr/>
    </dgm:pt>
    <dgm:pt modelId="{B7C0F8CD-E306-4CA8-A8EB-EA673D3057BC}" type="pres">
      <dgm:prSet presAssocID="{8B1C91F5-0C4B-439D-913E-5AC7F8F1BEDE}" presName="node" presStyleLbl="node1" presStyleIdx="5" presStyleCnt="6">
        <dgm:presLayoutVars>
          <dgm:bulletEnabled val="1"/>
        </dgm:presLayoutVars>
      </dgm:prSet>
      <dgm:spPr/>
    </dgm:pt>
  </dgm:ptLst>
  <dgm:cxnLst>
    <dgm:cxn modelId="{36581C08-E44B-4100-86CF-F54ED9FC936B}" srcId="{A4DA7A85-DDFA-475B-873D-BAC866F1AF6F}" destId="{7DCC16E4-75BA-472F-98B7-B6F12E1887AA}" srcOrd="4" destOrd="0" parTransId="{6098E758-6ED3-446F-9062-439A96C0E9E1}" sibTransId="{C656D03C-9D03-40FB-B011-C8356765E5DC}"/>
    <dgm:cxn modelId="{42836D0A-1084-4EA6-9B18-67E1F40DF253}" type="presOf" srcId="{72FD128A-E2F1-424E-93CC-4E5186E2B828}" destId="{3A62BECF-E82B-48D5-849D-3169737DA15F}" srcOrd="0" destOrd="0" presId="urn:microsoft.com/office/officeart/2005/8/layout/radial5"/>
    <dgm:cxn modelId="{80A03C0B-CCAB-4A3D-988A-4C60F05B73C9}" srcId="{A4DA7A85-DDFA-475B-873D-BAC866F1AF6F}" destId="{6B9C45AD-4EE7-4252-AB9D-4E5B9110A95B}" srcOrd="1" destOrd="0" parTransId="{63F3CD0B-FCC5-4BA5-8CF4-FD6F89856D18}" sibTransId="{141111E9-E5EB-464E-9BC4-D7FB9BA46278}"/>
    <dgm:cxn modelId="{CD17331B-4835-4479-ADC2-6A1CAD8FDE37}" type="presOf" srcId="{63F3CD0B-FCC5-4BA5-8CF4-FD6F89856D18}" destId="{722E18C3-681D-4ED0-83DB-ADBA76998284}" srcOrd="1" destOrd="0" presId="urn:microsoft.com/office/officeart/2005/8/layout/radial5"/>
    <dgm:cxn modelId="{48ECE41F-0BD6-46E5-9B1B-1B52E3850073}" type="presOf" srcId="{942A6A04-AF43-446C-8CEF-677A136AD71C}" destId="{88F753CE-22F0-4BAE-B952-344793A29020}" srcOrd="0" destOrd="0" presId="urn:microsoft.com/office/officeart/2005/8/layout/radial5"/>
    <dgm:cxn modelId="{12AAAE30-B895-4B32-9104-BCC495635F7B}" type="presOf" srcId="{6B9C45AD-4EE7-4252-AB9D-4E5B9110A95B}" destId="{A6DA20AE-8710-45D4-8230-7E1B7D05C57B}" srcOrd="0" destOrd="0" presId="urn:microsoft.com/office/officeart/2005/8/layout/radial5"/>
    <dgm:cxn modelId="{E8741340-25D8-41DB-A6B2-7BD993C2640E}" type="presOf" srcId="{F6F9E161-34BC-409B-B0E9-8845D2F52347}" destId="{6741A0EB-A426-41EC-A819-0A0618EA4406}" srcOrd="0" destOrd="0" presId="urn:microsoft.com/office/officeart/2005/8/layout/radial5"/>
    <dgm:cxn modelId="{08D5335B-C9E8-43F5-895D-339280DC1AA3}" type="presOf" srcId="{4481DE9F-B671-4370-9FF5-B748BE5A33B0}" destId="{BB9DFBDD-A947-4476-9A0D-43EFD00CA9F6}" srcOrd="0" destOrd="0" presId="urn:microsoft.com/office/officeart/2005/8/layout/radial5"/>
    <dgm:cxn modelId="{F0AE8B43-C31F-4808-AF69-649609FAC74A}" type="presOf" srcId="{63F3CD0B-FCC5-4BA5-8CF4-FD6F89856D18}" destId="{243B8D5F-7F87-4748-A1F9-C38B4834782B}" srcOrd="0" destOrd="0" presId="urn:microsoft.com/office/officeart/2005/8/layout/radial5"/>
    <dgm:cxn modelId="{98D3BE46-2D86-4F90-9140-BA90BA45D38E}" type="presOf" srcId="{4481DE9F-B671-4370-9FF5-B748BE5A33B0}" destId="{1090CC8A-A9BF-4D01-AB21-667CDFD5F1A9}" srcOrd="1" destOrd="0" presId="urn:microsoft.com/office/officeart/2005/8/layout/radial5"/>
    <dgm:cxn modelId="{03A5B047-C720-4733-9A34-61EAAD06A4E9}" type="presOf" srcId="{6098E758-6ED3-446F-9062-439A96C0E9E1}" destId="{BD84E6C4-FFD6-4A3F-B0AD-3FC3EEC23A21}" srcOrd="1" destOrd="0" presId="urn:microsoft.com/office/officeart/2005/8/layout/radial5"/>
    <dgm:cxn modelId="{526A274B-41FC-4532-914B-7BD910B645E6}" type="presOf" srcId="{7DCC16E4-75BA-472F-98B7-B6F12E1887AA}" destId="{8E904C1C-3EB0-408D-94E2-4D7528C53484}" srcOrd="0" destOrd="0" presId="urn:microsoft.com/office/officeart/2005/8/layout/radial5"/>
    <dgm:cxn modelId="{74C31979-B4C9-4D24-B6CB-F5884FF84DDF}" srcId="{A4DA7A85-DDFA-475B-873D-BAC866F1AF6F}" destId="{942A6A04-AF43-446C-8CEF-677A136AD71C}" srcOrd="2" destOrd="0" parTransId="{F6F9E161-34BC-409B-B0E9-8845D2F52347}" sibTransId="{49D44489-18AD-4BA7-A472-0F7680F71509}"/>
    <dgm:cxn modelId="{B0AFB081-049A-4E6B-8DA2-1724C8CAAE9D}" type="presOf" srcId="{F6F9E161-34BC-409B-B0E9-8845D2F52347}" destId="{534C5352-DFA4-4E35-81AA-11E92466DBED}" srcOrd="1" destOrd="0" presId="urn:microsoft.com/office/officeart/2005/8/layout/radial5"/>
    <dgm:cxn modelId="{C25BFA86-4E01-4944-AE8C-68E02C7D61F6}" srcId="{A4DA7A85-DDFA-475B-873D-BAC866F1AF6F}" destId="{8B1C91F5-0C4B-439D-913E-5AC7F8F1BEDE}" srcOrd="5" destOrd="0" parTransId="{505B0AD4-076C-49AB-BFCE-4C00CF6DAE46}" sibTransId="{9BAC4011-5105-4D2D-A46F-4AD5D50FA3CC}"/>
    <dgm:cxn modelId="{85B9FB93-BD3C-4151-9FFC-AE372B1CFE5C}" type="presOf" srcId="{8B1C91F5-0C4B-439D-913E-5AC7F8F1BEDE}" destId="{B7C0F8CD-E306-4CA8-A8EB-EA673D3057BC}" srcOrd="0" destOrd="0" presId="urn:microsoft.com/office/officeart/2005/8/layout/radial5"/>
    <dgm:cxn modelId="{BB519C96-629A-48EA-9EB0-7B0A4B1C3B74}" srcId="{A4DA7A85-DDFA-475B-873D-BAC866F1AF6F}" destId="{EB2E101E-5D3A-4BE3-ABAA-B7454659A34E}" srcOrd="0" destOrd="0" parTransId="{4481DE9F-B671-4370-9FF5-B748BE5A33B0}" sibTransId="{8264011C-BFB2-4CAA-8D2F-36E31BF4F25E}"/>
    <dgm:cxn modelId="{4D27C1B9-B760-4238-BF41-6BD581602373}" type="presOf" srcId="{A4DA7A85-DDFA-475B-873D-BAC866F1AF6F}" destId="{DDD3802C-7D63-4EC4-8D85-EF4DD41CE901}" srcOrd="0" destOrd="0" presId="urn:microsoft.com/office/officeart/2005/8/layout/radial5"/>
    <dgm:cxn modelId="{45066BBD-45E7-4C97-9F40-A4E16917292D}" type="presOf" srcId="{72FD128A-E2F1-424E-93CC-4E5186E2B828}" destId="{F468C3E3-4ACC-4C8F-8942-18FEF557581D}" srcOrd="1" destOrd="0" presId="urn:microsoft.com/office/officeart/2005/8/layout/radial5"/>
    <dgm:cxn modelId="{2CA86DBF-6592-45B8-B05E-FE80660840A9}" type="presOf" srcId="{505B0AD4-076C-49AB-BFCE-4C00CF6DAE46}" destId="{463E7E42-B138-4284-A706-AB468B14151F}" srcOrd="1" destOrd="0" presId="urn:microsoft.com/office/officeart/2005/8/layout/radial5"/>
    <dgm:cxn modelId="{8B3A78CE-E400-46AA-83CD-72A05A1644D2}" type="presOf" srcId="{EB2E101E-5D3A-4BE3-ABAA-B7454659A34E}" destId="{1E47D3AC-B320-4311-83FD-70EFCC038141}" srcOrd="0" destOrd="0" presId="urn:microsoft.com/office/officeart/2005/8/layout/radial5"/>
    <dgm:cxn modelId="{9B05EAD3-CB87-4195-A72F-56F4E9C871DB}" srcId="{26E72E97-3658-411A-A5EE-EFB02738996C}" destId="{A4DA7A85-DDFA-475B-873D-BAC866F1AF6F}" srcOrd="0" destOrd="0" parTransId="{28096F66-8FB7-4CBE-8E44-36729B39F748}" sibTransId="{50C8EC91-E92B-4035-B8D8-898DD0E8554F}"/>
    <dgm:cxn modelId="{3A00F4D7-A1B7-48C3-8216-3FA23B2DDF0E}" type="presOf" srcId="{8D4B52BA-8118-4D67-8D7C-9BC3634086BA}" destId="{254A01E8-EDFA-4D7A-9ABD-64E64AA7B968}" srcOrd="0" destOrd="0" presId="urn:microsoft.com/office/officeart/2005/8/layout/radial5"/>
    <dgm:cxn modelId="{FDC47DE7-40D3-4684-A734-0CAFC1D6359E}" type="presOf" srcId="{6098E758-6ED3-446F-9062-439A96C0E9E1}" destId="{94F3139D-64C7-45E6-9FF2-BC6E79D4E3B7}" srcOrd="0" destOrd="0" presId="urn:microsoft.com/office/officeart/2005/8/layout/radial5"/>
    <dgm:cxn modelId="{E5DCDDF1-D4B5-42C7-A430-66A03F5F8292}" type="presOf" srcId="{26E72E97-3658-411A-A5EE-EFB02738996C}" destId="{C828B50C-F09B-4162-98BE-B1C1C8495EE4}" srcOrd="0" destOrd="0" presId="urn:microsoft.com/office/officeart/2005/8/layout/radial5"/>
    <dgm:cxn modelId="{E9D1A8F9-D281-4805-9A53-92E631EC7CE8}" srcId="{A4DA7A85-DDFA-475B-873D-BAC866F1AF6F}" destId="{8D4B52BA-8118-4D67-8D7C-9BC3634086BA}" srcOrd="3" destOrd="0" parTransId="{72FD128A-E2F1-424E-93CC-4E5186E2B828}" sibTransId="{8B500406-615E-47AF-B31F-E155980ADE15}"/>
    <dgm:cxn modelId="{A25F19FA-C937-453E-AB1B-6AA1DB33197F}" type="presOf" srcId="{505B0AD4-076C-49AB-BFCE-4C00CF6DAE46}" destId="{E4A3F627-D041-4CE6-B132-429160E9A7D1}" srcOrd="0" destOrd="0" presId="urn:microsoft.com/office/officeart/2005/8/layout/radial5"/>
    <dgm:cxn modelId="{DB58D394-3719-4BFF-B9FE-A4E4C9DA331C}" type="presParOf" srcId="{C828B50C-F09B-4162-98BE-B1C1C8495EE4}" destId="{DDD3802C-7D63-4EC4-8D85-EF4DD41CE901}" srcOrd="0" destOrd="0" presId="urn:microsoft.com/office/officeart/2005/8/layout/radial5"/>
    <dgm:cxn modelId="{DCB44247-76DB-4013-AA9B-B0A7076DA63F}" type="presParOf" srcId="{C828B50C-F09B-4162-98BE-B1C1C8495EE4}" destId="{BB9DFBDD-A947-4476-9A0D-43EFD00CA9F6}" srcOrd="1" destOrd="0" presId="urn:microsoft.com/office/officeart/2005/8/layout/radial5"/>
    <dgm:cxn modelId="{0846A132-B4FE-436E-A65E-511B879030A3}" type="presParOf" srcId="{BB9DFBDD-A947-4476-9A0D-43EFD00CA9F6}" destId="{1090CC8A-A9BF-4D01-AB21-667CDFD5F1A9}" srcOrd="0" destOrd="0" presId="urn:microsoft.com/office/officeart/2005/8/layout/radial5"/>
    <dgm:cxn modelId="{A3FDAA4B-4641-4567-B7E7-DFAF36FF457C}" type="presParOf" srcId="{C828B50C-F09B-4162-98BE-B1C1C8495EE4}" destId="{1E47D3AC-B320-4311-83FD-70EFCC038141}" srcOrd="2" destOrd="0" presId="urn:microsoft.com/office/officeart/2005/8/layout/radial5"/>
    <dgm:cxn modelId="{AF5928F4-D47C-42FF-AAFC-4940F4AC6E26}" type="presParOf" srcId="{C828B50C-F09B-4162-98BE-B1C1C8495EE4}" destId="{243B8D5F-7F87-4748-A1F9-C38B4834782B}" srcOrd="3" destOrd="0" presId="urn:microsoft.com/office/officeart/2005/8/layout/radial5"/>
    <dgm:cxn modelId="{713C626E-DD1C-4C60-BB58-FC701028B3DB}" type="presParOf" srcId="{243B8D5F-7F87-4748-A1F9-C38B4834782B}" destId="{722E18C3-681D-4ED0-83DB-ADBA76998284}" srcOrd="0" destOrd="0" presId="urn:microsoft.com/office/officeart/2005/8/layout/radial5"/>
    <dgm:cxn modelId="{6C5CB929-6455-4530-82E6-BDC18E2605A3}" type="presParOf" srcId="{C828B50C-F09B-4162-98BE-B1C1C8495EE4}" destId="{A6DA20AE-8710-45D4-8230-7E1B7D05C57B}" srcOrd="4" destOrd="0" presId="urn:microsoft.com/office/officeart/2005/8/layout/radial5"/>
    <dgm:cxn modelId="{38FD0B29-6E62-4450-9B40-AE7CA4C4B901}" type="presParOf" srcId="{C828B50C-F09B-4162-98BE-B1C1C8495EE4}" destId="{6741A0EB-A426-41EC-A819-0A0618EA4406}" srcOrd="5" destOrd="0" presId="urn:microsoft.com/office/officeart/2005/8/layout/radial5"/>
    <dgm:cxn modelId="{9385FB92-80F0-42EF-8C1B-748756CE2843}" type="presParOf" srcId="{6741A0EB-A426-41EC-A819-0A0618EA4406}" destId="{534C5352-DFA4-4E35-81AA-11E92466DBED}" srcOrd="0" destOrd="0" presId="urn:microsoft.com/office/officeart/2005/8/layout/radial5"/>
    <dgm:cxn modelId="{2BBCF8E1-7CE2-4F0F-9F98-0E96B96F13F0}" type="presParOf" srcId="{C828B50C-F09B-4162-98BE-B1C1C8495EE4}" destId="{88F753CE-22F0-4BAE-B952-344793A29020}" srcOrd="6" destOrd="0" presId="urn:microsoft.com/office/officeart/2005/8/layout/radial5"/>
    <dgm:cxn modelId="{4D4AA1E8-D08A-4005-8540-B9AB134839D8}" type="presParOf" srcId="{C828B50C-F09B-4162-98BE-B1C1C8495EE4}" destId="{3A62BECF-E82B-48D5-849D-3169737DA15F}" srcOrd="7" destOrd="0" presId="urn:microsoft.com/office/officeart/2005/8/layout/radial5"/>
    <dgm:cxn modelId="{16AED074-293A-4311-8637-80834C312BB6}" type="presParOf" srcId="{3A62BECF-E82B-48D5-849D-3169737DA15F}" destId="{F468C3E3-4ACC-4C8F-8942-18FEF557581D}" srcOrd="0" destOrd="0" presId="urn:microsoft.com/office/officeart/2005/8/layout/radial5"/>
    <dgm:cxn modelId="{6853C3EE-4EAB-4745-8D4E-D8FB740EDD7D}" type="presParOf" srcId="{C828B50C-F09B-4162-98BE-B1C1C8495EE4}" destId="{254A01E8-EDFA-4D7A-9ABD-64E64AA7B968}" srcOrd="8" destOrd="0" presId="urn:microsoft.com/office/officeart/2005/8/layout/radial5"/>
    <dgm:cxn modelId="{CD6421A3-C02F-495A-A3F9-64929AC21C39}" type="presParOf" srcId="{C828B50C-F09B-4162-98BE-B1C1C8495EE4}" destId="{94F3139D-64C7-45E6-9FF2-BC6E79D4E3B7}" srcOrd="9" destOrd="0" presId="urn:microsoft.com/office/officeart/2005/8/layout/radial5"/>
    <dgm:cxn modelId="{5F448503-B64C-43BA-9151-C6911FDA5D8D}" type="presParOf" srcId="{94F3139D-64C7-45E6-9FF2-BC6E79D4E3B7}" destId="{BD84E6C4-FFD6-4A3F-B0AD-3FC3EEC23A21}" srcOrd="0" destOrd="0" presId="urn:microsoft.com/office/officeart/2005/8/layout/radial5"/>
    <dgm:cxn modelId="{15370A24-0021-47EA-9ADC-148A3789E0AE}" type="presParOf" srcId="{C828B50C-F09B-4162-98BE-B1C1C8495EE4}" destId="{8E904C1C-3EB0-408D-94E2-4D7528C53484}" srcOrd="10" destOrd="0" presId="urn:microsoft.com/office/officeart/2005/8/layout/radial5"/>
    <dgm:cxn modelId="{19CF12CE-06D1-4681-A473-4819F67B3E6F}" type="presParOf" srcId="{C828B50C-F09B-4162-98BE-B1C1C8495EE4}" destId="{E4A3F627-D041-4CE6-B132-429160E9A7D1}" srcOrd="11" destOrd="0" presId="urn:microsoft.com/office/officeart/2005/8/layout/radial5"/>
    <dgm:cxn modelId="{F1A1E774-FB52-49C8-85B0-8711B5A14227}" type="presParOf" srcId="{E4A3F627-D041-4CE6-B132-429160E9A7D1}" destId="{463E7E42-B138-4284-A706-AB468B14151F}" srcOrd="0" destOrd="0" presId="urn:microsoft.com/office/officeart/2005/8/layout/radial5"/>
    <dgm:cxn modelId="{67638682-943F-47B9-9F88-0608E6E306BD}" type="presParOf" srcId="{C828B50C-F09B-4162-98BE-B1C1C8495EE4}" destId="{B7C0F8CD-E306-4CA8-A8EB-EA673D3057BC}"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642C8E-B473-44BA-88C2-0A5538AE532B}" type="doc">
      <dgm:prSet loTypeId="urn:microsoft.com/office/officeart/2005/8/layout/hChevron3" loCatId="process" qsTypeId="urn:microsoft.com/office/officeart/2005/8/quickstyle/simple1" qsCatId="simple" csTypeId="urn:microsoft.com/office/officeart/2005/8/colors/accent0_2" csCatId="mainScheme" phldr="1"/>
      <dgm:spPr/>
      <dgm:t>
        <a:bodyPr/>
        <a:lstStyle/>
        <a:p>
          <a:endParaRPr lang="en-GB"/>
        </a:p>
      </dgm:t>
    </dgm:pt>
    <dgm:pt modelId="{F402C0E1-7F9F-456E-B028-8C04A17127B3}">
      <dgm:prSet phldrT="[Text]" custT="1"/>
      <dgm:spPr/>
      <dgm:t>
        <a:bodyPr/>
        <a:lstStyle/>
        <a:p>
          <a:r>
            <a:rPr lang="en-GB" sz="2300" dirty="0">
              <a:solidFill>
                <a:schemeClr val="tx1"/>
              </a:solidFill>
            </a:rPr>
            <a:t>Attendance data: term pre, post &amp; during intervention session (s)</a:t>
          </a:r>
        </a:p>
      </dgm:t>
    </dgm:pt>
    <dgm:pt modelId="{74945646-8D8D-432B-964D-2AFD0CC38AA5}" type="parTrans" cxnId="{81F5C841-6FFB-470D-8E30-02B5F2A88283}">
      <dgm:prSet/>
      <dgm:spPr/>
      <dgm:t>
        <a:bodyPr/>
        <a:lstStyle/>
        <a:p>
          <a:endParaRPr lang="en-GB"/>
        </a:p>
      </dgm:t>
    </dgm:pt>
    <dgm:pt modelId="{75F1D85F-8173-489A-9953-A39E2B0A4FE2}" type="sibTrans" cxnId="{81F5C841-6FFB-470D-8E30-02B5F2A88283}">
      <dgm:prSet/>
      <dgm:spPr/>
      <dgm:t>
        <a:bodyPr/>
        <a:lstStyle/>
        <a:p>
          <a:endParaRPr lang="en-GB"/>
        </a:p>
      </dgm:t>
    </dgm:pt>
    <dgm:pt modelId="{11B64CF7-29F2-476F-9959-376463FE93C8}" type="pres">
      <dgm:prSet presAssocID="{7E642C8E-B473-44BA-88C2-0A5538AE532B}" presName="Name0" presStyleCnt="0">
        <dgm:presLayoutVars>
          <dgm:dir/>
          <dgm:resizeHandles val="exact"/>
        </dgm:presLayoutVars>
      </dgm:prSet>
      <dgm:spPr/>
    </dgm:pt>
    <dgm:pt modelId="{2EEA2399-61A4-4D1A-80BD-634940BE11AB}" type="pres">
      <dgm:prSet presAssocID="{F402C0E1-7F9F-456E-B028-8C04A17127B3}" presName="parTxOnly" presStyleLbl="node1" presStyleIdx="0" presStyleCnt="1" custScaleX="100098" custScaleY="27828" custLinFactNeighborX="6194" custLinFactNeighborY="79855">
        <dgm:presLayoutVars>
          <dgm:bulletEnabled val="1"/>
        </dgm:presLayoutVars>
      </dgm:prSet>
      <dgm:spPr/>
    </dgm:pt>
  </dgm:ptLst>
  <dgm:cxnLst>
    <dgm:cxn modelId="{81F5C841-6FFB-470D-8E30-02B5F2A88283}" srcId="{7E642C8E-B473-44BA-88C2-0A5538AE532B}" destId="{F402C0E1-7F9F-456E-B028-8C04A17127B3}" srcOrd="0" destOrd="0" parTransId="{74945646-8D8D-432B-964D-2AFD0CC38AA5}" sibTransId="{75F1D85F-8173-489A-9953-A39E2B0A4FE2}"/>
    <dgm:cxn modelId="{4D4DA9EC-5F30-47D0-A93E-336494B355BF}" type="presOf" srcId="{7E642C8E-B473-44BA-88C2-0A5538AE532B}" destId="{11B64CF7-29F2-476F-9959-376463FE93C8}" srcOrd="0" destOrd="0" presId="urn:microsoft.com/office/officeart/2005/8/layout/hChevron3"/>
    <dgm:cxn modelId="{0780E4FF-2491-479E-B11D-0DB1AEB5922A}" type="presOf" srcId="{F402C0E1-7F9F-456E-B028-8C04A17127B3}" destId="{2EEA2399-61A4-4D1A-80BD-634940BE11AB}" srcOrd="0" destOrd="0" presId="urn:microsoft.com/office/officeart/2005/8/layout/hChevron3"/>
    <dgm:cxn modelId="{A2ABAB7B-83E2-4C0B-996D-96B267829AD9}" type="presParOf" srcId="{11B64CF7-29F2-476F-9959-376463FE93C8}" destId="{2EEA2399-61A4-4D1A-80BD-634940BE11AB}" srcOrd="0"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D0DF40A-2670-4466-A146-C4C8B877E86D}" type="doc">
      <dgm:prSet loTypeId="urn:microsoft.com/office/officeart/2005/8/layout/bProcess3" loCatId="process" qsTypeId="urn:microsoft.com/office/officeart/2005/8/quickstyle/simple1" qsCatId="simple" csTypeId="urn:microsoft.com/office/officeart/2005/8/colors/accent0_2" csCatId="mainScheme" phldr="1"/>
      <dgm:spPr/>
      <dgm:t>
        <a:bodyPr/>
        <a:lstStyle/>
        <a:p>
          <a:endParaRPr lang="en-GB"/>
        </a:p>
      </dgm:t>
    </dgm:pt>
    <dgm:pt modelId="{C5ADD259-DD84-4F03-A76D-5DE858E908E9}">
      <dgm:prSet phldrT="[Text]"/>
      <dgm:spPr>
        <a:solidFill>
          <a:schemeClr val="accent6">
            <a:lumMod val="20000"/>
            <a:lumOff val="80000"/>
          </a:schemeClr>
        </a:solidFill>
      </dgm:spPr>
      <dgm:t>
        <a:bodyPr/>
        <a:lstStyle/>
        <a:p>
          <a:r>
            <a:rPr lang="en-GB" dirty="0">
              <a:solidFill>
                <a:schemeClr val="tx1"/>
              </a:solidFill>
            </a:rPr>
            <a:t>Pre SDQ/CHU9D</a:t>
          </a:r>
        </a:p>
      </dgm:t>
    </dgm:pt>
    <dgm:pt modelId="{8729F8C5-73CD-4114-83E8-DB49E5A16DFC}" type="parTrans" cxnId="{E9601419-EAA7-4F88-8A54-A97897D21265}">
      <dgm:prSet/>
      <dgm:spPr/>
      <dgm:t>
        <a:bodyPr/>
        <a:lstStyle/>
        <a:p>
          <a:endParaRPr lang="en-GB"/>
        </a:p>
      </dgm:t>
    </dgm:pt>
    <dgm:pt modelId="{48AA38B5-6A4C-48E1-A8E8-1538AF5A4D95}" type="sibTrans" cxnId="{E9601419-EAA7-4F88-8A54-A97897D21265}">
      <dgm:prSet/>
      <dgm:spPr/>
      <dgm:t>
        <a:bodyPr/>
        <a:lstStyle/>
        <a:p>
          <a:endParaRPr lang="en-GB"/>
        </a:p>
      </dgm:t>
    </dgm:pt>
    <dgm:pt modelId="{F9B40646-4877-451B-9BC1-08424AC77D20}">
      <dgm:prSet phldrT="[Text]"/>
      <dgm:spPr>
        <a:solidFill>
          <a:schemeClr val="accent3">
            <a:lumMod val="20000"/>
            <a:lumOff val="80000"/>
          </a:schemeClr>
        </a:solidFill>
      </dgm:spPr>
      <dgm:t>
        <a:bodyPr/>
        <a:lstStyle/>
        <a:p>
          <a:r>
            <a:rPr lang="en-GB" dirty="0">
              <a:solidFill>
                <a:schemeClr val="tx1"/>
              </a:solidFill>
            </a:rPr>
            <a:t>Read Story</a:t>
          </a:r>
        </a:p>
      </dgm:t>
    </dgm:pt>
    <dgm:pt modelId="{7B6804C3-4BAE-47DE-A5DF-14AAA05B77BA}" type="parTrans" cxnId="{E1F0D798-0043-4F43-8307-3916D3DDFAA0}">
      <dgm:prSet/>
      <dgm:spPr/>
      <dgm:t>
        <a:bodyPr/>
        <a:lstStyle/>
        <a:p>
          <a:endParaRPr lang="en-GB"/>
        </a:p>
      </dgm:t>
    </dgm:pt>
    <dgm:pt modelId="{DBEB0950-9E99-432C-BE3E-8B72FD732BFB}" type="sibTrans" cxnId="{E1F0D798-0043-4F43-8307-3916D3DDFAA0}">
      <dgm:prSet/>
      <dgm:spPr/>
      <dgm:t>
        <a:bodyPr/>
        <a:lstStyle/>
        <a:p>
          <a:endParaRPr lang="en-GB"/>
        </a:p>
      </dgm:t>
    </dgm:pt>
    <dgm:pt modelId="{95A708CA-D018-4953-84E6-1D5440A863E7}">
      <dgm:prSet phldrT="[Text]"/>
      <dgm:spPr>
        <a:solidFill>
          <a:schemeClr val="accent3">
            <a:lumMod val="40000"/>
            <a:lumOff val="60000"/>
          </a:schemeClr>
        </a:solidFill>
      </dgm:spPr>
      <dgm:t>
        <a:bodyPr/>
        <a:lstStyle/>
        <a:p>
          <a:r>
            <a:rPr lang="en-GB" dirty="0">
              <a:solidFill>
                <a:schemeClr val="tx1"/>
              </a:solidFill>
            </a:rPr>
            <a:t>Class activities</a:t>
          </a:r>
        </a:p>
      </dgm:t>
    </dgm:pt>
    <dgm:pt modelId="{0412C4B1-0D13-4726-8ED0-6CFFE50E42CE}" type="parTrans" cxnId="{031E6769-5297-493F-8178-767FA630D0B0}">
      <dgm:prSet/>
      <dgm:spPr/>
      <dgm:t>
        <a:bodyPr/>
        <a:lstStyle/>
        <a:p>
          <a:endParaRPr lang="en-GB"/>
        </a:p>
      </dgm:t>
    </dgm:pt>
    <dgm:pt modelId="{E9AA6787-4876-4E72-AB40-324F29CD0D1B}" type="sibTrans" cxnId="{031E6769-5297-493F-8178-767FA630D0B0}">
      <dgm:prSet/>
      <dgm:spPr/>
      <dgm:t>
        <a:bodyPr/>
        <a:lstStyle/>
        <a:p>
          <a:endParaRPr lang="en-GB"/>
        </a:p>
      </dgm:t>
    </dgm:pt>
    <dgm:pt modelId="{94080252-403D-43F7-85F6-21055E5D3EA4}">
      <dgm:prSet phldrT="[Text]"/>
      <dgm:spPr>
        <a:solidFill>
          <a:schemeClr val="tx2">
            <a:lumMod val="20000"/>
            <a:lumOff val="80000"/>
          </a:schemeClr>
        </a:solidFill>
      </dgm:spPr>
      <dgm:t>
        <a:bodyPr/>
        <a:lstStyle/>
        <a:p>
          <a:r>
            <a:rPr lang="en-GB" dirty="0">
              <a:solidFill>
                <a:schemeClr val="tx1"/>
              </a:solidFill>
            </a:rPr>
            <a:t>Child feedback session</a:t>
          </a:r>
        </a:p>
      </dgm:t>
    </dgm:pt>
    <dgm:pt modelId="{204C5BDC-F368-427E-B126-22BCD270AD55}" type="parTrans" cxnId="{650B72EA-60AB-46FC-BD6C-93689A0C25D3}">
      <dgm:prSet/>
      <dgm:spPr/>
      <dgm:t>
        <a:bodyPr/>
        <a:lstStyle/>
        <a:p>
          <a:endParaRPr lang="en-GB"/>
        </a:p>
      </dgm:t>
    </dgm:pt>
    <dgm:pt modelId="{9FAD7CBE-28C3-4871-9143-E7E9F26737A9}" type="sibTrans" cxnId="{650B72EA-60AB-46FC-BD6C-93689A0C25D3}">
      <dgm:prSet/>
      <dgm:spPr/>
      <dgm:t>
        <a:bodyPr/>
        <a:lstStyle/>
        <a:p>
          <a:endParaRPr lang="en-GB"/>
        </a:p>
      </dgm:t>
    </dgm:pt>
    <dgm:pt modelId="{5199E48D-D91E-474B-AFEC-A2BA565147D7}">
      <dgm:prSet phldrT="[Text]"/>
      <dgm:spPr>
        <a:solidFill>
          <a:schemeClr val="tx2">
            <a:lumMod val="40000"/>
            <a:lumOff val="60000"/>
          </a:schemeClr>
        </a:solidFill>
      </dgm:spPr>
      <dgm:t>
        <a:bodyPr/>
        <a:lstStyle/>
        <a:p>
          <a:r>
            <a:rPr lang="en-GB" dirty="0">
              <a:solidFill>
                <a:schemeClr val="tx1"/>
              </a:solidFill>
            </a:rPr>
            <a:t>Staff feedback interview</a:t>
          </a:r>
        </a:p>
      </dgm:t>
    </dgm:pt>
    <dgm:pt modelId="{DDB2BEEE-A71A-4C77-8572-8F68C3AE5E37}" type="parTrans" cxnId="{26AC257A-5DC7-4A47-971D-267694A0BA93}">
      <dgm:prSet/>
      <dgm:spPr/>
      <dgm:t>
        <a:bodyPr/>
        <a:lstStyle/>
        <a:p>
          <a:endParaRPr lang="en-GB"/>
        </a:p>
      </dgm:t>
    </dgm:pt>
    <dgm:pt modelId="{8FED268B-6675-4CFF-B894-ADDD4D3A863C}" type="sibTrans" cxnId="{26AC257A-5DC7-4A47-971D-267694A0BA93}">
      <dgm:prSet/>
      <dgm:spPr/>
      <dgm:t>
        <a:bodyPr/>
        <a:lstStyle/>
        <a:p>
          <a:endParaRPr lang="en-GB"/>
        </a:p>
      </dgm:t>
    </dgm:pt>
    <dgm:pt modelId="{FD47CDB7-1470-46C9-BEAB-1D197D0ECBDB}">
      <dgm:prSet/>
      <dgm:spPr>
        <a:solidFill>
          <a:schemeClr val="accent1">
            <a:lumMod val="40000"/>
            <a:lumOff val="60000"/>
          </a:schemeClr>
        </a:solidFill>
      </dgm:spPr>
      <dgm:t>
        <a:bodyPr/>
        <a:lstStyle/>
        <a:p>
          <a:r>
            <a:rPr lang="en-GB" dirty="0">
              <a:solidFill>
                <a:schemeClr val="tx1"/>
              </a:solidFill>
            </a:rPr>
            <a:t>Post SDQ/CHU9D</a:t>
          </a:r>
        </a:p>
      </dgm:t>
    </dgm:pt>
    <dgm:pt modelId="{D9929F62-8BF9-4B36-BEF3-073878702DF1}" type="parTrans" cxnId="{074B2A5D-A22D-4E89-A057-CFBD0AFE74D9}">
      <dgm:prSet/>
      <dgm:spPr/>
      <dgm:t>
        <a:bodyPr/>
        <a:lstStyle/>
        <a:p>
          <a:endParaRPr lang="en-GB"/>
        </a:p>
      </dgm:t>
    </dgm:pt>
    <dgm:pt modelId="{B5295692-0ABA-48CB-AE45-D484D79C69F0}" type="sibTrans" cxnId="{074B2A5D-A22D-4E89-A057-CFBD0AFE74D9}">
      <dgm:prSet/>
      <dgm:spPr/>
      <dgm:t>
        <a:bodyPr/>
        <a:lstStyle/>
        <a:p>
          <a:endParaRPr lang="en-GB"/>
        </a:p>
      </dgm:t>
    </dgm:pt>
    <dgm:pt modelId="{3D5C16E7-2D95-4471-8779-CD9656AC6535}" type="pres">
      <dgm:prSet presAssocID="{1D0DF40A-2670-4466-A146-C4C8B877E86D}" presName="Name0" presStyleCnt="0">
        <dgm:presLayoutVars>
          <dgm:dir/>
          <dgm:resizeHandles val="exact"/>
        </dgm:presLayoutVars>
      </dgm:prSet>
      <dgm:spPr/>
    </dgm:pt>
    <dgm:pt modelId="{C3FA3AEE-954E-4B30-92A5-49C40E19BACB}" type="pres">
      <dgm:prSet presAssocID="{C5ADD259-DD84-4F03-A76D-5DE858E908E9}" presName="node" presStyleLbl="node1" presStyleIdx="0" presStyleCnt="6">
        <dgm:presLayoutVars>
          <dgm:bulletEnabled val="1"/>
        </dgm:presLayoutVars>
      </dgm:prSet>
      <dgm:spPr/>
    </dgm:pt>
    <dgm:pt modelId="{124C1DE8-2C31-4475-9E4C-93381C9E2FD5}" type="pres">
      <dgm:prSet presAssocID="{48AA38B5-6A4C-48E1-A8E8-1538AF5A4D95}" presName="sibTrans" presStyleLbl="sibTrans1D1" presStyleIdx="0" presStyleCnt="5"/>
      <dgm:spPr/>
    </dgm:pt>
    <dgm:pt modelId="{092E3011-E2E1-4136-BCCA-5EFA01B823E0}" type="pres">
      <dgm:prSet presAssocID="{48AA38B5-6A4C-48E1-A8E8-1538AF5A4D95}" presName="connectorText" presStyleLbl="sibTrans1D1" presStyleIdx="0" presStyleCnt="5"/>
      <dgm:spPr/>
    </dgm:pt>
    <dgm:pt modelId="{BC2DE81D-66E0-45A2-891D-39A325031956}" type="pres">
      <dgm:prSet presAssocID="{F9B40646-4877-451B-9BC1-08424AC77D20}" presName="node" presStyleLbl="node1" presStyleIdx="1" presStyleCnt="6">
        <dgm:presLayoutVars>
          <dgm:bulletEnabled val="1"/>
        </dgm:presLayoutVars>
      </dgm:prSet>
      <dgm:spPr/>
    </dgm:pt>
    <dgm:pt modelId="{850FD669-9ADC-40D8-9794-58C2BFB585D9}" type="pres">
      <dgm:prSet presAssocID="{DBEB0950-9E99-432C-BE3E-8B72FD732BFB}" presName="sibTrans" presStyleLbl="sibTrans1D1" presStyleIdx="1" presStyleCnt="5"/>
      <dgm:spPr/>
    </dgm:pt>
    <dgm:pt modelId="{93ECA14E-D144-4A29-A119-370454989C28}" type="pres">
      <dgm:prSet presAssocID="{DBEB0950-9E99-432C-BE3E-8B72FD732BFB}" presName="connectorText" presStyleLbl="sibTrans1D1" presStyleIdx="1" presStyleCnt="5"/>
      <dgm:spPr/>
    </dgm:pt>
    <dgm:pt modelId="{1056AA6A-7F8C-4810-9735-38902EA53A89}" type="pres">
      <dgm:prSet presAssocID="{95A708CA-D018-4953-84E6-1D5440A863E7}" presName="node" presStyleLbl="node1" presStyleIdx="2" presStyleCnt="6" custLinFactNeighborY="-1544">
        <dgm:presLayoutVars>
          <dgm:bulletEnabled val="1"/>
        </dgm:presLayoutVars>
      </dgm:prSet>
      <dgm:spPr/>
    </dgm:pt>
    <dgm:pt modelId="{4E9A13DF-45AB-4DF7-80E4-C1E03C23F10C}" type="pres">
      <dgm:prSet presAssocID="{E9AA6787-4876-4E72-AB40-324F29CD0D1B}" presName="sibTrans" presStyleLbl="sibTrans1D1" presStyleIdx="2" presStyleCnt="5"/>
      <dgm:spPr/>
    </dgm:pt>
    <dgm:pt modelId="{530BCBEC-1FEA-4372-B2E5-FEBA5A511A5F}" type="pres">
      <dgm:prSet presAssocID="{E9AA6787-4876-4E72-AB40-324F29CD0D1B}" presName="connectorText" presStyleLbl="sibTrans1D1" presStyleIdx="2" presStyleCnt="5"/>
      <dgm:spPr/>
    </dgm:pt>
    <dgm:pt modelId="{8C0808DB-505F-4929-BF61-694E91EC23AB}" type="pres">
      <dgm:prSet presAssocID="{94080252-403D-43F7-85F6-21055E5D3EA4}" presName="node" presStyleLbl="node1" presStyleIdx="3" presStyleCnt="6">
        <dgm:presLayoutVars>
          <dgm:bulletEnabled val="1"/>
        </dgm:presLayoutVars>
      </dgm:prSet>
      <dgm:spPr/>
    </dgm:pt>
    <dgm:pt modelId="{61302F6D-7271-40F2-86C3-8BC8EA366A9F}" type="pres">
      <dgm:prSet presAssocID="{9FAD7CBE-28C3-4871-9143-E7E9F26737A9}" presName="sibTrans" presStyleLbl="sibTrans1D1" presStyleIdx="3" presStyleCnt="5"/>
      <dgm:spPr/>
    </dgm:pt>
    <dgm:pt modelId="{C7633FB5-0567-4941-96CA-3F07904477A8}" type="pres">
      <dgm:prSet presAssocID="{9FAD7CBE-28C3-4871-9143-E7E9F26737A9}" presName="connectorText" presStyleLbl="sibTrans1D1" presStyleIdx="3" presStyleCnt="5"/>
      <dgm:spPr/>
    </dgm:pt>
    <dgm:pt modelId="{796F11DE-1030-49BD-8930-C9AA067947E2}" type="pres">
      <dgm:prSet presAssocID="{5199E48D-D91E-474B-AFEC-A2BA565147D7}" presName="node" presStyleLbl="node1" presStyleIdx="4" presStyleCnt="6">
        <dgm:presLayoutVars>
          <dgm:bulletEnabled val="1"/>
        </dgm:presLayoutVars>
      </dgm:prSet>
      <dgm:spPr/>
    </dgm:pt>
    <dgm:pt modelId="{2F938160-F9F9-4F13-8A49-8FFE2E98EEB7}" type="pres">
      <dgm:prSet presAssocID="{8FED268B-6675-4CFF-B894-ADDD4D3A863C}" presName="sibTrans" presStyleLbl="sibTrans1D1" presStyleIdx="4" presStyleCnt="5"/>
      <dgm:spPr/>
    </dgm:pt>
    <dgm:pt modelId="{CAA10D5B-BA39-4076-B5F5-FDD6C7AA779C}" type="pres">
      <dgm:prSet presAssocID="{8FED268B-6675-4CFF-B894-ADDD4D3A863C}" presName="connectorText" presStyleLbl="sibTrans1D1" presStyleIdx="4" presStyleCnt="5"/>
      <dgm:spPr/>
    </dgm:pt>
    <dgm:pt modelId="{BAA15C25-06A9-4850-AC09-4C387D971427}" type="pres">
      <dgm:prSet presAssocID="{FD47CDB7-1470-46C9-BEAB-1D197D0ECBDB}" presName="node" presStyleLbl="node1" presStyleIdx="5" presStyleCnt="6" custLinFactNeighborX="-4579" custLinFactNeighborY="1538">
        <dgm:presLayoutVars>
          <dgm:bulletEnabled val="1"/>
        </dgm:presLayoutVars>
      </dgm:prSet>
      <dgm:spPr/>
    </dgm:pt>
  </dgm:ptLst>
  <dgm:cxnLst>
    <dgm:cxn modelId="{1BBAAC0B-C59F-4DA6-BB4D-90A93BA56E94}" type="presOf" srcId="{9FAD7CBE-28C3-4871-9143-E7E9F26737A9}" destId="{C7633FB5-0567-4941-96CA-3F07904477A8}" srcOrd="1" destOrd="0" presId="urn:microsoft.com/office/officeart/2005/8/layout/bProcess3"/>
    <dgm:cxn modelId="{D2BE3311-53F7-4BED-AE56-D8598146591D}" type="presOf" srcId="{DBEB0950-9E99-432C-BE3E-8B72FD732BFB}" destId="{93ECA14E-D144-4A29-A119-370454989C28}" srcOrd="1" destOrd="0" presId="urn:microsoft.com/office/officeart/2005/8/layout/bProcess3"/>
    <dgm:cxn modelId="{EACD2514-47A1-44D9-97F3-DC7C0B3E61FD}" type="presOf" srcId="{48AA38B5-6A4C-48E1-A8E8-1538AF5A4D95}" destId="{092E3011-E2E1-4136-BCCA-5EFA01B823E0}" srcOrd="1" destOrd="0" presId="urn:microsoft.com/office/officeart/2005/8/layout/bProcess3"/>
    <dgm:cxn modelId="{E9601419-EAA7-4F88-8A54-A97897D21265}" srcId="{1D0DF40A-2670-4466-A146-C4C8B877E86D}" destId="{C5ADD259-DD84-4F03-A76D-5DE858E908E9}" srcOrd="0" destOrd="0" parTransId="{8729F8C5-73CD-4114-83E8-DB49E5A16DFC}" sibTransId="{48AA38B5-6A4C-48E1-A8E8-1538AF5A4D95}"/>
    <dgm:cxn modelId="{B47A2B1D-5792-487E-9AA8-95FFE57E487A}" type="presOf" srcId="{E9AA6787-4876-4E72-AB40-324F29CD0D1B}" destId="{530BCBEC-1FEA-4372-B2E5-FEBA5A511A5F}" srcOrd="1" destOrd="0" presId="urn:microsoft.com/office/officeart/2005/8/layout/bProcess3"/>
    <dgm:cxn modelId="{8C88E925-1CC8-4191-B3B7-9B3B9C14C1BB}" type="presOf" srcId="{9FAD7CBE-28C3-4871-9143-E7E9F26737A9}" destId="{61302F6D-7271-40F2-86C3-8BC8EA366A9F}" srcOrd="0" destOrd="0" presId="urn:microsoft.com/office/officeart/2005/8/layout/bProcess3"/>
    <dgm:cxn modelId="{5120B627-6EDB-47E7-9748-19A6F9E03DC5}" type="presOf" srcId="{FD47CDB7-1470-46C9-BEAB-1D197D0ECBDB}" destId="{BAA15C25-06A9-4850-AC09-4C387D971427}" srcOrd="0" destOrd="0" presId="urn:microsoft.com/office/officeart/2005/8/layout/bProcess3"/>
    <dgm:cxn modelId="{818BD22F-0EE8-484F-9EBF-E17BEC4EFE48}" type="presOf" srcId="{DBEB0950-9E99-432C-BE3E-8B72FD732BFB}" destId="{850FD669-9ADC-40D8-9794-58C2BFB585D9}" srcOrd="0" destOrd="0" presId="urn:microsoft.com/office/officeart/2005/8/layout/bProcess3"/>
    <dgm:cxn modelId="{074B2A5D-A22D-4E89-A057-CFBD0AFE74D9}" srcId="{1D0DF40A-2670-4466-A146-C4C8B877E86D}" destId="{FD47CDB7-1470-46C9-BEAB-1D197D0ECBDB}" srcOrd="5" destOrd="0" parTransId="{D9929F62-8BF9-4B36-BEF3-073878702DF1}" sibTransId="{B5295692-0ABA-48CB-AE45-D484D79C69F0}"/>
    <dgm:cxn modelId="{7C7A7142-AA86-479F-9DB3-7A84810B561B}" type="presOf" srcId="{1D0DF40A-2670-4466-A146-C4C8B877E86D}" destId="{3D5C16E7-2D95-4471-8779-CD9656AC6535}" srcOrd="0" destOrd="0" presId="urn:microsoft.com/office/officeart/2005/8/layout/bProcess3"/>
    <dgm:cxn modelId="{031E6769-5297-493F-8178-767FA630D0B0}" srcId="{1D0DF40A-2670-4466-A146-C4C8B877E86D}" destId="{95A708CA-D018-4953-84E6-1D5440A863E7}" srcOrd="2" destOrd="0" parTransId="{0412C4B1-0D13-4726-8ED0-6CFFE50E42CE}" sibTransId="{E9AA6787-4876-4E72-AB40-324F29CD0D1B}"/>
    <dgm:cxn modelId="{0EBE5C6D-5855-46F6-B62C-A7417C1E3D1E}" type="presOf" srcId="{F9B40646-4877-451B-9BC1-08424AC77D20}" destId="{BC2DE81D-66E0-45A2-891D-39A325031956}" srcOrd="0" destOrd="0" presId="urn:microsoft.com/office/officeart/2005/8/layout/bProcess3"/>
    <dgm:cxn modelId="{D64DC070-0F84-4C59-B526-DFA8D9F6D8FB}" type="presOf" srcId="{94080252-403D-43F7-85F6-21055E5D3EA4}" destId="{8C0808DB-505F-4929-BF61-694E91EC23AB}" srcOrd="0" destOrd="0" presId="urn:microsoft.com/office/officeart/2005/8/layout/bProcess3"/>
    <dgm:cxn modelId="{26AC257A-5DC7-4A47-971D-267694A0BA93}" srcId="{1D0DF40A-2670-4466-A146-C4C8B877E86D}" destId="{5199E48D-D91E-474B-AFEC-A2BA565147D7}" srcOrd="4" destOrd="0" parTransId="{DDB2BEEE-A71A-4C77-8572-8F68C3AE5E37}" sibTransId="{8FED268B-6675-4CFF-B894-ADDD4D3A863C}"/>
    <dgm:cxn modelId="{5C294688-35DE-4098-A482-CE7A6A6ABE72}" type="presOf" srcId="{95A708CA-D018-4953-84E6-1D5440A863E7}" destId="{1056AA6A-7F8C-4810-9735-38902EA53A89}" srcOrd="0" destOrd="0" presId="urn:microsoft.com/office/officeart/2005/8/layout/bProcess3"/>
    <dgm:cxn modelId="{CEE5768A-432B-45C3-B3DA-04B78241A364}" type="presOf" srcId="{48AA38B5-6A4C-48E1-A8E8-1538AF5A4D95}" destId="{124C1DE8-2C31-4475-9E4C-93381C9E2FD5}" srcOrd="0" destOrd="0" presId="urn:microsoft.com/office/officeart/2005/8/layout/bProcess3"/>
    <dgm:cxn modelId="{E1F0D798-0043-4F43-8307-3916D3DDFAA0}" srcId="{1D0DF40A-2670-4466-A146-C4C8B877E86D}" destId="{F9B40646-4877-451B-9BC1-08424AC77D20}" srcOrd="1" destOrd="0" parTransId="{7B6804C3-4BAE-47DE-A5DF-14AAA05B77BA}" sibTransId="{DBEB0950-9E99-432C-BE3E-8B72FD732BFB}"/>
    <dgm:cxn modelId="{81D6D9B5-F9C3-46B2-B86D-C862640BC2BA}" type="presOf" srcId="{8FED268B-6675-4CFF-B894-ADDD4D3A863C}" destId="{CAA10D5B-BA39-4076-B5F5-FDD6C7AA779C}" srcOrd="1" destOrd="0" presId="urn:microsoft.com/office/officeart/2005/8/layout/bProcess3"/>
    <dgm:cxn modelId="{F89BE7B9-7BB6-4CEF-B948-7698F8E548AA}" type="presOf" srcId="{8FED268B-6675-4CFF-B894-ADDD4D3A863C}" destId="{2F938160-F9F9-4F13-8A49-8FFE2E98EEB7}" srcOrd="0" destOrd="0" presId="urn:microsoft.com/office/officeart/2005/8/layout/bProcess3"/>
    <dgm:cxn modelId="{CBD83FBB-3D07-4D28-AD75-FB2A85F97565}" type="presOf" srcId="{C5ADD259-DD84-4F03-A76D-5DE858E908E9}" destId="{C3FA3AEE-954E-4B30-92A5-49C40E19BACB}" srcOrd="0" destOrd="0" presId="urn:microsoft.com/office/officeart/2005/8/layout/bProcess3"/>
    <dgm:cxn modelId="{ABCD7ABB-7EF9-4ECD-B4CD-D799E67AF653}" type="presOf" srcId="{5199E48D-D91E-474B-AFEC-A2BA565147D7}" destId="{796F11DE-1030-49BD-8930-C9AA067947E2}" srcOrd="0" destOrd="0" presId="urn:microsoft.com/office/officeart/2005/8/layout/bProcess3"/>
    <dgm:cxn modelId="{C73C2BD6-2682-4207-B6C2-D5467C95395C}" type="presOf" srcId="{E9AA6787-4876-4E72-AB40-324F29CD0D1B}" destId="{4E9A13DF-45AB-4DF7-80E4-C1E03C23F10C}" srcOrd="0" destOrd="0" presId="urn:microsoft.com/office/officeart/2005/8/layout/bProcess3"/>
    <dgm:cxn modelId="{650B72EA-60AB-46FC-BD6C-93689A0C25D3}" srcId="{1D0DF40A-2670-4466-A146-C4C8B877E86D}" destId="{94080252-403D-43F7-85F6-21055E5D3EA4}" srcOrd="3" destOrd="0" parTransId="{204C5BDC-F368-427E-B126-22BCD270AD55}" sibTransId="{9FAD7CBE-28C3-4871-9143-E7E9F26737A9}"/>
    <dgm:cxn modelId="{CE68A5E1-AE45-40A2-B64F-0FC2E2B6AFC2}" type="presParOf" srcId="{3D5C16E7-2D95-4471-8779-CD9656AC6535}" destId="{C3FA3AEE-954E-4B30-92A5-49C40E19BACB}" srcOrd="0" destOrd="0" presId="urn:microsoft.com/office/officeart/2005/8/layout/bProcess3"/>
    <dgm:cxn modelId="{14F100D2-A1EE-440F-A0AC-BE89B1B9EED3}" type="presParOf" srcId="{3D5C16E7-2D95-4471-8779-CD9656AC6535}" destId="{124C1DE8-2C31-4475-9E4C-93381C9E2FD5}" srcOrd="1" destOrd="0" presId="urn:microsoft.com/office/officeart/2005/8/layout/bProcess3"/>
    <dgm:cxn modelId="{0E9C9A88-87B8-4D62-9E64-5E8D60E63A4F}" type="presParOf" srcId="{124C1DE8-2C31-4475-9E4C-93381C9E2FD5}" destId="{092E3011-E2E1-4136-BCCA-5EFA01B823E0}" srcOrd="0" destOrd="0" presId="urn:microsoft.com/office/officeart/2005/8/layout/bProcess3"/>
    <dgm:cxn modelId="{5EEB5152-46C1-4DB7-8121-3531A839705F}" type="presParOf" srcId="{3D5C16E7-2D95-4471-8779-CD9656AC6535}" destId="{BC2DE81D-66E0-45A2-891D-39A325031956}" srcOrd="2" destOrd="0" presId="urn:microsoft.com/office/officeart/2005/8/layout/bProcess3"/>
    <dgm:cxn modelId="{D16B50B7-B8D7-4AEF-A0CC-4AC7927D4F14}" type="presParOf" srcId="{3D5C16E7-2D95-4471-8779-CD9656AC6535}" destId="{850FD669-9ADC-40D8-9794-58C2BFB585D9}" srcOrd="3" destOrd="0" presId="urn:microsoft.com/office/officeart/2005/8/layout/bProcess3"/>
    <dgm:cxn modelId="{53FC93C8-6B2F-4A43-9CC1-F3AC78204738}" type="presParOf" srcId="{850FD669-9ADC-40D8-9794-58C2BFB585D9}" destId="{93ECA14E-D144-4A29-A119-370454989C28}" srcOrd="0" destOrd="0" presId="urn:microsoft.com/office/officeart/2005/8/layout/bProcess3"/>
    <dgm:cxn modelId="{2F8F3D4C-D12C-49D0-9491-E76C1280F6CE}" type="presParOf" srcId="{3D5C16E7-2D95-4471-8779-CD9656AC6535}" destId="{1056AA6A-7F8C-4810-9735-38902EA53A89}" srcOrd="4" destOrd="0" presId="urn:microsoft.com/office/officeart/2005/8/layout/bProcess3"/>
    <dgm:cxn modelId="{8E8FE972-DA79-452A-A3E3-51487FAC74C6}" type="presParOf" srcId="{3D5C16E7-2D95-4471-8779-CD9656AC6535}" destId="{4E9A13DF-45AB-4DF7-80E4-C1E03C23F10C}" srcOrd="5" destOrd="0" presId="urn:microsoft.com/office/officeart/2005/8/layout/bProcess3"/>
    <dgm:cxn modelId="{8B543964-2484-4413-9590-9B7960841FB8}" type="presParOf" srcId="{4E9A13DF-45AB-4DF7-80E4-C1E03C23F10C}" destId="{530BCBEC-1FEA-4372-B2E5-FEBA5A511A5F}" srcOrd="0" destOrd="0" presId="urn:microsoft.com/office/officeart/2005/8/layout/bProcess3"/>
    <dgm:cxn modelId="{A38ED1C2-8919-49E7-9F7E-C5F76FDDF712}" type="presParOf" srcId="{3D5C16E7-2D95-4471-8779-CD9656AC6535}" destId="{8C0808DB-505F-4929-BF61-694E91EC23AB}" srcOrd="6" destOrd="0" presId="urn:microsoft.com/office/officeart/2005/8/layout/bProcess3"/>
    <dgm:cxn modelId="{EB11DFA1-6EEC-48FE-B80B-2ACF52D86267}" type="presParOf" srcId="{3D5C16E7-2D95-4471-8779-CD9656AC6535}" destId="{61302F6D-7271-40F2-86C3-8BC8EA366A9F}" srcOrd="7" destOrd="0" presId="urn:microsoft.com/office/officeart/2005/8/layout/bProcess3"/>
    <dgm:cxn modelId="{1EBFBBDA-5CF4-4ABE-BED5-823044B2D4C7}" type="presParOf" srcId="{61302F6D-7271-40F2-86C3-8BC8EA366A9F}" destId="{C7633FB5-0567-4941-96CA-3F07904477A8}" srcOrd="0" destOrd="0" presId="urn:microsoft.com/office/officeart/2005/8/layout/bProcess3"/>
    <dgm:cxn modelId="{AB9172BB-6120-4B52-8597-B462E1F49729}" type="presParOf" srcId="{3D5C16E7-2D95-4471-8779-CD9656AC6535}" destId="{796F11DE-1030-49BD-8930-C9AA067947E2}" srcOrd="8" destOrd="0" presId="urn:microsoft.com/office/officeart/2005/8/layout/bProcess3"/>
    <dgm:cxn modelId="{90283A67-3AC8-4006-BD7D-5682D55D2AE0}" type="presParOf" srcId="{3D5C16E7-2D95-4471-8779-CD9656AC6535}" destId="{2F938160-F9F9-4F13-8A49-8FFE2E98EEB7}" srcOrd="9" destOrd="0" presId="urn:microsoft.com/office/officeart/2005/8/layout/bProcess3"/>
    <dgm:cxn modelId="{721DDDA7-F8A3-4DBC-AEFB-BDB106DDF3F1}" type="presParOf" srcId="{2F938160-F9F9-4F13-8A49-8FFE2E98EEB7}" destId="{CAA10D5B-BA39-4076-B5F5-FDD6C7AA779C}" srcOrd="0" destOrd="0" presId="urn:microsoft.com/office/officeart/2005/8/layout/bProcess3"/>
    <dgm:cxn modelId="{D427AEDE-FDB4-4F36-A371-E7F486F50F62}" type="presParOf" srcId="{3D5C16E7-2D95-4471-8779-CD9656AC6535}" destId="{BAA15C25-06A9-4850-AC09-4C387D971427}" srcOrd="10" destOrd="0" presId="urn:microsoft.com/office/officeart/2005/8/layout/b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37BCB-F2A2-47E3-A1E6-F7F120143AF1}">
      <dsp:nvSpPr>
        <dsp:cNvPr id="0" name=""/>
        <dsp:cNvSpPr/>
      </dsp:nvSpPr>
      <dsp:spPr>
        <a:xfrm rot="5400000">
          <a:off x="4311690" y="-1716005"/>
          <a:ext cx="797912" cy="443355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3 class workshops</a:t>
          </a:r>
        </a:p>
        <a:p>
          <a:pPr marL="171450" lvl="1" indent="-171450" algn="l" defTabSz="800100">
            <a:lnSpc>
              <a:spcPct val="90000"/>
            </a:lnSpc>
            <a:spcBef>
              <a:spcPct val="0"/>
            </a:spcBef>
            <a:spcAft>
              <a:spcPct val="15000"/>
            </a:spcAft>
            <a:buChar char="•"/>
          </a:pPr>
          <a:r>
            <a:rPr lang="en-GB" sz="1800" kern="1200" dirty="0"/>
            <a:t>N= 69 (ages 7-9 years)</a:t>
          </a:r>
        </a:p>
      </dsp:txBody>
      <dsp:txXfrm rot="-5400000">
        <a:off x="2493872" y="140764"/>
        <a:ext cx="4394599" cy="720010"/>
      </dsp:txXfrm>
    </dsp:sp>
    <dsp:sp modelId="{18672B46-F359-46B8-B7D2-1A24171E6DC4}">
      <dsp:nvSpPr>
        <dsp:cNvPr id="0" name=""/>
        <dsp:cNvSpPr/>
      </dsp:nvSpPr>
      <dsp:spPr>
        <a:xfrm>
          <a:off x="0" y="2073"/>
          <a:ext cx="2493871" cy="9973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Year 3 &amp; 4 Children</a:t>
          </a:r>
        </a:p>
      </dsp:txBody>
      <dsp:txXfrm>
        <a:off x="48689" y="50762"/>
        <a:ext cx="2396493" cy="900012"/>
      </dsp:txXfrm>
    </dsp:sp>
    <dsp:sp modelId="{BBBC1BAD-5687-453D-8207-4E41A29EDC60}">
      <dsp:nvSpPr>
        <dsp:cNvPr id="0" name=""/>
        <dsp:cNvSpPr/>
      </dsp:nvSpPr>
      <dsp:spPr>
        <a:xfrm rot="5400000">
          <a:off x="4311690" y="-668745"/>
          <a:ext cx="797912" cy="443355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Workshop &amp; one to one discussion</a:t>
          </a:r>
        </a:p>
        <a:p>
          <a:pPr marL="171450" lvl="1" indent="-171450" algn="l" defTabSz="800100">
            <a:lnSpc>
              <a:spcPct val="90000"/>
            </a:lnSpc>
            <a:spcBef>
              <a:spcPct val="0"/>
            </a:spcBef>
            <a:spcAft>
              <a:spcPct val="15000"/>
            </a:spcAft>
            <a:buChar char="•"/>
          </a:pPr>
          <a:r>
            <a:rPr lang="en-GB" sz="1800" kern="1200" dirty="0"/>
            <a:t>N=3</a:t>
          </a:r>
        </a:p>
      </dsp:txBody>
      <dsp:txXfrm rot="-5400000">
        <a:off x="2493872" y="1188024"/>
        <a:ext cx="4394599" cy="720010"/>
      </dsp:txXfrm>
    </dsp:sp>
    <dsp:sp modelId="{40BDA457-1172-4FA3-B463-116886960C51}">
      <dsp:nvSpPr>
        <dsp:cNvPr id="0" name=""/>
        <dsp:cNvSpPr/>
      </dsp:nvSpPr>
      <dsp:spPr>
        <a:xfrm>
          <a:off x="0" y="1049334"/>
          <a:ext cx="2493871" cy="9973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Parents</a:t>
          </a:r>
        </a:p>
      </dsp:txBody>
      <dsp:txXfrm>
        <a:off x="48689" y="1098023"/>
        <a:ext cx="2396493" cy="900012"/>
      </dsp:txXfrm>
    </dsp:sp>
    <dsp:sp modelId="{C0071752-2310-42B0-BA9D-247387B2F0BE}">
      <dsp:nvSpPr>
        <dsp:cNvPr id="0" name=""/>
        <dsp:cNvSpPr/>
      </dsp:nvSpPr>
      <dsp:spPr>
        <a:xfrm rot="5400000">
          <a:off x="4311690" y="378515"/>
          <a:ext cx="797912" cy="443355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One to one discussion</a:t>
          </a:r>
        </a:p>
        <a:p>
          <a:pPr marL="171450" lvl="1" indent="-171450" algn="l" defTabSz="800100">
            <a:lnSpc>
              <a:spcPct val="90000"/>
            </a:lnSpc>
            <a:spcBef>
              <a:spcPct val="0"/>
            </a:spcBef>
            <a:spcAft>
              <a:spcPct val="15000"/>
            </a:spcAft>
            <a:buChar char="•"/>
          </a:pPr>
          <a:r>
            <a:rPr lang="en-GB" sz="1800" kern="1200" dirty="0"/>
            <a:t>N=5</a:t>
          </a:r>
        </a:p>
      </dsp:txBody>
      <dsp:txXfrm rot="-5400000">
        <a:off x="2493872" y="2235285"/>
        <a:ext cx="4394599" cy="720010"/>
      </dsp:txXfrm>
    </dsp:sp>
    <dsp:sp modelId="{EE5D8433-C5F9-4DA5-A24A-7D099579AD76}">
      <dsp:nvSpPr>
        <dsp:cNvPr id="0" name=""/>
        <dsp:cNvSpPr/>
      </dsp:nvSpPr>
      <dsp:spPr>
        <a:xfrm>
          <a:off x="0" y="2096594"/>
          <a:ext cx="2493871" cy="9973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School Staff</a:t>
          </a:r>
        </a:p>
      </dsp:txBody>
      <dsp:txXfrm>
        <a:off x="48689" y="2145283"/>
        <a:ext cx="2396493" cy="900012"/>
      </dsp:txXfrm>
    </dsp:sp>
    <dsp:sp modelId="{F9530464-22E9-45B7-A6EA-108FDDB88496}">
      <dsp:nvSpPr>
        <dsp:cNvPr id="0" name=""/>
        <dsp:cNvSpPr/>
      </dsp:nvSpPr>
      <dsp:spPr>
        <a:xfrm>
          <a:off x="0" y="3143855"/>
          <a:ext cx="2493871" cy="9973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Coram SCARF</a:t>
          </a:r>
        </a:p>
      </dsp:txBody>
      <dsp:txXfrm>
        <a:off x="48689" y="3192544"/>
        <a:ext cx="2396493" cy="9000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37BCB-F2A2-47E3-A1E6-F7F120143AF1}">
      <dsp:nvSpPr>
        <dsp:cNvPr id="0" name=""/>
        <dsp:cNvSpPr/>
      </dsp:nvSpPr>
      <dsp:spPr>
        <a:xfrm rot="5400000">
          <a:off x="4311690" y="-1716005"/>
          <a:ext cx="797912" cy="443355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Positive emotional wellbeing messages that acknowledge stigma surrounding family adversity</a:t>
          </a:r>
        </a:p>
      </dsp:txBody>
      <dsp:txXfrm rot="-5400000">
        <a:off x="2493872" y="140764"/>
        <a:ext cx="4394599" cy="720010"/>
      </dsp:txXfrm>
    </dsp:sp>
    <dsp:sp modelId="{18672B46-F359-46B8-B7D2-1A24171E6DC4}">
      <dsp:nvSpPr>
        <dsp:cNvPr id="0" name=""/>
        <dsp:cNvSpPr/>
      </dsp:nvSpPr>
      <dsp:spPr>
        <a:xfrm>
          <a:off x="0" y="2073"/>
          <a:ext cx="2493871" cy="9973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Parents &amp; School Staff</a:t>
          </a:r>
        </a:p>
      </dsp:txBody>
      <dsp:txXfrm>
        <a:off x="48689" y="50762"/>
        <a:ext cx="2396493" cy="900012"/>
      </dsp:txXfrm>
    </dsp:sp>
    <dsp:sp modelId="{BBBC1BAD-5687-453D-8207-4E41A29EDC60}">
      <dsp:nvSpPr>
        <dsp:cNvPr id="0" name=""/>
        <dsp:cNvSpPr/>
      </dsp:nvSpPr>
      <dsp:spPr>
        <a:xfrm rot="5400000">
          <a:off x="4311690" y="-668745"/>
          <a:ext cx="797912" cy="443355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Intervention that fits into current practice with minimal staff burden &amp; considers practical resource ideas</a:t>
          </a:r>
        </a:p>
      </dsp:txBody>
      <dsp:txXfrm rot="-5400000">
        <a:off x="2493872" y="1188024"/>
        <a:ext cx="4394599" cy="720010"/>
      </dsp:txXfrm>
    </dsp:sp>
    <dsp:sp modelId="{40BDA457-1172-4FA3-B463-116886960C51}">
      <dsp:nvSpPr>
        <dsp:cNvPr id="0" name=""/>
        <dsp:cNvSpPr/>
      </dsp:nvSpPr>
      <dsp:spPr>
        <a:xfrm>
          <a:off x="0" y="1049334"/>
          <a:ext cx="2493871" cy="9973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Teachers</a:t>
          </a:r>
        </a:p>
      </dsp:txBody>
      <dsp:txXfrm>
        <a:off x="48689" y="1098023"/>
        <a:ext cx="2396493" cy="900012"/>
      </dsp:txXfrm>
    </dsp:sp>
    <dsp:sp modelId="{C0071752-2310-42B0-BA9D-247387B2F0BE}">
      <dsp:nvSpPr>
        <dsp:cNvPr id="0" name=""/>
        <dsp:cNvSpPr/>
      </dsp:nvSpPr>
      <dsp:spPr>
        <a:xfrm rot="5400000">
          <a:off x="4311690" y="378515"/>
          <a:ext cx="797912" cy="4433550"/>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Suggested fun &amp; creative activities using art </a:t>
          </a:r>
          <a:r>
            <a:rPr lang="en-GB" sz="1600" kern="1200" dirty="0">
              <a:solidFill>
                <a:schemeClr val="tx1"/>
              </a:solidFill>
              <a:effectLst/>
              <a:latin typeface="+mn-lt"/>
              <a:ea typeface="+mn-ea"/>
              <a:cs typeface="+mn-cs"/>
            </a:rPr>
            <a:t>craft, music, puppets and physical activity</a:t>
          </a:r>
          <a:endParaRPr lang="en-GB" sz="1600" kern="1200" dirty="0"/>
        </a:p>
      </dsp:txBody>
      <dsp:txXfrm rot="-5400000">
        <a:off x="2493872" y="2235285"/>
        <a:ext cx="4394599" cy="720010"/>
      </dsp:txXfrm>
    </dsp:sp>
    <dsp:sp modelId="{EE5D8433-C5F9-4DA5-A24A-7D099579AD76}">
      <dsp:nvSpPr>
        <dsp:cNvPr id="0" name=""/>
        <dsp:cNvSpPr/>
      </dsp:nvSpPr>
      <dsp:spPr>
        <a:xfrm>
          <a:off x="0" y="2096594"/>
          <a:ext cx="2493871" cy="9973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Children</a:t>
          </a:r>
        </a:p>
      </dsp:txBody>
      <dsp:txXfrm>
        <a:off x="48689" y="2145283"/>
        <a:ext cx="2396493" cy="900012"/>
      </dsp:txXfrm>
    </dsp:sp>
    <dsp:sp modelId="{5DD0166F-148A-4B39-9C81-722CABB83EE7}">
      <dsp:nvSpPr>
        <dsp:cNvPr id="0" name=""/>
        <dsp:cNvSpPr/>
      </dsp:nvSpPr>
      <dsp:spPr>
        <a:xfrm>
          <a:off x="0" y="3145929"/>
          <a:ext cx="2493871" cy="9973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Coram SCARF</a:t>
          </a:r>
        </a:p>
      </dsp:txBody>
      <dsp:txXfrm>
        <a:off x="48689" y="3194618"/>
        <a:ext cx="2396493" cy="900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3802C-7D63-4EC4-8D85-EF4DD41CE901}">
      <dsp:nvSpPr>
        <dsp:cNvPr id="0" name=""/>
        <dsp:cNvSpPr/>
      </dsp:nvSpPr>
      <dsp:spPr>
        <a:xfrm>
          <a:off x="3360821" y="1989684"/>
          <a:ext cx="1424781" cy="1424781"/>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tx1"/>
              </a:solidFill>
            </a:rPr>
            <a:t>Learning Outcomes</a:t>
          </a:r>
        </a:p>
      </dsp:txBody>
      <dsp:txXfrm>
        <a:off x="3569475" y="2198338"/>
        <a:ext cx="1007473" cy="1007473"/>
      </dsp:txXfrm>
    </dsp:sp>
    <dsp:sp modelId="{BB9DFBDD-A947-4476-9A0D-43EFD00CA9F6}">
      <dsp:nvSpPr>
        <dsp:cNvPr id="0" name=""/>
        <dsp:cNvSpPr/>
      </dsp:nvSpPr>
      <dsp:spPr>
        <a:xfrm rot="16184060">
          <a:off x="3919732" y="1474944"/>
          <a:ext cx="297825" cy="484425"/>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solidFill>
              <a:schemeClr val="tx1"/>
            </a:solidFill>
          </a:endParaRPr>
        </a:p>
      </dsp:txBody>
      <dsp:txXfrm rot="10800000">
        <a:off x="3964613" y="1616502"/>
        <a:ext cx="208478" cy="290655"/>
      </dsp:txXfrm>
    </dsp:sp>
    <dsp:sp modelId="{1E47D3AC-B320-4311-83FD-70EFCC038141}">
      <dsp:nvSpPr>
        <dsp:cNvPr id="0" name=""/>
        <dsp:cNvSpPr/>
      </dsp:nvSpPr>
      <dsp:spPr>
        <a:xfrm>
          <a:off x="3351609" y="2990"/>
          <a:ext cx="1424781" cy="1424781"/>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solidFill>
                <a:schemeClr val="tx1"/>
              </a:solidFill>
              <a:effectLst/>
              <a:latin typeface="+mn-lt"/>
              <a:ea typeface="+mn-ea"/>
              <a:cs typeface="+mn-cs"/>
            </a:rPr>
            <a:t>Recognise and name emotions</a:t>
          </a:r>
          <a:endParaRPr lang="en-GB" sz="1100" kern="1200" dirty="0">
            <a:solidFill>
              <a:schemeClr val="tx1"/>
            </a:solidFill>
          </a:endParaRPr>
        </a:p>
      </dsp:txBody>
      <dsp:txXfrm>
        <a:off x="3560263" y="211644"/>
        <a:ext cx="1007473" cy="1007473"/>
      </dsp:txXfrm>
    </dsp:sp>
    <dsp:sp modelId="{243B8D5F-7F87-4748-A1F9-C38B4834782B}">
      <dsp:nvSpPr>
        <dsp:cNvPr id="0" name=""/>
        <dsp:cNvSpPr/>
      </dsp:nvSpPr>
      <dsp:spPr>
        <a:xfrm rot="19802913">
          <a:off x="4777011" y="1969179"/>
          <a:ext cx="295509" cy="484425"/>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solidFill>
              <a:schemeClr val="tx1"/>
            </a:solidFill>
          </a:endParaRPr>
        </a:p>
      </dsp:txBody>
      <dsp:txXfrm>
        <a:off x="4782931" y="2088195"/>
        <a:ext cx="206856" cy="290655"/>
      </dsp:txXfrm>
    </dsp:sp>
    <dsp:sp modelId="{A6DA20AE-8710-45D4-8230-7E1B7D05C57B}">
      <dsp:nvSpPr>
        <dsp:cNvPr id="0" name=""/>
        <dsp:cNvSpPr/>
      </dsp:nvSpPr>
      <dsp:spPr>
        <a:xfrm>
          <a:off x="5078422" y="999966"/>
          <a:ext cx="1424781" cy="1424781"/>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solidFill>
                <a:schemeClr val="tx1"/>
              </a:solidFill>
              <a:effectLst/>
              <a:latin typeface="+mn-lt"/>
              <a:ea typeface="+mn-ea"/>
              <a:cs typeface="+mn-cs"/>
            </a:rPr>
            <a:t>Understand that it can be helpful to talk about feelings</a:t>
          </a:r>
          <a:endParaRPr lang="en-GB" sz="1100" kern="1200" dirty="0">
            <a:solidFill>
              <a:schemeClr val="tx1"/>
            </a:solidFill>
          </a:endParaRPr>
        </a:p>
      </dsp:txBody>
      <dsp:txXfrm>
        <a:off x="5287076" y="1208620"/>
        <a:ext cx="1007473" cy="1007473"/>
      </dsp:txXfrm>
    </dsp:sp>
    <dsp:sp modelId="{6741A0EB-A426-41EC-A819-0A0618EA4406}">
      <dsp:nvSpPr>
        <dsp:cNvPr id="0" name=""/>
        <dsp:cNvSpPr/>
      </dsp:nvSpPr>
      <dsp:spPr>
        <a:xfrm rot="1818819">
          <a:off x="4652384" y="2927567"/>
          <a:ext cx="299371" cy="484425"/>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dirty="0">
            <a:solidFill>
              <a:schemeClr val="tx1"/>
            </a:solidFill>
          </a:endParaRPr>
        </a:p>
      </dsp:txBody>
      <dsp:txXfrm>
        <a:off x="4658524" y="3001787"/>
        <a:ext cx="209560" cy="290655"/>
      </dsp:txXfrm>
    </dsp:sp>
    <dsp:sp modelId="{88F753CE-22F0-4BAE-B952-344793A29020}">
      <dsp:nvSpPr>
        <dsp:cNvPr id="0" name=""/>
        <dsp:cNvSpPr/>
      </dsp:nvSpPr>
      <dsp:spPr>
        <a:xfrm>
          <a:off x="5078422" y="2993918"/>
          <a:ext cx="1424781" cy="1424781"/>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solidFill>
                <a:schemeClr val="tx1"/>
              </a:solidFill>
              <a:effectLst/>
              <a:latin typeface="+mn-lt"/>
              <a:ea typeface="+mn-ea"/>
              <a:cs typeface="+mn-cs"/>
            </a:rPr>
            <a:t>Build empathy by listening to others</a:t>
          </a:r>
          <a:endParaRPr lang="en-GB" sz="1100" kern="1200" dirty="0">
            <a:solidFill>
              <a:schemeClr val="tx1"/>
            </a:solidFill>
          </a:endParaRPr>
        </a:p>
      </dsp:txBody>
      <dsp:txXfrm>
        <a:off x="5287076" y="3202572"/>
        <a:ext cx="1007473" cy="1007473"/>
      </dsp:txXfrm>
    </dsp:sp>
    <dsp:sp modelId="{3A62BECF-E82B-48D5-849D-3169737DA15F}">
      <dsp:nvSpPr>
        <dsp:cNvPr id="0" name=""/>
        <dsp:cNvSpPr/>
      </dsp:nvSpPr>
      <dsp:spPr>
        <a:xfrm rot="5415825">
          <a:off x="3915886" y="3451821"/>
          <a:ext cx="305518" cy="484425"/>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solidFill>
              <a:schemeClr val="tx1"/>
            </a:solidFill>
          </a:endParaRPr>
        </a:p>
      </dsp:txBody>
      <dsp:txXfrm rot="10800000">
        <a:off x="3961924" y="3502879"/>
        <a:ext cx="213863" cy="290655"/>
      </dsp:txXfrm>
    </dsp:sp>
    <dsp:sp modelId="{254A01E8-EDFA-4D7A-9ABD-64E64AA7B968}">
      <dsp:nvSpPr>
        <dsp:cNvPr id="0" name=""/>
        <dsp:cNvSpPr/>
      </dsp:nvSpPr>
      <dsp:spPr>
        <a:xfrm>
          <a:off x="3351609" y="3990894"/>
          <a:ext cx="1424781" cy="1424781"/>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solidFill>
                <a:schemeClr val="tx1"/>
              </a:solidFill>
            </a:rPr>
            <a:t>Understand who their trusted adults are</a:t>
          </a:r>
        </a:p>
      </dsp:txBody>
      <dsp:txXfrm>
        <a:off x="3560263" y="4199548"/>
        <a:ext cx="1007473" cy="1007473"/>
      </dsp:txXfrm>
    </dsp:sp>
    <dsp:sp modelId="{94F3139D-64C7-45E6-9FF2-BC6E79D4E3B7}">
      <dsp:nvSpPr>
        <dsp:cNvPr id="0" name=""/>
        <dsp:cNvSpPr/>
      </dsp:nvSpPr>
      <dsp:spPr>
        <a:xfrm rot="8997121">
          <a:off x="3058834" y="2957617"/>
          <a:ext cx="307812" cy="484425"/>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solidFill>
              <a:schemeClr val="tx1"/>
            </a:solidFill>
          </a:endParaRPr>
        </a:p>
      </dsp:txBody>
      <dsp:txXfrm rot="10800000">
        <a:off x="3144973" y="3031383"/>
        <a:ext cx="215468" cy="290655"/>
      </dsp:txXfrm>
    </dsp:sp>
    <dsp:sp modelId="{8E904C1C-3EB0-408D-94E2-4D7528C53484}">
      <dsp:nvSpPr>
        <dsp:cNvPr id="0" name=""/>
        <dsp:cNvSpPr/>
      </dsp:nvSpPr>
      <dsp:spPr>
        <a:xfrm>
          <a:off x="1624796" y="2993918"/>
          <a:ext cx="1424781" cy="1424781"/>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solidFill>
                <a:schemeClr val="tx1"/>
              </a:solidFill>
            </a:rPr>
            <a:t>Recognise the importance of positive mental health</a:t>
          </a:r>
        </a:p>
      </dsp:txBody>
      <dsp:txXfrm>
        <a:off x="1833450" y="3202572"/>
        <a:ext cx="1007473" cy="1007473"/>
      </dsp:txXfrm>
    </dsp:sp>
    <dsp:sp modelId="{E4A3F627-D041-4CE6-B132-429160E9A7D1}">
      <dsp:nvSpPr>
        <dsp:cNvPr id="0" name=""/>
        <dsp:cNvSpPr/>
      </dsp:nvSpPr>
      <dsp:spPr>
        <a:xfrm rot="12581263">
          <a:off x="3060682" y="1969264"/>
          <a:ext cx="303981" cy="484425"/>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solidFill>
              <a:schemeClr val="tx1"/>
            </a:solidFill>
          </a:endParaRPr>
        </a:p>
      </dsp:txBody>
      <dsp:txXfrm rot="10800000">
        <a:off x="3145891" y="2088732"/>
        <a:ext cx="212787" cy="290655"/>
      </dsp:txXfrm>
    </dsp:sp>
    <dsp:sp modelId="{B7C0F8CD-E306-4CA8-A8EB-EA673D3057BC}">
      <dsp:nvSpPr>
        <dsp:cNvPr id="0" name=""/>
        <dsp:cNvSpPr/>
      </dsp:nvSpPr>
      <dsp:spPr>
        <a:xfrm>
          <a:off x="1624796" y="999966"/>
          <a:ext cx="1424781" cy="1424781"/>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solidFill>
                <a:schemeClr val="tx1"/>
              </a:solidFill>
            </a:rPr>
            <a:t>Use art and design to express emotions</a:t>
          </a:r>
        </a:p>
      </dsp:txBody>
      <dsp:txXfrm>
        <a:off x="1833450" y="1208620"/>
        <a:ext cx="1007473" cy="10074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EA2399-61A4-4D1A-80BD-634940BE11AB}">
      <dsp:nvSpPr>
        <dsp:cNvPr id="0" name=""/>
        <dsp:cNvSpPr/>
      </dsp:nvSpPr>
      <dsp:spPr>
        <a:xfrm>
          <a:off x="6487" y="4584075"/>
          <a:ext cx="6646917" cy="739157"/>
        </a:xfrm>
        <a:prstGeom prst="homePlat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kern="1200" dirty="0">
              <a:solidFill>
                <a:schemeClr val="tx1"/>
              </a:solidFill>
            </a:rPr>
            <a:t>Attendance data: term pre, post &amp; during intervention session (s)</a:t>
          </a:r>
        </a:p>
      </dsp:txBody>
      <dsp:txXfrm>
        <a:off x="6487" y="4584075"/>
        <a:ext cx="6462128" cy="7391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4C1DE8-2C31-4475-9E4C-93381C9E2FD5}">
      <dsp:nvSpPr>
        <dsp:cNvPr id="0" name=""/>
        <dsp:cNvSpPr/>
      </dsp:nvSpPr>
      <dsp:spPr>
        <a:xfrm>
          <a:off x="1967397" y="785098"/>
          <a:ext cx="421115" cy="91440"/>
        </a:xfrm>
        <a:custGeom>
          <a:avLst/>
          <a:gdLst/>
          <a:ahLst/>
          <a:cxnLst/>
          <a:rect l="0" t="0" r="0" b="0"/>
          <a:pathLst>
            <a:path>
              <a:moveTo>
                <a:pt x="0" y="45720"/>
              </a:moveTo>
              <a:lnTo>
                <a:pt x="421115" y="45720"/>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166662" y="828560"/>
        <a:ext cx="22585" cy="4517"/>
      </dsp:txXfrm>
    </dsp:sp>
    <dsp:sp modelId="{C3FA3AEE-954E-4B30-92A5-49C40E19BACB}">
      <dsp:nvSpPr>
        <dsp:cNvPr id="0" name=""/>
        <dsp:cNvSpPr/>
      </dsp:nvSpPr>
      <dsp:spPr>
        <a:xfrm>
          <a:off x="5217" y="241624"/>
          <a:ext cx="1963980" cy="1178388"/>
        </a:xfrm>
        <a:prstGeom prst="rect">
          <a:avLst/>
        </a:prstGeom>
        <a:solidFill>
          <a:schemeClr val="accent6">
            <a:lumMod val="20000"/>
            <a:lumOff val="8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Pre SDQ/CHU9D</a:t>
          </a:r>
        </a:p>
      </dsp:txBody>
      <dsp:txXfrm>
        <a:off x="5217" y="241624"/>
        <a:ext cx="1963980" cy="1178388"/>
      </dsp:txXfrm>
    </dsp:sp>
    <dsp:sp modelId="{850FD669-9ADC-40D8-9794-58C2BFB585D9}">
      <dsp:nvSpPr>
        <dsp:cNvPr id="0" name=""/>
        <dsp:cNvSpPr/>
      </dsp:nvSpPr>
      <dsp:spPr>
        <a:xfrm>
          <a:off x="4383093" y="766904"/>
          <a:ext cx="421115" cy="91440"/>
        </a:xfrm>
        <a:custGeom>
          <a:avLst/>
          <a:gdLst/>
          <a:ahLst/>
          <a:cxnLst/>
          <a:rect l="0" t="0" r="0" b="0"/>
          <a:pathLst>
            <a:path>
              <a:moveTo>
                <a:pt x="0" y="63914"/>
              </a:moveTo>
              <a:lnTo>
                <a:pt x="227657" y="63914"/>
              </a:lnTo>
              <a:lnTo>
                <a:pt x="227657" y="45720"/>
              </a:lnTo>
              <a:lnTo>
                <a:pt x="421115" y="45720"/>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582348" y="810365"/>
        <a:ext cx="22604" cy="4517"/>
      </dsp:txXfrm>
    </dsp:sp>
    <dsp:sp modelId="{BC2DE81D-66E0-45A2-891D-39A325031956}">
      <dsp:nvSpPr>
        <dsp:cNvPr id="0" name=""/>
        <dsp:cNvSpPr/>
      </dsp:nvSpPr>
      <dsp:spPr>
        <a:xfrm>
          <a:off x="2420912" y="241624"/>
          <a:ext cx="1963980" cy="1178388"/>
        </a:xfrm>
        <a:prstGeom prst="rect">
          <a:avLst/>
        </a:prstGeom>
        <a:solidFill>
          <a:schemeClr val="accent3">
            <a:lumMod val="20000"/>
            <a:lumOff val="8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Read Story</a:t>
          </a:r>
        </a:p>
      </dsp:txBody>
      <dsp:txXfrm>
        <a:off x="2420912" y="241624"/>
        <a:ext cx="1963980" cy="1178388"/>
      </dsp:txXfrm>
    </dsp:sp>
    <dsp:sp modelId="{4E9A13DF-45AB-4DF7-80E4-C1E03C23F10C}">
      <dsp:nvSpPr>
        <dsp:cNvPr id="0" name=""/>
        <dsp:cNvSpPr/>
      </dsp:nvSpPr>
      <dsp:spPr>
        <a:xfrm>
          <a:off x="987207" y="1400018"/>
          <a:ext cx="4831391" cy="439309"/>
        </a:xfrm>
        <a:custGeom>
          <a:avLst/>
          <a:gdLst/>
          <a:ahLst/>
          <a:cxnLst/>
          <a:rect l="0" t="0" r="0" b="0"/>
          <a:pathLst>
            <a:path>
              <a:moveTo>
                <a:pt x="4831391" y="0"/>
              </a:moveTo>
              <a:lnTo>
                <a:pt x="4831391" y="236754"/>
              </a:lnTo>
              <a:lnTo>
                <a:pt x="0" y="236754"/>
              </a:lnTo>
              <a:lnTo>
                <a:pt x="0" y="439309"/>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281548" y="1617414"/>
        <a:ext cx="242709" cy="4517"/>
      </dsp:txXfrm>
    </dsp:sp>
    <dsp:sp modelId="{1056AA6A-7F8C-4810-9735-38902EA53A89}">
      <dsp:nvSpPr>
        <dsp:cNvPr id="0" name=""/>
        <dsp:cNvSpPr/>
      </dsp:nvSpPr>
      <dsp:spPr>
        <a:xfrm>
          <a:off x="4836608" y="223430"/>
          <a:ext cx="1963980" cy="1178388"/>
        </a:xfrm>
        <a:prstGeom prst="rect">
          <a:avLst/>
        </a:prstGeom>
        <a:solidFill>
          <a:schemeClr val="accent3">
            <a:lumMod val="40000"/>
            <a:lumOff val="6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Class activities</a:t>
          </a:r>
        </a:p>
      </dsp:txBody>
      <dsp:txXfrm>
        <a:off x="4836608" y="223430"/>
        <a:ext cx="1963980" cy="1178388"/>
      </dsp:txXfrm>
    </dsp:sp>
    <dsp:sp modelId="{61302F6D-7271-40F2-86C3-8BC8EA366A9F}">
      <dsp:nvSpPr>
        <dsp:cNvPr id="0" name=""/>
        <dsp:cNvSpPr/>
      </dsp:nvSpPr>
      <dsp:spPr>
        <a:xfrm>
          <a:off x="1967397" y="2415202"/>
          <a:ext cx="421115" cy="91440"/>
        </a:xfrm>
        <a:custGeom>
          <a:avLst/>
          <a:gdLst/>
          <a:ahLst/>
          <a:cxnLst/>
          <a:rect l="0" t="0" r="0" b="0"/>
          <a:pathLst>
            <a:path>
              <a:moveTo>
                <a:pt x="0" y="45720"/>
              </a:moveTo>
              <a:lnTo>
                <a:pt x="421115" y="45720"/>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166662" y="2458663"/>
        <a:ext cx="22585" cy="4517"/>
      </dsp:txXfrm>
    </dsp:sp>
    <dsp:sp modelId="{8C0808DB-505F-4929-BF61-694E91EC23AB}">
      <dsp:nvSpPr>
        <dsp:cNvPr id="0" name=""/>
        <dsp:cNvSpPr/>
      </dsp:nvSpPr>
      <dsp:spPr>
        <a:xfrm>
          <a:off x="5217" y="1871728"/>
          <a:ext cx="1963980" cy="1178388"/>
        </a:xfrm>
        <a:prstGeom prst="rect">
          <a:avLst/>
        </a:prstGeom>
        <a:solidFill>
          <a:schemeClr val="tx2">
            <a:lumMod val="20000"/>
            <a:lumOff val="8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Child feedback session</a:t>
          </a:r>
        </a:p>
      </dsp:txBody>
      <dsp:txXfrm>
        <a:off x="5217" y="1871728"/>
        <a:ext cx="1963980" cy="1178388"/>
      </dsp:txXfrm>
    </dsp:sp>
    <dsp:sp modelId="{2F938160-F9F9-4F13-8A49-8FFE2E98EEB7}">
      <dsp:nvSpPr>
        <dsp:cNvPr id="0" name=""/>
        <dsp:cNvSpPr/>
      </dsp:nvSpPr>
      <dsp:spPr>
        <a:xfrm>
          <a:off x="4383093" y="2415202"/>
          <a:ext cx="331184" cy="91440"/>
        </a:xfrm>
        <a:custGeom>
          <a:avLst/>
          <a:gdLst/>
          <a:ahLst/>
          <a:cxnLst/>
          <a:rect l="0" t="0" r="0" b="0"/>
          <a:pathLst>
            <a:path>
              <a:moveTo>
                <a:pt x="0" y="45720"/>
              </a:moveTo>
              <a:lnTo>
                <a:pt x="182692" y="45720"/>
              </a:lnTo>
              <a:lnTo>
                <a:pt x="182692" y="63843"/>
              </a:lnTo>
              <a:lnTo>
                <a:pt x="331184" y="63843"/>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539629" y="2458663"/>
        <a:ext cx="18111" cy="4517"/>
      </dsp:txXfrm>
    </dsp:sp>
    <dsp:sp modelId="{796F11DE-1030-49BD-8930-C9AA067947E2}">
      <dsp:nvSpPr>
        <dsp:cNvPr id="0" name=""/>
        <dsp:cNvSpPr/>
      </dsp:nvSpPr>
      <dsp:spPr>
        <a:xfrm>
          <a:off x="2420912" y="1871728"/>
          <a:ext cx="1963980" cy="1178388"/>
        </a:xfrm>
        <a:prstGeom prst="rect">
          <a:avLst/>
        </a:prstGeom>
        <a:solidFill>
          <a:schemeClr val="tx2">
            <a:lumMod val="40000"/>
            <a:lumOff val="6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Staff feedback interview</a:t>
          </a:r>
        </a:p>
      </dsp:txBody>
      <dsp:txXfrm>
        <a:off x="2420912" y="1871728"/>
        <a:ext cx="1963980" cy="1178388"/>
      </dsp:txXfrm>
    </dsp:sp>
    <dsp:sp modelId="{BAA15C25-06A9-4850-AC09-4C387D971427}">
      <dsp:nvSpPr>
        <dsp:cNvPr id="0" name=""/>
        <dsp:cNvSpPr/>
      </dsp:nvSpPr>
      <dsp:spPr>
        <a:xfrm>
          <a:off x="4746677" y="1889851"/>
          <a:ext cx="1963980" cy="1178388"/>
        </a:xfrm>
        <a:prstGeom prst="rect">
          <a:avLst/>
        </a:prstGeom>
        <a:solidFill>
          <a:schemeClr val="accent1">
            <a:lumMod val="40000"/>
            <a:lumOff val="6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Post SDQ/CHU9D</a:t>
          </a:r>
        </a:p>
      </dsp:txBody>
      <dsp:txXfrm>
        <a:off x="4746677" y="1889851"/>
        <a:ext cx="1963980" cy="117838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340E26-EB12-421C-B5ED-6B17D85706DD}" type="datetimeFigureOut">
              <a:rPr lang="en-GB" smtClean="0"/>
              <a:t>06/09/2026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14625F-274A-453B-B350-3B8D10A5E126}" type="slidenum">
              <a:rPr lang="en-GB" smtClean="0"/>
              <a:t>‹#›</a:t>
            </a:fld>
            <a:endParaRPr lang="en-GB"/>
          </a:p>
        </p:txBody>
      </p:sp>
    </p:spTree>
    <p:extLst>
      <p:ext uri="{BB962C8B-B14F-4D97-AF65-F5344CB8AC3E}">
        <p14:creationId xmlns:p14="http://schemas.microsoft.com/office/powerpoint/2010/main" val="229376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Hi I’m Nicola Aldridge and I’m going to talk to you today on behalf of the wider twinkle </a:t>
            </a:r>
            <a:r>
              <a:rPr lang="en-US" sz="1200" dirty="0" err="1"/>
              <a:t>twinkle</a:t>
            </a:r>
            <a:r>
              <a:rPr lang="en-US" sz="1200" dirty="0"/>
              <a:t> arti team about a project called </a:t>
            </a:r>
          </a:p>
          <a:p>
            <a:endParaRPr lang="en-US" sz="1200" dirty="0"/>
          </a:p>
          <a:p>
            <a:r>
              <a:rPr lang="en-GB" sz="1200" dirty="0"/>
              <a:t>From storybook to classroom: co-production and early piloting of a preventive intervention for children affected by parental substance use in UK primary schools </a:t>
            </a:r>
            <a:endParaRPr lang="en-US" sz="1200" dirty="0"/>
          </a:p>
          <a:p>
            <a:endParaRPr lang="en-US" sz="1200" dirty="0"/>
          </a:p>
          <a:p>
            <a:r>
              <a:rPr lang="en-US" sz="1200" dirty="0"/>
              <a:t>This project is funded by the National Institute for Health and Care Research (NIHR) Three Research Schools Prevention Research </a:t>
            </a:r>
            <a:r>
              <a:rPr lang="en-US" sz="1200" dirty="0" err="1"/>
              <a:t>Programme</a:t>
            </a:r>
            <a:r>
              <a:rPr lang="en-US" sz="1200" dirty="0"/>
              <a:t> </a:t>
            </a:r>
            <a:endParaRPr lang="en-GB" sz="1200" dirty="0"/>
          </a:p>
        </p:txBody>
      </p:sp>
      <p:sp>
        <p:nvSpPr>
          <p:cNvPr id="4" name="Slide Number Placeholder 3"/>
          <p:cNvSpPr>
            <a:spLocks noGrp="1"/>
          </p:cNvSpPr>
          <p:nvPr>
            <p:ph type="sldNum" sz="quarter" idx="5"/>
          </p:nvPr>
        </p:nvSpPr>
        <p:spPr/>
        <p:txBody>
          <a:bodyPr/>
          <a:lstStyle/>
          <a:p>
            <a:fld id="{5C14625F-274A-453B-B350-3B8D10A5E126}" type="slidenum">
              <a:rPr lang="en-GB" smtClean="0"/>
              <a:t>1</a:t>
            </a:fld>
            <a:endParaRPr lang="en-GB"/>
          </a:p>
        </p:txBody>
      </p:sp>
    </p:spTree>
    <p:extLst>
      <p:ext uri="{BB962C8B-B14F-4D97-AF65-F5344CB8AC3E}">
        <p14:creationId xmlns:p14="http://schemas.microsoft.com/office/powerpoint/2010/main" val="1131485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We have been talking to families who experience difficult situations</a:t>
            </a:r>
            <a:r>
              <a:rPr lang="en-GB" baseline="0" dirty="0"/>
              <a:t> and this is the work of t</a:t>
            </a:r>
            <a:r>
              <a:rPr lang="en-GB" dirty="0"/>
              <a:t>wo projects</a:t>
            </a:r>
            <a:r>
              <a:rPr lang="en-GB" baseline="0" dirty="0"/>
              <a:t> coming together: one looking at </a:t>
            </a:r>
            <a:r>
              <a:rPr kumimoji="0" lang="en-GB" sz="1200" b="1" i="0" u="sng" strike="noStrike" kern="1200" cap="none" spc="0" normalizeH="0" baseline="0" noProof="0" dirty="0" err="1">
                <a:ln>
                  <a:noFill/>
                </a:ln>
                <a:solidFill>
                  <a:srgbClr val="193E72">
                    <a:hueOff val="0"/>
                    <a:satOff val="0"/>
                    <a:lumOff val="0"/>
                    <a:alphaOff val="0"/>
                  </a:srgbClr>
                </a:solidFill>
                <a:effectLst/>
                <a:uLnTx/>
                <a:uFillTx/>
                <a:latin typeface="Lato"/>
                <a:ea typeface="+mn-ea"/>
                <a:cs typeface="+mn-cs"/>
              </a:rPr>
              <a:t>SAFE</a:t>
            </a:r>
            <a:r>
              <a:rPr kumimoji="0" lang="en-GB" sz="1200" b="0" i="0" u="none" strike="noStrike" kern="1200" cap="none" spc="0" normalizeH="0" baseline="0" noProof="0" dirty="0" err="1">
                <a:ln>
                  <a:noFill/>
                </a:ln>
                <a:solidFill>
                  <a:srgbClr val="193E72">
                    <a:hueOff val="0"/>
                    <a:satOff val="0"/>
                    <a:lumOff val="0"/>
                    <a:alphaOff val="0"/>
                  </a:srgbClr>
                </a:solidFill>
                <a:effectLst/>
                <a:uLnTx/>
                <a:uFillTx/>
                <a:latin typeface="Lato"/>
                <a:ea typeface="+mn-ea"/>
                <a:cs typeface="+mn-cs"/>
              </a:rPr>
              <a:t>guarding</a:t>
            </a:r>
            <a:r>
              <a:rPr kumimoji="0" lang="en-GB" sz="1200" b="0" i="0" u="none"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 children in </a:t>
            </a:r>
            <a:r>
              <a:rPr kumimoji="0" lang="en-GB" sz="1200" b="1" i="0" u="sng"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S</a:t>
            </a:r>
            <a:r>
              <a:rPr kumimoji="0" lang="en-GB" sz="1200" b="0" i="0" u="none"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ubstance exposed </a:t>
            </a:r>
            <a:r>
              <a:rPr kumimoji="0" lang="en-GB" sz="1200" b="0" i="0" u="none" strike="noStrike" kern="1200" cap="none" spc="0" normalizeH="0" baseline="0" noProof="0" dirty="0" err="1">
                <a:ln>
                  <a:noFill/>
                </a:ln>
                <a:solidFill>
                  <a:srgbClr val="193E72">
                    <a:hueOff val="0"/>
                    <a:satOff val="0"/>
                    <a:lumOff val="0"/>
                    <a:alphaOff val="0"/>
                  </a:srgbClr>
                </a:solidFill>
                <a:effectLst/>
                <a:uLnTx/>
                <a:uFillTx/>
                <a:latin typeface="Lato"/>
                <a:ea typeface="+mn-ea"/>
                <a:cs typeface="+mn-cs"/>
              </a:rPr>
              <a:t>f</a:t>
            </a:r>
            <a:r>
              <a:rPr kumimoji="0" lang="en-GB" sz="1200" b="1" i="0" u="sng" strike="noStrike" kern="1200" cap="none" spc="0" normalizeH="0" baseline="0" noProof="0" dirty="0" err="1">
                <a:ln>
                  <a:noFill/>
                </a:ln>
                <a:solidFill>
                  <a:srgbClr val="193E72">
                    <a:hueOff val="0"/>
                    <a:satOff val="0"/>
                    <a:lumOff val="0"/>
                    <a:alphaOff val="0"/>
                  </a:srgbClr>
                </a:solidFill>
                <a:effectLst/>
                <a:uLnTx/>
                <a:uFillTx/>
                <a:latin typeface="Lato"/>
                <a:ea typeface="+mn-ea"/>
                <a:cs typeface="+mn-cs"/>
              </a:rPr>
              <a:t>A</a:t>
            </a:r>
            <a:r>
              <a:rPr kumimoji="0" lang="en-GB" sz="1200" b="0" i="0" u="none" strike="noStrike" kern="1200" cap="none" spc="0" normalizeH="0" baseline="0" noProof="0" dirty="0" err="1">
                <a:ln>
                  <a:noFill/>
                </a:ln>
                <a:solidFill>
                  <a:srgbClr val="193E72">
                    <a:hueOff val="0"/>
                    <a:satOff val="0"/>
                    <a:lumOff val="0"/>
                    <a:alphaOff val="0"/>
                  </a:srgbClr>
                </a:solidFill>
                <a:effectLst/>
                <a:uLnTx/>
                <a:uFillTx/>
                <a:latin typeface="Lato"/>
                <a:ea typeface="+mn-ea"/>
                <a:cs typeface="+mn-cs"/>
              </a:rPr>
              <a:t>milies</a:t>
            </a:r>
            <a:r>
              <a:rPr kumimoji="0" lang="en-GB" sz="1200" b="0" i="0" u="none"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 by supporting the non-using </a:t>
            </a:r>
            <a:r>
              <a:rPr kumimoji="0" lang="en-GB" sz="1200" b="1" i="0" u="sng" strike="noStrike" kern="1200" cap="none" spc="0" normalizeH="0" baseline="0" noProof="0" dirty="0" err="1">
                <a:ln>
                  <a:noFill/>
                </a:ln>
                <a:solidFill>
                  <a:srgbClr val="193E72">
                    <a:hueOff val="0"/>
                    <a:satOff val="0"/>
                    <a:lumOff val="0"/>
                    <a:alphaOff val="0"/>
                  </a:srgbClr>
                </a:solidFill>
                <a:effectLst/>
                <a:uLnTx/>
                <a:uFillTx/>
                <a:latin typeface="Lato"/>
                <a:ea typeface="+mn-ea"/>
                <a:cs typeface="+mn-cs"/>
              </a:rPr>
              <a:t>C</a:t>
            </a:r>
            <a:r>
              <a:rPr kumimoji="0" lang="en-GB" sz="1200" b="0" i="0" u="none" strike="noStrike" kern="1200" cap="none" spc="0" normalizeH="0" baseline="0" noProof="0" dirty="0" err="1">
                <a:ln>
                  <a:noFill/>
                </a:ln>
                <a:solidFill>
                  <a:srgbClr val="193E72">
                    <a:hueOff val="0"/>
                    <a:satOff val="0"/>
                    <a:lumOff val="0"/>
                    <a:alphaOff val="0"/>
                  </a:srgbClr>
                </a:solidFill>
                <a:effectLst/>
                <a:uLnTx/>
                <a:uFillTx/>
                <a:latin typeface="Lato"/>
                <a:ea typeface="+mn-ea"/>
                <a:cs typeface="+mn-cs"/>
              </a:rPr>
              <a:t>aregiv</a:t>
            </a:r>
            <a:r>
              <a:rPr kumimoji="0" lang="en-GB" sz="1200" b="1" i="0" u="sng" strike="noStrike" kern="1200" cap="none" spc="0" normalizeH="0" baseline="0" noProof="0" dirty="0" err="1">
                <a:ln>
                  <a:noFill/>
                </a:ln>
                <a:solidFill>
                  <a:srgbClr val="193E72">
                    <a:hueOff val="0"/>
                    <a:satOff val="0"/>
                    <a:lumOff val="0"/>
                    <a:alphaOff val="0"/>
                  </a:srgbClr>
                </a:solidFill>
                <a:effectLst/>
                <a:uLnTx/>
                <a:uFillTx/>
                <a:latin typeface="Lato"/>
                <a:ea typeface="+mn-ea"/>
                <a:cs typeface="+mn-cs"/>
              </a:rPr>
              <a:t>E</a:t>
            </a:r>
            <a:r>
              <a:rPr kumimoji="0" lang="en-GB" sz="1200" b="0" i="0" u="none" strike="noStrike" kern="1200" cap="none" spc="0" normalizeH="0" baseline="0" noProof="0" dirty="0" err="1">
                <a:ln>
                  <a:noFill/>
                </a:ln>
                <a:solidFill>
                  <a:srgbClr val="193E72">
                    <a:hueOff val="0"/>
                    <a:satOff val="0"/>
                    <a:lumOff val="0"/>
                    <a:alphaOff val="0"/>
                  </a:srgbClr>
                </a:solidFill>
                <a:effectLst/>
                <a:uLnTx/>
                <a:uFillTx/>
                <a:latin typeface="Lato"/>
                <a:ea typeface="+mn-ea"/>
                <a:cs typeface="+mn-cs"/>
              </a:rPr>
              <a:t>r</a:t>
            </a:r>
            <a:r>
              <a:rPr kumimoji="0" lang="en-GB" sz="1200" b="0" i="0" u="none"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 and the other exploring </a:t>
            </a:r>
            <a:r>
              <a:rPr kumimoji="0" lang="en-GB" sz="1200" b="0" i="0" u="none" strike="noStrike" kern="1200" cap="none" spc="0" normalizeH="0" baseline="0" noProof="0" dirty="0" err="1">
                <a:ln>
                  <a:noFill/>
                </a:ln>
                <a:solidFill>
                  <a:srgbClr val="193E72">
                    <a:hueOff val="0"/>
                    <a:satOff val="0"/>
                    <a:lumOff val="0"/>
                    <a:alphaOff val="0"/>
                  </a:srgbClr>
                </a:solidFill>
                <a:effectLst/>
                <a:uLnTx/>
                <a:uFillTx/>
                <a:latin typeface="Lato"/>
                <a:ea typeface="+mn-ea"/>
                <a:cs typeface="+mn-cs"/>
              </a:rPr>
              <a:t>exploring</a:t>
            </a:r>
            <a:r>
              <a:rPr kumimoji="0" lang="en-GB" sz="1200" b="0" i="0" u="none"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 </a:t>
            </a:r>
            <a:r>
              <a:rPr kumimoji="0" lang="en-GB" sz="1200" b="1" i="0" u="sng"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P</a:t>
            </a:r>
            <a:r>
              <a:rPr kumimoji="0" lang="en-GB" sz="1200" b="0" i="0" u="none"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arental substance use and </a:t>
            </a:r>
            <a:r>
              <a:rPr kumimoji="0" lang="en-GB" sz="1200" b="1" i="0" u="sng"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R</a:t>
            </a:r>
            <a:r>
              <a:rPr kumimoji="0" lang="en-GB" sz="1200" b="0" i="0" u="none"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esilience </a:t>
            </a:r>
            <a:r>
              <a:rPr kumimoji="0" lang="en-GB" sz="1200" b="1" i="0" u="sng"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in</a:t>
            </a:r>
            <a:r>
              <a:rPr kumimoji="0" lang="en-GB" sz="1200" b="0" i="0" u="none"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 youn</a:t>
            </a:r>
            <a:r>
              <a:rPr kumimoji="0" lang="en-GB" sz="1200" b="1" i="0" u="sng"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g</a:t>
            </a:r>
            <a:r>
              <a:rPr kumimoji="0" lang="en-GB" sz="1200" b="0" i="0" u="none" strike="noStrike" kern="1200" cap="none" spc="0" normalizeH="0" baseline="0" noProof="0" dirty="0">
                <a:ln>
                  <a:noFill/>
                </a:ln>
                <a:solidFill>
                  <a:srgbClr val="193E72">
                    <a:hueOff val="0"/>
                    <a:satOff val="0"/>
                    <a:lumOff val="0"/>
                    <a:alphaOff val="0"/>
                  </a:srgbClr>
                </a:solidFill>
                <a:effectLst/>
                <a:uLnTx/>
                <a:uFillTx/>
                <a:latin typeface="Lato"/>
                <a:ea typeface="+mn-ea"/>
                <a:cs typeface="+mn-cs"/>
              </a:rPr>
              <a:t> people. </a:t>
            </a:r>
            <a:endParaRPr lang="en-GB" baseline="0" dirty="0"/>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2</a:t>
            </a:fld>
            <a:endParaRPr lang="en-GB"/>
          </a:p>
        </p:txBody>
      </p:sp>
    </p:spTree>
    <p:extLst>
      <p:ext uri="{BB962C8B-B14F-4D97-AF65-F5344CB8AC3E}">
        <p14:creationId xmlns:p14="http://schemas.microsoft.com/office/powerpoint/2010/main" val="2046663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baseline="0" dirty="0"/>
              <a:t>In safe space non using caregivers were saying things like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 don’t know how to talk to my child about their parent’s substance use. I want to protect them from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It’s hard to know when is the right time and how much to tell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 need support to start the conversation with my children.</a:t>
            </a: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3</a:t>
            </a:fld>
            <a:endParaRPr lang="en-GB"/>
          </a:p>
        </p:txBody>
      </p:sp>
    </p:spTree>
    <p:extLst>
      <p:ext uri="{BB962C8B-B14F-4D97-AF65-F5344CB8AC3E}">
        <p14:creationId xmlns:p14="http://schemas.microsoft.com/office/powerpoint/2010/main" val="2392360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768E7-DEB0-C920-32CE-E4C7718D4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87927F-9D22-4116-9D3E-613A807D11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A1C68E-7DA9-EF7D-E8FB-8FA2D0F8829D}"/>
              </a:ext>
            </a:extLst>
          </p:cNvPr>
          <p:cNvSpPr>
            <a:spLocks noGrp="1"/>
          </p:cNvSpPr>
          <p:nvPr>
            <p:ph type="body" idx="1"/>
          </p:nvPr>
        </p:nvSpPr>
        <p:spPr/>
        <p:txBody>
          <a:bodyPr/>
          <a:lstStyle/>
          <a:p>
            <a:r>
              <a:rPr lang="en-GB" dirty="0"/>
              <a:t>And in the other study </a:t>
            </a:r>
            <a:r>
              <a:rPr lang="en-GB" dirty="0" err="1"/>
              <a:t>SPRing</a:t>
            </a:r>
            <a:r>
              <a:rPr lang="en-GB" dirty="0"/>
              <a:t> young people were talking about the effect on their mental</a:t>
            </a:r>
            <a:r>
              <a:rPr lang="en-GB" baseline="0" dirty="0"/>
              <a:t> health, feelings of loneliness and the stigma of asking for support. Saying things like… </a:t>
            </a:r>
            <a:endParaRPr lang="en-GB" dirty="0"/>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 </a:t>
            </a:r>
            <a:r>
              <a:rPr lang="en-GB" sz="1200" b="0" i="1" u="none" strike="noStrike" kern="1200" baseline="0" dirty="0">
                <a:solidFill>
                  <a:schemeClr val="tx1"/>
                </a:solidFill>
                <a:latin typeface="+mn-lt"/>
                <a:ea typeface="+mn-ea"/>
                <a:cs typeface="+mn-cs"/>
              </a:rPr>
              <a:t>“I gather all my soft toys in the bed, turn off the lights and tell them my worries” </a:t>
            </a:r>
          </a:p>
          <a:p>
            <a:endParaRPr lang="en-GB" sz="1200" b="0" i="1" u="none" strike="noStrike" kern="1200" baseline="0" dirty="0">
              <a:solidFill>
                <a:schemeClr val="tx1"/>
              </a:solidFill>
              <a:latin typeface="+mn-lt"/>
              <a:ea typeface="+mn-ea"/>
              <a:cs typeface="+mn-cs"/>
            </a:endParaRPr>
          </a:p>
          <a:p>
            <a:r>
              <a:rPr lang="en-GB" sz="1200" b="0" i="0" kern="1200" dirty="0">
                <a:solidFill>
                  <a:schemeClr val="tx1"/>
                </a:solidFill>
                <a:effectLst/>
                <a:latin typeface="+mn-lt"/>
                <a:ea typeface="+mn-ea"/>
                <a:cs typeface="+mn-cs"/>
              </a:rPr>
              <a:t>“It’s embarrassing because all your friends have got normal parents and you haven’t… It’s horrible, it really is”</a:t>
            </a:r>
          </a:p>
          <a:p>
            <a:endParaRPr lang="en-GB" sz="1200" b="0" i="0" kern="1200" dirty="0">
              <a:solidFill>
                <a:schemeClr val="tx1"/>
              </a:solidFill>
              <a:effectLst/>
              <a:latin typeface="+mn-lt"/>
              <a:ea typeface="+mn-ea"/>
              <a:cs typeface="+mn-cs"/>
            </a:endParaRPr>
          </a:p>
          <a:p>
            <a:endParaRPr lang="en-GB" sz="1200" b="0" i="1" u="none" strike="noStrike" kern="1200" baseline="0" dirty="0">
              <a:solidFill>
                <a:schemeClr val="tx1"/>
              </a:solidFill>
              <a:latin typeface="+mn-lt"/>
              <a:ea typeface="+mn-ea"/>
              <a:cs typeface="+mn-cs"/>
            </a:endParaRPr>
          </a:p>
          <a:p>
            <a:r>
              <a:rPr lang="en-GB" sz="1200" b="0" i="1" u="none" strike="noStrike" kern="1200" baseline="0" dirty="0">
                <a:solidFill>
                  <a:schemeClr val="tx1"/>
                </a:solidFill>
                <a:latin typeface="+mn-lt"/>
                <a:ea typeface="+mn-ea"/>
                <a:cs typeface="+mn-cs"/>
              </a:rPr>
              <a:t>They also talked about the effect this had on their schooling and some talked about how what was going on was missed because there were no obvious red flags. </a:t>
            </a:r>
          </a:p>
          <a:p>
            <a:endParaRPr lang="en-GB" sz="1200" b="0" i="1" u="none" strike="noStrike" kern="1200" baseline="0" dirty="0">
              <a:solidFill>
                <a:schemeClr val="tx1"/>
              </a:solidFill>
              <a:latin typeface="+mn-lt"/>
              <a:ea typeface="+mn-ea"/>
              <a:cs typeface="+mn-cs"/>
            </a:endParaRPr>
          </a:p>
          <a:p>
            <a:r>
              <a:rPr lang="en-GB" sz="1200" b="0" i="1" u="none" strike="noStrike" kern="1200" baseline="0" dirty="0">
                <a:solidFill>
                  <a:schemeClr val="tx1"/>
                </a:solidFill>
                <a:latin typeface="+mn-lt"/>
                <a:ea typeface="+mn-ea"/>
                <a:cs typeface="+mn-cs"/>
              </a:rPr>
              <a:t>Saying things like… </a:t>
            </a:r>
          </a:p>
          <a:p>
            <a:endParaRPr lang="en-GB" sz="1200" b="0" i="1" u="none" strike="noStrike" kern="1200" baseline="0" dirty="0">
              <a:solidFill>
                <a:schemeClr val="tx1"/>
              </a:solidFill>
              <a:latin typeface="+mn-lt"/>
              <a:ea typeface="+mn-ea"/>
              <a:cs typeface="+mn-cs"/>
            </a:endParaRPr>
          </a:p>
          <a:p>
            <a:endParaRPr lang="en-GB" sz="1200" b="0" i="0" kern="1200" dirty="0">
              <a:solidFill>
                <a:schemeClr val="tx1"/>
              </a:solidFill>
              <a:effectLst/>
              <a:latin typeface="+mn-lt"/>
              <a:ea typeface="+mn-ea"/>
              <a:cs typeface="+mn-cs"/>
            </a:endParaRPr>
          </a:p>
          <a:p>
            <a:r>
              <a:rPr lang="en-GB" sz="1200" b="0" i="0" kern="1200" dirty="0">
                <a:solidFill>
                  <a:schemeClr val="accent1"/>
                </a:solidFill>
                <a:effectLst/>
                <a:latin typeface="+mn-lt"/>
                <a:ea typeface="+mn-ea"/>
                <a:cs typeface="+mn-cs"/>
              </a:rPr>
              <a:t>“I stopped attending classes, started talking to teachers harshly and later started self-harming. I was showing how bad it was for me, and later, I started consuming alcohol and drugs at school”</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School did not have any red flags about me, because they just saw me as an achiever and just left me as that. I had a lot of stuff going on and they did not acknowledge that, to be honest. I was giving them [teachers] what they wanted. I was on my own. No teacher cared, because I was an achiever.</a:t>
            </a:r>
          </a:p>
          <a:p>
            <a:endParaRPr lang="en-GB" dirty="0"/>
          </a:p>
        </p:txBody>
      </p:sp>
      <p:sp>
        <p:nvSpPr>
          <p:cNvPr id="4" name="Slide Number Placeholder 3">
            <a:extLst>
              <a:ext uri="{FF2B5EF4-FFF2-40B4-BE49-F238E27FC236}">
                <a16:creationId xmlns:a16="http://schemas.microsoft.com/office/drawing/2014/main" id="{11A366D4-51DC-7B7D-A484-4881FD5B3D2B}"/>
              </a:ext>
            </a:extLst>
          </p:cNvPr>
          <p:cNvSpPr>
            <a:spLocks noGrp="1"/>
          </p:cNvSpPr>
          <p:nvPr>
            <p:ph type="sldNum" sz="quarter" idx="5"/>
          </p:nvPr>
        </p:nvSpPr>
        <p:spPr/>
        <p:txBody>
          <a:bodyPr/>
          <a:lstStyle/>
          <a:p>
            <a:fld id="{5C14625F-274A-453B-B350-3B8D10A5E126}" type="slidenum">
              <a:rPr lang="en-GB" smtClean="0"/>
              <a:t>4</a:t>
            </a:fld>
            <a:endParaRPr lang="en-GB"/>
          </a:p>
        </p:txBody>
      </p:sp>
    </p:spTree>
    <p:extLst>
      <p:ext uri="{BB962C8B-B14F-4D97-AF65-F5344CB8AC3E}">
        <p14:creationId xmlns:p14="http://schemas.microsoft.com/office/powerpoint/2010/main" val="1023635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kern="1200" dirty="0">
                <a:solidFill>
                  <a:schemeClr val="tx1"/>
                </a:solidFill>
                <a:effectLst/>
                <a:latin typeface="+mn-lt"/>
                <a:ea typeface="+mn-ea"/>
                <a:cs typeface="+mn-cs"/>
              </a:rPr>
              <a:t>There seemed</a:t>
            </a:r>
            <a:r>
              <a:rPr lang="en-GB" sz="1200" b="0" i="0" kern="1200" baseline="0" dirty="0">
                <a:solidFill>
                  <a:schemeClr val="tx1"/>
                </a:solidFill>
                <a:effectLst/>
                <a:latin typeface="+mn-lt"/>
                <a:ea typeface="+mn-ea"/>
                <a:cs typeface="+mn-cs"/>
              </a:rPr>
              <a:t> to be a need for an open approach at school </a:t>
            </a:r>
          </a:p>
          <a:p>
            <a:pPr algn="l"/>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Having an open approach within the school environment was thought of as a starting point to breaking down the public stigma and helping reach more children with the young people saying things like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Having lessons in school would make a difference, so it is, kind of, spoken about, and it’s not just a subject that no-one speaks about, if that makes sense, because we had nothing like that at school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 was the most amazing thing the first time that I realised that I wasn’t the only one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And health professionals commenting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algn="l"/>
            <a:r>
              <a:rPr lang="en-GB" dirty="0"/>
              <a:t>For so many children, there may be a lot of stuff going on that it’s just totally invisible to everybody. Just because they're not presenting with the problems doesn't mean the problems aren't there, so that's why anything that's universal, I think, is beneficial </a:t>
            </a:r>
            <a:endParaRPr lang="en-GB" sz="1200" b="0" i="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5</a:t>
            </a:fld>
            <a:endParaRPr lang="en-GB"/>
          </a:p>
        </p:txBody>
      </p:sp>
    </p:spTree>
    <p:extLst>
      <p:ext uri="{BB962C8B-B14F-4D97-AF65-F5344CB8AC3E}">
        <p14:creationId xmlns:p14="http://schemas.microsoft.com/office/powerpoint/2010/main" val="1200225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this brings us to where we are at now… in response to these findings Twinkle, Twinkle Arti was </a:t>
            </a:r>
            <a:r>
              <a:rPr lang="en-GB" dirty="0">
                <a:solidFill>
                  <a:srgbClr val="FF0000"/>
                </a:solidFill>
              </a:rPr>
              <a:t>co-produced with families. </a:t>
            </a:r>
          </a:p>
          <a:p>
            <a:endParaRPr lang="en-GB" dirty="0">
              <a:solidFill>
                <a:srgbClr val="FF0000"/>
              </a:solidFill>
            </a:endParaRPr>
          </a:p>
          <a:p>
            <a:r>
              <a:rPr lang="en-GB" sz="1200" kern="1200" dirty="0">
                <a:solidFill>
                  <a:schemeClr val="tx1"/>
                </a:solidFill>
                <a:effectLst/>
                <a:latin typeface="+mn-lt"/>
                <a:ea typeface="+mn-ea"/>
                <a:cs typeface="+mn-cs"/>
              </a:rPr>
              <a:t>Twinkle, Twinkle Arti is a storybook and read-along video for 5–8-year-olds that can be read to all children and may be particularly useful for children affected by difficult family situations. The storybook was co-created with families and professionals and is designed to help all children understand and talk about family life in a safe and supported way. It focuses on the emotional and social challenges children may face and aims to mitigate the negative impact of family adversity and promote positive mental health.</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story focuses on the emotional and social challenges children may face, without explicitly mentioning difficult home situations. Difficult family situations are represented by a character named a ‘</a:t>
            </a:r>
            <a:r>
              <a:rPr lang="en-US" sz="1200" kern="1200" dirty="0" err="1">
                <a:solidFill>
                  <a:schemeClr val="tx1"/>
                </a:solidFill>
                <a:effectLst/>
                <a:latin typeface="+mn-lt"/>
                <a:ea typeface="+mn-ea"/>
                <a:cs typeface="+mn-cs"/>
              </a:rPr>
              <a:t>Yozzle</a:t>
            </a:r>
            <a:r>
              <a:rPr lang="en-US" sz="1200" kern="1200" dirty="0">
                <a:solidFill>
                  <a:schemeClr val="tx1"/>
                </a:solidFill>
                <a:effectLst/>
                <a:latin typeface="+mn-lt"/>
                <a:ea typeface="+mn-ea"/>
                <a:cs typeface="+mn-cs"/>
              </a:rPr>
              <a:t>’ which displays </a:t>
            </a:r>
            <a:r>
              <a:rPr lang="en-US" sz="1200" kern="1200" dirty="0" err="1">
                <a:solidFill>
                  <a:schemeClr val="tx1"/>
                </a:solidFill>
                <a:effectLst/>
                <a:latin typeface="+mn-lt"/>
                <a:ea typeface="+mn-ea"/>
                <a:cs typeface="+mn-cs"/>
              </a:rPr>
              <a:t>behaviours</a:t>
            </a:r>
            <a:r>
              <a:rPr lang="en-US" sz="1200" kern="1200" dirty="0">
                <a:solidFill>
                  <a:schemeClr val="tx1"/>
                </a:solidFill>
                <a:effectLst/>
                <a:latin typeface="+mn-lt"/>
                <a:ea typeface="+mn-ea"/>
                <a:cs typeface="+mn-cs"/>
              </a:rPr>
              <a:t> that represent the negative impact on some families. The book uses a character, Arti, who is a young star and goes through struggles that may feel familiar to children living in difficult situations – for example those experiencing disruption, worry or confusion. </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Key messages are: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Children are not alone, and other children may have similar experiences.</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Children are not responsible for the needs and welfare of adult family members.</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Speaking to a trusted adult about their feelings can be a positive experience for children experiencing such issues.</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book does not directly mention adversity; instead, it includes a character causing disruption in the lives of the main characters. This approach respects children's different levels of understanding, and parents' wishes to protect them from sensitive topics.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6</a:t>
            </a:fld>
            <a:endParaRPr lang="en-GB"/>
          </a:p>
        </p:txBody>
      </p:sp>
    </p:spTree>
    <p:extLst>
      <p:ext uri="{BB962C8B-B14F-4D97-AF65-F5344CB8AC3E}">
        <p14:creationId xmlns:p14="http://schemas.microsoft.com/office/powerpoint/2010/main" val="1582784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To support practitioners and teachers to share the story of Twinkle, Twinkle Arti and help encourage all children to recognise and talk about their feelings in a safe and open manner and to be able to identify trusted adults with whom they can speak accompanying resources were co-produced with primary-school aged children (N=69), parents (N=3), school staff (N=5) and  Coram SCARF the leading charity provider of </a:t>
            </a:r>
            <a:r>
              <a:rPr lang="en-GB" sz="1200" b="0" i="0" kern="1200" dirty="0">
                <a:solidFill>
                  <a:schemeClr val="tx1"/>
                </a:solidFill>
                <a:effectLst/>
                <a:latin typeface="+mn-lt"/>
                <a:ea typeface="+mn-ea"/>
                <a:cs typeface="+mn-cs"/>
              </a:rPr>
              <a:t>relationships, health, wellbeing, and drugs education to children across the UK.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All stakeholders held ‘power’ in the material development, through shared knowledge generation from 4 workshops (children and parents separately), individual discussion (school staff and parents) and plan development (children’s education charity). </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7</a:t>
            </a:fld>
            <a:endParaRPr lang="en-GB"/>
          </a:p>
        </p:txBody>
      </p:sp>
    </p:spTree>
    <p:extLst>
      <p:ext uri="{BB962C8B-B14F-4D97-AF65-F5344CB8AC3E}">
        <p14:creationId xmlns:p14="http://schemas.microsoft.com/office/powerpoint/2010/main" val="1539869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Parents and school staff acknowledged stigma surrounding family adversity and asked for lessons using positive emotional wellbeing messaging that enables children to interpret meaning depending on their family experiences. Teachers want an intervention to fit into their current practice, with minimal staff burden and provided practical resource ideas including: preferred activity duration and timeframe, effective activity types (e.g. role play, flash cards, circle discussion) and adaptations to consider additional needs. Children suggested fun and creative activities using art, craft, music, puppets and physical activity. These ideas were taken by Coram and developed into a lesson plan for Years 1-3, addressing core aspects of the statutory Relationship Sex Health Education national curriculum. </a:t>
            </a: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8</a:t>
            </a:fld>
            <a:endParaRPr lang="en-GB"/>
          </a:p>
        </p:txBody>
      </p:sp>
    </p:spTree>
    <p:extLst>
      <p:ext uri="{BB962C8B-B14F-4D97-AF65-F5344CB8AC3E}">
        <p14:creationId xmlns:p14="http://schemas.microsoft.com/office/powerpoint/2010/main" val="3861496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learning outcomes are: </a:t>
            </a:r>
          </a:p>
          <a:p>
            <a:r>
              <a:rPr lang="en-GB" sz="1200" kern="1200" dirty="0">
                <a:solidFill>
                  <a:schemeClr val="tx1"/>
                </a:solidFill>
                <a:effectLst/>
                <a:latin typeface="+mn-lt"/>
                <a:ea typeface="+mn-ea"/>
                <a:cs typeface="+mn-cs"/>
              </a:rPr>
              <a:t>Children will:</a:t>
            </a:r>
          </a:p>
          <a:p>
            <a:pPr lvl="0"/>
            <a:r>
              <a:rPr lang="en-GB" sz="1200" kern="1200" dirty="0">
                <a:solidFill>
                  <a:schemeClr val="tx1"/>
                </a:solidFill>
                <a:effectLst/>
                <a:latin typeface="+mn-lt"/>
                <a:ea typeface="+mn-ea"/>
                <a:cs typeface="+mn-cs"/>
              </a:rPr>
              <a:t>Recognise and name emotions</a:t>
            </a:r>
          </a:p>
          <a:p>
            <a:pPr lvl="0"/>
            <a:r>
              <a:rPr lang="en-GB" sz="1200" kern="1200" dirty="0">
                <a:solidFill>
                  <a:schemeClr val="tx1"/>
                </a:solidFill>
                <a:effectLst/>
                <a:latin typeface="+mn-lt"/>
                <a:ea typeface="+mn-ea"/>
                <a:cs typeface="+mn-cs"/>
              </a:rPr>
              <a:t>Understand that it can be helpful to talk about feelings</a:t>
            </a:r>
          </a:p>
          <a:p>
            <a:pPr lvl="0"/>
            <a:r>
              <a:rPr lang="en-GB" sz="1200" kern="1200" dirty="0">
                <a:solidFill>
                  <a:schemeClr val="tx1"/>
                </a:solidFill>
                <a:effectLst/>
                <a:latin typeface="+mn-lt"/>
                <a:ea typeface="+mn-ea"/>
                <a:cs typeface="+mn-cs"/>
              </a:rPr>
              <a:t>Build empathy by listening to others</a:t>
            </a:r>
          </a:p>
          <a:p>
            <a:pPr lvl="0"/>
            <a:r>
              <a:rPr lang="en-GB" sz="1200" kern="1200" dirty="0">
                <a:solidFill>
                  <a:schemeClr val="tx1"/>
                </a:solidFill>
                <a:effectLst/>
                <a:latin typeface="+mn-lt"/>
                <a:ea typeface="+mn-ea"/>
                <a:cs typeface="+mn-cs"/>
              </a:rPr>
              <a:t>Understand who their trusted adults are</a:t>
            </a:r>
          </a:p>
          <a:p>
            <a:pPr lvl="0"/>
            <a:r>
              <a:rPr lang="en-GB" sz="1200" kern="1200" dirty="0">
                <a:solidFill>
                  <a:schemeClr val="tx1"/>
                </a:solidFill>
                <a:effectLst/>
                <a:latin typeface="+mn-lt"/>
                <a:ea typeface="+mn-ea"/>
                <a:cs typeface="+mn-cs"/>
              </a:rPr>
              <a:t>Recognise the importance of positive mental health</a:t>
            </a:r>
          </a:p>
          <a:p>
            <a:pPr lvl="0"/>
            <a:r>
              <a:rPr lang="en-GB" sz="1200" kern="1200" dirty="0">
                <a:solidFill>
                  <a:schemeClr val="tx1"/>
                </a:solidFill>
                <a:effectLst/>
                <a:latin typeface="+mn-lt"/>
                <a:ea typeface="+mn-ea"/>
                <a:cs typeface="+mn-cs"/>
              </a:rPr>
              <a:t>Use art and design to express personal emotions</a:t>
            </a: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9</a:t>
            </a:fld>
            <a:endParaRPr lang="en-GB"/>
          </a:p>
        </p:txBody>
      </p:sp>
    </p:spTree>
    <p:extLst>
      <p:ext uri="{BB962C8B-B14F-4D97-AF65-F5344CB8AC3E}">
        <p14:creationId xmlns:p14="http://schemas.microsoft.com/office/powerpoint/2010/main" val="3830866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lnSpc>
                <a:spcPts val="1275"/>
              </a:lnSpc>
              <a:spcAft>
                <a:spcPts val="800"/>
              </a:spcAft>
              <a:buNone/>
            </a:pPr>
            <a:r>
              <a:rPr lang="en-GB" sz="1200" b="0" i="0" dirty="0">
                <a:solidFill>
                  <a:srgbClr val="7030A0"/>
                </a:solidFill>
                <a:effectLst/>
                <a:latin typeface="Arial" panose="020B0604020202020204" pitchFamily="34" charset="0"/>
              </a:rPr>
              <a:t>The main teaching elements of the lesson plan are; </a:t>
            </a:r>
            <a:endParaRPr lang="en-GB" b="0" i="0" dirty="0">
              <a:solidFill>
                <a:srgbClr val="000000"/>
              </a:solidFill>
              <a:effectLst/>
              <a:latin typeface="Segoe UI" panose="020B0502040204020203" pitchFamily="34" charset="0"/>
            </a:endParaRPr>
          </a:p>
          <a:p>
            <a:pPr algn="l" rtl="0" fontAlgn="base">
              <a:lnSpc>
                <a:spcPts val="1275"/>
              </a:lnSpc>
              <a:spcAft>
                <a:spcPts val="800"/>
              </a:spcAft>
              <a:buNone/>
            </a:pPr>
            <a:endParaRPr lang="en-GB" sz="1200" b="0" i="0" dirty="0">
              <a:solidFill>
                <a:srgbClr val="7030A0"/>
              </a:solidFill>
              <a:effectLst/>
              <a:latin typeface="Arial" panose="020B0604020202020204" pitchFamily="34" charset="0"/>
            </a:endParaRPr>
          </a:p>
          <a:p>
            <a:pPr algn="l" rtl="0" fontAlgn="base">
              <a:lnSpc>
                <a:spcPts val="1275"/>
              </a:lnSpc>
              <a:spcAft>
                <a:spcPts val="800"/>
              </a:spcAft>
              <a:buNone/>
            </a:pPr>
            <a:r>
              <a:rPr lang="en-GB" sz="1200" b="0" i="0" u="sng" dirty="0">
                <a:solidFill>
                  <a:srgbClr val="7030A0"/>
                </a:solidFill>
                <a:effectLst/>
                <a:latin typeface="Arial" panose="020B0604020202020204" pitchFamily="34" charset="0"/>
              </a:rPr>
              <a:t>Introduction</a:t>
            </a:r>
            <a:r>
              <a:rPr lang="en-GB" sz="1200" b="0" i="0" dirty="0">
                <a:solidFill>
                  <a:srgbClr val="7030A0"/>
                </a:solidFill>
                <a:effectLst/>
                <a:latin typeface="Arial" panose="020B0604020202020204" pitchFamily="34" charset="0"/>
              </a:rPr>
              <a:t> – this involves talking about feelings and</a:t>
            </a:r>
            <a:r>
              <a:rPr lang="en-GB" sz="1200" b="0" i="0" baseline="0" dirty="0">
                <a:solidFill>
                  <a:srgbClr val="7030A0"/>
                </a:solidFill>
                <a:effectLst/>
                <a:latin typeface="Arial" panose="020B0604020202020204" pitchFamily="34" charset="0"/>
              </a:rPr>
              <a:t> explaining where they come and how feelings can change. The teacher then reads the book or the children watch the video before asking the children to sit in a circle and match pictures of arti to feeling images or words cards. </a:t>
            </a:r>
            <a:endParaRPr lang="en-GB" sz="1200" b="0" i="0" dirty="0">
              <a:solidFill>
                <a:srgbClr val="7030A0"/>
              </a:solidFill>
              <a:effectLst/>
              <a:latin typeface="Arial" panose="020B0604020202020204" pitchFamily="34" charset="0"/>
            </a:endParaRPr>
          </a:p>
          <a:p>
            <a:pPr algn="l" rtl="0" fontAlgn="base">
              <a:lnSpc>
                <a:spcPts val="1275"/>
              </a:lnSpc>
              <a:spcAft>
                <a:spcPts val="800"/>
              </a:spcAft>
              <a:buNone/>
            </a:pPr>
            <a:endParaRPr lang="en-GB" b="0" i="0" dirty="0">
              <a:solidFill>
                <a:srgbClr val="000000"/>
              </a:solidFill>
              <a:effectLst/>
              <a:latin typeface="Segoe UI" panose="020B0502040204020203" pitchFamily="34" charset="0"/>
            </a:endParaRPr>
          </a:p>
          <a:p>
            <a:pPr algn="l" rtl="0" fontAlgn="base">
              <a:lnSpc>
                <a:spcPts val="1275"/>
              </a:lnSpc>
              <a:spcAft>
                <a:spcPts val="800"/>
              </a:spcAft>
              <a:buNone/>
            </a:pPr>
            <a:r>
              <a:rPr lang="en-GB" sz="1200" b="0" i="0" u="sng" dirty="0">
                <a:solidFill>
                  <a:srgbClr val="7030A0"/>
                </a:solidFill>
                <a:effectLst/>
                <a:latin typeface="Arial" panose="020B0604020202020204" pitchFamily="34" charset="0"/>
              </a:rPr>
              <a:t>For Activity 1 </a:t>
            </a:r>
            <a:r>
              <a:rPr lang="en-GB" sz="1200" b="0" i="0" dirty="0">
                <a:solidFill>
                  <a:srgbClr val="7030A0"/>
                </a:solidFill>
                <a:effectLst/>
                <a:latin typeface="Arial" panose="020B0604020202020204" pitchFamily="34" charset="0"/>
              </a:rPr>
              <a:t>– Pass the feelings round the circle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Children sit in a circle, and the feelings jar is passed around. Music, song or the shake of an instrument can signify when to pause the passing. Invite the child to take out a feeling word. As a group discuss “What helps you when you feel ...” What different ways can we manage uncomfortable feelings? Who would be a good person to talk to? What makes someone a good person to talk to about your feeling? Who did Arti speak to in the story? Who helped her manage her feelings? </a:t>
            </a:r>
          </a:p>
          <a:p>
            <a:r>
              <a:rPr lang="en-GB" sz="1200" kern="1200" dirty="0">
                <a:solidFill>
                  <a:schemeClr val="tx1"/>
                </a:solidFill>
                <a:effectLst/>
                <a:latin typeface="+mn-lt"/>
                <a:ea typeface="+mn-ea"/>
                <a:cs typeface="+mn-cs"/>
              </a:rPr>
              <a:t>Following this make a ‘Safe People Galaxy’ display. </a:t>
            </a:r>
          </a:p>
          <a:p>
            <a:r>
              <a:rPr lang="en-GB" sz="1200" kern="1200" dirty="0">
                <a:solidFill>
                  <a:schemeClr val="tx1"/>
                </a:solidFill>
                <a:effectLst/>
                <a:latin typeface="+mn-lt"/>
                <a:ea typeface="+mn-ea"/>
                <a:cs typeface="+mn-cs"/>
              </a:rPr>
              <a:t>Children can write the names of trusted people they can talk to and who make them feel safe on to cut out planet shapes to be stuck to the galaxy display.</a:t>
            </a:r>
          </a:p>
          <a:p>
            <a:r>
              <a:rPr lang="en-GB" sz="1200" kern="1200" dirty="0">
                <a:solidFill>
                  <a:schemeClr val="tx1"/>
                </a:solidFill>
                <a:effectLst/>
                <a:latin typeface="+mn-lt"/>
                <a:ea typeface="+mn-ea"/>
                <a:cs typeface="+mn-cs"/>
              </a:rPr>
              <a:t>avoiding actual names of people but instead writing their role, e.g. grandma, mum, aunt, friend, teacher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10</a:t>
            </a:fld>
            <a:endParaRPr lang="en-GB"/>
          </a:p>
        </p:txBody>
      </p:sp>
    </p:spTree>
    <p:extLst>
      <p:ext uri="{BB962C8B-B14F-4D97-AF65-F5344CB8AC3E}">
        <p14:creationId xmlns:p14="http://schemas.microsoft.com/office/powerpoint/2010/main" val="2857913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lnSpc>
                <a:spcPts val="1275"/>
              </a:lnSpc>
              <a:spcAft>
                <a:spcPts val="800"/>
              </a:spcAft>
              <a:buNone/>
            </a:pPr>
            <a:r>
              <a:rPr lang="en-GB" sz="1200" b="0" i="0" dirty="0">
                <a:solidFill>
                  <a:srgbClr val="7030A0"/>
                </a:solidFill>
                <a:effectLst/>
                <a:latin typeface="Arial" panose="020B0604020202020204" pitchFamily="34" charset="0"/>
              </a:rPr>
              <a:t>Teacher supported activity – Feelings Portrait </a:t>
            </a:r>
          </a:p>
          <a:p>
            <a:pPr algn="l" rtl="0" fontAlgn="base">
              <a:lnSpc>
                <a:spcPts val="1275"/>
              </a:lnSpc>
              <a:spcAft>
                <a:spcPts val="800"/>
              </a:spcAft>
              <a:buNone/>
            </a:pPr>
            <a:endParaRPr lang="en-GB" sz="1200" b="0" i="0" dirty="0">
              <a:solidFill>
                <a:srgbClr val="7030A0"/>
              </a:solidFill>
              <a:effectLst/>
              <a:latin typeface="Arial" panose="020B0604020202020204" pitchFamily="34" charset="0"/>
            </a:endParaRPr>
          </a:p>
          <a:p>
            <a:pPr marL="0" marR="0" lvl="0" indent="0" algn="l" defTabSz="914400" rtl="0" eaLnBrk="1" fontAlgn="base" latinLnBrk="0" hangingPunct="1">
              <a:lnSpc>
                <a:spcPts val="1275"/>
              </a:lnSpc>
              <a:spcBef>
                <a:spcPts val="0"/>
              </a:spcBef>
              <a:spcAft>
                <a:spcPts val="800"/>
              </a:spcAft>
              <a:buClrTx/>
              <a:buSzTx/>
              <a:buFontTx/>
              <a:buNone/>
              <a:tabLst/>
              <a:defRPr/>
            </a:pPr>
            <a:r>
              <a:rPr lang="en-GB" sz="1200" b="0" i="0" dirty="0">
                <a:solidFill>
                  <a:srgbClr val="7030A0"/>
                </a:solidFill>
                <a:effectLst/>
                <a:latin typeface="Arial" panose="020B0604020202020204" pitchFamily="34" charset="0"/>
              </a:rPr>
              <a:t>Ask children to create </a:t>
            </a:r>
            <a:r>
              <a:rPr lang="en-GB" sz="1200" dirty="0"/>
              <a:t>a self-portrait, but instead of focusing on realistic features, like eyes, noses, mouths, fill the face and background with colours, shapes, &amp; symbols that represent how they feel inside today</a:t>
            </a:r>
            <a:endParaRPr lang="en-GB" sz="1200" dirty="0">
              <a:solidFill>
                <a:schemeClr val="accent1">
                  <a:lumMod val="40000"/>
                  <a:lumOff val="60000"/>
                </a:schemeClr>
              </a:solidFill>
            </a:endParaRPr>
          </a:p>
          <a:p>
            <a:pPr algn="l" rtl="0" fontAlgn="base">
              <a:lnSpc>
                <a:spcPts val="1275"/>
              </a:lnSpc>
              <a:spcAft>
                <a:spcPts val="800"/>
              </a:spcAft>
              <a:buNone/>
            </a:pPr>
            <a:endParaRPr lang="en-GB" sz="1200" b="0" i="0" dirty="0">
              <a:solidFill>
                <a:srgbClr val="7030A0"/>
              </a:solidFill>
              <a:effectLst/>
              <a:latin typeface="Arial" panose="020B0604020202020204" pitchFamily="34" charset="0"/>
            </a:endParaRPr>
          </a:p>
          <a:p>
            <a:pPr algn="l" rtl="0" fontAlgn="base">
              <a:lnSpc>
                <a:spcPts val="1275"/>
              </a:lnSpc>
              <a:spcAft>
                <a:spcPts val="800"/>
              </a:spcAft>
              <a:buNone/>
            </a:pPr>
            <a:r>
              <a:rPr lang="en-GB" sz="1200" b="0" i="0" dirty="0">
                <a:solidFill>
                  <a:srgbClr val="7030A0"/>
                </a:solidFill>
                <a:effectLst/>
                <a:latin typeface="Arial" panose="020B0604020202020204" pitchFamily="34" charset="0"/>
              </a:rPr>
              <a:t>Summary and circle time  </a:t>
            </a:r>
          </a:p>
          <a:p>
            <a:pPr algn="l" rtl="0" fontAlgn="base">
              <a:lnSpc>
                <a:spcPts val="1275"/>
              </a:lnSpc>
              <a:spcAft>
                <a:spcPts val="800"/>
              </a:spcAft>
              <a:buNone/>
            </a:pPr>
            <a:endParaRPr lang="en-GB" sz="1200" b="0" i="0" dirty="0">
              <a:solidFill>
                <a:srgbClr val="7030A0"/>
              </a:solidFill>
              <a:effectLst/>
              <a:latin typeface="Arial" panose="020B0604020202020204" pitchFamily="34" charset="0"/>
            </a:endParaRPr>
          </a:p>
          <a:p>
            <a:r>
              <a:rPr lang="en-GB" sz="1200" kern="1200" dirty="0">
                <a:solidFill>
                  <a:schemeClr val="tx1"/>
                </a:solidFill>
                <a:effectLst/>
                <a:latin typeface="+mn-lt"/>
                <a:ea typeface="+mn-ea"/>
                <a:cs typeface="+mn-cs"/>
              </a:rPr>
              <a:t>Explain you are going to listen to some calming space music, whilst you reflect and think about your learning. </a:t>
            </a:r>
          </a:p>
          <a:p>
            <a:r>
              <a:rPr lang="en-GB" sz="1200" kern="1200" dirty="0">
                <a:solidFill>
                  <a:schemeClr val="tx1"/>
                </a:solidFill>
                <a:effectLst/>
                <a:latin typeface="+mn-lt"/>
                <a:ea typeface="+mn-ea"/>
                <a:cs typeface="+mn-cs"/>
              </a:rPr>
              <a:t>Invite the children to share their finished portraits. This could be with their partner during circle time or in a small group. If children feel comfortable to do so share as a whole class.</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Create a ‘Feelings check in’ resource (</a:t>
            </a:r>
            <a:r>
              <a:rPr lang="en-GB" sz="1200" kern="1200" dirty="0" err="1">
                <a:solidFill>
                  <a:schemeClr val="tx1"/>
                </a:solidFill>
                <a:effectLst/>
                <a:latin typeface="+mn-lt"/>
                <a:ea typeface="+mn-ea"/>
                <a:cs typeface="+mn-cs"/>
              </a:rPr>
              <a:t>somm</a:t>
            </a:r>
            <a:r>
              <a:rPr lang="en-GB" sz="1200" kern="1200" dirty="0">
                <a:solidFill>
                  <a:schemeClr val="tx1"/>
                </a:solidFill>
                <a:effectLst/>
                <a:latin typeface="+mn-lt"/>
                <a:ea typeface="+mn-ea"/>
                <a:cs typeface="+mn-cs"/>
              </a:rPr>
              <a:t> examples are included in the lesson</a:t>
            </a:r>
            <a:r>
              <a:rPr lang="en-GB" sz="1200" kern="1200" baseline="0" dirty="0">
                <a:solidFill>
                  <a:schemeClr val="tx1"/>
                </a:solidFill>
                <a:effectLst/>
                <a:latin typeface="+mn-lt"/>
                <a:ea typeface="+mn-ea"/>
                <a:cs typeface="+mn-cs"/>
              </a:rPr>
              <a:t> plan)</a:t>
            </a:r>
            <a:r>
              <a:rPr lang="en-GB" sz="1200" kern="1200" dirty="0">
                <a:solidFill>
                  <a:schemeClr val="tx1"/>
                </a:solidFill>
                <a:effectLst/>
                <a:latin typeface="+mn-lt"/>
                <a:ea typeface="+mn-ea"/>
                <a:cs typeface="+mn-cs"/>
              </a:rPr>
              <a:t> or draw the children's attention to a ‘Feelings check in’ resource you already have in the classroom.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End with group affirmation about feelings</a:t>
            </a:r>
            <a:r>
              <a:rPr lang="en-GB" sz="1200" kern="1200" baseline="0" dirty="0">
                <a:solidFill>
                  <a:schemeClr val="tx1"/>
                </a:solidFill>
                <a:effectLst/>
                <a:latin typeface="+mn-lt"/>
                <a:ea typeface="+mn-ea"/>
                <a:cs typeface="+mn-cs"/>
              </a:rPr>
              <a:t> and share </a:t>
            </a:r>
            <a:r>
              <a:rPr lang="en-GB" sz="1200" kern="1200" dirty="0">
                <a:solidFill>
                  <a:schemeClr val="tx1"/>
                </a:solidFill>
                <a:effectLst/>
                <a:latin typeface="+mn-lt"/>
                <a:ea typeface="+mn-ea"/>
                <a:cs typeface="+mn-cs"/>
              </a:rPr>
              <a:t>the final illustration of Arti twinkling brightly with lots of other young stars.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And there was some extra activities which the teachers could choose to extend the lessons or </a:t>
            </a:r>
            <a:r>
              <a:rPr lang="en-GB" sz="1200" b="0" i="0" dirty="0">
                <a:solidFill>
                  <a:srgbClr val="7030A0"/>
                </a:solidFill>
                <a:effectLst/>
                <a:latin typeface="Arial" panose="020B0604020202020204" pitchFamily="34" charset="0"/>
              </a:rPr>
              <a:t>for children to engage with independently whilst teachers may be working with smaller focused groups</a:t>
            </a:r>
            <a:r>
              <a:rPr lang="en-GB" sz="1200" kern="1200" dirty="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11</a:t>
            </a:fld>
            <a:endParaRPr lang="en-GB"/>
          </a:p>
        </p:txBody>
      </p:sp>
    </p:spTree>
    <p:extLst>
      <p:ext uri="{BB962C8B-B14F-4D97-AF65-F5344CB8AC3E}">
        <p14:creationId xmlns:p14="http://schemas.microsoft.com/office/powerpoint/2010/main" val="82387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u="sng" kern="1200" dirty="0">
                <a:solidFill>
                  <a:schemeClr val="tx1"/>
                </a:solidFill>
                <a:effectLst/>
                <a:latin typeface="+mn-lt"/>
                <a:ea typeface="+mn-ea"/>
                <a:cs typeface="+mn-cs"/>
              </a:rPr>
              <a:t>School 1 -69 recruited </a:t>
            </a:r>
            <a:endParaRPr lang="en-GB" sz="1200" b="0" i="0" kern="1200" dirty="0">
              <a:solidFill>
                <a:schemeClr val="tx1"/>
              </a:solidFill>
              <a:effectLst/>
              <a:latin typeface="+mn-lt"/>
              <a:ea typeface="+mn-ea"/>
              <a:cs typeface="+mn-cs"/>
            </a:endParaRPr>
          </a:p>
          <a:p>
            <a:pPr rtl="0" fontAlgn="base"/>
            <a:br>
              <a:rPr lang="en-GB" sz="1200" b="0" i="0" kern="1200" dirty="0">
                <a:solidFill>
                  <a:schemeClr val="tx1"/>
                </a:solidFill>
                <a:effectLst/>
                <a:latin typeface="+mn-lt"/>
                <a:ea typeface="+mn-ea"/>
                <a:cs typeface="+mn-cs"/>
              </a:rPr>
            </a:br>
            <a:r>
              <a:rPr lang="en-GB" sz="1200" b="0" i="0" u="sng" kern="1200" dirty="0">
                <a:solidFill>
                  <a:schemeClr val="tx1"/>
                </a:solidFill>
                <a:effectLst/>
                <a:latin typeface="+mn-lt"/>
                <a:ea typeface="+mn-ea"/>
                <a:cs typeface="+mn-cs"/>
              </a:rPr>
              <a:t>School 2 - 69 recruited </a:t>
            </a:r>
            <a:endParaRPr lang="en-GB" sz="1200" b="0" i="0" kern="1200" dirty="0">
              <a:solidFill>
                <a:schemeClr val="tx1"/>
              </a:solidFill>
              <a:effectLst/>
              <a:latin typeface="+mn-lt"/>
              <a:ea typeface="+mn-ea"/>
              <a:cs typeface="+mn-cs"/>
            </a:endParaRPr>
          </a:p>
          <a:p>
            <a:pPr rtl="0" fontAlgn="base"/>
            <a:br>
              <a:rPr lang="en-GB" sz="1200" b="0" i="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Piloted in three schools in different areas of England including areas with high parental substance use, financial hardship, and cultural diversity during spring/summer 2026. Teachers interviewed about their experiences of implementing the intervention and its perceived impact on children’s well-being. Children’s experiences explored within whole-class feedback sessions. Teacher reported Strengths and Difficulties Questionnaires completed pre-and post-intervention for every child to measure change. In one school a health related quality of health measure, the CHU-9D was completed pre and post too. Attendance data collected pre, post and during the intervention. </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12</a:t>
            </a:fld>
            <a:endParaRPr lang="en-GB"/>
          </a:p>
        </p:txBody>
      </p:sp>
    </p:spTree>
    <p:extLst>
      <p:ext uri="{BB962C8B-B14F-4D97-AF65-F5344CB8AC3E}">
        <p14:creationId xmlns:p14="http://schemas.microsoft.com/office/powerpoint/2010/main" val="801506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defRPr/>
            </a:pPr>
            <a:r>
              <a:rPr lang="en-GB" sz="1200" dirty="0">
                <a:solidFill>
                  <a:schemeClr val="tx1"/>
                </a:solidFill>
              </a:rPr>
              <a:t>Data collection complete for two schools. Third school encountered internal issues unrelated to project which limited their capacity before summer break. Hoping to recommence data collection in the coming weeks.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Key challenge with recruitment and intervention delivery was capacity or perceived capacity. </a:t>
            </a:r>
          </a:p>
          <a:p>
            <a:endParaRPr lang="en-GB" sz="1200" kern="1200" dirty="0">
              <a:solidFill>
                <a:schemeClr val="tx1"/>
              </a:solidFill>
              <a:effectLst/>
              <a:latin typeface="+mn-lt"/>
              <a:ea typeface="+mn-ea"/>
              <a:cs typeface="+mn-cs"/>
            </a:endParaRPr>
          </a:p>
          <a:p>
            <a:pPr marL="0" indent="0">
              <a:lnSpc>
                <a:spcPct val="100000"/>
              </a:lnSpc>
              <a:spcBef>
                <a:spcPts val="0"/>
              </a:spcBef>
              <a:buNone/>
              <a:defRPr/>
            </a:pPr>
            <a:r>
              <a:rPr lang="en-GB" sz="1200" dirty="0">
                <a:solidFill>
                  <a:schemeClr val="tx1"/>
                </a:solidFill>
              </a:rPr>
              <a:t>Strategies to aid recruitment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Approaching Coram SCARF associated schools first </a:t>
            </a:r>
          </a:p>
          <a:p>
            <a:pPr>
              <a:lnSpc>
                <a:spcPct val="100000"/>
              </a:lnSpc>
              <a:spcBef>
                <a:spcPts val="0"/>
              </a:spcBef>
              <a:defRPr/>
            </a:pPr>
            <a:r>
              <a:rPr lang="en-GB" sz="1200" dirty="0">
                <a:solidFill>
                  <a:schemeClr val="tx1"/>
                </a:solidFill>
              </a:rPr>
              <a:t>Linking into existing research active school networks </a:t>
            </a:r>
          </a:p>
          <a:p>
            <a:pPr marL="285750" indent="-285750">
              <a:lnSpc>
                <a:spcPct val="100000"/>
              </a:lnSpc>
              <a:spcBef>
                <a:spcPts val="0"/>
              </a:spcBef>
              <a:buFont typeface="Arial" panose="020B0604020202020204" pitchFamily="34" charset="0"/>
              <a:buChar char="•"/>
              <a:defRPr/>
            </a:pPr>
            <a:r>
              <a:rPr lang="en-GB" sz="1200" dirty="0">
                <a:solidFill>
                  <a:schemeClr val="tx1"/>
                </a:solidFill>
              </a:rPr>
              <a:t>Adopting a suitable timeframe that considers school’s other commitments</a:t>
            </a:r>
          </a:p>
          <a:p>
            <a:pPr>
              <a:lnSpc>
                <a:spcPct val="100000"/>
              </a:lnSpc>
              <a:spcBef>
                <a:spcPts val="0"/>
              </a:spcBef>
              <a:defRPr/>
            </a:pPr>
            <a:endParaRPr lang="en-GB" sz="1200" dirty="0">
              <a:solidFill>
                <a:schemeClr val="tx1"/>
              </a:solidFill>
            </a:endParaRPr>
          </a:p>
          <a:p>
            <a:pPr marL="0" indent="0">
              <a:lnSpc>
                <a:spcPct val="100000"/>
              </a:lnSpc>
              <a:spcBef>
                <a:spcPts val="0"/>
              </a:spcBef>
              <a:buNone/>
              <a:defRPr/>
            </a:pPr>
            <a:r>
              <a:rPr lang="en-GB" sz="1200" dirty="0">
                <a:solidFill>
                  <a:schemeClr val="tx1"/>
                </a:solidFill>
              </a:rPr>
              <a:t>Strategies to aid implementation </a:t>
            </a:r>
          </a:p>
          <a:p>
            <a:pPr marL="285750" indent="-285750">
              <a:lnSpc>
                <a:spcPct val="100000"/>
              </a:lnSpc>
              <a:spcBef>
                <a:spcPts val="0"/>
              </a:spcBef>
              <a:buFont typeface="Arial" panose="020B0604020202020204" pitchFamily="34" charset="0"/>
              <a:buChar char="•"/>
              <a:defRPr/>
            </a:pPr>
            <a:r>
              <a:rPr lang="en-GB" sz="1200" dirty="0">
                <a:solidFill>
                  <a:schemeClr val="tx1"/>
                </a:solidFill>
              </a:rPr>
              <a:t>Obtain enthusiastic contact within the school and buy in from headteacher</a:t>
            </a:r>
          </a:p>
          <a:p>
            <a:pPr marL="285750" indent="-285750">
              <a:lnSpc>
                <a:spcPct val="100000"/>
              </a:lnSpc>
              <a:spcBef>
                <a:spcPts val="0"/>
              </a:spcBef>
              <a:buFont typeface="Arial" panose="020B0604020202020204" pitchFamily="34" charset="0"/>
              <a:buChar char="•"/>
              <a:defRPr/>
            </a:pPr>
            <a:r>
              <a:rPr lang="en-GB" sz="1200" dirty="0">
                <a:solidFill>
                  <a:schemeClr val="tx1"/>
                </a:solidFill>
              </a:rPr>
              <a:t>Provide detailed implementation plan and regular reminders from research team </a:t>
            </a:r>
          </a:p>
          <a:p>
            <a:pPr marL="285750" indent="-285750">
              <a:lnSpc>
                <a:spcPct val="100000"/>
              </a:lnSpc>
              <a:spcBef>
                <a:spcPts val="0"/>
              </a:spcBef>
              <a:buFont typeface="Arial" panose="020B0604020202020204" pitchFamily="34" charset="0"/>
              <a:buChar char="•"/>
              <a:defRPr/>
            </a:pPr>
            <a:r>
              <a:rPr lang="en-GB" sz="1200" dirty="0">
                <a:solidFill>
                  <a:schemeClr val="tx1"/>
                </a:solidFill>
              </a:rPr>
              <a:t>Explicit links to current curriculum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rPr>
              <a:t>Provide detailed implementation plan and regular reminders from research team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rPr>
              <a:t>Offer alternative methods to collect feedback if requested</a:t>
            </a:r>
          </a:p>
          <a:p>
            <a:pPr marL="285750" indent="-285750">
              <a:lnSpc>
                <a:spcPct val="100000"/>
              </a:lnSpc>
              <a:spcBef>
                <a:spcPts val="0"/>
              </a:spcBef>
              <a:buFont typeface="Arial" panose="020B0604020202020204" pitchFamily="34" charset="0"/>
              <a:buChar char="•"/>
              <a:defRPr/>
            </a:pPr>
            <a:endParaRPr lang="en-GB" sz="1200" dirty="0">
              <a:solidFill>
                <a:schemeClr val="tx1"/>
              </a:solidFill>
            </a:endParaRPr>
          </a:p>
          <a:p>
            <a:pPr>
              <a:lnSpc>
                <a:spcPct val="100000"/>
              </a:lnSpc>
              <a:spcBef>
                <a:spcPts val="0"/>
              </a:spcBef>
              <a:defRPr/>
            </a:pPr>
            <a:endParaRPr lang="en-GB" sz="1200" dirty="0">
              <a:solidFill>
                <a:schemeClr val="tx1"/>
              </a:solidFill>
            </a:endParaRP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13</a:t>
            </a:fld>
            <a:endParaRPr lang="en-GB"/>
          </a:p>
        </p:txBody>
      </p:sp>
    </p:spTree>
    <p:extLst>
      <p:ext uri="{BB962C8B-B14F-4D97-AF65-F5344CB8AC3E}">
        <p14:creationId xmlns:p14="http://schemas.microsoft.com/office/powerpoint/2010/main" val="4271412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As can be seen above, most enjoyed the story.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They disliked the </a:t>
            </a:r>
            <a:r>
              <a:rPr lang="en-GB" sz="1200" dirty="0" err="1">
                <a:solidFill>
                  <a:schemeClr val="tx1"/>
                </a:solidFill>
              </a:rPr>
              <a:t>Yozzle’s</a:t>
            </a:r>
            <a:r>
              <a:rPr lang="en-GB" sz="1200" dirty="0">
                <a:solidFill>
                  <a:schemeClr val="tx1"/>
                </a:solidFill>
              </a:rPr>
              <a:t> effect on other big star &amp; making Arti sad &amp;liked it when big star helped Arti and other big star, when the </a:t>
            </a:r>
            <a:r>
              <a:rPr lang="en-GB" sz="1200" dirty="0" err="1">
                <a:solidFill>
                  <a:schemeClr val="tx1"/>
                </a:solidFill>
              </a:rPr>
              <a:t>Yozzle</a:t>
            </a:r>
            <a:r>
              <a:rPr lang="en-GB" sz="1200" dirty="0">
                <a:solidFill>
                  <a:schemeClr val="tx1"/>
                </a:solidFill>
              </a:rPr>
              <a:t> left and when Arti got her Twinkle back.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GB" sz="1200" dirty="0">
                <a:solidFill>
                  <a:schemeClr val="tx1"/>
                </a:solidFill>
              </a:rPr>
              <a:t>The children were able to identify the key messages of the story, listing </a:t>
            </a:r>
            <a:r>
              <a:rPr lang="en-GB" dirty="0"/>
              <a:t>Arti talking to big star about feelings, when Arti is helped by big star and when Arti loses her shine and gets it back as key parts of the story. </a:t>
            </a:r>
            <a:r>
              <a:rPr lang="en-GB" sz="1200" dirty="0">
                <a:solidFill>
                  <a:schemeClr val="tx1"/>
                </a:solidFill>
              </a:rPr>
              <a:t>They reported learning to never give up, the importance of sharing your feelings and that you don’t have to protect everything if you’re young. </a:t>
            </a:r>
          </a:p>
          <a:p>
            <a:r>
              <a:rPr lang="en-GB" sz="1200" dirty="0">
                <a:solidFill>
                  <a:schemeClr val="tx1"/>
                </a:solidFill>
              </a:rPr>
              <a:t>They enjoyed the core lesson activities in particular the art based activities and the feeling cards. </a:t>
            </a:r>
          </a:p>
          <a:p>
            <a:r>
              <a:rPr lang="en-GB" sz="1200" dirty="0">
                <a:solidFill>
                  <a:schemeClr val="tx1"/>
                </a:solidFill>
              </a:rPr>
              <a:t>When asked to write or draw on a star what they would if they felt sad or worried, they were able to identify a key person they would talk to or something they would do. These included talking to a trusted family member, teacher or friend or engaging in an activity they found calming or fun.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14</a:t>
            </a:fld>
            <a:endParaRPr lang="en-GB"/>
          </a:p>
        </p:txBody>
      </p:sp>
    </p:spTree>
    <p:extLst>
      <p:ext uri="{BB962C8B-B14F-4D97-AF65-F5344CB8AC3E}">
        <p14:creationId xmlns:p14="http://schemas.microsoft.com/office/powerpoint/2010/main" val="3283249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Data still to be formally analysed and awaiting teacher feedback from second school but initial findings are very positive. </a:t>
            </a:r>
          </a:p>
          <a:p>
            <a:r>
              <a:rPr lang="en-GB" sz="1200" dirty="0">
                <a:solidFill>
                  <a:schemeClr val="tx1"/>
                </a:solidFill>
              </a:rPr>
              <a:t>Story provided useful introduction which led seamlessly into discussion of emotions. </a:t>
            </a:r>
          </a:p>
          <a:p>
            <a:r>
              <a:rPr lang="en-GB" sz="1200" dirty="0">
                <a:solidFill>
                  <a:schemeClr val="tx1"/>
                </a:solidFill>
              </a:rPr>
              <a:t>Children really engaged with story and activities (those children with SEND needs) and were comfortable talking about emotions. </a:t>
            </a:r>
          </a:p>
          <a:p>
            <a:r>
              <a:rPr lang="en-GB" sz="1200" dirty="0">
                <a:solidFill>
                  <a:schemeClr val="tx1"/>
                </a:solidFill>
              </a:rPr>
              <a:t>Resource aligns with schools values and teaching approach and this aided implementation.</a:t>
            </a:r>
          </a:p>
          <a:p>
            <a:r>
              <a:rPr lang="en-GB" sz="1200" dirty="0">
                <a:solidFill>
                  <a:schemeClr val="tx1"/>
                </a:solidFill>
              </a:rPr>
              <a:t>This school saw such value in the resource that they decided to read the book and complete some activities across the whole school.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teachers </a:t>
            </a:r>
            <a:r>
              <a:rPr lang="en-GB" sz="1200" dirty="0">
                <a:solidFill>
                  <a:schemeClr val="tx1"/>
                </a:solidFill>
              </a:rPr>
              <a:t>reflected on their acceptability of the resource and highlighted implementation aids that could help embed the resource within other schools and primary education generally. </a:t>
            </a:r>
          </a:p>
          <a:p>
            <a:pPr marL="285750" indent="-285750">
              <a:buFont typeface="Arial" panose="020B0604020202020204" pitchFamily="34" charset="0"/>
              <a:buChar char="•"/>
            </a:pPr>
            <a:r>
              <a:rPr lang="en-GB" dirty="0"/>
              <a:t>Give each child a book </a:t>
            </a:r>
          </a:p>
          <a:p>
            <a:pPr marL="285750" indent="-285750">
              <a:buFont typeface="Arial" panose="020B0604020202020204" pitchFamily="34" charset="0"/>
              <a:buChar char="•"/>
            </a:pPr>
            <a:r>
              <a:rPr lang="en-GB" dirty="0"/>
              <a:t>Provide lesson plan and resources so ‘ready to go’ </a:t>
            </a:r>
          </a:p>
          <a:p>
            <a:pPr marL="285750" indent="-285750">
              <a:buFont typeface="Arial" panose="020B0604020202020204" pitchFamily="34" charset="0"/>
              <a:buChar char="•"/>
            </a:pPr>
            <a:r>
              <a:rPr lang="en-GB" dirty="0"/>
              <a:t>Link to PHSE </a:t>
            </a:r>
          </a:p>
          <a:p>
            <a:pPr marL="285750" indent="-285750">
              <a:buFont typeface="Arial" panose="020B0604020202020204" pitchFamily="34" charset="0"/>
              <a:buChar char="•"/>
            </a:pPr>
            <a:r>
              <a:rPr lang="en-GB" dirty="0"/>
              <a:t>Consider existing relationships (e.g. links with Coram SCARF ensured resource linked further into current teaching)</a:t>
            </a:r>
          </a:p>
          <a:p>
            <a:pPr marL="285750" indent="-285750">
              <a:buFont typeface="Arial" panose="020B0604020202020204" pitchFamily="34" charset="0"/>
              <a:buChar char="•"/>
            </a:pPr>
            <a:r>
              <a:rPr lang="en-GB" dirty="0"/>
              <a:t>Appropriate time of year (links well to teaching at start of school year)</a:t>
            </a: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15</a:t>
            </a:fld>
            <a:endParaRPr lang="en-GB"/>
          </a:p>
        </p:txBody>
      </p:sp>
    </p:spTree>
    <p:extLst>
      <p:ext uri="{BB962C8B-B14F-4D97-AF65-F5344CB8AC3E}">
        <p14:creationId xmlns:p14="http://schemas.microsoft.com/office/powerpoint/2010/main" val="17303589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solidFill>
                  <a:schemeClr val="tx1"/>
                </a:solidFill>
              </a:rPr>
              <a:t>Complete data collection in third school </a:t>
            </a:r>
          </a:p>
          <a:p>
            <a:r>
              <a:rPr lang="en-GB" sz="1400" dirty="0">
                <a:solidFill>
                  <a:schemeClr val="tx1"/>
                </a:solidFill>
              </a:rPr>
              <a:t>Qualitative analysis of feedback data – process evaluation </a:t>
            </a:r>
          </a:p>
          <a:p>
            <a:r>
              <a:rPr lang="en-GB" sz="1400" dirty="0">
                <a:solidFill>
                  <a:schemeClr val="tx1"/>
                </a:solidFill>
              </a:rPr>
              <a:t>Quantitative analysis of feasibility outcomes (in line with RE-AIM Implementation Framework)</a:t>
            </a:r>
          </a:p>
          <a:p>
            <a:pPr lvl="1"/>
            <a:r>
              <a:rPr lang="en-GB" sz="1400" dirty="0">
                <a:solidFill>
                  <a:schemeClr val="tx1"/>
                </a:solidFill>
              </a:rPr>
              <a:t>Uptake rates of schools who participate in study</a:t>
            </a:r>
          </a:p>
          <a:p>
            <a:pPr lvl="1"/>
            <a:r>
              <a:rPr lang="en-GB" sz="1400" dirty="0">
                <a:solidFill>
                  <a:schemeClr val="tx1"/>
                </a:solidFill>
              </a:rPr>
              <a:t>Frequency &amp; proportion of parent opt-out</a:t>
            </a:r>
          </a:p>
          <a:p>
            <a:pPr lvl="1"/>
            <a:r>
              <a:rPr lang="en-GB" sz="1400" dirty="0">
                <a:solidFill>
                  <a:schemeClr val="tx1"/>
                </a:solidFill>
              </a:rPr>
              <a:t>Frequency &amp; proportion of class with SDQ &amp; CHU9D complete pre &amp; post intervention</a:t>
            </a:r>
          </a:p>
          <a:p>
            <a:pPr lvl="1"/>
            <a:r>
              <a:rPr lang="en-GB" sz="1400" dirty="0">
                <a:solidFill>
                  <a:schemeClr val="tx1"/>
                </a:solidFill>
              </a:rPr>
              <a:t>Frequency &amp; proportion of class that received storybook intervention &amp; associated activities &amp; complete activities  </a:t>
            </a:r>
          </a:p>
          <a:p>
            <a:pPr lvl="1"/>
            <a:r>
              <a:rPr lang="en-GB" sz="1400" dirty="0">
                <a:solidFill>
                  <a:schemeClr val="tx1"/>
                </a:solidFill>
              </a:rPr>
              <a:t>Retention rates </a:t>
            </a:r>
          </a:p>
          <a:p>
            <a:r>
              <a:rPr lang="en-GB" sz="1400" dirty="0">
                <a:solidFill>
                  <a:schemeClr val="tx1"/>
                </a:solidFill>
              </a:rPr>
              <a:t>Quantitative analysis of change in SDQ, CHU-9D or attendance post intervention compared to pre intervention</a:t>
            </a: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16</a:t>
            </a:fld>
            <a:endParaRPr lang="en-GB"/>
          </a:p>
        </p:txBody>
      </p:sp>
    </p:spTree>
    <p:extLst>
      <p:ext uri="{BB962C8B-B14F-4D97-AF65-F5344CB8AC3E}">
        <p14:creationId xmlns:p14="http://schemas.microsoft.com/office/powerpoint/2010/main" val="664070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 would just like to acknowledge the Twinkle </a:t>
            </a:r>
            <a:r>
              <a:rPr lang="en-GB" dirty="0" err="1"/>
              <a:t>Twinkle</a:t>
            </a:r>
            <a:r>
              <a:rPr lang="en-GB" dirty="0"/>
              <a:t> Arti research team listed here and </a:t>
            </a:r>
            <a:r>
              <a:rPr lang="en-GB" dirty="0" err="1"/>
              <a:t>ofcourse</a:t>
            </a:r>
            <a:r>
              <a:rPr lang="en-GB" dirty="0"/>
              <a:t> the schools that have taken part.</a:t>
            </a:r>
          </a:p>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17</a:t>
            </a:fld>
            <a:endParaRPr lang="en-GB"/>
          </a:p>
        </p:txBody>
      </p:sp>
    </p:spTree>
    <p:extLst>
      <p:ext uri="{BB962C8B-B14F-4D97-AF65-F5344CB8AC3E}">
        <p14:creationId xmlns:p14="http://schemas.microsoft.com/office/powerpoint/2010/main" val="3905217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14625F-274A-453B-B350-3B8D10A5E126}" type="slidenum">
              <a:rPr lang="en-GB" smtClean="0"/>
              <a:t>18</a:t>
            </a:fld>
            <a:endParaRPr lang="en-GB"/>
          </a:p>
        </p:txBody>
      </p:sp>
    </p:spTree>
    <p:extLst>
      <p:ext uri="{BB962C8B-B14F-4D97-AF65-F5344CB8AC3E}">
        <p14:creationId xmlns:p14="http://schemas.microsoft.com/office/powerpoint/2010/main" val="39912479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p:nvPr>
        </p:nvSpPr>
        <p:spPr>
          <a:xfrm>
            <a:off x="507600" y="2533630"/>
            <a:ext cx="6070409" cy="1238693"/>
          </a:xfrm>
        </p:spPr>
        <p:txBody>
          <a:bodyPr anchor="t" anchorCtr="0">
            <a:noAutofit/>
          </a:bodyPr>
          <a:lstStyle>
            <a:lvl1pPr algn="l">
              <a:defRPr sz="4500" b="1" i="0">
                <a:latin typeface="Inclusive Sans" pitchFamily="2" charset="0"/>
                <a:cs typeface="Inclusive Sans" pitchFamily="2"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p:nvPr>
        </p:nvSpPr>
        <p:spPr>
          <a:xfrm>
            <a:off x="507600" y="4019106"/>
            <a:ext cx="6070409" cy="1238693"/>
          </a:xfrm>
        </p:spPr>
        <p:txBody>
          <a:bodyPr>
            <a:noAutofit/>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67836585-B205-5492-EEC1-810D3BD6F004}"/>
              </a:ext>
            </a:extLst>
          </p:cNvPr>
          <p:cNvSpPr>
            <a:spLocks noGrp="1"/>
          </p:cNvSpPr>
          <p:nvPr>
            <p:ph type="dt" sz="half" idx="10"/>
          </p:nvPr>
        </p:nvSpPr>
        <p:spPr>
          <a:xfrm>
            <a:off x="507600" y="6119048"/>
            <a:ext cx="6545330" cy="276999"/>
          </a:xfrm>
          <a:prstGeom prst="rect">
            <a:avLst/>
          </a:prstGeom>
        </p:spPr>
        <p:txBody>
          <a:bodyPr lIns="0" tIns="0" rIns="0" bIns="0"/>
          <a:lstStyle>
            <a:lvl1pPr>
              <a:defRPr sz="1800">
                <a:solidFill>
                  <a:schemeClr val="tx1"/>
                </a:solidFill>
                <a:latin typeface="Inclusive Sans" pitchFamily="2" charset="0"/>
                <a:cs typeface="Inclusive Sans" pitchFamily="2" charset="0"/>
              </a:defRPr>
            </a:lvl1pPr>
          </a:lstStyle>
          <a:p>
            <a:endParaRPr lang="en-US" dirty="0"/>
          </a:p>
        </p:txBody>
      </p:sp>
      <p:sp>
        <p:nvSpPr>
          <p:cNvPr id="8" name="Text Placeholder 7">
            <a:extLst>
              <a:ext uri="{FF2B5EF4-FFF2-40B4-BE49-F238E27FC236}">
                <a16:creationId xmlns:a16="http://schemas.microsoft.com/office/drawing/2014/main" id="{B25BED44-2D6B-BA3C-5E68-CF633168C058}"/>
              </a:ext>
            </a:extLst>
          </p:cNvPr>
          <p:cNvSpPr>
            <a:spLocks noGrp="1"/>
          </p:cNvSpPr>
          <p:nvPr>
            <p:ph type="body" sz="quarter" idx="11" hasCustomPrompt="1"/>
          </p:nvPr>
        </p:nvSpPr>
        <p:spPr>
          <a:xfrm>
            <a:off x="507600" y="5847424"/>
            <a:ext cx="3454800" cy="249299"/>
          </a:xfrm>
        </p:spPr>
        <p:txBody>
          <a:bodyPr wrap="square" lIns="0" tIns="0" rIns="0" bIns="0" anchor="b" anchorCtr="0">
            <a:spAutoFit/>
          </a:bodyPr>
          <a:lstStyle>
            <a:lvl1pPr>
              <a:buNone/>
              <a:defRPr sz="1800">
                <a:solidFill>
                  <a:schemeClr val="tx1"/>
                </a:solidFill>
              </a:defRPr>
            </a:lvl1pPr>
          </a:lstStyle>
          <a:p>
            <a:pPr lvl="0"/>
            <a:r>
              <a:rPr lang="en-GB" dirty="0"/>
              <a:t>Presenter name</a:t>
            </a:r>
          </a:p>
        </p:txBody>
      </p:sp>
      <p:sp>
        <p:nvSpPr>
          <p:cNvPr id="10" name="Text Placeholder 9">
            <a:extLst>
              <a:ext uri="{FF2B5EF4-FFF2-40B4-BE49-F238E27FC236}">
                <a16:creationId xmlns:a16="http://schemas.microsoft.com/office/drawing/2014/main" id="{BD3541EE-7335-AEE5-B608-9A89C5AA0F3F}"/>
              </a:ext>
            </a:extLst>
          </p:cNvPr>
          <p:cNvSpPr>
            <a:spLocks noGrp="1"/>
          </p:cNvSpPr>
          <p:nvPr>
            <p:ph type="body" sz="quarter" idx="12"/>
          </p:nvPr>
        </p:nvSpPr>
        <p:spPr>
          <a:xfrm>
            <a:off x="507597" y="1979628"/>
            <a:ext cx="3960000" cy="422405"/>
          </a:xfrm>
          <a:ln w="12700">
            <a:solidFill>
              <a:schemeClr val="tx1"/>
            </a:solidFill>
          </a:ln>
        </p:spPr>
        <p:txBody>
          <a:bodyPr wrap="square" lIns="111600" tIns="72000" rIns="111600" bIns="72000" anchor="ctr" anchorCtr="0">
            <a:noAutofit/>
          </a:bodyPr>
          <a:lstStyle>
            <a:lvl1pPr marL="0" indent="0">
              <a:lnSpc>
                <a:spcPct val="100000"/>
              </a:lnSpc>
              <a:buNone/>
              <a:defRPr sz="1800" b="1">
                <a:solidFill>
                  <a:schemeClr val="tx1"/>
                </a:solidFill>
              </a:defRPr>
            </a:lvl1pPr>
          </a:lstStyle>
          <a:p>
            <a:pPr lvl="0"/>
            <a:r>
              <a:rPr lang="en-GB" dirty="0"/>
              <a:t>Click to edit Master text styles</a:t>
            </a:r>
            <a:endParaRPr lang="en-US" dirty="0"/>
          </a:p>
        </p:txBody>
      </p:sp>
      <p:pic>
        <p:nvPicPr>
          <p:cNvPr id="6" name="Picture 5" descr="A blue and red numbers on a black background&#10;&#10;AI-generated content may be incorrect.">
            <a:extLst>
              <a:ext uri="{FF2B5EF4-FFF2-40B4-BE49-F238E27FC236}">
                <a16:creationId xmlns:a16="http://schemas.microsoft.com/office/drawing/2014/main" id="{09662F93-AC1F-96AE-F839-83FBE531734D}"/>
              </a:ext>
            </a:extLst>
          </p:cNvPr>
          <p:cNvPicPr>
            <a:picLocks noChangeAspect="1"/>
          </p:cNvPicPr>
          <p:nvPr userDrawn="1"/>
        </p:nvPicPr>
        <p:blipFill>
          <a:blip r:embed="rId2"/>
          <a:stretch>
            <a:fillRect/>
          </a:stretch>
        </p:blipFill>
        <p:spPr>
          <a:xfrm>
            <a:off x="5829208" y="5485532"/>
            <a:ext cx="943067" cy="866976"/>
          </a:xfrm>
          <a:prstGeom prst="rect">
            <a:avLst/>
          </a:prstGeom>
        </p:spPr>
      </p:pic>
      <p:pic>
        <p:nvPicPr>
          <p:cNvPr id="9" name="Picture 8" descr="A blue text on a black background&#10;&#10;AI-generated content may be incorrect.">
            <a:extLst>
              <a:ext uri="{FF2B5EF4-FFF2-40B4-BE49-F238E27FC236}">
                <a16:creationId xmlns:a16="http://schemas.microsoft.com/office/drawing/2014/main" id="{29F5E3E4-814D-96D3-450D-933183CB7D5A}"/>
              </a:ext>
            </a:extLst>
          </p:cNvPr>
          <p:cNvPicPr>
            <a:picLocks noChangeAspect="1"/>
          </p:cNvPicPr>
          <p:nvPr userDrawn="1"/>
        </p:nvPicPr>
        <p:blipFill>
          <a:blip r:embed="rId3"/>
          <a:stretch>
            <a:fillRect/>
          </a:stretch>
        </p:blipFill>
        <p:spPr>
          <a:xfrm>
            <a:off x="507599" y="505490"/>
            <a:ext cx="5335200" cy="481950"/>
          </a:xfrm>
          <a:prstGeom prst="rect">
            <a:avLst/>
          </a:prstGeom>
        </p:spPr>
      </p:pic>
      <p:pic>
        <p:nvPicPr>
          <p:cNvPr id="12" name="Picture 11" descr="A red and black background&#10;&#10;AI-generated content may be incorrect.">
            <a:extLst>
              <a:ext uri="{FF2B5EF4-FFF2-40B4-BE49-F238E27FC236}">
                <a16:creationId xmlns:a16="http://schemas.microsoft.com/office/drawing/2014/main" id="{5D2D50AC-A07C-841C-81D4-A5B16F5BED0E}"/>
              </a:ext>
            </a:extLst>
          </p:cNvPr>
          <p:cNvPicPr>
            <a:picLocks noChangeAspect="1"/>
          </p:cNvPicPr>
          <p:nvPr userDrawn="1"/>
        </p:nvPicPr>
        <p:blipFill>
          <a:blip r:embed="rId4"/>
          <a:stretch>
            <a:fillRect/>
          </a:stretch>
        </p:blipFill>
        <p:spPr>
          <a:xfrm>
            <a:off x="7217083" y="0"/>
            <a:ext cx="4876800" cy="6858000"/>
          </a:xfrm>
          <a:prstGeom prst="rect">
            <a:avLst/>
          </a:prstGeom>
        </p:spPr>
      </p:pic>
    </p:spTree>
    <p:extLst>
      <p:ext uri="{BB962C8B-B14F-4D97-AF65-F5344CB8AC3E}">
        <p14:creationId xmlns:p14="http://schemas.microsoft.com/office/powerpoint/2010/main" val="3747196229"/>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1 - scheme or service log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p:nvPr>
        </p:nvSpPr>
        <p:spPr>
          <a:xfrm>
            <a:off x="507600" y="2533630"/>
            <a:ext cx="6070409" cy="1238693"/>
          </a:xfrm>
        </p:spPr>
        <p:txBody>
          <a:bodyPr anchor="t" anchorCtr="0">
            <a:noAutofit/>
          </a:bodyPr>
          <a:lstStyle>
            <a:lvl1pPr algn="l">
              <a:defRPr sz="4500" b="1" i="0">
                <a:latin typeface="Inclusive Sans" pitchFamily="2" charset="0"/>
                <a:cs typeface="Inclusive Sans" pitchFamily="2"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p:nvPr>
        </p:nvSpPr>
        <p:spPr>
          <a:xfrm>
            <a:off x="507600" y="4019106"/>
            <a:ext cx="6070409" cy="1238693"/>
          </a:xfrm>
        </p:spPr>
        <p:txBody>
          <a:bodyPr>
            <a:noAutofit/>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67836585-B205-5492-EEC1-810D3BD6F004}"/>
              </a:ext>
            </a:extLst>
          </p:cNvPr>
          <p:cNvSpPr>
            <a:spLocks noGrp="1"/>
          </p:cNvSpPr>
          <p:nvPr>
            <p:ph type="dt" sz="half" idx="10"/>
          </p:nvPr>
        </p:nvSpPr>
        <p:spPr>
          <a:xfrm>
            <a:off x="507600" y="6119048"/>
            <a:ext cx="6545330" cy="276999"/>
          </a:xfrm>
          <a:prstGeom prst="rect">
            <a:avLst/>
          </a:prstGeom>
        </p:spPr>
        <p:txBody>
          <a:bodyPr lIns="0" tIns="0" rIns="0" bIns="0"/>
          <a:lstStyle>
            <a:lvl1pPr>
              <a:defRPr sz="1800">
                <a:solidFill>
                  <a:schemeClr val="tx1"/>
                </a:solidFill>
                <a:latin typeface="Inclusive Sans" pitchFamily="2" charset="0"/>
                <a:cs typeface="Inclusive Sans" pitchFamily="2" charset="0"/>
              </a:defRPr>
            </a:lvl1pPr>
          </a:lstStyle>
          <a:p>
            <a:endParaRPr lang="en-US" dirty="0"/>
          </a:p>
        </p:txBody>
      </p:sp>
      <p:sp>
        <p:nvSpPr>
          <p:cNvPr id="8" name="Text Placeholder 7">
            <a:extLst>
              <a:ext uri="{FF2B5EF4-FFF2-40B4-BE49-F238E27FC236}">
                <a16:creationId xmlns:a16="http://schemas.microsoft.com/office/drawing/2014/main" id="{B25BED44-2D6B-BA3C-5E68-CF633168C058}"/>
              </a:ext>
            </a:extLst>
          </p:cNvPr>
          <p:cNvSpPr>
            <a:spLocks noGrp="1"/>
          </p:cNvSpPr>
          <p:nvPr>
            <p:ph type="body" sz="quarter" idx="11" hasCustomPrompt="1"/>
          </p:nvPr>
        </p:nvSpPr>
        <p:spPr>
          <a:xfrm>
            <a:off x="507600" y="5847424"/>
            <a:ext cx="3454800" cy="249299"/>
          </a:xfrm>
        </p:spPr>
        <p:txBody>
          <a:bodyPr wrap="square" lIns="0" tIns="0" rIns="0" bIns="0" anchor="b" anchorCtr="0">
            <a:spAutoFit/>
          </a:bodyPr>
          <a:lstStyle>
            <a:lvl1pPr>
              <a:buNone/>
              <a:defRPr sz="1800">
                <a:solidFill>
                  <a:schemeClr val="tx1"/>
                </a:solidFill>
              </a:defRPr>
            </a:lvl1pPr>
          </a:lstStyle>
          <a:p>
            <a:pPr lvl="0"/>
            <a:r>
              <a:rPr lang="en-GB" dirty="0"/>
              <a:t>Presenter name</a:t>
            </a:r>
          </a:p>
        </p:txBody>
      </p:sp>
      <p:sp>
        <p:nvSpPr>
          <p:cNvPr id="10" name="Text Placeholder 9">
            <a:extLst>
              <a:ext uri="{FF2B5EF4-FFF2-40B4-BE49-F238E27FC236}">
                <a16:creationId xmlns:a16="http://schemas.microsoft.com/office/drawing/2014/main" id="{BD3541EE-7335-AEE5-B608-9A89C5AA0F3F}"/>
              </a:ext>
            </a:extLst>
          </p:cNvPr>
          <p:cNvSpPr>
            <a:spLocks noGrp="1"/>
          </p:cNvSpPr>
          <p:nvPr>
            <p:ph type="body" sz="quarter" idx="12"/>
          </p:nvPr>
        </p:nvSpPr>
        <p:spPr>
          <a:xfrm>
            <a:off x="507597" y="1979628"/>
            <a:ext cx="3960000" cy="422405"/>
          </a:xfrm>
          <a:ln w="12700">
            <a:solidFill>
              <a:schemeClr val="tx1"/>
            </a:solidFill>
          </a:ln>
        </p:spPr>
        <p:txBody>
          <a:bodyPr wrap="square" lIns="111600" tIns="72000" rIns="111600" bIns="72000" anchor="ctr" anchorCtr="0">
            <a:noAutofit/>
          </a:bodyPr>
          <a:lstStyle>
            <a:lvl1pPr marL="0" indent="0">
              <a:lnSpc>
                <a:spcPct val="100000"/>
              </a:lnSpc>
              <a:buNone/>
              <a:defRPr sz="1800" b="1">
                <a:solidFill>
                  <a:schemeClr val="tx1"/>
                </a:solidFill>
              </a:defRPr>
            </a:lvl1pPr>
          </a:lstStyle>
          <a:p>
            <a:pPr lvl="0"/>
            <a:r>
              <a:rPr lang="en-GB" dirty="0"/>
              <a:t>Click to edit Master text styles</a:t>
            </a:r>
            <a:endParaRPr lang="en-US" dirty="0"/>
          </a:p>
        </p:txBody>
      </p:sp>
      <p:pic>
        <p:nvPicPr>
          <p:cNvPr id="6" name="Picture 5" descr="A blue and red numbers on a black background&#10;&#10;AI-generated content may be incorrect.">
            <a:extLst>
              <a:ext uri="{FF2B5EF4-FFF2-40B4-BE49-F238E27FC236}">
                <a16:creationId xmlns:a16="http://schemas.microsoft.com/office/drawing/2014/main" id="{09662F93-AC1F-96AE-F839-83FBE531734D}"/>
              </a:ext>
            </a:extLst>
          </p:cNvPr>
          <p:cNvPicPr>
            <a:picLocks noChangeAspect="1"/>
          </p:cNvPicPr>
          <p:nvPr userDrawn="1"/>
        </p:nvPicPr>
        <p:blipFill>
          <a:blip r:embed="rId2"/>
          <a:stretch>
            <a:fillRect/>
          </a:stretch>
        </p:blipFill>
        <p:spPr>
          <a:xfrm>
            <a:off x="5829208" y="5485532"/>
            <a:ext cx="943067" cy="866976"/>
          </a:xfrm>
          <a:prstGeom prst="rect">
            <a:avLst/>
          </a:prstGeom>
        </p:spPr>
      </p:pic>
      <p:pic>
        <p:nvPicPr>
          <p:cNvPr id="12" name="Picture 11" descr="A red and black background&#10;&#10;AI-generated content may be incorrect.">
            <a:extLst>
              <a:ext uri="{FF2B5EF4-FFF2-40B4-BE49-F238E27FC236}">
                <a16:creationId xmlns:a16="http://schemas.microsoft.com/office/drawing/2014/main" id="{5D2D50AC-A07C-841C-81D4-A5B16F5BED0E}"/>
              </a:ext>
            </a:extLst>
          </p:cNvPr>
          <p:cNvPicPr>
            <a:picLocks noChangeAspect="1"/>
          </p:cNvPicPr>
          <p:nvPr userDrawn="1"/>
        </p:nvPicPr>
        <p:blipFill>
          <a:blip r:embed="rId3"/>
          <a:stretch>
            <a:fillRect/>
          </a:stretch>
        </p:blipFill>
        <p:spPr>
          <a:xfrm>
            <a:off x="7217083" y="0"/>
            <a:ext cx="4876800" cy="6858000"/>
          </a:xfrm>
          <a:prstGeom prst="rect">
            <a:avLst/>
          </a:prstGeom>
        </p:spPr>
      </p:pic>
    </p:spTree>
    <p:extLst>
      <p:ext uri="{BB962C8B-B14F-4D97-AF65-F5344CB8AC3E}">
        <p14:creationId xmlns:p14="http://schemas.microsoft.com/office/powerpoint/2010/main" val="1501384667"/>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p:nvPr>
        </p:nvSpPr>
        <p:spPr>
          <a:xfrm>
            <a:off x="507600" y="2533630"/>
            <a:ext cx="6070409" cy="1238693"/>
          </a:xfrm>
        </p:spPr>
        <p:txBody>
          <a:bodyPr anchor="t" anchorCtr="0">
            <a:noAutofit/>
          </a:bodyPr>
          <a:lstStyle>
            <a:lvl1pPr algn="l">
              <a:defRPr sz="4500" b="1" i="0">
                <a:solidFill>
                  <a:schemeClr val="bg1"/>
                </a:solidFill>
                <a:latin typeface="Inclusive Sans" pitchFamily="2" charset="0"/>
                <a:cs typeface="Inclusive Sans" pitchFamily="2"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p:nvPr>
        </p:nvSpPr>
        <p:spPr>
          <a:xfrm>
            <a:off x="507600" y="4019106"/>
            <a:ext cx="6070409" cy="1238693"/>
          </a:xfrm>
        </p:spPr>
        <p:txBody>
          <a:bodyPr>
            <a:noAutofit/>
          </a:bodyPr>
          <a:lstStyle>
            <a:lvl1pPr marL="0" indent="0" algn="l">
              <a:lnSpc>
                <a:spcPct val="100000"/>
              </a:lnSpc>
              <a:buNone/>
              <a:defRPr sz="2400">
                <a:solidFill>
                  <a:schemeClr val="bg1"/>
                </a:solidFill>
                <a:latin typeface="Inclusive Sans" pitchFamily="2" charset="0"/>
                <a:cs typeface="Inclusive Sans"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67836585-B205-5492-EEC1-810D3BD6F004}"/>
              </a:ext>
            </a:extLst>
          </p:cNvPr>
          <p:cNvSpPr>
            <a:spLocks noGrp="1"/>
          </p:cNvSpPr>
          <p:nvPr>
            <p:ph type="dt" sz="half" idx="10"/>
          </p:nvPr>
        </p:nvSpPr>
        <p:spPr>
          <a:xfrm>
            <a:off x="507600" y="6119048"/>
            <a:ext cx="6545330" cy="276999"/>
          </a:xfrm>
          <a:prstGeom prst="rect">
            <a:avLst/>
          </a:prstGeom>
        </p:spPr>
        <p:txBody>
          <a:bodyPr lIns="0" tIns="0" rIns="0" bIns="0"/>
          <a:lstStyle>
            <a:lvl1pPr>
              <a:defRPr sz="1800">
                <a:solidFill>
                  <a:schemeClr val="bg1"/>
                </a:solidFill>
                <a:latin typeface="Inclusive Sans" pitchFamily="2" charset="0"/>
                <a:cs typeface="Inclusive Sans" pitchFamily="2" charset="0"/>
              </a:defRPr>
            </a:lvl1pPr>
          </a:lstStyle>
          <a:p>
            <a:endParaRPr lang="en-US" dirty="0"/>
          </a:p>
        </p:txBody>
      </p:sp>
      <p:sp>
        <p:nvSpPr>
          <p:cNvPr id="8" name="Text Placeholder 7">
            <a:extLst>
              <a:ext uri="{FF2B5EF4-FFF2-40B4-BE49-F238E27FC236}">
                <a16:creationId xmlns:a16="http://schemas.microsoft.com/office/drawing/2014/main" id="{B25BED44-2D6B-BA3C-5E68-CF633168C058}"/>
              </a:ext>
            </a:extLst>
          </p:cNvPr>
          <p:cNvSpPr>
            <a:spLocks noGrp="1"/>
          </p:cNvSpPr>
          <p:nvPr>
            <p:ph type="body" sz="quarter" idx="11" hasCustomPrompt="1"/>
          </p:nvPr>
        </p:nvSpPr>
        <p:spPr>
          <a:xfrm>
            <a:off x="507600" y="5847424"/>
            <a:ext cx="3454800" cy="249299"/>
          </a:xfrm>
        </p:spPr>
        <p:txBody>
          <a:bodyPr wrap="square" lIns="0" tIns="0" rIns="0" bIns="0" anchor="b" anchorCtr="0">
            <a:spAutoFit/>
          </a:bodyPr>
          <a:lstStyle>
            <a:lvl1pPr>
              <a:buNone/>
              <a:defRPr sz="1800">
                <a:solidFill>
                  <a:schemeClr val="bg1"/>
                </a:solidFill>
                <a:latin typeface="Inclusive Sans" pitchFamily="2" charset="0"/>
                <a:cs typeface="Inclusive Sans" pitchFamily="2" charset="0"/>
              </a:defRPr>
            </a:lvl1pPr>
          </a:lstStyle>
          <a:p>
            <a:pPr lvl="0"/>
            <a:r>
              <a:rPr lang="en-GB" dirty="0"/>
              <a:t>Presenter name</a:t>
            </a:r>
          </a:p>
        </p:txBody>
      </p:sp>
      <p:sp>
        <p:nvSpPr>
          <p:cNvPr id="10" name="Text Placeholder 9">
            <a:extLst>
              <a:ext uri="{FF2B5EF4-FFF2-40B4-BE49-F238E27FC236}">
                <a16:creationId xmlns:a16="http://schemas.microsoft.com/office/drawing/2014/main" id="{BD3541EE-7335-AEE5-B608-9A89C5AA0F3F}"/>
              </a:ext>
            </a:extLst>
          </p:cNvPr>
          <p:cNvSpPr>
            <a:spLocks noGrp="1"/>
          </p:cNvSpPr>
          <p:nvPr>
            <p:ph type="body" sz="quarter" idx="12"/>
          </p:nvPr>
        </p:nvSpPr>
        <p:spPr>
          <a:xfrm>
            <a:off x="507598" y="1979628"/>
            <a:ext cx="3960000" cy="422405"/>
          </a:xfrm>
          <a:ln w="12700">
            <a:solidFill>
              <a:schemeClr val="bg1"/>
            </a:solidFill>
          </a:ln>
        </p:spPr>
        <p:txBody>
          <a:bodyPr lIns="111600" tIns="72000" rIns="111600" bIns="72000" anchor="ctr" anchorCtr="0">
            <a:noAutofit/>
          </a:bodyPr>
          <a:lstStyle>
            <a:lvl1pPr marL="0" indent="0">
              <a:lnSpc>
                <a:spcPct val="100000"/>
              </a:lnSpc>
              <a:buNone/>
              <a:defRPr sz="1800" b="1">
                <a:solidFill>
                  <a:schemeClr val="bg1"/>
                </a:solidFill>
                <a:latin typeface="Inclusive Sans" pitchFamily="2" charset="0"/>
                <a:cs typeface="Inclusive Sans" pitchFamily="2" charset="0"/>
              </a:defRPr>
            </a:lvl1pPr>
          </a:lstStyle>
          <a:p>
            <a:pPr lvl="0"/>
            <a:r>
              <a:rPr lang="en-GB" dirty="0"/>
              <a:t>Click to edit Master text styles</a:t>
            </a:r>
            <a:endParaRPr lang="en-US" dirty="0"/>
          </a:p>
        </p:txBody>
      </p:sp>
      <p:pic>
        <p:nvPicPr>
          <p:cNvPr id="5" name="Picture 4">
            <a:extLst>
              <a:ext uri="{FF2B5EF4-FFF2-40B4-BE49-F238E27FC236}">
                <a16:creationId xmlns:a16="http://schemas.microsoft.com/office/drawing/2014/main" id="{68F7B331-B6BA-5263-C62D-9AAC27F1A0CA}"/>
              </a:ext>
            </a:extLst>
          </p:cNvPr>
          <p:cNvPicPr>
            <a:picLocks noChangeAspect="1"/>
          </p:cNvPicPr>
          <p:nvPr userDrawn="1"/>
        </p:nvPicPr>
        <p:blipFill>
          <a:blip r:embed="rId2"/>
          <a:srcRect/>
          <a:stretch/>
        </p:blipFill>
        <p:spPr>
          <a:xfrm>
            <a:off x="5829208" y="5485532"/>
            <a:ext cx="943066" cy="866976"/>
          </a:xfrm>
          <a:prstGeom prst="rect">
            <a:avLst/>
          </a:prstGeom>
        </p:spPr>
      </p:pic>
      <p:pic>
        <p:nvPicPr>
          <p:cNvPr id="6" name="Picture 5">
            <a:extLst>
              <a:ext uri="{FF2B5EF4-FFF2-40B4-BE49-F238E27FC236}">
                <a16:creationId xmlns:a16="http://schemas.microsoft.com/office/drawing/2014/main" id="{6029A525-3455-6444-B444-9E953B3D7FBA}"/>
              </a:ext>
            </a:extLst>
          </p:cNvPr>
          <p:cNvPicPr>
            <a:picLocks noChangeAspect="1"/>
          </p:cNvPicPr>
          <p:nvPr userDrawn="1"/>
        </p:nvPicPr>
        <p:blipFill>
          <a:blip r:embed="rId3"/>
          <a:srcRect/>
          <a:stretch/>
        </p:blipFill>
        <p:spPr>
          <a:xfrm>
            <a:off x="507606" y="505490"/>
            <a:ext cx="5335186" cy="481950"/>
          </a:xfrm>
          <a:prstGeom prst="rect">
            <a:avLst/>
          </a:prstGeom>
        </p:spPr>
      </p:pic>
      <p:pic>
        <p:nvPicPr>
          <p:cNvPr id="7" name="Picture 6" descr="A red and black background&#10;&#10;AI-generated content may be incorrect.">
            <a:extLst>
              <a:ext uri="{FF2B5EF4-FFF2-40B4-BE49-F238E27FC236}">
                <a16:creationId xmlns:a16="http://schemas.microsoft.com/office/drawing/2014/main" id="{EF5CD5C4-B047-289F-9E49-0128B1935B28}"/>
              </a:ext>
            </a:extLst>
          </p:cNvPr>
          <p:cNvPicPr>
            <a:picLocks noChangeAspect="1"/>
          </p:cNvPicPr>
          <p:nvPr userDrawn="1"/>
        </p:nvPicPr>
        <p:blipFill>
          <a:blip r:embed="rId4"/>
          <a:stretch>
            <a:fillRect/>
          </a:stretch>
        </p:blipFill>
        <p:spPr>
          <a:xfrm>
            <a:off x="7217083" y="0"/>
            <a:ext cx="4876800" cy="6858000"/>
          </a:xfrm>
          <a:prstGeom prst="rect">
            <a:avLst/>
          </a:prstGeom>
        </p:spPr>
      </p:pic>
    </p:spTree>
    <p:extLst>
      <p:ext uri="{BB962C8B-B14F-4D97-AF65-F5344CB8AC3E}">
        <p14:creationId xmlns:p14="http://schemas.microsoft.com/office/powerpoint/2010/main" val="1063622730"/>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2 - scheme or service logo">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p:nvPr>
        </p:nvSpPr>
        <p:spPr>
          <a:xfrm>
            <a:off x="507600" y="2533630"/>
            <a:ext cx="6070409" cy="1238693"/>
          </a:xfrm>
        </p:spPr>
        <p:txBody>
          <a:bodyPr anchor="t" anchorCtr="0">
            <a:noAutofit/>
          </a:bodyPr>
          <a:lstStyle>
            <a:lvl1pPr algn="l">
              <a:defRPr sz="4500" b="1" i="0">
                <a:solidFill>
                  <a:schemeClr val="bg1"/>
                </a:solidFill>
                <a:latin typeface="Inclusive Sans" pitchFamily="2" charset="0"/>
                <a:cs typeface="Inclusive Sans" pitchFamily="2"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p:nvPr>
        </p:nvSpPr>
        <p:spPr>
          <a:xfrm>
            <a:off x="507600" y="4019106"/>
            <a:ext cx="6070409" cy="1238693"/>
          </a:xfrm>
        </p:spPr>
        <p:txBody>
          <a:bodyPr>
            <a:noAutofit/>
          </a:bodyPr>
          <a:lstStyle>
            <a:lvl1pPr marL="0" indent="0" algn="l">
              <a:lnSpc>
                <a:spcPct val="100000"/>
              </a:lnSpc>
              <a:buNone/>
              <a:defRPr sz="2400">
                <a:solidFill>
                  <a:schemeClr val="bg1"/>
                </a:solidFill>
                <a:latin typeface="Inclusive Sans" pitchFamily="2" charset="0"/>
                <a:cs typeface="Inclusive Sans"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67836585-B205-5492-EEC1-810D3BD6F004}"/>
              </a:ext>
            </a:extLst>
          </p:cNvPr>
          <p:cNvSpPr>
            <a:spLocks noGrp="1"/>
          </p:cNvSpPr>
          <p:nvPr>
            <p:ph type="dt" sz="half" idx="10"/>
          </p:nvPr>
        </p:nvSpPr>
        <p:spPr>
          <a:xfrm>
            <a:off x="507600" y="6119048"/>
            <a:ext cx="6545330" cy="276999"/>
          </a:xfrm>
          <a:prstGeom prst="rect">
            <a:avLst/>
          </a:prstGeom>
        </p:spPr>
        <p:txBody>
          <a:bodyPr lIns="0" tIns="0" rIns="0" bIns="0"/>
          <a:lstStyle>
            <a:lvl1pPr>
              <a:defRPr sz="1800">
                <a:solidFill>
                  <a:schemeClr val="bg1"/>
                </a:solidFill>
                <a:latin typeface="Inclusive Sans" pitchFamily="2" charset="0"/>
                <a:cs typeface="Inclusive Sans" pitchFamily="2" charset="0"/>
              </a:defRPr>
            </a:lvl1pPr>
          </a:lstStyle>
          <a:p>
            <a:endParaRPr lang="en-US" dirty="0"/>
          </a:p>
        </p:txBody>
      </p:sp>
      <p:sp>
        <p:nvSpPr>
          <p:cNvPr id="8" name="Text Placeholder 7">
            <a:extLst>
              <a:ext uri="{FF2B5EF4-FFF2-40B4-BE49-F238E27FC236}">
                <a16:creationId xmlns:a16="http://schemas.microsoft.com/office/drawing/2014/main" id="{B25BED44-2D6B-BA3C-5E68-CF633168C058}"/>
              </a:ext>
            </a:extLst>
          </p:cNvPr>
          <p:cNvSpPr>
            <a:spLocks noGrp="1"/>
          </p:cNvSpPr>
          <p:nvPr>
            <p:ph type="body" sz="quarter" idx="11" hasCustomPrompt="1"/>
          </p:nvPr>
        </p:nvSpPr>
        <p:spPr>
          <a:xfrm>
            <a:off x="507600" y="5847424"/>
            <a:ext cx="3454800" cy="249299"/>
          </a:xfrm>
        </p:spPr>
        <p:txBody>
          <a:bodyPr wrap="square" lIns="0" tIns="0" rIns="0" bIns="0" anchor="b" anchorCtr="0">
            <a:spAutoFit/>
          </a:bodyPr>
          <a:lstStyle>
            <a:lvl1pPr>
              <a:buNone/>
              <a:defRPr sz="1800">
                <a:solidFill>
                  <a:schemeClr val="bg1"/>
                </a:solidFill>
                <a:latin typeface="Inclusive Sans" pitchFamily="2" charset="0"/>
                <a:cs typeface="Inclusive Sans" pitchFamily="2" charset="0"/>
              </a:defRPr>
            </a:lvl1pPr>
          </a:lstStyle>
          <a:p>
            <a:pPr lvl="0"/>
            <a:r>
              <a:rPr lang="en-GB" dirty="0"/>
              <a:t>Presenter name</a:t>
            </a:r>
          </a:p>
        </p:txBody>
      </p:sp>
      <p:sp>
        <p:nvSpPr>
          <p:cNvPr id="10" name="Text Placeholder 9">
            <a:extLst>
              <a:ext uri="{FF2B5EF4-FFF2-40B4-BE49-F238E27FC236}">
                <a16:creationId xmlns:a16="http://schemas.microsoft.com/office/drawing/2014/main" id="{BD3541EE-7335-AEE5-B608-9A89C5AA0F3F}"/>
              </a:ext>
            </a:extLst>
          </p:cNvPr>
          <p:cNvSpPr>
            <a:spLocks noGrp="1"/>
          </p:cNvSpPr>
          <p:nvPr>
            <p:ph type="body" sz="quarter" idx="12"/>
          </p:nvPr>
        </p:nvSpPr>
        <p:spPr>
          <a:xfrm>
            <a:off x="507598" y="1979628"/>
            <a:ext cx="3960000" cy="422405"/>
          </a:xfrm>
          <a:ln w="12700">
            <a:solidFill>
              <a:schemeClr val="bg1"/>
            </a:solidFill>
          </a:ln>
        </p:spPr>
        <p:txBody>
          <a:bodyPr lIns="111600" tIns="72000" rIns="111600" bIns="72000" anchor="ctr" anchorCtr="0">
            <a:noAutofit/>
          </a:bodyPr>
          <a:lstStyle>
            <a:lvl1pPr marL="0" indent="0">
              <a:lnSpc>
                <a:spcPct val="100000"/>
              </a:lnSpc>
              <a:buNone/>
              <a:defRPr sz="1800" b="1">
                <a:solidFill>
                  <a:schemeClr val="bg1"/>
                </a:solidFill>
                <a:latin typeface="Inclusive Sans" pitchFamily="2" charset="0"/>
                <a:cs typeface="Inclusive Sans" pitchFamily="2" charset="0"/>
              </a:defRPr>
            </a:lvl1pPr>
          </a:lstStyle>
          <a:p>
            <a:pPr lvl="0"/>
            <a:r>
              <a:rPr lang="en-GB" dirty="0"/>
              <a:t>Click to edit Master text styles</a:t>
            </a:r>
            <a:endParaRPr lang="en-US" dirty="0"/>
          </a:p>
        </p:txBody>
      </p:sp>
      <p:pic>
        <p:nvPicPr>
          <p:cNvPr id="5" name="Picture 4">
            <a:extLst>
              <a:ext uri="{FF2B5EF4-FFF2-40B4-BE49-F238E27FC236}">
                <a16:creationId xmlns:a16="http://schemas.microsoft.com/office/drawing/2014/main" id="{68F7B331-B6BA-5263-C62D-9AAC27F1A0CA}"/>
              </a:ext>
            </a:extLst>
          </p:cNvPr>
          <p:cNvPicPr>
            <a:picLocks noChangeAspect="1"/>
          </p:cNvPicPr>
          <p:nvPr userDrawn="1"/>
        </p:nvPicPr>
        <p:blipFill>
          <a:blip r:embed="rId2"/>
          <a:srcRect/>
          <a:stretch/>
        </p:blipFill>
        <p:spPr>
          <a:xfrm>
            <a:off x="5829208" y="5485532"/>
            <a:ext cx="943066" cy="866976"/>
          </a:xfrm>
          <a:prstGeom prst="rect">
            <a:avLst/>
          </a:prstGeom>
        </p:spPr>
      </p:pic>
      <p:pic>
        <p:nvPicPr>
          <p:cNvPr id="7" name="Picture 6" descr="A red and black background&#10;&#10;AI-generated content may be incorrect.">
            <a:extLst>
              <a:ext uri="{FF2B5EF4-FFF2-40B4-BE49-F238E27FC236}">
                <a16:creationId xmlns:a16="http://schemas.microsoft.com/office/drawing/2014/main" id="{EF5CD5C4-B047-289F-9E49-0128B1935B28}"/>
              </a:ext>
            </a:extLst>
          </p:cNvPr>
          <p:cNvPicPr>
            <a:picLocks noChangeAspect="1"/>
          </p:cNvPicPr>
          <p:nvPr userDrawn="1"/>
        </p:nvPicPr>
        <p:blipFill>
          <a:blip r:embed="rId3"/>
          <a:stretch>
            <a:fillRect/>
          </a:stretch>
        </p:blipFill>
        <p:spPr>
          <a:xfrm>
            <a:off x="7217083" y="0"/>
            <a:ext cx="4876800" cy="6858000"/>
          </a:xfrm>
          <a:prstGeom prst="rect">
            <a:avLst/>
          </a:prstGeom>
        </p:spPr>
      </p:pic>
    </p:spTree>
    <p:extLst>
      <p:ext uri="{BB962C8B-B14F-4D97-AF65-F5344CB8AC3E}">
        <p14:creationId xmlns:p14="http://schemas.microsoft.com/office/powerpoint/2010/main" val="3489541428"/>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Divider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1014-6259-32E0-9F18-5254067B1996}"/>
              </a:ext>
            </a:extLst>
          </p:cNvPr>
          <p:cNvSpPr>
            <a:spLocks noGrp="1"/>
          </p:cNvSpPr>
          <p:nvPr>
            <p:ph type="title"/>
          </p:nvPr>
        </p:nvSpPr>
        <p:spPr>
          <a:xfrm>
            <a:off x="507600" y="1121019"/>
            <a:ext cx="5900344" cy="2413489"/>
          </a:xfrm>
        </p:spPr>
        <p:txBody>
          <a:bodyPr anchor="b">
            <a:noAutofit/>
          </a:bodyPr>
          <a:lstStyle>
            <a:lvl1pPr>
              <a:lnSpc>
                <a:spcPct val="100000"/>
              </a:lnSpc>
              <a:defRPr sz="4500" b="1">
                <a:latin typeface="Inclusive Sans" pitchFamily="2" charset="0"/>
                <a:cs typeface="Inclusive Sans" pitchFamily="2"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0D3169F-A0AF-635B-631A-F6AF4C89805A}"/>
              </a:ext>
            </a:extLst>
          </p:cNvPr>
          <p:cNvSpPr>
            <a:spLocks noGrp="1"/>
          </p:cNvSpPr>
          <p:nvPr>
            <p:ph type="body" idx="1"/>
          </p:nvPr>
        </p:nvSpPr>
        <p:spPr>
          <a:xfrm>
            <a:off x="507600" y="3747600"/>
            <a:ext cx="5900344" cy="1500187"/>
          </a:xfrm>
        </p:spPr>
        <p:txBody>
          <a:bodyPr>
            <a:noAutofit/>
          </a:bodyPr>
          <a:lstStyle>
            <a:lvl1pPr marL="0" indent="0">
              <a:buNone/>
              <a:defRPr sz="2500">
                <a:solidFill>
                  <a:schemeClr val="tx1"/>
                </a:solidFill>
                <a:latin typeface="Inclusive Sans" pitchFamily="2" charset="0"/>
                <a:cs typeface="Inclusive Sans"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5" name="Footer Placeholder 4">
            <a:extLst>
              <a:ext uri="{FF2B5EF4-FFF2-40B4-BE49-F238E27FC236}">
                <a16:creationId xmlns:a16="http://schemas.microsoft.com/office/drawing/2014/main" id="{486797FD-1832-6DAF-F883-565CC6833BD4}"/>
              </a:ext>
            </a:extLst>
          </p:cNvPr>
          <p:cNvSpPr>
            <a:spLocks noGrp="1"/>
          </p:cNvSpPr>
          <p:nvPr>
            <p:ph type="ftr" sz="quarter" idx="11"/>
          </p:nvPr>
        </p:nvSpPr>
        <p:spPr>
          <a:xfrm>
            <a:off x="1136520" y="6408001"/>
            <a:ext cx="3981450" cy="184666"/>
          </a:xfrm>
          <a:prstGeom prst="rect">
            <a:avLst/>
          </a:prstGeom>
        </p:spPr>
        <p:txBody>
          <a:bodyPr lIns="0" tIns="0" rIns="0" bIns="0"/>
          <a:lstStyle>
            <a:lvl1pPr>
              <a:defRPr sz="1200">
                <a:latin typeface="Inclusive Sans" pitchFamily="2" charset="0"/>
                <a:cs typeface="Inclusive Sans" pitchFamily="2" charset="0"/>
              </a:defRPr>
            </a:lvl1pPr>
          </a:lstStyle>
          <a:p>
            <a:r>
              <a:rPr lang="en-US" dirty="0"/>
              <a:t>Presentation title</a:t>
            </a:r>
          </a:p>
        </p:txBody>
      </p:sp>
      <p:sp>
        <p:nvSpPr>
          <p:cNvPr id="6" name="Slide Number Placeholder 5">
            <a:extLst>
              <a:ext uri="{FF2B5EF4-FFF2-40B4-BE49-F238E27FC236}">
                <a16:creationId xmlns:a16="http://schemas.microsoft.com/office/drawing/2014/main" id="{A2046000-5461-3E45-AE53-91BE93344913}"/>
              </a:ext>
            </a:extLst>
          </p:cNvPr>
          <p:cNvSpPr>
            <a:spLocks noGrp="1"/>
          </p:cNvSpPr>
          <p:nvPr>
            <p:ph type="sldNum" sz="quarter" idx="12"/>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a:p>
        </p:txBody>
      </p:sp>
      <p:sp>
        <p:nvSpPr>
          <p:cNvPr id="7" name="TextBox 6">
            <a:extLst>
              <a:ext uri="{FF2B5EF4-FFF2-40B4-BE49-F238E27FC236}">
                <a16:creationId xmlns:a16="http://schemas.microsoft.com/office/drawing/2014/main" id="{0B3F23D8-4EAA-CDD3-D0A0-E845AC715AE8}"/>
              </a:ext>
            </a:extLst>
          </p:cNvPr>
          <p:cNvSpPr txBox="1"/>
          <p:nvPr userDrawn="1"/>
        </p:nvSpPr>
        <p:spPr>
          <a:xfrm>
            <a:off x="507600" y="6408001"/>
            <a:ext cx="583200"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1961625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Divider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1014-6259-32E0-9F18-5254067B1996}"/>
              </a:ext>
            </a:extLst>
          </p:cNvPr>
          <p:cNvSpPr>
            <a:spLocks noGrp="1"/>
          </p:cNvSpPr>
          <p:nvPr>
            <p:ph type="title"/>
          </p:nvPr>
        </p:nvSpPr>
        <p:spPr>
          <a:xfrm>
            <a:off x="507600" y="1121019"/>
            <a:ext cx="5900344" cy="2413489"/>
          </a:xfrm>
        </p:spPr>
        <p:txBody>
          <a:bodyPr anchor="b">
            <a:noAutofit/>
          </a:bodyPr>
          <a:lstStyle>
            <a:lvl1pPr>
              <a:lnSpc>
                <a:spcPct val="100000"/>
              </a:lnSpc>
              <a:defRPr sz="4500" b="1">
                <a:latin typeface="Inclusive Sans" pitchFamily="2" charset="0"/>
                <a:cs typeface="Inclusive Sans" pitchFamily="2"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0D3169F-A0AF-635B-631A-F6AF4C89805A}"/>
              </a:ext>
            </a:extLst>
          </p:cNvPr>
          <p:cNvSpPr>
            <a:spLocks noGrp="1"/>
          </p:cNvSpPr>
          <p:nvPr>
            <p:ph type="body" idx="1"/>
          </p:nvPr>
        </p:nvSpPr>
        <p:spPr>
          <a:xfrm>
            <a:off x="507600" y="3747600"/>
            <a:ext cx="5900344" cy="1500187"/>
          </a:xfrm>
        </p:spPr>
        <p:txBody>
          <a:bodyPr>
            <a:noAutofit/>
          </a:bodyPr>
          <a:lstStyle>
            <a:lvl1pPr marL="0" indent="0">
              <a:buNone/>
              <a:defRPr sz="2500">
                <a:solidFill>
                  <a:schemeClr val="tx1"/>
                </a:solidFill>
                <a:latin typeface="Inclusive Sans" pitchFamily="2" charset="0"/>
                <a:cs typeface="Inclusive Sans"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5" name="Footer Placeholder 4">
            <a:extLst>
              <a:ext uri="{FF2B5EF4-FFF2-40B4-BE49-F238E27FC236}">
                <a16:creationId xmlns:a16="http://schemas.microsoft.com/office/drawing/2014/main" id="{486797FD-1832-6DAF-F883-565CC6833BD4}"/>
              </a:ext>
            </a:extLst>
          </p:cNvPr>
          <p:cNvSpPr>
            <a:spLocks noGrp="1"/>
          </p:cNvSpPr>
          <p:nvPr>
            <p:ph type="ftr" sz="quarter" idx="11"/>
          </p:nvPr>
        </p:nvSpPr>
        <p:spPr>
          <a:xfrm>
            <a:off x="1136520" y="6408001"/>
            <a:ext cx="3981450" cy="184666"/>
          </a:xfrm>
          <a:prstGeom prst="rect">
            <a:avLst/>
          </a:prstGeom>
        </p:spPr>
        <p:txBody>
          <a:bodyPr lIns="0" tIns="0" rIns="0" bIns="0"/>
          <a:lstStyle>
            <a:lvl1pPr>
              <a:defRPr sz="1200">
                <a:latin typeface="Inclusive Sans" pitchFamily="2" charset="0"/>
                <a:cs typeface="Inclusive Sans" pitchFamily="2" charset="0"/>
              </a:defRPr>
            </a:lvl1pPr>
          </a:lstStyle>
          <a:p>
            <a:r>
              <a:rPr lang="en-US" dirty="0"/>
              <a:t>Presentation title</a:t>
            </a:r>
          </a:p>
        </p:txBody>
      </p:sp>
      <p:sp>
        <p:nvSpPr>
          <p:cNvPr id="6" name="Slide Number Placeholder 5">
            <a:extLst>
              <a:ext uri="{FF2B5EF4-FFF2-40B4-BE49-F238E27FC236}">
                <a16:creationId xmlns:a16="http://schemas.microsoft.com/office/drawing/2014/main" id="{A2046000-5461-3E45-AE53-91BE93344913}"/>
              </a:ext>
            </a:extLst>
          </p:cNvPr>
          <p:cNvSpPr>
            <a:spLocks noGrp="1"/>
          </p:cNvSpPr>
          <p:nvPr>
            <p:ph type="sldNum" sz="quarter" idx="12"/>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a:p>
        </p:txBody>
      </p:sp>
      <p:sp>
        <p:nvSpPr>
          <p:cNvPr id="7" name="TextBox 6">
            <a:extLst>
              <a:ext uri="{FF2B5EF4-FFF2-40B4-BE49-F238E27FC236}">
                <a16:creationId xmlns:a16="http://schemas.microsoft.com/office/drawing/2014/main" id="{0B3F23D8-4EAA-CDD3-D0A0-E845AC715AE8}"/>
              </a:ext>
            </a:extLst>
          </p:cNvPr>
          <p:cNvSpPr txBox="1"/>
          <p:nvPr userDrawn="1"/>
        </p:nvSpPr>
        <p:spPr>
          <a:xfrm>
            <a:off x="507600" y="6408001"/>
            <a:ext cx="583200"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1078956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py slide_1 column">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6"/>
            <a:ext cx="10818541" cy="510225"/>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dirty="0"/>
              <a:t>Presentation title</a:t>
            </a:r>
          </a:p>
        </p:txBody>
      </p:sp>
      <p:sp>
        <p:nvSpPr>
          <p:cNvPr id="6" name="Text Placeholder 5">
            <a:extLst>
              <a:ext uri="{FF2B5EF4-FFF2-40B4-BE49-F238E27FC236}">
                <a16:creationId xmlns:a16="http://schemas.microsoft.com/office/drawing/2014/main" id="{82656EAB-9322-DF71-B2DB-0B9E16EACC2C}"/>
              </a:ext>
            </a:extLst>
          </p:cNvPr>
          <p:cNvSpPr>
            <a:spLocks noGrp="1"/>
          </p:cNvSpPr>
          <p:nvPr>
            <p:ph type="body" sz="quarter" idx="12"/>
          </p:nvPr>
        </p:nvSpPr>
        <p:spPr>
          <a:xfrm>
            <a:off x="507599" y="1746000"/>
            <a:ext cx="10818541" cy="4276800"/>
          </a:xfrm>
        </p:spPr>
        <p:txBody>
          <a:bodyPr>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7" name="TextBox 6">
            <a:extLst>
              <a:ext uri="{FF2B5EF4-FFF2-40B4-BE49-F238E27FC236}">
                <a16:creationId xmlns:a16="http://schemas.microsoft.com/office/drawing/2014/main" id="{71A4B4C1-DA9F-94D0-83B1-D3EA30DB1A67}"/>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1997430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py slide_2 column">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7"/>
            <a:ext cx="10818541" cy="563762"/>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6" name="Text Placeholder 5">
            <a:extLst>
              <a:ext uri="{FF2B5EF4-FFF2-40B4-BE49-F238E27FC236}">
                <a16:creationId xmlns:a16="http://schemas.microsoft.com/office/drawing/2014/main" id="{82656EAB-9322-DF71-B2DB-0B9E16EACC2C}"/>
              </a:ext>
            </a:extLst>
          </p:cNvPr>
          <p:cNvSpPr>
            <a:spLocks noGrp="1"/>
          </p:cNvSpPr>
          <p:nvPr>
            <p:ph type="body" sz="quarter" idx="12"/>
          </p:nvPr>
        </p:nvSpPr>
        <p:spPr>
          <a:xfrm>
            <a:off x="507599" y="1746000"/>
            <a:ext cx="5415219" cy="4276800"/>
          </a:xfrm>
        </p:spPr>
        <p:txBody>
          <a:bodyPr>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5" name="Text Placeholder 5">
            <a:extLst>
              <a:ext uri="{FF2B5EF4-FFF2-40B4-BE49-F238E27FC236}">
                <a16:creationId xmlns:a16="http://schemas.microsoft.com/office/drawing/2014/main" id="{B08ECBED-9E6C-F23F-0CE7-7606C88ADE84}"/>
              </a:ext>
            </a:extLst>
          </p:cNvPr>
          <p:cNvSpPr>
            <a:spLocks noGrp="1"/>
          </p:cNvSpPr>
          <p:nvPr>
            <p:ph type="body" sz="quarter" idx="13"/>
          </p:nvPr>
        </p:nvSpPr>
        <p:spPr>
          <a:xfrm>
            <a:off x="6153326" y="1746000"/>
            <a:ext cx="5415219" cy="4276800"/>
          </a:xfrm>
        </p:spPr>
        <p:txBody>
          <a:bodyPr>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7" name="TextBox 6">
            <a:extLst>
              <a:ext uri="{FF2B5EF4-FFF2-40B4-BE49-F238E27FC236}">
                <a16:creationId xmlns:a16="http://schemas.microsoft.com/office/drawing/2014/main" id="{2277BD1B-89F4-8572-D1C0-D294B70BCD08}"/>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11195640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py slide_1 column_bullets">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6"/>
            <a:ext cx="10818541" cy="526055"/>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7" name="Text Placeholder 6">
            <a:extLst>
              <a:ext uri="{FF2B5EF4-FFF2-40B4-BE49-F238E27FC236}">
                <a16:creationId xmlns:a16="http://schemas.microsoft.com/office/drawing/2014/main" id="{A85CF5AF-7B43-D56A-E800-8540D687F1B1}"/>
              </a:ext>
            </a:extLst>
          </p:cNvPr>
          <p:cNvSpPr>
            <a:spLocks noGrp="1"/>
          </p:cNvSpPr>
          <p:nvPr>
            <p:ph type="body" sz="quarter" idx="12"/>
          </p:nvPr>
        </p:nvSpPr>
        <p:spPr>
          <a:xfrm>
            <a:off x="507600" y="1746000"/>
            <a:ext cx="10818540" cy="4276800"/>
          </a:xfrm>
        </p:spPr>
        <p:txBody>
          <a:bodyPr>
            <a:noAutofit/>
          </a:bodyPr>
          <a:lstStyle>
            <a:lvl1pPr marL="316800" indent="-316800">
              <a:spcAft>
                <a:spcPts val="1000"/>
              </a:spcAft>
              <a:defRPr sz="1700">
                <a:latin typeface="Inclusive Sans" pitchFamily="2" charset="0"/>
                <a:cs typeface="Inclusive Sans" pitchFamily="2" charset="0"/>
              </a:defRPr>
            </a:lvl1pPr>
            <a:lvl2pPr marL="633600" indent="-316800">
              <a:spcAft>
                <a:spcPts val="1000"/>
              </a:spcAft>
              <a:defRPr sz="1700">
                <a:latin typeface="Inclusive Sans" pitchFamily="2" charset="0"/>
                <a:cs typeface="Inclusive Sans" pitchFamily="2" charset="0"/>
              </a:defRPr>
            </a:lvl2pPr>
            <a:lvl3pPr marL="950400" indent="-316800">
              <a:spcAft>
                <a:spcPts val="1000"/>
              </a:spcAft>
              <a:defRPr sz="1700">
                <a:latin typeface="Inclusive Sans" pitchFamily="2" charset="0"/>
                <a:cs typeface="Inclusive Sans" pitchFamily="2" charset="0"/>
              </a:defRPr>
            </a:lvl3pPr>
            <a:lvl4pPr>
              <a:defRPr sz="1700"/>
            </a:lvl4pPr>
            <a:lvl5pPr>
              <a:defRPr sz="1700"/>
            </a:lvl5pPr>
          </a:lstStyle>
          <a:p>
            <a:pPr lvl="0"/>
            <a:r>
              <a:rPr lang="en-GB" dirty="0"/>
              <a:t>Click to edit Master text styles</a:t>
            </a:r>
          </a:p>
          <a:p>
            <a:pPr lvl="1"/>
            <a:r>
              <a:rPr lang="en-GB" dirty="0"/>
              <a:t>Second level</a:t>
            </a:r>
          </a:p>
          <a:p>
            <a:pPr lvl="2"/>
            <a:r>
              <a:rPr lang="en-GB" dirty="0"/>
              <a:t>Third level</a:t>
            </a:r>
          </a:p>
        </p:txBody>
      </p:sp>
      <p:sp>
        <p:nvSpPr>
          <p:cNvPr id="8" name="TextBox 7">
            <a:extLst>
              <a:ext uri="{FF2B5EF4-FFF2-40B4-BE49-F238E27FC236}">
                <a16:creationId xmlns:a16="http://schemas.microsoft.com/office/drawing/2014/main" id="{804D7EC6-027D-7B62-4463-F4F567EFC760}"/>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14821735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 w/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6"/>
            <a:ext cx="5588399" cy="992931"/>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6" name="Text Placeholder 5">
            <a:extLst>
              <a:ext uri="{FF2B5EF4-FFF2-40B4-BE49-F238E27FC236}">
                <a16:creationId xmlns:a16="http://schemas.microsoft.com/office/drawing/2014/main" id="{82656EAB-9322-DF71-B2DB-0B9E16EACC2C}"/>
              </a:ext>
            </a:extLst>
          </p:cNvPr>
          <p:cNvSpPr>
            <a:spLocks noGrp="1"/>
          </p:cNvSpPr>
          <p:nvPr>
            <p:ph type="body" sz="quarter" idx="12"/>
          </p:nvPr>
        </p:nvSpPr>
        <p:spPr>
          <a:xfrm>
            <a:off x="507599" y="1857600"/>
            <a:ext cx="5588401" cy="3881992"/>
          </a:xfrm>
        </p:spPr>
        <p:txBody>
          <a:bodyPr>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5" name="Picture Placeholder 5">
            <a:extLst>
              <a:ext uri="{FF2B5EF4-FFF2-40B4-BE49-F238E27FC236}">
                <a16:creationId xmlns:a16="http://schemas.microsoft.com/office/drawing/2014/main" id="{63CC1056-1F7E-7F8A-ACE7-DEE8E44657D4}"/>
              </a:ext>
            </a:extLst>
          </p:cNvPr>
          <p:cNvSpPr>
            <a:spLocks noGrp="1"/>
          </p:cNvSpPr>
          <p:nvPr>
            <p:ph type="pic" sz="quarter" idx="13"/>
          </p:nvPr>
        </p:nvSpPr>
        <p:spPr>
          <a:xfrm>
            <a:off x="6748423" y="570600"/>
            <a:ext cx="4935977" cy="5716800"/>
          </a:xfrm>
          <a:solidFill>
            <a:schemeClr val="tx2"/>
          </a:solidFill>
        </p:spPr>
        <p:txBody>
          <a:bodyPr/>
          <a:lstStyle>
            <a:lvl1pPr>
              <a:defRPr>
                <a:latin typeface="Inclusive Sans" pitchFamily="2" charset="0"/>
                <a:cs typeface="Inclusive Sans" pitchFamily="2" charset="0"/>
              </a:defRPr>
            </a:lvl1pPr>
          </a:lstStyle>
          <a:p>
            <a:endParaRPr lang="en-US"/>
          </a:p>
        </p:txBody>
      </p:sp>
      <p:sp>
        <p:nvSpPr>
          <p:cNvPr id="7" name="TextBox 6">
            <a:extLst>
              <a:ext uri="{FF2B5EF4-FFF2-40B4-BE49-F238E27FC236}">
                <a16:creationId xmlns:a16="http://schemas.microsoft.com/office/drawing/2014/main" id="{0BFE2A6C-D945-EB0B-77EE-30B4B37EC913}"/>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3343619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7"/>
            <a:ext cx="10818541" cy="609656"/>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7" name="TextBox 6">
            <a:extLst>
              <a:ext uri="{FF2B5EF4-FFF2-40B4-BE49-F238E27FC236}">
                <a16:creationId xmlns:a16="http://schemas.microsoft.com/office/drawing/2014/main" id="{71A4B4C1-DA9F-94D0-83B1-D3EA30DB1A67}"/>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
        <p:nvSpPr>
          <p:cNvPr id="8" name="Table Placeholder 7">
            <a:extLst>
              <a:ext uri="{FF2B5EF4-FFF2-40B4-BE49-F238E27FC236}">
                <a16:creationId xmlns:a16="http://schemas.microsoft.com/office/drawing/2014/main" id="{A37B0C1F-24DA-788D-FE1A-B61ED9B91EE5}"/>
              </a:ext>
            </a:extLst>
          </p:cNvPr>
          <p:cNvSpPr>
            <a:spLocks noGrp="1"/>
          </p:cNvSpPr>
          <p:nvPr>
            <p:ph type="tbl" sz="quarter" idx="12"/>
          </p:nvPr>
        </p:nvSpPr>
        <p:spPr>
          <a:xfrm>
            <a:off x="507999" y="1307432"/>
            <a:ext cx="11176399" cy="4539331"/>
          </a:xfrm>
        </p:spPr>
        <p:txBody>
          <a:bodyPr/>
          <a:lstStyle>
            <a:lvl1pPr>
              <a:defRPr>
                <a:latin typeface="Inclusive Sans" pitchFamily="2" charset="0"/>
                <a:cs typeface="Inclusive Sans" pitchFamily="2" charset="0"/>
              </a:defRPr>
            </a:lvl1pPr>
          </a:lstStyle>
          <a:p>
            <a:endParaRPr lang="en-US"/>
          </a:p>
        </p:txBody>
      </p:sp>
    </p:spTree>
    <p:extLst>
      <p:ext uri="{BB962C8B-B14F-4D97-AF65-F5344CB8AC3E}">
        <p14:creationId xmlns:p14="http://schemas.microsoft.com/office/powerpoint/2010/main" val="31650668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only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7" name="TextBox 6">
            <a:extLst>
              <a:ext uri="{FF2B5EF4-FFF2-40B4-BE49-F238E27FC236}">
                <a16:creationId xmlns:a16="http://schemas.microsoft.com/office/drawing/2014/main" id="{71A4B4C1-DA9F-94D0-83B1-D3EA30DB1A67}"/>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
        <p:nvSpPr>
          <p:cNvPr id="6" name="Picture Placeholder 5">
            <a:extLst>
              <a:ext uri="{FF2B5EF4-FFF2-40B4-BE49-F238E27FC236}">
                <a16:creationId xmlns:a16="http://schemas.microsoft.com/office/drawing/2014/main" id="{7E52D0D9-B691-80DA-6309-876F94407012}"/>
              </a:ext>
            </a:extLst>
          </p:cNvPr>
          <p:cNvSpPr>
            <a:spLocks noGrp="1"/>
          </p:cNvSpPr>
          <p:nvPr>
            <p:ph type="pic" sz="quarter" idx="12"/>
          </p:nvPr>
        </p:nvSpPr>
        <p:spPr>
          <a:xfrm>
            <a:off x="507600" y="590400"/>
            <a:ext cx="11113200" cy="5677200"/>
          </a:xfrm>
          <a:solidFill>
            <a:schemeClr val="accent2"/>
          </a:solidFill>
        </p:spPr>
        <p:txBody>
          <a:bodyPr/>
          <a:lstStyle>
            <a:lvl1pPr>
              <a:defRPr>
                <a:latin typeface="Inclusive Sans" pitchFamily="2" charset="0"/>
                <a:cs typeface="Inclusive Sans" pitchFamily="2" charset="0"/>
              </a:defRPr>
            </a:lvl1pPr>
          </a:lstStyle>
          <a:p>
            <a:endParaRPr lang="en-US"/>
          </a:p>
        </p:txBody>
      </p:sp>
    </p:spTree>
    <p:extLst>
      <p:ext uri="{BB962C8B-B14F-4D97-AF65-F5344CB8AC3E}">
        <p14:creationId xmlns:p14="http://schemas.microsoft.com/office/powerpoint/2010/main" val="18497022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con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7"/>
            <a:ext cx="10818541" cy="516628"/>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a:t>Presentation title</a:t>
            </a:r>
            <a:endParaRPr lang="en-US" dirty="0"/>
          </a:p>
        </p:txBody>
      </p:sp>
      <p:sp>
        <p:nvSpPr>
          <p:cNvPr id="6" name="Text Placeholder 5">
            <a:extLst>
              <a:ext uri="{FF2B5EF4-FFF2-40B4-BE49-F238E27FC236}">
                <a16:creationId xmlns:a16="http://schemas.microsoft.com/office/drawing/2014/main" id="{82656EAB-9322-DF71-B2DB-0B9E16EACC2C}"/>
              </a:ext>
            </a:extLst>
          </p:cNvPr>
          <p:cNvSpPr>
            <a:spLocks noGrp="1"/>
          </p:cNvSpPr>
          <p:nvPr>
            <p:ph type="body" sz="quarter" idx="12"/>
          </p:nvPr>
        </p:nvSpPr>
        <p:spPr>
          <a:xfrm>
            <a:off x="507601" y="1441103"/>
            <a:ext cx="3545784" cy="4544705"/>
          </a:xfrm>
          <a:solidFill>
            <a:schemeClr val="accent4">
              <a:alpha val="61000"/>
            </a:schemeClr>
          </a:solidFill>
        </p:spPr>
        <p:txBody>
          <a:bodyPr lIns="255600" tIns="1440000" rIns="255600" bIns="255600">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7" name="TextBox 6">
            <a:extLst>
              <a:ext uri="{FF2B5EF4-FFF2-40B4-BE49-F238E27FC236}">
                <a16:creationId xmlns:a16="http://schemas.microsoft.com/office/drawing/2014/main" id="{2277BD1B-89F4-8572-D1C0-D294B70BCD08}"/>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
        <p:nvSpPr>
          <p:cNvPr id="9" name="Picture Placeholder 8">
            <a:extLst>
              <a:ext uri="{FF2B5EF4-FFF2-40B4-BE49-F238E27FC236}">
                <a16:creationId xmlns:a16="http://schemas.microsoft.com/office/drawing/2014/main" id="{E17B4CF0-4C3D-2F7F-DDD1-B451D48062A5}"/>
              </a:ext>
            </a:extLst>
          </p:cNvPr>
          <p:cNvSpPr>
            <a:spLocks noGrp="1"/>
          </p:cNvSpPr>
          <p:nvPr>
            <p:ph type="pic" sz="quarter" idx="13"/>
          </p:nvPr>
        </p:nvSpPr>
        <p:spPr>
          <a:xfrm>
            <a:off x="763200" y="1669730"/>
            <a:ext cx="979200" cy="990000"/>
          </a:xfrm>
          <a:solidFill>
            <a:schemeClr val="accent2"/>
          </a:solidFill>
        </p:spPr>
        <p:txBody>
          <a:bodyPr>
            <a:normAutofit/>
          </a:bodyPr>
          <a:lstStyle>
            <a:lvl1pPr marL="0" indent="0">
              <a:buNone/>
              <a:defRPr sz="1100">
                <a:latin typeface="Inclusive Sans" pitchFamily="2" charset="0"/>
                <a:cs typeface="Inclusive Sans" pitchFamily="2" charset="0"/>
              </a:defRPr>
            </a:lvl1pPr>
          </a:lstStyle>
          <a:p>
            <a:endParaRPr lang="en-US" dirty="0"/>
          </a:p>
        </p:txBody>
      </p:sp>
      <p:sp>
        <p:nvSpPr>
          <p:cNvPr id="10" name="Text Placeholder 5">
            <a:extLst>
              <a:ext uri="{FF2B5EF4-FFF2-40B4-BE49-F238E27FC236}">
                <a16:creationId xmlns:a16="http://schemas.microsoft.com/office/drawing/2014/main" id="{7EDE85AF-778F-55FD-D1D1-6AA349DD124A}"/>
              </a:ext>
            </a:extLst>
          </p:cNvPr>
          <p:cNvSpPr>
            <a:spLocks noGrp="1"/>
          </p:cNvSpPr>
          <p:nvPr>
            <p:ph type="body" sz="quarter" idx="14"/>
          </p:nvPr>
        </p:nvSpPr>
        <p:spPr>
          <a:xfrm>
            <a:off x="4323108" y="1441103"/>
            <a:ext cx="3545784" cy="4544705"/>
          </a:xfrm>
          <a:solidFill>
            <a:schemeClr val="accent4">
              <a:alpha val="60000"/>
            </a:schemeClr>
          </a:solidFill>
        </p:spPr>
        <p:txBody>
          <a:bodyPr lIns="255600" tIns="1440000" rIns="255600" bIns="255600">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11" name="Picture Placeholder 8">
            <a:extLst>
              <a:ext uri="{FF2B5EF4-FFF2-40B4-BE49-F238E27FC236}">
                <a16:creationId xmlns:a16="http://schemas.microsoft.com/office/drawing/2014/main" id="{E12E3480-F40D-0C44-DFF4-A03E5348D20D}"/>
              </a:ext>
            </a:extLst>
          </p:cNvPr>
          <p:cNvSpPr>
            <a:spLocks noGrp="1"/>
          </p:cNvSpPr>
          <p:nvPr>
            <p:ph type="pic" sz="quarter" idx="15"/>
          </p:nvPr>
        </p:nvSpPr>
        <p:spPr>
          <a:xfrm>
            <a:off x="4578707" y="1669730"/>
            <a:ext cx="979200" cy="990000"/>
          </a:xfrm>
          <a:solidFill>
            <a:schemeClr val="accent2"/>
          </a:solidFill>
        </p:spPr>
        <p:txBody>
          <a:bodyPr>
            <a:normAutofit/>
          </a:bodyPr>
          <a:lstStyle>
            <a:lvl1pPr marL="0" indent="0">
              <a:buNone/>
              <a:defRPr sz="1100">
                <a:latin typeface="Inclusive Sans" pitchFamily="2" charset="0"/>
                <a:cs typeface="Inclusive Sans" pitchFamily="2" charset="0"/>
              </a:defRPr>
            </a:lvl1pPr>
          </a:lstStyle>
          <a:p>
            <a:endParaRPr lang="en-US"/>
          </a:p>
        </p:txBody>
      </p:sp>
      <p:sp>
        <p:nvSpPr>
          <p:cNvPr id="12" name="Text Placeholder 5">
            <a:extLst>
              <a:ext uri="{FF2B5EF4-FFF2-40B4-BE49-F238E27FC236}">
                <a16:creationId xmlns:a16="http://schemas.microsoft.com/office/drawing/2014/main" id="{2F7235D1-0E20-6800-3FAF-5DFE74AA0EFA}"/>
              </a:ext>
            </a:extLst>
          </p:cNvPr>
          <p:cNvSpPr>
            <a:spLocks noGrp="1"/>
          </p:cNvSpPr>
          <p:nvPr>
            <p:ph type="body" sz="quarter" idx="16"/>
          </p:nvPr>
        </p:nvSpPr>
        <p:spPr>
          <a:xfrm>
            <a:off x="8138615" y="1441103"/>
            <a:ext cx="3545784" cy="4544705"/>
          </a:xfrm>
          <a:solidFill>
            <a:schemeClr val="accent4">
              <a:alpha val="60000"/>
            </a:schemeClr>
          </a:solidFill>
        </p:spPr>
        <p:txBody>
          <a:bodyPr lIns="255600" tIns="1440000" rIns="255600" bIns="255600">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13" name="Picture Placeholder 8">
            <a:extLst>
              <a:ext uri="{FF2B5EF4-FFF2-40B4-BE49-F238E27FC236}">
                <a16:creationId xmlns:a16="http://schemas.microsoft.com/office/drawing/2014/main" id="{601323E2-1FA2-DF9B-6B16-FECC2E791207}"/>
              </a:ext>
            </a:extLst>
          </p:cNvPr>
          <p:cNvSpPr>
            <a:spLocks noGrp="1"/>
          </p:cNvSpPr>
          <p:nvPr>
            <p:ph type="pic" sz="quarter" idx="17"/>
          </p:nvPr>
        </p:nvSpPr>
        <p:spPr>
          <a:xfrm>
            <a:off x="8394214" y="1669730"/>
            <a:ext cx="979200" cy="990000"/>
          </a:xfrm>
          <a:solidFill>
            <a:schemeClr val="accent2"/>
          </a:solidFill>
        </p:spPr>
        <p:txBody>
          <a:bodyPr>
            <a:normAutofit/>
          </a:bodyPr>
          <a:lstStyle>
            <a:lvl1pPr marL="0" indent="0">
              <a:buNone/>
              <a:defRPr sz="1100">
                <a:latin typeface="Inclusive Sans" pitchFamily="2" charset="0"/>
                <a:cs typeface="Inclusive Sans" pitchFamily="2" charset="0"/>
              </a:defRPr>
            </a:lvl1pPr>
          </a:lstStyle>
          <a:p>
            <a:endParaRPr lang="en-US"/>
          </a:p>
        </p:txBody>
      </p:sp>
    </p:spTree>
    <p:extLst>
      <p:ext uri="{BB962C8B-B14F-4D97-AF65-F5344CB8AC3E}">
        <p14:creationId xmlns:p14="http://schemas.microsoft.com/office/powerpoint/2010/main" val="1514395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llustration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F28C-9C1C-A802-0993-A176AABDB8FD}"/>
              </a:ext>
            </a:extLst>
          </p:cNvPr>
          <p:cNvSpPr>
            <a:spLocks noGrp="1"/>
          </p:cNvSpPr>
          <p:nvPr>
            <p:ph type="title"/>
          </p:nvPr>
        </p:nvSpPr>
        <p:spPr>
          <a:xfrm>
            <a:off x="507600" y="473187"/>
            <a:ext cx="5927319" cy="461686"/>
          </a:xfrm>
        </p:spPr>
        <p:txBody>
          <a:bodyPr anchor="t" anchorCtr="0">
            <a:noAutofit/>
          </a:bodyPr>
          <a:lstStyle>
            <a:lvl1pPr fontAlgn="t">
              <a:lnSpc>
                <a:spcPct val="90000"/>
              </a:lnSpc>
              <a:defRPr sz="3500" b="1">
                <a:latin typeface="Inclusive Sans" pitchFamily="2" charset="0"/>
                <a:cs typeface="Inclusive Sans" pitchFamily="2" charset="0"/>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2DEAA4F-2BAF-C701-98CD-F03A2DFDE0D9}"/>
              </a:ext>
            </a:extLst>
          </p:cNvPr>
          <p:cNvSpPr>
            <a:spLocks noGrp="1"/>
          </p:cNvSpPr>
          <p:nvPr>
            <p:ph type="sldNum" sz="quarter" idx="10"/>
          </p:nvPr>
        </p:nvSpPr>
        <p:spPr/>
        <p:txBody>
          <a:bodyPr/>
          <a:lstStyle>
            <a:lvl1pPr>
              <a:defRPr>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4" name="Footer Placeholder 3">
            <a:extLst>
              <a:ext uri="{FF2B5EF4-FFF2-40B4-BE49-F238E27FC236}">
                <a16:creationId xmlns:a16="http://schemas.microsoft.com/office/drawing/2014/main" id="{FEC685AB-F1BC-0B09-A1F2-2B92DDCE3EB8}"/>
              </a:ext>
            </a:extLst>
          </p:cNvPr>
          <p:cNvSpPr>
            <a:spLocks noGrp="1"/>
          </p:cNvSpPr>
          <p:nvPr>
            <p:ph type="ftr" sz="quarter" idx="11"/>
          </p:nvPr>
        </p:nvSpPr>
        <p:spPr/>
        <p:txBody>
          <a:bodyPr/>
          <a:lstStyle>
            <a:lvl1pPr>
              <a:defRPr>
                <a:latin typeface="Inclusive Sans" pitchFamily="2" charset="0"/>
                <a:cs typeface="Inclusive Sans" pitchFamily="2" charset="0"/>
              </a:defRPr>
            </a:lvl1pPr>
          </a:lstStyle>
          <a:p>
            <a:r>
              <a:rPr lang="en-US" dirty="0"/>
              <a:t>Presentation title</a:t>
            </a:r>
          </a:p>
        </p:txBody>
      </p:sp>
      <p:sp>
        <p:nvSpPr>
          <p:cNvPr id="6" name="Text Placeholder 5">
            <a:extLst>
              <a:ext uri="{FF2B5EF4-FFF2-40B4-BE49-F238E27FC236}">
                <a16:creationId xmlns:a16="http://schemas.microsoft.com/office/drawing/2014/main" id="{82656EAB-9322-DF71-B2DB-0B9E16EACC2C}"/>
              </a:ext>
            </a:extLst>
          </p:cNvPr>
          <p:cNvSpPr>
            <a:spLocks noGrp="1"/>
          </p:cNvSpPr>
          <p:nvPr>
            <p:ph type="body" sz="quarter" idx="12"/>
          </p:nvPr>
        </p:nvSpPr>
        <p:spPr>
          <a:xfrm>
            <a:off x="507599" y="1514901"/>
            <a:ext cx="5588401" cy="4508629"/>
          </a:xfrm>
        </p:spPr>
        <p:txBody>
          <a:bodyPr>
            <a:noAutofit/>
          </a:bodyPr>
          <a:lstStyle>
            <a:lvl1pPr marL="0" indent="0">
              <a:spcAft>
                <a:spcPts val="800"/>
              </a:spcAft>
              <a:buNone/>
              <a:defRPr sz="2000" b="1">
                <a:solidFill>
                  <a:schemeClr val="tx1"/>
                </a:solidFill>
                <a:latin typeface="Inclusive Sans" pitchFamily="2" charset="0"/>
                <a:cs typeface="Inclusive Sans" pitchFamily="2" charset="0"/>
              </a:defRPr>
            </a:lvl1pPr>
            <a:lvl2pPr marL="0" indent="0">
              <a:lnSpc>
                <a:spcPct val="110000"/>
              </a:lnSpc>
              <a:spcBef>
                <a:spcPts val="0"/>
              </a:spcBef>
              <a:spcAft>
                <a:spcPts val="1000"/>
              </a:spcAft>
              <a:buNone/>
              <a:defRPr sz="1700">
                <a:latin typeface="Inclusive Sans" pitchFamily="2" charset="0"/>
                <a:cs typeface="Inclusive Sans" pitchFamily="2" charset="0"/>
              </a:defRPr>
            </a:lvl2pPr>
            <a:lvl3pPr marL="633600" indent="-316800">
              <a:lnSpc>
                <a:spcPct val="110000"/>
              </a:lnSpc>
              <a:spcBef>
                <a:spcPts val="0"/>
              </a:spcBef>
              <a:spcAft>
                <a:spcPts val="1000"/>
              </a:spcAft>
              <a:buFont typeface="Arial" panose="020B0604020202020204" pitchFamily="34" charset="0"/>
              <a:buChar char="•"/>
              <a:defRPr sz="1700">
                <a:latin typeface="Inclusive Sans" pitchFamily="2" charset="0"/>
                <a:cs typeface="Inclusive Sans" pitchFamily="2" charset="0"/>
              </a:defRPr>
            </a:lvl3pPr>
          </a:lstStyle>
          <a:p>
            <a:pPr lvl="0"/>
            <a:r>
              <a:rPr lang="en-GB" dirty="0"/>
              <a:t>Click to edit Master text styles</a:t>
            </a:r>
          </a:p>
          <a:p>
            <a:pPr lvl="1"/>
            <a:r>
              <a:rPr lang="en-GB" dirty="0"/>
              <a:t>Second level</a:t>
            </a:r>
          </a:p>
          <a:p>
            <a:pPr lvl="2"/>
            <a:r>
              <a:rPr lang="en-GB" dirty="0"/>
              <a:t>Third level</a:t>
            </a:r>
          </a:p>
        </p:txBody>
      </p:sp>
      <p:sp>
        <p:nvSpPr>
          <p:cNvPr id="5" name="Picture Placeholder 5">
            <a:extLst>
              <a:ext uri="{FF2B5EF4-FFF2-40B4-BE49-F238E27FC236}">
                <a16:creationId xmlns:a16="http://schemas.microsoft.com/office/drawing/2014/main" id="{63CC1056-1F7E-7F8A-ACE7-DEE8E44657D4}"/>
              </a:ext>
            </a:extLst>
          </p:cNvPr>
          <p:cNvSpPr>
            <a:spLocks noGrp="1"/>
          </p:cNvSpPr>
          <p:nvPr>
            <p:ph type="pic" sz="quarter" idx="13"/>
          </p:nvPr>
        </p:nvSpPr>
        <p:spPr>
          <a:xfrm>
            <a:off x="6782938" y="614150"/>
            <a:ext cx="4810836" cy="5629701"/>
          </a:xfrm>
          <a:solidFill>
            <a:schemeClr val="accent6">
              <a:lumMod val="20000"/>
              <a:lumOff val="80000"/>
            </a:schemeClr>
          </a:solidFill>
        </p:spPr>
        <p:txBody>
          <a:bodyPr/>
          <a:lstStyle>
            <a:lvl1pPr>
              <a:defRPr>
                <a:latin typeface="Inclusive Sans" pitchFamily="2" charset="0"/>
                <a:cs typeface="Inclusive Sans" pitchFamily="2" charset="0"/>
              </a:defRPr>
            </a:lvl1pPr>
          </a:lstStyle>
          <a:p>
            <a:endParaRPr lang="en-US"/>
          </a:p>
        </p:txBody>
      </p:sp>
      <p:sp>
        <p:nvSpPr>
          <p:cNvPr id="7" name="TextBox 6">
            <a:extLst>
              <a:ext uri="{FF2B5EF4-FFF2-40B4-BE49-F238E27FC236}">
                <a16:creationId xmlns:a16="http://schemas.microsoft.com/office/drawing/2014/main" id="{0BFE2A6C-D945-EB0B-77EE-30B4B37EC913}"/>
              </a:ext>
            </a:extLst>
          </p:cNvPr>
          <p:cNvSpPr txBox="1"/>
          <p:nvPr userDrawn="1"/>
        </p:nvSpPr>
        <p:spPr>
          <a:xfrm>
            <a:off x="507600" y="6408001"/>
            <a:ext cx="629094" cy="184666"/>
          </a:xfrm>
          <a:prstGeom prst="rect">
            <a:avLst/>
          </a:prstGeom>
          <a:noFill/>
        </p:spPr>
        <p:txBody>
          <a:bodyPr wrap="square" lIns="0" tIns="0" rIns="0" bIns="0" rtlCol="0">
            <a:spAutoFit/>
          </a:bodyPr>
          <a:lstStyle/>
          <a:p>
            <a:r>
              <a:rPr lang="en-US" sz="1200" b="1" dirty="0">
                <a:latin typeface="Inclusive Sans" pitchFamily="2" charset="0"/>
                <a:cs typeface="Inclusive Sans" pitchFamily="2" charset="0"/>
              </a:rPr>
              <a:t>NIHR </a:t>
            </a:r>
            <a:r>
              <a:rPr lang="en-US" sz="1200" dirty="0">
                <a:latin typeface="Inclusive Sans" pitchFamily="2" charset="0"/>
                <a:cs typeface="Inclusive Sans" pitchFamily="2" charset="0"/>
              </a:rPr>
              <a:t> |</a:t>
            </a:r>
          </a:p>
        </p:txBody>
      </p:sp>
    </p:spTree>
    <p:extLst>
      <p:ext uri="{BB962C8B-B14F-4D97-AF65-F5344CB8AC3E}">
        <p14:creationId xmlns:p14="http://schemas.microsoft.com/office/powerpoint/2010/main" val="430109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gn off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hasCustomPrompt="1"/>
          </p:nvPr>
        </p:nvSpPr>
        <p:spPr>
          <a:xfrm>
            <a:off x="507599" y="2301992"/>
            <a:ext cx="9175487" cy="1418084"/>
          </a:xfrm>
        </p:spPr>
        <p:txBody>
          <a:bodyPr anchor="t" anchorCtr="0">
            <a:noAutofit/>
          </a:bodyPr>
          <a:lstStyle>
            <a:lvl1pPr algn="l">
              <a:defRPr sz="7000" b="1" i="0" spc="-150">
                <a:latin typeface="Inclusive Sans" pitchFamily="2" charset="0"/>
                <a:cs typeface="Inclusive Sans" pitchFamily="2" charset="0"/>
              </a:defRPr>
            </a:lvl1pPr>
          </a:lstStyle>
          <a:p>
            <a:r>
              <a:rPr lang="en-GB" dirty="0"/>
              <a:t>Thank you</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hasCustomPrompt="1"/>
          </p:nvPr>
        </p:nvSpPr>
        <p:spPr>
          <a:xfrm>
            <a:off x="507600" y="3766458"/>
            <a:ext cx="6070409" cy="1657047"/>
          </a:xfrm>
        </p:spPr>
        <p:txBody>
          <a:bodyPr>
            <a:noAutofit/>
          </a:bodyPr>
          <a:lstStyle>
            <a:lvl1pPr marL="0" indent="0" algn="l">
              <a:lnSpc>
                <a:spcPct val="100000"/>
              </a:lnSpc>
              <a:buNone/>
              <a:defRPr sz="2500" spc="0">
                <a:solidFill>
                  <a:schemeClr val="tx1"/>
                </a:solidFill>
                <a:latin typeface="Inclusive Sans" pitchFamily="2" charset="0"/>
                <a:cs typeface="Inclusive Sans"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information</a:t>
            </a:r>
            <a:endParaRPr lang="en-US" dirty="0"/>
          </a:p>
        </p:txBody>
      </p:sp>
      <p:sp>
        <p:nvSpPr>
          <p:cNvPr id="5" name="TextBox 4">
            <a:extLst>
              <a:ext uri="{FF2B5EF4-FFF2-40B4-BE49-F238E27FC236}">
                <a16:creationId xmlns:a16="http://schemas.microsoft.com/office/drawing/2014/main" id="{AF090CBE-DA97-4D03-A2AE-256B6ACC1524}"/>
              </a:ext>
            </a:extLst>
          </p:cNvPr>
          <p:cNvSpPr txBox="1"/>
          <p:nvPr userDrawn="1"/>
        </p:nvSpPr>
        <p:spPr>
          <a:xfrm>
            <a:off x="507600" y="6139050"/>
            <a:ext cx="3101219" cy="307777"/>
          </a:xfrm>
          <a:prstGeom prst="rect">
            <a:avLst/>
          </a:prstGeom>
          <a:noFill/>
        </p:spPr>
        <p:txBody>
          <a:bodyPr wrap="square" lIns="0" tIns="0" r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kern="1200" dirty="0" err="1">
                <a:solidFill>
                  <a:schemeClr val="tx1"/>
                </a:solidFill>
                <a:effectLst/>
                <a:latin typeface="Inclusive Sans" pitchFamily="2" charset="0"/>
                <a:ea typeface="+mn-ea"/>
                <a:cs typeface="Inclusive Sans" pitchFamily="2" charset="0"/>
              </a:rPr>
              <a:t>nihr.ac.uk</a:t>
            </a:r>
            <a:endParaRPr lang="en-GB" sz="1700" kern="1200" dirty="0">
              <a:solidFill>
                <a:schemeClr val="tx1"/>
              </a:solidFill>
              <a:effectLst/>
              <a:latin typeface="Inclusive Sans" pitchFamily="2" charset="0"/>
              <a:ea typeface="+mn-ea"/>
              <a:cs typeface="Inclusive Sans" pitchFamily="2" charset="0"/>
            </a:endParaRPr>
          </a:p>
        </p:txBody>
      </p:sp>
      <p:pic>
        <p:nvPicPr>
          <p:cNvPr id="4" name="Picture 3" descr="A blue and red numbers on a black background&#10;&#10;AI-generated content may be incorrect.">
            <a:extLst>
              <a:ext uri="{FF2B5EF4-FFF2-40B4-BE49-F238E27FC236}">
                <a16:creationId xmlns:a16="http://schemas.microsoft.com/office/drawing/2014/main" id="{466CFCF0-3C18-184C-680B-6BC398059831}"/>
              </a:ext>
            </a:extLst>
          </p:cNvPr>
          <p:cNvPicPr>
            <a:picLocks noChangeAspect="1"/>
          </p:cNvPicPr>
          <p:nvPr userDrawn="1"/>
        </p:nvPicPr>
        <p:blipFill>
          <a:blip r:embed="rId2"/>
          <a:stretch>
            <a:fillRect/>
          </a:stretch>
        </p:blipFill>
        <p:spPr>
          <a:xfrm>
            <a:off x="5829208" y="5485532"/>
            <a:ext cx="943067" cy="866976"/>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ECBDD136-57A1-D2B4-2A58-AC5E888441AB}"/>
              </a:ext>
            </a:extLst>
          </p:cNvPr>
          <p:cNvPicPr>
            <a:picLocks noChangeAspect="1"/>
          </p:cNvPicPr>
          <p:nvPr userDrawn="1"/>
        </p:nvPicPr>
        <p:blipFill>
          <a:blip r:embed="rId3"/>
          <a:stretch>
            <a:fillRect/>
          </a:stretch>
        </p:blipFill>
        <p:spPr>
          <a:xfrm>
            <a:off x="507599" y="505490"/>
            <a:ext cx="5335200" cy="481950"/>
          </a:xfrm>
          <a:prstGeom prst="rect">
            <a:avLst/>
          </a:prstGeom>
        </p:spPr>
      </p:pic>
      <p:pic>
        <p:nvPicPr>
          <p:cNvPr id="7" name="Picture 6" descr="A red and black background&#10;&#10;AI-generated content may be incorrect.">
            <a:extLst>
              <a:ext uri="{FF2B5EF4-FFF2-40B4-BE49-F238E27FC236}">
                <a16:creationId xmlns:a16="http://schemas.microsoft.com/office/drawing/2014/main" id="{68AD74A1-E9D3-0010-BDBA-799C98780447}"/>
              </a:ext>
            </a:extLst>
          </p:cNvPr>
          <p:cNvPicPr>
            <a:picLocks noChangeAspect="1"/>
          </p:cNvPicPr>
          <p:nvPr userDrawn="1"/>
        </p:nvPicPr>
        <p:blipFill>
          <a:blip r:embed="rId4"/>
          <a:stretch>
            <a:fillRect/>
          </a:stretch>
        </p:blipFill>
        <p:spPr>
          <a:xfrm>
            <a:off x="7217083" y="0"/>
            <a:ext cx="4876800" cy="6858000"/>
          </a:xfrm>
          <a:prstGeom prst="rect">
            <a:avLst/>
          </a:prstGeom>
        </p:spPr>
      </p:pic>
    </p:spTree>
    <p:extLst>
      <p:ext uri="{BB962C8B-B14F-4D97-AF65-F5344CB8AC3E}">
        <p14:creationId xmlns:p14="http://schemas.microsoft.com/office/powerpoint/2010/main" val="2548077794"/>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gn off slide - separate log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3E14-665F-EF25-CCD4-8CC8775EDAC7}"/>
              </a:ext>
            </a:extLst>
          </p:cNvPr>
          <p:cNvSpPr>
            <a:spLocks noGrp="1"/>
          </p:cNvSpPr>
          <p:nvPr>
            <p:ph type="ctrTitle" hasCustomPrompt="1"/>
          </p:nvPr>
        </p:nvSpPr>
        <p:spPr>
          <a:xfrm>
            <a:off x="507599" y="2301992"/>
            <a:ext cx="9175487" cy="1418084"/>
          </a:xfrm>
        </p:spPr>
        <p:txBody>
          <a:bodyPr anchor="t" anchorCtr="0">
            <a:noAutofit/>
          </a:bodyPr>
          <a:lstStyle>
            <a:lvl1pPr algn="l">
              <a:defRPr sz="7000" b="1" i="0" spc="-150">
                <a:latin typeface="Inclusive Sans" pitchFamily="2" charset="0"/>
                <a:cs typeface="Inclusive Sans" pitchFamily="2" charset="0"/>
              </a:defRPr>
            </a:lvl1pPr>
          </a:lstStyle>
          <a:p>
            <a:r>
              <a:rPr lang="en-GB" dirty="0"/>
              <a:t>Thank you</a:t>
            </a:r>
            <a:endParaRPr lang="en-US" dirty="0"/>
          </a:p>
        </p:txBody>
      </p:sp>
      <p:sp>
        <p:nvSpPr>
          <p:cNvPr id="3" name="Subtitle 2">
            <a:extLst>
              <a:ext uri="{FF2B5EF4-FFF2-40B4-BE49-F238E27FC236}">
                <a16:creationId xmlns:a16="http://schemas.microsoft.com/office/drawing/2014/main" id="{49470A26-3361-A503-0ED7-CD9E970F371E}"/>
              </a:ext>
            </a:extLst>
          </p:cNvPr>
          <p:cNvSpPr>
            <a:spLocks noGrp="1"/>
          </p:cNvSpPr>
          <p:nvPr>
            <p:ph type="subTitle" idx="1" hasCustomPrompt="1"/>
          </p:nvPr>
        </p:nvSpPr>
        <p:spPr>
          <a:xfrm>
            <a:off x="507600" y="3766458"/>
            <a:ext cx="6070409" cy="1657047"/>
          </a:xfrm>
        </p:spPr>
        <p:txBody>
          <a:bodyPr>
            <a:noAutofit/>
          </a:bodyPr>
          <a:lstStyle>
            <a:lvl1pPr marL="0" indent="0" algn="l">
              <a:lnSpc>
                <a:spcPct val="100000"/>
              </a:lnSpc>
              <a:buNone/>
              <a:defRPr sz="2500" spc="0">
                <a:solidFill>
                  <a:schemeClr val="tx1"/>
                </a:solidFill>
                <a:latin typeface="Inclusive Sans" pitchFamily="2" charset="0"/>
                <a:cs typeface="Inclusive Sans"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information</a:t>
            </a:r>
            <a:endParaRPr lang="en-US" dirty="0"/>
          </a:p>
        </p:txBody>
      </p:sp>
      <p:sp>
        <p:nvSpPr>
          <p:cNvPr id="5" name="TextBox 4">
            <a:extLst>
              <a:ext uri="{FF2B5EF4-FFF2-40B4-BE49-F238E27FC236}">
                <a16:creationId xmlns:a16="http://schemas.microsoft.com/office/drawing/2014/main" id="{AF090CBE-DA97-4D03-A2AE-256B6ACC1524}"/>
              </a:ext>
            </a:extLst>
          </p:cNvPr>
          <p:cNvSpPr txBox="1"/>
          <p:nvPr userDrawn="1"/>
        </p:nvSpPr>
        <p:spPr>
          <a:xfrm>
            <a:off x="507600" y="6139050"/>
            <a:ext cx="3101219" cy="307777"/>
          </a:xfrm>
          <a:prstGeom prst="rect">
            <a:avLst/>
          </a:prstGeom>
          <a:noFill/>
        </p:spPr>
        <p:txBody>
          <a:bodyPr wrap="square" lIns="0" tIns="0" r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kern="1200" dirty="0" err="1">
                <a:solidFill>
                  <a:schemeClr val="tx1"/>
                </a:solidFill>
                <a:effectLst/>
                <a:latin typeface="Inclusive Sans" pitchFamily="2" charset="0"/>
                <a:ea typeface="+mn-ea"/>
                <a:cs typeface="Inclusive Sans" pitchFamily="2" charset="0"/>
              </a:rPr>
              <a:t>nihr.ac.uk</a:t>
            </a:r>
            <a:endParaRPr lang="en-GB" sz="1700" kern="1200" dirty="0">
              <a:solidFill>
                <a:schemeClr val="tx1"/>
              </a:solidFill>
              <a:effectLst/>
              <a:latin typeface="Inclusive Sans" pitchFamily="2" charset="0"/>
              <a:ea typeface="+mn-ea"/>
              <a:cs typeface="Inclusive Sans" pitchFamily="2" charset="0"/>
            </a:endParaRPr>
          </a:p>
        </p:txBody>
      </p:sp>
      <p:pic>
        <p:nvPicPr>
          <p:cNvPr id="4" name="Picture 3" descr="A blue and red numbers on a black background&#10;&#10;AI-generated content may be incorrect.">
            <a:extLst>
              <a:ext uri="{FF2B5EF4-FFF2-40B4-BE49-F238E27FC236}">
                <a16:creationId xmlns:a16="http://schemas.microsoft.com/office/drawing/2014/main" id="{466CFCF0-3C18-184C-680B-6BC398059831}"/>
              </a:ext>
            </a:extLst>
          </p:cNvPr>
          <p:cNvPicPr>
            <a:picLocks noChangeAspect="1"/>
          </p:cNvPicPr>
          <p:nvPr userDrawn="1"/>
        </p:nvPicPr>
        <p:blipFill>
          <a:blip r:embed="rId2"/>
          <a:stretch>
            <a:fillRect/>
          </a:stretch>
        </p:blipFill>
        <p:spPr>
          <a:xfrm>
            <a:off x="5829208" y="5485532"/>
            <a:ext cx="943067" cy="866976"/>
          </a:xfrm>
          <a:prstGeom prst="rect">
            <a:avLst/>
          </a:prstGeom>
        </p:spPr>
      </p:pic>
      <p:pic>
        <p:nvPicPr>
          <p:cNvPr id="7" name="Picture 6" descr="A red and black background&#10;&#10;AI-generated content may be incorrect.">
            <a:extLst>
              <a:ext uri="{FF2B5EF4-FFF2-40B4-BE49-F238E27FC236}">
                <a16:creationId xmlns:a16="http://schemas.microsoft.com/office/drawing/2014/main" id="{68AD74A1-E9D3-0010-BDBA-799C98780447}"/>
              </a:ext>
            </a:extLst>
          </p:cNvPr>
          <p:cNvPicPr>
            <a:picLocks noChangeAspect="1"/>
          </p:cNvPicPr>
          <p:nvPr userDrawn="1"/>
        </p:nvPicPr>
        <p:blipFill>
          <a:blip r:embed="rId3"/>
          <a:stretch>
            <a:fillRect/>
          </a:stretch>
        </p:blipFill>
        <p:spPr>
          <a:xfrm>
            <a:off x="7217083" y="0"/>
            <a:ext cx="4876800" cy="6858000"/>
          </a:xfrm>
          <a:prstGeom prst="rect">
            <a:avLst/>
          </a:prstGeom>
        </p:spPr>
      </p:pic>
    </p:spTree>
    <p:extLst>
      <p:ext uri="{BB962C8B-B14F-4D97-AF65-F5344CB8AC3E}">
        <p14:creationId xmlns:p14="http://schemas.microsoft.com/office/powerpoint/2010/main" val="3794634261"/>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364D74-9AA3-4C33-6D41-D64CF7EACACC}"/>
              </a:ext>
            </a:extLst>
          </p:cNvPr>
          <p:cNvSpPr>
            <a:spLocks noGrp="1"/>
          </p:cNvSpPr>
          <p:nvPr>
            <p:ph type="title"/>
          </p:nvPr>
        </p:nvSpPr>
        <p:spPr>
          <a:xfrm>
            <a:off x="507600" y="365125"/>
            <a:ext cx="10818541" cy="1325563"/>
          </a:xfrm>
          <a:prstGeom prst="rect">
            <a:avLst/>
          </a:prstGeom>
        </p:spPr>
        <p:txBody>
          <a:bodyPr vert="horz" lIns="0" tIns="0" rIns="0" bIns="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DEA4953-D1AD-E2D7-D752-E9B4B90B6414}"/>
              </a:ext>
            </a:extLst>
          </p:cNvPr>
          <p:cNvSpPr>
            <a:spLocks noGrp="1"/>
          </p:cNvSpPr>
          <p:nvPr>
            <p:ph type="body" idx="1"/>
          </p:nvPr>
        </p:nvSpPr>
        <p:spPr>
          <a:xfrm>
            <a:off x="507600" y="1825625"/>
            <a:ext cx="10818540" cy="4351338"/>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5DA8E161-6C6E-2742-1699-7E49B1817E24}"/>
              </a:ext>
            </a:extLst>
          </p:cNvPr>
          <p:cNvSpPr>
            <a:spLocks noGrp="1"/>
          </p:cNvSpPr>
          <p:nvPr>
            <p:ph type="sldNum" sz="quarter" idx="4"/>
          </p:nvPr>
        </p:nvSpPr>
        <p:spPr>
          <a:xfrm>
            <a:off x="10787062" y="6408650"/>
            <a:ext cx="897337" cy="184666"/>
          </a:xfrm>
          <a:prstGeom prst="rect">
            <a:avLst/>
          </a:prstGeom>
        </p:spPr>
        <p:txBody>
          <a:bodyPr vert="horz" lIns="0" tIns="0" rIns="0" bIns="0" rtlCol="0" anchor="t" anchorCtr="0">
            <a:spAutoFit/>
          </a:bodyPr>
          <a:lstStyle>
            <a:lvl1pPr algn="r">
              <a:defRPr sz="1200">
                <a:solidFill>
                  <a:schemeClr val="tx1"/>
                </a:solidFill>
                <a:latin typeface="Inclusive Sans" pitchFamily="2" charset="0"/>
                <a:cs typeface="Inclusive Sans" pitchFamily="2" charset="0"/>
              </a:defRPr>
            </a:lvl1pPr>
          </a:lstStyle>
          <a:p>
            <a:fld id="{5E5A60D2-E0FE-D345-A8D4-0AC8EF13F903}" type="slidenum">
              <a:rPr lang="en-US" smtClean="0"/>
              <a:pPr/>
              <a:t>‹#›</a:t>
            </a:fld>
            <a:endParaRPr lang="en-US" dirty="0"/>
          </a:p>
        </p:txBody>
      </p:sp>
      <p:sp>
        <p:nvSpPr>
          <p:cNvPr id="9" name="Footer Placeholder 8">
            <a:extLst>
              <a:ext uri="{FF2B5EF4-FFF2-40B4-BE49-F238E27FC236}">
                <a16:creationId xmlns:a16="http://schemas.microsoft.com/office/drawing/2014/main" id="{46F24DB5-939A-7013-29CC-9C6DD242B9BE}"/>
              </a:ext>
            </a:extLst>
          </p:cNvPr>
          <p:cNvSpPr>
            <a:spLocks noGrp="1"/>
          </p:cNvSpPr>
          <p:nvPr>
            <p:ph type="ftr" sz="quarter" idx="3"/>
          </p:nvPr>
        </p:nvSpPr>
        <p:spPr>
          <a:xfrm>
            <a:off x="1136694" y="6408651"/>
            <a:ext cx="4152540" cy="184666"/>
          </a:xfrm>
          <a:prstGeom prst="rect">
            <a:avLst/>
          </a:prstGeom>
        </p:spPr>
        <p:txBody>
          <a:bodyPr vert="horz" lIns="0" tIns="0" rIns="0" bIns="0" rtlCol="0" anchor="t" anchorCtr="0"/>
          <a:lstStyle>
            <a:lvl1pPr algn="l">
              <a:defRPr sz="1200">
                <a:solidFill>
                  <a:schemeClr val="tx1"/>
                </a:solidFill>
                <a:latin typeface="Inclusive Sans" pitchFamily="2" charset="0"/>
                <a:cs typeface="Inclusive Sans" pitchFamily="2" charset="0"/>
              </a:defRPr>
            </a:lvl1pPr>
          </a:lstStyle>
          <a:p>
            <a:r>
              <a:rPr lang="en-US" dirty="0"/>
              <a:t>Presentation title</a:t>
            </a:r>
          </a:p>
        </p:txBody>
      </p:sp>
    </p:spTree>
    <p:extLst>
      <p:ext uri="{BB962C8B-B14F-4D97-AF65-F5344CB8AC3E}">
        <p14:creationId xmlns:p14="http://schemas.microsoft.com/office/powerpoint/2010/main" val="83697750"/>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62" r:id="rId3"/>
    <p:sldLayoutId id="2147483676"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4" r:id="rId15"/>
    <p:sldLayoutId id="2147483673" r:id="rId16"/>
  </p:sldLayoutIdLst>
  <p:hf hdr="0" dt="0"/>
  <p:txStyles>
    <p:titleStyle>
      <a:lvl1pPr algn="l" defTabSz="914400" rtl="0" eaLnBrk="1" latinLnBrk="0" hangingPunct="1">
        <a:lnSpc>
          <a:spcPct val="90000"/>
        </a:lnSpc>
        <a:spcBef>
          <a:spcPct val="0"/>
        </a:spcBef>
        <a:buNone/>
        <a:defRPr sz="4400" kern="1200">
          <a:solidFill>
            <a:schemeClr val="tx1"/>
          </a:solidFill>
          <a:latin typeface="Inclusive Sans" pitchFamily="2" charset="0"/>
          <a:ea typeface="+mj-ea"/>
          <a:cs typeface="Inclusive Sans"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Inclusive Sans" pitchFamily="2" charset="0"/>
          <a:ea typeface="+mn-ea"/>
          <a:cs typeface="Inclusive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Inclusive Sans" pitchFamily="2" charset="0"/>
          <a:ea typeface="+mn-ea"/>
          <a:cs typeface="Inclusive Sans" pitchFamily="2" charset="0"/>
        </a:defRPr>
      </a:lvl2pPr>
      <a:lvl3pPr marL="1143000" indent="-228600" algn="l" defTabSz="914400" rtl="0" eaLnBrk="1" latinLnBrk="0" hangingPunct="1">
        <a:lnSpc>
          <a:spcPct val="90000"/>
        </a:lnSpc>
        <a:spcBef>
          <a:spcPts val="500"/>
        </a:spcBef>
        <a:buFont typeface="Arial"/>
        <a:buChar char="–"/>
        <a:defRPr sz="2000" kern="1200">
          <a:solidFill>
            <a:schemeClr val="accent6"/>
          </a:solidFill>
          <a:latin typeface="Inclusive Sans" pitchFamily="2" charset="0"/>
          <a:ea typeface="+mn-ea"/>
          <a:cs typeface="Inclusive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png"/><Relationship Id="rId7" Type="http://schemas.openxmlformats.org/officeDocument/2006/relationships/image" Target="../media/image18.svg"/><Relationship Id="rId12" Type="http://schemas.microsoft.com/office/2007/relationships/hdphoto" Target="../media/hdphoto3.wdp"/><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6.png"/><Relationship Id="rId10"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0.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3.jpeg"/><Relationship Id="rId11" Type="http://schemas.microsoft.com/office/2007/relationships/hdphoto" Target="../media/hdphoto1.wdp"/><Relationship Id="rId5" Type="http://schemas.openxmlformats.org/officeDocument/2006/relationships/image" Target="../media/image22.jpeg"/><Relationship Id="rId10" Type="http://schemas.openxmlformats.org/officeDocument/2006/relationships/image" Target="../media/image15.png"/><Relationship Id="rId4" Type="http://schemas.microsoft.com/office/2007/relationships/hdphoto" Target="../media/hdphoto2.wdp"/><Relationship Id="rId9" Type="http://schemas.openxmlformats.org/officeDocument/2006/relationships/image" Target="../media/image24.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5.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27.jpe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34.jpeg"/><Relationship Id="rId4" Type="http://schemas.openxmlformats.org/officeDocument/2006/relationships/image" Target="../media/image33.png"/><Relationship Id="rId9"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43.pn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52.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883F27F-6A89-CA26-22E4-DC2A2F630931}"/>
              </a:ext>
            </a:extLst>
          </p:cNvPr>
          <p:cNvSpPr>
            <a:spLocks noGrp="1"/>
          </p:cNvSpPr>
          <p:nvPr>
            <p:ph type="ctrTitle"/>
          </p:nvPr>
        </p:nvSpPr>
        <p:spPr>
          <a:xfrm>
            <a:off x="507600" y="2010347"/>
            <a:ext cx="6545330" cy="2398863"/>
          </a:xfrm>
        </p:spPr>
        <p:txBody>
          <a:bodyPr/>
          <a:lstStyle/>
          <a:p>
            <a:r>
              <a:rPr lang="en-GB" sz="2700" dirty="0"/>
              <a:t>From storybook to classroom: co-production and early piloting of a preventive intervention for children affected by parental substance use in UK primary schools </a:t>
            </a:r>
            <a:endParaRPr lang="en-US" sz="2700" dirty="0"/>
          </a:p>
        </p:txBody>
      </p:sp>
      <p:sp>
        <p:nvSpPr>
          <p:cNvPr id="24" name="Date Placeholder 23">
            <a:extLst>
              <a:ext uri="{FF2B5EF4-FFF2-40B4-BE49-F238E27FC236}">
                <a16:creationId xmlns:a16="http://schemas.microsoft.com/office/drawing/2014/main" id="{7F6606DA-A11F-BF35-E17C-A247D0424144}"/>
              </a:ext>
            </a:extLst>
          </p:cNvPr>
          <p:cNvSpPr>
            <a:spLocks noGrp="1"/>
          </p:cNvSpPr>
          <p:nvPr>
            <p:ph type="dt" sz="half" idx="10"/>
          </p:nvPr>
        </p:nvSpPr>
        <p:spPr>
          <a:xfrm>
            <a:off x="507600" y="5974200"/>
            <a:ext cx="6545330" cy="27699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1C285E"/>
                </a:solidFill>
              </a:rPr>
              <a:t>15</a:t>
            </a:r>
            <a:r>
              <a:rPr kumimoji="0" lang="en-GB" sz="18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rPr>
              <a:t>/</a:t>
            </a:r>
            <a:r>
              <a:rPr lang="en-GB" dirty="0">
                <a:solidFill>
                  <a:srgbClr val="1C285E"/>
                </a:solidFill>
              </a:rPr>
              <a:t>09</a:t>
            </a:r>
            <a:r>
              <a:rPr kumimoji="0" lang="en-GB" sz="18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rPr>
              <a:t>/26</a:t>
            </a:r>
            <a:endParaRPr kumimoji="0" lang="en-US" sz="18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11" name="Text Placeholder 10">
            <a:extLst>
              <a:ext uri="{FF2B5EF4-FFF2-40B4-BE49-F238E27FC236}">
                <a16:creationId xmlns:a16="http://schemas.microsoft.com/office/drawing/2014/main" id="{E8952EC3-AB90-E819-714C-2FEC851E92D0}"/>
              </a:ext>
            </a:extLst>
          </p:cNvPr>
          <p:cNvSpPr>
            <a:spLocks noGrp="1"/>
          </p:cNvSpPr>
          <p:nvPr>
            <p:ph type="body" sz="quarter" idx="11"/>
          </p:nvPr>
        </p:nvSpPr>
        <p:spPr>
          <a:xfrm>
            <a:off x="507600" y="4590721"/>
            <a:ext cx="3454800" cy="249299"/>
          </a:xfrm>
        </p:spPr>
        <p:txBody>
          <a:bodyPr/>
          <a:lstStyle/>
          <a:p>
            <a:r>
              <a:rPr lang="en-US" dirty="0"/>
              <a:t>Dr Nicola Aldridge</a:t>
            </a:r>
          </a:p>
        </p:txBody>
      </p:sp>
      <p:sp>
        <p:nvSpPr>
          <p:cNvPr id="7" name="Text Placeholder 6">
            <a:extLst>
              <a:ext uri="{FF2B5EF4-FFF2-40B4-BE49-F238E27FC236}">
                <a16:creationId xmlns:a16="http://schemas.microsoft.com/office/drawing/2014/main" id="{AA8E6CE3-0204-018B-7633-47616C974DD8}"/>
              </a:ext>
            </a:extLst>
          </p:cNvPr>
          <p:cNvSpPr>
            <a:spLocks noGrp="1"/>
          </p:cNvSpPr>
          <p:nvPr>
            <p:ph type="body" sz="quarter" idx="12"/>
          </p:nvPr>
        </p:nvSpPr>
        <p:spPr>
          <a:xfrm>
            <a:off x="507600" y="1373311"/>
            <a:ext cx="5243979" cy="422405"/>
          </a:xfrm>
        </p:spPr>
        <p:txBody>
          <a:bodyPr/>
          <a:lstStyle/>
          <a:p>
            <a:r>
              <a:rPr lang="en-GB" dirty="0"/>
              <a:t>NIHR Three Schools Prevention Programme</a:t>
            </a:r>
          </a:p>
        </p:txBody>
      </p:sp>
      <p:pic>
        <p:nvPicPr>
          <p:cNvPr id="3" name="Picture 2">
            <a:extLst>
              <a:ext uri="{FF2B5EF4-FFF2-40B4-BE49-F238E27FC236}">
                <a16:creationId xmlns:a16="http://schemas.microsoft.com/office/drawing/2014/main" id="{367DE630-0933-D885-A7D6-324D9A7BE5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20" y="3969045"/>
            <a:ext cx="6300995" cy="637298"/>
          </a:xfrm>
          <a:prstGeom prst="rect">
            <a:avLst/>
          </a:prstGeom>
        </p:spPr>
      </p:pic>
      <p:pic>
        <p:nvPicPr>
          <p:cNvPr id="2" name="Picture 1" descr="A yellow star with a face and eyes&#10;&#10;Description automatically generated">
            <a:extLst>
              <a:ext uri="{FF2B5EF4-FFF2-40B4-BE49-F238E27FC236}">
                <a16:creationId xmlns:a16="http://schemas.microsoft.com/office/drawing/2014/main" id="{18555689-8000-5DD6-8ED8-57622F1E97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0956" y="61459"/>
            <a:ext cx="1564730" cy="1756602"/>
          </a:xfrm>
          <a:prstGeom prst="rect">
            <a:avLst/>
          </a:prstGeom>
        </p:spPr>
      </p:pic>
      <p:sp>
        <p:nvSpPr>
          <p:cNvPr id="6" name="Text Placeholder 10">
            <a:extLst>
              <a:ext uri="{FF2B5EF4-FFF2-40B4-BE49-F238E27FC236}">
                <a16:creationId xmlns:a16="http://schemas.microsoft.com/office/drawing/2014/main" id="{E3C4C07C-0F7F-B5D0-8E4B-C780A57D9858}"/>
              </a:ext>
            </a:extLst>
          </p:cNvPr>
          <p:cNvSpPr txBox="1">
            <a:spLocks/>
          </p:cNvSpPr>
          <p:nvPr/>
        </p:nvSpPr>
        <p:spPr>
          <a:xfrm>
            <a:off x="507600" y="4909428"/>
            <a:ext cx="6998086" cy="571438"/>
          </a:xfrm>
          <a:prstGeom prst="rect">
            <a:avLst/>
          </a:prstGeom>
        </p:spPr>
        <p:txBody>
          <a:bodyPr vert="horz" wrap="square" lIns="0" tIns="0" rIns="0" bIns="0" rtlCol="0" anchor="b" anchorCtr="0">
            <a:spAutoFit/>
          </a:bodyPr>
          <a:lstStyle>
            <a:lvl1pPr marL="228600" indent="-22860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Inclusive Sans" pitchFamily="2" charset="0"/>
                <a:ea typeface="+mn-ea"/>
                <a:cs typeface="Inclusive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Inclusive Sans" pitchFamily="2" charset="0"/>
                <a:ea typeface="+mn-ea"/>
                <a:cs typeface="Inclusive Sans" pitchFamily="2" charset="0"/>
              </a:defRPr>
            </a:lvl2pPr>
            <a:lvl3pPr marL="1143000" indent="-228600" algn="l" defTabSz="914400" rtl="0" eaLnBrk="1" latinLnBrk="0" hangingPunct="1">
              <a:lnSpc>
                <a:spcPct val="90000"/>
              </a:lnSpc>
              <a:spcBef>
                <a:spcPts val="500"/>
              </a:spcBef>
              <a:buFont typeface="Arial"/>
              <a:buChar char="–"/>
              <a:defRPr sz="2000" kern="1200">
                <a:solidFill>
                  <a:schemeClr val="accent6"/>
                </a:solidFill>
                <a:latin typeface="Inclusive Sans" pitchFamily="2" charset="0"/>
                <a:ea typeface="+mn-ea"/>
                <a:cs typeface="Inclusive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Research Associate, </a:t>
            </a:r>
            <a:r>
              <a:rPr lang="en-GB" sz="1400" dirty="0"/>
              <a:t>Newcastle University, Newcastle Upon Tyne, UK</a:t>
            </a:r>
          </a:p>
          <a:p>
            <a:r>
              <a:rPr lang="en-US" dirty="0"/>
              <a:t> </a:t>
            </a:r>
          </a:p>
        </p:txBody>
      </p:sp>
      <p:sp>
        <p:nvSpPr>
          <p:cNvPr id="12" name="TextBox 11">
            <a:extLst>
              <a:ext uri="{FF2B5EF4-FFF2-40B4-BE49-F238E27FC236}">
                <a16:creationId xmlns:a16="http://schemas.microsoft.com/office/drawing/2014/main" id="{DE71C02F-81E9-EFB6-83DD-0B504AEB1D62}"/>
              </a:ext>
            </a:extLst>
          </p:cNvPr>
          <p:cNvSpPr txBox="1"/>
          <p:nvPr/>
        </p:nvSpPr>
        <p:spPr>
          <a:xfrm>
            <a:off x="436376" y="5288343"/>
            <a:ext cx="5504580" cy="646331"/>
          </a:xfrm>
          <a:prstGeom prst="rect">
            <a:avLst/>
          </a:prstGeom>
          <a:noFill/>
        </p:spPr>
        <p:txBody>
          <a:bodyPr wrap="square" rtlCol="0">
            <a:spAutoFit/>
          </a:bodyPr>
          <a:lstStyle/>
          <a:p>
            <a:r>
              <a:rPr lang="en-GB" dirty="0">
                <a:latin typeface="Inclusive Sans "/>
              </a:rPr>
              <a:t>On behalf of the wider Twinkle, Twinkle Arti Research Team</a:t>
            </a:r>
          </a:p>
        </p:txBody>
      </p:sp>
      <p:sp>
        <p:nvSpPr>
          <p:cNvPr id="14" name="TextBox 13">
            <a:extLst>
              <a:ext uri="{FF2B5EF4-FFF2-40B4-BE49-F238E27FC236}">
                <a16:creationId xmlns:a16="http://schemas.microsoft.com/office/drawing/2014/main" id="{44BDCC52-686B-3FC2-964F-C306AF96AB34}"/>
              </a:ext>
            </a:extLst>
          </p:cNvPr>
          <p:cNvSpPr txBox="1"/>
          <p:nvPr/>
        </p:nvSpPr>
        <p:spPr>
          <a:xfrm>
            <a:off x="436376" y="6367908"/>
            <a:ext cx="9615927" cy="523220"/>
          </a:xfrm>
          <a:prstGeom prst="rect">
            <a:avLst/>
          </a:prstGeom>
          <a:noFill/>
        </p:spPr>
        <p:txBody>
          <a:bodyPr wrap="square">
            <a:spAutoFit/>
          </a:bodyPr>
          <a:lstStyle/>
          <a:p>
            <a:r>
              <a:rPr lang="en-GB" sz="1400" b="1" i="0" kern="1200" dirty="0">
                <a:effectLst/>
                <a:latin typeface="+mn-lt"/>
                <a:ea typeface="+mn-ea"/>
                <a:cs typeface="+mn-cs"/>
              </a:rPr>
              <a:t>The views expressed are those of the author(s) and not necessarily those of the NIHR or the Department of Health </a:t>
            </a:r>
            <a:r>
              <a:rPr lang="en-GB" sz="1400" b="1" dirty="0"/>
              <a:t>&amp; S</a:t>
            </a:r>
            <a:r>
              <a:rPr lang="en-GB" sz="1400" b="1" i="0" kern="1200" dirty="0">
                <a:effectLst/>
                <a:latin typeface="+mn-lt"/>
                <a:ea typeface="+mn-ea"/>
                <a:cs typeface="+mn-cs"/>
              </a:rPr>
              <a:t>ocial Care.</a:t>
            </a:r>
            <a:endParaRPr lang="en-GB" sz="1400" dirty="0"/>
          </a:p>
        </p:txBody>
      </p:sp>
    </p:spTree>
    <p:extLst>
      <p:ext uri="{BB962C8B-B14F-4D97-AF65-F5344CB8AC3E}">
        <p14:creationId xmlns:p14="http://schemas.microsoft.com/office/powerpoint/2010/main" val="636846792"/>
      </p:ext>
    </p:extLst>
  </p:cSld>
  <p:clrMapOvr>
    <a:masterClrMapping/>
  </p:clrMapOvr>
  <mc:AlternateContent xmlns:mc="http://schemas.openxmlformats.org/markup-compatibility/2006" xmlns:p14="http://schemas.microsoft.com/office/powerpoint/2010/main">
    <mc:Choice Requires="p14">
      <p:transition spd="slow" p14:dur="2000" advTm="27565"/>
    </mc:Choice>
    <mc:Fallback xmlns="">
      <p:transition spd="slow" advTm="2756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8D6F7-62FB-F38D-CD4F-B547AB180D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6C98BD-CAB9-FB03-69A6-EFE9617C0F6D}"/>
              </a:ext>
            </a:extLst>
          </p:cNvPr>
          <p:cNvSpPr>
            <a:spLocks noGrp="1"/>
          </p:cNvSpPr>
          <p:nvPr>
            <p:ph type="title"/>
          </p:nvPr>
        </p:nvSpPr>
        <p:spPr/>
        <p:txBody>
          <a:bodyPr/>
          <a:lstStyle/>
          <a:p>
            <a:r>
              <a:rPr lang="en-GB" dirty="0"/>
              <a:t>Background: Bringing Two Projects Together</a:t>
            </a:r>
          </a:p>
        </p:txBody>
      </p:sp>
      <p:sp>
        <p:nvSpPr>
          <p:cNvPr id="3" name="Slide Number Placeholder 2">
            <a:extLst>
              <a:ext uri="{FF2B5EF4-FFF2-40B4-BE49-F238E27FC236}">
                <a16:creationId xmlns:a16="http://schemas.microsoft.com/office/drawing/2014/main" id="{CD6C02E8-35DB-F11C-4567-942D1AEEAD2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4" name="Footer Placeholder 3">
            <a:extLst>
              <a:ext uri="{FF2B5EF4-FFF2-40B4-BE49-F238E27FC236}">
                <a16:creationId xmlns:a16="http://schemas.microsoft.com/office/drawing/2014/main" id="{E2A2707E-C611-330D-54FC-F6FB3B65DFF6}"/>
              </a:ext>
            </a:extLst>
          </p:cNvPr>
          <p:cNvSpPr>
            <a:spLocks noGrp="1"/>
          </p:cNvSpPr>
          <p:nvPr>
            <p:ph type="ftr" sz="quarter" idx="11"/>
          </p:nvPr>
        </p:nvSpPr>
        <p:spPr>
          <a:xfrm>
            <a:off x="1136693" y="6408650"/>
            <a:ext cx="10189448" cy="449350"/>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14" name="Title 1">
            <a:extLst>
              <a:ext uri="{FF2B5EF4-FFF2-40B4-BE49-F238E27FC236}">
                <a16:creationId xmlns:a16="http://schemas.microsoft.com/office/drawing/2014/main" id="{A0EDF3FA-7EC0-5367-2901-35FFE4666B51}"/>
              </a:ext>
            </a:extLst>
          </p:cNvPr>
          <p:cNvSpPr txBox="1">
            <a:spLocks/>
          </p:cNvSpPr>
          <p:nvPr/>
        </p:nvSpPr>
        <p:spPr>
          <a:xfrm>
            <a:off x="507600" y="473186"/>
            <a:ext cx="10818541" cy="526055"/>
          </a:xfrm>
          <a:prstGeom prst="rect">
            <a:avLst/>
          </a:prstGeom>
        </p:spPr>
        <p:txBody>
          <a:bodyPr vert="horz" lIns="0" tIns="0" rIns="0" bIns="0" rtlCol="0" anchor="t" anchorCtr="0">
            <a:noAutofit/>
          </a:bodyPr>
          <a:lstStyle>
            <a:lvl1pPr algn="l" defTabSz="914400" rtl="0" eaLnBrk="1" fontAlgn="t" latinLnBrk="0" hangingPunct="1">
              <a:lnSpc>
                <a:spcPct val="90000"/>
              </a:lnSpc>
              <a:spcBef>
                <a:spcPct val="0"/>
              </a:spcBef>
              <a:buNone/>
              <a:defRPr sz="3500" b="1" kern="1200">
                <a:solidFill>
                  <a:schemeClr val="tx1"/>
                </a:solidFill>
                <a:latin typeface="Inclusive Sans" pitchFamily="2" charset="0"/>
                <a:ea typeface="+mj-ea"/>
                <a:cs typeface="Inclusive Sans" pitchFamily="2" charset="0"/>
              </a:defRPr>
            </a:lvl1pPr>
          </a:lstStyle>
          <a:p>
            <a:endParaRPr lang="en-GB" dirty="0"/>
          </a:p>
        </p:txBody>
      </p:sp>
      <p:pic>
        <p:nvPicPr>
          <p:cNvPr id="15" name="Picture 14" descr="A close-up of hands holding a puzzle piece&#10;&#10;AI-generated content may be incorrect.">
            <a:extLst>
              <a:ext uri="{FF2B5EF4-FFF2-40B4-BE49-F238E27FC236}">
                <a16:creationId xmlns:a16="http://schemas.microsoft.com/office/drawing/2014/main" id="{F7129DC4-0B2E-FEC2-AEC6-5868B3F2F6B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10132" y="1433603"/>
            <a:ext cx="6238530" cy="4087087"/>
          </a:xfrm>
          <a:prstGeom prst="rect">
            <a:avLst/>
          </a:prstGeom>
        </p:spPr>
      </p:pic>
      <p:sp>
        <p:nvSpPr>
          <p:cNvPr id="16" name="Rectangle: Top Corners Rounded 4">
            <a:extLst>
              <a:ext uri="{FF2B5EF4-FFF2-40B4-BE49-F238E27FC236}">
                <a16:creationId xmlns:a16="http://schemas.microsoft.com/office/drawing/2014/main" id="{AA67CE06-B0A8-5EAE-EE2E-465FFE9D2C19}"/>
              </a:ext>
            </a:extLst>
          </p:cNvPr>
          <p:cNvSpPr txBox="1"/>
          <p:nvPr/>
        </p:nvSpPr>
        <p:spPr>
          <a:xfrm>
            <a:off x="527188" y="1474470"/>
            <a:ext cx="3006475" cy="4543752"/>
          </a:xfrm>
          <a:prstGeom prst="rect">
            <a:avLst/>
          </a:prstGeom>
          <a:solidFill>
            <a:srgbClr val="FFCC70"/>
          </a:solidFill>
          <a:ln w="38100">
            <a:solidFill>
              <a:srgbClr val="193E72"/>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marR="0" lvl="1" indent="-171450" algn="ctr" defTabSz="711200" rtl="0" eaLnBrk="1" fontAlgn="auto" latinLnBrk="0" hangingPunct="1">
              <a:lnSpc>
                <a:spcPct val="90000"/>
              </a:lnSpc>
              <a:spcBef>
                <a:spcPct val="0"/>
              </a:spcBef>
              <a:spcAft>
                <a:spcPct val="15000"/>
              </a:spcAft>
              <a:buClrTx/>
              <a:buSzTx/>
              <a:buFontTx/>
              <a:buNone/>
              <a:tabLst/>
              <a:defRPr/>
            </a:pPr>
            <a:endParaRPr kumimoji="0" lang="en-GB" sz="2000" b="1" i="0" u="sng" strike="noStrike" kern="1200" cap="none" spc="0" normalizeH="0" baseline="0" noProof="0" dirty="0">
              <a:ln>
                <a:noFill/>
              </a:ln>
              <a:solidFill>
                <a:srgbClr val="193E72">
                  <a:hueOff val="0"/>
                  <a:satOff val="0"/>
                  <a:lumOff val="0"/>
                  <a:alphaOff val="0"/>
                </a:srgbClr>
              </a:solidFill>
              <a:effectLst/>
              <a:uLnTx/>
              <a:uFillTx/>
              <a:latin typeface="+mj-lt"/>
              <a:ea typeface="+mn-ea"/>
              <a:cs typeface="+mn-cs"/>
            </a:endParaRPr>
          </a:p>
          <a:p>
            <a:pPr marL="171450" marR="0" lvl="1" indent="-171450" algn="ctr" defTabSz="711200" rtl="0" eaLnBrk="1" fontAlgn="auto" latinLnBrk="0" hangingPunct="1">
              <a:lnSpc>
                <a:spcPct val="90000"/>
              </a:lnSpc>
              <a:spcBef>
                <a:spcPct val="0"/>
              </a:spcBef>
              <a:spcAft>
                <a:spcPct val="15000"/>
              </a:spcAft>
              <a:buClrTx/>
              <a:buSzTx/>
              <a:buFontTx/>
              <a:buNone/>
              <a:tabLst/>
              <a:defRPr/>
            </a:pPr>
            <a:r>
              <a:rPr kumimoji="0" lang="en-GB" sz="2000" b="1" i="0" u="sng" strike="noStrike" kern="1200" cap="none" spc="0" normalizeH="0" baseline="0" noProof="0" dirty="0" err="1">
                <a:ln>
                  <a:noFill/>
                </a:ln>
                <a:solidFill>
                  <a:srgbClr val="193E72">
                    <a:hueOff val="0"/>
                    <a:satOff val="0"/>
                    <a:lumOff val="0"/>
                    <a:alphaOff val="0"/>
                  </a:srgbClr>
                </a:solidFill>
                <a:effectLst/>
                <a:uLnTx/>
                <a:uFillTx/>
                <a:latin typeface="+mj-lt"/>
                <a:ea typeface="+mn-ea"/>
                <a:cs typeface="+mn-cs"/>
              </a:rPr>
              <a:t>SAFE</a:t>
            </a:r>
            <a:r>
              <a:rPr kumimoji="0" lang="en-GB" sz="2000" b="0" i="0" u="none" strike="noStrike" kern="1200" cap="none" spc="0" normalizeH="0" baseline="0" noProof="0" dirty="0" err="1">
                <a:ln>
                  <a:noFill/>
                </a:ln>
                <a:solidFill>
                  <a:srgbClr val="193E72">
                    <a:hueOff val="0"/>
                    <a:satOff val="0"/>
                    <a:lumOff val="0"/>
                    <a:alphaOff val="0"/>
                  </a:srgbClr>
                </a:solidFill>
                <a:effectLst/>
                <a:uLnTx/>
                <a:uFillTx/>
                <a:latin typeface="+mj-lt"/>
                <a:ea typeface="+mn-ea"/>
                <a:cs typeface="+mn-cs"/>
              </a:rPr>
              <a:t>guarding</a:t>
            </a:r>
            <a:r>
              <a:rPr kumimoji="0" lang="en-GB" sz="2000" b="0" i="0" u="none" strike="noStrike" kern="1200" cap="none" spc="0" normalizeH="0" baseline="0" noProof="0" dirty="0">
                <a:ln>
                  <a:noFill/>
                </a:ln>
                <a:solidFill>
                  <a:srgbClr val="193E72">
                    <a:hueOff val="0"/>
                    <a:satOff val="0"/>
                    <a:lumOff val="0"/>
                    <a:alphaOff val="0"/>
                  </a:srgbClr>
                </a:solidFill>
                <a:effectLst/>
                <a:uLnTx/>
                <a:uFillTx/>
                <a:latin typeface="+mj-lt"/>
                <a:ea typeface="+mn-ea"/>
                <a:cs typeface="+mn-cs"/>
              </a:rPr>
              <a:t> children in </a:t>
            </a:r>
            <a:r>
              <a:rPr kumimoji="0" lang="en-GB" sz="2000" b="1" i="0" u="sng" strike="noStrike" kern="1200" cap="none" spc="0" normalizeH="0" baseline="0" noProof="0" dirty="0">
                <a:ln>
                  <a:noFill/>
                </a:ln>
                <a:solidFill>
                  <a:srgbClr val="193E72">
                    <a:hueOff val="0"/>
                    <a:satOff val="0"/>
                    <a:lumOff val="0"/>
                    <a:alphaOff val="0"/>
                  </a:srgbClr>
                </a:solidFill>
                <a:effectLst/>
                <a:uLnTx/>
                <a:uFillTx/>
                <a:latin typeface="+mj-lt"/>
                <a:ea typeface="+mn-ea"/>
                <a:cs typeface="+mn-cs"/>
              </a:rPr>
              <a:t>S</a:t>
            </a:r>
            <a:r>
              <a:rPr kumimoji="0" lang="en-GB" sz="2000" b="0" i="0" u="none" strike="noStrike" kern="1200" cap="none" spc="0" normalizeH="0" baseline="0" noProof="0" dirty="0">
                <a:ln>
                  <a:noFill/>
                </a:ln>
                <a:solidFill>
                  <a:srgbClr val="193E72">
                    <a:hueOff val="0"/>
                    <a:satOff val="0"/>
                    <a:lumOff val="0"/>
                    <a:alphaOff val="0"/>
                  </a:srgbClr>
                </a:solidFill>
                <a:effectLst/>
                <a:uLnTx/>
                <a:uFillTx/>
                <a:latin typeface="+mj-lt"/>
                <a:ea typeface="+mn-ea"/>
                <a:cs typeface="+mn-cs"/>
              </a:rPr>
              <a:t>ubstance exposed </a:t>
            </a:r>
            <a:r>
              <a:rPr kumimoji="0" lang="en-GB" sz="2000" b="0" i="0" u="none" strike="noStrike" kern="1200" cap="none" spc="0" normalizeH="0" baseline="0" noProof="0" dirty="0" err="1">
                <a:ln>
                  <a:noFill/>
                </a:ln>
                <a:solidFill>
                  <a:srgbClr val="193E72">
                    <a:hueOff val="0"/>
                    <a:satOff val="0"/>
                    <a:lumOff val="0"/>
                    <a:alphaOff val="0"/>
                  </a:srgbClr>
                </a:solidFill>
                <a:effectLst/>
                <a:uLnTx/>
                <a:uFillTx/>
                <a:latin typeface="+mj-lt"/>
                <a:ea typeface="+mn-ea"/>
                <a:cs typeface="+mn-cs"/>
              </a:rPr>
              <a:t>f</a:t>
            </a:r>
            <a:r>
              <a:rPr kumimoji="0" lang="en-GB" sz="2000" b="1" i="0" u="sng" strike="noStrike" kern="1200" cap="none" spc="0" normalizeH="0" baseline="0" noProof="0" dirty="0" err="1">
                <a:ln>
                  <a:noFill/>
                </a:ln>
                <a:solidFill>
                  <a:srgbClr val="193E72">
                    <a:hueOff val="0"/>
                    <a:satOff val="0"/>
                    <a:lumOff val="0"/>
                    <a:alphaOff val="0"/>
                  </a:srgbClr>
                </a:solidFill>
                <a:effectLst/>
                <a:uLnTx/>
                <a:uFillTx/>
                <a:latin typeface="+mj-lt"/>
                <a:ea typeface="+mn-ea"/>
                <a:cs typeface="+mn-cs"/>
              </a:rPr>
              <a:t>A</a:t>
            </a:r>
            <a:r>
              <a:rPr kumimoji="0" lang="en-GB" sz="2000" b="0" i="0" u="none" strike="noStrike" kern="1200" cap="none" spc="0" normalizeH="0" baseline="0" noProof="0" dirty="0" err="1">
                <a:ln>
                  <a:noFill/>
                </a:ln>
                <a:solidFill>
                  <a:srgbClr val="193E72">
                    <a:hueOff val="0"/>
                    <a:satOff val="0"/>
                    <a:lumOff val="0"/>
                    <a:alphaOff val="0"/>
                  </a:srgbClr>
                </a:solidFill>
                <a:effectLst/>
                <a:uLnTx/>
                <a:uFillTx/>
                <a:latin typeface="+mj-lt"/>
                <a:ea typeface="+mn-ea"/>
                <a:cs typeface="+mn-cs"/>
              </a:rPr>
              <a:t>milies</a:t>
            </a:r>
            <a:r>
              <a:rPr kumimoji="0" lang="en-GB" sz="2000" b="0" i="0" u="none" strike="noStrike" kern="1200" cap="none" spc="0" normalizeH="0" baseline="0" noProof="0" dirty="0">
                <a:ln>
                  <a:noFill/>
                </a:ln>
                <a:solidFill>
                  <a:srgbClr val="193E72">
                    <a:hueOff val="0"/>
                    <a:satOff val="0"/>
                    <a:lumOff val="0"/>
                    <a:alphaOff val="0"/>
                  </a:srgbClr>
                </a:solidFill>
                <a:effectLst/>
                <a:uLnTx/>
                <a:uFillTx/>
                <a:latin typeface="+mj-lt"/>
                <a:ea typeface="+mn-ea"/>
                <a:cs typeface="+mn-cs"/>
              </a:rPr>
              <a:t> by supporting the non-using </a:t>
            </a:r>
            <a:r>
              <a:rPr kumimoji="0" lang="en-GB" sz="2000" b="1" i="0" u="sng" strike="noStrike" kern="1200" cap="none" spc="0" normalizeH="0" baseline="0" noProof="0" dirty="0" err="1">
                <a:ln>
                  <a:noFill/>
                </a:ln>
                <a:solidFill>
                  <a:srgbClr val="193E72">
                    <a:hueOff val="0"/>
                    <a:satOff val="0"/>
                    <a:lumOff val="0"/>
                    <a:alphaOff val="0"/>
                  </a:srgbClr>
                </a:solidFill>
                <a:effectLst/>
                <a:uLnTx/>
                <a:uFillTx/>
                <a:latin typeface="+mj-lt"/>
                <a:ea typeface="+mn-ea"/>
                <a:cs typeface="+mn-cs"/>
              </a:rPr>
              <a:t>C</a:t>
            </a:r>
            <a:r>
              <a:rPr kumimoji="0" lang="en-GB" sz="2000" b="0" i="0" u="none" strike="noStrike" kern="1200" cap="none" spc="0" normalizeH="0" baseline="0" noProof="0" dirty="0" err="1">
                <a:ln>
                  <a:noFill/>
                </a:ln>
                <a:solidFill>
                  <a:srgbClr val="193E72">
                    <a:hueOff val="0"/>
                    <a:satOff val="0"/>
                    <a:lumOff val="0"/>
                    <a:alphaOff val="0"/>
                  </a:srgbClr>
                </a:solidFill>
                <a:effectLst/>
                <a:uLnTx/>
                <a:uFillTx/>
                <a:latin typeface="+mj-lt"/>
                <a:ea typeface="+mn-ea"/>
                <a:cs typeface="+mn-cs"/>
              </a:rPr>
              <a:t>aregiv</a:t>
            </a:r>
            <a:r>
              <a:rPr kumimoji="0" lang="en-GB" sz="2000" b="1" i="0" u="sng" strike="noStrike" kern="1200" cap="none" spc="0" normalizeH="0" baseline="0" noProof="0" dirty="0" err="1">
                <a:ln>
                  <a:noFill/>
                </a:ln>
                <a:solidFill>
                  <a:srgbClr val="193E72">
                    <a:hueOff val="0"/>
                    <a:satOff val="0"/>
                    <a:lumOff val="0"/>
                    <a:alphaOff val="0"/>
                  </a:srgbClr>
                </a:solidFill>
                <a:effectLst/>
                <a:uLnTx/>
                <a:uFillTx/>
                <a:latin typeface="+mj-lt"/>
                <a:ea typeface="+mn-ea"/>
                <a:cs typeface="+mn-cs"/>
              </a:rPr>
              <a:t>E</a:t>
            </a:r>
            <a:r>
              <a:rPr kumimoji="0" lang="en-GB" sz="2000" b="0" i="0" u="none" strike="noStrike" kern="1200" cap="none" spc="0" normalizeH="0" baseline="0" noProof="0" dirty="0" err="1">
                <a:ln>
                  <a:noFill/>
                </a:ln>
                <a:solidFill>
                  <a:srgbClr val="193E72">
                    <a:hueOff val="0"/>
                    <a:satOff val="0"/>
                    <a:lumOff val="0"/>
                    <a:alphaOff val="0"/>
                  </a:srgbClr>
                </a:solidFill>
                <a:effectLst/>
                <a:uLnTx/>
                <a:uFillTx/>
                <a:latin typeface="+mj-lt"/>
                <a:ea typeface="+mn-ea"/>
                <a:cs typeface="+mn-cs"/>
              </a:rPr>
              <a:t>r</a:t>
            </a:r>
            <a:r>
              <a:rPr kumimoji="0" lang="en-GB" sz="2000" b="0" i="0" u="none" strike="noStrike" kern="1200" cap="none" spc="0" normalizeH="0" baseline="0" noProof="0" dirty="0">
                <a:ln>
                  <a:noFill/>
                </a:ln>
                <a:solidFill>
                  <a:srgbClr val="193E72">
                    <a:hueOff val="0"/>
                    <a:satOff val="0"/>
                    <a:lumOff val="0"/>
                    <a:alphaOff val="0"/>
                  </a:srgbClr>
                </a:solidFill>
                <a:effectLst/>
                <a:uLnTx/>
                <a:uFillTx/>
                <a:latin typeface="+mj-lt"/>
                <a:ea typeface="+mn-ea"/>
                <a:cs typeface="+mn-cs"/>
              </a:rPr>
              <a:t> </a:t>
            </a:r>
          </a:p>
          <a:p>
            <a:pPr marL="171450" marR="0" lvl="1" indent="-171450" algn="l" defTabSz="711200" rtl="0" eaLnBrk="1" fontAlgn="auto" latinLnBrk="0" hangingPunct="1">
              <a:lnSpc>
                <a:spcPct val="90000"/>
              </a:lnSpc>
              <a:spcBef>
                <a:spcPct val="0"/>
              </a:spcBef>
              <a:spcAft>
                <a:spcPct val="15000"/>
              </a:spcAft>
              <a:buClrTx/>
              <a:buSzTx/>
              <a:buFontTx/>
              <a:buNone/>
              <a:tabLst/>
              <a:defRPr/>
            </a:pPr>
            <a:endParaRPr kumimoji="0" lang="en-GB" sz="2000" b="0" i="0" u="none" strike="noStrike" kern="1200" cap="none" spc="0" normalizeH="0" baseline="0" noProof="0" dirty="0">
              <a:ln>
                <a:noFill/>
              </a:ln>
              <a:solidFill>
                <a:srgbClr val="193E72">
                  <a:hueOff val="0"/>
                  <a:satOff val="0"/>
                  <a:lumOff val="0"/>
                  <a:alphaOff val="0"/>
                </a:srgbClr>
              </a:solidFill>
              <a:effectLst/>
              <a:uLnTx/>
              <a:uFillTx/>
              <a:latin typeface="+mj-lt"/>
              <a:ea typeface="+mn-ea"/>
              <a:cs typeface="+mn-cs"/>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b="0" i="0" u="none" strike="noStrike" kern="1200" cap="none" spc="0" normalizeH="0" baseline="0" noProof="0" dirty="0">
                <a:ln>
                  <a:noFill/>
                </a:ln>
                <a:solidFill>
                  <a:srgbClr val="193E72">
                    <a:hueOff val="0"/>
                    <a:satOff val="0"/>
                    <a:lumOff val="0"/>
                    <a:alphaOff val="0"/>
                  </a:srgbClr>
                </a:solidFill>
                <a:effectLst/>
                <a:uLnTx/>
                <a:uFillTx/>
                <a:latin typeface="+mj-lt"/>
                <a:ea typeface="+mn-ea"/>
                <a:cs typeface="+mn-cs"/>
              </a:rPr>
              <a:t>3 focus groups &amp; 7 interviews with practitioners</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b="0" i="0" u="none" strike="noStrike" kern="1200" cap="none" spc="0" normalizeH="0" baseline="0" noProof="0" dirty="0">
                <a:ln>
                  <a:noFill/>
                </a:ln>
                <a:solidFill>
                  <a:srgbClr val="193E72">
                    <a:hueOff val="0"/>
                    <a:satOff val="0"/>
                    <a:lumOff val="0"/>
                    <a:alphaOff val="0"/>
                  </a:srgbClr>
                </a:solidFill>
                <a:effectLst/>
                <a:uLnTx/>
                <a:uFillTx/>
                <a:latin typeface="+mj-lt"/>
                <a:ea typeface="+mn-ea"/>
                <a:cs typeface="+mn-cs"/>
              </a:rPr>
              <a:t>19 parents and 5 children</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b="0" i="0" u="none" strike="noStrike" kern="1200" cap="none" spc="0" normalizeH="0" baseline="0" noProof="0" dirty="0">
                <a:ln>
                  <a:noFill/>
                </a:ln>
                <a:solidFill>
                  <a:srgbClr val="193E72">
                    <a:hueOff val="0"/>
                    <a:satOff val="0"/>
                    <a:lumOff val="0"/>
                    <a:alphaOff val="0"/>
                  </a:srgbClr>
                </a:solidFill>
                <a:effectLst/>
                <a:uLnTx/>
                <a:uFillTx/>
                <a:latin typeface="+mj-lt"/>
                <a:ea typeface="+mn-ea"/>
                <a:cs typeface="+mn-cs"/>
              </a:rPr>
              <a:t>2 co-production workshops</a:t>
            </a:r>
          </a:p>
        </p:txBody>
      </p:sp>
      <p:sp>
        <p:nvSpPr>
          <p:cNvPr id="17" name="Rectangle: Top Corners Rounded 4">
            <a:extLst>
              <a:ext uri="{FF2B5EF4-FFF2-40B4-BE49-F238E27FC236}">
                <a16:creationId xmlns:a16="http://schemas.microsoft.com/office/drawing/2014/main" id="{5BE2A5C8-329D-509A-7460-50C32ED30566}"/>
              </a:ext>
            </a:extLst>
          </p:cNvPr>
          <p:cNvSpPr txBox="1"/>
          <p:nvPr/>
        </p:nvSpPr>
        <p:spPr>
          <a:xfrm>
            <a:off x="8668551" y="1474470"/>
            <a:ext cx="2970977" cy="4543752"/>
          </a:xfrm>
          <a:prstGeom prst="rect">
            <a:avLst/>
          </a:prstGeom>
          <a:solidFill>
            <a:srgbClr val="3EA0BD"/>
          </a:solidFill>
          <a:ln w="38100">
            <a:solidFill>
              <a:srgbClr val="193E72"/>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marR="0" lvl="1" indent="-171450" algn="ctr" defTabSz="711200" rtl="0" eaLnBrk="1" fontAlgn="auto" latinLnBrk="0" hangingPunct="1">
              <a:lnSpc>
                <a:spcPct val="90000"/>
              </a:lnSpc>
              <a:spcBef>
                <a:spcPct val="0"/>
              </a:spcBef>
              <a:spcAft>
                <a:spcPct val="15000"/>
              </a:spcAft>
              <a:buClrTx/>
              <a:buSzTx/>
              <a:buFontTx/>
              <a:buNone/>
              <a:tabLst/>
              <a:defRPr/>
            </a:pPr>
            <a:r>
              <a:rPr kumimoji="0" lang="en-GB" sz="2000" b="1" i="0" u="sng" strike="noStrike" kern="1200" cap="none" spc="0" normalizeH="0" baseline="0" noProof="0" dirty="0">
                <a:ln>
                  <a:noFill/>
                </a:ln>
                <a:solidFill>
                  <a:srgbClr val="193E72">
                    <a:hueOff val="0"/>
                    <a:satOff val="0"/>
                    <a:lumOff val="0"/>
                    <a:alphaOff val="0"/>
                  </a:srgbClr>
                </a:solidFill>
                <a:effectLst/>
                <a:uLnTx/>
                <a:uFillTx/>
                <a:latin typeface="Inclusive Sans "/>
              </a:rPr>
              <a:t>S</a:t>
            </a:r>
            <a:r>
              <a:rPr kumimoji="0" lang="en-GB" sz="2000" b="0" i="0" u="none" strike="noStrike" kern="1200" cap="none" spc="0" normalizeH="0" baseline="0" noProof="0" dirty="0">
                <a:ln>
                  <a:noFill/>
                </a:ln>
                <a:solidFill>
                  <a:srgbClr val="193E72">
                    <a:hueOff val="0"/>
                    <a:satOff val="0"/>
                    <a:lumOff val="0"/>
                    <a:alphaOff val="0"/>
                  </a:srgbClr>
                </a:solidFill>
                <a:effectLst/>
                <a:uLnTx/>
                <a:uFillTx/>
                <a:latin typeface="Inclusive Sans "/>
              </a:rPr>
              <a:t>tudy exploring </a:t>
            </a:r>
            <a:r>
              <a:rPr kumimoji="0" lang="en-GB" sz="2000" b="1" i="0" u="sng" strike="noStrike" kern="1200" cap="none" spc="0" normalizeH="0" baseline="0" noProof="0" dirty="0">
                <a:ln>
                  <a:noFill/>
                </a:ln>
                <a:solidFill>
                  <a:srgbClr val="193E72">
                    <a:hueOff val="0"/>
                    <a:satOff val="0"/>
                    <a:lumOff val="0"/>
                    <a:alphaOff val="0"/>
                  </a:srgbClr>
                </a:solidFill>
                <a:effectLst/>
                <a:uLnTx/>
                <a:uFillTx/>
                <a:latin typeface="Inclusive Sans "/>
              </a:rPr>
              <a:t>P</a:t>
            </a:r>
            <a:r>
              <a:rPr kumimoji="0" lang="en-GB" sz="2000" b="0" i="0" u="none" strike="noStrike" kern="1200" cap="none" spc="0" normalizeH="0" baseline="0" noProof="0" dirty="0">
                <a:ln>
                  <a:noFill/>
                </a:ln>
                <a:solidFill>
                  <a:srgbClr val="193E72">
                    <a:hueOff val="0"/>
                    <a:satOff val="0"/>
                    <a:lumOff val="0"/>
                    <a:alphaOff val="0"/>
                  </a:srgbClr>
                </a:solidFill>
                <a:effectLst/>
                <a:uLnTx/>
                <a:uFillTx/>
                <a:latin typeface="Inclusive Sans "/>
              </a:rPr>
              <a:t>arental substance use and </a:t>
            </a:r>
            <a:r>
              <a:rPr kumimoji="0" lang="en-GB" sz="2000" b="1" i="0" u="sng" strike="noStrike" kern="1200" cap="none" spc="0" normalizeH="0" baseline="0" noProof="0" dirty="0">
                <a:ln>
                  <a:noFill/>
                </a:ln>
                <a:solidFill>
                  <a:srgbClr val="193E72">
                    <a:hueOff val="0"/>
                    <a:satOff val="0"/>
                    <a:lumOff val="0"/>
                    <a:alphaOff val="0"/>
                  </a:srgbClr>
                </a:solidFill>
                <a:effectLst/>
                <a:uLnTx/>
                <a:uFillTx/>
                <a:latin typeface="Inclusive Sans "/>
              </a:rPr>
              <a:t>R</a:t>
            </a:r>
            <a:r>
              <a:rPr kumimoji="0" lang="en-GB" sz="2000" b="0" i="0" u="none" strike="noStrike" kern="1200" cap="none" spc="0" normalizeH="0" baseline="0" noProof="0" dirty="0">
                <a:ln>
                  <a:noFill/>
                </a:ln>
                <a:solidFill>
                  <a:srgbClr val="193E72">
                    <a:hueOff val="0"/>
                    <a:satOff val="0"/>
                    <a:lumOff val="0"/>
                    <a:alphaOff val="0"/>
                  </a:srgbClr>
                </a:solidFill>
                <a:effectLst/>
                <a:uLnTx/>
                <a:uFillTx/>
                <a:latin typeface="Inclusive Sans "/>
              </a:rPr>
              <a:t>esilience </a:t>
            </a:r>
            <a:r>
              <a:rPr kumimoji="0" lang="en-GB" sz="2000" b="1" i="0" u="sng" strike="noStrike" kern="1200" cap="none" spc="0" normalizeH="0" baseline="0" noProof="0" dirty="0">
                <a:ln>
                  <a:noFill/>
                </a:ln>
                <a:solidFill>
                  <a:srgbClr val="193E72">
                    <a:hueOff val="0"/>
                    <a:satOff val="0"/>
                    <a:lumOff val="0"/>
                    <a:alphaOff val="0"/>
                  </a:srgbClr>
                </a:solidFill>
                <a:effectLst/>
                <a:uLnTx/>
                <a:uFillTx/>
                <a:latin typeface="Inclusive Sans "/>
              </a:rPr>
              <a:t>in</a:t>
            </a:r>
            <a:r>
              <a:rPr kumimoji="0" lang="en-GB" sz="2000" b="0" i="0" u="none" strike="noStrike" kern="1200" cap="none" spc="0" normalizeH="0" baseline="0" noProof="0" dirty="0">
                <a:ln>
                  <a:noFill/>
                </a:ln>
                <a:solidFill>
                  <a:srgbClr val="193E72">
                    <a:hueOff val="0"/>
                    <a:satOff val="0"/>
                    <a:lumOff val="0"/>
                    <a:alphaOff val="0"/>
                  </a:srgbClr>
                </a:solidFill>
                <a:effectLst/>
                <a:uLnTx/>
                <a:uFillTx/>
                <a:latin typeface="Inclusive Sans "/>
              </a:rPr>
              <a:t> youn</a:t>
            </a:r>
            <a:r>
              <a:rPr kumimoji="0" lang="en-GB" sz="2000" b="1" i="0" u="sng" strike="noStrike" kern="1200" cap="none" spc="0" normalizeH="0" baseline="0" noProof="0" dirty="0">
                <a:ln>
                  <a:noFill/>
                </a:ln>
                <a:solidFill>
                  <a:srgbClr val="193E72">
                    <a:hueOff val="0"/>
                    <a:satOff val="0"/>
                    <a:lumOff val="0"/>
                    <a:alphaOff val="0"/>
                  </a:srgbClr>
                </a:solidFill>
                <a:effectLst/>
                <a:uLnTx/>
                <a:uFillTx/>
                <a:latin typeface="Inclusive Sans "/>
              </a:rPr>
              <a:t>g</a:t>
            </a:r>
            <a:r>
              <a:rPr kumimoji="0" lang="en-GB" sz="2000" b="0" i="0" u="none" strike="noStrike" kern="1200" cap="none" spc="0" normalizeH="0" baseline="0" noProof="0" dirty="0">
                <a:ln>
                  <a:noFill/>
                </a:ln>
                <a:solidFill>
                  <a:srgbClr val="193E72">
                    <a:hueOff val="0"/>
                    <a:satOff val="0"/>
                    <a:lumOff val="0"/>
                    <a:alphaOff val="0"/>
                  </a:srgbClr>
                </a:solidFill>
                <a:effectLst/>
                <a:uLnTx/>
                <a:uFillTx/>
                <a:latin typeface="Inclusive Sans "/>
              </a:rPr>
              <a:t> people </a:t>
            </a:r>
          </a:p>
          <a:p>
            <a:pPr marL="171450" marR="0" lvl="1" indent="-171450" algn="ctr" defTabSz="711200" rtl="0" eaLnBrk="1" fontAlgn="auto" latinLnBrk="0" hangingPunct="1">
              <a:lnSpc>
                <a:spcPct val="90000"/>
              </a:lnSpc>
              <a:spcBef>
                <a:spcPct val="0"/>
              </a:spcBef>
              <a:spcAft>
                <a:spcPct val="15000"/>
              </a:spcAft>
              <a:buClrTx/>
              <a:buSzTx/>
              <a:buFontTx/>
              <a:buNone/>
              <a:tabLst/>
              <a:defRPr/>
            </a:pPr>
            <a:endParaRPr kumimoji="0" lang="en-GB" b="0" i="0" u="none" strike="noStrike" kern="1200" cap="none" spc="0" normalizeH="0" baseline="0" noProof="0" dirty="0">
              <a:ln>
                <a:noFill/>
              </a:ln>
              <a:solidFill>
                <a:srgbClr val="193E72">
                  <a:hueOff val="0"/>
                  <a:satOff val="0"/>
                  <a:lumOff val="0"/>
                  <a:alphaOff val="0"/>
                </a:srgbClr>
              </a:solidFill>
              <a:effectLst/>
              <a:uLnTx/>
              <a:uFillTx/>
              <a:latin typeface="Inclusive Sans "/>
            </a:endParaRPr>
          </a:p>
          <a:p>
            <a:pPr marL="171450" marR="0" lvl="1" indent="-171450" algn="l" defTabSz="711200" rtl="0" eaLnBrk="1" fontAlgn="auto" latinLnBrk="0" hangingPunct="1">
              <a:lnSpc>
                <a:spcPct val="90000"/>
              </a:lnSpc>
              <a:spcBef>
                <a:spcPct val="0"/>
              </a:spcBef>
              <a:spcAft>
                <a:spcPct val="15000"/>
              </a:spcAft>
              <a:buClrTx/>
              <a:buSzTx/>
              <a:buFontTx/>
              <a:buNone/>
              <a:tabLst/>
              <a:defRPr/>
            </a:pPr>
            <a:endParaRPr kumimoji="0" lang="en-GB" sz="1400" b="0" i="0" u="none" strike="noStrike" kern="1200" cap="none" spc="0" normalizeH="0" baseline="0" noProof="0" dirty="0">
              <a:ln>
                <a:noFill/>
              </a:ln>
              <a:solidFill>
                <a:srgbClr val="193E72">
                  <a:hueOff val="0"/>
                  <a:satOff val="0"/>
                  <a:lumOff val="0"/>
                  <a:alphaOff val="0"/>
                </a:srgbClr>
              </a:solidFill>
              <a:effectLst/>
              <a:uLnTx/>
              <a:uFillTx/>
              <a:latin typeface="Inclusive Sans "/>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b="0" i="0" u="none" strike="noStrike" kern="1200" cap="none" spc="0" normalizeH="0" baseline="0" noProof="0" dirty="0">
                <a:ln>
                  <a:noFill/>
                </a:ln>
                <a:solidFill>
                  <a:srgbClr val="193E72">
                    <a:hueOff val="0"/>
                    <a:satOff val="0"/>
                    <a:lumOff val="0"/>
                    <a:alphaOff val="0"/>
                  </a:srgbClr>
                </a:solidFill>
                <a:effectLst/>
                <a:uLnTx/>
                <a:uFillTx/>
                <a:latin typeface="Inclusive Sans "/>
              </a:rPr>
              <a:t>21 young people via online interviews</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b="0" i="0" u="none" strike="noStrike" kern="1200" cap="none" spc="0" normalizeH="0" baseline="0" noProof="0" dirty="0">
                <a:ln>
                  <a:noFill/>
                </a:ln>
                <a:solidFill>
                  <a:srgbClr val="193E72">
                    <a:hueOff val="0"/>
                    <a:satOff val="0"/>
                    <a:lumOff val="0"/>
                    <a:alphaOff val="0"/>
                  </a:srgbClr>
                </a:solidFill>
                <a:effectLst/>
                <a:uLnTx/>
                <a:uFillTx/>
                <a:latin typeface="Inclusive Sans "/>
              </a:rPr>
              <a:t>44 practitioners via</a:t>
            </a:r>
            <a:r>
              <a:rPr kumimoji="0" lang="en-GB" b="0" i="0" u="none" strike="noStrike" kern="1200" cap="none" spc="0" normalizeH="0" noProof="0" dirty="0">
                <a:ln>
                  <a:noFill/>
                </a:ln>
                <a:solidFill>
                  <a:srgbClr val="193E72">
                    <a:hueOff val="0"/>
                    <a:satOff val="0"/>
                    <a:lumOff val="0"/>
                    <a:alphaOff val="0"/>
                  </a:srgbClr>
                </a:solidFill>
                <a:effectLst/>
                <a:uLnTx/>
                <a:uFillTx/>
                <a:latin typeface="Inclusive Sans "/>
              </a:rPr>
              <a:t> interviews/focus groups</a:t>
            </a:r>
            <a:endParaRPr lang="en-GB" dirty="0">
              <a:solidFill>
                <a:srgbClr val="193E72">
                  <a:hueOff val="0"/>
                  <a:satOff val="0"/>
                  <a:lumOff val="0"/>
                  <a:alphaOff val="0"/>
                </a:srgbClr>
              </a:solidFill>
              <a:latin typeface="Inclusive Sans "/>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b="0" i="0" u="none" strike="noStrike" kern="1200" cap="none" spc="0" normalizeH="0" baseline="0" noProof="0" dirty="0">
                <a:ln>
                  <a:noFill/>
                </a:ln>
                <a:solidFill>
                  <a:srgbClr val="193E72">
                    <a:hueOff val="0"/>
                    <a:satOff val="0"/>
                    <a:lumOff val="0"/>
                    <a:alphaOff val="0"/>
                  </a:srgbClr>
                </a:solidFill>
                <a:effectLst/>
                <a:uLnTx/>
                <a:uFillTx/>
                <a:latin typeface="Inclusive Sans "/>
              </a:rPr>
              <a:t>3 co-production workshops with 13 young people and 94 practitioners</a:t>
            </a:r>
          </a:p>
        </p:txBody>
      </p:sp>
      <p:sp>
        <p:nvSpPr>
          <p:cNvPr id="18" name="TextBox 17">
            <a:extLst>
              <a:ext uri="{FF2B5EF4-FFF2-40B4-BE49-F238E27FC236}">
                <a16:creationId xmlns:a16="http://schemas.microsoft.com/office/drawing/2014/main" id="{FE6FC610-37CF-7710-51FF-6B015F1CFE78}"/>
              </a:ext>
            </a:extLst>
          </p:cNvPr>
          <p:cNvSpPr txBox="1"/>
          <p:nvPr/>
        </p:nvSpPr>
        <p:spPr>
          <a:xfrm>
            <a:off x="4317785" y="3499026"/>
            <a:ext cx="112496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effectLst/>
                <a:uLnTx/>
                <a:uFillTx/>
                <a:latin typeface="Lato"/>
                <a:ea typeface="+mn-ea"/>
                <a:cs typeface="+mn-cs"/>
              </a:rPr>
              <a:t>SAFE SPACE</a:t>
            </a:r>
          </a:p>
        </p:txBody>
      </p:sp>
      <p:sp>
        <p:nvSpPr>
          <p:cNvPr id="19" name="TextBox 18">
            <a:extLst>
              <a:ext uri="{FF2B5EF4-FFF2-40B4-BE49-F238E27FC236}">
                <a16:creationId xmlns:a16="http://schemas.microsoft.com/office/drawing/2014/main" id="{92F4B58E-F6C4-941C-B051-3583E3489D91}"/>
              </a:ext>
            </a:extLst>
          </p:cNvPr>
          <p:cNvSpPr txBox="1"/>
          <p:nvPr/>
        </p:nvSpPr>
        <p:spPr>
          <a:xfrm>
            <a:off x="6000932" y="3610961"/>
            <a:ext cx="112496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err="1">
                <a:ln>
                  <a:noFill/>
                </a:ln>
                <a:effectLst/>
                <a:uLnTx/>
                <a:uFillTx/>
                <a:latin typeface="Lato"/>
                <a:ea typeface="+mn-ea"/>
                <a:cs typeface="+mn-cs"/>
              </a:rPr>
              <a:t>SPRing</a:t>
            </a:r>
            <a:endParaRPr kumimoji="0" lang="en-GB" sz="2000" b="1" i="0" u="none" strike="noStrike" kern="1200" cap="none" spc="0" normalizeH="0" baseline="0" noProof="0" dirty="0">
              <a:ln>
                <a:noFill/>
              </a:ln>
              <a:effectLst/>
              <a:uLnTx/>
              <a:uFillTx/>
              <a:latin typeface="Lato"/>
              <a:ea typeface="+mn-ea"/>
              <a:cs typeface="+mn-cs"/>
            </a:endParaRPr>
          </a:p>
        </p:txBody>
      </p:sp>
    </p:spTree>
    <p:extLst>
      <p:ext uri="{BB962C8B-B14F-4D97-AF65-F5344CB8AC3E}">
        <p14:creationId xmlns:p14="http://schemas.microsoft.com/office/powerpoint/2010/main" val="2251654794"/>
      </p:ext>
    </p:extLst>
  </p:cSld>
  <p:clrMapOvr>
    <a:masterClrMapping/>
  </p:clrMapOvr>
  <mc:AlternateContent xmlns:mc="http://schemas.openxmlformats.org/markup-compatibility/2006" xmlns:p14="http://schemas.microsoft.com/office/powerpoint/2010/main">
    <mc:Choice Requires="p14">
      <p:transition spd="slow" p14:dur="2000" advTm="21082"/>
    </mc:Choice>
    <mc:Fallback xmlns="">
      <p:transition spd="slow" advTm="2108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9D299-CB90-DFE9-95E2-F6F6016D65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72F552-ED67-FADE-2794-6871233B4422}"/>
              </a:ext>
            </a:extLst>
          </p:cNvPr>
          <p:cNvSpPr>
            <a:spLocks noGrp="1"/>
          </p:cNvSpPr>
          <p:nvPr>
            <p:ph type="title"/>
          </p:nvPr>
        </p:nvSpPr>
        <p:spPr/>
        <p:txBody>
          <a:bodyPr/>
          <a:lstStyle/>
          <a:p>
            <a:r>
              <a:rPr lang="en-GB" dirty="0"/>
              <a:t>What parents and carers told us… </a:t>
            </a:r>
          </a:p>
        </p:txBody>
      </p:sp>
      <p:sp>
        <p:nvSpPr>
          <p:cNvPr id="3" name="Slide Number Placeholder 2">
            <a:extLst>
              <a:ext uri="{FF2B5EF4-FFF2-40B4-BE49-F238E27FC236}">
                <a16:creationId xmlns:a16="http://schemas.microsoft.com/office/drawing/2014/main" id="{8BC0060A-5994-68F4-D647-FED8A533224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pic>
        <p:nvPicPr>
          <p:cNvPr id="9" name="Picture 8">
            <a:extLst>
              <a:ext uri="{FF2B5EF4-FFF2-40B4-BE49-F238E27FC236}">
                <a16:creationId xmlns:a16="http://schemas.microsoft.com/office/drawing/2014/main" id="{8C2CC6A9-7F1F-F59C-A62E-D8AF8420C487}"/>
              </a:ext>
            </a:extLst>
          </p:cNvPr>
          <p:cNvPicPr>
            <a:picLocks noChangeAspect="1"/>
          </p:cNvPicPr>
          <p:nvPr/>
        </p:nvPicPr>
        <p:blipFill rotWithShape="1">
          <a:blip r:embed="rId3">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4">
                    <a14:imgEffect>
                      <a14:artisticPencilSketch/>
                    </a14:imgEffect>
                  </a14:imgLayer>
                </a14:imgProps>
              </a:ext>
            </a:extLst>
          </a:blip>
          <a:srcRect l="6248" b="-837"/>
          <a:stretch/>
        </p:blipFill>
        <p:spPr>
          <a:xfrm>
            <a:off x="8213324" y="1431220"/>
            <a:ext cx="3700489" cy="3732387"/>
          </a:xfrm>
          <a:prstGeom prst="rect">
            <a:avLst/>
          </a:prstGeom>
        </p:spPr>
      </p:pic>
      <p:sp>
        <p:nvSpPr>
          <p:cNvPr id="10" name="Title 1">
            <a:extLst>
              <a:ext uri="{FF2B5EF4-FFF2-40B4-BE49-F238E27FC236}">
                <a16:creationId xmlns:a16="http://schemas.microsoft.com/office/drawing/2014/main" id="{55BF654B-9976-8075-0A52-FF051AE1FF47}"/>
              </a:ext>
            </a:extLst>
          </p:cNvPr>
          <p:cNvSpPr txBox="1">
            <a:spLocks/>
          </p:cNvSpPr>
          <p:nvPr/>
        </p:nvSpPr>
        <p:spPr>
          <a:xfrm>
            <a:off x="507600" y="473186"/>
            <a:ext cx="10818541" cy="526055"/>
          </a:xfrm>
          <a:prstGeom prst="rect">
            <a:avLst/>
          </a:prstGeom>
        </p:spPr>
        <p:txBody>
          <a:bodyPr vert="horz" lIns="0" tIns="0" rIns="0" bIns="0" rtlCol="0" anchor="t" anchorCtr="0">
            <a:noAutofit/>
          </a:bodyPr>
          <a:lstStyle>
            <a:lvl1pPr algn="l" defTabSz="914400" rtl="0" eaLnBrk="1" fontAlgn="t" latinLnBrk="0" hangingPunct="1">
              <a:lnSpc>
                <a:spcPct val="90000"/>
              </a:lnSpc>
              <a:spcBef>
                <a:spcPct val="0"/>
              </a:spcBef>
              <a:buNone/>
              <a:defRPr sz="3500" b="1" kern="1200">
                <a:solidFill>
                  <a:schemeClr val="tx1"/>
                </a:solidFill>
                <a:latin typeface="Inclusive Sans" pitchFamily="2" charset="0"/>
                <a:ea typeface="+mj-ea"/>
                <a:cs typeface="Inclusive Sans" pitchFamily="2" charset="0"/>
              </a:defRPr>
            </a:lvl1pPr>
          </a:lstStyle>
          <a:p>
            <a:endParaRPr lang="en-GB" dirty="0"/>
          </a:p>
        </p:txBody>
      </p:sp>
      <p:pic>
        <p:nvPicPr>
          <p:cNvPr id="11" name="Picture 10">
            <a:extLst>
              <a:ext uri="{FF2B5EF4-FFF2-40B4-BE49-F238E27FC236}">
                <a16:creationId xmlns:a16="http://schemas.microsoft.com/office/drawing/2014/main" id="{0ADF1E84-105C-39AB-3F0F-3782DD42D888}"/>
              </a:ext>
            </a:extLst>
          </p:cNvPr>
          <p:cNvPicPr>
            <a:picLocks noChangeAspect="1"/>
          </p:cNvPicPr>
          <p:nvPr/>
        </p:nvPicPr>
        <p:blipFill>
          <a:blip r:embed="rId5"/>
          <a:stretch>
            <a:fillRect/>
          </a:stretch>
        </p:blipFill>
        <p:spPr>
          <a:xfrm>
            <a:off x="4016324" y="4440514"/>
            <a:ext cx="1310754" cy="1716684"/>
          </a:xfrm>
          <a:prstGeom prst="rect">
            <a:avLst/>
          </a:prstGeom>
        </p:spPr>
      </p:pic>
      <p:pic>
        <p:nvPicPr>
          <p:cNvPr id="12" name="Picture 11">
            <a:extLst>
              <a:ext uri="{FF2B5EF4-FFF2-40B4-BE49-F238E27FC236}">
                <a16:creationId xmlns:a16="http://schemas.microsoft.com/office/drawing/2014/main" id="{D5221A8B-261C-1504-2F5B-1F0A546D7D59}"/>
              </a:ext>
            </a:extLst>
          </p:cNvPr>
          <p:cNvPicPr>
            <a:picLocks noChangeAspect="1"/>
          </p:cNvPicPr>
          <p:nvPr/>
        </p:nvPicPr>
        <p:blipFill>
          <a:blip r:embed="rId6"/>
          <a:stretch>
            <a:fillRect/>
          </a:stretch>
        </p:blipFill>
        <p:spPr>
          <a:xfrm>
            <a:off x="6071820" y="4460991"/>
            <a:ext cx="1194920" cy="1746079"/>
          </a:xfrm>
          <a:prstGeom prst="rect">
            <a:avLst/>
          </a:prstGeom>
        </p:spPr>
      </p:pic>
      <p:pic>
        <p:nvPicPr>
          <p:cNvPr id="13" name="Graphic 12" descr="Curly haired woman raising hand">
            <a:extLst>
              <a:ext uri="{FF2B5EF4-FFF2-40B4-BE49-F238E27FC236}">
                <a16:creationId xmlns:a16="http://schemas.microsoft.com/office/drawing/2014/main" id="{D9557705-170D-EB5F-2CC1-90E0380E733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97275" y="4494672"/>
            <a:ext cx="1400175" cy="1708452"/>
          </a:xfrm>
          <a:prstGeom prst="rect">
            <a:avLst/>
          </a:prstGeom>
        </p:spPr>
      </p:pic>
      <p:pic>
        <p:nvPicPr>
          <p:cNvPr id="14" name="Graphic 13" descr="Bearded man in a robe">
            <a:extLst>
              <a:ext uri="{FF2B5EF4-FFF2-40B4-BE49-F238E27FC236}">
                <a16:creationId xmlns:a16="http://schemas.microsoft.com/office/drawing/2014/main" id="{776D8637-14A7-65B2-4881-EBA917724A5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7007141" y="4540598"/>
            <a:ext cx="1334144" cy="1616600"/>
          </a:xfrm>
          <a:prstGeom prst="rect">
            <a:avLst/>
          </a:prstGeom>
        </p:spPr>
      </p:pic>
      <p:pic>
        <p:nvPicPr>
          <p:cNvPr id="15" name="Picture 14">
            <a:extLst>
              <a:ext uri="{FF2B5EF4-FFF2-40B4-BE49-F238E27FC236}">
                <a16:creationId xmlns:a16="http://schemas.microsoft.com/office/drawing/2014/main" id="{9F969C53-BCD1-501E-32B1-A50662C5FCE5}"/>
              </a:ext>
            </a:extLst>
          </p:cNvPr>
          <p:cNvPicPr>
            <a:picLocks noChangeAspect="1"/>
          </p:cNvPicPr>
          <p:nvPr/>
        </p:nvPicPr>
        <p:blipFill>
          <a:blip r:embed="rId9">
            <a:clrChange>
              <a:clrFrom>
                <a:srgbClr val="F72F1E"/>
              </a:clrFrom>
              <a:clrTo>
                <a:srgbClr val="F72F1E">
                  <a:alpha val="0"/>
                </a:srgbClr>
              </a:clrTo>
            </a:clrChange>
            <a:extLst>
              <a:ext uri="{BEBA8EAE-BF5A-486C-A8C5-ECC9F3942E4B}">
                <a14:imgProps xmlns:a14="http://schemas.microsoft.com/office/drawing/2010/main">
                  <a14:imgLayer r:embed="rId10">
                    <a14:imgEffect>
                      <a14:artisticPencilSketch/>
                    </a14:imgEffect>
                  </a14:imgLayer>
                </a14:imgProps>
              </a:ext>
            </a:extLst>
          </a:blip>
          <a:stretch>
            <a:fillRect/>
          </a:stretch>
        </p:blipFill>
        <p:spPr>
          <a:xfrm>
            <a:off x="-89521" y="1431220"/>
            <a:ext cx="4537036" cy="3814868"/>
          </a:xfrm>
          <a:prstGeom prst="rect">
            <a:avLst/>
          </a:prstGeom>
        </p:spPr>
      </p:pic>
      <p:sp>
        <p:nvSpPr>
          <p:cNvPr id="16" name="TextBox 15">
            <a:extLst>
              <a:ext uri="{FF2B5EF4-FFF2-40B4-BE49-F238E27FC236}">
                <a16:creationId xmlns:a16="http://schemas.microsoft.com/office/drawing/2014/main" id="{2805169C-11B9-08DF-7526-7B15B8B86DB8}"/>
              </a:ext>
            </a:extLst>
          </p:cNvPr>
          <p:cNvSpPr txBox="1"/>
          <p:nvPr/>
        </p:nvSpPr>
        <p:spPr>
          <a:xfrm>
            <a:off x="8953945" y="2358234"/>
            <a:ext cx="2219248" cy="1200329"/>
          </a:xfrm>
          <a:prstGeom prst="rect">
            <a:avLst/>
          </a:prstGeom>
          <a:noFill/>
        </p:spPr>
        <p:txBody>
          <a:bodyPr wrap="square">
            <a:spAutoFit/>
          </a:bodyPr>
          <a:lstStyle/>
          <a:p>
            <a:pPr algn="ctr"/>
            <a:r>
              <a:rPr lang="en-GB" dirty="0"/>
              <a:t>I need support to start the conversation with my children</a:t>
            </a:r>
          </a:p>
        </p:txBody>
      </p:sp>
      <p:sp>
        <p:nvSpPr>
          <p:cNvPr id="17" name="TextBox 16">
            <a:extLst>
              <a:ext uri="{FF2B5EF4-FFF2-40B4-BE49-F238E27FC236}">
                <a16:creationId xmlns:a16="http://schemas.microsoft.com/office/drawing/2014/main" id="{1C0D5DB1-A2A7-0B44-1CB8-7559461A35D8}"/>
              </a:ext>
            </a:extLst>
          </p:cNvPr>
          <p:cNvSpPr txBox="1"/>
          <p:nvPr/>
        </p:nvSpPr>
        <p:spPr>
          <a:xfrm>
            <a:off x="576527" y="2081235"/>
            <a:ext cx="2181558" cy="1754326"/>
          </a:xfrm>
          <a:prstGeom prst="rect">
            <a:avLst/>
          </a:prstGeom>
          <a:noFill/>
        </p:spPr>
        <p:txBody>
          <a:bodyPr wrap="square">
            <a:spAutoFit/>
          </a:bodyPr>
          <a:lstStyle/>
          <a:p>
            <a:pPr algn="ctr"/>
            <a:r>
              <a:rPr lang="en-GB" dirty="0"/>
              <a:t>I don’t know how to talk to my child about what is going on at home. I want to protect them from it</a:t>
            </a:r>
          </a:p>
        </p:txBody>
      </p:sp>
      <p:sp>
        <p:nvSpPr>
          <p:cNvPr id="18" name="TextBox 17">
            <a:extLst>
              <a:ext uri="{FF2B5EF4-FFF2-40B4-BE49-F238E27FC236}">
                <a16:creationId xmlns:a16="http://schemas.microsoft.com/office/drawing/2014/main" id="{EB119328-BDF2-5A56-CE08-87FAD9CF469A}"/>
              </a:ext>
            </a:extLst>
          </p:cNvPr>
          <p:cNvSpPr txBox="1"/>
          <p:nvPr/>
        </p:nvSpPr>
        <p:spPr>
          <a:xfrm>
            <a:off x="4834903" y="2169755"/>
            <a:ext cx="2414628" cy="1200329"/>
          </a:xfrm>
          <a:prstGeom prst="rect">
            <a:avLst/>
          </a:prstGeom>
          <a:noFill/>
        </p:spPr>
        <p:txBody>
          <a:bodyPr wrap="square">
            <a:spAutoFit/>
          </a:bodyPr>
          <a:lstStyle/>
          <a:p>
            <a:pPr algn="ctr"/>
            <a:r>
              <a:rPr lang="en-GB" dirty="0"/>
              <a:t>It’s hard to know when is the right time and how much to tell them.</a:t>
            </a:r>
          </a:p>
        </p:txBody>
      </p:sp>
      <p:pic>
        <p:nvPicPr>
          <p:cNvPr id="20" name="Picture 19">
            <a:extLst>
              <a:ext uri="{FF2B5EF4-FFF2-40B4-BE49-F238E27FC236}">
                <a16:creationId xmlns:a16="http://schemas.microsoft.com/office/drawing/2014/main" id="{E3D820BF-80DC-3B0F-E0E0-528FE98B7C1F}"/>
              </a:ext>
            </a:extLst>
          </p:cNvPr>
          <p:cNvPicPr>
            <a:picLocks noChangeAspect="1"/>
          </p:cNvPicPr>
          <p:nvPr/>
        </p:nvPicPr>
        <p:blipFill rotWithShape="1">
          <a:blip r:embed="rId11">
            <a:clrChange>
              <a:clrFrom>
                <a:srgbClr val="FEFEFE"/>
              </a:clrFrom>
              <a:clrTo>
                <a:srgbClr val="FEFEFE">
                  <a:alpha val="0"/>
                </a:srgbClr>
              </a:clrTo>
            </a:clrChange>
            <a:duotone>
              <a:schemeClr val="accent3">
                <a:shade val="45000"/>
                <a:satMod val="135000"/>
              </a:schemeClr>
              <a:prstClr val="white"/>
            </a:duotone>
            <a:extLst>
              <a:ext uri="{BEBA8EAE-BF5A-486C-A8C5-ECC9F3942E4B}">
                <a14:imgProps xmlns:a14="http://schemas.microsoft.com/office/drawing/2010/main">
                  <a14:imgLayer r:embed="rId12">
                    <a14:imgEffect>
                      <a14:artisticPencilSketch/>
                    </a14:imgEffect>
                  </a14:imgLayer>
                </a14:imgProps>
              </a:ext>
            </a:extLst>
          </a:blip>
          <a:srcRect l="3457" t="5901" r="9953" b="2914"/>
          <a:stretch/>
        </p:blipFill>
        <p:spPr>
          <a:xfrm>
            <a:off x="3956434" y="1593967"/>
            <a:ext cx="4537036" cy="2917126"/>
          </a:xfrm>
          <a:prstGeom prst="rect">
            <a:avLst/>
          </a:prstGeom>
        </p:spPr>
      </p:pic>
      <p:sp>
        <p:nvSpPr>
          <p:cNvPr id="22" name="Footer Placeholder 3">
            <a:extLst>
              <a:ext uri="{FF2B5EF4-FFF2-40B4-BE49-F238E27FC236}">
                <a16:creationId xmlns:a16="http://schemas.microsoft.com/office/drawing/2014/main" id="{28C948DD-E44B-736D-9F95-92D6261DA1BA}"/>
              </a:ext>
            </a:extLst>
          </p:cNvPr>
          <p:cNvSpPr>
            <a:spLocks noGrp="1"/>
          </p:cNvSpPr>
          <p:nvPr>
            <p:ph type="ftr" sz="quarter" idx="11"/>
          </p:nvPr>
        </p:nvSpPr>
        <p:spPr>
          <a:xfrm>
            <a:off x="1136693" y="6408650"/>
            <a:ext cx="8915611" cy="367053"/>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Tree>
    <p:extLst>
      <p:ext uri="{BB962C8B-B14F-4D97-AF65-F5344CB8AC3E}">
        <p14:creationId xmlns:p14="http://schemas.microsoft.com/office/powerpoint/2010/main" val="1007970274"/>
      </p:ext>
    </p:extLst>
  </p:cSld>
  <p:clrMapOvr>
    <a:masterClrMapping/>
  </p:clrMapOvr>
  <mc:AlternateContent xmlns:mc="http://schemas.openxmlformats.org/markup-compatibility/2006" xmlns:p14="http://schemas.microsoft.com/office/powerpoint/2010/main">
    <mc:Choice Requires="p14">
      <p:transition spd="slow" p14:dur="2000" advTm="17162"/>
    </mc:Choice>
    <mc:Fallback xmlns="">
      <p:transition spd="slow" advTm="1716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70277-8D77-71C1-7F83-3BAB0A0C5ED3}"/>
            </a:ext>
          </a:extLst>
        </p:cNvPr>
        <p:cNvGrpSpPr/>
        <p:nvPr/>
      </p:nvGrpSpPr>
      <p:grpSpPr>
        <a:xfrm>
          <a:off x="0" y="0"/>
          <a:ext cx="0" cy="0"/>
          <a:chOff x="0" y="0"/>
          <a:chExt cx="0" cy="0"/>
        </a:xfrm>
      </p:grpSpPr>
      <p:pic>
        <p:nvPicPr>
          <p:cNvPr id="33" name="Picture 32">
            <a:extLst>
              <a:ext uri="{FF2B5EF4-FFF2-40B4-BE49-F238E27FC236}">
                <a16:creationId xmlns:a16="http://schemas.microsoft.com/office/drawing/2014/main" id="{63F598A3-E619-0A94-CCF8-42A3D2B46E4E}"/>
              </a:ext>
            </a:extLst>
          </p:cNvPr>
          <p:cNvPicPr>
            <a:picLocks noChangeAspect="1"/>
          </p:cNvPicPr>
          <p:nvPr/>
        </p:nvPicPr>
        <p:blipFill rotWithShape="1">
          <a:blip r:embed="rId3">
            <a:clrChange>
              <a:clrFrom>
                <a:srgbClr val="F7F7F7">
                  <a:alpha val="97255"/>
                </a:srgbClr>
              </a:clrFrom>
              <a:clrTo>
                <a:srgbClr val="F7F7F7">
                  <a:alpha val="0"/>
                </a:srgbClr>
              </a:clrTo>
            </a:clrChange>
            <a:duotone>
              <a:schemeClr val="accent5">
                <a:shade val="45000"/>
                <a:satMod val="135000"/>
              </a:schemeClr>
              <a:prstClr val="white"/>
            </a:duotone>
            <a:extLst>
              <a:ext uri="{BEBA8EAE-BF5A-486C-A8C5-ECC9F3942E4B}">
                <a14:imgProps xmlns:a14="http://schemas.microsoft.com/office/drawing/2010/main">
                  <a14:imgLayer r:embed="rId4">
                    <a14:imgEffect>
                      <a14:artisticPencilSketch/>
                    </a14:imgEffect>
                  </a14:imgLayer>
                </a14:imgProps>
              </a:ext>
            </a:extLst>
          </a:blip>
          <a:srcRect t="4678" r="20546" b="8919"/>
          <a:stretch>
            <a:fillRect/>
          </a:stretch>
        </p:blipFill>
        <p:spPr>
          <a:xfrm>
            <a:off x="8651461" y="1622971"/>
            <a:ext cx="3519621" cy="4331261"/>
          </a:xfrm>
          <a:prstGeom prst="rect">
            <a:avLst/>
          </a:prstGeom>
        </p:spPr>
      </p:pic>
      <p:sp>
        <p:nvSpPr>
          <p:cNvPr id="2" name="Title 1">
            <a:extLst>
              <a:ext uri="{FF2B5EF4-FFF2-40B4-BE49-F238E27FC236}">
                <a16:creationId xmlns:a16="http://schemas.microsoft.com/office/drawing/2014/main" id="{808CAA8F-D105-A742-53B4-D9163197B7C0}"/>
              </a:ext>
            </a:extLst>
          </p:cNvPr>
          <p:cNvSpPr>
            <a:spLocks noGrp="1"/>
          </p:cNvSpPr>
          <p:nvPr>
            <p:ph type="title"/>
          </p:nvPr>
        </p:nvSpPr>
        <p:spPr/>
        <p:txBody>
          <a:bodyPr/>
          <a:lstStyle/>
          <a:p>
            <a:r>
              <a:rPr lang="en-GB" dirty="0"/>
              <a:t>What young people told us… </a:t>
            </a:r>
          </a:p>
        </p:txBody>
      </p:sp>
      <p:sp>
        <p:nvSpPr>
          <p:cNvPr id="3" name="Slide Number Placeholder 2">
            <a:extLst>
              <a:ext uri="{FF2B5EF4-FFF2-40B4-BE49-F238E27FC236}">
                <a16:creationId xmlns:a16="http://schemas.microsoft.com/office/drawing/2014/main" id="{25121E74-B488-5FDC-E5A0-0A58B96195E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6" name="Footer Placeholder 3">
            <a:extLst>
              <a:ext uri="{FF2B5EF4-FFF2-40B4-BE49-F238E27FC236}">
                <a16:creationId xmlns:a16="http://schemas.microsoft.com/office/drawing/2014/main" id="{5E2DEA74-32CC-252F-0E93-4ABC19DBF240}"/>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10" name="Title 1">
            <a:extLst>
              <a:ext uri="{FF2B5EF4-FFF2-40B4-BE49-F238E27FC236}">
                <a16:creationId xmlns:a16="http://schemas.microsoft.com/office/drawing/2014/main" id="{49CDCA1D-B893-C220-5A82-C0DF98CEC657}"/>
              </a:ext>
            </a:extLst>
          </p:cNvPr>
          <p:cNvSpPr txBox="1">
            <a:spLocks/>
          </p:cNvSpPr>
          <p:nvPr/>
        </p:nvSpPr>
        <p:spPr>
          <a:xfrm>
            <a:off x="507600" y="473186"/>
            <a:ext cx="10818541" cy="526055"/>
          </a:xfrm>
          <a:prstGeom prst="rect">
            <a:avLst/>
          </a:prstGeom>
        </p:spPr>
        <p:txBody>
          <a:bodyPr vert="horz" lIns="0" tIns="0" rIns="0" bIns="0" rtlCol="0" anchor="t" anchorCtr="0">
            <a:noAutofit/>
          </a:bodyPr>
          <a:lstStyle>
            <a:lvl1pPr algn="l" defTabSz="914400" rtl="0" eaLnBrk="1" fontAlgn="t" latinLnBrk="0" hangingPunct="1">
              <a:lnSpc>
                <a:spcPct val="90000"/>
              </a:lnSpc>
              <a:spcBef>
                <a:spcPct val="0"/>
              </a:spcBef>
              <a:buNone/>
              <a:defRPr sz="3500" b="1" kern="1200">
                <a:solidFill>
                  <a:schemeClr val="tx1"/>
                </a:solidFill>
                <a:latin typeface="Inclusive Sans" pitchFamily="2" charset="0"/>
                <a:ea typeface="+mj-ea"/>
                <a:cs typeface="Inclusive Sans" pitchFamily="2" charset="0"/>
              </a:defRPr>
            </a:lvl1pPr>
          </a:lstStyle>
          <a:p>
            <a:endParaRPr lang="en-GB" dirty="0"/>
          </a:p>
        </p:txBody>
      </p:sp>
      <p:pic>
        <p:nvPicPr>
          <p:cNvPr id="5" name="Picture 4">
            <a:extLst>
              <a:ext uri="{FF2B5EF4-FFF2-40B4-BE49-F238E27FC236}">
                <a16:creationId xmlns:a16="http://schemas.microsoft.com/office/drawing/2014/main" id="{AC0157A8-F1A5-3E2B-EAEF-D1EABFE8AC84}"/>
              </a:ext>
            </a:extLst>
          </p:cNvPr>
          <p:cNvPicPr>
            <a:picLocks noChangeAspect="1"/>
          </p:cNvPicPr>
          <p:nvPr/>
        </p:nvPicPr>
        <p:blipFill rotWithShape="1">
          <a:blip r:embed="rId3">
            <a:clrChange>
              <a:clrFrom>
                <a:srgbClr val="F7F7F7">
                  <a:alpha val="97255"/>
                </a:srgbClr>
              </a:clrFrom>
              <a:clrTo>
                <a:srgbClr val="F7F7F7">
                  <a:alpha val="0"/>
                </a:srgbClr>
              </a:clrTo>
            </a:clrChange>
            <a:duotone>
              <a:schemeClr val="accent3">
                <a:shade val="45000"/>
                <a:satMod val="135000"/>
              </a:schemeClr>
              <a:prstClr val="white"/>
            </a:duotone>
            <a:extLst>
              <a:ext uri="{BEBA8EAE-BF5A-486C-A8C5-ECC9F3942E4B}">
                <a14:imgProps xmlns:a14="http://schemas.microsoft.com/office/drawing/2010/main">
                  <a14:imgLayer r:embed="rId4">
                    <a14:imgEffect>
                      <a14:artisticPencilSketch/>
                    </a14:imgEffect>
                  </a14:imgLayer>
                </a14:imgProps>
              </a:ext>
            </a:extLst>
          </a:blip>
          <a:srcRect l="4787" t="-1088" r="-4787" b="10797"/>
          <a:stretch>
            <a:fillRect/>
          </a:stretch>
        </p:blipFill>
        <p:spPr>
          <a:xfrm>
            <a:off x="80546" y="1302702"/>
            <a:ext cx="3382421" cy="2995745"/>
          </a:xfrm>
          <a:prstGeom prst="rect">
            <a:avLst/>
          </a:prstGeom>
        </p:spPr>
      </p:pic>
      <p:sp>
        <p:nvSpPr>
          <p:cNvPr id="8" name="Rectangle 7">
            <a:extLst>
              <a:ext uri="{FF2B5EF4-FFF2-40B4-BE49-F238E27FC236}">
                <a16:creationId xmlns:a16="http://schemas.microsoft.com/office/drawing/2014/main" id="{6B7996E3-807C-8415-18AF-DAE3541075E9}"/>
              </a:ext>
            </a:extLst>
          </p:cNvPr>
          <p:cNvSpPr/>
          <p:nvPr/>
        </p:nvSpPr>
        <p:spPr>
          <a:xfrm>
            <a:off x="248299" y="1951672"/>
            <a:ext cx="1972887" cy="1354217"/>
          </a:xfrm>
          <a:prstGeom prst="rect">
            <a:avLst/>
          </a:prstGeom>
        </p:spPr>
        <p:txBody>
          <a:bodyPr wrap="square">
            <a:spAutoFit/>
          </a:bodyPr>
          <a:lstStyle/>
          <a:p>
            <a:pPr algn="ctr"/>
            <a:r>
              <a:rPr lang="en-GB" dirty="0"/>
              <a:t> </a:t>
            </a:r>
            <a:r>
              <a:rPr lang="en-GB" sz="1600" dirty="0"/>
              <a:t>I gather all my soft toys in the bed, turn off the lights and tell them my worries </a:t>
            </a:r>
          </a:p>
        </p:txBody>
      </p:sp>
      <p:pic>
        <p:nvPicPr>
          <p:cNvPr id="21" name="Picture 20">
            <a:extLst>
              <a:ext uri="{FF2B5EF4-FFF2-40B4-BE49-F238E27FC236}">
                <a16:creationId xmlns:a16="http://schemas.microsoft.com/office/drawing/2014/main" id="{EB4A7FA1-34BC-8E0C-BA38-A9573631E0A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3214" r="34465"/>
          <a:stretch/>
        </p:blipFill>
        <p:spPr>
          <a:xfrm>
            <a:off x="200009" y="3869163"/>
            <a:ext cx="1519170" cy="2236027"/>
          </a:xfrm>
          <a:prstGeom prst="rect">
            <a:avLst/>
          </a:prstGeom>
        </p:spPr>
      </p:pic>
      <p:pic>
        <p:nvPicPr>
          <p:cNvPr id="23" name="Picture 22">
            <a:extLst>
              <a:ext uri="{FF2B5EF4-FFF2-40B4-BE49-F238E27FC236}">
                <a16:creationId xmlns:a16="http://schemas.microsoft.com/office/drawing/2014/main" id="{C0479190-DD15-BD14-9101-644EFD73E85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49717"/>
          <a:stretch/>
        </p:blipFill>
        <p:spPr>
          <a:xfrm>
            <a:off x="2535815" y="4097707"/>
            <a:ext cx="1290462" cy="2287107"/>
          </a:xfrm>
          <a:prstGeom prst="rect">
            <a:avLst/>
          </a:prstGeom>
        </p:spPr>
      </p:pic>
      <p:pic>
        <p:nvPicPr>
          <p:cNvPr id="25" name="Picture 24">
            <a:extLst>
              <a:ext uri="{FF2B5EF4-FFF2-40B4-BE49-F238E27FC236}">
                <a16:creationId xmlns:a16="http://schemas.microsoft.com/office/drawing/2014/main" id="{6135DB99-B576-A2CF-6429-3F702F4B456B}"/>
              </a:ext>
            </a:extLst>
          </p:cNvPr>
          <p:cNvPicPr>
            <a:picLocks noChangeAspect="1"/>
          </p:cNvPicPr>
          <p:nvPr/>
        </p:nvPicPr>
        <p:blipFill rotWithShape="1">
          <a:blip r:embed="rId7">
            <a:clrChange>
              <a:clrFrom>
                <a:srgbClr val="FEFEFE"/>
              </a:clrFrom>
              <a:clrTo>
                <a:srgbClr val="FEFEFE">
                  <a:alpha val="0"/>
                </a:srgbClr>
              </a:clrTo>
            </a:clrChange>
            <a:duotone>
              <a:schemeClr val="accent6">
                <a:shade val="45000"/>
                <a:satMod val="135000"/>
              </a:schemeClr>
              <a:prstClr val="white"/>
            </a:duotone>
            <a:extLst>
              <a:ext uri="{BEBA8EAE-BF5A-486C-A8C5-ECC9F3942E4B}">
                <a14:imgProps xmlns:a14="http://schemas.microsoft.com/office/drawing/2010/main">
                  <a14:imgLayer r:embed="rId8">
                    <a14:imgEffect>
                      <a14:artisticPencilSketch/>
                    </a14:imgEffect>
                  </a14:imgLayer>
                </a14:imgProps>
              </a:ext>
            </a:extLst>
          </a:blip>
          <a:srcRect t="-1" r="11225" b="-107"/>
          <a:stretch>
            <a:fillRect/>
          </a:stretch>
        </p:blipFill>
        <p:spPr>
          <a:xfrm flipH="1">
            <a:off x="2481563" y="1411207"/>
            <a:ext cx="2418579" cy="2911077"/>
          </a:xfrm>
          <a:prstGeom prst="rect">
            <a:avLst/>
          </a:prstGeom>
        </p:spPr>
      </p:pic>
      <p:sp>
        <p:nvSpPr>
          <p:cNvPr id="27" name="Rectangle 26">
            <a:extLst>
              <a:ext uri="{FF2B5EF4-FFF2-40B4-BE49-F238E27FC236}">
                <a16:creationId xmlns:a16="http://schemas.microsoft.com/office/drawing/2014/main" id="{61983836-6EDF-CF89-ED8F-1DBE8B0F82A9}"/>
              </a:ext>
            </a:extLst>
          </p:cNvPr>
          <p:cNvSpPr/>
          <p:nvPr/>
        </p:nvSpPr>
        <p:spPr>
          <a:xfrm>
            <a:off x="2766730" y="1788761"/>
            <a:ext cx="1984021" cy="1815882"/>
          </a:xfrm>
          <a:prstGeom prst="rect">
            <a:avLst/>
          </a:prstGeom>
        </p:spPr>
        <p:txBody>
          <a:bodyPr wrap="square">
            <a:spAutoFit/>
          </a:bodyPr>
          <a:lstStyle/>
          <a:p>
            <a:pPr algn="ctr"/>
            <a:r>
              <a:rPr lang="en-GB" sz="1600" dirty="0"/>
              <a:t>It’s embarrassing because all your friends have got normal parents and you haven’t… It’s horrible, it really is</a:t>
            </a:r>
          </a:p>
        </p:txBody>
      </p:sp>
      <p:pic>
        <p:nvPicPr>
          <p:cNvPr id="29" name="Picture 28">
            <a:extLst>
              <a:ext uri="{FF2B5EF4-FFF2-40B4-BE49-F238E27FC236}">
                <a16:creationId xmlns:a16="http://schemas.microsoft.com/office/drawing/2014/main" id="{80660B2A-5263-989E-B378-5062B416086C}"/>
              </a:ext>
            </a:extLst>
          </p:cNvPr>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t="31111"/>
          <a:stretch/>
        </p:blipFill>
        <p:spPr>
          <a:xfrm>
            <a:off x="6566958" y="4628413"/>
            <a:ext cx="4169006" cy="1756401"/>
          </a:xfrm>
          <a:prstGeom prst="rect">
            <a:avLst/>
          </a:prstGeom>
        </p:spPr>
      </p:pic>
      <p:pic>
        <p:nvPicPr>
          <p:cNvPr id="31" name="Picture 30">
            <a:extLst>
              <a:ext uri="{FF2B5EF4-FFF2-40B4-BE49-F238E27FC236}">
                <a16:creationId xmlns:a16="http://schemas.microsoft.com/office/drawing/2014/main" id="{DC20A7E0-DB60-296B-228C-DE2E08E4911B}"/>
              </a:ext>
            </a:extLst>
          </p:cNvPr>
          <p:cNvPicPr>
            <a:picLocks noChangeAspect="1"/>
          </p:cNvPicPr>
          <p:nvPr/>
        </p:nvPicPr>
        <p:blipFill rotWithShape="1">
          <a:blip r:embed="rId10">
            <a:clrChange>
              <a:clrFrom>
                <a:srgbClr val="FFFFFF"/>
              </a:clrFrom>
              <a:clrTo>
                <a:srgbClr val="FFFFFF">
                  <a:alpha val="0"/>
                </a:srgbClr>
              </a:clrTo>
            </a:clrChange>
            <a:duotone>
              <a:schemeClr val="accent1">
                <a:shade val="45000"/>
                <a:satMod val="135000"/>
              </a:schemeClr>
              <a:prstClr val="white"/>
            </a:duotone>
            <a:extLst>
              <a:ext uri="{BEBA8EAE-BF5A-486C-A8C5-ECC9F3942E4B}">
                <a14:imgProps xmlns:a14="http://schemas.microsoft.com/office/drawing/2010/main">
                  <a14:imgLayer r:embed="rId11">
                    <a14:imgEffect>
                      <a14:artisticPencilSketch/>
                    </a14:imgEffect>
                  </a14:imgLayer>
                </a14:imgProps>
              </a:ext>
            </a:extLst>
          </a:blip>
          <a:srcRect l="12369" t="5405" r="5230" b="7906"/>
          <a:stretch>
            <a:fillRect/>
          </a:stretch>
        </p:blipFill>
        <p:spPr>
          <a:xfrm rot="15873658">
            <a:off x="4910157" y="1177973"/>
            <a:ext cx="3841945" cy="4504466"/>
          </a:xfrm>
          <a:prstGeom prst="rect">
            <a:avLst/>
          </a:prstGeom>
        </p:spPr>
      </p:pic>
      <p:sp>
        <p:nvSpPr>
          <p:cNvPr id="35" name="Rectangle 34">
            <a:extLst>
              <a:ext uri="{FF2B5EF4-FFF2-40B4-BE49-F238E27FC236}">
                <a16:creationId xmlns:a16="http://schemas.microsoft.com/office/drawing/2014/main" id="{2A0AF7A2-FB3A-2CB3-3204-BC785B127282}"/>
              </a:ext>
            </a:extLst>
          </p:cNvPr>
          <p:cNvSpPr/>
          <p:nvPr/>
        </p:nvSpPr>
        <p:spPr>
          <a:xfrm>
            <a:off x="9146779" y="2193105"/>
            <a:ext cx="2684096" cy="2554545"/>
          </a:xfrm>
          <a:prstGeom prst="rect">
            <a:avLst/>
          </a:prstGeom>
        </p:spPr>
        <p:txBody>
          <a:bodyPr wrap="square">
            <a:spAutoFit/>
          </a:bodyPr>
          <a:lstStyle/>
          <a:p>
            <a:pPr algn="ctr"/>
            <a:r>
              <a:rPr lang="en-GB" sz="1600" dirty="0"/>
              <a:t>As I got older I stopped </a:t>
            </a:r>
          </a:p>
          <a:p>
            <a:pPr algn="ctr"/>
            <a:r>
              <a:rPr lang="en-GB" sz="1600" dirty="0"/>
              <a:t>attending classes, started talking to teachers harshly and later started self-harming. I was showing how bad it was for me, and later, I started consuming alcohol and drugs at school</a:t>
            </a:r>
          </a:p>
        </p:txBody>
      </p:sp>
      <p:sp>
        <p:nvSpPr>
          <p:cNvPr id="37" name="Rectangle 36">
            <a:extLst>
              <a:ext uri="{FF2B5EF4-FFF2-40B4-BE49-F238E27FC236}">
                <a16:creationId xmlns:a16="http://schemas.microsoft.com/office/drawing/2014/main" id="{246D5BCE-E535-21D4-847A-3B1E3C325939}"/>
              </a:ext>
            </a:extLst>
          </p:cNvPr>
          <p:cNvSpPr/>
          <p:nvPr/>
        </p:nvSpPr>
        <p:spPr>
          <a:xfrm>
            <a:off x="5145609" y="1951672"/>
            <a:ext cx="2799975" cy="3046988"/>
          </a:xfrm>
          <a:prstGeom prst="rect">
            <a:avLst/>
          </a:prstGeom>
        </p:spPr>
        <p:txBody>
          <a:bodyPr wrap="square">
            <a:spAutoFit/>
          </a:bodyPr>
          <a:lstStyle/>
          <a:p>
            <a:pPr algn="ctr"/>
            <a:r>
              <a:rPr lang="en-GB" sz="1600" dirty="0"/>
              <a:t>School did not have       any red flags about me, because they just saw me as an achiever and just left me as that. I had a lot of stuff going on and they did not acknowledge that, to be honest. I was giving them [teachers] what they wanted. I was on my own. No teacher cared, because I was an achiever</a:t>
            </a:r>
          </a:p>
        </p:txBody>
      </p:sp>
    </p:spTree>
    <p:extLst>
      <p:ext uri="{BB962C8B-B14F-4D97-AF65-F5344CB8AC3E}">
        <p14:creationId xmlns:p14="http://schemas.microsoft.com/office/powerpoint/2010/main" val="1263162129"/>
      </p:ext>
    </p:extLst>
  </p:cSld>
  <p:clrMapOvr>
    <a:masterClrMapping/>
  </p:clrMapOvr>
  <mc:AlternateContent xmlns:mc="http://schemas.openxmlformats.org/markup-compatibility/2006" xmlns:p14="http://schemas.microsoft.com/office/powerpoint/2010/main">
    <mc:Choice Requires="p14">
      <p:transition spd="slow" p14:dur="2000" advTm="59605"/>
    </mc:Choice>
    <mc:Fallback xmlns="">
      <p:transition spd="slow" advTm="5960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BD327-5C46-CBC9-035C-17C99F9E55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4AAF58-742D-B6EB-BBBA-6F4729D0BB91}"/>
              </a:ext>
            </a:extLst>
          </p:cNvPr>
          <p:cNvSpPr>
            <a:spLocks noGrp="1"/>
          </p:cNvSpPr>
          <p:nvPr>
            <p:ph type="title"/>
          </p:nvPr>
        </p:nvSpPr>
        <p:spPr/>
        <p:txBody>
          <a:bodyPr/>
          <a:lstStyle/>
          <a:p>
            <a:r>
              <a:rPr lang="en-GB" dirty="0"/>
              <a:t>The need for an open approach at school…</a:t>
            </a:r>
            <a:endParaRPr lang="en-US" dirty="0"/>
          </a:p>
        </p:txBody>
      </p:sp>
      <p:sp>
        <p:nvSpPr>
          <p:cNvPr id="3" name="Slide Number Placeholder 2">
            <a:extLst>
              <a:ext uri="{FF2B5EF4-FFF2-40B4-BE49-F238E27FC236}">
                <a16:creationId xmlns:a16="http://schemas.microsoft.com/office/drawing/2014/main" id="{9FC69684-A17E-A275-EBD4-EAC25FB9D36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6" name="Footer Placeholder 3">
            <a:extLst>
              <a:ext uri="{FF2B5EF4-FFF2-40B4-BE49-F238E27FC236}">
                <a16:creationId xmlns:a16="http://schemas.microsoft.com/office/drawing/2014/main" id="{8F60CBA8-FCCF-DB19-9743-80A6F3C9904C}"/>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pic>
        <p:nvPicPr>
          <p:cNvPr id="5" name="Picture 4">
            <a:extLst>
              <a:ext uri="{FF2B5EF4-FFF2-40B4-BE49-F238E27FC236}">
                <a16:creationId xmlns:a16="http://schemas.microsoft.com/office/drawing/2014/main" id="{8C95C645-6722-792B-BB40-D360EFC848A7}"/>
              </a:ext>
            </a:extLst>
          </p:cNvPr>
          <p:cNvPicPr>
            <a:picLocks noChangeAspect="1"/>
          </p:cNvPicPr>
          <p:nvPr/>
        </p:nvPicPr>
        <p:blipFill rotWithShape="1">
          <a:blip r:embed="rId3">
            <a:clrChange>
              <a:clrFrom>
                <a:srgbClr val="FEFEFE"/>
              </a:clrFrom>
              <a:clrTo>
                <a:srgbClr val="FEFEFE">
                  <a:alpha val="0"/>
                </a:srgbClr>
              </a:clrTo>
            </a:clrChange>
            <a:duotone>
              <a:schemeClr val="accent2">
                <a:shade val="45000"/>
                <a:satMod val="135000"/>
              </a:schemeClr>
              <a:prstClr val="white"/>
            </a:duotone>
            <a:extLst>
              <a:ext uri="{BEBA8EAE-BF5A-486C-A8C5-ECC9F3942E4B}">
                <a14:imgProps xmlns:a14="http://schemas.microsoft.com/office/drawing/2010/main">
                  <a14:imgLayer r:embed="rId4">
                    <a14:imgEffect>
                      <a14:artisticPencilSketch/>
                    </a14:imgEffect>
                  </a14:imgLayer>
                </a14:imgProps>
              </a:ext>
            </a:extLst>
          </a:blip>
          <a:srcRect t="7258" b="21192"/>
          <a:stretch/>
        </p:blipFill>
        <p:spPr>
          <a:xfrm>
            <a:off x="6905503" y="1432902"/>
            <a:ext cx="5238989" cy="4012477"/>
          </a:xfrm>
          <a:prstGeom prst="rect">
            <a:avLst/>
          </a:prstGeom>
        </p:spPr>
      </p:pic>
      <p:pic>
        <p:nvPicPr>
          <p:cNvPr id="7" name="Picture 6">
            <a:extLst>
              <a:ext uri="{FF2B5EF4-FFF2-40B4-BE49-F238E27FC236}">
                <a16:creationId xmlns:a16="http://schemas.microsoft.com/office/drawing/2014/main" id="{71451608-22C3-FC6D-9EC3-BCE9050544DA}"/>
              </a:ext>
            </a:extLst>
          </p:cNvPr>
          <p:cNvPicPr>
            <a:picLocks noChangeAspect="1"/>
          </p:cNvPicPr>
          <p:nvPr/>
        </p:nvPicPr>
        <p:blipFill rotWithShape="1">
          <a:blip r:embed="rId5">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6">
                    <a14:imgEffect>
                      <a14:artisticPencilSketch/>
                    </a14:imgEffect>
                  </a14:imgLayer>
                </a14:imgProps>
              </a:ext>
            </a:extLst>
          </a:blip>
          <a:srcRect l="5647" t="-701" r="-4733" b="17852"/>
          <a:stretch/>
        </p:blipFill>
        <p:spPr>
          <a:xfrm>
            <a:off x="4036250" y="1763811"/>
            <a:ext cx="3140533" cy="2570542"/>
          </a:xfrm>
          <a:prstGeom prst="rect">
            <a:avLst/>
          </a:prstGeom>
        </p:spPr>
      </p:pic>
      <p:sp>
        <p:nvSpPr>
          <p:cNvPr id="8" name="Content Placeholder 2">
            <a:extLst>
              <a:ext uri="{FF2B5EF4-FFF2-40B4-BE49-F238E27FC236}">
                <a16:creationId xmlns:a16="http://schemas.microsoft.com/office/drawing/2014/main" id="{CA1FF3AE-A0A6-7EE8-B067-7BE4C4CC7A31}"/>
              </a:ext>
            </a:extLst>
          </p:cNvPr>
          <p:cNvSpPr txBox="1">
            <a:spLocks/>
          </p:cNvSpPr>
          <p:nvPr/>
        </p:nvSpPr>
        <p:spPr>
          <a:xfrm>
            <a:off x="372001" y="5641777"/>
            <a:ext cx="9645515" cy="57047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Inclusive Sans" pitchFamily="2" charset="0"/>
                <a:ea typeface="+mn-ea"/>
                <a:cs typeface="Inclusive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Inclusive Sans" pitchFamily="2" charset="0"/>
                <a:ea typeface="+mn-ea"/>
                <a:cs typeface="Inclusive Sans" pitchFamily="2" charset="0"/>
              </a:defRPr>
            </a:lvl2pPr>
            <a:lvl3pPr marL="1143000" indent="-228600" algn="l" defTabSz="914400" rtl="0" eaLnBrk="1" latinLnBrk="0" hangingPunct="1">
              <a:lnSpc>
                <a:spcPct val="90000"/>
              </a:lnSpc>
              <a:spcBef>
                <a:spcPts val="500"/>
              </a:spcBef>
              <a:buFont typeface="Arial"/>
              <a:buChar char="–"/>
              <a:defRPr sz="2000" kern="1200">
                <a:solidFill>
                  <a:schemeClr val="accent6"/>
                </a:solidFill>
                <a:latin typeface="Inclusive Sans" pitchFamily="2" charset="0"/>
                <a:ea typeface="+mn-ea"/>
                <a:cs typeface="Inclusive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solidFill>
                  <a:schemeClr val="tx1"/>
                </a:solidFill>
              </a:rPr>
              <a:t>Taking an open and universal approach within the school environment can help break down stigma and ensure more children are reached.</a:t>
            </a:r>
            <a:endParaRPr lang="en-GB" sz="1800" dirty="0"/>
          </a:p>
        </p:txBody>
      </p:sp>
      <p:pic>
        <p:nvPicPr>
          <p:cNvPr id="9" name="Picture 8">
            <a:extLst>
              <a:ext uri="{FF2B5EF4-FFF2-40B4-BE49-F238E27FC236}">
                <a16:creationId xmlns:a16="http://schemas.microsoft.com/office/drawing/2014/main" id="{226A6DB3-8107-3B7D-2DE8-0B6BE6DFE908}"/>
              </a:ext>
            </a:extLst>
          </p:cNvPr>
          <p:cNvPicPr>
            <a:picLocks noChangeAspect="1"/>
          </p:cNvPicPr>
          <p:nvPr/>
        </p:nvPicPr>
        <p:blipFill rotWithShape="1">
          <a:blip r:embed="rId3">
            <a:clrChange>
              <a:clrFrom>
                <a:srgbClr val="FEFEFE"/>
              </a:clrFrom>
              <a:clrTo>
                <a:srgbClr val="FEFEFE">
                  <a:alpha val="0"/>
                </a:srgbClr>
              </a:clrTo>
            </a:clrChange>
            <a:duotone>
              <a:schemeClr val="accent3">
                <a:shade val="45000"/>
                <a:satMod val="135000"/>
              </a:schemeClr>
              <a:prstClr val="white"/>
            </a:duotone>
            <a:extLst>
              <a:ext uri="{BEBA8EAE-BF5A-486C-A8C5-ECC9F3942E4B}">
                <a14:imgProps xmlns:a14="http://schemas.microsoft.com/office/drawing/2010/main">
                  <a14:imgLayer r:embed="rId4">
                    <a14:imgEffect>
                      <a14:artisticPencilSketch/>
                    </a14:imgEffect>
                  </a14:imgLayer>
                </a14:imgProps>
              </a:ext>
            </a:extLst>
          </a:blip>
          <a:srcRect l="3457" t="5900" r="9953" b="21106"/>
          <a:stretch/>
        </p:blipFill>
        <p:spPr>
          <a:xfrm>
            <a:off x="-78331" y="1686952"/>
            <a:ext cx="4114581" cy="3484095"/>
          </a:xfrm>
          <a:prstGeom prst="rect">
            <a:avLst/>
          </a:prstGeom>
        </p:spPr>
      </p:pic>
      <p:sp>
        <p:nvSpPr>
          <p:cNvPr id="10" name="Rectangle 9">
            <a:extLst>
              <a:ext uri="{FF2B5EF4-FFF2-40B4-BE49-F238E27FC236}">
                <a16:creationId xmlns:a16="http://schemas.microsoft.com/office/drawing/2014/main" id="{D99F43CB-3B38-EC2D-9375-75CB51D08A82}"/>
              </a:ext>
            </a:extLst>
          </p:cNvPr>
          <p:cNvSpPr/>
          <p:nvPr/>
        </p:nvSpPr>
        <p:spPr>
          <a:xfrm>
            <a:off x="4518318" y="2272083"/>
            <a:ext cx="2030956" cy="1754326"/>
          </a:xfrm>
          <a:prstGeom prst="rect">
            <a:avLst/>
          </a:prstGeom>
        </p:spPr>
        <p:txBody>
          <a:bodyPr wrap="square">
            <a:spAutoFit/>
          </a:bodyPr>
          <a:lstStyle/>
          <a:p>
            <a:pPr lvl="0" algn="ctr">
              <a:defRPr/>
            </a:pPr>
            <a:r>
              <a:rPr lang="en-GB" dirty="0"/>
              <a:t>It was the most amazing thing the first time that I realised that I wasn’t the only one </a:t>
            </a:r>
          </a:p>
        </p:txBody>
      </p:sp>
      <p:sp>
        <p:nvSpPr>
          <p:cNvPr id="11" name="Rectangle 10">
            <a:extLst>
              <a:ext uri="{FF2B5EF4-FFF2-40B4-BE49-F238E27FC236}">
                <a16:creationId xmlns:a16="http://schemas.microsoft.com/office/drawing/2014/main" id="{7986B353-1F94-57AD-CBBD-15C2DEF94A67}"/>
              </a:ext>
            </a:extLst>
          </p:cNvPr>
          <p:cNvSpPr/>
          <p:nvPr/>
        </p:nvSpPr>
        <p:spPr>
          <a:xfrm>
            <a:off x="372001" y="2228436"/>
            <a:ext cx="3294200" cy="2308324"/>
          </a:xfrm>
          <a:prstGeom prst="rect">
            <a:avLst/>
          </a:prstGeom>
        </p:spPr>
        <p:txBody>
          <a:bodyPr wrap="square">
            <a:spAutoFit/>
          </a:bodyPr>
          <a:lstStyle/>
          <a:p>
            <a:r>
              <a:rPr lang="en-GB" dirty="0"/>
              <a:t>Having lessons in school would make a difference, so it is, kind of, spoken about, and it’s not just a subject that no-one speaks about, if that makes sense, because we had nothing like that at school</a:t>
            </a:r>
          </a:p>
        </p:txBody>
      </p:sp>
      <p:sp>
        <p:nvSpPr>
          <p:cNvPr id="12" name="Rectangle 11">
            <a:extLst>
              <a:ext uri="{FF2B5EF4-FFF2-40B4-BE49-F238E27FC236}">
                <a16:creationId xmlns:a16="http://schemas.microsoft.com/office/drawing/2014/main" id="{BA817D9D-8B93-31B0-E5A3-82611087FDF0}"/>
              </a:ext>
            </a:extLst>
          </p:cNvPr>
          <p:cNvSpPr/>
          <p:nvPr/>
        </p:nvSpPr>
        <p:spPr>
          <a:xfrm>
            <a:off x="7404088" y="1887362"/>
            <a:ext cx="3801322" cy="2523768"/>
          </a:xfrm>
          <a:prstGeom prst="rect">
            <a:avLst/>
          </a:prstGeom>
        </p:spPr>
        <p:txBody>
          <a:bodyPr wrap="square">
            <a:spAutoFit/>
          </a:bodyPr>
          <a:lstStyle/>
          <a:p>
            <a:pPr algn="ctr"/>
            <a:r>
              <a:rPr lang="en-GB" dirty="0"/>
              <a:t>For so many children, there may be a lot of stuff going on that it’s just totally invisible to everybody. Just because they're not presenting with the problems doesn't mean the problems aren't there, so that's why anything that's universal, I</a:t>
            </a:r>
          </a:p>
          <a:p>
            <a:pPr algn="ctr"/>
            <a:r>
              <a:rPr lang="en-GB" dirty="0"/>
              <a:t> think, is beneficial </a:t>
            </a:r>
            <a:r>
              <a:rPr lang="en-GB" sz="1400" dirty="0"/>
              <a:t>(Social worker, </a:t>
            </a:r>
          </a:p>
          <a:p>
            <a:pPr algn="ctr"/>
            <a:r>
              <a:rPr lang="en-GB" sz="1400" dirty="0"/>
              <a:t>Children’s Social Care)</a:t>
            </a:r>
          </a:p>
        </p:txBody>
      </p:sp>
    </p:spTree>
    <p:extLst>
      <p:ext uri="{BB962C8B-B14F-4D97-AF65-F5344CB8AC3E}">
        <p14:creationId xmlns:p14="http://schemas.microsoft.com/office/powerpoint/2010/main" val="2181454589"/>
      </p:ext>
    </p:extLst>
  </p:cSld>
  <p:clrMapOvr>
    <a:masterClrMapping/>
  </p:clrMapOvr>
  <mc:AlternateContent xmlns:mc="http://schemas.openxmlformats.org/markup-compatibility/2006" xmlns:p14="http://schemas.microsoft.com/office/powerpoint/2010/main">
    <mc:Choice Requires="p14">
      <p:transition spd="slow" p14:dur="2000" advTm="44800"/>
    </mc:Choice>
    <mc:Fallback xmlns="">
      <p:transition spd="slow" advTm="448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C9947-4483-3883-850E-EE36C88C47C3}"/>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85042E31-16FA-C24C-2741-4CDFC167A041}"/>
              </a:ext>
            </a:extLst>
          </p:cNvPr>
          <p:cNvSpPr>
            <a:spLocks noGrp="1"/>
          </p:cNvSpPr>
          <p:nvPr>
            <p:ph type="body" sz="quarter" idx="12"/>
          </p:nvPr>
        </p:nvSpPr>
        <p:spPr>
          <a:xfrm>
            <a:off x="507599" y="1645228"/>
            <a:ext cx="5588401" cy="4094364"/>
          </a:xfrm>
        </p:spPr>
        <p:txBody>
          <a:bodyPr/>
          <a:lstStyle/>
          <a:p>
            <a:r>
              <a:rPr lang="en-US" sz="1800" dirty="0">
                <a:cs typeface="Arial" panose="020B0604020202020204" pitchFamily="34" charset="0"/>
              </a:rPr>
              <a:t>Key messages are:</a:t>
            </a:r>
            <a:endParaRPr lang="en-GB" sz="1800" dirty="0">
              <a:cs typeface="Arial" panose="020B0604020202020204" pitchFamily="34" charset="0"/>
            </a:endParaRPr>
          </a:p>
          <a:p>
            <a:pPr marL="342900" indent="-342900">
              <a:buFont typeface="Arial" panose="020B0604020202020204" pitchFamily="34" charset="0"/>
              <a:buChar char="•"/>
            </a:pPr>
            <a:r>
              <a:rPr lang="en-US" sz="1800" b="0" dirty="0">
                <a:cs typeface="Arial" panose="020B0604020202020204" pitchFamily="34" charset="0"/>
              </a:rPr>
              <a:t>Children are not alone, and other children may have similar experiences</a:t>
            </a:r>
            <a:endParaRPr lang="en-GB" sz="1800" b="0" dirty="0">
              <a:cs typeface="Arial" panose="020B0604020202020204" pitchFamily="34" charset="0"/>
            </a:endParaRPr>
          </a:p>
          <a:p>
            <a:pPr marL="342900" indent="-342900">
              <a:buFont typeface="Arial" panose="020B0604020202020204" pitchFamily="34" charset="0"/>
              <a:buChar char="•"/>
            </a:pPr>
            <a:r>
              <a:rPr lang="en-US" sz="1800" b="0" dirty="0">
                <a:cs typeface="Arial" panose="020B0604020202020204" pitchFamily="34" charset="0"/>
              </a:rPr>
              <a:t>Children are not responsible for the needs and welfare of adult family members</a:t>
            </a:r>
            <a:endParaRPr lang="en-GB" sz="1800" b="0" dirty="0">
              <a:cs typeface="Arial" panose="020B0604020202020204" pitchFamily="34" charset="0"/>
            </a:endParaRPr>
          </a:p>
          <a:p>
            <a:pPr marL="342900" indent="-342900">
              <a:buFont typeface="Arial" panose="020B0604020202020204" pitchFamily="34" charset="0"/>
              <a:buChar char="•"/>
            </a:pPr>
            <a:r>
              <a:rPr lang="en-US" sz="1800" b="0" dirty="0">
                <a:cs typeface="Arial" panose="020B0604020202020204" pitchFamily="34" charset="0"/>
              </a:rPr>
              <a:t>Speaking to a trusted adult about their feelings can be a positive experience for children experiencing such issues</a:t>
            </a:r>
          </a:p>
          <a:p>
            <a:pPr marL="285750" indent="-285750"/>
            <a:endParaRPr lang="en-US" b="0" dirty="0">
              <a:cs typeface="Arial" panose="020B0604020202020204" pitchFamily="34" charset="0"/>
            </a:endParaRPr>
          </a:p>
          <a:p>
            <a:pPr marL="285750" indent="-285750"/>
            <a:endParaRPr lang="en-US" dirty="0">
              <a:cs typeface="Arial" panose="020B0604020202020204" pitchFamily="34" charset="0"/>
            </a:endParaRPr>
          </a:p>
          <a:p>
            <a:endParaRPr lang="en-GB" dirty="0">
              <a:cs typeface="Arial" panose="020B0604020202020204" pitchFamily="34" charset="0"/>
            </a:endParaRPr>
          </a:p>
          <a:p>
            <a:endParaRPr lang="en-GB" dirty="0"/>
          </a:p>
          <a:p>
            <a:endParaRPr lang="en-GB" dirty="0"/>
          </a:p>
        </p:txBody>
      </p:sp>
      <p:sp>
        <p:nvSpPr>
          <p:cNvPr id="2" name="Title 1">
            <a:extLst>
              <a:ext uri="{FF2B5EF4-FFF2-40B4-BE49-F238E27FC236}">
                <a16:creationId xmlns:a16="http://schemas.microsoft.com/office/drawing/2014/main" id="{D684A197-84AD-0B89-CCAC-9B82FD8EB154}"/>
              </a:ext>
            </a:extLst>
          </p:cNvPr>
          <p:cNvSpPr>
            <a:spLocks noGrp="1"/>
          </p:cNvSpPr>
          <p:nvPr>
            <p:ph type="title"/>
          </p:nvPr>
        </p:nvSpPr>
        <p:spPr>
          <a:xfrm>
            <a:off x="507600" y="473186"/>
            <a:ext cx="6215830" cy="992931"/>
          </a:xfrm>
        </p:spPr>
        <p:txBody>
          <a:bodyPr/>
          <a:lstStyle/>
          <a:p>
            <a:r>
              <a:rPr lang="en-GB" dirty="0"/>
              <a:t>We co-produced the Twinkle, Twinkle Arti Story</a:t>
            </a:r>
            <a:endParaRPr lang="en-US" dirty="0"/>
          </a:p>
        </p:txBody>
      </p:sp>
      <p:sp>
        <p:nvSpPr>
          <p:cNvPr id="3" name="Slide Number Placeholder 2">
            <a:extLst>
              <a:ext uri="{FF2B5EF4-FFF2-40B4-BE49-F238E27FC236}">
                <a16:creationId xmlns:a16="http://schemas.microsoft.com/office/drawing/2014/main" id="{80028662-0781-2273-F357-761CF8BE9AB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7" name="Title 1">
            <a:extLst>
              <a:ext uri="{FF2B5EF4-FFF2-40B4-BE49-F238E27FC236}">
                <a16:creationId xmlns:a16="http://schemas.microsoft.com/office/drawing/2014/main" id="{FFC673E0-C5F1-8FED-3785-069FC8ADB015}"/>
              </a:ext>
            </a:extLst>
          </p:cNvPr>
          <p:cNvSpPr txBox="1">
            <a:spLocks/>
          </p:cNvSpPr>
          <p:nvPr/>
        </p:nvSpPr>
        <p:spPr>
          <a:xfrm>
            <a:off x="507600" y="473186"/>
            <a:ext cx="10818541" cy="510225"/>
          </a:xfrm>
          <a:prstGeom prst="rect">
            <a:avLst/>
          </a:prstGeom>
        </p:spPr>
        <p:txBody>
          <a:bodyPr vert="horz" lIns="0" tIns="0" rIns="0" bIns="0" rtlCol="0" anchor="t" anchorCtr="0">
            <a:noAutofit/>
          </a:bodyPr>
          <a:lstStyle>
            <a:lvl1pPr algn="l" defTabSz="914400" rtl="0" eaLnBrk="1" fontAlgn="t" latinLnBrk="0" hangingPunct="1">
              <a:lnSpc>
                <a:spcPct val="90000"/>
              </a:lnSpc>
              <a:spcBef>
                <a:spcPct val="0"/>
              </a:spcBef>
              <a:buNone/>
              <a:defRPr sz="3500" b="1" kern="1200">
                <a:solidFill>
                  <a:schemeClr val="tx1"/>
                </a:solidFill>
                <a:latin typeface="Inclusive Sans" pitchFamily="2" charset="0"/>
                <a:ea typeface="+mj-ea"/>
                <a:cs typeface="Inclusive Sans" pitchFamily="2" charset="0"/>
              </a:defRPr>
            </a:lvl1pPr>
          </a:lstStyle>
          <a:p>
            <a:endParaRPr lang="en-US" dirty="0"/>
          </a:p>
        </p:txBody>
      </p:sp>
      <p:sp>
        <p:nvSpPr>
          <p:cNvPr id="8" name="Slide Number Placeholder 2">
            <a:extLst>
              <a:ext uri="{FF2B5EF4-FFF2-40B4-BE49-F238E27FC236}">
                <a16:creationId xmlns:a16="http://schemas.microsoft.com/office/drawing/2014/main" id="{96717BB5-B7AA-D0E0-7E36-46D7A0CC0300}"/>
              </a:ext>
            </a:extLst>
          </p:cNvPr>
          <p:cNvSpPr txBox="1">
            <a:spLocks/>
          </p:cNvSpPr>
          <p:nvPr/>
        </p:nvSpPr>
        <p:spPr>
          <a:xfrm>
            <a:off x="10787062" y="6408650"/>
            <a:ext cx="897337" cy="184666"/>
          </a:xfrm>
          <a:prstGeom prst="rect">
            <a:avLst/>
          </a:prstGeom>
        </p:spPr>
        <p:txBody>
          <a:bodyPr vert="horz" lIns="0" tIns="0" rIns="0" bIns="0" rtlCol="0" anchor="t" anchorCtr="0">
            <a:spAutoFit/>
          </a:bodyPr>
          <a:lstStyle>
            <a:defPPr>
              <a:defRPr lang="en-US"/>
            </a:defPPr>
            <a:lvl1pPr marL="0" algn="r" defTabSz="914400" rtl="0" eaLnBrk="1" latinLnBrk="0" hangingPunct="1">
              <a:defRPr sz="1200" kern="1200">
                <a:solidFill>
                  <a:schemeClr val="tx1"/>
                </a:solidFill>
                <a:latin typeface="Inclusive Sans" pitchFamily="2" charset="0"/>
                <a:ea typeface="+mn-ea"/>
                <a:cs typeface="Inclusive Sans"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E5A60D2-E0FE-D345-A8D4-0AC8EF13F903}" type="slidenum">
              <a:rPr lang="en-US" smtClean="0">
                <a:solidFill>
                  <a:srgbClr val="1C285E"/>
                </a:solidFill>
              </a:rPr>
              <a:pPr>
                <a:defRPr/>
              </a:pPr>
              <a:t>6</a:t>
            </a:fld>
            <a:endParaRPr lang="en-US" dirty="0">
              <a:solidFill>
                <a:srgbClr val="1C285E"/>
              </a:solidFill>
            </a:endParaRPr>
          </a:p>
        </p:txBody>
      </p:sp>
      <p:pic>
        <p:nvPicPr>
          <p:cNvPr id="11" name="drawing">
            <a:extLst>
              <a:ext uri="{FF2B5EF4-FFF2-40B4-BE49-F238E27FC236}">
                <a16:creationId xmlns:a16="http://schemas.microsoft.com/office/drawing/2014/main" id="{A3FC8555-62A4-841C-C887-B85B8C90138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23430" y="1229725"/>
            <a:ext cx="4985963" cy="4716352"/>
          </a:xfrm>
          <a:prstGeom prst="rect">
            <a:avLst/>
          </a:prstGeom>
        </p:spPr>
      </p:pic>
      <p:pic>
        <p:nvPicPr>
          <p:cNvPr id="12" name="Picture 11" descr="A qr code with a few squares&#10;&#10;Description automatically generated">
            <a:extLst>
              <a:ext uri="{FF2B5EF4-FFF2-40B4-BE49-F238E27FC236}">
                <a16:creationId xmlns:a16="http://schemas.microsoft.com/office/drawing/2014/main" id="{21283D19-0A12-8C6B-CDC3-2FD140DC65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4375" y="4758025"/>
            <a:ext cx="1294425" cy="1294425"/>
          </a:xfrm>
          <a:prstGeom prst="rect">
            <a:avLst/>
          </a:prstGeom>
          <a:ln w="38100">
            <a:solidFill>
              <a:srgbClr val="193E72"/>
            </a:solidFill>
          </a:ln>
        </p:spPr>
      </p:pic>
      <p:sp>
        <p:nvSpPr>
          <p:cNvPr id="13" name="TextBox 12">
            <a:extLst>
              <a:ext uri="{FF2B5EF4-FFF2-40B4-BE49-F238E27FC236}">
                <a16:creationId xmlns:a16="http://schemas.microsoft.com/office/drawing/2014/main" id="{3085945C-6FAB-F019-9B5D-24268E1D603B}"/>
              </a:ext>
            </a:extLst>
          </p:cNvPr>
          <p:cNvSpPr txBox="1"/>
          <p:nvPr/>
        </p:nvSpPr>
        <p:spPr>
          <a:xfrm>
            <a:off x="1855575" y="5069075"/>
            <a:ext cx="1376126"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93E72"/>
                </a:solidFill>
                <a:effectLst/>
                <a:uLnTx/>
                <a:uFillTx/>
                <a:latin typeface="Lato" panose="020F0502020204030203" pitchFamily="34" charset="0"/>
                <a:ea typeface="Lato" panose="020F0502020204030203" pitchFamily="34" charset="0"/>
                <a:cs typeface="Lato" panose="020F0502020204030203" pitchFamily="34" charset="0"/>
              </a:rPr>
              <a:t>Scan QR code for Twinkle, Twinkle Arti Video</a:t>
            </a:r>
          </a:p>
        </p:txBody>
      </p:sp>
      <p:pic>
        <p:nvPicPr>
          <p:cNvPr id="14" name="Picture 13" descr="A person sitting in a chair with a yellow star&#10;&#10;Description automatically generated">
            <a:extLst>
              <a:ext uri="{FF2B5EF4-FFF2-40B4-BE49-F238E27FC236}">
                <a16:creationId xmlns:a16="http://schemas.microsoft.com/office/drawing/2014/main" id="{95567E09-99FD-E64F-5BD6-8FCA0F27EA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58079" y="4401873"/>
            <a:ext cx="1376126" cy="1827667"/>
          </a:xfrm>
          <a:prstGeom prst="rect">
            <a:avLst/>
          </a:prstGeom>
          <a:ln w="38100">
            <a:solidFill>
              <a:srgbClr val="193E72"/>
            </a:solidFill>
          </a:ln>
        </p:spPr>
      </p:pic>
      <p:sp>
        <p:nvSpPr>
          <p:cNvPr id="17" name="Footer Placeholder 3">
            <a:extLst>
              <a:ext uri="{FF2B5EF4-FFF2-40B4-BE49-F238E27FC236}">
                <a16:creationId xmlns:a16="http://schemas.microsoft.com/office/drawing/2014/main" id="{0F23ADAB-00CC-A4F7-9AD5-0D46C5945D6E}"/>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Tree>
    <p:extLst>
      <p:ext uri="{BB962C8B-B14F-4D97-AF65-F5344CB8AC3E}">
        <p14:creationId xmlns:p14="http://schemas.microsoft.com/office/powerpoint/2010/main" val="24415904"/>
      </p:ext>
    </p:extLst>
  </p:cSld>
  <p:clrMapOvr>
    <a:masterClrMapping/>
  </p:clrMapOvr>
  <mc:AlternateContent xmlns:mc="http://schemas.openxmlformats.org/markup-compatibility/2006" xmlns:p14="http://schemas.microsoft.com/office/powerpoint/2010/main">
    <mc:Choice Requires="p14">
      <p:transition spd="slow" p14:dur="2000" advTm="75100"/>
    </mc:Choice>
    <mc:Fallback xmlns="">
      <p:transition spd="slow" advTm="751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EECF9-5C9D-19B8-28ED-FB4935CEFA0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EBDDBA-4561-7EC0-78B0-BB745291587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6" name="Footer Placeholder 3">
            <a:extLst>
              <a:ext uri="{FF2B5EF4-FFF2-40B4-BE49-F238E27FC236}">
                <a16:creationId xmlns:a16="http://schemas.microsoft.com/office/drawing/2014/main" id="{AAD7B064-1831-5231-D88D-FA85245C9CEB}"/>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14" name="Text Placeholder 13">
            <a:extLst>
              <a:ext uri="{FF2B5EF4-FFF2-40B4-BE49-F238E27FC236}">
                <a16:creationId xmlns:a16="http://schemas.microsoft.com/office/drawing/2014/main" id="{477A728D-62E6-047A-E8B3-AC41761A1C63}"/>
              </a:ext>
            </a:extLst>
          </p:cNvPr>
          <p:cNvSpPr>
            <a:spLocks noGrp="1"/>
          </p:cNvSpPr>
          <p:nvPr>
            <p:ph type="body" sz="quarter" idx="12"/>
          </p:nvPr>
        </p:nvSpPr>
        <p:spPr/>
        <p:txBody>
          <a:bodyPr/>
          <a:lstStyle/>
          <a:p>
            <a:endParaRPr lang="en-GB"/>
          </a:p>
        </p:txBody>
      </p:sp>
      <p:sp>
        <p:nvSpPr>
          <p:cNvPr id="15" name="Title 1">
            <a:extLst>
              <a:ext uri="{FF2B5EF4-FFF2-40B4-BE49-F238E27FC236}">
                <a16:creationId xmlns:a16="http://schemas.microsoft.com/office/drawing/2014/main" id="{FF67A862-3191-8497-F4E1-D5C2FDDEF8FE}"/>
              </a:ext>
            </a:extLst>
          </p:cNvPr>
          <p:cNvSpPr txBox="1">
            <a:spLocks/>
          </p:cNvSpPr>
          <p:nvPr/>
        </p:nvSpPr>
        <p:spPr>
          <a:xfrm>
            <a:off x="660000" y="508623"/>
            <a:ext cx="10818541" cy="526055"/>
          </a:xfrm>
          <a:prstGeom prst="rect">
            <a:avLst/>
          </a:prstGeom>
        </p:spPr>
        <p:txBody>
          <a:bodyPr vert="horz" lIns="0" tIns="0" rIns="0" bIns="0" rtlCol="0" anchor="t" anchorCtr="0">
            <a:noAutofit/>
          </a:bodyPr>
          <a:lstStyle>
            <a:lvl1pPr algn="l" defTabSz="914400" rtl="0" eaLnBrk="1" fontAlgn="t" latinLnBrk="0" hangingPunct="1">
              <a:lnSpc>
                <a:spcPct val="90000"/>
              </a:lnSpc>
              <a:spcBef>
                <a:spcPct val="0"/>
              </a:spcBef>
              <a:buNone/>
              <a:defRPr sz="3500" b="1" kern="1200">
                <a:solidFill>
                  <a:schemeClr val="tx1"/>
                </a:solidFill>
                <a:latin typeface="Inclusive Sans" pitchFamily="2" charset="0"/>
                <a:ea typeface="+mj-ea"/>
                <a:cs typeface="Inclusive Sans" pitchFamily="2" charset="0"/>
              </a:defRPr>
            </a:lvl1pPr>
          </a:lstStyle>
          <a:p>
            <a:r>
              <a:rPr lang="en-GB" dirty="0"/>
              <a:t>Co-producing a School Resource</a:t>
            </a:r>
          </a:p>
        </p:txBody>
      </p:sp>
      <p:pic>
        <p:nvPicPr>
          <p:cNvPr id="16" name="Picture 15">
            <a:extLst>
              <a:ext uri="{FF2B5EF4-FFF2-40B4-BE49-F238E27FC236}">
                <a16:creationId xmlns:a16="http://schemas.microsoft.com/office/drawing/2014/main" id="{FEFD298C-1F36-370A-72DC-78DA3F0915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8747" y="2113242"/>
            <a:ext cx="3919926" cy="2936315"/>
          </a:xfrm>
          <a:prstGeom prst="rect">
            <a:avLst/>
          </a:prstGeom>
        </p:spPr>
      </p:pic>
      <p:graphicFrame>
        <p:nvGraphicFramePr>
          <p:cNvPr id="17" name="Diagram 16">
            <a:extLst>
              <a:ext uri="{FF2B5EF4-FFF2-40B4-BE49-F238E27FC236}">
                <a16:creationId xmlns:a16="http://schemas.microsoft.com/office/drawing/2014/main" id="{4B82EEBF-BAF5-4946-6FE3-A6378EF07BF6}"/>
              </a:ext>
            </a:extLst>
          </p:cNvPr>
          <p:cNvGraphicFramePr/>
          <p:nvPr>
            <p:extLst>
              <p:ext uri="{D42A27DB-BD31-4B8C-83A1-F6EECF244321}">
                <p14:modId xmlns:p14="http://schemas.microsoft.com/office/powerpoint/2010/main" val="3931037888"/>
              </p:ext>
            </p:extLst>
          </p:nvPr>
        </p:nvGraphicFramePr>
        <p:xfrm>
          <a:off x="500293" y="1796946"/>
          <a:ext cx="6927422" cy="41433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8" name="Group 17">
            <a:extLst>
              <a:ext uri="{FF2B5EF4-FFF2-40B4-BE49-F238E27FC236}">
                <a16:creationId xmlns:a16="http://schemas.microsoft.com/office/drawing/2014/main" id="{5962BFCA-0844-DA01-1ECB-AEF37CA14DF6}"/>
              </a:ext>
            </a:extLst>
          </p:cNvPr>
          <p:cNvGrpSpPr/>
          <p:nvPr/>
        </p:nvGrpSpPr>
        <p:grpSpPr>
          <a:xfrm>
            <a:off x="2994165" y="5109161"/>
            <a:ext cx="4433550" cy="797912"/>
            <a:chOff x="2493871" y="2196334"/>
            <a:chExt cx="4433550" cy="797912"/>
          </a:xfrm>
        </p:grpSpPr>
        <p:sp>
          <p:nvSpPr>
            <p:cNvPr id="19" name="Rectangle: Top Corners Rounded 18">
              <a:extLst>
                <a:ext uri="{FF2B5EF4-FFF2-40B4-BE49-F238E27FC236}">
                  <a16:creationId xmlns:a16="http://schemas.microsoft.com/office/drawing/2014/main" id="{5FDE7895-F1E3-8427-152F-C0FAA39EF5D4}"/>
                </a:ext>
              </a:extLst>
            </p:cNvPr>
            <p:cNvSpPr/>
            <p:nvPr/>
          </p:nvSpPr>
          <p:spPr>
            <a:xfrm rot="5400000">
              <a:off x="4311690" y="378515"/>
              <a:ext cx="797912" cy="4433550"/>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0" name="Rectangle: Top Corners Rounded 4">
              <a:extLst>
                <a:ext uri="{FF2B5EF4-FFF2-40B4-BE49-F238E27FC236}">
                  <a16:creationId xmlns:a16="http://schemas.microsoft.com/office/drawing/2014/main" id="{A5CB754F-B743-0C41-FA7A-E8CC3A332890}"/>
                </a:ext>
              </a:extLst>
            </p:cNvPr>
            <p:cNvSpPr txBox="1"/>
            <p:nvPr/>
          </p:nvSpPr>
          <p:spPr>
            <a:xfrm>
              <a:off x="2493872" y="2235285"/>
              <a:ext cx="4394599" cy="72001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GB" dirty="0"/>
                <a:t>Plan development from compiled feedback</a:t>
              </a:r>
              <a:endParaRPr lang="en-GB" kern="1200" dirty="0"/>
            </a:p>
          </p:txBody>
        </p:sp>
      </p:grpSp>
      <p:pic>
        <p:nvPicPr>
          <p:cNvPr id="21" name="Picture 20" descr="A logo for a company&#10;&#10;AI-generated content may be incorrect.">
            <a:extLst>
              <a:ext uri="{FF2B5EF4-FFF2-40B4-BE49-F238E27FC236}">
                <a16:creationId xmlns:a16="http://schemas.microsoft.com/office/drawing/2014/main" id="{E43AE990-7094-FB77-F7CE-6C4E0E6FB64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692" t="14945" r="54750" b="22117"/>
          <a:stretch/>
        </p:blipFill>
        <p:spPr>
          <a:xfrm>
            <a:off x="8714466" y="5121915"/>
            <a:ext cx="2414242" cy="998387"/>
          </a:xfrm>
          <a:prstGeom prst="rect">
            <a:avLst/>
          </a:prstGeom>
        </p:spPr>
      </p:pic>
      <p:sp>
        <p:nvSpPr>
          <p:cNvPr id="23" name="Title 1">
            <a:extLst>
              <a:ext uri="{FF2B5EF4-FFF2-40B4-BE49-F238E27FC236}">
                <a16:creationId xmlns:a16="http://schemas.microsoft.com/office/drawing/2014/main" id="{CEF8E52D-4446-79D8-08AE-B613E2298D07}"/>
              </a:ext>
            </a:extLst>
          </p:cNvPr>
          <p:cNvSpPr txBox="1">
            <a:spLocks/>
          </p:cNvSpPr>
          <p:nvPr/>
        </p:nvSpPr>
        <p:spPr>
          <a:xfrm>
            <a:off x="660000" y="625586"/>
            <a:ext cx="10818541" cy="510225"/>
          </a:xfrm>
          <a:prstGeom prst="rect">
            <a:avLst/>
          </a:prstGeom>
        </p:spPr>
        <p:txBody>
          <a:bodyPr vert="horz" lIns="0" tIns="0" rIns="0" bIns="0" rtlCol="0" anchor="t" anchorCtr="0">
            <a:noAutofit/>
          </a:bodyPr>
          <a:lstStyle>
            <a:lvl1pPr algn="l" defTabSz="914400" rtl="0" eaLnBrk="1" fontAlgn="t" latinLnBrk="0" hangingPunct="1">
              <a:lnSpc>
                <a:spcPct val="90000"/>
              </a:lnSpc>
              <a:spcBef>
                <a:spcPct val="0"/>
              </a:spcBef>
              <a:buNone/>
              <a:defRPr sz="3500" b="1" kern="1200">
                <a:solidFill>
                  <a:schemeClr val="tx1"/>
                </a:solidFill>
                <a:latin typeface="Inclusive Sans" pitchFamily="2" charset="0"/>
                <a:ea typeface="+mj-ea"/>
                <a:cs typeface="Inclusive Sans" pitchFamily="2" charset="0"/>
              </a:defRPr>
            </a:lvl1pPr>
          </a:lstStyle>
          <a:p>
            <a:endParaRPr lang="en-US" dirty="0"/>
          </a:p>
        </p:txBody>
      </p:sp>
    </p:spTree>
    <p:extLst>
      <p:ext uri="{BB962C8B-B14F-4D97-AF65-F5344CB8AC3E}">
        <p14:creationId xmlns:p14="http://schemas.microsoft.com/office/powerpoint/2010/main" val="3194844821"/>
      </p:ext>
    </p:extLst>
  </p:cSld>
  <p:clrMapOvr>
    <a:masterClrMapping/>
  </p:clrMapOvr>
  <mc:AlternateContent xmlns:mc="http://schemas.openxmlformats.org/markup-compatibility/2006" xmlns:p14="http://schemas.microsoft.com/office/powerpoint/2010/main">
    <mc:Choice Requires="p14">
      <p:transition spd="slow" p14:dur="2000" advTm="36977"/>
    </mc:Choice>
    <mc:Fallback xmlns="">
      <p:transition spd="slow" advTm="3697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DCD28-5015-0AA1-5F9F-8C0E2D1EEA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055DDD-D06E-8DFC-AE03-51B3BBA2056A}"/>
              </a:ext>
            </a:extLst>
          </p:cNvPr>
          <p:cNvSpPr>
            <a:spLocks noGrp="1"/>
          </p:cNvSpPr>
          <p:nvPr>
            <p:ph type="title"/>
          </p:nvPr>
        </p:nvSpPr>
        <p:spPr/>
        <p:txBody>
          <a:bodyPr/>
          <a:lstStyle/>
          <a:p>
            <a:r>
              <a:rPr lang="en-GB" dirty="0"/>
              <a:t>Preliminary Findings: Co-Production </a:t>
            </a:r>
            <a:endParaRPr lang="en-US" dirty="0"/>
          </a:p>
        </p:txBody>
      </p:sp>
      <p:sp>
        <p:nvSpPr>
          <p:cNvPr id="3" name="Slide Number Placeholder 2">
            <a:extLst>
              <a:ext uri="{FF2B5EF4-FFF2-40B4-BE49-F238E27FC236}">
                <a16:creationId xmlns:a16="http://schemas.microsoft.com/office/drawing/2014/main" id="{22BAB5D3-4E33-713A-E11A-68902ED39FE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6" name="Footer Placeholder 3">
            <a:extLst>
              <a:ext uri="{FF2B5EF4-FFF2-40B4-BE49-F238E27FC236}">
                <a16:creationId xmlns:a16="http://schemas.microsoft.com/office/drawing/2014/main" id="{383FE3AF-BA4C-B77D-4CC3-A238F9ABBE1A}"/>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graphicFrame>
        <p:nvGraphicFramePr>
          <p:cNvPr id="5" name="Diagram 4">
            <a:extLst>
              <a:ext uri="{FF2B5EF4-FFF2-40B4-BE49-F238E27FC236}">
                <a16:creationId xmlns:a16="http://schemas.microsoft.com/office/drawing/2014/main" id="{FA45BE17-82FD-3100-4166-A83730C52D52}"/>
              </a:ext>
            </a:extLst>
          </p:cNvPr>
          <p:cNvGraphicFramePr/>
          <p:nvPr>
            <p:extLst>
              <p:ext uri="{D42A27DB-BD31-4B8C-83A1-F6EECF244321}">
                <p14:modId xmlns:p14="http://schemas.microsoft.com/office/powerpoint/2010/main" val="3665740677"/>
              </p:ext>
            </p:extLst>
          </p:nvPr>
        </p:nvGraphicFramePr>
        <p:xfrm>
          <a:off x="347893" y="1644546"/>
          <a:ext cx="6927422" cy="4143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9D4C90D5-0B55-A240-E222-54C5557C232F}"/>
              </a:ext>
            </a:extLst>
          </p:cNvPr>
          <p:cNvGrpSpPr/>
          <p:nvPr/>
        </p:nvGrpSpPr>
        <p:grpSpPr>
          <a:xfrm>
            <a:off x="2841765" y="4932065"/>
            <a:ext cx="4433550" cy="797912"/>
            <a:chOff x="2493871" y="2196334"/>
            <a:chExt cx="4433550" cy="797912"/>
          </a:xfrm>
        </p:grpSpPr>
        <p:sp>
          <p:nvSpPr>
            <p:cNvPr id="8" name="Rectangle: Top Corners Rounded 7">
              <a:extLst>
                <a:ext uri="{FF2B5EF4-FFF2-40B4-BE49-F238E27FC236}">
                  <a16:creationId xmlns:a16="http://schemas.microsoft.com/office/drawing/2014/main" id="{2A89CED1-74E1-CA96-ADFA-ECB5BC34C706}"/>
                </a:ext>
              </a:extLst>
            </p:cNvPr>
            <p:cNvSpPr/>
            <p:nvPr/>
          </p:nvSpPr>
          <p:spPr>
            <a:xfrm rot="5400000">
              <a:off x="4311690" y="378515"/>
              <a:ext cx="797912" cy="4433550"/>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9" name="Rectangle: Top Corners Rounded 4">
              <a:extLst>
                <a:ext uri="{FF2B5EF4-FFF2-40B4-BE49-F238E27FC236}">
                  <a16:creationId xmlns:a16="http://schemas.microsoft.com/office/drawing/2014/main" id="{0B3E9354-F850-2101-E361-0F03F8960721}"/>
                </a:ext>
              </a:extLst>
            </p:cNvPr>
            <p:cNvSpPr txBox="1"/>
            <p:nvPr/>
          </p:nvSpPr>
          <p:spPr>
            <a:xfrm>
              <a:off x="2493872" y="2235285"/>
              <a:ext cx="4394599" cy="72001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lvl="0"/>
              <a:r>
                <a:rPr lang="en-GB" sz="2400" dirty="0"/>
                <a:t>.</a:t>
              </a:r>
              <a:r>
                <a:rPr lang="en-GB" sz="1600" dirty="0"/>
                <a:t> Lesson plan for Years 1-3, addressing core aspects of national curriculum</a:t>
              </a:r>
            </a:p>
          </p:txBody>
        </p:sp>
      </p:grpSp>
      <p:pic>
        <p:nvPicPr>
          <p:cNvPr id="10" name="Picture 9">
            <a:extLst>
              <a:ext uri="{FF2B5EF4-FFF2-40B4-BE49-F238E27FC236}">
                <a16:creationId xmlns:a16="http://schemas.microsoft.com/office/drawing/2014/main" id="{6F6F8DA0-B86F-D738-D065-E56F0CAF68C1}"/>
              </a:ext>
            </a:extLst>
          </p:cNvPr>
          <p:cNvPicPr>
            <a:picLocks noChangeAspect="1"/>
          </p:cNvPicPr>
          <p:nvPr/>
        </p:nvPicPr>
        <p:blipFill>
          <a:blip r:embed="rId8">
            <a:extLst>
              <a:ext uri="{28A0092B-C50C-407E-A947-70E740481C1C}">
                <a14:useLocalDpi xmlns:a14="http://schemas.microsoft.com/office/drawing/2010/main" val="0"/>
              </a:ext>
            </a:extLst>
          </a:blip>
          <a:srcRect l="4859" t="4619" r="11087" b="8902"/>
          <a:stretch>
            <a:fillRect/>
          </a:stretch>
        </p:blipFill>
        <p:spPr>
          <a:xfrm rot="5400000">
            <a:off x="7752161" y="2159772"/>
            <a:ext cx="4034050" cy="3112869"/>
          </a:xfrm>
          <a:prstGeom prst="rect">
            <a:avLst/>
          </a:prstGeom>
        </p:spPr>
      </p:pic>
    </p:spTree>
    <p:extLst>
      <p:ext uri="{BB962C8B-B14F-4D97-AF65-F5344CB8AC3E}">
        <p14:creationId xmlns:p14="http://schemas.microsoft.com/office/powerpoint/2010/main" val="227895942"/>
      </p:ext>
    </p:extLst>
  </p:cSld>
  <p:clrMapOvr>
    <a:masterClrMapping/>
  </p:clrMapOvr>
  <mc:AlternateContent xmlns:mc="http://schemas.openxmlformats.org/markup-compatibility/2006" xmlns:p14="http://schemas.microsoft.com/office/powerpoint/2010/main">
    <mc:Choice Requires="p14">
      <p:transition spd="slow" p14:dur="2000" advTm="49407"/>
    </mc:Choice>
    <mc:Fallback xmlns="">
      <p:transition spd="slow" advTm="4940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AB114-2A22-7E5A-35C2-79C96666D3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B1614B-45D6-FF93-687A-120153AE1C62}"/>
              </a:ext>
            </a:extLst>
          </p:cNvPr>
          <p:cNvSpPr>
            <a:spLocks noGrp="1"/>
          </p:cNvSpPr>
          <p:nvPr>
            <p:ph type="title"/>
          </p:nvPr>
        </p:nvSpPr>
        <p:spPr/>
        <p:txBody>
          <a:bodyPr/>
          <a:lstStyle/>
          <a:p>
            <a:r>
              <a:rPr lang="en-US" dirty="0"/>
              <a:t>Lesson Plan</a:t>
            </a:r>
          </a:p>
        </p:txBody>
      </p:sp>
      <p:sp>
        <p:nvSpPr>
          <p:cNvPr id="3" name="Slide Number Placeholder 2">
            <a:extLst>
              <a:ext uri="{FF2B5EF4-FFF2-40B4-BE49-F238E27FC236}">
                <a16:creationId xmlns:a16="http://schemas.microsoft.com/office/drawing/2014/main" id="{5985BF2F-8E51-16E5-EC39-786F0F681C4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6" name="Footer Placeholder 3">
            <a:extLst>
              <a:ext uri="{FF2B5EF4-FFF2-40B4-BE49-F238E27FC236}">
                <a16:creationId xmlns:a16="http://schemas.microsoft.com/office/drawing/2014/main" id="{582F3EE6-7611-D189-B8FB-A684C15932E4}"/>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5" name="Text Placeholder 2">
            <a:extLst>
              <a:ext uri="{FF2B5EF4-FFF2-40B4-BE49-F238E27FC236}">
                <a16:creationId xmlns:a16="http://schemas.microsoft.com/office/drawing/2014/main" id="{FFDD7745-4524-76E9-6FAD-D865785A817C}"/>
              </a:ext>
            </a:extLst>
          </p:cNvPr>
          <p:cNvSpPr>
            <a:spLocks noGrp="1"/>
          </p:cNvSpPr>
          <p:nvPr>
            <p:ph type="body" sz="quarter" idx="12"/>
          </p:nvPr>
        </p:nvSpPr>
        <p:spPr>
          <a:xfrm>
            <a:off x="507601" y="1746000"/>
            <a:ext cx="5218830" cy="4276800"/>
          </a:xfrm>
        </p:spPr>
        <p:txBody>
          <a:bodyPr/>
          <a:lstStyle/>
          <a:p>
            <a:pPr marL="285750" indent="-285750">
              <a:buFont typeface="Wingdings" panose="05000000000000000000" pitchFamily="2" charset="2"/>
              <a:buChar char="v"/>
            </a:pPr>
            <a:r>
              <a:rPr lang="en-GB" sz="1800" b="0" dirty="0">
                <a:solidFill>
                  <a:schemeClr val="tx1"/>
                </a:solidFill>
              </a:rPr>
              <a:t>Lesson plan and activities for Years 1-3 (aged 5-8), addressing core aspects of the statutory Relationship Sex Health Education curriculum</a:t>
            </a:r>
          </a:p>
          <a:p>
            <a:pPr marL="285750" indent="-285750">
              <a:buFont typeface="Wingdings" panose="05000000000000000000" pitchFamily="2" charset="2"/>
              <a:buChar char="v"/>
            </a:pPr>
            <a:r>
              <a:rPr lang="en-GB" sz="1800" b="0" dirty="0">
                <a:solidFill>
                  <a:schemeClr val="tx1"/>
                </a:solidFill>
              </a:rPr>
              <a:t>Produced by CORAM SCARF (leading charity provider of relationship, health, wellbeing and drugs education to children within the UK)</a:t>
            </a:r>
            <a:endParaRPr lang="en-GB" sz="1800" b="0" dirty="0"/>
          </a:p>
        </p:txBody>
      </p:sp>
      <p:graphicFrame>
        <p:nvGraphicFramePr>
          <p:cNvPr id="7" name="Diagram 6">
            <a:extLst>
              <a:ext uri="{FF2B5EF4-FFF2-40B4-BE49-F238E27FC236}">
                <a16:creationId xmlns:a16="http://schemas.microsoft.com/office/drawing/2014/main" id="{CFE12376-DD83-9101-291E-996A32ADA448}"/>
              </a:ext>
            </a:extLst>
          </p:cNvPr>
          <p:cNvGraphicFramePr/>
          <p:nvPr>
            <p:extLst>
              <p:ext uri="{D42A27DB-BD31-4B8C-83A1-F6EECF244321}">
                <p14:modId xmlns:p14="http://schemas.microsoft.com/office/powerpoint/2010/main" val="3564300150"/>
              </p:ext>
            </p:extLst>
          </p:nvPr>
        </p:nvGraphicFramePr>
        <p:xfrm>
          <a:off x="4636363" y="85289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descr="A group of cartoon characters&#10;&#10;AI-generated content may be incorrect.">
            <a:extLst>
              <a:ext uri="{FF2B5EF4-FFF2-40B4-BE49-F238E27FC236}">
                <a16:creationId xmlns:a16="http://schemas.microsoft.com/office/drawing/2014/main" id="{28735DCA-2378-1840-DCDA-852550F4947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63794" y="3981702"/>
            <a:ext cx="2306444" cy="1833973"/>
          </a:xfrm>
          <a:prstGeom prst="rect">
            <a:avLst/>
          </a:prstGeom>
        </p:spPr>
      </p:pic>
    </p:spTree>
    <p:extLst>
      <p:ext uri="{BB962C8B-B14F-4D97-AF65-F5344CB8AC3E}">
        <p14:creationId xmlns:p14="http://schemas.microsoft.com/office/powerpoint/2010/main" val="1875061217"/>
      </p:ext>
    </p:extLst>
  </p:cSld>
  <p:clrMapOvr>
    <a:masterClrMapping/>
  </p:clrMapOvr>
  <mc:AlternateContent xmlns:mc="http://schemas.openxmlformats.org/markup-compatibility/2006" xmlns:p14="http://schemas.microsoft.com/office/powerpoint/2010/main">
    <mc:Choice Requires="p14">
      <p:transition spd="slow" p14:dur="2000" advTm="29802"/>
    </mc:Choice>
    <mc:Fallback xmlns="">
      <p:transition spd="slow" advTm="2980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03534-1E75-8724-86E5-C31BE8272F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C9DC6-ED5E-0495-EC12-0032779B69D3}"/>
              </a:ext>
            </a:extLst>
          </p:cNvPr>
          <p:cNvSpPr>
            <a:spLocks noGrp="1"/>
          </p:cNvSpPr>
          <p:nvPr>
            <p:ph type="title"/>
          </p:nvPr>
        </p:nvSpPr>
        <p:spPr/>
        <p:txBody>
          <a:bodyPr/>
          <a:lstStyle/>
          <a:p>
            <a:r>
              <a:rPr lang="en-US" dirty="0"/>
              <a:t>Lesson Plan Core Activities</a:t>
            </a:r>
          </a:p>
        </p:txBody>
      </p:sp>
      <p:sp>
        <p:nvSpPr>
          <p:cNvPr id="3" name="Slide Number Placeholder 2">
            <a:extLst>
              <a:ext uri="{FF2B5EF4-FFF2-40B4-BE49-F238E27FC236}">
                <a16:creationId xmlns:a16="http://schemas.microsoft.com/office/drawing/2014/main" id="{03FA77A4-B7D7-7E75-3D7F-4A8C8916147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6" name="Footer Placeholder 3">
            <a:extLst>
              <a:ext uri="{FF2B5EF4-FFF2-40B4-BE49-F238E27FC236}">
                <a16:creationId xmlns:a16="http://schemas.microsoft.com/office/drawing/2014/main" id="{BD648166-DF2F-4747-A3DF-4EB2FC05DB9B}"/>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5" name="Content Placeholder 8">
            <a:extLst>
              <a:ext uri="{FF2B5EF4-FFF2-40B4-BE49-F238E27FC236}">
                <a16:creationId xmlns:a16="http://schemas.microsoft.com/office/drawing/2014/main" id="{4A5DF609-7624-BE9B-211C-D96845EB0C0C}"/>
              </a:ext>
            </a:extLst>
          </p:cNvPr>
          <p:cNvSpPr txBox="1">
            <a:spLocks/>
          </p:cNvSpPr>
          <p:nvPr/>
        </p:nvSpPr>
        <p:spPr>
          <a:xfrm>
            <a:off x="525117" y="1672255"/>
            <a:ext cx="6219097" cy="378970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Inclusive Sans" pitchFamily="2" charset="0"/>
                <a:ea typeface="+mn-ea"/>
                <a:cs typeface="Inclusive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Inclusive Sans" pitchFamily="2" charset="0"/>
                <a:ea typeface="+mn-ea"/>
                <a:cs typeface="Inclusive Sans" pitchFamily="2" charset="0"/>
              </a:defRPr>
            </a:lvl2pPr>
            <a:lvl3pPr marL="1143000" indent="-228600" algn="l" defTabSz="914400" rtl="0" eaLnBrk="1" latinLnBrk="0" hangingPunct="1">
              <a:lnSpc>
                <a:spcPct val="90000"/>
              </a:lnSpc>
              <a:spcBef>
                <a:spcPts val="500"/>
              </a:spcBef>
              <a:buFont typeface="Arial"/>
              <a:buChar char="–"/>
              <a:defRPr sz="2000" kern="1200">
                <a:solidFill>
                  <a:schemeClr val="accent6"/>
                </a:solidFill>
                <a:latin typeface="Inclusive Sans" pitchFamily="2" charset="0"/>
                <a:ea typeface="+mn-ea"/>
                <a:cs typeface="Inclusive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solidFill>
                  <a:srgbClr val="EDDF97"/>
                </a:solidFill>
              </a:rPr>
              <a:t>Introductions (20 mins)</a:t>
            </a:r>
          </a:p>
          <a:p>
            <a:pPr lvl="1"/>
            <a:r>
              <a:rPr lang="en-GB" sz="1800" dirty="0">
                <a:solidFill>
                  <a:schemeClr val="tx1"/>
                </a:solidFill>
              </a:rPr>
              <a:t>Introduce book </a:t>
            </a:r>
          </a:p>
          <a:p>
            <a:pPr lvl="1"/>
            <a:r>
              <a:rPr lang="en-GB" sz="1800" dirty="0">
                <a:solidFill>
                  <a:schemeClr val="tx1"/>
                </a:solidFill>
              </a:rPr>
              <a:t>Discuss where feelings begin, where they come from and how feelings can change </a:t>
            </a:r>
          </a:p>
          <a:p>
            <a:pPr lvl="1"/>
            <a:r>
              <a:rPr lang="en-GB" sz="1800" dirty="0">
                <a:solidFill>
                  <a:schemeClr val="tx1"/>
                </a:solidFill>
              </a:rPr>
              <a:t>Read book </a:t>
            </a:r>
          </a:p>
          <a:p>
            <a:pPr lvl="1"/>
            <a:r>
              <a:rPr lang="en-GB" sz="1800" dirty="0">
                <a:solidFill>
                  <a:schemeClr val="tx1"/>
                </a:solidFill>
              </a:rPr>
              <a:t>Match pictures of Arti, feeling words and picture cards</a:t>
            </a:r>
          </a:p>
          <a:p>
            <a:pPr marL="0" indent="0">
              <a:buNone/>
            </a:pPr>
            <a:r>
              <a:rPr lang="en-GB" sz="1800" b="1" dirty="0">
                <a:solidFill>
                  <a:schemeClr val="tx1">
                    <a:lumMod val="40000"/>
                    <a:lumOff val="60000"/>
                  </a:schemeClr>
                </a:solidFill>
              </a:rPr>
              <a:t>Activity 1 (15 mins) </a:t>
            </a:r>
          </a:p>
          <a:p>
            <a:pPr lvl="1"/>
            <a:r>
              <a:rPr lang="en-GB" sz="1800" dirty="0">
                <a:solidFill>
                  <a:schemeClr val="tx1"/>
                </a:solidFill>
              </a:rPr>
              <a:t>Pass a feelings jar round the circle</a:t>
            </a:r>
          </a:p>
          <a:p>
            <a:pPr lvl="1"/>
            <a:r>
              <a:rPr lang="en-GB" sz="1800" dirty="0">
                <a:solidFill>
                  <a:schemeClr val="tx1"/>
                </a:solidFill>
              </a:rPr>
              <a:t>Make a safe person galaxy display</a:t>
            </a:r>
          </a:p>
          <a:p>
            <a:pPr marL="457189" lvl="1" indent="0">
              <a:buFont typeface="Arial" panose="020B0604020202020204" pitchFamily="34" charset="0"/>
              <a:buNone/>
            </a:pPr>
            <a:endParaRPr lang="en-GB" sz="1200" dirty="0">
              <a:solidFill>
                <a:schemeClr val="tx1"/>
              </a:solidFill>
            </a:endParaRPr>
          </a:p>
        </p:txBody>
      </p:sp>
      <p:pic>
        <p:nvPicPr>
          <p:cNvPr id="7" name="Picture 6">
            <a:extLst>
              <a:ext uri="{FF2B5EF4-FFF2-40B4-BE49-F238E27FC236}">
                <a16:creationId xmlns:a16="http://schemas.microsoft.com/office/drawing/2014/main" id="{473DBD70-4AB9-DD4A-610F-84D4452C17AD}"/>
              </a:ext>
            </a:extLst>
          </p:cNvPr>
          <p:cNvPicPr>
            <a:picLocks noChangeAspect="1"/>
          </p:cNvPicPr>
          <p:nvPr/>
        </p:nvPicPr>
        <p:blipFill>
          <a:blip r:embed="rId3"/>
          <a:srcRect l="2456" t="1820" r="5838" b="2330"/>
          <a:stretch/>
        </p:blipFill>
        <p:spPr>
          <a:xfrm>
            <a:off x="9884129" y="931678"/>
            <a:ext cx="1974495" cy="2880000"/>
          </a:xfrm>
          <a:prstGeom prst="rect">
            <a:avLst/>
          </a:prstGeom>
          <a:ln>
            <a:solidFill>
              <a:schemeClr val="tx1"/>
            </a:solidFill>
          </a:ln>
        </p:spPr>
      </p:pic>
      <p:pic>
        <p:nvPicPr>
          <p:cNvPr id="8" name="Picture 7">
            <a:extLst>
              <a:ext uri="{FF2B5EF4-FFF2-40B4-BE49-F238E27FC236}">
                <a16:creationId xmlns:a16="http://schemas.microsoft.com/office/drawing/2014/main" id="{543467AA-0CA2-521A-6ED2-7E823B5A6665}"/>
              </a:ext>
            </a:extLst>
          </p:cNvPr>
          <p:cNvPicPr>
            <a:picLocks noChangeAspect="1"/>
          </p:cNvPicPr>
          <p:nvPr/>
        </p:nvPicPr>
        <p:blipFill>
          <a:blip r:embed="rId4"/>
          <a:stretch>
            <a:fillRect/>
          </a:stretch>
        </p:blipFill>
        <p:spPr>
          <a:xfrm>
            <a:off x="7569856" y="944954"/>
            <a:ext cx="2076403" cy="2880000"/>
          </a:xfrm>
          <a:prstGeom prst="rect">
            <a:avLst/>
          </a:prstGeom>
          <a:ln>
            <a:solidFill>
              <a:schemeClr val="tx1"/>
            </a:solidFill>
          </a:ln>
        </p:spPr>
      </p:pic>
      <p:pic>
        <p:nvPicPr>
          <p:cNvPr id="9" name="Picture 8">
            <a:extLst>
              <a:ext uri="{FF2B5EF4-FFF2-40B4-BE49-F238E27FC236}">
                <a16:creationId xmlns:a16="http://schemas.microsoft.com/office/drawing/2014/main" id="{C23A145E-F105-B035-4996-6AC0868B17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8440" y="5307267"/>
            <a:ext cx="1285829" cy="857058"/>
          </a:xfrm>
          <a:prstGeom prst="rect">
            <a:avLst/>
          </a:prstGeom>
        </p:spPr>
      </p:pic>
      <p:pic>
        <p:nvPicPr>
          <p:cNvPr id="10" name="drawing">
            <a:extLst>
              <a:ext uri="{FF2B5EF4-FFF2-40B4-BE49-F238E27FC236}">
                <a16:creationId xmlns:a16="http://schemas.microsoft.com/office/drawing/2014/main" id="{2DF15C4D-58EF-35AB-142E-E27BA139F68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248275" y="3969087"/>
            <a:ext cx="1185050" cy="1120970"/>
          </a:xfrm>
          <a:prstGeom prst="rect">
            <a:avLst/>
          </a:prstGeom>
        </p:spPr>
      </p:pic>
      <p:sp>
        <p:nvSpPr>
          <p:cNvPr id="11" name="Rectangle 3">
            <a:extLst>
              <a:ext uri="{FF2B5EF4-FFF2-40B4-BE49-F238E27FC236}">
                <a16:creationId xmlns:a16="http://schemas.microsoft.com/office/drawing/2014/main" id="{180E46F6-5D07-62BF-52CD-9E3E14016515}"/>
              </a:ext>
            </a:extLst>
          </p:cNvPr>
          <p:cNvSpPr>
            <a:spLocks noChangeArrowheads="1"/>
          </p:cNvSpPr>
          <p:nvPr/>
        </p:nvSpPr>
        <p:spPr bwMode="auto">
          <a:xfrm>
            <a:off x="7346574" y="5246661"/>
            <a:ext cx="1088785" cy="917664"/>
          </a:xfrm>
          <a:prstGeom prst="rect">
            <a:avLst/>
          </a:prstGeom>
          <a:solidFill>
            <a:srgbClr val="FFFFFF"/>
          </a:solidFill>
          <a:ln w="127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800" dirty="0">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800" dirty="0">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800" dirty="0">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omic Sans MS" panose="030F0702030302020204" pitchFamily="66" charset="0"/>
                <a:ea typeface="Aptos" charset="0"/>
                <a:cs typeface="Times New Roman" panose="02020603050405020304" pitchFamily="18" charset="0"/>
              </a:rPr>
              <a:t>happy</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2" name="Picture 1">
            <a:extLst>
              <a:ext uri="{FF2B5EF4-FFF2-40B4-BE49-F238E27FC236}">
                <a16:creationId xmlns:a16="http://schemas.microsoft.com/office/drawing/2014/main" id="{8A6F71B6-07BE-90EB-4609-A5A2F115383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55048" y="5480811"/>
            <a:ext cx="674046" cy="449364"/>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5">
            <a:extLst>
              <a:ext uri="{FF2B5EF4-FFF2-40B4-BE49-F238E27FC236}">
                <a16:creationId xmlns:a16="http://schemas.microsoft.com/office/drawing/2014/main" id="{C715753F-D93F-5EB5-D3EA-3111030966A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4" name="Rectangle 8">
            <a:extLst>
              <a:ext uri="{FF2B5EF4-FFF2-40B4-BE49-F238E27FC236}">
                <a16:creationId xmlns:a16="http://schemas.microsoft.com/office/drawing/2014/main" id="{66C7B112-F884-BFC1-5E95-02BBCEC7B89C}"/>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5" name="Rectangle 3">
            <a:extLst>
              <a:ext uri="{FF2B5EF4-FFF2-40B4-BE49-F238E27FC236}">
                <a16:creationId xmlns:a16="http://schemas.microsoft.com/office/drawing/2014/main" id="{F0D4D065-EB2E-AD41-5B9F-4221311E5F39}"/>
              </a:ext>
            </a:extLst>
          </p:cNvPr>
          <p:cNvSpPr>
            <a:spLocks noChangeArrowheads="1"/>
          </p:cNvSpPr>
          <p:nvPr/>
        </p:nvSpPr>
        <p:spPr bwMode="auto">
          <a:xfrm>
            <a:off x="8608058" y="5259766"/>
            <a:ext cx="1088785" cy="917664"/>
          </a:xfrm>
          <a:prstGeom prst="rect">
            <a:avLst/>
          </a:prstGeom>
          <a:solidFill>
            <a:srgbClr val="FFFFFF"/>
          </a:solidFill>
          <a:ln w="127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800" dirty="0">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800" dirty="0">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800" dirty="0">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Comic Sans MS" panose="030F0702030302020204" pitchFamily="66" charset="0"/>
              <a:ea typeface="Aptos"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6" name="Picture 15">
            <a:extLst>
              <a:ext uri="{FF2B5EF4-FFF2-40B4-BE49-F238E27FC236}">
                <a16:creationId xmlns:a16="http://schemas.microsoft.com/office/drawing/2014/main" id="{6639E7AE-613E-884F-B073-4881E5AA8974}"/>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91940" y="5382029"/>
            <a:ext cx="988452" cy="813190"/>
          </a:xfrm>
          <a:prstGeom prst="rect">
            <a:avLst/>
          </a:prstGeom>
          <a:noFill/>
          <a:ln>
            <a:noFill/>
          </a:ln>
        </p:spPr>
      </p:pic>
      <p:sp>
        <p:nvSpPr>
          <p:cNvPr id="17" name="Rectangle 3">
            <a:extLst>
              <a:ext uri="{FF2B5EF4-FFF2-40B4-BE49-F238E27FC236}">
                <a16:creationId xmlns:a16="http://schemas.microsoft.com/office/drawing/2014/main" id="{28C6D1AD-791C-EE0D-F18F-814ED580CF8D}"/>
              </a:ext>
            </a:extLst>
          </p:cNvPr>
          <p:cNvSpPr>
            <a:spLocks noChangeArrowheads="1"/>
          </p:cNvSpPr>
          <p:nvPr/>
        </p:nvSpPr>
        <p:spPr bwMode="auto">
          <a:xfrm>
            <a:off x="8591607" y="4134502"/>
            <a:ext cx="1088785" cy="917664"/>
          </a:xfrm>
          <a:prstGeom prst="rect">
            <a:avLst/>
          </a:prstGeom>
          <a:solidFill>
            <a:srgbClr val="FFFFFF"/>
          </a:solidFill>
          <a:ln w="127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Comic Sans MS" panose="030F0702030302020204" pitchFamily="66" charset="0"/>
              <a:ea typeface="Aptos"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omic Sans MS" panose="030F0702030302020204" pitchFamily="66" charset="0"/>
                <a:ea typeface="Aptos" charset="0"/>
                <a:cs typeface="Times New Roman" panose="02020603050405020304" pitchFamily="18" charset="0"/>
              </a:rPr>
              <a:t>happy</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 name="AutoShape 20" descr="Image result for feeling jar">
            <a:extLst>
              <a:ext uri="{FF2B5EF4-FFF2-40B4-BE49-F238E27FC236}">
                <a16:creationId xmlns:a16="http://schemas.microsoft.com/office/drawing/2014/main" id="{0623BD62-B148-A45C-A437-597F1A13D28F}"/>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9" name="Picture 18" descr="11,706 Notes Jar Images, Stock Photos &amp; Vectors | Shutterstock">
            <a:extLst>
              <a:ext uri="{FF2B5EF4-FFF2-40B4-BE49-F238E27FC236}">
                <a16:creationId xmlns:a16="http://schemas.microsoft.com/office/drawing/2014/main" id="{789CAF5F-A473-7971-7A90-88F3A3849994}"/>
              </a:ext>
            </a:extLst>
          </p:cNvPr>
          <p:cNvPicPr/>
          <p:nvPr/>
        </p:nvPicPr>
        <p:blipFill rotWithShape="1">
          <a:blip r:embed="rId9">
            <a:extLst>
              <a:ext uri="{28A0092B-C50C-407E-A947-70E740481C1C}">
                <a14:useLocalDpi xmlns:a14="http://schemas.microsoft.com/office/drawing/2010/main" val="0"/>
              </a:ext>
            </a:extLst>
          </a:blip>
          <a:srcRect b="10000"/>
          <a:stretch/>
        </p:blipFill>
        <p:spPr bwMode="auto">
          <a:xfrm>
            <a:off x="10688514" y="3969087"/>
            <a:ext cx="935755" cy="122700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50051340"/>
      </p:ext>
    </p:extLst>
  </p:cSld>
  <p:clrMapOvr>
    <a:masterClrMapping/>
  </p:clrMapOvr>
  <mc:AlternateContent xmlns:mc="http://schemas.openxmlformats.org/markup-compatibility/2006" xmlns:p14="http://schemas.microsoft.com/office/powerpoint/2010/main">
    <mc:Choice Requires="p14">
      <p:transition spd="slow" p14:dur="2000" advTm="62058"/>
    </mc:Choice>
    <mc:Fallback xmlns="">
      <p:transition spd="slow" advTm="6205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C25A8-7F5F-8709-F2EC-A58815720A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CCBC9-0641-DA74-E573-C11EB5E53860}"/>
              </a:ext>
            </a:extLst>
          </p:cNvPr>
          <p:cNvSpPr>
            <a:spLocks noGrp="1"/>
          </p:cNvSpPr>
          <p:nvPr>
            <p:ph type="title"/>
          </p:nvPr>
        </p:nvSpPr>
        <p:spPr/>
        <p:txBody>
          <a:bodyPr/>
          <a:lstStyle/>
          <a:p>
            <a:r>
              <a:rPr lang="en-US" dirty="0"/>
              <a:t>Lesson Plan Core Activities</a:t>
            </a:r>
          </a:p>
        </p:txBody>
      </p:sp>
      <p:sp>
        <p:nvSpPr>
          <p:cNvPr id="3" name="Slide Number Placeholder 2">
            <a:extLst>
              <a:ext uri="{FF2B5EF4-FFF2-40B4-BE49-F238E27FC236}">
                <a16:creationId xmlns:a16="http://schemas.microsoft.com/office/drawing/2014/main" id="{1DC7BC02-CC90-BD3A-8328-51CA3458143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6" name="Footer Placeholder 3">
            <a:extLst>
              <a:ext uri="{FF2B5EF4-FFF2-40B4-BE49-F238E27FC236}">
                <a16:creationId xmlns:a16="http://schemas.microsoft.com/office/drawing/2014/main" id="{C157F9E6-50D1-4BCF-BFE9-3E16D6F8F56E}"/>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5" name="Content Placeholder 8">
            <a:extLst>
              <a:ext uri="{FF2B5EF4-FFF2-40B4-BE49-F238E27FC236}">
                <a16:creationId xmlns:a16="http://schemas.microsoft.com/office/drawing/2014/main" id="{A475A916-20E0-8E56-E1E8-1D0410AB4D9B}"/>
              </a:ext>
            </a:extLst>
          </p:cNvPr>
          <p:cNvSpPr txBox="1">
            <a:spLocks/>
          </p:cNvSpPr>
          <p:nvPr/>
        </p:nvSpPr>
        <p:spPr>
          <a:xfrm>
            <a:off x="507600" y="1631242"/>
            <a:ext cx="5916998" cy="485201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Inclusive Sans" pitchFamily="2" charset="0"/>
                <a:ea typeface="+mn-ea"/>
                <a:cs typeface="Inclusive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Inclusive Sans" pitchFamily="2" charset="0"/>
                <a:ea typeface="+mn-ea"/>
                <a:cs typeface="Inclusive Sans" pitchFamily="2" charset="0"/>
              </a:defRPr>
            </a:lvl2pPr>
            <a:lvl3pPr marL="1143000" indent="-228600" algn="l" defTabSz="914400" rtl="0" eaLnBrk="1" latinLnBrk="0" hangingPunct="1">
              <a:lnSpc>
                <a:spcPct val="90000"/>
              </a:lnSpc>
              <a:spcBef>
                <a:spcPts val="500"/>
              </a:spcBef>
              <a:buFont typeface="Arial"/>
              <a:buChar char="–"/>
              <a:defRPr sz="2000" kern="1200">
                <a:solidFill>
                  <a:schemeClr val="accent6"/>
                </a:solidFill>
                <a:latin typeface="Inclusive Sans" pitchFamily="2" charset="0"/>
                <a:ea typeface="+mn-ea"/>
                <a:cs typeface="Inclusive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solidFill>
                  <a:srgbClr val="92D050"/>
                </a:solidFill>
              </a:rPr>
              <a:t>Teacher supported activity – feelings portrait (1 hour)</a:t>
            </a:r>
          </a:p>
          <a:p>
            <a:pPr lvl="1"/>
            <a:r>
              <a:rPr lang="en-GB" sz="1800" dirty="0"/>
              <a:t>Create a self-portrait, but instead of focusing on realistic features, like eyes, noses, mouths, fill the face and background with colours, shapes, &amp; symbols that represent how they feel inside today</a:t>
            </a:r>
            <a:endParaRPr lang="en-GB" sz="1800" dirty="0">
              <a:solidFill>
                <a:schemeClr val="accent1">
                  <a:lumMod val="40000"/>
                  <a:lumOff val="60000"/>
                </a:schemeClr>
              </a:solidFill>
            </a:endParaRPr>
          </a:p>
          <a:p>
            <a:pPr marL="0" indent="0">
              <a:buNone/>
            </a:pPr>
            <a:r>
              <a:rPr lang="en-GB" sz="1800" b="1" dirty="0">
                <a:solidFill>
                  <a:schemeClr val="accent2">
                    <a:lumMod val="75000"/>
                  </a:schemeClr>
                </a:solidFill>
              </a:rPr>
              <a:t>Summary and circle time (15 mins)</a:t>
            </a:r>
          </a:p>
          <a:p>
            <a:pPr lvl="1"/>
            <a:r>
              <a:rPr lang="en-GB" sz="1800" dirty="0">
                <a:solidFill>
                  <a:schemeClr val="tx1"/>
                </a:solidFill>
              </a:rPr>
              <a:t>Listen to calming music &amp; share learning</a:t>
            </a:r>
          </a:p>
          <a:p>
            <a:pPr lvl="1"/>
            <a:r>
              <a:rPr lang="en-GB" sz="1800" dirty="0">
                <a:solidFill>
                  <a:schemeClr val="tx1"/>
                </a:solidFill>
              </a:rPr>
              <a:t>Create a feelings check in resource </a:t>
            </a:r>
          </a:p>
          <a:p>
            <a:pPr lvl="1"/>
            <a:r>
              <a:rPr lang="en-GB" sz="1800" dirty="0">
                <a:solidFill>
                  <a:schemeClr val="tx1"/>
                </a:solidFill>
              </a:rPr>
              <a:t>End with group affirmation about feelings &amp; share final illustration of Arti </a:t>
            </a:r>
          </a:p>
        </p:txBody>
      </p:sp>
      <p:pic>
        <p:nvPicPr>
          <p:cNvPr id="7" name="Picture 6">
            <a:extLst>
              <a:ext uri="{FF2B5EF4-FFF2-40B4-BE49-F238E27FC236}">
                <a16:creationId xmlns:a16="http://schemas.microsoft.com/office/drawing/2014/main" id="{56E6D0E7-9CC5-4E59-E66E-F206F58A725F}"/>
              </a:ext>
            </a:extLst>
          </p:cNvPr>
          <p:cNvPicPr>
            <a:picLocks noChangeAspect="1"/>
          </p:cNvPicPr>
          <p:nvPr/>
        </p:nvPicPr>
        <p:blipFill>
          <a:blip r:embed="rId3"/>
          <a:srcRect t="1441" r="2574"/>
          <a:stretch/>
        </p:blipFill>
        <p:spPr>
          <a:xfrm>
            <a:off x="7336402" y="1503657"/>
            <a:ext cx="2104422" cy="2008150"/>
          </a:xfrm>
          <a:prstGeom prst="rect">
            <a:avLst/>
          </a:prstGeom>
          <a:ln>
            <a:solidFill>
              <a:schemeClr val="tx1"/>
            </a:solidFill>
          </a:ln>
        </p:spPr>
      </p:pic>
      <p:pic>
        <p:nvPicPr>
          <p:cNvPr id="8" name="Picture 7">
            <a:extLst>
              <a:ext uri="{FF2B5EF4-FFF2-40B4-BE49-F238E27FC236}">
                <a16:creationId xmlns:a16="http://schemas.microsoft.com/office/drawing/2014/main" id="{65E1D714-2625-C4D9-D9C2-449B6F225433}"/>
              </a:ext>
            </a:extLst>
          </p:cNvPr>
          <p:cNvPicPr>
            <a:picLocks noChangeAspect="1"/>
          </p:cNvPicPr>
          <p:nvPr/>
        </p:nvPicPr>
        <p:blipFill>
          <a:blip r:embed="rId4"/>
          <a:srcRect l="936" t="1594" r="2574"/>
          <a:stretch/>
        </p:blipFill>
        <p:spPr>
          <a:xfrm>
            <a:off x="9607059" y="217829"/>
            <a:ext cx="2084199" cy="2826827"/>
          </a:xfrm>
          <a:prstGeom prst="rect">
            <a:avLst/>
          </a:prstGeom>
          <a:ln>
            <a:solidFill>
              <a:schemeClr val="tx1"/>
            </a:solidFill>
          </a:ln>
        </p:spPr>
      </p:pic>
      <p:pic>
        <p:nvPicPr>
          <p:cNvPr id="9" name="Picture 2" descr="🎭✨ Abstract Face Cardboard Project for ...">
            <a:extLst>
              <a:ext uri="{FF2B5EF4-FFF2-40B4-BE49-F238E27FC236}">
                <a16:creationId xmlns:a16="http://schemas.microsoft.com/office/drawing/2014/main" id="{B8744654-2D5A-737E-A339-0C765173FF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7296" y="3650361"/>
            <a:ext cx="1688292" cy="225395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F9E257C-730F-7DA8-5A68-CE7DF2720A75}"/>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41160" y="3262485"/>
            <a:ext cx="1346286" cy="1157219"/>
          </a:xfrm>
          <a:prstGeom prst="rect">
            <a:avLst/>
          </a:prstGeom>
          <a:noFill/>
          <a:ln>
            <a:noFill/>
          </a:ln>
        </p:spPr>
      </p:pic>
      <p:sp>
        <p:nvSpPr>
          <p:cNvPr id="11" name="TextBox 10">
            <a:extLst>
              <a:ext uri="{FF2B5EF4-FFF2-40B4-BE49-F238E27FC236}">
                <a16:creationId xmlns:a16="http://schemas.microsoft.com/office/drawing/2014/main" id="{E33BC723-D330-A976-1D37-36B2E3D69C80}"/>
              </a:ext>
            </a:extLst>
          </p:cNvPr>
          <p:cNvSpPr txBox="1"/>
          <p:nvPr/>
        </p:nvSpPr>
        <p:spPr>
          <a:xfrm>
            <a:off x="8901230" y="4696812"/>
            <a:ext cx="3122157" cy="101566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lvl="0" algn="ctr"/>
            <a:r>
              <a:rPr lang="en-GB" sz="1200" dirty="0"/>
              <a:t> “All feelings are okay.</a:t>
            </a:r>
          </a:p>
          <a:p>
            <a:pPr lvl="0" algn="ctr"/>
            <a:r>
              <a:rPr lang="en-GB" sz="1200" dirty="0"/>
              <a:t>“I can talk about my feelings.”</a:t>
            </a:r>
          </a:p>
          <a:p>
            <a:pPr lvl="0" algn="ctr"/>
            <a:r>
              <a:rPr lang="en-GB" sz="1200" dirty="0"/>
              <a:t>“I have people who care for me.”</a:t>
            </a:r>
          </a:p>
          <a:p>
            <a:pPr lvl="0" algn="ctr"/>
            <a:r>
              <a:rPr lang="en-GB" sz="1200" dirty="0"/>
              <a:t>“Asking for help is a strong thing to do.”</a:t>
            </a:r>
          </a:p>
          <a:p>
            <a:pPr lvl="0" algn="ctr"/>
            <a:r>
              <a:rPr lang="en-GB" sz="1200" dirty="0"/>
              <a:t>“My feelings matter.”</a:t>
            </a:r>
          </a:p>
        </p:txBody>
      </p:sp>
      <p:pic>
        <p:nvPicPr>
          <p:cNvPr id="12" name="Picture 11">
            <a:extLst>
              <a:ext uri="{FF2B5EF4-FFF2-40B4-BE49-F238E27FC236}">
                <a16:creationId xmlns:a16="http://schemas.microsoft.com/office/drawing/2014/main" id="{345DDABC-843D-474C-6B75-D304CAB8AF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566420" y="4777339"/>
            <a:ext cx="390002" cy="390002"/>
          </a:xfrm>
          <a:prstGeom prst="rect">
            <a:avLst/>
          </a:prstGeom>
        </p:spPr>
      </p:pic>
      <p:pic>
        <p:nvPicPr>
          <p:cNvPr id="13" name="Picture 12">
            <a:extLst>
              <a:ext uri="{FF2B5EF4-FFF2-40B4-BE49-F238E27FC236}">
                <a16:creationId xmlns:a16="http://schemas.microsoft.com/office/drawing/2014/main" id="{56DE35D0-CF40-1794-6581-991D26898E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22587" y="4777339"/>
            <a:ext cx="390002" cy="390002"/>
          </a:xfrm>
          <a:prstGeom prst="rect">
            <a:avLst/>
          </a:prstGeom>
        </p:spPr>
      </p:pic>
    </p:spTree>
    <p:extLst>
      <p:ext uri="{BB962C8B-B14F-4D97-AF65-F5344CB8AC3E}">
        <p14:creationId xmlns:p14="http://schemas.microsoft.com/office/powerpoint/2010/main" val="1231012061"/>
      </p:ext>
    </p:extLst>
  </p:cSld>
  <p:clrMapOvr>
    <a:masterClrMapping/>
  </p:clrMapOvr>
  <mc:AlternateContent xmlns:mc="http://schemas.openxmlformats.org/markup-compatibility/2006" xmlns:p14="http://schemas.microsoft.com/office/powerpoint/2010/main">
    <mc:Choice Requires="p14">
      <p:transition spd="slow" p14:dur="2000" advTm="59602"/>
    </mc:Choice>
    <mc:Fallback xmlns="">
      <p:transition spd="slow" advTm="5960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0352E-E6E0-BC64-DB01-FE57FA9420A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F8F9002-11B5-A526-9411-7DA5EC5E8CC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6" name="Footer Placeholder 3">
            <a:extLst>
              <a:ext uri="{FF2B5EF4-FFF2-40B4-BE49-F238E27FC236}">
                <a16:creationId xmlns:a16="http://schemas.microsoft.com/office/drawing/2014/main" id="{E155B364-AE8C-873F-CF61-5DB2B50E977D}"/>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4" name="Title 1">
            <a:extLst>
              <a:ext uri="{FF2B5EF4-FFF2-40B4-BE49-F238E27FC236}">
                <a16:creationId xmlns:a16="http://schemas.microsoft.com/office/drawing/2014/main" id="{1F9E4339-EDF1-DBCB-0F4F-357B009AD9E8}"/>
              </a:ext>
            </a:extLst>
          </p:cNvPr>
          <p:cNvSpPr txBox="1">
            <a:spLocks/>
          </p:cNvSpPr>
          <p:nvPr/>
        </p:nvSpPr>
        <p:spPr>
          <a:xfrm>
            <a:off x="507600" y="473186"/>
            <a:ext cx="10818541" cy="526055"/>
          </a:xfrm>
          <a:prstGeom prst="rect">
            <a:avLst/>
          </a:prstGeom>
        </p:spPr>
        <p:txBody>
          <a:bodyPr vert="horz" lIns="0" tIns="0" rIns="0" bIns="0" rtlCol="0" anchor="t" anchorCtr="0">
            <a:noAutofit/>
          </a:bodyPr>
          <a:lstStyle>
            <a:lvl1pPr algn="l" defTabSz="914400" rtl="0" eaLnBrk="1" fontAlgn="t" latinLnBrk="0" hangingPunct="1">
              <a:lnSpc>
                <a:spcPct val="90000"/>
              </a:lnSpc>
              <a:spcBef>
                <a:spcPct val="0"/>
              </a:spcBef>
              <a:buNone/>
              <a:defRPr sz="3500" b="1" kern="1200">
                <a:solidFill>
                  <a:schemeClr val="tx1"/>
                </a:solidFill>
                <a:latin typeface="Inclusive Sans" pitchFamily="2" charset="0"/>
                <a:ea typeface="+mj-ea"/>
                <a:cs typeface="Inclusive Sans" pitchFamily="2" charset="0"/>
              </a:defRPr>
            </a:lvl1pPr>
          </a:lstStyle>
          <a:p>
            <a:r>
              <a:rPr lang="en-GB"/>
              <a:t>Pilot</a:t>
            </a:r>
            <a:endParaRPr lang="en-GB" dirty="0"/>
          </a:p>
        </p:txBody>
      </p:sp>
      <p:graphicFrame>
        <p:nvGraphicFramePr>
          <p:cNvPr id="5" name="Diagram 4">
            <a:extLst>
              <a:ext uri="{FF2B5EF4-FFF2-40B4-BE49-F238E27FC236}">
                <a16:creationId xmlns:a16="http://schemas.microsoft.com/office/drawing/2014/main" id="{8F14BBD0-03F2-30A9-F357-8DB13BF73B0C}"/>
              </a:ext>
            </a:extLst>
          </p:cNvPr>
          <p:cNvGraphicFramePr/>
          <p:nvPr>
            <p:extLst>
              <p:ext uri="{D42A27DB-BD31-4B8C-83A1-F6EECF244321}">
                <p14:modId xmlns:p14="http://schemas.microsoft.com/office/powerpoint/2010/main" val="1532876882"/>
              </p:ext>
            </p:extLst>
          </p:nvPr>
        </p:nvGraphicFramePr>
        <p:xfrm>
          <a:off x="3813439" y="859453"/>
          <a:ext cx="6653405" cy="56651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6">
            <a:extLst>
              <a:ext uri="{FF2B5EF4-FFF2-40B4-BE49-F238E27FC236}">
                <a16:creationId xmlns:a16="http://schemas.microsoft.com/office/drawing/2014/main" id="{86D0717F-8E45-B1A9-863D-8933C30A371D}"/>
              </a:ext>
            </a:extLst>
          </p:cNvPr>
          <p:cNvGraphicFramePr>
            <a:graphicFrameLocks/>
          </p:cNvGraphicFramePr>
          <p:nvPr>
            <p:extLst>
              <p:ext uri="{D42A27DB-BD31-4B8C-83A1-F6EECF244321}">
                <p14:modId xmlns:p14="http://schemas.microsoft.com/office/powerpoint/2010/main" val="1199733014"/>
              </p:ext>
            </p:extLst>
          </p:nvPr>
        </p:nvGraphicFramePr>
        <p:xfrm>
          <a:off x="3813439" y="2169067"/>
          <a:ext cx="6805806" cy="329174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8" name="Group 7">
            <a:extLst>
              <a:ext uri="{FF2B5EF4-FFF2-40B4-BE49-F238E27FC236}">
                <a16:creationId xmlns:a16="http://schemas.microsoft.com/office/drawing/2014/main" id="{638D0ADB-A9A1-50DD-3CB9-96BC87FB671C}"/>
              </a:ext>
            </a:extLst>
          </p:cNvPr>
          <p:cNvGrpSpPr/>
          <p:nvPr/>
        </p:nvGrpSpPr>
        <p:grpSpPr>
          <a:xfrm>
            <a:off x="3813439" y="1414465"/>
            <a:ext cx="6902884" cy="824798"/>
            <a:chOff x="25608" y="4507602"/>
            <a:chExt cx="7619947" cy="447675"/>
          </a:xfrm>
        </p:grpSpPr>
        <p:sp>
          <p:nvSpPr>
            <p:cNvPr id="9" name="Arrow: Pentagon 8">
              <a:extLst>
                <a:ext uri="{FF2B5EF4-FFF2-40B4-BE49-F238E27FC236}">
                  <a16:creationId xmlns:a16="http://schemas.microsoft.com/office/drawing/2014/main" id="{3B4BD621-EFE0-7789-4809-91E1E2B16E51}"/>
                </a:ext>
              </a:extLst>
            </p:cNvPr>
            <p:cNvSpPr/>
            <p:nvPr/>
          </p:nvSpPr>
          <p:spPr>
            <a:xfrm>
              <a:off x="25608" y="4507602"/>
              <a:ext cx="7619947" cy="409575"/>
            </a:xfrm>
            <a:prstGeom prst="homePlate">
              <a:avLst/>
            </a:pr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endParaRPr lang="en-GB"/>
            </a:p>
          </p:txBody>
        </p:sp>
        <p:sp>
          <p:nvSpPr>
            <p:cNvPr id="10" name="Arrow: Pentagon 4">
              <a:extLst>
                <a:ext uri="{FF2B5EF4-FFF2-40B4-BE49-F238E27FC236}">
                  <a16:creationId xmlns:a16="http://schemas.microsoft.com/office/drawing/2014/main" id="{4BD506D0-F0C6-84DD-D2BD-C87704068D5B}"/>
                </a:ext>
              </a:extLst>
            </p:cNvPr>
            <p:cNvSpPr txBox="1"/>
            <p:nvPr/>
          </p:nvSpPr>
          <p:spPr>
            <a:xfrm>
              <a:off x="25608" y="4545702"/>
              <a:ext cx="7517553" cy="409575"/>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122682" tIns="61341" rIns="30671" bIns="61341" numCol="1" spcCol="1270" anchor="ctr" anchorCtr="0">
              <a:noAutofit/>
            </a:bodyPr>
            <a:lstStyle/>
            <a:p>
              <a:pPr marL="0" lvl="0" indent="0" algn="ctr" defTabSz="1022350">
                <a:lnSpc>
                  <a:spcPct val="90000"/>
                </a:lnSpc>
                <a:spcBef>
                  <a:spcPct val="0"/>
                </a:spcBef>
                <a:spcAft>
                  <a:spcPct val="35000"/>
                </a:spcAft>
                <a:buNone/>
              </a:pPr>
              <a:r>
                <a:rPr lang="en-GB" sz="2300" dirty="0">
                  <a:solidFill>
                    <a:schemeClr val="tx1"/>
                  </a:solidFill>
                </a:rPr>
                <a:t>N(%) and a</a:t>
              </a:r>
              <a:r>
                <a:rPr lang="en-GB" sz="2300" kern="1200" dirty="0">
                  <a:solidFill>
                    <a:schemeClr val="tx1"/>
                  </a:solidFill>
                </a:rPr>
                <a:t>lternative activity for opt out children</a:t>
              </a:r>
            </a:p>
          </p:txBody>
        </p:sp>
      </p:grpSp>
      <p:pic>
        <p:nvPicPr>
          <p:cNvPr id="12" name="Picture 11">
            <a:extLst>
              <a:ext uri="{FF2B5EF4-FFF2-40B4-BE49-F238E27FC236}">
                <a16:creationId xmlns:a16="http://schemas.microsoft.com/office/drawing/2014/main" id="{68F18668-A9EE-653F-FACC-36B767AF7694}"/>
              </a:ext>
            </a:extLst>
          </p:cNvPr>
          <p:cNvPicPr>
            <a:picLocks noChangeAspect="1"/>
          </p:cNvPicPr>
          <p:nvPr/>
        </p:nvPicPr>
        <p:blipFill>
          <a:blip r:embed="rId13"/>
          <a:srcRect l="13027" t="20806" r="10998" b="17470"/>
          <a:stretch>
            <a:fillRect/>
          </a:stretch>
        </p:blipFill>
        <p:spPr>
          <a:xfrm>
            <a:off x="323385" y="4718304"/>
            <a:ext cx="1563101" cy="1269901"/>
          </a:xfrm>
          <a:prstGeom prst="rect">
            <a:avLst/>
          </a:prstGeom>
        </p:spPr>
      </p:pic>
      <p:pic>
        <p:nvPicPr>
          <p:cNvPr id="13" name="Picture 12">
            <a:extLst>
              <a:ext uri="{FF2B5EF4-FFF2-40B4-BE49-F238E27FC236}">
                <a16:creationId xmlns:a16="http://schemas.microsoft.com/office/drawing/2014/main" id="{5981C062-7C11-B8E7-088B-71A934630A5C}"/>
              </a:ext>
            </a:extLst>
          </p:cNvPr>
          <p:cNvPicPr>
            <a:picLocks noChangeAspect="1"/>
          </p:cNvPicPr>
          <p:nvPr/>
        </p:nvPicPr>
        <p:blipFill>
          <a:blip r:embed="rId13"/>
          <a:srcRect l="13027" t="20806" r="10998" b="17470"/>
          <a:stretch>
            <a:fillRect/>
          </a:stretch>
        </p:blipFill>
        <p:spPr>
          <a:xfrm>
            <a:off x="247614" y="3057077"/>
            <a:ext cx="1563101" cy="1269901"/>
          </a:xfrm>
          <a:prstGeom prst="rect">
            <a:avLst/>
          </a:prstGeom>
        </p:spPr>
      </p:pic>
      <p:pic>
        <p:nvPicPr>
          <p:cNvPr id="14" name="Picture 13">
            <a:extLst>
              <a:ext uri="{FF2B5EF4-FFF2-40B4-BE49-F238E27FC236}">
                <a16:creationId xmlns:a16="http://schemas.microsoft.com/office/drawing/2014/main" id="{3C017100-8AC0-8FA4-16C7-0F49DA5C9563}"/>
              </a:ext>
            </a:extLst>
          </p:cNvPr>
          <p:cNvPicPr>
            <a:picLocks noChangeAspect="1"/>
          </p:cNvPicPr>
          <p:nvPr/>
        </p:nvPicPr>
        <p:blipFill>
          <a:blip r:embed="rId13"/>
          <a:srcRect l="13027" t="20806" r="10998" b="17470"/>
          <a:stretch>
            <a:fillRect/>
          </a:stretch>
        </p:blipFill>
        <p:spPr>
          <a:xfrm>
            <a:off x="323385" y="1484661"/>
            <a:ext cx="1563101" cy="1269901"/>
          </a:xfrm>
          <a:prstGeom prst="rect">
            <a:avLst/>
          </a:prstGeom>
        </p:spPr>
      </p:pic>
      <p:sp>
        <p:nvSpPr>
          <p:cNvPr id="15" name="TextBox 14">
            <a:extLst>
              <a:ext uri="{FF2B5EF4-FFF2-40B4-BE49-F238E27FC236}">
                <a16:creationId xmlns:a16="http://schemas.microsoft.com/office/drawing/2014/main" id="{6B7106F7-2D0B-6B16-A11A-B046548A4834}"/>
              </a:ext>
            </a:extLst>
          </p:cNvPr>
          <p:cNvSpPr txBox="1"/>
          <p:nvPr/>
        </p:nvSpPr>
        <p:spPr>
          <a:xfrm>
            <a:off x="1886486" y="1484661"/>
            <a:ext cx="1922633" cy="1200329"/>
          </a:xfrm>
          <a:prstGeom prst="rect">
            <a:avLst/>
          </a:prstGeom>
          <a:noFill/>
        </p:spPr>
        <p:txBody>
          <a:bodyPr wrap="square" rtlCol="0">
            <a:spAutoFit/>
          </a:bodyPr>
          <a:lstStyle/>
          <a:p>
            <a:r>
              <a:rPr lang="en-GB" dirty="0"/>
              <a:t>N.E England </a:t>
            </a:r>
          </a:p>
          <a:p>
            <a:pPr fontAlgn="base"/>
            <a:r>
              <a:rPr lang="en-GB" dirty="0"/>
              <a:t>69 children, years 1-3*</a:t>
            </a:r>
          </a:p>
          <a:p>
            <a:pPr fontAlgn="base"/>
            <a:r>
              <a:rPr lang="en-GB" dirty="0"/>
              <a:t>No opt out</a:t>
            </a:r>
          </a:p>
        </p:txBody>
      </p:sp>
      <p:sp>
        <p:nvSpPr>
          <p:cNvPr id="16" name="TextBox 15">
            <a:extLst>
              <a:ext uri="{FF2B5EF4-FFF2-40B4-BE49-F238E27FC236}">
                <a16:creationId xmlns:a16="http://schemas.microsoft.com/office/drawing/2014/main" id="{10483A7E-8E50-A6C1-E4D2-8D7637FAB1E2}"/>
              </a:ext>
            </a:extLst>
          </p:cNvPr>
          <p:cNvSpPr txBox="1"/>
          <p:nvPr/>
        </p:nvSpPr>
        <p:spPr>
          <a:xfrm>
            <a:off x="1850760" y="3126649"/>
            <a:ext cx="1922633" cy="1200329"/>
          </a:xfrm>
          <a:prstGeom prst="rect">
            <a:avLst/>
          </a:prstGeom>
          <a:noFill/>
        </p:spPr>
        <p:txBody>
          <a:bodyPr wrap="square" rtlCol="0">
            <a:spAutoFit/>
          </a:bodyPr>
          <a:lstStyle/>
          <a:p>
            <a:r>
              <a:rPr lang="en-GB" dirty="0"/>
              <a:t>S.W England </a:t>
            </a:r>
          </a:p>
          <a:p>
            <a:pPr fontAlgn="base"/>
            <a:r>
              <a:rPr lang="en-GB" dirty="0"/>
              <a:t>69/89 children, years 1-3*</a:t>
            </a:r>
          </a:p>
          <a:p>
            <a:pPr fontAlgn="base"/>
            <a:r>
              <a:rPr lang="en-GB" dirty="0"/>
              <a:t>20 opt out</a:t>
            </a:r>
          </a:p>
        </p:txBody>
      </p:sp>
      <p:sp>
        <p:nvSpPr>
          <p:cNvPr id="17" name="TextBox 16">
            <a:extLst>
              <a:ext uri="{FF2B5EF4-FFF2-40B4-BE49-F238E27FC236}">
                <a16:creationId xmlns:a16="http://schemas.microsoft.com/office/drawing/2014/main" id="{16A441B0-80EA-0BB7-12FC-BD3A3F2C8B6F}"/>
              </a:ext>
            </a:extLst>
          </p:cNvPr>
          <p:cNvSpPr txBox="1"/>
          <p:nvPr/>
        </p:nvSpPr>
        <p:spPr>
          <a:xfrm>
            <a:off x="1886485" y="4768637"/>
            <a:ext cx="1922633" cy="923330"/>
          </a:xfrm>
          <a:prstGeom prst="rect">
            <a:avLst/>
          </a:prstGeom>
          <a:noFill/>
        </p:spPr>
        <p:txBody>
          <a:bodyPr wrap="square" rtlCol="0">
            <a:spAutoFit/>
          </a:bodyPr>
          <a:lstStyle/>
          <a:p>
            <a:r>
              <a:rPr lang="en-GB" dirty="0"/>
              <a:t>S.E England </a:t>
            </a:r>
          </a:p>
          <a:p>
            <a:pPr fontAlgn="base"/>
            <a:r>
              <a:rPr lang="en-GB" dirty="0"/>
              <a:t>57 children, years 1-3*</a:t>
            </a:r>
          </a:p>
        </p:txBody>
      </p:sp>
      <p:sp>
        <p:nvSpPr>
          <p:cNvPr id="21" name="TextBox 20">
            <a:extLst>
              <a:ext uri="{FF2B5EF4-FFF2-40B4-BE49-F238E27FC236}">
                <a16:creationId xmlns:a16="http://schemas.microsoft.com/office/drawing/2014/main" id="{33FB65AA-7C7E-F090-4C92-ED5AF3B27F0A}"/>
              </a:ext>
            </a:extLst>
          </p:cNvPr>
          <p:cNvSpPr txBox="1"/>
          <p:nvPr/>
        </p:nvSpPr>
        <p:spPr>
          <a:xfrm>
            <a:off x="1810715" y="5932787"/>
            <a:ext cx="2219138" cy="369332"/>
          </a:xfrm>
          <a:prstGeom prst="rect">
            <a:avLst/>
          </a:prstGeom>
          <a:noFill/>
        </p:spPr>
        <p:txBody>
          <a:bodyPr wrap="square" rtlCol="0">
            <a:spAutoFit/>
          </a:bodyPr>
          <a:lstStyle/>
          <a:p>
            <a:r>
              <a:rPr lang="en-GB" dirty="0"/>
              <a:t>*Aged 5-8 years</a:t>
            </a:r>
          </a:p>
        </p:txBody>
      </p:sp>
    </p:spTree>
    <p:extLst>
      <p:ext uri="{BB962C8B-B14F-4D97-AF65-F5344CB8AC3E}">
        <p14:creationId xmlns:p14="http://schemas.microsoft.com/office/powerpoint/2010/main" val="4079341375"/>
      </p:ext>
    </p:extLst>
  </p:cSld>
  <p:clrMapOvr>
    <a:masterClrMapping/>
  </p:clrMapOvr>
  <mc:AlternateContent xmlns:mc="http://schemas.openxmlformats.org/markup-compatibility/2006" xmlns:p14="http://schemas.microsoft.com/office/powerpoint/2010/main">
    <mc:Choice Requires="p14">
      <p:transition spd="slow" p14:dur="2000" advTm="38754"/>
    </mc:Choice>
    <mc:Fallback xmlns="">
      <p:transition spd="slow" advTm="38754"/>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A5666-E97F-FAD1-C79E-EBB6F8CD599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457FA07-F69C-28E8-D0B4-52281AB49DBE}"/>
              </a:ext>
            </a:extLst>
          </p:cNvPr>
          <p:cNvSpPr txBox="1">
            <a:spLocks/>
          </p:cNvSpPr>
          <p:nvPr/>
        </p:nvSpPr>
        <p:spPr>
          <a:xfrm>
            <a:off x="507601" y="5465814"/>
            <a:ext cx="10818540" cy="918999"/>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Inclusive Sans" pitchFamily="2" charset="0"/>
                <a:ea typeface="+mn-ea"/>
                <a:cs typeface="Inclusive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Inclusive Sans" pitchFamily="2" charset="0"/>
                <a:ea typeface="+mn-ea"/>
                <a:cs typeface="Inclusive Sans" pitchFamily="2" charset="0"/>
              </a:defRPr>
            </a:lvl2pPr>
            <a:lvl3pPr marL="1143000" indent="-228600" algn="l" defTabSz="914400" rtl="0" eaLnBrk="1" latinLnBrk="0" hangingPunct="1">
              <a:lnSpc>
                <a:spcPct val="90000"/>
              </a:lnSpc>
              <a:spcBef>
                <a:spcPts val="500"/>
              </a:spcBef>
              <a:buFont typeface="Arial"/>
              <a:buChar char="–"/>
              <a:defRPr sz="2000" kern="1200">
                <a:solidFill>
                  <a:schemeClr val="accent6"/>
                </a:solidFill>
                <a:latin typeface="Inclusive Sans" pitchFamily="2" charset="0"/>
                <a:ea typeface="+mn-ea"/>
                <a:cs typeface="Inclusive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Inclusive Sans" pitchFamily="2" charset="0"/>
                <a:ea typeface="+mn-ea"/>
                <a:cs typeface="Inclusive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defRPr/>
            </a:pPr>
            <a:r>
              <a:rPr lang="en-GB" sz="1800" dirty="0">
                <a:solidFill>
                  <a:schemeClr val="tx1"/>
                </a:solidFill>
              </a:rPr>
              <a:t>Data collection complete for two schools. Third school encountered internal issues unrelated to project which limited their capacity before summer break. Hoping to recommence data collection in the coming weeks</a:t>
            </a:r>
          </a:p>
          <a:p>
            <a:pPr marL="0" indent="0">
              <a:lnSpc>
                <a:spcPct val="100000"/>
              </a:lnSpc>
              <a:spcBef>
                <a:spcPts val="0"/>
              </a:spcBef>
              <a:buFont typeface="Arial" panose="020B0604020202020204" pitchFamily="34" charset="0"/>
              <a:buNone/>
              <a:defRPr/>
            </a:pPr>
            <a:endParaRPr lang="en-GB" sz="1800" dirty="0">
              <a:solidFill>
                <a:schemeClr val="tx1"/>
              </a:solidFill>
            </a:endParaRPr>
          </a:p>
        </p:txBody>
      </p:sp>
      <p:sp>
        <p:nvSpPr>
          <p:cNvPr id="2" name="Title 1">
            <a:extLst>
              <a:ext uri="{FF2B5EF4-FFF2-40B4-BE49-F238E27FC236}">
                <a16:creationId xmlns:a16="http://schemas.microsoft.com/office/drawing/2014/main" id="{72B8BB32-C328-31C1-020C-854D55865238}"/>
              </a:ext>
            </a:extLst>
          </p:cNvPr>
          <p:cNvSpPr>
            <a:spLocks noGrp="1"/>
          </p:cNvSpPr>
          <p:nvPr>
            <p:ph type="title"/>
          </p:nvPr>
        </p:nvSpPr>
        <p:spPr/>
        <p:txBody>
          <a:bodyPr/>
          <a:lstStyle/>
          <a:p>
            <a:r>
              <a:rPr lang="en-GB" dirty="0"/>
              <a:t>Preliminary Findings: Feasibility</a:t>
            </a:r>
            <a:endParaRPr lang="en-US" dirty="0"/>
          </a:p>
        </p:txBody>
      </p:sp>
      <p:graphicFrame>
        <p:nvGraphicFramePr>
          <p:cNvPr id="4" name="Table Placeholder 3">
            <a:extLst>
              <a:ext uri="{FF2B5EF4-FFF2-40B4-BE49-F238E27FC236}">
                <a16:creationId xmlns:a16="http://schemas.microsoft.com/office/drawing/2014/main" id="{F37245C7-F63C-2B06-FB98-042352DC31C8}"/>
              </a:ext>
            </a:extLst>
          </p:cNvPr>
          <p:cNvGraphicFramePr>
            <a:graphicFrameLocks noGrp="1"/>
          </p:cNvGraphicFramePr>
          <p:nvPr>
            <p:ph type="tbl" sz="quarter" idx="12"/>
            <p:extLst>
              <p:ext uri="{D42A27DB-BD31-4B8C-83A1-F6EECF244321}">
                <p14:modId xmlns:p14="http://schemas.microsoft.com/office/powerpoint/2010/main" val="3043301963"/>
              </p:ext>
            </p:extLst>
          </p:nvPr>
        </p:nvGraphicFramePr>
        <p:xfrm>
          <a:off x="510363" y="1308097"/>
          <a:ext cx="11004697" cy="4166873"/>
        </p:xfrm>
        <a:graphic>
          <a:graphicData uri="http://schemas.openxmlformats.org/drawingml/2006/table">
            <a:tbl>
              <a:tblPr firstRow="1" firstCol="1" bandCol="1">
                <a:tableStyleId>{5C22544A-7EE6-4342-B048-85BDC9FD1C3A}</a:tableStyleId>
              </a:tblPr>
              <a:tblGrid>
                <a:gridCol w="3902149">
                  <a:extLst>
                    <a:ext uri="{9D8B030D-6E8A-4147-A177-3AD203B41FA5}">
                      <a16:colId xmlns:a16="http://schemas.microsoft.com/office/drawing/2014/main" val="2270349398"/>
                    </a:ext>
                  </a:extLst>
                </a:gridCol>
                <a:gridCol w="7102548">
                  <a:extLst>
                    <a:ext uri="{9D8B030D-6E8A-4147-A177-3AD203B41FA5}">
                      <a16:colId xmlns:a16="http://schemas.microsoft.com/office/drawing/2014/main" val="3893813625"/>
                    </a:ext>
                  </a:extLst>
                </a:gridCol>
              </a:tblGrid>
              <a:tr h="280513">
                <a:tc>
                  <a:txBody>
                    <a:bodyPr/>
                    <a:lstStyle/>
                    <a:p>
                      <a:pPr marL="0" indent="0">
                        <a:buFont typeface="Arial" panose="020B0604020202020204" pitchFamily="34" charset="0"/>
                        <a:buNone/>
                      </a:pPr>
                      <a:r>
                        <a:rPr lang="en-GB" dirty="0">
                          <a:solidFill>
                            <a:schemeClr val="tx1"/>
                          </a:solidFill>
                        </a:rPr>
                        <a:t>Challenges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2"/>
                    </a:solidFill>
                  </a:tcPr>
                </a:tc>
                <a:tc>
                  <a:txBody>
                    <a:bodyPr/>
                    <a:lstStyle/>
                    <a:p>
                      <a:pPr marL="0" indent="0">
                        <a:buFont typeface="Arial" panose="020B0604020202020204" pitchFamily="34" charset="0"/>
                        <a:buNone/>
                      </a:pPr>
                      <a:r>
                        <a:rPr lang="en-GB" dirty="0">
                          <a:solidFill>
                            <a:schemeClr val="tx1"/>
                          </a:solidFill>
                        </a:rPr>
                        <a:t>Strategies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730304970"/>
                  </a:ext>
                </a:extLst>
              </a:tr>
              <a:tr h="1423673">
                <a:tc>
                  <a:txBody>
                    <a:bodyPr/>
                    <a:lstStyle/>
                    <a:p>
                      <a:pPr marL="0" indent="0">
                        <a:buFont typeface="Arial" panose="020B0604020202020204" pitchFamily="34" charset="0"/>
                        <a:buNone/>
                      </a:pPr>
                      <a:r>
                        <a:rPr lang="en-GB" dirty="0">
                          <a:solidFill>
                            <a:schemeClr val="tx1"/>
                          </a:solidFill>
                        </a:rPr>
                        <a:t>Recruiting three schools for pilot</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2"/>
                    </a:solidFill>
                  </a:tcPr>
                </a:tc>
                <a:tc>
                  <a:txBody>
                    <a:bodyPr/>
                    <a:lstStyle/>
                    <a:p>
                      <a:pPr marL="285750" indent="-285750">
                        <a:lnSpc>
                          <a:spcPct val="100000"/>
                        </a:lnSpc>
                        <a:spcBef>
                          <a:spcPts val="0"/>
                        </a:spcBef>
                        <a:buFont typeface="Arial" panose="020B0604020202020204" pitchFamily="34" charset="0"/>
                        <a:buChar char="•"/>
                        <a:defRPr/>
                      </a:pPr>
                      <a:r>
                        <a:rPr lang="en-GB" sz="1800" dirty="0">
                          <a:solidFill>
                            <a:schemeClr val="tx1"/>
                          </a:solidFill>
                        </a:rPr>
                        <a:t>Approaching Coram SCARF associated schools first </a:t>
                      </a:r>
                    </a:p>
                    <a:p>
                      <a:pPr marL="285750" indent="-285750">
                        <a:lnSpc>
                          <a:spcPct val="100000"/>
                        </a:lnSpc>
                        <a:spcBef>
                          <a:spcPts val="0"/>
                        </a:spcBef>
                        <a:buFont typeface="Arial" panose="020B0604020202020204" pitchFamily="34" charset="0"/>
                        <a:buChar char="•"/>
                        <a:defRPr/>
                      </a:pPr>
                      <a:r>
                        <a:rPr lang="en-GB" sz="1800" dirty="0">
                          <a:solidFill>
                            <a:schemeClr val="tx1"/>
                          </a:solidFill>
                        </a:rPr>
                        <a:t>Linking into existing research active school networks </a:t>
                      </a:r>
                    </a:p>
                    <a:p>
                      <a:pPr marL="285750" indent="-285750">
                        <a:lnSpc>
                          <a:spcPct val="100000"/>
                        </a:lnSpc>
                        <a:spcBef>
                          <a:spcPts val="0"/>
                        </a:spcBef>
                        <a:buFont typeface="Arial" panose="020B0604020202020204" pitchFamily="34" charset="0"/>
                        <a:buChar char="•"/>
                        <a:defRPr/>
                      </a:pPr>
                      <a:r>
                        <a:rPr lang="en-GB" sz="1800" dirty="0">
                          <a:solidFill>
                            <a:schemeClr val="tx1"/>
                          </a:solidFill>
                        </a:rPr>
                        <a:t>Adopting a suitable timeframe that considers school’s other commitments</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822524931"/>
                  </a:ext>
                </a:extLst>
              </a:tr>
              <a:tr h="1122054">
                <a:tc>
                  <a:txBody>
                    <a:bodyPr/>
                    <a:lstStyle/>
                    <a:p>
                      <a:pPr marL="0" indent="0">
                        <a:buFont typeface="Arial" panose="020B0604020202020204" pitchFamily="34" charset="0"/>
                        <a:buNone/>
                      </a:pPr>
                      <a:r>
                        <a:rPr lang="en-GB" dirty="0">
                          <a:solidFill>
                            <a:schemeClr val="tx1"/>
                          </a:solidFill>
                        </a:rPr>
                        <a:t>Intervention delivery</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2"/>
                    </a:solidFill>
                  </a:tcPr>
                </a:tc>
                <a:tc>
                  <a:txBody>
                    <a:bodyPr/>
                    <a:lstStyle/>
                    <a:p>
                      <a:pPr marL="285750" indent="-285750">
                        <a:lnSpc>
                          <a:spcPct val="100000"/>
                        </a:lnSpc>
                        <a:spcBef>
                          <a:spcPts val="0"/>
                        </a:spcBef>
                        <a:buFont typeface="Arial" panose="020B0604020202020204" pitchFamily="34" charset="0"/>
                        <a:buChar char="•"/>
                        <a:defRPr/>
                      </a:pPr>
                      <a:r>
                        <a:rPr lang="en-GB" sz="1800" dirty="0">
                          <a:solidFill>
                            <a:schemeClr val="tx1"/>
                          </a:solidFill>
                        </a:rPr>
                        <a:t>Obtain enthusiastic contact within the school and buy in from headteacher</a:t>
                      </a:r>
                    </a:p>
                    <a:p>
                      <a:pPr marL="285750" indent="-285750">
                        <a:lnSpc>
                          <a:spcPct val="100000"/>
                        </a:lnSpc>
                        <a:spcBef>
                          <a:spcPts val="0"/>
                        </a:spcBef>
                        <a:buFont typeface="Arial" panose="020B0604020202020204" pitchFamily="34" charset="0"/>
                        <a:buChar char="•"/>
                        <a:defRPr/>
                      </a:pPr>
                      <a:r>
                        <a:rPr lang="en-GB" sz="1800" dirty="0">
                          <a:solidFill>
                            <a:schemeClr val="tx1"/>
                          </a:solidFill>
                        </a:rPr>
                        <a:t>Provide detailed implementation plan and regular reminders from research team </a:t>
                      </a:r>
                    </a:p>
                    <a:p>
                      <a:pPr marL="285750" indent="-285750">
                        <a:lnSpc>
                          <a:spcPct val="100000"/>
                        </a:lnSpc>
                        <a:spcBef>
                          <a:spcPts val="0"/>
                        </a:spcBef>
                        <a:buFont typeface="Arial" panose="020B0604020202020204" pitchFamily="34" charset="0"/>
                        <a:buChar char="•"/>
                        <a:defRPr/>
                      </a:pPr>
                      <a:r>
                        <a:rPr lang="en-GB" sz="1800" dirty="0">
                          <a:solidFill>
                            <a:schemeClr val="tx1"/>
                          </a:solidFill>
                        </a:rPr>
                        <a:t>Explicit links to current curriculum </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981265305"/>
                  </a:ext>
                </a:extLst>
              </a:tr>
              <a:tr h="911669">
                <a:tc>
                  <a:txBody>
                    <a:bodyPr/>
                    <a:lstStyle/>
                    <a:p>
                      <a:pPr marL="0" indent="0">
                        <a:buFont typeface="Arial" panose="020B0604020202020204" pitchFamily="34" charset="0"/>
                        <a:buNone/>
                      </a:pPr>
                      <a:r>
                        <a:rPr lang="en-GB" dirty="0">
                          <a:solidFill>
                            <a:schemeClr val="tx1"/>
                          </a:solidFill>
                        </a:rPr>
                        <a:t>Pilot data collection </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rPr>
                        <a:t>Provide detailed implementation plan and regular reminders from research team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rPr>
                        <a:t>Offer alternative methods to collect feedback if requested</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999817247"/>
                  </a:ext>
                </a:extLst>
              </a:tr>
            </a:tbl>
          </a:graphicData>
        </a:graphic>
      </p:graphicFrame>
      <p:sp>
        <p:nvSpPr>
          <p:cNvPr id="11" name="Slide Number Placeholder 10">
            <a:extLst>
              <a:ext uri="{FF2B5EF4-FFF2-40B4-BE49-F238E27FC236}">
                <a16:creationId xmlns:a16="http://schemas.microsoft.com/office/drawing/2014/main" id="{FF48810F-ACB0-BF4C-2398-9E8A30BCDFD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5" name="Footer Placeholder 3">
            <a:extLst>
              <a:ext uri="{FF2B5EF4-FFF2-40B4-BE49-F238E27FC236}">
                <a16:creationId xmlns:a16="http://schemas.microsoft.com/office/drawing/2014/main" id="{F387DFC3-50E4-371C-D2D6-D0AAC547E72B}"/>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Tree>
    <p:extLst>
      <p:ext uri="{BB962C8B-B14F-4D97-AF65-F5344CB8AC3E}">
        <p14:creationId xmlns:p14="http://schemas.microsoft.com/office/powerpoint/2010/main" val="2654827934"/>
      </p:ext>
    </p:extLst>
  </p:cSld>
  <p:clrMapOvr>
    <a:masterClrMapping/>
  </p:clrMapOvr>
  <mc:AlternateContent xmlns:mc="http://schemas.openxmlformats.org/markup-compatibility/2006" xmlns:p14="http://schemas.microsoft.com/office/powerpoint/2010/main">
    <mc:Choice Requires="p14">
      <p:transition spd="slow" p14:dur="2000" advTm="55890"/>
    </mc:Choice>
    <mc:Fallback xmlns="">
      <p:transition spd="slow" advTm="5589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FAD6C-17BB-3866-5D8E-1BC6B81A8B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EF1A89-D764-2CFE-1594-886D62AEFAD1}"/>
              </a:ext>
            </a:extLst>
          </p:cNvPr>
          <p:cNvSpPr>
            <a:spLocks noGrp="1"/>
          </p:cNvSpPr>
          <p:nvPr>
            <p:ph type="title"/>
          </p:nvPr>
        </p:nvSpPr>
        <p:spPr/>
        <p:txBody>
          <a:bodyPr/>
          <a:lstStyle/>
          <a:p>
            <a:r>
              <a:rPr lang="en-GB" dirty="0"/>
              <a:t>Preliminary Findings: Class Feedback</a:t>
            </a:r>
            <a:endParaRPr lang="en-US" dirty="0"/>
          </a:p>
        </p:txBody>
      </p:sp>
      <p:sp>
        <p:nvSpPr>
          <p:cNvPr id="3" name="Slide Number Placeholder 2">
            <a:extLst>
              <a:ext uri="{FF2B5EF4-FFF2-40B4-BE49-F238E27FC236}">
                <a16:creationId xmlns:a16="http://schemas.microsoft.com/office/drawing/2014/main" id="{B5340683-7978-4154-DA64-91763BDCAA1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6" name="Footer Placeholder 3">
            <a:extLst>
              <a:ext uri="{FF2B5EF4-FFF2-40B4-BE49-F238E27FC236}">
                <a16:creationId xmlns:a16="http://schemas.microsoft.com/office/drawing/2014/main" id="{18296E2E-F6F9-8424-A114-33AD2E45BA7D}"/>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pic>
        <p:nvPicPr>
          <p:cNvPr id="5" name="Content Placeholder 2">
            <a:extLst>
              <a:ext uri="{FF2B5EF4-FFF2-40B4-BE49-F238E27FC236}">
                <a16:creationId xmlns:a16="http://schemas.microsoft.com/office/drawing/2014/main" id="{5790EBA5-488F-D8E0-8846-CD8D9F96F642}"/>
              </a:ext>
            </a:extLst>
          </p:cNvPr>
          <p:cNvPicPr>
            <a:picLocks noChangeAspect="1"/>
          </p:cNvPicPr>
          <p:nvPr/>
        </p:nvPicPr>
        <p:blipFill>
          <a:blip r:embed="rId3"/>
          <a:srcRect l="6196" r="32196" b="12921"/>
          <a:stretch>
            <a:fillRect/>
          </a:stretch>
        </p:blipFill>
        <p:spPr>
          <a:xfrm>
            <a:off x="339301" y="1392910"/>
            <a:ext cx="2239318" cy="1781612"/>
          </a:xfrm>
          <a:prstGeom prst="rect">
            <a:avLst/>
          </a:prstGeom>
        </p:spPr>
      </p:pic>
      <p:sp>
        <p:nvSpPr>
          <p:cNvPr id="7" name="TextBox 6">
            <a:extLst>
              <a:ext uri="{FF2B5EF4-FFF2-40B4-BE49-F238E27FC236}">
                <a16:creationId xmlns:a16="http://schemas.microsoft.com/office/drawing/2014/main" id="{271F2A99-6231-C9B1-6F05-EA671E9392A8}"/>
              </a:ext>
            </a:extLst>
          </p:cNvPr>
          <p:cNvSpPr txBox="1"/>
          <p:nvPr/>
        </p:nvSpPr>
        <p:spPr>
          <a:xfrm>
            <a:off x="2642175" y="1320631"/>
            <a:ext cx="4542396" cy="2123658"/>
          </a:xfrm>
          <a:prstGeom prst="rect">
            <a:avLst/>
          </a:prstGeom>
          <a:noFill/>
        </p:spPr>
        <p:txBody>
          <a:bodyPr wrap="square" rtlCol="0">
            <a:spAutoFit/>
          </a:bodyPr>
          <a:lstStyle/>
          <a:p>
            <a:r>
              <a:rPr lang="en-GB" sz="1100" b="1" dirty="0">
                <a:solidFill>
                  <a:schemeClr val="accent6">
                    <a:lumMod val="50000"/>
                  </a:schemeClr>
                </a:solidFill>
              </a:rPr>
              <a:t>What would you do when you feel sad or worried? </a:t>
            </a:r>
          </a:p>
          <a:p>
            <a:endParaRPr lang="en-GB" sz="1100" b="1" dirty="0">
              <a:solidFill>
                <a:schemeClr val="accent6">
                  <a:lumMod val="50000"/>
                </a:schemeClr>
              </a:solidFill>
            </a:endParaRPr>
          </a:p>
          <a:p>
            <a:endParaRPr lang="en-GB" sz="1100" b="1" dirty="0">
              <a:solidFill>
                <a:schemeClr val="accent6">
                  <a:lumMod val="50000"/>
                </a:schemeClr>
              </a:solidFill>
            </a:endParaRPr>
          </a:p>
          <a:p>
            <a:endParaRPr lang="en-GB" sz="1100" b="1" dirty="0">
              <a:solidFill>
                <a:schemeClr val="accent6">
                  <a:lumMod val="50000"/>
                </a:schemeClr>
              </a:solidFill>
            </a:endParaRPr>
          </a:p>
          <a:p>
            <a:endParaRPr lang="en-GB" sz="1100" b="1" dirty="0">
              <a:solidFill>
                <a:schemeClr val="accent6">
                  <a:lumMod val="50000"/>
                </a:schemeClr>
              </a:solidFill>
            </a:endParaRPr>
          </a:p>
          <a:p>
            <a:endParaRPr lang="en-GB" sz="1100" b="1" dirty="0">
              <a:solidFill>
                <a:schemeClr val="accent6">
                  <a:lumMod val="50000"/>
                </a:schemeClr>
              </a:solidFill>
            </a:endParaRPr>
          </a:p>
          <a:p>
            <a:endParaRPr lang="en-GB" sz="1100" b="1" dirty="0">
              <a:solidFill>
                <a:schemeClr val="accent6">
                  <a:lumMod val="50000"/>
                </a:schemeClr>
              </a:solidFill>
            </a:endParaRPr>
          </a:p>
          <a:p>
            <a:endParaRPr lang="en-GB" sz="1100" b="1" dirty="0">
              <a:solidFill>
                <a:schemeClr val="accent6">
                  <a:lumMod val="50000"/>
                </a:schemeClr>
              </a:solidFill>
            </a:endParaRPr>
          </a:p>
          <a:p>
            <a:endParaRPr lang="en-GB" sz="1100" b="1" dirty="0">
              <a:solidFill>
                <a:schemeClr val="accent6">
                  <a:lumMod val="50000"/>
                </a:schemeClr>
              </a:solidFill>
            </a:endParaRPr>
          </a:p>
          <a:p>
            <a:endParaRPr lang="en-GB" sz="1100" b="1" dirty="0">
              <a:solidFill>
                <a:schemeClr val="accent6">
                  <a:lumMod val="50000"/>
                </a:schemeClr>
              </a:solidFill>
            </a:endParaRPr>
          </a:p>
          <a:p>
            <a:endParaRPr lang="en-GB" sz="1100" b="1" dirty="0">
              <a:solidFill>
                <a:schemeClr val="accent6">
                  <a:lumMod val="50000"/>
                </a:schemeClr>
              </a:solidFill>
            </a:endParaRPr>
          </a:p>
          <a:p>
            <a:r>
              <a:rPr lang="en-GB" sz="1100" b="1" dirty="0">
                <a:solidFill>
                  <a:schemeClr val="accent6">
                    <a:lumMod val="50000"/>
                  </a:schemeClr>
                </a:solidFill>
              </a:rPr>
              <a:t>Write or draw what you would do on a star.</a:t>
            </a:r>
          </a:p>
        </p:txBody>
      </p:sp>
      <p:pic>
        <p:nvPicPr>
          <p:cNvPr id="8" name="Picture 7">
            <a:extLst>
              <a:ext uri="{FF2B5EF4-FFF2-40B4-BE49-F238E27FC236}">
                <a16:creationId xmlns:a16="http://schemas.microsoft.com/office/drawing/2014/main" id="{8189C35B-3640-8080-17FE-70F7B3D987E2}"/>
              </a:ext>
            </a:extLst>
          </p:cNvPr>
          <p:cNvPicPr>
            <a:picLocks noChangeAspect="1"/>
          </p:cNvPicPr>
          <p:nvPr/>
        </p:nvPicPr>
        <p:blipFill>
          <a:blip r:embed="rId4"/>
          <a:srcRect l="1" r="262" b="7447"/>
          <a:stretch>
            <a:fillRect/>
          </a:stretch>
        </p:blipFill>
        <p:spPr>
          <a:xfrm>
            <a:off x="8095806" y="1412193"/>
            <a:ext cx="3847382" cy="1986572"/>
          </a:xfrm>
          <a:prstGeom prst="rect">
            <a:avLst/>
          </a:prstGeom>
        </p:spPr>
      </p:pic>
      <p:graphicFrame>
        <p:nvGraphicFramePr>
          <p:cNvPr id="9" name="Table 8">
            <a:extLst>
              <a:ext uri="{FF2B5EF4-FFF2-40B4-BE49-F238E27FC236}">
                <a16:creationId xmlns:a16="http://schemas.microsoft.com/office/drawing/2014/main" id="{99FD4B2C-7C3F-59C0-5316-9D4F097EA578}"/>
              </a:ext>
            </a:extLst>
          </p:cNvPr>
          <p:cNvGraphicFramePr>
            <a:graphicFrameLocks noGrp="1"/>
          </p:cNvGraphicFramePr>
          <p:nvPr/>
        </p:nvGraphicFramePr>
        <p:xfrm>
          <a:off x="1229152" y="2735385"/>
          <a:ext cx="1368450" cy="921719"/>
        </p:xfrm>
        <a:graphic>
          <a:graphicData uri="http://schemas.openxmlformats.org/drawingml/2006/table">
            <a:tbl>
              <a:tblPr firstRow="1" bandRow="1">
                <a:tableStyleId>{2D5ABB26-0587-4C30-8999-92F81FD0307C}</a:tableStyleId>
              </a:tblPr>
              <a:tblGrid>
                <a:gridCol w="684225">
                  <a:extLst>
                    <a:ext uri="{9D8B030D-6E8A-4147-A177-3AD203B41FA5}">
                      <a16:colId xmlns:a16="http://schemas.microsoft.com/office/drawing/2014/main" val="681702278"/>
                    </a:ext>
                  </a:extLst>
                </a:gridCol>
                <a:gridCol w="684225">
                  <a:extLst>
                    <a:ext uri="{9D8B030D-6E8A-4147-A177-3AD203B41FA5}">
                      <a16:colId xmlns:a16="http://schemas.microsoft.com/office/drawing/2014/main" val="1084607377"/>
                    </a:ext>
                  </a:extLst>
                </a:gridCol>
              </a:tblGrid>
              <a:tr h="921719">
                <a:tc>
                  <a:txBody>
                    <a:bodyPr/>
                    <a:lstStyle/>
                    <a:p>
                      <a:r>
                        <a:rPr lang="en-GB" dirty="0"/>
                        <a:t>48%</a:t>
                      </a:r>
                    </a:p>
                    <a:p>
                      <a:r>
                        <a:rPr lang="en-GB" dirty="0"/>
                        <a:t>40%</a:t>
                      </a:r>
                    </a:p>
                    <a:p>
                      <a:r>
                        <a:rPr lang="en-GB" dirty="0"/>
                        <a:t>12%</a:t>
                      </a:r>
                    </a:p>
                  </a:txBody>
                  <a:tcPr/>
                </a:tc>
                <a:tc>
                  <a:txBody>
                    <a:bodyPr/>
                    <a:lstStyle/>
                    <a:p>
                      <a:r>
                        <a:rPr lang="en-GB" dirty="0"/>
                        <a:t>55%</a:t>
                      </a:r>
                    </a:p>
                    <a:p>
                      <a:r>
                        <a:rPr lang="en-GB" dirty="0"/>
                        <a:t>34%</a:t>
                      </a:r>
                    </a:p>
                    <a:p>
                      <a:r>
                        <a:rPr lang="en-GB" dirty="0"/>
                        <a:t>11%</a:t>
                      </a:r>
                    </a:p>
                  </a:txBody>
                  <a:tcPr/>
                </a:tc>
                <a:extLst>
                  <a:ext uri="{0D108BD9-81ED-4DB2-BD59-A6C34878D82A}">
                    <a16:rowId xmlns:a16="http://schemas.microsoft.com/office/drawing/2014/main" val="1161329207"/>
                  </a:ext>
                </a:extLst>
              </a:tr>
            </a:tbl>
          </a:graphicData>
        </a:graphic>
      </p:graphicFrame>
      <p:sp>
        <p:nvSpPr>
          <p:cNvPr id="10" name="Oval 9">
            <a:extLst>
              <a:ext uri="{FF2B5EF4-FFF2-40B4-BE49-F238E27FC236}">
                <a16:creationId xmlns:a16="http://schemas.microsoft.com/office/drawing/2014/main" id="{5C32E067-761D-B1BA-A742-CB727C5B4F7B}"/>
              </a:ext>
            </a:extLst>
          </p:cNvPr>
          <p:cNvSpPr/>
          <p:nvPr/>
        </p:nvSpPr>
        <p:spPr>
          <a:xfrm>
            <a:off x="966719" y="2776760"/>
            <a:ext cx="205483" cy="235394"/>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a:extLst>
              <a:ext uri="{FF2B5EF4-FFF2-40B4-BE49-F238E27FC236}">
                <a16:creationId xmlns:a16="http://schemas.microsoft.com/office/drawing/2014/main" id="{ACC2AF9B-90C9-AC0A-E724-B73601576C16}"/>
              </a:ext>
            </a:extLst>
          </p:cNvPr>
          <p:cNvSpPr/>
          <p:nvPr/>
        </p:nvSpPr>
        <p:spPr>
          <a:xfrm>
            <a:off x="965899" y="3097625"/>
            <a:ext cx="205483" cy="23539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a:extLst>
              <a:ext uri="{FF2B5EF4-FFF2-40B4-BE49-F238E27FC236}">
                <a16:creationId xmlns:a16="http://schemas.microsoft.com/office/drawing/2014/main" id="{6F9A72A7-AECC-871E-8B1E-81A942648CC9}"/>
              </a:ext>
            </a:extLst>
          </p:cNvPr>
          <p:cNvSpPr/>
          <p:nvPr/>
        </p:nvSpPr>
        <p:spPr>
          <a:xfrm>
            <a:off x="979096" y="3406529"/>
            <a:ext cx="205483" cy="235394"/>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Placeholder 2">
            <a:extLst>
              <a:ext uri="{FF2B5EF4-FFF2-40B4-BE49-F238E27FC236}">
                <a16:creationId xmlns:a16="http://schemas.microsoft.com/office/drawing/2014/main" id="{E9367647-C9F1-E790-AAD6-B9C091BB0681}"/>
              </a:ext>
            </a:extLst>
          </p:cNvPr>
          <p:cNvSpPr>
            <a:spLocks noGrp="1"/>
          </p:cNvSpPr>
          <p:nvPr>
            <p:ph type="body" sz="quarter" idx="12"/>
          </p:nvPr>
        </p:nvSpPr>
        <p:spPr>
          <a:xfrm>
            <a:off x="339301" y="4076040"/>
            <a:ext cx="7756506" cy="2304350"/>
          </a:xfrm>
        </p:spPr>
        <p:txBody>
          <a:bodyPr/>
          <a:lstStyle/>
          <a:p>
            <a:pPr marL="285750" indent="-285750">
              <a:buFont typeface="Wingdings" panose="05000000000000000000" pitchFamily="2" charset="2"/>
              <a:buChar char="v"/>
            </a:pPr>
            <a:r>
              <a:rPr lang="en-GB" sz="1800" b="0" dirty="0">
                <a:solidFill>
                  <a:schemeClr val="tx1"/>
                </a:solidFill>
              </a:rPr>
              <a:t>The children were able to identify the key messages of the story and enjoyed the core lesson activities</a:t>
            </a:r>
          </a:p>
          <a:p>
            <a:pPr marL="285750" indent="-285750">
              <a:buFont typeface="Wingdings" panose="05000000000000000000" pitchFamily="2" charset="2"/>
              <a:buChar char="v"/>
            </a:pPr>
            <a:r>
              <a:rPr lang="en-GB" sz="1800" b="0" dirty="0">
                <a:solidFill>
                  <a:schemeClr val="tx1"/>
                </a:solidFill>
              </a:rPr>
              <a:t>They reported learning to never give up, the importance of sharing your feelings &amp; that you don’t have to protect everything if you’re young</a:t>
            </a:r>
          </a:p>
          <a:p>
            <a:pPr marL="285750" indent="-285750">
              <a:buFont typeface="Wingdings" panose="05000000000000000000" pitchFamily="2" charset="2"/>
              <a:buChar char="v"/>
            </a:pPr>
            <a:r>
              <a:rPr lang="en-GB" sz="1800" b="0" dirty="0">
                <a:solidFill>
                  <a:schemeClr val="tx1"/>
                </a:solidFill>
              </a:rPr>
              <a:t>They were able to identify a key person they would talk to or something they would do if they felt sad or worried </a:t>
            </a:r>
          </a:p>
          <a:p>
            <a:endParaRPr lang="en-GB" sz="1800" dirty="0">
              <a:solidFill>
                <a:schemeClr val="tx1"/>
              </a:solidFill>
            </a:endParaRPr>
          </a:p>
          <a:p>
            <a:endParaRPr lang="en-GB" sz="1800" dirty="0">
              <a:solidFill>
                <a:schemeClr val="tx1"/>
              </a:solidFill>
            </a:endParaRPr>
          </a:p>
        </p:txBody>
      </p:sp>
      <p:pic>
        <p:nvPicPr>
          <p:cNvPr id="14" name="Picture 13">
            <a:extLst>
              <a:ext uri="{FF2B5EF4-FFF2-40B4-BE49-F238E27FC236}">
                <a16:creationId xmlns:a16="http://schemas.microsoft.com/office/drawing/2014/main" id="{0B76BD08-39DF-87FF-CF6B-38C28AAD24E4}"/>
              </a:ext>
            </a:extLst>
          </p:cNvPr>
          <p:cNvPicPr>
            <a:picLocks noChangeAspect="1"/>
          </p:cNvPicPr>
          <p:nvPr/>
        </p:nvPicPr>
        <p:blipFill>
          <a:blip r:embed="rId5"/>
          <a:srcRect t="3236" b="18403"/>
          <a:stretch>
            <a:fillRect/>
          </a:stretch>
        </p:blipFill>
        <p:spPr>
          <a:xfrm>
            <a:off x="5253113" y="1564315"/>
            <a:ext cx="1548988" cy="1616789"/>
          </a:xfrm>
          <a:prstGeom prst="rect">
            <a:avLst/>
          </a:prstGeom>
        </p:spPr>
      </p:pic>
      <p:pic>
        <p:nvPicPr>
          <p:cNvPr id="15" name="Picture 14">
            <a:extLst>
              <a:ext uri="{FF2B5EF4-FFF2-40B4-BE49-F238E27FC236}">
                <a16:creationId xmlns:a16="http://schemas.microsoft.com/office/drawing/2014/main" id="{B1717264-272C-E289-50C5-01E406E22527}"/>
              </a:ext>
            </a:extLst>
          </p:cNvPr>
          <p:cNvPicPr>
            <a:picLocks noChangeAspect="1"/>
          </p:cNvPicPr>
          <p:nvPr/>
        </p:nvPicPr>
        <p:blipFill>
          <a:blip r:embed="rId6"/>
          <a:srcRect l="7283" t="17655" r="9884" b="26191"/>
          <a:stretch>
            <a:fillRect/>
          </a:stretch>
        </p:blipFill>
        <p:spPr>
          <a:xfrm>
            <a:off x="2832485" y="1589523"/>
            <a:ext cx="1760780" cy="1591581"/>
          </a:xfrm>
          <a:prstGeom prst="rect">
            <a:avLst/>
          </a:prstGeom>
        </p:spPr>
      </p:pic>
      <p:pic>
        <p:nvPicPr>
          <p:cNvPr id="16" name="Picture 15">
            <a:extLst>
              <a:ext uri="{FF2B5EF4-FFF2-40B4-BE49-F238E27FC236}">
                <a16:creationId xmlns:a16="http://schemas.microsoft.com/office/drawing/2014/main" id="{B9BEA6D1-5726-09D7-8D83-71FFCC825118}"/>
              </a:ext>
            </a:extLst>
          </p:cNvPr>
          <p:cNvPicPr>
            <a:picLocks noChangeAspect="1"/>
          </p:cNvPicPr>
          <p:nvPr/>
        </p:nvPicPr>
        <p:blipFill>
          <a:blip r:embed="rId7"/>
          <a:srcRect l="19100" t="4286" r="3167" b="11355"/>
          <a:stretch>
            <a:fillRect/>
          </a:stretch>
        </p:blipFill>
        <p:spPr>
          <a:xfrm rot="5400000">
            <a:off x="8743811" y="2948312"/>
            <a:ext cx="2614930" cy="3783826"/>
          </a:xfrm>
          <a:prstGeom prst="rect">
            <a:avLst/>
          </a:prstGeom>
        </p:spPr>
      </p:pic>
    </p:spTree>
    <p:extLst>
      <p:ext uri="{BB962C8B-B14F-4D97-AF65-F5344CB8AC3E}">
        <p14:creationId xmlns:p14="http://schemas.microsoft.com/office/powerpoint/2010/main" val="1342178895"/>
      </p:ext>
    </p:extLst>
  </p:cSld>
  <p:clrMapOvr>
    <a:masterClrMapping/>
  </p:clrMapOvr>
  <mc:AlternateContent xmlns:mc="http://schemas.openxmlformats.org/markup-compatibility/2006" xmlns:p14="http://schemas.microsoft.com/office/powerpoint/2010/main">
    <mc:Choice Requires="p14">
      <p:transition spd="slow" p14:dur="2000" advTm="54257"/>
    </mc:Choice>
    <mc:Fallback xmlns="">
      <p:transition spd="slow" advTm="5425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F0932-E8E3-9807-CA5C-8FCC23D681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7A3959-37D2-0373-541F-B9CB3059BF5B}"/>
              </a:ext>
            </a:extLst>
          </p:cNvPr>
          <p:cNvSpPr>
            <a:spLocks noGrp="1"/>
          </p:cNvSpPr>
          <p:nvPr>
            <p:ph type="title"/>
          </p:nvPr>
        </p:nvSpPr>
        <p:spPr/>
        <p:txBody>
          <a:bodyPr/>
          <a:lstStyle/>
          <a:p>
            <a:r>
              <a:rPr lang="en-GB" dirty="0"/>
              <a:t>Preliminary Findings: Teacher Feedback</a:t>
            </a:r>
            <a:endParaRPr lang="en-US" dirty="0"/>
          </a:p>
        </p:txBody>
      </p:sp>
      <p:sp>
        <p:nvSpPr>
          <p:cNvPr id="3" name="Slide Number Placeholder 2">
            <a:extLst>
              <a:ext uri="{FF2B5EF4-FFF2-40B4-BE49-F238E27FC236}">
                <a16:creationId xmlns:a16="http://schemas.microsoft.com/office/drawing/2014/main" id="{81023109-4E46-DC85-5745-98D66EA3F2B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6" name="Footer Placeholder 3">
            <a:extLst>
              <a:ext uri="{FF2B5EF4-FFF2-40B4-BE49-F238E27FC236}">
                <a16:creationId xmlns:a16="http://schemas.microsoft.com/office/drawing/2014/main" id="{BA0206FE-DB2C-B651-8D53-381B9A898F11}"/>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5" name="Text Placeholder 2">
            <a:extLst>
              <a:ext uri="{FF2B5EF4-FFF2-40B4-BE49-F238E27FC236}">
                <a16:creationId xmlns:a16="http://schemas.microsoft.com/office/drawing/2014/main" id="{C0852A0E-B4A3-C909-E030-4FCF03B14006}"/>
              </a:ext>
            </a:extLst>
          </p:cNvPr>
          <p:cNvSpPr>
            <a:spLocks noGrp="1"/>
          </p:cNvSpPr>
          <p:nvPr>
            <p:ph type="body" sz="quarter" idx="12"/>
          </p:nvPr>
        </p:nvSpPr>
        <p:spPr>
          <a:xfrm>
            <a:off x="507600" y="1538964"/>
            <a:ext cx="7756506" cy="5054352"/>
          </a:xfrm>
        </p:spPr>
        <p:txBody>
          <a:bodyPr/>
          <a:lstStyle/>
          <a:p>
            <a:pPr marL="285750" indent="-285750">
              <a:buFont typeface="Wingdings" panose="05000000000000000000" pitchFamily="2" charset="2"/>
              <a:buChar char="v"/>
            </a:pPr>
            <a:r>
              <a:rPr lang="en-GB" sz="1800" b="0" dirty="0">
                <a:solidFill>
                  <a:schemeClr val="tx1"/>
                </a:solidFill>
              </a:rPr>
              <a:t>Story provided useful introduction which led seamlessly into discussion of emotions</a:t>
            </a:r>
          </a:p>
          <a:p>
            <a:pPr marL="285750" indent="-285750">
              <a:buFont typeface="Wingdings" panose="05000000000000000000" pitchFamily="2" charset="2"/>
              <a:buChar char="v"/>
            </a:pPr>
            <a:r>
              <a:rPr lang="en-GB" sz="1800" b="0" dirty="0">
                <a:solidFill>
                  <a:schemeClr val="tx1"/>
                </a:solidFill>
              </a:rPr>
              <a:t>Children really engaged with story and activities (inc. SEND) &amp; were comfortable talking about emotions</a:t>
            </a:r>
          </a:p>
          <a:p>
            <a:pPr marL="285750" indent="-285750">
              <a:buFont typeface="Wingdings" panose="05000000000000000000" pitchFamily="2" charset="2"/>
              <a:buChar char="v"/>
            </a:pPr>
            <a:r>
              <a:rPr lang="en-GB" sz="1800" b="0" dirty="0">
                <a:solidFill>
                  <a:schemeClr val="tx1"/>
                </a:solidFill>
              </a:rPr>
              <a:t>Resource aligns with school’s values &amp; teaching approach and this aided implementation</a:t>
            </a:r>
          </a:p>
          <a:p>
            <a:pPr marL="285750" indent="-285750">
              <a:buFont typeface="Wingdings" panose="05000000000000000000" pitchFamily="2" charset="2"/>
              <a:buChar char="v"/>
            </a:pPr>
            <a:r>
              <a:rPr lang="en-GB" sz="1800" b="0" dirty="0">
                <a:solidFill>
                  <a:schemeClr val="tx1"/>
                </a:solidFill>
              </a:rPr>
              <a:t>Activities completed across the whole school</a:t>
            </a:r>
          </a:p>
          <a:p>
            <a:endParaRPr lang="en-GB" sz="1800" dirty="0">
              <a:solidFill>
                <a:schemeClr val="tx1"/>
              </a:solidFill>
            </a:endParaRPr>
          </a:p>
          <a:p>
            <a:endParaRPr lang="en-GB" sz="1800" dirty="0">
              <a:solidFill>
                <a:schemeClr val="tx1"/>
              </a:solidFill>
            </a:endParaRPr>
          </a:p>
          <a:p>
            <a:endParaRPr lang="en-GB" sz="1800" dirty="0">
              <a:solidFill>
                <a:schemeClr val="tx1"/>
              </a:solidFill>
            </a:endParaRPr>
          </a:p>
        </p:txBody>
      </p:sp>
      <p:sp>
        <p:nvSpPr>
          <p:cNvPr id="7" name="TextBox 6">
            <a:extLst>
              <a:ext uri="{FF2B5EF4-FFF2-40B4-BE49-F238E27FC236}">
                <a16:creationId xmlns:a16="http://schemas.microsoft.com/office/drawing/2014/main" id="{7FEF81B3-24B8-2117-A12F-DC9F81E7E39A}"/>
              </a:ext>
            </a:extLst>
          </p:cNvPr>
          <p:cNvSpPr txBox="1"/>
          <p:nvPr/>
        </p:nvSpPr>
        <p:spPr>
          <a:xfrm>
            <a:off x="501732" y="4066140"/>
            <a:ext cx="5811557" cy="2031325"/>
          </a:xfrm>
          <a:prstGeom prst="rect">
            <a:avLst/>
          </a:prstGeom>
          <a:noFill/>
        </p:spPr>
        <p:txBody>
          <a:bodyPr wrap="square" rtlCol="0">
            <a:spAutoFit/>
          </a:bodyPr>
          <a:lstStyle/>
          <a:p>
            <a:r>
              <a:rPr lang="en-GB" u="sng" dirty="0"/>
              <a:t>Implementation aids to help embed resource </a:t>
            </a:r>
          </a:p>
          <a:p>
            <a:pPr marL="285750" indent="-285750">
              <a:buFont typeface="Arial" panose="020B0604020202020204" pitchFamily="34" charset="0"/>
              <a:buChar char="•"/>
            </a:pPr>
            <a:r>
              <a:rPr lang="en-GB" dirty="0"/>
              <a:t>Give each child a book </a:t>
            </a:r>
          </a:p>
          <a:p>
            <a:pPr marL="285750" indent="-285750">
              <a:buFont typeface="Arial" panose="020B0604020202020204" pitchFamily="34" charset="0"/>
              <a:buChar char="•"/>
            </a:pPr>
            <a:r>
              <a:rPr lang="en-GB" dirty="0"/>
              <a:t>Provide lesson plan and resources so ‘ready to go’ </a:t>
            </a:r>
          </a:p>
          <a:p>
            <a:pPr marL="285750" indent="-285750">
              <a:buFont typeface="Arial" panose="020B0604020202020204" pitchFamily="34" charset="0"/>
              <a:buChar char="•"/>
            </a:pPr>
            <a:r>
              <a:rPr lang="en-GB" dirty="0"/>
              <a:t>Link to PHSE </a:t>
            </a:r>
          </a:p>
          <a:p>
            <a:pPr marL="285750" indent="-285750">
              <a:buFont typeface="Arial" panose="020B0604020202020204" pitchFamily="34" charset="0"/>
              <a:buChar char="•"/>
            </a:pPr>
            <a:r>
              <a:rPr lang="en-GB" dirty="0"/>
              <a:t>Consider existing relationships </a:t>
            </a:r>
          </a:p>
          <a:p>
            <a:pPr marL="285750" indent="-285750">
              <a:buFont typeface="Arial" panose="020B0604020202020204" pitchFamily="34" charset="0"/>
              <a:buChar char="•"/>
            </a:pPr>
            <a:r>
              <a:rPr lang="en-GB" dirty="0"/>
              <a:t>Appropriate time of year</a:t>
            </a:r>
          </a:p>
        </p:txBody>
      </p:sp>
      <p:pic>
        <p:nvPicPr>
          <p:cNvPr id="8" name="Picture 7">
            <a:extLst>
              <a:ext uri="{FF2B5EF4-FFF2-40B4-BE49-F238E27FC236}">
                <a16:creationId xmlns:a16="http://schemas.microsoft.com/office/drawing/2014/main" id="{C9AE512C-C8FA-DD52-F0CD-7C3B20B833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0468" y="1431060"/>
            <a:ext cx="2695673" cy="1978517"/>
          </a:xfrm>
          <a:prstGeom prst="rect">
            <a:avLst/>
          </a:prstGeom>
        </p:spPr>
      </p:pic>
      <p:pic>
        <p:nvPicPr>
          <p:cNvPr id="9" name="Picture 8">
            <a:extLst>
              <a:ext uri="{FF2B5EF4-FFF2-40B4-BE49-F238E27FC236}">
                <a16:creationId xmlns:a16="http://schemas.microsoft.com/office/drawing/2014/main" id="{9D084290-0BA9-E961-BB87-4591A7DD73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2675" y="3830128"/>
            <a:ext cx="2721042" cy="1978517"/>
          </a:xfrm>
          <a:prstGeom prst="rect">
            <a:avLst/>
          </a:prstGeom>
        </p:spPr>
      </p:pic>
      <p:pic>
        <p:nvPicPr>
          <p:cNvPr id="10" name="Picture 9">
            <a:extLst>
              <a:ext uri="{FF2B5EF4-FFF2-40B4-BE49-F238E27FC236}">
                <a16:creationId xmlns:a16="http://schemas.microsoft.com/office/drawing/2014/main" id="{0A58A1FA-85A4-33A1-EBF5-8811D9815EEF}"/>
              </a:ext>
            </a:extLst>
          </p:cNvPr>
          <p:cNvPicPr>
            <a:picLocks noChangeAspect="1"/>
          </p:cNvPicPr>
          <p:nvPr/>
        </p:nvPicPr>
        <p:blipFill>
          <a:blip r:embed="rId5" cstate="print">
            <a:extLst>
              <a:ext uri="{28A0092B-C50C-407E-A947-70E740481C1C}">
                <a14:useLocalDpi xmlns:a14="http://schemas.microsoft.com/office/drawing/2010/main" val="0"/>
              </a:ext>
            </a:extLst>
          </a:blip>
          <a:srcRect l="21291"/>
          <a:stretch>
            <a:fillRect/>
          </a:stretch>
        </p:blipFill>
        <p:spPr>
          <a:xfrm>
            <a:off x="9572488" y="3841396"/>
            <a:ext cx="2111912" cy="1978517"/>
          </a:xfrm>
          <a:prstGeom prst="rect">
            <a:avLst/>
          </a:prstGeom>
        </p:spPr>
      </p:pic>
    </p:spTree>
    <p:extLst>
      <p:ext uri="{BB962C8B-B14F-4D97-AF65-F5344CB8AC3E}">
        <p14:creationId xmlns:p14="http://schemas.microsoft.com/office/powerpoint/2010/main" val="1643882385"/>
      </p:ext>
    </p:extLst>
  </p:cSld>
  <p:clrMapOvr>
    <a:masterClrMapping/>
  </p:clrMapOvr>
  <mc:AlternateContent xmlns:mc="http://schemas.openxmlformats.org/markup-compatibility/2006" xmlns:p14="http://schemas.microsoft.com/office/powerpoint/2010/main">
    <mc:Choice Requires="p14">
      <p:transition spd="slow" p14:dur="2000" advTm="68515"/>
    </mc:Choice>
    <mc:Fallback xmlns="">
      <p:transition spd="slow" advTm="6851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4EC1D-B07C-2A4D-BF25-9A34BD019B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665F1-80C6-DD42-33A4-0B502B176126}"/>
              </a:ext>
            </a:extLst>
          </p:cNvPr>
          <p:cNvSpPr>
            <a:spLocks noGrp="1"/>
          </p:cNvSpPr>
          <p:nvPr>
            <p:ph type="title"/>
          </p:nvPr>
        </p:nvSpPr>
        <p:spPr/>
        <p:txBody>
          <a:bodyPr/>
          <a:lstStyle/>
          <a:p>
            <a:r>
              <a:rPr lang="en-GB" dirty="0"/>
              <a:t>Next Steps</a:t>
            </a:r>
            <a:endParaRPr lang="en-US" dirty="0"/>
          </a:p>
        </p:txBody>
      </p:sp>
      <p:sp>
        <p:nvSpPr>
          <p:cNvPr id="3" name="Slide Number Placeholder 2">
            <a:extLst>
              <a:ext uri="{FF2B5EF4-FFF2-40B4-BE49-F238E27FC236}">
                <a16:creationId xmlns:a16="http://schemas.microsoft.com/office/drawing/2014/main" id="{E3EC39BE-F729-753D-81C1-9650BAB5680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6" name="Footer Placeholder 3">
            <a:extLst>
              <a:ext uri="{FF2B5EF4-FFF2-40B4-BE49-F238E27FC236}">
                <a16:creationId xmlns:a16="http://schemas.microsoft.com/office/drawing/2014/main" id="{37F5B58E-D3C3-2CB4-7DE4-C30A081A218E}"/>
              </a:ext>
            </a:extLst>
          </p:cNvPr>
          <p:cNvSpPr>
            <a:spLocks noGrp="1"/>
          </p:cNvSpPr>
          <p:nvPr>
            <p:ph type="ftr" sz="quarter" idx="11"/>
          </p:nvPr>
        </p:nvSpPr>
        <p:spPr>
          <a:xfrm>
            <a:off x="1136693" y="6408651"/>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7" name="Text Placeholder 4">
            <a:extLst>
              <a:ext uri="{FF2B5EF4-FFF2-40B4-BE49-F238E27FC236}">
                <a16:creationId xmlns:a16="http://schemas.microsoft.com/office/drawing/2014/main" id="{50FA6858-2791-B91E-2AA8-44D83633AC81}"/>
              </a:ext>
            </a:extLst>
          </p:cNvPr>
          <p:cNvSpPr>
            <a:spLocks noGrp="1"/>
          </p:cNvSpPr>
          <p:nvPr>
            <p:ph type="body" sz="quarter" idx="12"/>
          </p:nvPr>
        </p:nvSpPr>
        <p:spPr>
          <a:xfrm>
            <a:off x="507599" y="1746000"/>
            <a:ext cx="10818541" cy="4276800"/>
          </a:xfrm>
        </p:spPr>
        <p:txBody>
          <a:bodyPr/>
          <a:lstStyle/>
          <a:p>
            <a:pPr marL="342900" indent="-342900">
              <a:buFont typeface="Arial" panose="020B0604020202020204" pitchFamily="34" charset="0"/>
              <a:buChar char="•"/>
            </a:pPr>
            <a:r>
              <a:rPr lang="en-GB" sz="1800" b="0" dirty="0"/>
              <a:t>Complete data collection in third school </a:t>
            </a:r>
          </a:p>
          <a:p>
            <a:pPr marL="342900" indent="-342900">
              <a:buFont typeface="Arial" panose="020B0604020202020204" pitchFamily="34" charset="0"/>
              <a:buChar char="•"/>
            </a:pPr>
            <a:r>
              <a:rPr lang="en-GB" sz="1800" b="0" dirty="0"/>
              <a:t>Qualitative analysis of feedback data – process evaluation </a:t>
            </a:r>
          </a:p>
          <a:p>
            <a:pPr marL="342900" indent="-342900">
              <a:buFont typeface="Arial" panose="020B0604020202020204" pitchFamily="34" charset="0"/>
              <a:buChar char="•"/>
            </a:pPr>
            <a:r>
              <a:rPr lang="en-GB" sz="1800" b="0" dirty="0"/>
              <a:t>Quantitative analysis of feasibility outcomes (in line with RE-AIM Implementation Framework)</a:t>
            </a:r>
          </a:p>
          <a:p>
            <a:pPr marL="342900" indent="-342900">
              <a:buFont typeface="Arial" panose="020B0604020202020204" pitchFamily="34" charset="0"/>
              <a:buChar char="•"/>
            </a:pPr>
            <a:r>
              <a:rPr lang="en-GB" sz="1800" b="0" dirty="0"/>
              <a:t>Quantitative analysis of change in SDQ, CHU-9D or attendance post intervention compared to pre intervention</a:t>
            </a:r>
          </a:p>
          <a:p>
            <a:pPr marL="342900" indent="-342900">
              <a:buFont typeface="Arial" panose="020B0604020202020204" pitchFamily="34" charset="0"/>
              <a:buChar char="•"/>
            </a:pPr>
            <a:r>
              <a:rPr lang="en-GB" sz="1800" b="0" dirty="0"/>
              <a:t>Further co production &amp; dissemination </a:t>
            </a:r>
          </a:p>
        </p:txBody>
      </p:sp>
    </p:spTree>
    <p:extLst>
      <p:ext uri="{BB962C8B-B14F-4D97-AF65-F5344CB8AC3E}">
        <p14:creationId xmlns:p14="http://schemas.microsoft.com/office/powerpoint/2010/main" val="3685929807"/>
      </p:ext>
    </p:extLst>
  </p:cSld>
  <p:clrMapOvr>
    <a:masterClrMapping/>
  </p:clrMapOvr>
  <mc:AlternateContent xmlns:mc="http://schemas.openxmlformats.org/markup-compatibility/2006" xmlns:p14="http://schemas.microsoft.com/office/powerpoint/2010/main">
    <mc:Choice Requires="p14">
      <p:transition spd="slow" p14:dur="2000" advTm="27608"/>
    </mc:Choice>
    <mc:Fallback xmlns="">
      <p:transition spd="slow" advTm="27608"/>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AFF4E-E4D3-D088-65E3-CF2B2207B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BB3400-7CE4-C164-8C1E-E9566BD1EB70}"/>
              </a:ext>
            </a:extLst>
          </p:cNvPr>
          <p:cNvSpPr>
            <a:spLocks noGrp="1"/>
          </p:cNvSpPr>
          <p:nvPr>
            <p:ph type="title"/>
          </p:nvPr>
        </p:nvSpPr>
        <p:spPr/>
        <p:txBody>
          <a:bodyPr/>
          <a:lstStyle/>
          <a:p>
            <a:r>
              <a:rPr lang="en-GB" dirty="0"/>
              <a:t>Acknowledgments</a:t>
            </a:r>
            <a:endParaRPr lang="en-US" dirty="0"/>
          </a:p>
        </p:txBody>
      </p:sp>
      <p:sp>
        <p:nvSpPr>
          <p:cNvPr id="3" name="Slide Number Placeholder 2">
            <a:extLst>
              <a:ext uri="{FF2B5EF4-FFF2-40B4-BE49-F238E27FC236}">
                <a16:creationId xmlns:a16="http://schemas.microsoft.com/office/drawing/2014/main" id="{E67C4A60-57BB-9367-9CB5-4BFC86288E7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A60D2-E0FE-D345-A8D4-0AC8EF13F903}" type="slidenum">
              <a:rPr kumimoji="0" lang="en-US" sz="1200" b="0" i="0" u="none" strike="noStrike" kern="1200" cap="none" spc="0" normalizeH="0" baseline="0" noProof="0" smtClean="0">
                <a:ln>
                  <a:noFill/>
                </a:ln>
                <a:solidFill>
                  <a:srgbClr val="1C285E"/>
                </a:solidFill>
                <a:effectLst/>
                <a:uLnTx/>
                <a:uFillTx/>
                <a:latin typeface="Inclusive Sans" pitchFamily="2" charset="0"/>
                <a:ea typeface="+mn-ea"/>
                <a:cs typeface="Inclusive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sp>
        <p:nvSpPr>
          <p:cNvPr id="8" name="Text Placeholder 2">
            <a:extLst>
              <a:ext uri="{FF2B5EF4-FFF2-40B4-BE49-F238E27FC236}">
                <a16:creationId xmlns:a16="http://schemas.microsoft.com/office/drawing/2014/main" id="{BB52F5A1-3B49-1908-E30F-7D97C9399E54}"/>
              </a:ext>
            </a:extLst>
          </p:cNvPr>
          <p:cNvSpPr>
            <a:spLocks noGrp="1"/>
          </p:cNvSpPr>
          <p:nvPr>
            <p:ph type="body" sz="quarter" idx="12"/>
          </p:nvPr>
        </p:nvSpPr>
        <p:spPr>
          <a:xfrm>
            <a:off x="417189" y="1557630"/>
            <a:ext cx="11267209" cy="4851020"/>
          </a:xfrm>
        </p:spPr>
        <p:txBody>
          <a:bodyPr/>
          <a:lstStyle/>
          <a:p>
            <a:pPr marL="0" indent="0">
              <a:buNone/>
            </a:pPr>
            <a:r>
              <a:rPr lang="en-GB" sz="1600" b="1" dirty="0">
                <a:solidFill>
                  <a:schemeClr val="tx1"/>
                </a:solidFill>
              </a:rPr>
              <a:t>Twinkle, Twinkle Arti Research Team</a:t>
            </a:r>
          </a:p>
          <a:p>
            <a:pPr marL="0" indent="0">
              <a:lnSpc>
                <a:spcPct val="150000"/>
              </a:lnSpc>
              <a:spcBef>
                <a:spcPts val="0"/>
              </a:spcBef>
              <a:spcAft>
                <a:spcPts val="0"/>
              </a:spcAft>
              <a:buNone/>
            </a:pPr>
            <a:r>
              <a:rPr lang="en-GB" sz="1600" b="0" dirty="0">
                <a:solidFill>
                  <a:schemeClr val="tx1"/>
                </a:solidFill>
              </a:rPr>
              <a:t>Dr Cassey Muir, Population Health Sciences Institute, Newcastle University, UK</a:t>
            </a:r>
          </a:p>
          <a:p>
            <a:pPr marL="0" indent="0">
              <a:lnSpc>
                <a:spcPct val="150000"/>
              </a:lnSpc>
              <a:spcBef>
                <a:spcPts val="0"/>
              </a:spcBef>
              <a:spcAft>
                <a:spcPts val="0"/>
              </a:spcAft>
              <a:buNone/>
            </a:pPr>
            <a:r>
              <a:rPr lang="en-GB" sz="1600" b="0" dirty="0">
                <a:solidFill>
                  <a:schemeClr val="tx1"/>
                </a:solidFill>
              </a:rPr>
              <a:t>Prof Ruth McGovern, Population Health Sciences Institute, Newcastle University, UK</a:t>
            </a:r>
          </a:p>
          <a:p>
            <a:pPr marL="0" indent="0">
              <a:lnSpc>
                <a:spcPct val="150000"/>
              </a:lnSpc>
              <a:spcBef>
                <a:spcPts val="0"/>
              </a:spcBef>
              <a:spcAft>
                <a:spcPts val="0"/>
              </a:spcAft>
              <a:buNone/>
            </a:pPr>
            <a:r>
              <a:rPr lang="en-GB" sz="1600" b="0" dirty="0">
                <a:solidFill>
                  <a:schemeClr val="tx1"/>
                </a:solidFill>
              </a:rPr>
              <a:t>Ms Deborah Smart, Population Health Sciences Institute, Newcastle University, UK</a:t>
            </a:r>
          </a:p>
          <a:p>
            <a:pPr marL="0" indent="0">
              <a:lnSpc>
                <a:spcPct val="150000"/>
              </a:lnSpc>
              <a:spcBef>
                <a:spcPts val="0"/>
              </a:spcBef>
              <a:spcAft>
                <a:spcPts val="0"/>
              </a:spcAft>
              <a:buNone/>
            </a:pPr>
            <a:r>
              <a:rPr lang="en-GB" sz="1600" b="0" dirty="0">
                <a:solidFill>
                  <a:schemeClr val="tx1"/>
                </a:solidFill>
              </a:rPr>
              <a:t>Ms Jenny Lorimer, Coram SCARF Life Education, UK</a:t>
            </a:r>
          </a:p>
          <a:p>
            <a:pPr marL="0" indent="0">
              <a:lnSpc>
                <a:spcPct val="150000"/>
              </a:lnSpc>
              <a:spcBef>
                <a:spcPts val="0"/>
              </a:spcBef>
              <a:spcAft>
                <a:spcPts val="0"/>
              </a:spcAft>
              <a:buNone/>
            </a:pPr>
            <a:r>
              <a:rPr lang="en-GB" sz="1600" b="0" dirty="0">
                <a:solidFill>
                  <a:schemeClr val="tx1"/>
                </a:solidFill>
              </a:rPr>
              <a:t>Ms Jan Forshaw, Coram SCARF Life Education, UK</a:t>
            </a:r>
          </a:p>
          <a:p>
            <a:pPr marL="0" indent="0">
              <a:lnSpc>
                <a:spcPct val="150000"/>
              </a:lnSpc>
              <a:spcBef>
                <a:spcPts val="0"/>
              </a:spcBef>
              <a:spcAft>
                <a:spcPts val="0"/>
              </a:spcAft>
              <a:buNone/>
            </a:pPr>
            <a:r>
              <a:rPr lang="en-GB" sz="1600" b="0" dirty="0">
                <a:solidFill>
                  <a:schemeClr val="tx1"/>
                </a:solidFill>
              </a:rPr>
              <a:t>Prof Eileen Kaner Population Health Sciences Institute, Newcastle University, UK</a:t>
            </a:r>
          </a:p>
          <a:p>
            <a:pPr marL="0" indent="0">
              <a:lnSpc>
                <a:spcPct val="150000"/>
              </a:lnSpc>
              <a:spcBef>
                <a:spcPts val="0"/>
              </a:spcBef>
              <a:spcAft>
                <a:spcPts val="0"/>
              </a:spcAft>
              <a:buNone/>
            </a:pPr>
            <a:r>
              <a:rPr lang="en-GB" sz="1600" b="0" dirty="0">
                <a:solidFill>
                  <a:schemeClr val="tx1"/>
                </a:solidFill>
              </a:rPr>
              <a:t>Prof Geraldine Macdonald, School for Policy Studies, Bristol University, UK</a:t>
            </a:r>
          </a:p>
          <a:p>
            <a:pPr marL="0" indent="0">
              <a:lnSpc>
                <a:spcPct val="150000"/>
              </a:lnSpc>
              <a:spcBef>
                <a:spcPts val="0"/>
              </a:spcBef>
              <a:spcAft>
                <a:spcPts val="0"/>
              </a:spcAft>
              <a:buNone/>
            </a:pPr>
            <a:r>
              <a:rPr lang="en-GB" sz="1600" b="0" dirty="0">
                <a:solidFill>
                  <a:schemeClr val="tx1"/>
                </a:solidFill>
              </a:rPr>
              <a:t>Dr Lee Clay, School for Policy Studies, Bristol University, UK</a:t>
            </a:r>
          </a:p>
          <a:p>
            <a:pPr marL="0" indent="0">
              <a:lnSpc>
                <a:spcPct val="150000"/>
              </a:lnSpc>
              <a:spcBef>
                <a:spcPts val="0"/>
              </a:spcBef>
              <a:spcAft>
                <a:spcPts val="0"/>
              </a:spcAft>
              <a:buNone/>
            </a:pPr>
            <a:r>
              <a:rPr lang="en-GB" sz="1600" b="0" dirty="0">
                <a:solidFill>
                  <a:schemeClr val="tx1"/>
                </a:solidFill>
              </a:rPr>
              <a:t>James Parsonage, Population Health Sciences, Bristol University UK</a:t>
            </a:r>
          </a:p>
          <a:p>
            <a:pPr marL="0" indent="0">
              <a:lnSpc>
                <a:spcPct val="150000"/>
              </a:lnSpc>
              <a:spcBef>
                <a:spcPts val="0"/>
              </a:spcBef>
              <a:spcAft>
                <a:spcPts val="0"/>
              </a:spcAft>
              <a:buNone/>
            </a:pPr>
            <a:r>
              <a:rPr lang="en-GB" sz="1600" b="0" dirty="0">
                <a:solidFill>
                  <a:schemeClr val="tx1"/>
                </a:solidFill>
              </a:rPr>
              <a:t>Ass. Prof Dinithi Wijedasa, School for Policy Studies, Bristol University, UK</a:t>
            </a:r>
          </a:p>
          <a:p>
            <a:r>
              <a:rPr lang="en-US" sz="1500" dirty="0"/>
              <a:t>This project is funded by the National Institute for Health and Care Research (NIHR) Three Research Schools Prevention Research </a:t>
            </a:r>
            <a:r>
              <a:rPr lang="en-US" sz="1500" dirty="0" err="1"/>
              <a:t>Programme</a:t>
            </a:r>
            <a:r>
              <a:rPr lang="en-US" sz="1500" dirty="0"/>
              <a:t> </a:t>
            </a:r>
            <a:endParaRPr lang="en-GB" sz="1500" dirty="0"/>
          </a:p>
          <a:p>
            <a:pPr marL="0" indent="0">
              <a:buNone/>
            </a:pPr>
            <a:endParaRPr lang="en-GB" sz="1800" dirty="0"/>
          </a:p>
        </p:txBody>
      </p:sp>
      <p:pic>
        <p:nvPicPr>
          <p:cNvPr id="10" name="Picture 9" descr="A yellow star with a face and eyes&#10;&#10;Description automatically generated">
            <a:extLst>
              <a:ext uri="{FF2B5EF4-FFF2-40B4-BE49-F238E27FC236}">
                <a16:creationId xmlns:a16="http://schemas.microsoft.com/office/drawing/2014/main" id="{491EECE6-A33E-C578-37B3-6861BA3A6D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2759" y="1557629"/>
            <a:ext cx="2162052" cy="2427170"/>
          </a:xfrm>
          <a:prstGeom prst="rect">
            <a:avLst/>
          </a:prstGeom>
        </p:spPr>
      </p:pic>
      <p:sp>
        <p:nvSpPr>
          <p:cNvPr id="11" name="Footer Placeholder 3">
            <a:extLst>
              <a:ext uri="{FF2B5EF4-FFF2-40B4-BE49-F238E27FC236}">
                <a16:creationId xmlns:a16="http://schemas.microsoft.com/office/drawing/2014/main" id="{4AA62D34-8A24-BA73-54CB-ACEA7E90E546}"/>
              </a:ext>
            </a:extLst>
          </p:cNvPr>
          <p:cNvSpPr>
            <a:spLocks noGrp="1"/>
          </p:cNvSpPr>
          <p:nvPr>
            <p:ph type="ftr" sz="quarter" idx="11"/>
          </p:nvPr>
        </p:nvSpPr>
        <p:spPr>
          <a:xfrm>
            <a:off x="1103643" y="6384814"/>
            <a:ext cx="10388999" cy="321758"/>
          </a:xfrm>
        </p:spPr>
        <p:txBody>
          <a:bodyPr/>
          <a:lstStyle/>
          <a:p>
            <a:pPr lvl="0">
              <a:defRPr/>
            </a:pPr>
            <a:r>
              <a:rPr lang="en-GB" dirty="0"/>
              <a:t>From storybook to classroom: co-production and early piloting of a preventive intervention for children affected by parental substance use in UK primary schools </a:t>
            </a:r>
            <a:endParaRPr kumimoji="0" lang="en-US" sz="1200" b="0" i="0" u="none" strike="noStrike" kern="1200" cap="none" spc="0" normalizeH="0" baseline="0" noProof="0" dirty="0">
              <a:ln>
                <a:noFill/>
              </a:ln>
              <a:solidFill>
                <a:srgbClr val="1C285E"/>
              </a:solidFill>
              <a:effectLst/>
              <a:uLnTx/>
              <a:uFillTx/>
              <a:latin typeface="Inclusive Sans" pitchFamily="2" charset="0"/>
              <a:ea typeface="+mn-ea"/>
              <a:cs typeface="Inclusive Sans" pitchFamily="2" charset="0"/>
            </a:endParaRPr>
          </a:p>
        </p:txBody>
      </p:sp>
      <p:pic>
        <p:nvPicPr>
          <p:cNvPr id="13" name="Picture 12" descr="A blue and white logo&#10;&#10;Description automatically generated">
            <a:extLst>
              <a:ext uri="{FF2B5EF4-FFF2-40B4-BE49-F238E27FC236}">
                <a16:creationId xmlns:a16="http://schemas.microsoft.com/office/drawing/2014/main" id="{6DB77001-2C3E-4280-9BC0-963E068F6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49162" y="4335952"/>
            <a:ext cx="1276350" cy="446132"/>
          </a:xfrm>
          <a:prstGeom prst="rect">
            <a:avLst/>
          </a:prstGeom>
        </p:spPr>
      </p:pic>
      <p:pic>
        <p:nvPicPr>
          <p:cNvPr id="15" name="Picture 14" descr="University of Bristol logo in PNG SVG Vector format - Free Download">
            <a:extLst>
              <a:ext uri="{FF2B5EF4-FFF2-40B4-BE49-F238E27FC236}">
                <a16:creationId xmlns:a16="http://schemas.microsoft.com/office/drawing/2014/main" id="{043C0CCF-D3C2-2A73-BA3C-16E537B21675}"/>
              </a:ext>
            </a:extLst>
          </p:cNvPr>
          <p:cNvPicPr>
            <a:picLocks noChangeAspect="1"/>
          </p:cNvPicPr>
          <p:nvPr/>
        </p:nvPicPr>
        <p:blipFill rotWithShape="1">
          <a:blip r:embed="rId5">
            <a:extLst>
              <a:ext uri="{28A0092B-C50C-407E-A947-70E740481C1C}">
                <a14:useLocalDpi xmlns:a14="http://schemas.microsoft.com/office/drawing/2010/main" val="0"/>
              </a:ext>
            </a:extLst>
          </a:blip>
          <a:srcRect l="23599" t="41879" r="23056" b="41170"/>
          <a:stretch/>
        </p:blipFill>
        <p:spPr bwMode="auto">
          <a:xfrm>
            <a:off x="10323543" y="4291565"/>
            <a:ext cx="1406061" cy="446400"/>
          </a:xfrm>
          <a:prstGeom prst="rect">
            <a:avLst/>
          </a:prstGeom>
          <a:noFill/>
          <a:ln>
            <a:noFill/>
          </a:ln>
          <a:extLst>
            <a:ext uri="{53640926-AAD7-44D8-BBD7-CCE9431645EC}">
              <a14:shadowObscured xmlns:a14="http://schemas.microsoft.com/office/drawing/2010/main"/>
            </a:ext>
          </a:extLst>
        </p:spPr>
      </p:pic>
      <p:pic>
        <p:nvPicPr>
          <p:cNvPr id="17" name="Picture 16" descr="A close-up of logos&#10;&#10;AI-generated content may be incorrect.">
            <a:extLst>
              <a:ext uri="{FF2B5EF4-FFF2-40B4-BE49-F238E27FC236}">
                <a16:creationId xmlns:a16="http://schemas.microsoft.com/office/drawing/2014/main" id="{98CBF8F9-34F2-2A0D-D269-33864C31E8F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852542" y="4903707"/>
            <a:ext cx="1679553" cy="446400"/>
          </a:xfrm>
          <a:prstGeom prst="rect">
            <a:avLst/>
          </a:prstGeom>
          <a:noFill/>
          <a:ln>
            <a:noFill/>
          </a:ln>
        </p:spPr>
      </p:pic>
    </p:spTree>
    <p:extLst>
      <p:ext uri="{BB962C8B-B14F-4D97-AF65-F5344CB8AC3E}">
        <p14:creationId xmlns:p14="http://schemas.microsoft.com/office/powerpoint/2010/main" val="4165698114"/>
      </p:ext>
    </p:extLst>
  </p:cSld>
  <p:clrMapOvr>
    <a:masterClrMapping/>
  </p:clrMapOvr>
  <mc:AlternateContent xmlns:mc="http://schemas.openxmlformats.org/markup-compatibility/2006" xmlns:p14="http://schemas.microsoft.com/office/powerpoint/2010/main">
    <mc:Choice Requires="p14">
      <p:transition spd="slow" p14:dur="2000" advTm="7933"/>
    </mc:Choice>
    <mc:Fallback xmlns="">
      <p:transition spd="slow" advTm="793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734A6-6301-D7EE-A3DD-984E831A05BE}"/>
              </a:ext>
            </a:extLst>
          </p:cNvPr>
          <p:cNvSpPr>
            <a:spLocks noGrp="1"/>
          </p:cNvSpPr>
          <p:nvPr>
            <p:ph type="ctrTitle"/>
          </p:nvPr>
        </p:nvSpPr>
        <p:spPr>
          <a:xfrm>
            <a:off x="507600" y="1477141"/>
            <a:ext cx="9175487" cy="1418084"/>
          </a:xfrm>
        </p:spPr>
        <p:txBody>
          <a:bodyPr/>
          <a:lstStyle/>
          <a:p>
            <a:endParaRPr lang="en-GB" dirty="0"/>
          </a:p>
        </p:txBody>
      </p:sp>
      <p:sp>
        <p:nvSpPr>
          <p:cNvPr id="3" name="Subtitle 2">
            <a:extLst>
              <a:ext uri="{FF2B5EF4-FFF2-40B4-BE49-F238E27FC236}">
                <a16:creationId xmlns:a16="http://schemas.microsoft.com/office/drawing/2014/main" id="{293BBCCF-2D07-DD68-7A5D-4EA241125E64}"/>
              </a:ext>
            </a:extLst>
          </p:cNvPr>
          <p:cNvSpPr>
            <a:spLocks noGrp="1"/>
          </p:cNvSpPr>
          <p:nvPr>
            <p:ph type="subTitle" idx="1"/>
          </p:nvPr>
        </p:nvSpPr>
        <p:spPr>
          <a:xfrm>
            <a:off x="507600" y="2927216"/>
            <a:ext cx="6070409" cy="1657047"/>
          </a:xfrm>
        </p:spPr>
        <p:txBody>
          <a:bodyPr/>
          <a:lstStyle/>
          <a:p>
            <a:r>
              <a:rPr lang="en-GB" dirty="0"/>
              <a:t>Dr Nicola Aldridge </a:t>
            </a:r>
          </a:p>
          <a:p>
            <a:r>
              <a:rPr lang="en-GB" dirty="0"/>
              <a:t>Population Health Sciences Institute</a:t>
            </a:r>
          </a:p>
          <a:p>
            <a:r>
              <a:rPr lang="en-GB" dirty="0"/>
              <a:t>Newcastle University </a:t>
            </a:r>
          </a:p>
          <a:p>
            <a:r>
              <a:rPr lang="en-GB" dirty="0"/>
              <a:t>Newcastle Upon Tyne, UK</a:t>
            </a:r>
          </a:p>
          <a:p>
            <a:r>
              <a:rPr lang="en-GB" b="1" dirty="0"/>
              <a:t>Nicola.Aldridge@newcastle.ac.uk</a:t>
            </a:r>
          </a:p>
        </p:txBody>
      </p:sp>
    </p:spTree>
    <p:extLst>
      <p:ext uri="{BB962C8B-B14F-4D97-AF65-F5344CB8AC3E}">
        <p14:creationId xmlns:p14="http://schemas.microsoft.com/office/powerpoint/2010/main" val="3906200402"/>
      </p:ext>
    </p:extLst>
  </p:cSld>
  <p:clrMapOvr>
    <a:masterClrMapping/>
  </p:clrMapOvr>
  <mc:AlternateContent xmlns:mc="http://schemas.openxmlformats.org/markup-compatibility/2006" xmlns:p14="http://schemas.microsoft.com/office/powerpoint/2010/main">
    <mc:Choice Requires="p14">
      <p:transition spd="slow" p14:dur="2000" advTm="4916"/>
    </mc:Choice>
    <mc:Fallback xmlns="">
      <p:transition spd="slow" advTm="4916"/>
    </mc:Fallback>
  </mc:AlternateContent>
</p:sld>
</file>

<file path=ppt/theme/theme1.xml><?xml version="1.0" encoding="utf-8"?>
<a:theme xmlns:a="http://schemas.openxmlformats.org/drawingml/2006/main" name="1_Office Theme">
  <a:themeElements>
    <a:clrScheme name="Custom 1">
      <a:dk1>
        <a:srgbClr val="1C285E"/>
      </a:dk1>
      <a:lt1>
        <a:srgbClr val="FFFFFF"/>
      </a:lt1>
      <a:dk2>
        <a:srgbClr val="FFD1E0"/>
      </a:dk2>
      <a:lt2>
        <a:srgbClr val="C3C5FF"/>
      </a:lt2>
      <a:accent1>
        <a:srgbClr val="FC5D5D"/>
      </a:accent1>
      <a:accent2>
        <a:srgbClr val="FAF3EB"/>
      </a:accent2>
      <a:accent3>
        <a:srgbClr val="C7E9FF"/>
      </a:accent3>
      <a:accent4>
        <a:srgbClr val="C5DCE5"/>
      </a:accent4>
      <a:accent5>
        <a:srgbClr val="804055"/>
      </a:accent5>
      <a:accent6>
        <a:srgbClr val="3C3C3C"/>
      </a:accent6>
      <a:hlink>
        <a:srgbClr val="804055"/>
      </a:hlink>
      <a:folHlink>
        <a:srgbClr val="3E439C"/>
      </a:folHlink>
    </a:clrScheme>
    <a:fontScheme name="Inclusive Sans">
      <a:majorFont>
        <a:latin typeface="Inclusive Sans"/>
        <a:ea typeface=""/>
        <a:cs typeface=""/>
      </a:majorFont>
      <a:minorFont>
        <a:latin typeface="Inclusiv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3329</TotalTime>
  <Words>4309</Words>
  <Application>Microsoft Office PowerPoint</Application>
  <PresentationFormat>Widescreen</PresentationFormat>
  <Paragraphs>394</Paragraphs>
  <Slides>18</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Inclusive Sans </vt:lpstr>
      <vt:lpstr>Wingdings</vt:lpstr>
      <vt:lpstr>Segoe UI</vt:lpstr>
      <vt:lpstr>Lato</vt:lpstr>
      <vt:lpstr>Aptos</vt:lpstr>
      <vt:lpstr>Inclusive Sans</vt:lpstr>
      <vt:lpstr>Comic Sans MS</vt:lpstr>
      <vt:lpstr>1_Office Theme</vt:lpstr>
      <vt:lpstr>From storybook to classroom: co-production and early piloting of a preventive intervention for children affected by parental substance use in UK primary schools </vt:lpstr>
      <vt:lpstr>Background: Bringing Two Projects Together</vt:lpstr>
      <vt:lpstr>What parents and carers told us… </vt:lpstr>
      <vt:lpstr>What young people told us… </vt:lpstr>
      <vt:lpstr>The need for an open approach at school…</vt:lpstr>
      <vt:lpstr>We co-produced the Twinkle, Twinkle Arti Story</vt:lpstr>
      <vt:lpstr>PowerPoint Presentation</vt:lpstr>
      <vt:lpstr>Preliminary Findings: Co-Production </vt:lpstr>
      <vt:lpstr>Lesson Plan</vt:lpstr>
      <vt:lpstr>Lesson Plan Core Activities</vt:lpstr>
      <vt:lpstr>Lesson Plan Core Activities</vt:lpstr>
      <vt:lpstr>PowerPoint Presentation</vt:lpstr>
      <vt:lpstr>Preliminary Findings: Feasibility</vt:lpstr>
      <vt:lpstr>Preliminary Findings: Class Feedback</vt:lpstr>
      <vt:lpstr>Preliminary Findings: Teacher Feedback</vt:lpstr>
      <vt:lpstr>Next Steps</vt:lpstr>
      <vt:lpstr>Acknowledgments</vt:lpstr>
      <vt:lpstr>PowerPoint Presentation</vt:lpstr>
    </vt:vector>
  </TitlesOfParts>
  <Company>University of Leeds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Alice Ford</dc:creator>
  <cp:lastModifiedBy>Nicola Aldridge</cp:lastModifiedBy>
  <cp:revision>37</cp:revision>
  <dcterms:created xsi:type="dcterms:W3CDTF">2026-02-07T14:03:06Z</dcterms:created>
  <dcterms:modified xsi:type="dcterms:W3CDTF">2026-09-06T18:00:14Z</dcterms:modified>
</cp:coreProperties>
</file>