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4.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6.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7.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8.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25.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4"/>
    <p:sldMasterId id="2147483670" r:id="rId5"/>
    <p:sldMasterId id="2147483681" r:id="rId6"/>
  </p:sldMasterIdLst>
  <p:notesMasterIdLst>
    <p:notesMasterId r:id="rId34"/>
  </p:notesMasterIdLst>
  <p:sldIdLst>
    <p:sldId id="267" r:id="rId7"/>
    <p:sldId id="537" r:id="rId8"/>
    <p:sldId id="299" r:id="rId9"/>
    <p:sldId id="273" r:id="rId10"/>
    <p:sldId id="525" r:id="rId11"/>
    <p:sldId id="287" r:id="rId12"/>
    <p:sldId id="526" r:id="rId13"/>
    <p:sldId id="532" r:id="rId14"/>
    <p:sldId id="531" r:id="rId15"/>
    <p:sldId id="527" r:id="rId16"/>
    <p:sldId id="529" r:id="rId17"/>
    <p:sldId id="519" r:id="rId18"/>
    <p:sldId id="530" r:id="rId19"/>
    <p:sldId id="268" r:id="rId20"/>
    <p:sldId id="520" r:id="rId21"/>
    <p:sldId id="522" r:id="rId22"/>
    <p:sldId id="523" r:id="rId23"/>
    <p:sldId id="516" r:id="rId24"/>
    <p:sldId id="534" r:id="rId25"/>
    <p:sldId id="535" r:id="rId26"/>
    <p:sldId id="536" r:id="rId27"/>
    <p:sldId id="269" r:id="rId28"/>
    <p:sldId id="275" r:id="rId29"/>
    <p:sldId id="276" r:id="rId30"/>
    <p:sldId id="524" r:id="rId31"/>
    <p:sldId id="517" r:id="rId32"/>
    <p:sldId id="298"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ge titre" id="{146CE2B0-8FB5-C94E-878B-023ED8A8DD32}">
          <p14:sldIdLst/>
        </p14:section>
        <p14:section name="Pages début de module" id="{B0CB852B-1D2E-BE4F-B081-98A7AEA61DC4}">
          <p14:sldIdLst>
            <p14:sldId id="267"/>
            <p14:sldId id="537"/>
            <p14:sldId id="299"/>
            <p14:sldId id="273"/>
            <p14:sldId id="525"/>
            <p14:sldId id="287"/>
            <p14:sldId id="526"/>
            <p14:sldId id="532"/>
            <p14:sldId id="531"/>
            <p14:sldId id="527"/>
            <p14:sldId id="529"/>
            <p14:sldId id="519"/>
            <p14:sldId id="530"/>
            <p14:sldId id="268"/>
            <p14:sldId id="520"/>
            <p14:sldId id="522"/>
            <p14:sldId id="523"/>
            <p14:sldId id="516"/>
            <p14:sldId id="534"/>
            <p14:sldId id="535"/>
            <p14:sldId id="536"/>
            <p14:sldId id="269"/>
            <p14:sldId id="275"/>
            <p14:sldId id="276"/>
            <p14:sldId id="524"/>
            <p14:sldId id="517"/>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638"/>
    <a:srgbClr val="FAB73D"/>
    <a:srgbClr val="01A6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19"/>
    <p:restoredTop sz="86395" autoAdjust="0"/>
  </p:normalViewPr>
  <p:slideViewPr>
    <p:cSldViewPr snapToGrid="0">
      <p:cViewPr varScale="1">
        <p:scale>
          <a:sx n="107" d="100"/>
          <a:sy n="107" d="100"/>
        </p:scale>
        <p:origin x="552" y="48"/>
      </p:cViewPr>
      <p:guideLst/>
    </p:cSldViewPr>
  </p:slideViewPr>
  <p:notesTextViewPr>
    <p:cViewPr>
      <p:scale>
        <a:sx n="1" d="1"/>
        <a:sy n="1" d="1"/>
      </p:scale>
      <p:origin x="0" y="-237"/>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A30B81-3927-4503-B5FD-EE1A717E724D}" type="doc">
      <dgm:prSet loTypeId="urn:microsoft.com/office/officeart/2005/8/layout/cycle8" loCatId="cycle" qsTypeId="urn:microsoft.com/office/officeart/2005/8/quickstyle/simple5" qsCatId="simple" csTypeId="urn:microsoft.com/office/officeart/2005/8/colors/colorful1" csCatId="colorful" phldr="1"/>
      <dgm:spPr/>
      <dgm:t>
        <a:bodyPr/>
        <a:lstStyle/>
        <a:p>
          <a:endParaRPr lang="fr-CA"/>
        </a:p>
      </dgm:t>
    </dgm:pt>
    <dgm:pt modelId="{2B7CB285-56C3-4F6D-8DD0-C24080903F7B}">
      <dgm:prSet phldrT="[Texte]"/>
      <dgm:spPr/>
      <dgm:t>
        <a:bodyPr/>
        <a:lstStyle/>
        <a:p>
          <a:r>
            <a:rPr lang="fr-FR" dirty="0"/>
            <a:t> </a:t>
          </a:r>
          <a:endParaRPr lang="fr-CA" dirty="0"/>
        </a:p>
      </dgm:t>
    </dgm:pt>
    <dgm:pt modelId="{C1504FAF-794C-409B-BA15-DE0C6A04328B}" type="parTrans" cxnId="{845449D8-E436-420F-8CFE-25F5DAC6C165}">
      <dgm:prSet/>
      <dgm:spPr/>
      <dgm:t>
        <a:bodyPr/>
        <a:lstStyle/>
        <a:p>
          <a:endParaRPr lang="fr-CA"/>
        </a:p>
      </dgm:t>
    </dgm:pt>
    <dgm:pt modelId="{D96EC251-C4A6-441B-8208-1800702383DA}" type="sibTrans" cxnId="{845449D8-E436-420F-8CFE-25F5DAC6C165}">
      <dgm:prSet/>
      <dgm:spPr/>
      <dgm:t>
        <a:bodyPr/>
        <a:lstStyle/>
        <a:p>
          <a:endParaRPr lang="fr-CA"/>
        </a:p>
      </dgm:t>
    </dgm:pt>
    <dgm:pt modelId="{921E6211-818C-4503-A0AF-5A5E3B9DF7F0}">
      <dgm:prSet phldrT="[Texte]"/>
      <dgm:spPr/>
      <dgm:t>
        <a:bodyPr/>
        <a:lstStyle/>
        <a:p>
          <a:r>
            <a:rPr lang="fr-FR" dirty="0"/>
            <a:t> </a:t>
          </a:r>
          <a:endParaRPr lang="fr-CA" dirty="0"/>
        </a:p>
      </dgm:t>
    </dgm:pt>
    <dgm:pt modelId="{D21F757C-2978-4C0B-9198-3D0246F63AAD}" type="parTrans" cxnId="{73F5CF8F-0935-4CE6-B815-04B8AD6E0D19}">
      <dgm:prSet/>
      <dgm:spPr/>
      <dgm:t>
        <a:bodyPr/>
        <a:lstStyle/>
        <a:p>
          <a:endParaRPr lang="fr-CA"/>
        </a:p>
      </dgm:t>
    </dgm:pt>
    <dgm:pt modelId="{7A1F46FE-4092-4A3B-A0B6-1D43933CA2AB}" type="sibTrans" cxnId="{73F5CF8F-0935-4CE6-B815-04B8AD6E0D19}">
      <dgm:prSet/>
      <dgm:spPr/>
      <dgm:t>
        <a:bodyPr/>
        <a:lstStyle/>
        <a:p>
          <a:endParaRPr lang="fr-CA"/>
        </a:p>
      </dgm:t>
    </dgm:pt>
    <dgm:pt modelId="{7FB11E83-845E-454E-9385-7BB05B1490D2}">
      <dgm:prSet phldrT="[Texte]"/>
      <dgm:spPr/>
      <dgm:t>
        <a:bodyPr/>
        <a:lstStyle/>
        <a:p>
          <a:r>
            <a:rPr lang="fr-FR" dirty="0"/>
            <a:t> </a:t>
          </a:r>
          <a:endParaRPr lang="fr-CA" dirty="0"/>
        </a:p>
      </dgm:t>
    </dgm:pt>
    <dgm:pt modelId="{1DE9F522-0087-4EDF-BC69-EC8402AD9B8A}" type="parTrans" cxnId="{0518AEFC-0BBB-43E5-8CA5-C268D152B73A}">
      <dgm:prSet/>
      <dgm:spPr/>
      <dgm:t>
        <a:bodyPr/>
        <a:lstStyle/>
        <a:p>
          <a:endParaRPr lang="fr-CA"/>
        </a:p>
      </dgm:t>
    </dgm:pt>
    <dgm:pt modelId="{4F8228FB-ABD6-4A0C-A52E-73883258E889}" type="sibTrans" cxnId="{0518AEFC-0BBB-43E5-8CA5-C268D152B73A}">
      <dgm:prSet/>
      <dgm:spPr/>
      <dgm:t>
        <a:bodyPr/>
        <a:lstStyle/>
        <a:p>
          <a:endParaRPr lang="fr-CA"/>
        </a:p>
      </dgm:t>
    </dgm:pt>
    <dgm:pt modelId="{9534E3ED-F886-440C-9B8E-BA20113F8F65}" type="pres">
      <dgm:prSet presAssocID="{94A30B81-3927-4503-B5FD-EE1A717E724D}" presName="compositeShape" presStyleCnt="0">
        <dgm:presLayoutVars>
          <dgm:chMax val="7"/>
          <dgm:dir/>
          <dgm:resizeHandles val="exact"/>
        </dgm:presLayoutVars>
      </dgm:prSet>
      <dgm:spPr/>
    </dgm:pt>
    <dgm:pt modelId="{032E2D02-C928-4057-A14F-F310C8E76080}" type="pres">
      <dgm:prSet presAssocID="{94A30B81-3927-4503-B5FD-EE1A717E724D}" presName="wedge1" presStyleLbl="node1" presStyleIdx="0" presStyleCnt="3" custLinFactNeighborX="-2715"/>
      <dgm:spPr/>
    </dgm:pt>
    <dgm:pt modelId="{7BB90B30-E17C-47B5-8AB7-C052152A1477}" type="pres">
      <dgm:prSet presAssocID="{94A30B81-3927-4503-B5FD-EE1A717E724D}" presName="dummy1a" presStyleCnt="0"/>
      <dgm:spPr/>
    </dgm:pt>
    <dgm:pt modelId="{F9379049-1210-4EC8-96E0-96A1E8BE1083}" type="pres">
      <dgm:prSet presAssocID="{94A30B81-3927-4503-B5FD-EE1A717E724D}" presName="dummy1b" presStyleCnt="0"/>
      <dgm:spPr/>
    </dgm:pt>
    <dgm:pt modelId="{F11C8E58-C728-4947-A6D7-303BB913AE1C}" type="pres">
      <dgm:prSet presAssocID="{94A30B81-3927-4503-B5FD-EE1A717E724D}" presName="wedge1Tx" presStyleLbl="node1" presStyleIdx="0" presStyleCnt="3">
        <dgm:presLayoutVars>
          <dgm:chMax val="0"/>
          <dgm:chPref val="0"/>
          <dgm:bulletEnabled val="1"/>
        </dgm:presLayoutVars>
      </dgm:prSet>
      <dgm:spPr/>
    </dgm:pt>
    <dgm:pt modelId="{57482BEA-606E-4DB3-A097-56ACABC7EE7F}" type="pres">
      <dgm:prSet presAssocID="{94A30B81-3927-4503-B5FD-EE1A717E724D}" presName="wedge2" presStyleLbl="node1" presStyleIdx="1" presStyleCnt="3" custLinFactNeighborY="-3150"/>
      <dgm:spPr/>
    </dgm:pt>
    <dgm:pt modelId="{85CA5C24-8A70-4F52-BD35-93F4D7E81DC3}" type="pres">
      <dgm:prSet presAssocID="{94A30B81-3927-4503-B5FD-EE1A717E724D}" presName="dummy2a" presStyleCnt="0"/>
      <dgm:spPr/>
    </dgm:pt>
    <dgm:pt modelId="{4B0DF06A-92AD-43D5-9C41-55BDF3752B98}" type="pres">
      <dgm:prSet presAssocID="{94A30B81-3927-4503-B5FD-EE1A717E724D}" presName="dummy2b" presStyleCnt="0"/>
      <dgm:spPr/>
    </dgm:pt>
    <dgm:pt modelId="{1A83EB5A-E0C4-40D9-A848-D68B125FDB17}" type="pres">
      <dgm:prSet presAssocID="{94A30B81-3927-4503-B5FD-EE1A717E724D}" presName="wedge2Tx" presStyleLbl="node1" presStyleIdx="1" presStyleCnt="3">
        <dgm:presLayoutVars>
          <dgm:chMax val="0"/>
          <dgm:chPref val="0"/>
          <dgm:bulletEnabled val="1"/>
        </dgm:presLayoutVars>
      </dgm:prSet>
      <dgm:spPr/>
    </dgm:pt>
    <dgm:pt modelId="{62F9F175-43AE-4D2C-AF7F-ED04E6429F25}" type="pres">
      <dgm:prSet presAssocID="{94A30B81-3927-4503-B5FD-EE1A717E724D}" presName="wedge3" presStyleLbl="node1" presStyleIdx="2" presStyleCnt="3" custLinFactNeighborX="1575"/>
      <dgm:spPr/>
    </dgm:pt>
    <dgm:pt modelId="{16A8F946-BF17-4FA0-B602-8D22795546D6}" type="pres">
      <dgm:prSet presAssocID="{94A30B81-3927-4503-B5FD-EE1A717E724D}" presName="dummy3a" presStyleCnt="0"/>
      <dgm:spPr/>
    </dgm:pt>
    <dgm:pt modelId="{CCE6FB5D-A623-4D1B-94B1-342D29E55000}" type="pres">
      <dgm:prSet presAssocID="{94A30B81-3927-4503-B5FD-EE1A717E724D}" presName="dummy3b" presStyleCnt="0"/>
      <dgm:spPr/>
    </dgm:pt>
    <dgm:pt modelId="{2D0AB6B2-C4F0-47E9-AF64-9A20FCE7AFFB}" type="pres">
      <dgm:prSet presAssocID="{94A30B81-3927-4503-B5FD-EE1A717E724D}" presName="wedge3Tx" presStyleLbl="node1" presStyleIdx="2" presStyleCnt="3">
        <dgm:presLayoutVars>
          <dgm:chMax val="0"/>
          <dgm:chPref val="0"/>
          <dgm:bulletEnabled val="1"/>
        </dgm:presLayoutVars>
      </dgm:prSet>
      <dgm:spPr/>
    </dgm:pt>
    <dgm:pt modelId="{C0EB8BD4-D004-401E-9AB3-A034792755FE}" type="pres">
      <dgm:prSet presAssocID="{D96EC251-C4A6-441B-8208-1800702383DA}" presName="arrowWedge1" presStyleLbl="fgSibTrans2D1" presStyleIdx="0" presStyleCnt="3"/>
      <dgm:spPr/>
    </dgm:pt>
    <dgm:pt modelId="{B8C30194-B64D-4189-A4C0-71D95F97FC34}" type="pres">
      <dgm:prSet presAssocID="{7A1F46FE-4092-4A3B-A0B6-1D43933CA2AB}" presName="arrowWedge2" presStyleLbl="fgSibTrans2D1" presStyleIdx="1" presStyleCnt="3"/>
      <dgm:spPr/>
    </dgm:pt>
    <dgm:pt modelId="{DC89837F-2BF4-42FC-A01A-ADA6CBDD0BDD}" type="pres">
      <dgm:prSet presAssocID="{4F8228FB-ABD6-4A0C-A52E-73883258E889}" presName="arrowWedge3" presStyleLbl="fgSibTrans2D1" presStyleIdx="2" presStyleCnt="3"/>
      <dgm:spPr/>
    </dgm:pt>
  </dgm:ptLst>
  <dgm:cxnLst>
    <dgm:cxn modelId="{CCEA1D11-D34B-428F-A4D7-A5A9957C0BAB}" type="presOf" srcId="{921E6211-818C-4503-A0AF-5A5E3B9DF7F0}" destId="{57482BEA-606E-4DB3-A097-56ACABC7EE7F}" srcOrd="0" destOrd="0" presId="urn:microsoft.com/office/officeart/2005/8/layout/cycle8"/>
    <dgm:cxn modelId="{FB685531-4B4F-4079-B1A0-CFDF22DD8E6B}" type="presOf" srcId="{7FB11E83-845E-454E-9385-7BB05B1490D2}" destId="{62F9F175-43AE-4D2C-AF7F-ED04E6429F25}" srcOrd="0" destOrd="0" presId="urn:microsoft.com/office/officeart/2005/8/layout/cycle8"/>
    <dgm:cxn modelId="{947B7469-E91A-439F-ADB3-A913DB311B5D}" type="presOf" srcId="{921E6211-818C-4503-A0AF-5A5E3B9DF7F0}" destId="{1A83EB5A-E0C4-40D9-A848-D68B125FDB17}" srcOrd="1" destOrd="0" presId="urn:microsoft.com/office/officeart/2005/8/layout/cycle8"/>
    <dgm:cxn modelId="{73F5CF8F-0935-4CE6-B815-04B8AD6E0D19}" srcId="{94A30B81-3927-4503-B5FD-EE1A717E724D}" destId="{921E6211-818C-4503-A0AF-5A5E3B9DF7F0}" srcOrd="1" destOrd="0" parTransId="{D21F757C-2978-4C0B-9198-3D0246F63AAD}" sibTransId="{7A1F46FE-4092-4A3B-A0B6-1D43933CA2AB}"/>
    <dgm:cxn modelId="{E6DA84A5-F88E-4F81-A4B1-DD6B488625FB}" type="presOf" srcId="{7FB11E83-845E-454E-9385-7BB05B1490D2}" destId="{2D0AB6B2-C4F0-47E9-AF64-9A20FCE7AFFB}" srcOrd="1" destOrd="0" presId="urn:microsoft.com/office/officeart/2005/8/layout/cycle8"/>
    <dgm:cxn modelId="{10D70EC2-15DB-44A1-9D98-AD620D9CAC5B}" type="presOf" srcId="{94A30B81-3927-4503-B5FD-EE1A717E724D}" destId="{9534E3ED-F886-440C-9B8E-BA20113F8F65}" srcOrd="0" destOrd="0" presId="urn:microsoft.com/office/officeart/2005/8/layout/cycle8"/>
    <dgm:cxn modelId="{C6F09FCF-6BF2-4424-BA16-9B10AD5CA8B3}" type="presOf" srcId="{2B7CB285-56C3-4F6D-8DD0-C24080903F7B}" destId="{032E2D02-C928-4057-A14F-F310C8E76080}" srcOrd="0" destOrd="0" presId="urn:microsoft.com/office/officeart/2005/8/layout/cycle8"/>
    <dgm:cxn modelId="{845449D8-E436-420F-8CFE-25F5DAC6C165}" srcId="{94A30B81-3927-4503-B5FD-EE1A717E724D}" destId="{2B7CB285-56C3-4F6D-8DD0-C24080903F7B}" srcOrd="0" destOrd="0" parTransId="{C1504FAF-794C-409B-BA15-DE0C6A04328B}" sibTransId="{D96EC251-C4A6-441B-8208-1800702383DA}"/>
    <dgm:cxn modelId="{C7F9CEFA-6BE4-4307-B041-3698921E300A}" type="presOf" srcId="{2B7CB285-56C3-4F6D-8DD0-C24080903F7B}" destId="{F11C8E58-C728-4947-A6D7-303BB913AE1C}" srcOrd="1" destOrd="0" presId="urn:microsoft.com/office/officeart/2005/8/layout/cycle8"/>
    <dgm:cxn modelId="{0518AEFC-0BBB-43E5-8CA5-C268D152B73A}" srcId="{94A30B81-3927-4503-B5FD-EE1A717E724D}" destId="{7FB11E83-845E-454E-9385-7BB05B1490D2}" srcOrd="2" destOrd="0" parTransId="{1DE9F522-0087-4EDF-BC69-EC8402AD9B8A}" sibTransId="{4F8228FB-ABD6-4A0C-A52E-73883258E889}"/>
    <dgm:cxn modelId="{85A2E68B-38FA-4228-B38A-403E3BEE894A}" type="presParOf" srcId="{9534E3ED-F886-440C-9B8E-BA20113F8F65}" destId="{032E2D02-C928-4057-A14F-F310C8E76080}" srcOrd="0" destOrd="0" presId="urn:microsoft.com/office/officeart/2005/8/layout/cycle8"/>
    <dgm:cxn modelId="{223A688A-41FD-41AD-B2AC-A5DDD9C45EEC}" type="presParOf" srcId="{9534E3ED-F886-440C-9B8E-BA20113F8F65}" destId="{7BB90B30-E17C-47B5-8AB7-C052152A1477}" srcOrd="1" destOrd="0" presId="urn:microsoft.com/office/officeart/2005/8/layout/cycle8"/>
    <dgm:cxn modelId="{88B416BF-BE37-4835-9C46-8874B5596593}" type="presParOf" srcId="{9534E3ED-F886-440C-9B8E-BA20113F8F65}" destId="{F9379049-1210-4EC8-96E0-96A1E8BE1083}" srcOrd="2" destOrd="0" presId="urn:microsoft.com/office/officeart/2005/8/layout/cycle8"/>
    <dgm:cxn modelId="{1F410262-F7C0-4F89-B059-343C8FDA8464}" type="presParOf" srcId="{9534E3ED-F886-440C-9B8E-BA20113F8F65}" destId="{F11C8E58-C728-4947-A6D7-303BB913AE1C}" srcOrd="3" destOrd="0" presId="urn:microsoft.com/office/officeart/2005/8/layout/cycle8"/>
    <dgm:cxn modelId="{40446A3E-2638-461A-82A0-D7DF37807AA7}" type="presParOf" srcId="{9534E3ED-F886-440C-9B8E-BA20113F8F65}" destId="{57482BEA-606E-4DB3-A097-56ACABC7EE7F}" srcOrd="4" destOrd="0" presId="urn:microsoft.com/office/officeart/2005/8/layout/cycle8"/>
    <dgm:cxn modelId="{E1387CFA-D9C2-4C71-BA09-BA3E5025554A}" type="presParOf" srcId="{9534E3ED-F886-440C-9B8E-BA20113F8F65}" destId="{85CA5C24-8A70-4F52-BD35-93F4D7E81DC3}" srcOrd="5" destOrd="0" presId="urn:microsoft.com/office/officeart/2005/8/layout/cycle8"/>
    <dgm:cxn modelId="{9D1D8B51-C538-41C8-AA78-A49BA2ECD135}" type="presParOf" srcId="{9534E3ED-F886-440C-9B8E-BA20113F8F65}" destId="{4B0DF06A-92AD-43D5-9C41-55BDF3752B98}" srcOrd="6" destOrd="0" presId="urn:microsoft.com/office/officeart/2005/8/layout/cycle8"/>
    <dgm:cxn modelId="{2567809C-D5B3-40C2-86F6-22324458C7BF}" type="presParOf" srcId="{9534E3ED-F886-440C-9B8E-BA20113F8F65}" destId="{1A83EB5A-E0C4-40D9-A848-D68B125FDB17}" srcOrd="7" destOrd="0" presId="urn:microsoft.com/office/officeart/2005/8/layout/cycle8"/>
    <dgm:cxn modelId="{B4F5B593-758E-470C-92C0-8E90CE1AC562}" type="presParOf" srcId="{9534E3ED-F886-440C-9B8E-BA20113F8F65}" destId="{62F9F175-43AE-4D2C-AF7F-ED04E6429F25}" srcOrd="8" destOrd="0" presId="urn:microsoft.com/office/officeart/2005/8/layout/cycle8"/>
    <dgm:cxn modelId="{1280B59E-2782-4EFC-B9D3-CC6A05F31667}" type="presParOf" srcId="{9534E3ED-F886-440C-9B8E-BA20113F8F65}" destId="{16A8F946-BF17-4FA0-B602-8D22795546D6}" srcOrd="9" destOrd="0" presId="urn:microsoft.com/office/officeart/2005/8/layout/cycle8"/>
    <dgm:cxn modelId="{EB457A92-551F-4B0A-9A3A-45920614BAD6}" type="presParOf" srcId="{9534E3ED-F886-440C-9B8E-BA20113F8F65}" destId="{CCE6FB5D-A623-4D1B-94B1-342D29E55000}" srcOrd="10" destOrd="0" presId="urn:microsoft.com/office/officeart/2005/8/layout/cycle8"/>
    <dgm:cxn modelId="{8BD0CF07-12DE-4EB2-8F52-872A7EA90A40}" type="presParOf" srcId="{9534E3ED-F886-440C-9B8E-BA20113F8F65}" destId="{2D0AB6B2-C4F0-47E9-AF64-9A20FCE7AFFB}" srcOrd="11" destOrd="0" presId="urn:microsoft.com/office/officeart/2005/8/layout/cycle8"/>
    <dgm:cxn modelId="{9870E456-977F-4763-81A5-A5952760D5AF}" type="presParOf" srcId="{9534E3ED-F886-440C-9B8E-BA20113F8F65}" destId="{C0EB8BD4-D004-401E-9AB3-A034792755FE}" srcOrd="12" destOrd="0" presId="urn:microsoft.com/office/officeart/2005/8/layout/cycle8"/>
    <dgm:cxn modelId="{701C79EC-456E-4C61-9817-91F6E2BCB7C2}" type="presParOf" srcId="{9534E3ED-F886-440C-9B8E-BA20113F8F65}" destId="{B8C30194-B64D-4189-A4C0-71D95F97FC34}" srcOrd="13" destOrd="0" presId="urn:microsoft.com/office/officeart/2005/8/layout/cycle8"/>
    <dgm:cxn modelId="{C4331687-6B55-421A-B2C0-8E7B8C32C6F8}" type="presParOf" srcId="{9534E3ED-F886-440C-9B8E-BA20113F8F65}" destId="{DC89837F-2BF4-42FC-A01A-ADA6CBDD0BD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D57E95-F3C1-4DC7-9EAA-043EB5EB167A}" type="doc">
      <dgm:prSet loTypeId="urn:microsoft.com/office/officeart/2005/8/layout/vList3" loCatId="list" qsTypeId="urn:microsoft.com/office/officeart/2005/8/quickstyle/simple5" qsCatId="simple" csTypeId="urn:microsoft.com/office/officeart/2005/8/colors/accent2_1" csCatId="accent2" phldr="1"/>
      <dgm:spPr/>
      <dgm:t>
        <a:bodyPr/>
        <a:lstStyle/>
        <a:p>
          <a:endParaRPr lang="fr-CA"/>
        </a:p>
      </dgm:t>
    </dgm:pt>
    <dgm:pt modelId="{2098D922-A5A7-4E11-9E40-15EBDC8CEF8A}">
      <dgm:prSet custT="1"/>
      <dgm:spPr/>
      <dgm:t>
        <a:bodyPr/>
        <a:lstStyle/>
        <a:p>
          <a:pPr algn="l"/>
          <a:endParaRPr lang="fr-FR" sz="1300" b="0" i="0">
            <a:solidFill>
              <a:schemeClr val="tx1">
                <a:lumMod val="65000"/>
                <a:lumOff val="35000"/>
              </a:schemeClr>
            </a:solidFill>
            <a:effectLst/>
          </a:endParaRPr>
        </a:p>
      </dgm:t>
    </dgm:pt>
    <dgm:pt modelId="{A916C77B-E22D-4F6E-9701-1B3565D366D3}" type="parTrans" cxnId="{304E6E0D-2F61-4580-82BB-62BA1A375CC3}">
      <dgm:prSet/>
      <dgm:spPr/>
      <dgm:t>
        <a:bodyPr/>
        <a:lstStyle/>
        <a:p>
          <a:endParaRPr lang="fr-CA"/>
        </a:p>
      </dgm:t>
    </dgm:pt>
    <dgm:pt modelId="{8AF4B197-FA5B-4215-B143-9F3FC4251927}" type="sibTrans" cxnId="{304E6E0D-2F61-4580-82BB-62BA1A375CC3}">
      <dgm:prSet/>
      <dgm:spPr/>
      <dgm:t>
        <a:bodyPr/>
        <a:lstStyle/>
        <a:p>
          <a:endParaRPr lang="fr-CA"/>
        </a:p>
      </dgm:t>
    </dgm:pt>
    <dgm:pt modelId="{4D476970-A893-41A7-A950-9260778B8A7B}">
      <dgm:prSet custT="1"/>
      <dgm:spPr/>
      <dgm:t>
        <a:bodyPr/>
        <a:lstStyle/>
        <a:p>
          <a:pPr algn="l"/>
          <a:endParaRPr lang="fr-CA" sz="1300">
            <a:solidFill>
              <a:schemeClr val="tx1">
                <a:lumMod val="65000"/>
                <a:lumOff val="35000"/>
              </a:schemeClr>
            </a:solidFill>
          </a:endParaRPr>
        </a:p>
      </dgm:t>
    </dgm:pt>
    <dgm:pt modelId="{D0DF6FB6-75F7-468B-AD18-D6DC9DE0F570}" type="parTrans" cxnId="{6EFA06C0-A81C-413F-921D-5D4388DDF152}">
      <dgm:prSet/>
      <dgm:spPr/>
      <dgm:t>
        <a:bodyPr/>
        <a:lstStyle/>
        <a:p>
          <a:endParaRPr lang="fr-CA"/>
        </a:p>
      </dgm:t>
    </dgm:pt>
    <dgm:pt modelId="{3013E01D-9BFE-4A54-B4B4-15D3C0087805}" type="sibTrans" cxnId="{6EFA06C0-A81C-413F-921D-5D4388DDF152}">
      <dgm:prSet/>
      <dgm:spPr/>
      <dgm:t>
        <a:bodyPr/>
        <a:lstStyle/>
        <a:p>
          <a:endParaRPr lang="fr-CA"/>
        </a:p>
      </dgm:t>
    </dgm:pt>
    <dgm:pt modelId="{83D48DB2-72D4-4C70-B518-24C8A47A0C0D}">
      <dgm:prSet custT="1"/>
      <dgm:spPr/>
      <dgm:t>
        <a:bodyPr/>
        <a:lstStyle/>
        <a:p>
          <a:pPr algn="l"/>
          <a:endParaRPr lang="fr-CA" sz="1300" b="0" i="0">
            <a:solidFill>
              <a:schemeClr val="tx1">
                <a:lumMod val="65000"/>
                <a:lumOff val="35000"/>
              </a:schemeClr>
            </a:solidFill>
            <a:effectLst/>
          </a:endParaRPr>
        </a:p>
      </dgm:t>
    </dgm:pt>
    <dgm:pt modelId="{78E54AEE-706E-4A5C-9681-9FD68BFBBD4C}" type="parTrans" cxnId="{9D373361-92EA-480A-A28E-B36BE86F76D0}">
      <dgm:prSet/>
      <dgm:spPr/>
      <dgm:t>
        <a:bodyPr/>
        <a:lstStyle/>
        <a:p>
          <a:endParaRPr lang="fr-CA"/>
        </a:p>
      </dgm:t>
    </dgm:pt>
    <dgm:pt modelId="{FECE457D-5B26-4488-801B-AF78CE84EBE6}" type="sibTrans" cxnId="{9D373361-92EA-480A-A28E-B36BE86F76D0}">
      <dgm:prSet/>
      <dgm:spPr/>
      <dgm:t>
        <a:bodyPr/>
        <a:lstStyle/>
        <a:p>
          <a:endParaRPr lang="fr-CA"/>
        </a:p>
      </dgm:t>
    </dgm:pt>
    <dgm:pt modelId="{BBAC43FD-8AE0-49B1-BD3F-52A799A2AF18}">
      <dgm:prSet custT="1"/>
      <dgm:spPr/>
      <dgm:t>
        <a:bodyPr/>
        <a:lstStyle/>
        <a:p>
          <a:pPr algn="l"/>
          <a:endParaRPr lang="fr-CA" sz="1300" b="0" i="0">
            <a:solidFill>
              <a:schemeClr val="tx1">
                <a:lumMod val="65000"/>
                <a:lumOff val="35000"/>
              </a:schemeClr>
            </a:solidFill>
            <a:effectLst/>
          </a:endParaRPr>
        </a:p>
      </dgm:t>
    </dgm:pt>
    <dgm:pt modelId="{CB611968-8035-4AC6-A8C9-CE94545919EA}" type="parTrans" cxnId="{01968B02-BF88-4767-84D6-EAB2BFA6EDCE}">
      <dgm:prSet/>
      <dgm:spPr/>
      <dgm:t>
        <a:bodyPr/>
        <a:lstStyle/>
        <a:p>
          <a:endParaRPr lang="fr-CA"/>
        </a:p>
      </dgm:t>
    </dgm:pt>
    <dgm:pt modelId="{DC381967-4456-4586-BCB8-D01D000723D9}" type="sibTrans" cxnId="{01968B02-BF88-4767-84D6-EAB2BFA6EDCE}">
      <dgm:prSet/>
      <dgm:spPr/>
      <dgm:t>
        <a:bodyPr/>
        <a:lstStyle/>
        <a:p>
          <a:endParaRPr lang="fr-CA"/>
        </a:p>
      </dgm:t>
    </dgm:pt>
    <dgm:pt modelId="{41B22334-92F6-4089-991F-B0765072E777}">
      <dgm:prSet custT="1"/>
      <dgm:spPr/>
      <dgm:t>
        <a:bodyPr/>
        <a:lstStyle/>
        <a:p>
          <a:pPr algn="l"/>
          <a:endParaRPr lang="fr-CA" sz="1300" b="0" i="0">
            <a:solidFill>
              <a:schemeClr val="tx1">
                <a:lumMod val="65000"/>
                <a:lumOff val="35000"/>
              </a:schemeClr>
            </a:solidFill>
            <a:effectLst/>
          </a:endParaRPr>
        </a:p>
      </dgm:t>
    </dgm:pt>
    <dgm:pt modelId="{13C61517-D9E3-4B66-A0F7-9CDABCCCF7D3}" type="parTrans" cxnId="{387865AE-92F7-49AB-979E-40B9B5A50846}">
      <dgm:prSet/>
      <dgm:spPr/>
      <dgm:t>
        <a:bodyPr/>
        <a:lstStyle/>
        <a:p>
          <a:endParaRPr lang="fr-CA"/>
        </a:p>
      </dgm:t>
    </dgm:pt>
    <dgm:pt modelId="{89F07B19-96C8-4671-A717-924DAD9FFC6D}" type="sibTrans" cxnId="{387865AE-92F7-49AB-979E-40B9B5A50846}">
      <dgm:prSet/>
      <dgm:spPr/>
      <dgm:t>
        <a:bodyPr/>
        <a:lstStyle/>
        <a:p>
          <a:endParaRPr lang="fr-CA"/>
        </a:p>
      </dgm:t>
    </dgm:pt>
    <dgm:pt modelId="{7AE6A82A-C2A1-4596-9DF3-55FAD6CDFED8}">
      <dgm:prSet custT="1"/>
      <dgm:spPr/>
      <dgm:t>
        <a:bodyPr/>
        <a:lstStyle/>
        <a:p>
          <a:pPr algn="l"/>
          <a:r>
            <a:rPr lang="fr-FR" sz="1300">
              <a:solidFill>
                <a:schemeClr val="tx1">
                  <a:lumMod val="65000"/>
                  <a:lumOff val="35000"/>
                </a:schemeClr>
              </a:solidFill>
              <a:effectLst/>
            </a:rPr>
            <a:t> </a:t>
          </a:r>
          <a:endParaRPr lang="fr-FR" sz="1300" b="0" i="0">
            <a:solidFill>
              <a:schemeClr val="tx1">
                <a:lumMod val="65000"/>
                <a:lumOff val="35000"/>
              </a:schemeClr>
            </a:solidFill>
            <a:effectLst/>
          </a:endParaRPr>
        </a:p>
      </dgm:t>
    </dgm:pt>
    <dgm:pt modelId="{4A2DC63A-3BCF-476A-957D-5FE56CC1DA3F}" type="parTrans" cxnId="{DFD5EC7E-AF39-4365-BC69-6E742BF1F9B6}">
      <dgm:prSet/>
      <dgm:spPr/>
      <dgm:t>
        <a:bodyPr/>
        <a:lstStyle/>
        <a:p>
          <a:endParaRPr lang="fr-CA"/>
        </a:p>
      </dgm:t>
    </dgm:pt>
    <dgm:pt modelId="{B5354C0D-191D-4B56-9A4E-8E908DEEE9B3}" type="sibTrans" cxnId="{DFD5EC7E-AF39-4365-BC69-6E742BF1F9B6}">
      <dgm:prSet/>
      <dgm:spPr/>
      <dgm:t>
        <a:bodyPr/>
        <a:lstStyle/>
        <a:p>
          <a:endParaRPr lang="fr-CA"/>
        </a:p>
      </dgm:t>
    </dgm:pt>
    <dgm:pt modelId="{06B2226E-AEF7-4497-817B-A6DFBB3A2431}" type="pres">
      <dgm:prSet presAssocID="{31D57E95-F3C1-4DC7-9EAA-043EB5EB167A}" presName="linearFlow" presStyleCnt="0">
        <dgm:presLayoutVars>
          <dgm:dir/>
          <dgm:resizeHandles val="exact"/>
        </dgm:presLayoutVars>
      </dgm:prSet>
      <dgm:spPr/>
    </dgm:pt>
    <dgm:pt modelId="{FD0A5A74-D052-40E3-8AF2-C5F5555E89BB}" type="pres">
      <dgm:prSet presAssocID="{2098D922-A5A7-4E11-9E40-15EBDC8CEF8A}" presName="composite" presStyleCnt="0"/>
      <dgm:spPr/>
    </dgm:pt>
    <dgm:pt modelId="{E622E537-8B57-474C-B6AE-E7304522B84A}" type="pres">
      <dgm:prSet presAssocID="{2098D922-A5A7-4E11-9E40-15EBDC8CEF8A}" presName="imgShp" presStyleLbl="fgImgPlace1" presStyleIdx="0" presStyleCnt="6"/>
      <dgm:spPr/>
    </dgm:pt>
    <dgm:pt modelId="{168E9217-0398-45B1-BAAB-BE46EE532BDD}" type="pres">
      <dgm:prSet presAssocID="{2098D922-A5A7-4E11-9E40-15EBDC8CEF8A}" presName="txShp" presStyleLbl="node1" presStyleIdx="0" presStyleCnt="6" custLinFactNeighborX="321" custLinFactNeighborY="-8699">
        <dgm:presLayoutVars>
          <dgm:bulletEnabled val="1"/>
        </dgm:presLayoutVars>
      </dgm:prSet>
      <dgm:spPr/>
    </dgm:pt>
    <dgm:pt modelId="{3F60189A-9FDA-4470-9B62-7842EEA4DC10}" type="pres">
      <dgm:prSet presAssocID="{8AF4B197-FA5B-4215-B143-9F3FC4251927}" presName="spacing" presStyleCnt="0"/>
      <dgm:spPr/>
    </dgm:pt>
    <dgm:pt modelId="{34689B2F-8C4E-411F-A1C1-5689B3FB0E9A}" type="pres">
      <dgm:prSet presAssocID="{4D476970-A893-41A7-A950-9260778B8A7B}" presName="composite" presStyleCnt="0"/>
      <dgm:spPr/>
    </dgm:pt>
    <dgm:pt modelId="{1474BAC0-0C24-4028-A13D-E043DAAA8925}" type="pres">
      <dgm:prSet presAssocID="{4D476970-A893-41A7-A950-9260778B8A7B}" presName="imgShp" presStyleLbl="fgImgPlace1" presStyleIdx="1" presStyleCnt="6"/>
      <dgm:spPr/>
    </dgm:pt>
    <dgm:pt modelId="{5AD735E8-AC37-4D5D-86DA-62166617BA04}" type="pres">
      <dgm:prSet presAssocID="{4D476970-A893-41A7-A950-9260778B8A7B}" presName="txShp" presStyleLbl="node1" presStyleIdx="1" presStyleCnt="6">
        <dgm:presLayoutVars>
          <dgm:bulletEnabled val="1"/>
        </dgm:presLayoutVars>
      </dgm:prSet>
      <dgm:spPr/>
    </dgm:pt>
    <dgm:pt modelId="{62440819-70DF-463D-A4A7-4A6EC9BA4B16}" type="pres">
      <dgm:prSet presAssocID="{3013E01D-9BFE-4A54-B4B4-15D3C0087805}" presName="spacing" presStyleCnt="0"/>
      <dgm:spPr/>
    </dgm:pt>
    <dgm:pt modelId="{BEEB6DA5-4D73-4DC9-8E52-63DF7AA69B31}" type="pres">
      <dgm:prSet presAssocID="{83D48DB2-72D4-4C70-B518-24C8A47A0C0D}" presName="composite" presStyleCnt="0"/>
      <dgm:spPr/>
    </dgm:pt>
    <dgm:pt modelId="{262BE8F4-2AE7-4EC1-870B-2CB9D3FEF72A}" type="pres">
      <dgm:prSet presAssocID="{83D48DB2-72D4-4C70-B518-24C8A47A0C0D}" presName="imgShp" presStyleLbl="fgImgPlace1" presStyleIdx="2" presStyleCnt="6"/>
      <dgm:spPr/>
    </dgm:pt>
    <dgm:pt modelId="{5849F054-68EC-47E8-BC81-CCB2592B8503}" type="pres">
      <dgm:prSet presAssocID="{83D48DB2-72D4-4C70-B518-24C8A47A0C0D}" presName="txShp" presStyleLbl="node1" presStyleIdx="2" presStyleCnt="6">
        <dgm:presLayoutVars>
          <dgm:bulletEnabled val="1"/>
        </dgm:presLayoutVars>
      </dgm:prSet>
      <dgm:spPr/>
    </dgm:pt>
    <dgm:pt modelId="{3F2C20A2-FD73-497D-B0E2-CF2B2172F2C9}" type="pres">
      <dgm:prSet presAssocID="{FECE457D-5B26-4488-801B-AF78CE84EBE6}" presName="spacing" presStyleCnt="0"/>
      <dgm:spPr/>
    </dgm:pt>
    <dgm:pt modelId="{132A0244-BBED-48CA-A24A-42895AD8637C}" type="pres">
      <dgm:prSet presAssocID="{BBAC43FD-8AE0-49B1-BD3F-52A799A2AF18}" presName="composite" presStyleCnt="0"/>
      <dgm:spPr/>
    </dgm:pt>
    <dgm:pt modelId="{A12C84AA-24A8-460B-B939-1C628BB24C0B}" type="pres">
      <dgm:prSet presAssocID="{BBAC43FD-8AE0-49B1-BD3F-52A799A2AF18}" presName="imgShp" presStyleLbl="fgImgPlace1" presStyleIdx="3" presStyleCnt="6"/>
      <dgm:spPr/>
    </dgm:pt>
    <dgm:pt modelId="{3BCED9B9-2A77-46C9-9CD0-78F68CF3D7B1}" type="pres">
      <dgm:prSet presAssocID="{BBAC43FD-8AE0-49B1-BD3F-52A799A2AF18}" presName="txShp" presStyleLbl="node1" presStyleIdx="3" presStyleCnt="6">
        <dgm:presLayoutVars>
          <dgm:bulletEnabled val="1"/>
        </dgm:presLayoutVars>
      </dgm:prSet>
      <dgm:spPr/>
    </dgm:pt>
    <dgm:pt modelId="{E99E0F16-090C-4EC9-9DBA-995CBAA98A08}" type="pres">
      <dgm:prSet presAssocID="{DC381967-4456-4586-BCB8-D01D000723D9}" presName="spacing" presStyleCnt="0"/>
      <dgm:spPr/>
    </dgm:pt>
    <dgm:pt modelId="{ACC71647-902E-46B4-83AD-3F8FC8B82AFD}" type="pres">
      <dgm:prSet presAssocID="{41B22334-92F6-4089-991F-B0765072E777}" presName="composite" presStyleCnt="0"/>
      <dgm:spPr/>
    </dgm:pt>
    <dgm:pt modelId="{9CA174CE-44BB-4723-A639-31E5B722AA17}" type="pres">
      <dgm:prSet presAssocID="{41B22334-92F6-4089-991F-B0765072E777}" presName="imgShp" presStyleLbl="fgImgPlace1" presStyleIdx="4" presStyleCnt="6"/>
      <dgm:spPr/>
    </dgm:pt>
    <dgm:pt modelId="{0962ADF2-DFF6-48B9-98B8-D6B81FF58CED}" type="pres">
      <dgm:prSet presAssocID="{41B22334-92F6-4089-991F-B0765072E777}" presName="txShp" presStyleLbl="node1" presStyleIdx="4" presStyleCnt="6">
        <dgm:presLayoutVars>
          <dgm:bulletEnabled val="1"/>
        </dgm:presLayoutVars>
      </dgm:prSet>
      <dgm:spPr/>
    </dgm:pt>
    <dgm:pt modelId="{138CCEBD-54D0-45A4-895A-2BAFC498620D}" type="pres">
      <dgm:prSet presAssocID="{89F07B19-96C8-4671-A717-924DAD9FFC6D}" presName="spacing" presStyleCnt="0"/>
      <dgm:spPr/>
    </dgm:pt>
    <dgm:pt modelId="{05735911-5F8D-4417-AFFC-3C66D5B77CFB}" type="pres">
      <dgm:prSet presAssocID="{7AE6A82A-C2A1-4596-9DF3-55FAD6CDFED8}" presName="composite" presStyleCnt="0"/>
      <dgm:spPr/>
    </dgm:pt>
    <dgm:pt modelId="{38C1A33E-9C92-4A93-9BE1-964BD5599B73}" type="pres">
      <dgm:prSet presAssocID="{7AE6A82A-C2A1-4596-9DF3-55FAD6CDFED8}" presName="imgShp" presStyleLbl="fgImgPlace1" presStyleIdx="5" presStyleCnt="6"/>
      <dgm:spPr/>
    </dgm:pt>
    <dgm:pt modelId="{BDA06C00-2F0C-4580-B178-6AE3CC5BE9AA}" type="pres">
      <dgm:prSet presAssocID="{7AE6A82A-C2A1-4596-9DF3-55FAD6CDFED8}" presName="txShp" presStyleLbl="node1" presStyleIdx="5" presStyleCnt="6">
        <dgm:presLayoutVars>
          <dgm:bulletEnabled val="1"/>
        </dgm:presLayoutVars>
      </dgm:prSet>
      <dgm:spPr/>
    </dgm:pt>
  </dgm:ptLst>
  <dgm:cxnLst>
    <dgm:cxn modelId="{01968B02-BF88-4767-84D6-EAB2BFA6EDCE}" srcId="{31D57E95-F3C1-4DC7-9EAA-043EB5EB167A}" destId="{BBAC43FD-8AE0-49B1-BD3F-52A799A2AF18}" srcOrd="3" destOrd="0" parTransId="{CB611968-8035-4AC6-A8C9-CE94545919EA}" sibTransId="{DC381967-4456-4586-BCB8-D01D000723D9}"/>
    <dgm:cxn modelId="{79EE8505-FDAF-4919-801A-D4B488929159}" type="presOf" srcId="{4D476970-A893-41A7-A950-9260778B8A7B}" destId="{5AD735E8-AC37-4D5D-86DA-62166617BA04}" srcOrd="0" destOrd="0" presId="urn:microsoft.com/office/officeart/2005/8/layout/vList3"/>
    <dgm:cxn modelId="{304E6E0D-2F61-4580-82BB-62BA1A375CC3}" srcId="{31D57E95-F3C1-4DC7-9EAA-043EB5EB167A}" destId="{2098D922-A5A7-4E11-9E40-15EBDC8CEF8A}" srcOrd="0" destOrd="0" parTransId="{A916C77B-E22D-4F6E-9701-1B3565D366D3}" sibTransId="{8AF4B197-FA5B-4215-B143-9F3FC4251927}"/>
    <dgm:cxn modelId="{D7D93061-EA1F-4BB0-8B1A-817794BEEF72}" type="presOf" srcId="{83D48DB2-72D4-4C70-B518-24C8A47A0C0D}" destId="{5849F054-68EC-47E8-BC81-CCB2592B8503}" srcOrd="0" destOrd="0" presId="urn:microsoft.com/office/officeart/2005/8/layout/vList3"/>
    <dgm:cxn modelId="{9D373361-92EA-480A-A28E-B36BE86F76D0}" srcId="{31D57E95-F3C1-4DC7-9EAA-043EB5EB167A}" destId="{83D48DB2-72D4-4C70-B518-24C8A47A0C0D}" srcOrd="2" destOrd="0" parTransId="{78E54AEE-706E-4A5C-9681-9FD68BFBBD4C}" sibTransId="{FECE457D-5B26-4488-801B-AF78CE84EBE6}"/>
    <dgm:cxn modelId="{DFD5EC7E-AF39-4365-BC69-6E742BF1F9B6}" srcId="{31D57E95-F3C1-4DC7-9EAA-043EB5EB167A}" destId="{7AE6A82A-C2A1-4596-9DF3-55FAD6CDFED8}" srcOrd="5" destOrd="0" parTransId="{4A2DC63A-3BCF-476A-957D-5FE56CC1DA3F}" sibTransId="{B5354C0D-191D-4B56-9A4E-8E908DEEE9B3}"/>
    <dgm:cxn modelId="{FD33939B-F985-4136-A064-322FB70118B9}" type="presOf" srcId="{7AE6A82A-C2A1-4596-9DF3-55FAD6CDFED8}" destId="{BDA06C00-2F0C-4580-B178-6AE3CC5BE9AA}" srcOrd="0" destOrd="0" presId="urn:microsoft.com/office/officeart/2005/8/layout/vList3"/>
    <dgm:cxn modelId="{76DC7B9F-343B-45AB-8285-13E59EEEDB04}" type="presOf" srcId="{31D57E95-F3C1-4DC7-9EAA-043EB5EB167A}" destId="{06B2226E-AEF7-4497-817B-A6DFBB3A2431}" srcOrd="0" destOrd="0" presId="urn:microsoft.com/office/officeart/2005/8/layout/vList3"/>
    <dgm:cxn modelId="{EB382BA9-D442-488A-868E-E670347AD404}" type="presOf" srcId="{2098D922-A5A7-4E11-9E40-15EBDC8CEF8A}" destId="{168E9217-0398-45B1-BAAB-BE46EE532BDD}" srcOrd="0" destOrd="0" presId="urn:microsoft.com/office/officeart/2005/8/layout/vList3"/>
    <dgm:cxn modelId="{387865AE-92F7-49AB-979E-40B9B5A50846}" srcId="{31D57E95-F3C1-4DC7-9EAA-043EB5EB167A}" destId="{41B22334-92F6-4089-991F-B0765072E777}" srcOrd="4" destOrd="0" parTransId="{13C61517-D9E3-4B66-A0F7-9CDABCCCF7D3}" sibTransId="{89F07B19-96C8-4671-A717-924DAD9FFC6D}"/>
    <dgm:cxn modelId="{23C9DEB1-4C12-4C45-BE25-4EAD140BF6E0}" type="presOf" srcId="{41B22334-92F6-4089-991F-B0765072E777}" destId="{0962ADF2-DFF6-48B9-98B8-D6B81FF58CED}" srcOrd="0" destOrd="0" presId="urn:microsoft.com/office/officeart/2005/8/layout/vList3"/>
    <dgm:cxn modelId="{6EFA06C0-A81C-413F-921D-5D4388DDF152}" srcId="{31D57E95-F3C1-4DC7-9EAA-043EB5EB167A}" destId="{4D476970-A893-41A7-A950-9260778B8A7B}" srcOrd="1" destOrd="0" parTransId="{D0DF6FB6-75F7-468B-AD18-D6DC9DE0F570}" sibTransId="{3013E01D-9BFE-4A54-B4B4-15D3C0087805}"/>
    <dgm:cxn modelId="{AE1D05DA-8BB7-4FEA-8361-45E5E7E5696A}" type="presOf" srcId="{BBAC43FD-8AE0-49B1-BD3F-52A799A2AF18}" destId="{3BCED9B9-2A77-46C9-9CD0-78F68CF3D7B1}" srcOrd="0" destOrd="0" presId="urn:microsoft.com/office/officeart/2005/8/layout/vList3"/>
    <dgm:cxn modelId="{D2CB1A44-93A4-4614-BCCE-D0BD5B945D57}" type="presParOf" srcId="{06B2226E-AEF7-4497-817B-A6DFBB3A2431}" destId="{FD0A5A74-D052-40E3-8AF2-C5F5555E89BB}" srcOrd="0" destOrd="0" presId="urn:microsoft.com/office/officeart/2005/8/layout/vList3"/>
    <dgm:cxn modelId="{DB64E35E-1255-46EC-B0F6-0B061452AC3A}" type="presParOf" srcId="{FD0A5A74-D052-40E3-8AF2-C5F5555E89BB}" destId="{E622E537-8B57-474C-B6AE-E7304522B84A}" srcOrd="0" destOrd="0" presId="urn:microsoft.com/office/officeart/2005/8/layout/vList3"/>
    <dgm:cxn modelId="{B83E343B-30F2-4ACA-9760-73D30238AF84}" type="presParOf" srcId="{FD0A5A74-D052-40E3-8AF2-C5F5555E89BB}" destId="{168E9217-0398-45B1-BAAB-BE46EE532BDD}" srcOrd="1" destOrd="0" presId="urn:microsoft.com/office/officeart/2005/8/layout/vList3"/>
    <dgm:cxn modelId="{A7F1AF2E-A03A-4FF2-9932-A66D90FC097D}" type="presParOf" srcId="{06B2226E-AEF7-4497-817B-A6DFBB3A2431}" destId="{3F60189A-9FDA-4470-9B62-7842EEA4DC10}" srcOrd="1" destOrd="0" presId="urn:microsoft.com/office/officeart/2005/8/layout/vList3"/>
    <dgm:cxn modelId="{C8DB807C-1E5B-46FC-84FF-2B83B8F609F9}" type="presParOf" srcId="{06B2226E-AEF7-4497-817B-A6DFBB3A2431}" destId="{34689B2F-8C4E-411F-A1C1-5689B3FB0E9A}" srcOrd="2" destOrd="0" presId="urn:microsoft.com/office/officeart/2005/8/layout/vList3"/>
    <dgm:cxn modelId="{F7DC3711-2FCB-40FF-885D-8BF15D86E891}" type="presParOf" srcId="{34689B2F-8C4E-411F-A1C1-5689B3FB0E9A}" destId="{1474BAC0-0C24-4028-A13D-E043DAAA8925}" srcOrd="0" destOrd="0" presId="urn:microsoft.com/office/officeart/2005/8/layout/vList3"/>
    <dgm:cxn modelId="{7B7BB97E-C81C-4994-BEF4-6845DBED26BB}" type="presParOf" srcId="{34689B2F-8C4E-411F-A1C1-5689B3FB0E9A}" destId="{5AD735E8-AC37-4D5D-86DA-62166617BA04}" srcOrd="1" destOrd="0" presId="urn:microsoft.com/office/officeart/2005/8/layout/vList3"/>
    <dgm:cxn modelId="{30718360-DF17-4210-8853-4531F5ECCC92}" type="presParOf" srcId="{06B2226E-AEF7-4497-817B-A6DFBB3A2431}" destId="{62440819-70DF-463D-A4A7-4A6EC9BA4B16}" srcOrd="3" destOrd="0" presId="urn:microsoft.com/office/officeart/2005/8/layout/vList3"/>
    <dgm:cxn modelId="{7FB25254-8BC0-438D-9925-8FC17E0D269E}" type="presParOf" srcId="{06B2226E-AEF7-4497-817B-A6DFBB3A2431}" destId="{BEEB6DA5-4D73-4DC9-8E52-63DF7AA69B31}" srcOrd="4" destOrd="0" presId="urn:microsoft.com/office/officeart/2005/8/layout/vList3"/>
    <dgm:cxn modelId="{12AED3F4-CD8D-45E6-919F-F6B3A62379CF}" type="presParOf" srcId="{BEEB6DA5-4D73-4DC9-8E52-63DF7AA69B31}" destId="{262BE8F4-2AE7-4EC1-870B-2CB9D3FEF72A}" srcOrd="0" destOrd="0" presId="urn:microsoft.com/office/officeart/2005/8/layout/vList3"/>
    <dgm:cxn modelId="{9F2A7E37-DCD3-4A60-A5E4-C6B7E938B07E}" type="presParOf" srcId="{BEEB6DA5-4D73-4DC9-8E52-63DF7AA69B31}" destId="{5849F054-68EC-47E8-BC81-CCB2592B8503}" srcOrd="1" destOrd="0" presId="urn:microsoft.com/office/officeart/2005/8/layout/vList3"/>
    <dgm:cxn modelId="{DFC52ECA-983C-44B5-80AA-685A4E64625A}" type="presParOf" srcId="{06B2226E-AEF7-4497-817B-A6DFBB3A2431}" destId="{3F2C20A2-FD73-497D-B0E2-CF2B2172F2C9}" srcOrd="5" destOrd="0" presId="urn:microsoft.com/office/officeart/2005/8/layout/vList3"/>
    <dgm:cxn modelId="{1A235F69-2BF2-4FEB-8B57-7C6055D0AA85}" type="presParOf" srcId="{06B2226E-AEF7-4497-817B-A6DFBB3A2431}" destId="{132A0244-BBED-48CA-A24A-42895AD8637C}" srcOrd="6" destOrd="0" presId="urn:microsoft.com/office/officeart/2005/8/layout/vList3"/>
    <dgm:cxn modelId="{058B2F04-C12D-40C9-8786-9DD4883ED8AA}" type="presParOf" srcId="{132A0244-BBED-48CA-A24A-42895AD8637C}" destId="{A12C84AA-24A8-460B-B939-1C628BB24C0B}" srcOrd="0" destOrd="0" presId="urn:microsoft.com/office/officeart/2005/8/layout/vList3"/>
    <dgm:cxn modelId="{F49F2E24-46A9-455D-9271-7B14F0CD405E}" type="presParOf" srcId="{132A0244-BBED-48CA-A24A-42895AD8637C}" destId="{3BCED9B9-2A77-46C9-9CD0-78F68CF3D7B1}" srcOrd="1" destOrd="0" presId="urn:microsoft.com/office/officeart/2005/8/layout/vList3"/>
    <dgm:cxn modelId="{C4B54A9E-6BAD-4552-93EE-7AE09F9F5BA1}" type="presParOf" srcId="{06B2226E-AEF7-4497-817B-A6DFBB3A2431}" destId="{E99E0F16-090C-4EC9-9DBA-995CBAA98A08}" srcOrd="7" destOrd="0" presId="urn:microsoft.com/office/officeart/2005/8/layout/vList3"/>
    <dgm:cxn modelId="{B76FCA87-30C0-42B5-979B-8A386F8AA365}" type="presParOf" srcId="{06B2226E-AEF7-4497-817B-A6DFBB3A2431}" destId="{ACC71647-902E-46B4-83AD-3F8FC8B82AFD}" srcOrd="8" destOrd="0" presId="urn:microsoft.com/office/officeart/2005/8/layout/vList3"/>
    <dgm:cxn modelId="{1F813829-B3E4-40AE-B505-3CC9BD7F3ACA}" type="presParOf" srcId="{ACC71647-902E-46B4-83AD-3F8FC8B82AFD}" destId="{9CA174CE-44BB-4723-A639-31E5B722AA17}" srcOrd="0" destOrd="0" presId="urn:microsoft.com/office/officeart/2005/8/layout/vList3"/>
    <dgm:cxn modelId="{352BBAB4-FD73-4318-8AD3-D9890508364D}" type="presParOf" srcId="{ACC71647-902E-46B4-83AD-3F8FC8B82AFD}" destId="{0962ADF2-DFF6-48B9-98B8-D6B81FF58CED}" srcOrd="1" destOrd="0" presId="urn:microsoft.com/office/officeart/2005/8/layout/vList3"/>
    <dgm:cxn modelId="{3B7BE0C0-0E51-4903-98C1-DDA49C655BF1}" type="presParOf" srcId="{06B2226E-AEF7-4497-817B-A6DFBB3A2431}" destId="{138CCEBD-54D0-45A4-895A-2BAFC498620D}" srcOrd="9" destOrd="0" presId="urn:microsoft.com/office/officeart/2005/8/layout/vList3"/>
    <dgm:cxn modelId="{BC726017-414F-4867-B27A-163826BDC1B4}" type="presParOf" srcId="{06B2226E-AEF7-4497-817B-A6DFBB3A2431}" destId="{05735911-5F8D-4417-AFFC-3C66D5B77CFB}" srcOrd="10" destOrd="0" presId="urn:microsoft.com/office/officeart/2005/8/layout/vList3"/>
    <dgm:cxn modelId="{84EE1250-080F-4750-BB3A-87E7C6F7171B}" type="presParOf" srcId="{05735911-5F8D-4417-AFFC-3C66D5B77CFB}" destId="{38C1A33E-9C92-4A93-9BE1-964BD5599B73}" srcOrd="0" destOrd="0" presId="urn:microsoft.com/office/officeart/2005/8/layout/vList3"/>
    <dgm:cxn modelId="{058F0F29-C268-40D3-A816-A5F5FDE865B3}" type="presParOf" srcId="{05735911-5F8D-4417-AFFC-3C66D5B77CFB}" destId="{BDA06C00-2F0C-4580-B178-6AE3CC5BE9A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D57E95-F3C1-4DC7-9EAA-043EB5EB167A}" type="doc">
      <dgm:prSet loTypeId="urn:microsoft.com/office/officeart/2005/8/layout/vList3" loCatId="list" qsTypeId="urn:microsoft.com/office/officeart/2005/8/quickstyle/simple5" qsCatId="simple" csTypeId="urn:microsoft.com/office/officeart/2005/8/colors/accent2_1" csCatId="accent2" phldr="1"/>
      <dgm:spPr/>
      <dgm:t>
        <a:bodyPr/>
        <a:lstStyle/>
        <a:p>
          <a:endParaRPr lang="fr-CA"/>
        </a:p>
      </dgm:t>
    </dgm:pt>
    <dgm:pt modelId="{2DAEF485-F524-4B61-AF1E-1C9DDBC20DA4}">
      <dgm:prSet phldrT="[Texte]"/>
      <dgm:spPr/>
      <dgm:t>
        <a:bodyPr/>
        <a:lstStyle/>
        <a:p>
          <a:pPr algn="l"/>
          <a:endParaRPr lang="fr-CA">
            <a:solidFill>
              <a:schemeClr val="tx1">
                <a:lumMod val="65000"/>
                <a:lumOff val="35000"/>
              </a:schemeClr>
            </a:solidFill>
          </a:endParaRPr>
        </a:p>
      </dgm:t>
    </dgm:pt>
    <dgm:pt modelId="{AB4BF41C-2B06-49B4-BB27-395B4EE7006F}" type="parTrans" cxnId="{A265C28A-50BE-47EB-92CC-7E735F502E0D}">
      <dgm:prSet/>
      <dgm:spPr/>
      <dgm:t>
        <a:bodyPr/>
        <a:lstStyle/>
        <a:p>
          <a:endParaRPr lang="fr-CA"/>
        </a:p>
      </dgm:t>
    </dgm:pt>
    <dgm:pt modelId="{7AC5BE65-8D2F-467B-9CD1-A71CBB94322F}" type="sibTrans" cxnId="{A265C28A-50BE-47EB-92CC-7E735F502E0D}">
      <dgm:prSet/>
      <dgm:spPr/>
      <dgm:t>
        <a:bodyPr/>
        <a:lstStyle/>
        <a:p>
          <a:endParaRPr lang="fr-CA"/>
        </a:p>
      </dgm:t>
    </dgm:pt>
    <dgm:pt modelId="{54A13B3D-34CF-46F6-889A-91246702C080}">
      <dgm:prSet/>
      <dgm:spPr/>
      <dgm:t>
        <a:bodyPr/>
        <a:lstStyle/>
        <a:p>
          <a:pPr algn="l"/>
          <a:endParaRPr lang="fr-FR" b="0" i="0">
            <a:solidFill>
              <a:schemeClr val="tx1">
                <a:lumMod val="65000"/>
                <a:lumOff val="35000"/>
              </a:schemeClr>
            </a:solidFill>
            <a:effectLst/>
          </a:endParaRPr>
        </a:p>
      </dgm:t>
    </dgm:pt>
    <dgm:pt modelId="{DFC5050B-9D67-412F-AFE7-84C5B31B2C5A}" type="parTrans" cxnId="{394EBBF5-2310-435B-AE88-AF8E07406EE4}">
      <dgm:prSet/>
      <dgm:spPr/>
      <dgm:t>
        <a:bodyPr/>
        <a:lstStyle/>
        <a:p>
          <a:endParaRPr lang="fr-CA"/>
        </a:p>
      </dgm:t>
    </dgm:pt>
    <dgm:pt modelId="{F62EDC83-C851-46EE-8573-9A504587D107}" type="sibTrans" cxnId="{394EBBF5-2310-435B-AE88-AF8E07406EE4}">
      <dgm:prSet/>
      <dgm:spPr/>
      <dgm:t>
        <a:bodyPr/>
        <a:lstStyle/>
        <a:p>
          <a:endParaRPr lang="fr-CA"/>
        </a:p>
      </dgm:t>
    </dgm:pt>
    <dgm:pt modelId="{52EBB9BA-3B99-4A0E-A311-53DD1D9420B6}">
      <dgm:prSet/>
      <dgm:spPr/>
      <dgm:t>
        <a:bodyPr/>
        <a:lstStyle/>
        <a:p>
          <a:pPr algn="l"/>
          <a:endParaRPr lang="fr-FR" b="0" i="0">
            <a:solidFill>
              <a:schemeClr val="tx1">
                <a:lumMod val="65000"/>
                <a:lumOff val="35000"/>
              </a:schemeClr>
            </a:solidFill>
            <a:effectLst/>
          </a:endParaRPr>
        </a:p>
      </dgm:t>
    </dgm:pt>
    <dgm:pt modelId="{73AECC54-3431-4BA7-8C28-7C87802B5024}" type="parTrans" cxnId="{EE72C5AE-9A59-4BFA-9537-ED06E33C4A69}">
      <dgm:prSet/>
      <dgm:spPr/>
      <dgm:t>
        <a:bodyPr/>
        <a:lstStyle/>
        <a:p>
          <a:endParaRPr lang="fr-CA"/>
        </a:p>
      </dgm:t>
    </dgm:pt>
    <dgm:pt modelId="{248E1B32-C33A-4D08-BB19-9324D9302C56}" type="sibTrans" cxnId="{EE72C5AE-9A59-4BFA-9537-ED06E33C4A69}">
      <dgm:prSet/>
      <dgm:spPr/>
      <dgm:t>
        <a:bodyPr/>
        <a:lstStyle/>
        <a:p>
          <a:endParaRPr lang="fr-CA"/>
        </a:p>
      </dgm:t>
    </dgm:pt>
    <dgm:pt modelId="{C9976AC3-2D3E-4385-BF9A-A9377E26988E}">
      <dgm:prSet/>
      <dgm:spPr/>
      <dgm:t>
        <a:bodyPr/>
        <a:lstStyle/>
        <a:p>
          <a:pPr algn="l"/>
          <a:endParaRPr lang="fr-FR" b="0" i="0">
            <a:solidFill>
              <a:schemeClr val="tx1">
                <a:lumMod val="65000"/>
                <a:lumOff val="35000"/>
              </a:schemeClr>
            </a:solidFill>
            <a:effectLst/>
          </a:endParaRPr>
        </a:p>
      </dgm:t>
    </dgm:pt>
    <dgm:pt modelId="{68722FA2-D417-438B-A8F6-6286ACCF6CFB}" type="parTrans" cxnId="{9F9AF513-F936-42C0-BE24-BEAD9902E1E9}">
      <dgm:prSet/>
      <dgm:spPr/>
      <dgm:t>
        <a:bodyPr/>
        <a:lstStyle/>
        <a:p>
          <a:endParaRPr lang="fr-CA"/>
        </a:p>
      </dgm:t>
    </dgm:pt>
    <dgm:pt modelId="{BC0E4F04-A45B-4B29-999E-1E854B9DA1D1}" type="sibTrans" cxnId="{9F9AF513-F936-42C0-BE24-BEAD9902E1E9}">
      <dgm:prSet/>
      <dgm:spPr/>
      <dgm:t>
        <a:bodyPr/>
        <a:lstStyle/>
        <a:p>
          <a:endParaRPr lang="fr-CA"/>
        </a:p>
      </dgm:t>
    </dgm:pt>
    <dgm:pt modelId="{AE4FEA4B-EBF0-4D07-A92D-9D9FAB3A3A90}">
      <dgm:prSet/>
      <dgm:spPr/>
      <dgm:t>
        <a:bodyPr/>
        <a:lstStyle/>
        <a:p>
          <a:pPr algn="l"/>
          <a:endParaRPr lang="fr-CA" b="0" i="0">
            <a:solidFill>
              <a:schemeClr val="tx1">
                <a:lumMod val="65000"/>
                <a:lumOff val="35000"/>
              </a:schemeClr>
            </a:solidFill>
            <a:effectLst/>
          </a:endParaRPr>
        </a:p>
      </dgm:t>
    </dgm:pt>
    <dgm:pt modelId="{3393304A-A5BD-4B67-9335-326BBC7B9014}" type="parTrans" cxnId="{B02763AE-CF41-4E97-9413-41E420BDA26F}">
      <dgm:prSet/>
      <dgm:spPr/>
      <dgm:t>
        <a:bodyPr/>
        <a:lstStyle/>
        <a:p>
          <a:endParaRPr lang="fr-CA"/>
        </a:p>
      </dgm:t>
    </dgm:pt>
    <dgm:pt modelId="{63052D2D-995B-4D0A-9689-BDF2A154433E}" type="sibTrans" cxnId="{B02763AE-CF41-4E97-9413-41E420BDA26F}">
      <dgm:prSet/>
      <dgm:spPr/>
      <dgm:t>
        <a:bodyPr/>
        <a:lstStyle/>
        <a:p>
          <a:endParaRPr lang="fr-CA"/>
        </a:p>
      </dgm:t>
    </dgm:pt>
    <dgm:pt modelId="{6FA988AE-238A-4892-B540-164CB41A80DD}">
      <dgm:prSet/>
      <dgm:spPr/>
      <dgm:t>
        <a:bodyPr/>
        <a:lstStyle/>
        <a:p>
          <a:pPr algn="l"/>
          <a:endParaRPr lang="fr-CA" b="0" i="0">
            <a:solidFill>
              <a:schemeClr val="tx1">
                <a:lumMod val="65000"/>
                <a:lumOff val="35000"/>
              </a:schemeClr>
            </a:solidFill>
            <a:effectLst/>
          </a:endParaRPr>
        </a:p>
      </dgm:t>
    </dgm:pt>
    <dgm:pt modelId="{57AFEE2F-09FC-4242-A2E2-CA3CC9F61983}" type="parTrans" cxnId="{B5176344-6B60-41CB-A9B1-F3740A5B8FC1}">
      <dgm:prSet/>
      <dgm:spPr/>
      <dgm:t>
        <a:bodyPr/>
        <a:lstStyle/>
        <a:p>
          <a:endParaRPr lang="fr-CA"/>
        </a:p>
      </dgm:t>
    </dgm:pt>
    <dgm:pt modelId="{11042724-8D2F-4BF1-97B2-79AF036DA111}" type="sibTrans" cxnId="{B5176344-6B60-41CB-A9B1-F3740A5B8FC1}">
      <dgm:prSet/>
      <dgm:spPr/>
      <dgm:t>
        <a:bodyPr/>
        <a:lstStyle/>
        <a:p>
          <a:endParaRPr lang="fr-CA"/>
        </a:p>
      </dgm:t>
    </dgm:pt>
    <dgm:pt modelId="{06B2226E-AEF7-4497-817B-A6DFBB3A2431}" type="pres">
      <dgm:prSet presAssocID="{31D57E95-F3C1-4DC7-9EAA-043EB5EB167A}" presName="linearFlow" presStyleCnt="0">
        <dgm:presLayoutVars>
          <dgm:dir/>
          <dgm:resizeHandles val="exact"/>
        </dgm:presLayoutVars>
      </dgm:prSet>
      <dgm:spPr/>
    </dgm:pt>
    <dgm:pt modelId="{B62CFA06-4572-4128-BCB0-68A80E316654}" type="pres">
      <dgm:prSet presAssocID="{2DAEF485-F524-4B61-AF1E-1C9DDBC20DA4}" presName="composite" presStyleCnt="0"/>
      <dgm:spPr/>
    </dgm:pt>
    <dgm:pt modelId="{31291FCF-743B-4651-BD63-8427F1181382}" type="pres">
      <dgm:prSet presAssocID="{2DAEF485-F524-4B61-AF1E-1C9DDBC20DA4}" presName="imgShp" presStyleLbl="fgImgPlace1" presStyleIdx="0" presStyleCnt="6"/>
      <dgm:spPr/>
    </dgm:pt>
    <dgm:pt modelId="{0CC4E917-6E05-42A6-AB3C-451734DFB730}" type="pres">
      <dgm:prSet presAssocID="{2DAEF485-F524-4B61-AF1E-1C9DDBC20DA4}" presName="txShp" presStyleLbl="node1" presStyleIdx="0" presStyleCnt="6">
        <dgm:presLayoutVars>
          <dgm:bulletEnabled val="1"/>
        </dgm:presLayoutVars>
      </dgm:prSet>
      <dgm:spPr/>
    </dgm:pt>
    <dgm:pt modelId="{C2B7F4BB-7CF4-4E7A-9A7B-E4EE1D2440C2}" type="pres">
      <dgm:prSet presAssocID="{7AC5BE65-8D2F-467B-9CD1-A71CBB94322F}" presName="spacing" presStyleCnt="0"/>
      <dgm:spPr/>
    </dgm:pt>
    <dgm:pt modelId="{BC2167CA-ACEF-42C2-927A-AF32A75DA214}" type="pres">
      <dgm:prSet presAssocID="{54A13B3D-34CF-46F6-889A-91246702C080}" presName="composite" presStyleCnt="0"/>
      <dgm:spPr/>
    </dgm:pt>
    <dgm:pt modelId="{25D8FD6A-280C-4C87-B519-F57CF4C37ADF}" type="pres">
      <dgm:prSet presAssocID="{54A13B3D-34CF-46F6-889A-91246702C080}" presName="imgShp" presStyleLbl="fgImgPlace1" presStyleIdx="1" presStyleCnt="6"/>
      <dgm:spPr/>
    </dgm:pt>
    <dgm:pt modelId="{A5BEACD5-E4EE-4492-B1C9-DD29B6906EED}" type="pres">
      <dgm:prSet presAssocID="{54A13B3D-34CF-46F6-889A-91246702C080}" presName="txShp" presStyleLbl="node1" presStyleIdx="1" presStyleCnt="6">
        <dgm:presLayoutVars>
          <dgm:bulletEnabled val="1"/>
        </dgm:presLayoutVars>
      </dgm:prSet>
      <dgm:spPr/>
    </dgm:pt>
    <dgm:pt modelId="{24615E28-8F03-4622-AC34-7E15F03EABE2}" type="pres">
      <dgm:prSet presAssocID="{F62EDC83-C851-46EE-8573-9A504587D107}" presName="spacing" presStyleCnt="0"/>
      <dgm:spPr/>
    </dgm:pt>
    <dgm:pt modelId="{A75C552A-4843-4F4A-A720-FE03545EB0DC}" type="pres">
      <dgm:prSet presAssocID="{52EBB9BA-3B99-4A0E-A311-53DD1D9420B6}" presName="composite" presStyleCnt="0"/>
      <dgm:spPr/>
    </dgm:pt>
    <dgm:pt modelId="{013E4667-F075-474B-AC69-D930E6CB3F5D}" type="pres">
      <dgm:prSet presAssocID="{52EBB9BA-3B99-4A0E-A311-53DD1D9420B6}" presName="imgShp" presStyleLbl="fgImgPlace1" presStyleIdx="2" presStyleCnt="6"/>
      <dgm:spPr/>
    </dgm:pt>
    <dgm:pt modelId="{4A670E3B-A6D5-43F3-9C32-C08BE88D20AF}" type="pres">
      <dgm:prSet presAssocID="{52EBB9BA-3B99-4A0E-A311-53DD1D9420B6}" presName="txShp" presStyleLbl="node1" presStyleIdx="2" presStyleCnt="6">
        <dgm:presLayoutVars>
          <dgm:bulletEnabled val="1"/>
        </dgm:presLayoutVars>
      </dgm:prSet>
      <dgm:spPr/>
    </dgm:pt>
    <dgm:pt modelId="{261D853E-4774-4438-B9FD-0EDF09CC5129}" type="pres">
      <dgm:prSet presAssocID="{248E1B32-C33A-4D08-BB19-9324D9302C56}" presName="spacing" presStyleCnt="0"/>
      <dgm:spPr/>
    </dgm:pt>
    <dgm:pt modelId="{BF44111C-5992-4FC4-B10E-05B6065A873C}" type="pres">
      <dgm:prSet presAssocID="{C9976AC3-2D3E-4385-BF9A-A9377E26988E}" presName="composite" presStyleCnt="0"/>
      <dgm:spPr/>
    </dgm:pt>
    <dgm:pt modelId="{73A0B6BF-9790-4CD8-B1C6-77B56461176A}" type="pres">
      <dgm:prSet presAssocID="{C9976AC3-2D3E-4385-BF9A-A9377E26988E}" presName="imgShp" presStyleLbl="fgImgPlace1" presStyleIdx="3" presStyleCnt="6"/>
      <dgm:spPr/>
    </dgm:pt>
    <dgm:pt modelId="{2CCD5B02-CB29-4149-AEEA-AFD674B9C99B}" type="pres">
      <dgm:prSet presAssocID="{C9976AC3-2D3E-4385-BF9A-A9377E26988E}" presName="txShp" presStyleLbl="node1" presStyleIdx="3" presStyleCnt="6">
        <dgm:presLayoutVars>
          <dgm:bulletEnabled val="1"/>
        </dgm:presLayoutVars>
      </dgm:prSet>
      <dgm:spPr/>
    </dgm:pt>
    <dgm:pt modelId="{A8869D49-6633-485E-95B5-228392CE688A}" type="pres">
      <dgm:prSet presAssocID="{BC0E4F04-A45B-4B29-999E-1E854B9DA1D1}" presName="spacing" presStyleCnt="0"/>
      <dgm:spPr/>
    </dgm:pt>
    <dgm:pt modelId="{1BD3B7C2-14C1-4E7E-B92C-617F77826188}" type="pres">
      <dgm:prSet presAssocID="{AE4FEA4B-EBF0-4D07-A92D-9D9FAB3A3A90}" presName="composite" presStyleCnt="0"/>
      <dgm:spPr/>
    </dgm:pt>
    <dgm:pt modelId="{57B14068-7ECE-41D9-8889-E1B882D5E676}" type="pres">
      <dgm:prSet presAssocID="{AE4FEA4B-EBF0-4D07-A92D-9D9FAB3A3A90}" presName="imgShp" presStyleLbl="fgImgPlace1" presStyleIdx="4" presStyleCnt="6"/>
      <dgm:spPr/>
    </dgm:pt>
    <dgm:pt modelId="{FD672BC9-5A0B-4D12-B993-D14158621B27}" type="pres">
      <dgm:prSet presAssocID="{AE4FEA4B-EBF0-4D07-A92D-9D9FAB3A3A90}" presName="txShp" presStyleLbl="node1" presStyleIdx="4" presStyleCnt="6">
        <dgm:presLayoutVars>
          <dgm:bulletEnabled val="1"/>
        </dgm:presLayoutVars>
      </dgm:prSet>
      <dgm:spPr/>
    </dgm:pt>
    <dgm:pt modelId="{5936BC40-3BF7-4278-99C0-9D6ECB8AA39C}" type="pres">
      <dgm:prSet presAssocID="{63052D2D-995B-4D0A-9689-BDF2A154433E}" presName="spacing" presStyleCnt="0"/>
      <dgm:spPr/>
    </dgm:pt>
    <dgm:pt modelId="{EB17FD5C-CD61-4053-83F9-0CD3A51F541B}" type="pres">
      <dgm:prSet presAssocID="{6FA988AE-238A-4892-B540-164CB41A80DD}" presName="composite" presStyleCnt="0"/>
      <dgm:spPr/>
    </dgm:pt>
    <dgm:pt modelId="{DA08166B-3065-44E3-96CC-A31C5F388014}" type="pres">
      <dgm:prSet presAssocID="{6FA988AE-238A-4892-B540-164CB41A80DD}" presName="imgShp" presStyleLbl="fgImgPlace1" presStyleIdx="5" presStyleCnt="6"/>
      <dgm:spPr/>
    </dgm:pt>
    <dgm:pt modelId="{57EB055F-B954-4117-A372-62B2625566B4}" type="pres">
      <dgm:prSet presAssocID="{6FA988AE-238A-4892-B540-164CB41A80DD}" presName="txShp" presStyleLbl="node1" presStyleIdx="5" presStyleCnt="6">
        <dgm:presLayoutVars>
          <dgm:bulletEnabled val="1"/>
        </dgm:presLayoutVars>
      </dgm:prSet>
      <dgm:spPr/>
    </dgm:pt>
  </dgm:ptLst>
  <dgm:cxnLst>
    <dgm:cxn modelId="{9F9AF513-F936-42C0-BE24-BEAD9902E1E9}" srcId="{31D57E95-F3C1-4DC7-9EAA-043EB5EB167A}" destId="{C9976AC3-2D3E-4385-BF9A-A9377E26988E}" srcOrd="3" destOrd="0" parTransId="{68722FA2-D417-438B-A8F6-6286ACCF6CFB}" sibTransId="{BC0E4F04-A45B-4B29-999E-1E854B9DA1D1}"/>
    <dgm:cxn modelId="{747EDC30-6C7C-40D4-9C64-7CA8ECB4C242}" type="presOf" srcId="{C9976AC3-2D3E-4385-BF9A-A9377E26988E}" destId="{2CCD5B02-CB29-4149-AEEA-AFD674B9C99B}" srcOrd="0" destOrd="0" presId="urn:microsoft.com/office/officeart/2005/8/layout/vList3"/>
    <dgm:cxn modelId="{B5176344-6B60-41CB-A9B1-F3740A5B8FC1}" srcId="{31D57E95-F3C1-4DC7-9EAA-043EB5EB167A}" destId="{6FA988AE-238A-4892-B540-164CB41A80DD}" srcOrd="5" destOrd="0" parTransId="{57AFEE2F-09FC-4242-A2E2-CA3CC9F61983}" sibTransId="{11042724-8D2F-4BF1-97B2-79AF036DA111}"/>
    <dgm:cxn modelId="{69526776-FDEA-47A0-9E11-F56A89EE093D}" type="presOf" srcId="{2DAEF485-F524-4B61-AF1E-1C9DDBC20DA4}" destId="{0CC4E917-6E05-42A6-AB3C-451734DFB730}" srcOrd="0" destOrd="0" presId="urn:microsoft.com/office/officeart/2005/8/layout/vList3"/>
    <dgm:cxn modelId="{A265C28A-50BE-47EB-92CC-7E735F502E0D}" srcId="{31D57E95-F3C1-4DC7-9EAA-043EB5EB167A}" destId="{2DAEF485-F524-4B61-AF1E-1C9DDBC20DA4}" srcOrd="0" destOrd="0" parTransId="{AB4BF41C-2B06-49B4-BB27-395B4EE7006F}" sibTransId="{7AC5BE65-8D2F-467B-9CD1-A71CBB94322F}"/>
    <dgm:cxn modelId="{76DC7B9F-343B-45AB-8285-13E59EEEDB04}" type="presOf" srcId="{31D57E95-F3C1-4DC7-9EAA-043EB5EB167A}" destId="{06B2226E-AEF7-4497-817B-A6DFBB3A2431}" srcOrd="0" destOrd="0" presId="urn:microsoft.com/office/officeart/2005/8/layout/vList3"/>
    <dgm:cxn modelId="{B02763AE-CF41-4E97-9413-41E420BDA26F}" srcId="{31D57E95-F3C1-4DC7-9EAA-043EB5EB167A}" destId="{AE4FEA4B-EBF0-4D07-A92D-9D9FAB3A3A90}" srcOrd="4" destOrd="0" parTransId="{3393304A-A5BD-4B67-9335-326BBC7B9014}" sibTransId="{63052D2D-995B-4D0A-9689-BDF2A154433E}"/>
    <dgm:cxn modelId="{EE72C5AE-9A59-4BFA-9537-ED06E33C4A69}" srcId="{31D57E95-F3C1-4DC7-9EAA-043EB5EB167A}" destId="{52EBB9BA-3B99-4A0E-A311-53DD1D9420B6}" srcOrd="2" destOrd="0" parTransId="{73AECC54-3431-4BA7-8C28-7C87802B5024}" sibTransId="{248E1B32-C33A-4D08-BB19-9324D9302C56}"/>
    <dgm:cxn modelId="{E62D02BC-8C30-45CB-8874-EDE2ADC8FCAE}" type="presOf" srcId="{52EBB9BA-3B99-4A0E-A311-53DD1D9420B6}" destId="{4A670E3B-A6D5-43F3-9C32-C08BE88D20AF}" srcOrd="0" destOrd="0" presId="urn:microsoft.com/office/officeart/2005/8/layout/vList3"/>
    <dgm:cxn modelId="{EABCACCE-A947-418C-A47E-A4D366143162}" type="presOf" srcId="{AE4FEA4B-EBF0-4D07-A92D-9D9FAB3A3A90}" destId="{FD672BC9-5A0B-4D12-B993-D14158621B27}" srcOrd="0" destOrd="0" presId="urn:microsoft.com/office/officeart/2005/8/layout/vList3"/>
    <dgm:cxn modelId="{9E8109E5-7D99-4025-BC18-BDBCB404C57B}" type="presOf" srcId="{6FA988AE-238A-4892-B540-164CB41A80DD}" destId="{57EB055F-B954-4117-A372-62B2625566B4}" srcOrd="0" destOrd="0" presId="urn:microsoft.com/office/officeart/2005/8/layout/vList3"/>
    <dgm:cxn modelId="{783D5EF3-D760-4FA7-AF12-74F752F9A9C4}" type="presOf" srcId="{54A13B3D-34CF-46F6-889A-91246702C080}" destId="{A5BEACD5-E4EE-4492-B1C9-DD29B6906EED}" srcOrd="0" destOrd="0" presId="urn:microsoft.com/office/officeart/2005/8/layout/vList3"/>
    <dgm:cxn modelId="{394EBBF5-2310-435B-AE88-AF8E07406EE4}" srcId="{31D57E95-F3C1-4DC7-9EAA-043EB5EB167A}" destId="{54A13B3D-34CF-46F6-889A-91246702C080}" srcOrd="1" destOrd="0" parTransId="{DFC5050B-9D67-412F-AFE7-84C5B31B2C5A}" sibTransId="{F62EDC83-C851-46EE-8573-9A504587D107}"/>
    <dgm:cxn modelId="{C58BEACC-E6EC-45E3-B561-559D952B813E}" type="presParOf" srcId="{06B2226E-AEF7-4497-817B-A6DFBB3A2431}" destId="{B62CFA06-4572-4128-BCB0-68A80E316654}" srcOrd="0" destOrd="0" presId="urn:microsoft.com/office/officeart/2005/8/layout/vList3"/>
    <dgm:cxn modelId="{DA93A655-DC4D-4D6A-AA60-3C714FBE73FF}" type="presParOf" srcId="{B62CFA06-4572-4128-BCB0-68A80E316654}" destId="{31291FCF-743B-4651-BD63-8427F1181382}" srcOrd="0" destOrd="0" presId="urn:microsoft.com/office/officeart/2005/8/layout/vList3"/>
    <dgm:cxn modelId="{F1A8CDF0-810A-4572-9F20-52EE2FEEA711}" type="presParOf" srcId="{B62CFA06-4572-4128-BCB0-68A80E316654}" destId="{0CC4E917-6E05-42A6-AB3C-451734DFB730}" srcOrd="1" destOrd="0" presId="urn:microsoft.com/office/officeart/2005/8/layout/vList3"/>
    <dgm:cxn modelId="{05048CD9-51D8-4CF8-AD29-64CCBDD4E495}" type="presParOf" srcId="{06B2226E-AEF7-4497-817B-A6DFBB3A2431}" destId="{C2B7F4BB-7CF4-4E7A-9A7B-E4EE1D2440C2}" srcOrd="1" destOrd="0" presId="urn:microsoft.com/office/officeart/2005/8/layout/vList3"/>
    <dgm:cxn modelId="{21B01174-007B-4AA8-B970-39731D55C195}" type="presParOf" srcId="{06B2226E-AEF7-4497-817B-A6DFBB3A2431}" destId="{BC2167CA-ACEF-42C2-927A-AF32A75DA214}" srcOrd="2" destOrd="0" presId="urn:microsoft.com/office/officeart/2005/8/layout/vList3"/>
    <dgm:cxn modelId="{512A8EFB-445C-4464-9E5B-A9C66227743F}" type="presParOf" srcId="{BC2167CA-ACEF-42C2-927A-AF32A75DA214}" destId="{25D8FD6A-280C-4C87-B519-F57CF4C37ADF}" srcOrd="0" destOrd="0" presId="urn:microsoft.com/office/officeart/2005/8/layout/vList3"/>
    <dgm:cxn modelId="{11F91F2C-91D5-4C18-B437-32CC974D3C1B}" type="presParOf" srcId="{BC2167CA-ACEF-42C2-927A-AF32A75DA214}" destId="{A5BEACD5-E4EE-4492-B1C9-DD29B6906EED}" srcOrd="1" destOrd="0" presId="urn:microsoft.com/office/officeart/2005/8/layout/vList3"/>
    <dgm:cxn modelId="{A251C149-D0DC-4DE1-949C-70F4D19F63A5}" type="presParOf" srcId="{06B2226E-AEF7-4497-817B-A6DFBB3A2431}" destId="{24615E28-8F03-4622-AC34-7E15F03EABE2}" srcOrd="3" destOrd="0" presId="urn:microsoft.com/office/officeart/2005/8/layout/vList3"/>
    <dgm:cxn modelId="{8AE260F0-098A-4E5A-9CC6-2DBC5643A52F}" type="presParOf" srcId="{06B2226E-AEF7-4497-817B-A6DFBB3A2431}" destId="{A75C552A-4843-4F4A-A720-FE03545EB0DC}" srcOrd="4" destOrd="0" presId="urn:microsoft.com/office/officeart/2005/8/layout/vList3"/>
    <dgm:cxn modelId="{83E8E325-64D3-4BF8-B3CD-FB0CAF3DBFC8}" type="presParOf" srcId="{A75C552A-4843-4F4A-A720-FE03545EB0DC}" destId="{013E4667-F075-474B-AC69-D930E6CB3F5D}" srcOrd="0" destOrd="0" presId="urn:microsoft.com/office/officeart/2005/8/layout/vList3"/>
    <dgm:cxn modelId="{1560422D-3DF2-401C-8985-E8F1EB59F188}" type="presParOf" srcId="{A75C552A-4843-4F4A-A720-FE03545EB0DC}" destId="{4A670E3B-A6D5-43F3-9C32-C08BE88D20AF}" srcOrd="1" destOrd="0" presId="urn:microsoft.com/office/officeart/2005/8/layout/vList3"/>
    <dgm:cxn modelId="{F7D97C7A-959F-4D6D-BFBA-262CD7695955}" type="presParOf" srcId="{06B2226E-AEF7-4497-817B-A6DFBB3A2431}" destId="{261D853E-4774-4438-B9FD-0EDF09CC5129}" srcOrd="5" destOrd="0" presId="urn:microsoft.com/office/officeart/2005/8/layout/vList3"/>
    <dgm:cxn modelId="{5354C38F-3136-4775-AB1B-CEDE65CB6DBA}" type="presParOf" srcId="{06B2226E-AEF7-4497-817B-A6DFBB3A2431}" destId="{BF44111C-5992-4FC4-B10E-05B6065A873C}" srcOrd="6" destOrd="0" presId="urn:microsoft.com/office/officeart/2005/8/layout/vList3"/>
    <dgm:cxn modelId="{E35329FE-2CE8-41B9-B132-492967BF73B3}" type="presParOf" srcId="{BF44111C-5992-4FC4-B10E-05B6065A873C}" destId="{73A0B6BF-9790-4CD8-B1C6-77B56461176A}" srcOrd="0" destOrd="0" presId="urn:microsoft.com/office/officeart/2005/8/layout/vList3"/>
    <dgm:cxn modelId="{83200397-1D10-4597-916F-DC6FF074AF83}" type="presParOf" srcId="{BF44111C-5992-4FC4-B10E-05B6065A873C}" destId="{2CCD5B02-CB29-4149-AEEA-AFD674B9C99B}" srcOrd="1" destOrd="0" presId="urn:microsoft.com/office/officeart/2005/8/layout/vList3"/>
    <dgm:cxn modelId="{9AF06F02-DE47-4495-9C7F-D1982DA45A9C}" type="presParOf" srcId="{06B2226E-AEF7-4497-817B-A6DFBB3A2431}" destId="{A8869D49-6633-485E-95B5-228392CE688A}" srcOrd="7" destOrd="0" presId="urn:microsoft.com/office/officeart/2005/8/layout/vList3"/>
    <dgm:cxn modelId="{8C43F172-1D03-4DA9-AC84-8F877311AE09}" type="presParOf" srcId="{06B2226E-AEF7-4497-817B-A6DFBB3A2431}" destId="{1BD3B7C2-14C1-4E7E-B92C-617F77826188}" srcOrd="8" destOrd="0" presId="urn:microsoft.com/office/officeart/2005/8/layout/vList3"/>
    <dgm:cxn modelId="{67838F80-4D04-417D-9F75-CF387DA19D41}" type="presParOf" srcId="{1BD3B7C2-14C1-4E7E-B92C-617F77826188}" destId="{57B14068-7ECE-41D9-8889-E1B882D5E676}" srcOrd="0" destOrd="0" presId="urn:microsoft.com/office/officeart/2005/8/layout/vList3"/>
    <dgm:cxn modelId="{6C25A49A-F786-465C-A091-A233939A5918}" type="presParOf" srcId="{1BD3B7C2-14C1-4E7E-B92C-617F77826188}" destId="{FD672BC9-5A0B-4D12-B993-D14158621B27}" srcOrd="1" destOrd="0" presId="urn:microsoft.com/office/officeart/2005/8/layout/vList3"/>
    <dgm:cxn modelId="{E9385EAB-2B65-42EB-8075-547FB9F2D2D7}" type="presParOf" srcId="{06B2226E-AEF7-4497-817B-A6DFBB3A2431}" destId="{5936BC40-3BF7-4278-99C0-9D6ECB8AA39C}" srcOrd="9" destOrd="0" presId="urn:microsoft.com/office/officeart/2005/8/layout/vList3"/>
    <dgm:cxn modelId="{E9351888-2E4F-49CA-BDE6-8119FBC681A1}" type="presParOf" srcId="{06B2226E-AEF7-4497-817B-A6DFBB3A2431}" destId="{EB17FD5C-CD61-4053-83F9-0CD3A51F541B}" srcOrd="10" destOrd="0" presId="urn:microsoft.com/office/officeart/2005/8/layout/vList3"/>
    <dgm:cxn modelId="{30674ABE-D1FA-4598-A7CA-CC040237C2A6}" type="presParOf" srcId="{EB17FD5C-CD61-4053-83F9-0CD3A51F541B}" destId="{DA08166B-3065-44E3-96CC-A31C5F388014}" srcOrd="0" destOrd="0" presId="urn:microsoft.com/office/officeart/2005/8/layout/vList3"/>
    <dgm:cxn modelId="{1E270235-F885-4F6E-AB59-4590462DDF65}" type="presParOf" srcId="{EB17FD5C-CD61-4053-83F9-0CD3A51F541B}" destId="{57EB055F-B954-4117-A372-62B2625566B4}"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DF9F68-1150-4BA1-9214-36B878AE2D0D}" type="doc">
      <dgm:prSet loTypeId="urn:microsoft.com/office/officeart/2005/8/layout/pList2" loCatId="list" qsTypeId="urn:microsoft.com/office/officeart/2005/8/quickstyle/simple5" qsCatId="simple" csTypeId="urn:microsoft.com/office/officeart/2005/8/colors/accent2_1" csCatId="accent2" phldr="1"/>
      <dgm:spPr/>
      <dgm:t>
        <a:bodyPr/>
        <a:lstStyle/>
        <a:p>
          <a:endParaRPr lang="fr-CA"/>
        </a:p>
      </dgm:t>
    </dgm:pt>
    <dgm:pt modelId="{E9E56452-40D3-4E9F-AA5A-F83AC7BD3936}">
      <dgm:prSet phldrT="[Texte]" custT="1"/>
      <dgm:spPr/>
      <dgm:t>
        <a:bodyPr/>
        <a:lstStyle/>
        <a:p>
          <a:pPr algn="l"/>
          <a:endParaRPr lang="fr-CA" sz="1200"/>
        </a:p>
      </dgm:t>
    </dgm:pt>
    <dgm:pt modelId="{9A387869-D142-439C-B7CC-D3613CAEC678}" type="parTrans" cxnId="{16F58A6A-3DED-40E6-BF73-B56EAD417A09}">
      <dgm:prSet/>
      <dgm:spPr/>
      <dgm:t>
        <a:bodyPr/>
        <a:lstStyle/>
        <a:p>
          <a:endParaRPr lang="fr-CA"/>
        </a:p>
      </dgm:t>
    </dgm:pt>
    <dgm:pt modelId="{6BEBEF76-C444-48A8-B8F2-1208968CC9A4}" type="sibTrans" cxnId="{16F58A6A-3DED-40E6-BF73-B56EAD417A09}">
      <dgm:prSet/>
      <dgm:spPr/>
      <dgm:t>
        <a:bodyPr/>
        <a:lstStyle/>
        <a:p>
          <a:endParaRPr lang="fr-CA"/>
        </a:p>
      </dgm:t>
    </dgm:pt>
    <dgm:pt modelId="{F2311441-BA09-483D-B842-0B88DAC93290}">
      <dgm:prSet phldrT="[Texte]" custT="1"/>
      <dgm:spPr/>
      <dgm:t>
        <a:bodyPr/>
        <a:lstStyle/>
        <a:p>
          <a:pPr algn="l"/>
          <a:endParaRPr lang="fr-CA" sz="1200"/>
        </a:p>
      </dgm:t>
    </dgm:pt>
    <dgm:pt modelId="{87D94811-5542-4ECB-B51F-25A9CE0179F7}" type="parTrans" cxnId="{C2BDD989-7D8B-416D-94B6-B1B562397146}">
      <dgm:prSet/>
      <dgm:spPr/>
      <dgm:t>
        <a:bodyPr/>
        <a:lstStyle/>
        <a:p>
          <a:endParaRPr lang="fr-CA"/>
        </a:p>
      </dgm:t>
    </dgm:pt>
    <dgm:pt modelId="{7D26B92B-0E86-4980-B0DE-0575FC934523}" type="sibTrans" cxnId="{C2BDD989-7D8B-416D-94B6-B1B562397146}">
      <dgm:prSet/>
      <dgm:spPr/>
      <dgm:t>
        <a:bodyPr/>
        <a:lstStyle/>
        <a:p>
          <a:endParaRPr lang="fr-CA"/>
        </a:p>
      </dgm:t>
    </dgm:pt>
    <dgm:pt modelId="{D51A5675-193B-45DE-A0BF-9F54DB1F5D7C}">
      <dgm:prSet phldrT="[Texte]" custT="1"/>
      <dgm:spPr/>
      <dgm:t>
        <a:bodyPr/>
        <a:lstStyle/>
        <a:p>
          <a:pPr algn="l"/>
          <a:endParaRPr lang="fr-CA" sz="1200"/>
        </a:p>
      </dgm:t>
    </dgm:pt>
    <dgm:pt modelId="{5F8988A3-5535-4EC3-8FCB-189DBC2CFE00}" type="parTrans" cxnId="{1B18FA77-D75C-42F9-A20F-E9CAC2FC989D}">
      <dgm:prSet/>
      <dgm:spPr/>
      <dgm:t>
        <a:bodyPr/>
        <a:lstStyle/>
        <a:p>
          <a:endParaRPr lang="fr-CA"/>
        </a:p>
      </dgm:t>
    </dgm:pt>
    <dgm:pt modelId="{6FDEA6E3-90CA-4DA6-9513-1D29B53A8802}" type="sibTrans" cxnId="{1B18FA77-D75C-42F9-A20F-E9CAC2FC989D}">
      <dgm:prSet/>
      <dgm:spPr/>
      <dgm:t>
        <a:bodyPr/>
        <a:lstStyle/>
        <a:p>
          <a:endParaRPr lang="fr-CA"/>
        </a:p>
      </dgm:t>
    </dgm:pt>
    <dgm:pt modelId="{709E9269-86C6-4EBD-A4C0-B89C69D4B7CF}">
      <dgm:prSet/>
      <dgm:spPr/>
      <dgm:t>
        <a:bodyPr/>
        <a:lstStyle/>
        <a:p>
          <a:endParaRPr lang="fr-CA"/>
        </a:p>
      </dgm:t>
    </dgm:pt>
    <dgm:pt modelId="{0F1C5711-1128-4B0E-810C-442937662EEF}" type="parTrans" cxnId="{669D86F2-2E00-43A1-B147-2EBB4E1126F9}">
      <dgm:prSet/>
      <dgm:spPr/>
      <dgm:t>
        <a:bodyPr/>
        <a:lstStyle/>
        <a:p>
          <a:endParaRPr lang="fr-CA"/>
        </a:p>
      </dgm:t>
    </dgm:pt>
    <dgm:pt modelId="{3001694C-4ED9-4648-8919-64F268A3A75D}" type="sibTrans" cxnId="{669D86F2-2E00-43A1-B147-2EBB4E1126F9}">
      <dgm:prSet/>
      <dgm:spPr/>
      <dgm:t>
        <a:bodyPr/>
        <a:lstStyle/>
        <a:p>
          <a:endParaRPr lang="fr-CA"/>
        </a:p>
      </dgm:t>
    </dgm:pt>
    <dgm:pt modelId="{22A99488-1CC9-45FE-B9FE-D6672E30DDAE}" type="pres">
      <dgm:prSet presAssocID="{F4DF9F68-1150-4BA1-9214-36B878AE2D0D}" presName="Name0" presStyleCnt="0">
        <dgm:presLayoutVars>
          <dgm:dir/>
          <dgm:resizeHandles val="exact"/>
        </dgm:presLayoutVars>
      </dgm:prSet>
      <dgm:spPr/>
    </dgm:pt>
    <dgm:pt modelId="{EFBA7E07-82CF-4EAB-98E6-5141D15AC155}" type="pres">
      <dgm:prSet presAssocID="{F4DF9F68-1150-4BA1-9214-36B878AE2D0D}" presName="bkgdShp" presStyleLbl="alignAccFollowNode1" presStyleIdx="0" presStyleCnt="1"/>
      <dgm:spPr/>
    </dgm:pt>
    <dgm:pt modelId="{0B1536D4-24D3-4F46-8D5D-C094686B9A2F}" type="pres">
      <dgm:prSet presAssocID="{F4DF9F68-1150-4BA1-9214-36B878AE2D0D}" presName="linComp" presStyleCnt="0"/>
      <dgm:spPr/>
    </dgm:pt>
    <dgm:pt modelId="{0DDCDC78-56DF-4E82-8B7C-A71104A25139}" type="pres">
      <dgm:prSet presAssocID="{E9E56452-40D3-4E9F-AA5A-F83AC7BD3936}" presName="compNode" presStyleCnt="0"/>
      <dgm:spPr/>
    </dgm:pt>
    <dgm:pt modelId="{0FC91F0E-BE98-47AD-A2F3-B2C5A82F6DA1}" type="pres">
      <dgm:prSet presAssocID="{E9E56452-40D3-4E9F-AA5A-F83AC7BD3936}" presName="node" presStyleLbl="node1" presStyleIdx="0" presStyleCnt="4">
        <dgm:presLayoutVars>
          <dgm:bulletEnabled val="1"/>
        </dgm:presLayoutVars>
      </dgm:prSet>
      <dgm:spPr/>
    </dgm:pt>
    <dgm:pt modelId="{179553C8-C2FD-4BE6-9BE7-4B4AD1CF516C}" type="pres">
      <dgm:prSet presAssocID="{E9E56452-40D3-4E9F-AA5A-F83AC7BD3936}" presName="invisiNode" presStyleLbl="node1" presStyleIdx="0" presStyleCnt="4"/>
      <dgm:spPr/>
    </dgm:pt>
    <dgm:pt modelId="{D333BB7F-13D2-4FA1-A2E9-3644ABFDF425}" type="pres">
      <dgm:prSet presAssocID="{E9E56452-40D3-4E9F-AA5A-F83AC7BD3936}" presName="imagNode" presStyleLbl="fgImgPlace1" presStyleIdx="0" presStyleCnt="4"/>
      <dgm:spPr/>
    </dgm:pt>
    <dgm:pt modelId="{9E2796F5-8BF2-4A8B-B71C-5CE79AB7219E}" type="pres">
      <dgm:prSet presAssocID="{6BEBEF76-C444-48A8-B8F2-1208968CC9A4}" presName="sibTrans" presStyleLbl="sibTrans2D1" presStyleIdx="0" presStyleCnt="0"/>
      <dgm:spPr/>
    </dgm:pt>
    <dgm:pt modelId="{5F92DF36-714F-488C-832A-E1EFC25BBAD3}" type="pres">
      <dgm:prSet presAssocID="{F2311441-BA09-483D-B842-0B88DAC93290}" presName="compNode" presStyleCnt="0"/>
      <dgm:spPr/>
    </dgm:pt>
    <dgm:pt modelId="{D0BFC314-505D-4EC4-8719-8A353477E1A9}" type="pres">
      <dgm:prSet presAssocID="{F2311441-BA09-483D-B842-0B88DAC93290}" presName="node" presStyleLbl="node1" presStyleIdx="1" presStyleCnt="4">
        <dgm:presLayoutVars>
          <dgm:bulletEnabled val="1"/>
        </dgm:presLayoutVars>
      </dgm:prSet>
      <dgm:spPr/>
    </dgm:pt>
    <dgm:pt modelId="{762383CA-0FD3-4CC1-9069-7BD5D2A6012D}" type="pres">
      <dgm:prSet presAssocID="{F2311441-BA09-483D-B842-0B88DAC93290}" presName="invisiNode" presStyleLbl="node1" presStyleIdx="1" presStyleCnt="4"/>
      <dgm:spPr/>
    </dgm:pt>
    <dgm:pt modelId="{5899FD63-9E14-4369-86E0-0659E8035479}" type="pres">
      <dgm:prSet presAssocID="{F2311441-BA09-483D-B842-0B88DAC93290}" presName="imagNode" presStyleLbl="fgImgPlace1" presStyleIdx="1" presStyleCnt="4"/>
      <dgm:spPr/>
    </dgm:pt>
    <dgm:pt modelId="{489602AE-6F20-48EB-A2A0-359E3D72EF2C}" type="pres">
      <dgm:prSet presAssocID="{7D26B92B-0E86-4980-B0DE-0575FC934523}" presName="sibTrans" presStyleLbl="sibTrans2D1" presStyleIdx="0" presStyleCnt="0"/>
      <dgm:spPr/>
    </dgm:pt>
    <dgm:pt modelId="{557933AA-C859-43D5-A256-B6A97622DA07}" type="pres">
      <dgm:prSet presAssocID="{D51A5675-193B-45DE-A0BF-9F54DB1F5D7C}" presName="compNode" presStyleCnt="0"/>
      <dgm:spPr/>
    </dgm:pt>
    <dgm:pt modelId="{B177C15B-6776-46EE-87FE-5C00E1717C93}" type="pres">
      <dgm:prSet presAssocID="{D51A5675-193B-45DE-A0BF-9F54DB1F5D7C}" presName="node" presStyleLbl="node1" presStyleIdx="2" presStyleCnt="4">
        <dgm:presLayoutVars>
          <dgm:bulletEnabled val="1"/>
        </dgm:presLayoutVars>
      </dgm:prSet>
      <dgm:spPr/>
    </dgm:pt>
    <dgm:pt modelId="{915495A2-2E8E-4A10-9CA1-47717DB11207}" type="pres">
      <dgm:prSet presAssocID="{D51A5675-193B-45DE-A0BF-9F54DB1F5D7C}" presName="invisiNode" presStyleLbl="node1" presStyleIdx="2" presStyleCnt="4"/>
      <dgm:spPr/>
    </dgm:pt>
    <dgm:pt modelId="{A818975D-B556-4F0D-B9F3-C7CB67A6D49C}" type="pres">
      <dgm:prSet presAssocID="{D51A5675-193B-45DE-A0BF-9F54DB1F5D7C}" presName="imagNode" presStyleLbl="fgImgPlace1" presStyleIdx="2" presStyleCnt="4"/>
      <dgm:spPr/>
    </dgm:pt>
    <dgm:pt modelId="{CCD00F8F-5CB8-45C5-9EEA-462D8AAE06CA}" type="pres">
      <dgm:prSet presAssocID="{6FDEA6E3-90CA-4DA6-9513-1D29B53A8802}" presName="sibTrans" presStyleLbl="sibTrans2D1" presStyleIdx="0" presStyleCnt="0"/>
      <dgm:spPr/>
    </dgm:pt>
    <dgm:pt modelId="{C561CC81-EC4D-4E63-9E7C-631745527352}" type="pres">
      <dgm:prSet presAssocID="{709E9269-86C6-4EBD-A4C0-B89C69D4B7CF}" presName="compNode" presStyleCnt="0"/>
      <dgm:spPr/>
    </dgm:pt>
    <dgm:pt modelId="{96719B8E-F0F2-4BAF-8B3B-146F80E39BC9}" type="pres">
      <dgm:prSet presAssocID="{709E9269-86C6-4EBD-A4C0-B89C69D4B7CF}" presName="node" presStyleLbl="node1" presStyleIdx="3" presStyleCnt="4">
        <dgm:presLayoutVars>
          <dgm:bulletEnabled val="1"/>
        </dgm:presLayoutVars>
      </dgm:prSet>
      <dgm:spPr/>
    </dgm:pt>
    <dgm:pt modelId="{FAF9A192-0006-492F-AFD8-8E495F6DDD72}" type="pres">
      <dgm:prSet presAssocID="{709E9269-86C6-4EBD-A4C0-B89C69D4B7CF}" presName="invisiNode" presStyleLbl="node1" presStyleIdx="3" presStyleCnt="4"/>
      <dgm:spPr/>
    </dgm:pt>
    <dgm:pt modelId="{25D07F74-8277-43B3-A31E-2C69823DB2DB}" type="pres">
      <dgm:prSet presAssocID="{709E9269-86C6-4EBD-A4C0-B89C69D4B7CF}" presName="imagNode" presStyleLbl="fgImgPlace1" presStyleIdx="3" presStyleCnt="4"/>
      <dgm:spPr/>
    </dgm:pt>
  </dgm:ptLst>
  <dgm:cxnLst>
    <dgm:cxn modelId="{8539A20D-883C-4237-94C4-5E8B050E426A}" type="presOf" srcId="{7D26B92B-0E86-4980-B0DE-0575FC934523}" destId="{489602AE-6F20-48EB-A2A0-359E3D72EF2C}" srcOrd="0" destOrd="0" presId="urn:microsoft.com/office/officeart/2005/8/layout/pList2"/>
    <dgm:cxn modelId="{2763F20F-77F1-42DE-9965-1A390CD49712}" type="presOf" srcId="{6BEBEF76-C444-48A8-B8F2-1208968CC9A4}" destId="{9E2796F5-8BF2-4A8B-B71C-5CE79AB7219E}" srcOrd="0" destOrd="0" presId="urn:microsoft.com/office/officeart/2005/8/layout/pList2"/>
    <dgm:cxn modelId="{16F58A6A-3DED-40E6-BF73-B56EAD417A09}" srcId="{F4DF9F68-1150-4BA1-9214-36B878AE2D0D}" destId="{E9E56452-40D3-4E9F-AA5A-F83AC7BD3936}" srcOrd="0" destOrd="0" parTransId="{9A387869-D142-439C-B7CC-D3613CAEC678}" sibTransId="{6BEBEF76-C444-48A8-B8F2-1208968CC9A4}"/>
    <dgm:cxn modelId="{BC5AE54A-1B8A-4A49-869B-4B4F966C5655}" type="presOf" srcId="{E9E56452-40D3-4E9F-AA5A-F83AC7BD3936}" destId="{0FC91F0E-BE98-47AD-A2F3-B2C5A82F6DA1}" srcOrd="0" destOrd="0" presId="urn:microsoft.com/office/officeart/2005/8/layout/pList2"/>
    <dgm:cxn modelId="{1B18FA77-D75C-42F9-A20F-E9CAC2FC989D}" srcId="{F4DF9F68-1150-4BA1-9214-36B878AE2D0D}" destId="{D51A5675-193B-45DE-A0BF-9F54DB1F5D7C}" srcOrd="2" destOrd="0" parTransId="{5F8988A3-5535-4EC3-8FCB-189DBC2CFE00}" sibTransId="{6FDEA6E3-90CA-4DA6-9513-1D29B53A8802}"/>
    <dgm:cxn modelId="{4DB9C05A-185C-41B8-857D-26E1A109F870}" type="presOf" srcId="{709E9269-86C6-4EBD-A4C0-B89C69D4B7CF}" destId="{96719B8E-F0F2-4BAF-8B3B-146F80E39BC9}" srcOrd="0" destOrd="0" presId="urn:microsoft.com/office/officeart/2005/8/layout/pList2"/>
    <dgm:cxn modelId="{C2BDD989-7D8B-416D-94B6-B1B562397146}" srcId="{F4DF9F68-1150-4BA1-9214-36B878AE2D0D}" destId="{F2311441-BA09-483D-B842-0B88DAC93290}" srcOrd="1" destOrd="0" parTransId="{87D94811-5542-4ECB-B51F-25A9CE0179F7}" sibTransId="{7D26B92B-0E86-4980-B0DE-0575FC934523}"/>
    <dgm:cxn modelId="{0CD32D8F-263C-43FA-BD7A-4B6655C610B6}" type="presOf" srcId="{F4DF9F68-1150-4BA1-9214-36B878AE2D0D}" destId="{22A99488-1CC9-45FE-B9FE-D6672E30DDAE}" srcOrd="0" destOrd="0" presId="urn:microsoft.com/office/officeart/2005/8/layout/pList2"/>
    <dgm:cxn modelId="{C1BD8694-C2F5-4448-A77D-F5801AEAD2A3}" type="presOf" srcId="{F2311441-BA09-483D-B842-0B88DAC93290}" destId="{D0BFC314-505D-4EC4-8719-8A353477E1A9}" srcOrd="0" destOrd="0" presId="urn:microsoft.com/office/officeart/2005/8/layout/pList2"/>
    <dgm:cxn modelId="{8C2EC8DF-32DF-459F-87A1-20D5FE8A1069}" type="presOf" srcId="{D51A5675-193B-45DE-A0BF-9F54DB1F5D7C}" destId="{B177C15B-6776-46EE-87FE-5C00E1717C93}" srcOrd="0" destOrd="0" presId="urn:microsoft.com/office/officeart/2005/8/layout/pList2"/>
    <dgm:cxn modelId="{ECB615E4-87F8-4B8A-A645-942D64AEA5D4}" type="presOf" srcId="{6FDEA6E3-90CA-4DA6-9513-1D29B53A8802}" destId="{CCD00F8F-5CB8-45C5-9EEA-462D8AAE06CA}" srcOrd="0" destOrd="0" presId="urn:microsoft.com/office/officeart/2005/8/layout/pList2"/>
    <dgm:cxn modelId="{669D86F2-2E00-43A1-B147-2EBB4E1126F9}" srcId="{F4DF9F68-1150-4BA1-9214-36B878AE2D0D}" destId="{709E9269-86C6-4EBD-A4C0-B89C69D4B7CF}" srcOrd="3" destOrd="0" parTransId="{0F1C5711-1128-4B0E-810C-442937662EEF}" sibTransId="{3001694C-4ED9-4648-8919-64F268A3A75D}"/>
    <dgm:cxn modelId="{3A4EEA0D-2A1A-455A-B3B5-B6EE84C89765}" type="presParOf" srcId="{22A99488-1CC9-45FE-B9FE-D6672E30DDAE}" destId="{EFBA7E07-82CF-4EAB-98E6-5141D15AC155}" srcOrd="0" destOrd="0" presId="urn:microsoft.com/office/officeart/2005/8/layout/pList2"/>
    <dgm:cxn modelId="{F4DF6B7D-8F23-4475-99A4-C211DF835ACE}" type="presParOf" srcId="{22A99488-1CC9-45FE-B9FE-D6672E30DDAE}" destId="{0B1536D4-24D3-4F46-8D5D-C094686B9A2F}" srcOrd="1" destOrd="0" presId="urn:microsoft.com/office/officeart/2005/8/layout/pList2"/>
    <dgm:cxn modelId="{1132CD04-3635-4D38-A571-7F76131C28A2}" type="presParOf" srcId="{0B1536D4-24D3-4F46-8D5D-C094686B9A2F}" destId="{0DDCDC78-56DF-4E82-8B7C-A71104A25139}" srcOrd="0" destOrd="0" presId="urn:microsoft.com/office/officeart/2005/8/layout/pList2"/>
    <dgm:cxn modelId="{B97D47C0-0146-4227-8381-109992671522}" type="presParOf" srcId="{0DDCDC78-56DF-4E82-8B7C-A71104A25139}" destId="{0FC91F0E-BE98-47AD-A2F3-B2C5A82F6DA1}" srcOrd="0" destOrd="0" presId="urn:microsoft.com/office/officeart/2005/8/layout/pList2"/>
    <dgm:cxn modelId="{1489B8E8-7137-4222-A464-083CDD952D79}" type="presParOf" srcId="{0DDCDC78-56DF-4E82-8B7C-A71104A25139}" destId="{179553C8-C2FD-4BE6-9BE7-4B4AD1CF516C}" srcOrd="1" destOrd="0" presId="urn:microsoft.com/office/officeart/2005/8/layout/pList2"/>
    <dgm:cxn modelId="{EE84AB1A-E282-486F-865B-FEF5D7E51F50}" type="presParOf" srcId="{0DDCDC78-56DF-4E82-8B7C-A71104A25139}" destId="{D333BB7F-13D2-4FA1-A2E9-3644ABFDF425}" srcOrd="2" destOrd="0" presId="urn:microsoft.com/office/officeart/2005/8/layout/pList2"/>
    <dgm:cxn modelId="{C793EE6C-79A1-4CC3-B73B-EA9C3054DADD}" type="presParOf" srcId="{0B1536D4-24D3-4F46-8D5D-C094686B9A2F}" destId="{9E2796F5-8BF2-4A8B-B71C-5CE79AB7219E}" srcOrd="1" destOrd="0" presId="urn:microsoft.com/office/officeart/2005/8/layout/pList2"/>
    <dgm:cxn modelId="{9084EEAC-F4CC-4D6A-9F1B-515796ACD59B}" type="presParOf" srcId="{0B1536D4-24D3-4F46-8D5D-C094686B9A2F}" destId="{5F92DF36-714F-488C-832A-E1EFC25BBAD3}" srcOrd="2" destOrd="0" presId="urn:microsoft.com/office/officeart/2005/8/layout/pList2"/>
    <dgm:cxn modelId="{16197456-FABB-4FF0-BA3E-8FD69C535B06}" type="presParOf" srcId="{5F92DF36-714F-488C-832A-E1EFC25BBAD3}" destId="{D0BFC314-505D-4EC4-8719-8A353477E1A9}" srcOrd="0" destOrd="0" presId="urn:microsoft.com/office/officeart/2005/8/layout/pList2"/>
    <dgm:cxn modelId="{A4B57548-7D01-488B-8D0F-56F71972B974}" type="presParOf" srcId="{5F92DF36-714F-488C-832A-E1EFC25BBAD3}" destId="{762383CA-0FD3-4CC1-9069-7BD5D2A6012D}" srcOrd="1" destOrd="0" presId="urn:microsoft.com/office/officeart/2005/8/layout/pList2"/>
    <dgm:cxn modelId="{824C0EF4-15CF-475E-81DD-DAD0FB1BC6D1}" type="presParOf" srcId="{5F92DF36-714F-488C-832A-E1EFC25BBAD3}" destId="{5899FD63-9E14-4369-86E0-0659E8035479}" srcOrd="2" destOrd="0" presId="urn:microsoft.com/office/officeart/2005/8/layout/pList2"/>
    <dgm:cxn modelId="{337667F7-9868-431B-BF4C-F3CBA30A932A}" type="presParOf" srcId="{0B1536D4-24D3-4F46-8D5D-C094686B9A2F}" destId="{489602AE-6F20-48EB-A2A0-359E3D72EF2C}" srcOrd="3" destOrd="0" presId="urn:microsoft.com/office/officeart/2005/8/layout/pList2"/>
    <dgm:cxn modelId="{E6F9CFC6-C8FF-4D6E-846D-7AB3D57AB739}" type="presParOf" srcId="{0B1536D4-24D3-4F46-8D5D-C094686B9A2F}" destId="{557933AA-C859-43D5-A256-B6A97622DA07}" srcOrd="4" destOrd="0" presId="urn:microsoft.com/office/officeart/2005/8/layout/pList2"/>
    <dgm:cxn modelId="{84449AA3-EDCA-4E31-98E0-79439DC658A5}" type="presParOf" srcId="{557933AA-C859-43D5-A256-B6A97622DA07}" destId="{B177C15B-6776-46EE-87FE-5C00E1717C93}" srcOrd="0" destOrd="0" presId="urn:microsoft.com/office/officeart/2005/8/layout/pList2"/>
    <dgm:cxn modelId="{E9D38FD0-B3A4-47B0-87FF-5C3269DA1337}" type="presParOf" srcId="{557933AA-C859-43D5-A256-B6A97622DA07}" destId="{915495A2-2E8E-4A10-9CA1-47717DB11207}" srcOrd="1" destOrd="0" presId="urn:microsoft.com/office/officeart/2005/8/layout/pList2"/>
    <dgm:cxn modelId="{460AA099-EA53-456F-936E-7030A51125E5}" type="presParOf" srcId="{557933AA-C859-43D5-A256-B6A97622DA07}" destId="{A818975D-B556-4F0D-B9F3-C7CB67A6D49C}" srcOrd="2" destOrd="0" presId="urn:microsoft.com/office/officeart/2005/8/layout/pList2"/>
    <dgm:cxn modelId="{BA27A859-10A1-4AB6-AFA1-BD68FBFB567B}" type="presParOf" srcId="{0B1536D4-24D3-4F46-8D5D-C094686B9A2F}" destId="{CCD00F8F-5CB8-45C5-9EEA-462D8AAE06CA}" srcOrd="5" destOrd="0" presId="urn:microsoft.com/office/officeart/2005/8/layout/pList2"/>
    <dgm:cxn modelId="{C37A49FF-29A5-4F90-B328-3376ED79936E}" type="presParOf" srcId="{0B1536D4-24D3-4F46-8D5D-C094686B9A2F}" destId="{C561CC81-EC4D-4E63-9E7C-631745527352}" srcOrd="6" destOrd="0" presId="urn:microsoft.com/office/officeart/2005/8/layout/pList2"/>
    <dgm:cxn modelId="{87FB9BF4-1DEA-48BF-A2AD-8F204828E549}" type="presParOf" srcId="{C561CC81-EC4D-4E63-9E7C-631745527352}" destId="{96719B8E-F0F2-4BAF-8B3B-146F80E39BC9}" srcOrd="0" destOrd="0" presId="urn:microsoft.com/office/officeart/2005/8/layout/pList2"/>
    <dgm:cxn modelId="{AC0FE050-2C23-4226-A841-FBCF36315B3E}" type="presParOf" srcId="{C561CC81-EC4D-4E63-9E7C-631745527352}" destId="{FAF9A192-0006-492F-AFD8-8E495F6DDD72}" srcOrd="1" destOrd="0" presId="urn:microsoft.com/office/officeart/2005/8/layout/pList2"/>
    <dgm:cxn modelId="{13A62E8B-8E3B-4089-BAD1-EBA2714EC2AF}" type="presParOf" srcId="{C561CC81-EC4D-4E63-9E7C-631745527352}" destId="{25D07F74-8277-43B3-A31E-2C69823DB2D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F5906A-FB2E-4B45-9690-7919A5FD1352}" type="doc">
      <dgm:prSet loTypeId="urn:microsoft.com/office/officeart/2005/8/layout/bList2" loCatId="list" qsTypeId="urn:microsoft.com/office/officeart/2005/8/quickstyle/simple1" qsCatId="simple" csTypeId="urn:microsoft.com/office/officeart/2005/8/colors/accent3_2" csCatId="accent3" phldr="1"/>
      <dgm:spPr/>
      <dgm:t>
        <a:bodyPr/>
        <a:lstStyle/>
        <a:p>
          <a:endParaRPr lang="fr-CA"/>
        </a:p>
      </dgm:t>
    </dgm:pt>
    <dgm:pt modelId="{BB368292-52DA-4484-81DB-983D15FE4A83}">
      <dgm:prSet phldrT="[Texte]"/>
      <dgm:spPr/>
      <dgm:t>
        <a:bodyPr/>
        <a:lstStyle/>
        <a:p>
          <a:r>
            <a:rPr lang="fr-CA" b="0" i="0" dirty="0">
              <a:latin typeface="Calibri Light" panose="020F0302020204030204" pitchFamily="34" charset="0"/>
              <a:cs typeface="Calibri Light" panose="020F0302020204030204" pitchFamily="34" charset="0"/>
            </a:rPr>
            <a:t>Profile  (46.1%)</a:t>
          </a:r>
        </a:p>
      </dgm:t>
    </dgm:pt>
    <dgm:pt modelId="{701EAAF4-F2FC-44FF-9B12-81BF4C1A72B3}" type="parTrans" cxnId="{59361787-13E3-4EDE-8814-F76FFB897BA9}">
      <dgm:prSet/>
      <dgm:spPr/>
      <dgm:t>
        <a:bodyPr/>
        <a:lstStyle/>
        <a:p>
          <a:endParaRPr lang="fr-CA"/>
        </a:p>
      </dgm:t>
    </dgm:pt>
    <dgm:pt modelId="{07BDAB8B-32EB-498F-AD54-182FCDC2F26A}" type="sibTrans" cxnId="{59361787-13E3-4EDE-8814-F76FFB897BA9}">
      <dgm:prSet/>
      <dgm:spPr/>
      <dgm:t>
        <a:bodyPr/>
        <a:lstStyle/>
        <a:p>
          <a:endParaRPr lang="fr-CA"/>
        </a:p>
      </dgm:t>
    </dgm:pt>
    <dgm:pt modelId="{25D7F6FB-85EB-43B9-B016-E170C78FA73A}">
      <dgm:prSet phldrT="[Texte]"/>
      <dgm:spPr/>
      <dgm:t>
        <a:bodyPr/>
        <a:lstStyle/>
        <a:p>
          <a:r>
            <a:rPr lang="fr-CA" b="0" i="0" dirty="0">
              <a:latin typeface="Calibri Light" panose="020F0302020204030204" pitchFamily="34" charset="0"/>
              <a:cs typeface="Calibri Light" panose="020F0302020204030204" pitchFamily="34" charset="0"/>
            </a:rPr>
            <a:t>Profile</a:t>
          </a:r>
        </a:p>
        <a:p>
          <a:r>
            <a:rPr lang="fr-CA" b="0" i="0" dirty="0">
              <a:latin typeface="Calibri Light" panose="020F0302020204030204" pitchFamily="34" charset="0"/>
              <a:cs typeface="Calibri Light" panose="020F0302020204030204" pitchFamily="34" charset="0"/>
            </a:rPr>
            <a:t>(15.2%)</a:t>
          </a:r>
        </a:p>
      </dgm:t>
    </dgm:pt>
    <dgm:pt modelId="{0B816774-03FB-46C7-950B-FCAB588CDC3F}" type="parTrans" cxnId="{EEF42D57-4354-4FE3-9245-D860301F3BE3}">
      <dgm:prSet/>
      <dgm:spPr/>
      <dgm:t>
        <a:bodyPr/>
        <a:lstStyle/>
        <a:p>
          <a:endParaRPr lang="fr-CA"/>
        </a:p>
      </dgm:t>
    </dgm:pt>
    <dgm:pt modelId="{E7CCD539-CB59-4F43-9BFE-2BA1F208E751}" type="sibTrans" cxnId="{EEF42D57-4354-4FE3-9245-D860301F3BE3}">
      <dgm:prSet/>
      <dgm:spPr/>
      <dgm:t>
        <a:bodyPr/>
        <a:lstStyle/>
        <a:p>
          <a:endParaRPr lang="fr-CA"/>
        </a:p>
      </dgm:t>
    </dgm:pt>
    <dgm:pt modelId="{4626CC21-26D7-4853-8CD5-B3E784C7BDD8}">
      <dgm:prSet phldrT="[Texte]"/>
      <dgm:spPr/>
      <dgm:t>
        <a:bodyPr/>
        <a:lstStyle/>
        <a:p>
          <a:r>
            <a:rPr lang="fr-CA" b="0" i="0" dirty="0">
              <a:latin typeface="Calibri Light" panose="020F0302020204030204" pitchFamily="34" charset="0"/>
              <a:cs typeface="Calibri Light" panose="020F0302020204030204" pitchFamily="34" charset="0"/>
            </a:rPr>
            <a:t>Profile  (N=15.2%)</a:t>
          </a:r>
        </a:p>
      </dgm:t>
    </dgm:pt>
    <dgm:pt modelId="{4BCC74E2-9DD7-4349-BF70-53E284B92CA9}" type="parTrans" cxnId="{115F904E-44B0-44FE-A932-3CEAB313797D}">
      <dgm:prSet/>
      <dgm:spPr/>
      <dgm:t>
        <a:bodyPr/>
        <a:lstStyle/>
        <a:p>
          <a:endParaRPr lang="fr-CA"/>
        </a:p>
      </dgm:t>
    </dgm:pt>
    <dgm:pt modelId="{A0FF149A-A511-4251-B6A4-F0E9B8BEF85E}" type="sibTrans" cxnId="{115F904E-44B0-44FE-A932-3CEAB313797D}">
      <dgm:prSet/>
      <dgm:spPr/>
      <dgm:t>
        <a:bodyPr/>
        <a:lstStyle/>
        <a:p>
          <a:endParaRPr lang="fr-CA"/>
        </a:p>
      </dgm:t>
    </dgm:pt>
    <dgm:pt modelId="{9EAA9058-F406-46EC-8E3D-A968C85B5F73}">
      <dgm:prSet/>
      <dgm:spPr/>
      <dgm:t>
        <a:bodyPr/>
        <a:lstStyle/>
        <a:p>
          <a:r>
            <a:rPr lang="fr-CA" b="0" i="0" dirty="0">
              <a:latin typeface="Calibri Light" panose="020F0302020204030204" pitchFamily="34" charset="0"/>
              <a:cs typeface="Calibri Light" panose="020F0302020204030204" pitchFamily="34" charset="0"/>
            </a:rPr>
            <a:t>Profile</a:t>
          </a:r>
        </a:p>
        <a:p>
          <a:r>
            <a:rPr lang="fr-CA" b="0" i="0" dirty="0">
              <a:latin typeface="Calibri Light" panose="020F0302020204030204" pitchFamily="34" charset="0"/>
              <a:cs typeface="Calibri Light" panose="020F0302020204030204" pitchFamily="34" charset="0"/>
            </a:rPr>
            <a:t>(N=23.5%)</a:t>
          </a:r>
        </a:p>
      </dgm:t>
    </dgm:pt>
    <dgm:pt modelId="{32F6E0C9-CC6D-4215-BC94-C74E6C865540}" type="parTrans" cxnId="{10E35B1F-010C-457D-939D-16ECF8DBBA7F}">
      <dgm:prSet/>
      <dgm:spPr/>
      <dgm:t>
        <a:bodyPr/>
        <a:lstStyle/>
        <a:p>
          <a:endParaRPr lang="fr-CA"/>
        </a:p>
      </dgm:t>
    </dgm:pt>
    <dgm:pt modelId="{AB7DFF44-E577-4E14-B6B4-4408CBEC8646}" type="sibTrans" cxnId="{10E35B1F-010C-457D-939D-16ECF8DBBA7F}">
      <dgm:prSet/>
      <dgm:spPr/>
      <dgm:t>
        <a:bodyPr/>
        <a:lstStyle/>
        <a:p>
          <a:endParaRPr lang="fr-CA"/>
        </a:p>
      </dgm:t>
    </dgm:pt>
    <dgm:pt modelId="{8BD7B42A-A37B-46B9-BAAA-EE148BFC2858}">
      <dgm:prSet/>
      <dgm:spPr/>
      <dgm:t>
        <a:bodyPr/>
        <a:lstStyle/>
        <a:p>
          <a:r>
            <a:rPr lang="en-CA" b="0" i="0" noProof="0" dirty="0">
              <a:latin typeface="Calibri Light" panose="020F0302020204030204" pitchFamily="34" charset="0"/>
              <a:cs typeface="Calibri Light" panose="020F0302020204030204" pitchFamily="34" charset="0"/>
            </a:rPr>
            <a:t>With both important family functioning difficulties and parents’ psychological difficulties</a:t>
          </a:r>
        </a:p>
      </dgm:t>
    </dgm:pt>
    <dgm:pt modelId="{88CC036B-DD64-429A-A3E8-91745275A5CD}" type="parTrans" cxnId="{B4349BD3-5E6C-4BA9-9F5F-5E0F9B4A6C82}">
      <dgm:prSet/>
      <dgm:spPr/>
      <dgm:t>
        <a:bodyPr/>
        <a:lstStyle/>
        <a:p>
          <a:endParaRPr lang="fr-CA"/>
        </a:p>
      </dgm:t>
    </dgm:pt>
    <dgm:pt modelId="{6B17FFF7-23CB-4058-9FBC-7D028F616AC3}" type="sibTrans" cxnId="{B4349BD3-5E6C-4BA9-9F5F-5E0F9B4A6C82}">
      <dgm:prSet/>
      <dgm:spPr/>
      <dgm:t>
        <a:bodyPr/>
        <a:lstStyle/>
        <a:p>
          <a:endParaRPr lang="fr-CA"/>
        </a:p>
      </dgm:t>
    </dgm:pt>
    <dgm:pt modelId="{B4C47654-8BE2-4243-98AB-30C24619E776}">
      <dgm:prSet/>
      <dgm:spPr/>
      <dgm:t>
        <a:bodyPr/>
        <a:lstStyle/>
        <a:p>
          <a:r>
            <a:rPr lang="en-CA" b="0" i="0" noProof="0" dirty="0">
              <a:latin typeface="Calibri Light" panose="020F0302020204030204" pitchFamily="34" charset="0"/>
              <a:cs typeface="Calibri Light" panose="020F0302020204030204" pitchFamily="34" charset="0"/>
            </a:rPr>
            <a:t>With few </a:t>
          </a:r>
          <a:r>
            <a:rPr lang="en-CA" b="0" i="0" noProof="0" dirty="0" err="1">
              <a:latin typeface="Calibri Light" panose="020F0302020204030204" pitchFamily="34" charset="0"/>
              <a:cs typeface="Calibri Light" panose="020F0302020204030204" pitchFamily="34" charset="0"/>
            </a:rPr>
            <a:t>familiy</a:t>
          </a:r>
          <a:r>
            <a:rPr lang="en-CA" b="0" i="0" noProof="0" dirty="0">
              <a:latin typeface="Calibri Light" panose="020F0302020204030204" pitchFamily="34" charset="0"/>
              <a:cs typeface="Calibri Light" panose="020F0302020204030204" pitchFamily="34" charset="0"/>
            </a:rPr>
            <a:t> functioning  and parents’ psychological difficulties</a:t>
          </a:r>
        </a:p>
      </dgm:t>
    </dgm:pt>
    <dgm:pt modelId="{1922C7B8-7D39-4E09-A5F4-281E8800FA86}" type="parTrans" cxnId="{7552D205-3B7B-479B-8C89-DB782CAE9038}">
      <dgm:prSet/>
      <dgm:spPr/>
      <dgm:t>
        <a:bodyPr/>
        <a:lstStyle/>
        <a:p>
          <a:endParaRPr lang="fr-CA"/>
        </a:p>
      </dgm:t>
    </dgm:pt>
    <dgm:pt modelId="{61446000-D9D5-44CA-B6DC-ACCA215EF4ED}" type="sibTrans" cxnId="{7552D205-3B7B-479B-8C89-DB782CAE9038}">
      <dgm:prSet/>
      <dgm:spPr/>
      <dgm:t>
        <a:bodyPr/>
        <a:lstStyle/>
        <a:p>
          <a:endParaRPr lang="fr-CA"/>
        </a:p>
      </dgm:t>
    </dgm:pt>
    <dgm:pt modelId="{8D8AC58E-122C-46E5-8FAC-1BB3510D5CF5}">
      <dgm:prSet/>
      <dgm:spPr/>
      <dgm:t>
        <a:bodyPr/>
        <a:lstStyle/>
        <a:p>
          <a:r>
            <a:rPr lang="en-CA" b="0" i="0" noProof="0" dirty="0">
              <a:latin typeface="Calibri Light" panose="020F0302020204030204" pitchFamily="34" charset="0"/>
              <a:cs typeface="Calibri Light" panose="020F0302020204030204" pitchFamily="34" charset="0"/>
            </a:rPr>
            <a:t>With important family functioning difficulties</a:t>
          </a:r>
        </a:p>
      </dgm:t>
    </dgm:pt>
    <dgm:pt modelId="{DBD5B52B-6F89-4E23-A086-B8B04030AA4A}" type="parTrans" cxnId="{20B0CED3-7D38-4157-B616-17818A517C5B}">
      <dgm:prSet/>
      <dgm:spPr/>
      <dgm:t>
        <a:bodyPr/>
        <a:lstStyle/>
        <a:p>
          <a:endParaRPr lang="fr-CA"/>
        </a:p>
      </dgm:t>
    </dgm:pt>
    <dgm:pt modelId="{102F1D44-3143-4A83-B394-D168C4C13EF2}" type="sibTrans" cxnId="{20B0CED3-7D38-4157-B616-17818A517C5B}">
      <dgm:prSet/>
      <dgm:spPr/>
      <dgm:t>
        <a:bodyPr/>
        <a:lstStyle/>
        <a:p>
          <a:endParaRPr lang="fr-CA"/>
        </a:p>
      </dgm:t>
    </dgm:pt>
    <dgm:pt modelId="{44BC2ACD-DBF9-4059-A03A-1AE09F1AA14E}">
      <dgm:prSet/>
      <dgm:spPr/>
      <dgm:t>
        <a:bodyPr/>
        <a:lstStyle/>
        <a:p>
          <a:r>
            <a:rPr lang="en-CA" b="0" i="0" noProof="0" dirty="0">
              <a:latin typeface="Calibri Light" panose="020F0302020204030204" pitchFamily="34" charset="0"/>
              <a:cs typeface="Calibri Light" panose="020F0302020204030204" pitchFamily="34" charset="0"/>
            </a:rPr>
            <a:t>With important parents’ psychological problems</a:t>
          </a:r>
        </a:p>
      </dgm:t>
    </dgm:pt>
    <dgm:pt modelId="{E4AB9E95-B127-4BE3-96C1-8D71F83A34C4}" type="parTrans" cxnId="{6AE32F24-74C7-44B7-A783-34D8BF9E90C8}">
      <dgm:prSet/>
      <dgm:spPr/>
      <dgm:t>
        <a:bodyPr/>
        <a:lstStyle/>
        <a:p>
          <a:endParaRPr lang="fr-CA"/>
        </a:p>
      </dgm:t>
    </dgm:pt>
    <dgm:pt modelId="{C77D40AD-CD9D-40D6-BCB2-EC4484A3F806}" type="sibTrans" cxnId="{6AE32F24-74C7-44B7-A783-34D8BF9E90C8}">
      <dgm:prSet/>
      <dgm:spPr/>
      <dgm:t>
        <a:bodyPr/>
        <a:lstStyle/>
        <a:p>
          <a:endParaRPr lang="fr-CA"/>
        </a:p>
      </dgm:t>
    </dgm:pt>
    <dgm:pt modelId="{A6DA84EC-26EC-4099-967C-E78C69953424}" type="pres">
      <dgm:prSet presAssocID="{8AF5906A-FB2E-4B45-9690-7919A5FD1352}" presName="diagram" presStyleCnt="0">
        <dgm:presLayoutVars>
          <dgm:dir/>
          <dgm:animLvl val="lvl"/>
          <dgm:resizeHandles val="exact"/>
        </dgm:presLayoutVars>
      </dgm:prSet>
      <dgm:spPr/>
    </dgm:pt>
    <dgm:pt modelId="{6B90B579-1734-49B9-A709-95A436643C1D}" type="pres">
      <dgm:prSet presAssocID="{BB368292-52DA-4484-81DB-983D15FE4A83}" presName="compNode" presStyleCnt="0"/>
      <dgm:spPr/>
    </dgm:pt>
    <dgm:pt modelId="{B031433E-1AEC-46B7-ABCE-C1F666E62F04}" type="pres">
      <dgm:prSet presAssocID="{BB368292-52DA-4484-81DB-983D15FE4A83}" presName="childRect" presStyleLbl="bgAcc1" presStyleIdx="0" presStyleCnt="4">
        <dgm:presLayoutVars>
          <dgm:bulletEnabled val="1"/>
        </dgm:presLayoutVars>
      </dgm:prSet>
      <dgm:spPr/>
    </dgm:pt>
    <dgm:pt modelId="{99EDFCEA-98FA-40B4-A01C-B68FB03CF5B5}" type="pres">
      <dgm:prSet presAssocID="{BB368292-52DA-4484-81DB-983D15FE4A83}" presName="parentText" presStyleLbl="node1" presStyleIdx="0" presStyleCnt="0">
        <dgm:presLayoutVars>
          <dgm:chMax val="0"/>
          <dgm:bulletEnabled val="1"/>
        </dgm:presLayoutVars>
      </dgm:prSet>
      <dgm:spPr/>
    </dgm:pt>
    <dgm:pt modelId="{B77A47D9-4A4C-4F39-9871-90C35D6EF564}" type="pres">
      <dgm:prSet presAssocID="{BB368292-52DA-4484-81DB-983D15FE4A83}" presName="parentRect" presStyleLbl="alignNode1" presStyleIdx="0" presStyleCnt="4"/>
      <dgm:spPr/>
    </dgm:pt>
    <dgm:pt modelId="{8EEE82B3-FC0C-4727-9C32-FC392FC0A0A7}" type="pres">
      <dgm:prSet presAssocID="{BB368292-52DA-4484-81DB-983D15FE4A83}" presName="adorn" presStyleLbl="fgAccFollowNode1" presStyleIdx="0" presStyleCnt="4"/>
      <dgm:spPr/>
    </dgm:pt>
    <dgm:pt modelId="{B8331379-6885-45F6-8BB6-8BD9B6E36400}" type="pres">
      <dgm:prSet presAssocID="{07BDAB8B-32EB-498F-AD54-182FCDC2F26A}" presName="sibTrans" presStyleLbl="sibTrans2D1" presStyleIdx="0" presStyleCnt="0"/>
      <dgm:spPr/>
    </dgm:pt>
    <dgm:pt modelId="{1FE7C5B6-579E-4D2E-9C7B-EFEF79C0E2CC}" type="pres">
      <dgm:prSet presAssocID="{25D7F6FB-85EB-43B9-B016-E170C78FA73A}" presName="compNode" presStyleCnt="0"/>
      <dgm:spPr/>
    </dgm:pt>
    <dgm:pt modelId="{821BEAEF-2403-49A1-ABF9-050A2F12DFAF}" type="pres">
      <dgm:prSet presAssocID="{25D7F6FB-85EB-43B9-B016-E170C78FA73A}" presName="childRect" presStyleLbl="bgAcc1" presStyleIdx="1" presStyleCnt="4">
        <dgm:presLayoutVars>
          <dgm:bulletEnabled val="1"/>
        </dgm:presLayoutVars>
      </dgm:prSet>
      <dgm:spPr/>
    </dgm:pt>
    <dgm:pt modelId="{301DFF3B-C61C-4C27-A3E5-D1CD64D4F9FC}" type="pres">
      <dgm:prSet presAssocID="{25D7F6FB-85EB-43B9-B016-E170C78FA73A}" presName="parentText" presStyleLbl="node1" presStyleIdx="0" presStyleCnt="0">
        <dgm:presLayoutVars>
          <dgm:chMax val="0"/>
          <dgm:bulletEnabled val="1"/>
        </dgm:presLayoutVars>
      </dgm:prSet>
      <dgm:spPr/>
    </dgm:pt>
    <dgm:pt modelId="{9E55D8B6-F393-4877-BFF4-CA84A134DFFA}" type="pres">
      <dgm:prSet presAssocID="{25D7F6FB-85EB-43B9-B016-E170C78FA73A}" presName="parentRect" presStyleLbl="alignNode1" presStyleIdx="1" presStyleCnt="4"/>
      <dgm:spPr/>
    </dgm:pt>
    <dgm:pt modelId="{325E19DF-F0F9-438B-816D-15486CA56953}" type="pres">
      <dgm:prSet presAssocID="{25D7F6FB-85EB-43B9-B016-E170C78FA73A}" presName="adorn" presStyleLbl="fgAccFollowNode1" presStyleIdx="1" presStyleCnt="4"/>
      <dgm:spPr/>
    </dgm:pt>
    <dgm:pt modelId="{B8762FB2-B3B3-477E-B1EC-8A9FCF0D13F5}" type="pres">
      <dgm:prSet presAssocID="{E7CCD539-CB59-4F43-9BFE-2BA1F208E751}" presName="sibTrans" presStyleLbl="sibTrans2D1" presStyleIdx="0" presStyleCnt="0"/>
      <dgm:spPr/>
    </dgm:pt>
    <dgm:pt modelId="{9F13499F-90FB-4C3C-A4EB-938A5A39D177}" type="pres">
      <dgm:prSet presAssocID="{4626CC21-26D7-4853-8CD5-B3E784C7BDD8}" presName="compNode" presStyleCnt="0"/>
      <dgm:spPr/>
    </dgm:pt>
    <dgm:pt modelId="{E320DDEE-23BC-4F06-A9BA-AB376F5873CF}" type="pres">
      <dgm:prSet presAssocID="{4626CC21-26D7-4853-8CD5-B3E784C7BDD8}" presName="childRect" presStyleLbl="bgAcc1" presStyleIdx="2" presStyleCnt="4" custLinFactNeighborX="581" custLinFactNeighborY="145">
        <dgm:presLayoutVars>
          <dgm:bulletEnabled val="1"/>
        </dgm:presLayoutVars>
      </dgm:prSet>
      <dgm:spPr/>
    </dgm:pt>
    <dgm:pt modelId="{AEF418F0-B506-4B37-A129-45DD50DC99C3}" type="pres">
      <dgm:prSet presAssocID="{4626CC21-26D7-4853-8CD5-B3E784C7BDD8}" presName="parentText" presStyleLbl="node1" presStyleIdx="0" presStyleCnt="0">
        <dgm:presLayoutVars>
          <dgm:chMax val="0"/>
          <dgm:bulletEnabled val="1"/>
        </dgm:presLayoutVars>
      </dgm:prSet>
      <dgm:spPr/>
    </dgm:pt>
    <dgm:pt modelId="{E0CF843E-F663-4F93-9F72-C5A8444E68CB}" type="pres">
      <dgm:prSet presAssocID="{4626CC21-26D7-4853-8CD5-B3E784C7BDD8}" presName="parentRect" presStyleLbl="alignNode1" presStyleIdx="2" presStyleCnt="4"/>
      <dgm:spPr/>
    </dgm:pt>
    <dgm:pt modelId="{BE88C280-3B00-429D-A65F-2A04F44EFE04}" type="pres">
      <dgm:prSet presAssocID="{4626CC21-26D7-4853-8CD5-B3E784C7BDD8}" presName="adorn" presStyleLbl="fgAccFollowNode1" presStyleIdx="2" presStyleCnt="4"/>
      <dgm:spPr/>
    </dgm:pt>
    <dgm:pt modelId="{4C50DC46-B0F2-44A2-8575-D344EC8D1078}" type="pres">
      <dgm:prSet presAssocID="{A0FF149A-A511-4251-B6A4-F0E9B8BEF85E}" presName="sibTrans" presStyleLbl="sibTrans2D1" presStyleIdx="0" presStyleCnt="0"/>
      <dgm:spPr/>
    </dgm:pt>
    <dgm:pt modelId="{4EECAFF4-5790-486E-A6FA-19C3C89CD317}" type="pres">
      <dgm:prSet presAssocID="{9EAA9058-F406-46EC-8E3D-A968C85B5F73}" presName="compNode" presStyleCnt="0"/>
      <dgm:spPr/>
    </dgm:pt>
    <dgm:pt modelId="{4E4F862B-7580-48A7-9440-4C4933A29D75}" type="pres">
      <dgm:prSet presAssocID="{9EAA9058-F406-46EC-8E3D-A968C85B5F73}" presName="childRect" presStyleLbl="bgAcc1" presStyleIdx="3" presStyleCnt="4">
        <dgm:presLayoutVars>
          <dgm:bulletEnabled val="1"/>
        </dgm:presLayoutVars>
      </dgm:prSet>
      <dgm:spPr/>
    </dgm:pt>
    <dgm:pt modelId="{B212B232-CAB1-4EA2-8A8B-747B4FE9B9A7}" type="pres">
      <dgm:prSet presAssocID="{9EAA9058-F406-46EC-8E3D-A968C85B5F73}" presName="parentText" presStyleLbl="node1" presStyleIdx="0" presStyleCnt="0">
        <dgm:presLayoutVars>
          <dgm:chMax val="0"/>
          <dgm:bulletEnabled val="1"/>
        </dgm:presLayoutVars>
      </dgm:prSet>
      <dgm:spPr/>
    </dgm:pt>
    <dgm:pt modelId="{B9692E51-9D2D-4518-B04F-112CAA39FFDF}" type="pres">
      <dgm:prSet presAssocID="{9EAA9058-F406-46EC-8E3D-A968C85B5F73}" presName="parentRect" presStyleLbl="alignNode1" presStyleIdx="3" presStyleCnt="4"/>
      <dgm:spPr/>
    </dgm:pt>
    <dgm:pt modelId="{CBEAD968-E8C0-42A5-A2BF-D2194D077260}" type="pres">
      <dgm:prSet presAssocID="{9EAA9058-F406-46EC-8E3D-A968C85B5F73}" presName="adorn" presStyleLbl="fgAccFollowNode1" presStyleIdx="3" presStyleCnt="4"/>
      <dgm:spPr/>
    </dgm:pt>
  </dgm:ptLst>
  <dgm:cxnLst>
    <dgm:cxn modelId="{7552D205-3B7B-479B-8C89-DB782CAE9038}" srcId="{BB368292-52DA-4484-81DB-983D15FE4A83}" destId="{B4C47654-8BE2-4243-98AB-30C24619E776}" srcOrd="0" destOrd="0" parTransId="{1922C7B8-7D39-4E09-A5F4-281E8800FA86}" sibTransId="{61446000-D9D5-44CA-B6DC-ACCA215EF4ED}"/>
    <dgm:cxn modelId="{10E35B1F-010C-457D-939D-16ECF8DBBA7F}" srcId="{8AF5906A-FB2E-4B45-9690-7919A5FD1352}" destId="{9EAA9058-F406-46EC-8E3D-A968C85B5F73}" srcOrd="3" destOrd="0" parTransId="{32F6E0C9-CC6D-4215-BC94-C74E6C865540}" sibTransId="{AB7DFF44-E577-4E14-B6B4-4408CBEC8646}"/>
    <dgm:cxn modelId="{6AE32F24-74C7-44B7-A783-34D8BF9E90C8}" srcId="{4626CC21-26D7-4853-8CD5-B3E784C7BDD8}" destId="{44BC2ACD-DBF9-4059-A03A-1AE09F1AA14E}" srcOrd="0" destOrd="0" parTransId="{E4AB9E95-B127-4BE3-96C1-8D71F83A34C4}" sibTransId="{C77D40AD-CD9D-40D6-BCB2-EC4484A3F806}"/>
    <dgm:cxn modelId="{37DFC22B-2A91-42A7-A7EE-EF4589D4DF43}" type="presOf" srcId="{9EAA9058-F406-46EC-8E3D-A968C85B5F73}" destId="{B9692E51-9D2D-4518-B04F-112CAA39FFDF}" srcOrd="1" destOrd="0" presId="urn:microsoft.com/office/officeart/2005/8/layout/bList2"/>
    <dgm:cxn modelId="{B7163F68-4070-4DFC-93A8-7DEE23CACFB4}" type="presOf" srcId="{25D7F6FB-85EB-43B9-B016-E170C78FA73A}" destId="{9E55D8B6-F393-4877-BFF4-CA84A134DFFA}" srcOrd="1" destOrd="0" presId="urn:microsoft.com/office/officeart/2005/8/layout/bList2"/>
    <dgm:cxn modelId="{2B0ADB4B-2347-4577-BE20-C9B921C95B06}" type="presOf" srcId="{8AF5906A-FB2E-4B45-9690-7919A5FD1352}" destId="{A6DA84EC-26EC-4099-967C-E78C69953424}" srcOrd="0" destOrd="0" presId="urn:microsoft.com/office/officeart/2005/8/layout/bList2"/>
    <dgm:cxn modelId="{499D0A6D-26DF-4D25-A440-948D1A0A1683}" type="presOf" srcId="{BB368292-52DA-4484-81DB-983D15FE4A83}" destId="{B77A47D9-4A4C-4F39-9871-90C35D6EF564}" srcOrd="1" destOrd="0" presId="urn:microsoft.com/office/officeart/2005/8/layout/bList2"/>
    <dgm:cxn modelId="{115F904E-44B0-44FE-A932-3CEAB313797D}" srcId="{8AF5906A-FB2E-4B45-9690-7919A5FD1352}" destId="{4626CC21-26D7-4853-8CD5-B3E784C7BDD8}" srcOrd="2" destOrd="0" parTransId="{4BCC74E2-9DD7-4349-BF70-53E284B92CA9}" sibTransId="{A0FF149A-A511-4251-B6A4-F0E9B8BEF85E}"/>
    <dgm:cxn modelId="{7BFE524F-451E-4662-95D9-EBF0C685F25B}" type="presOf" srcId="{8BD7B42A-A37B-46B9-BAAA-EE148BFC2858}" destId="{4E4F862B-7580-48A7-9440-4C4933A29D75}" srcOrd="0" destOrd="0" presId="urn:microsoft.com/office/officeart/2005/8/layout/bList2"/>
    <dgm:cxn modelId="{391BD053-6FAB-4BC6-952A-3A9AFC372CCB}" type="presOf" srcId="{07BDAB8B-32EB-498F-AD54-182FCDC2F26A}" destId="{B8331379-6885-45F6-8BB6-8BD9B6E36400}" srcOrd="0" destOrd="0" presId="urn:microsoft.com/office/officeart/2005/8/layout/bList2"/>
    <dgm:cxn modelId="{6B2FBE74-0B3D-4286-AABD-35518E7F020F}" type="presOf" srcId="{B4C47654-8BE2-4243-98AB-30C24619E776}" destId="{B031433E-1AEC-46B7-ABCE-C1F666E62F04}" srcOrd="0" destOrd="0" presId="urn:microsoft.com/office/officeart/2005/8/layout/bList2"/>
    <dgm:cxn modelId="{EEF42D57-4354-4FE3-9245-D860301F3BE3}" srcId="{8AF5906A-FB2E-4B45-9690-7919A5FD1352}" destId="{25D7F6FB-85EB-43B9-B016-E170C78FA73A}" srcOrd="1" destOrd="0" parTransId="{0B816774-03FB-46C7-950B-FCAB588CDC3F}" sibTransId="{E7CCD539-CB59-4F43-9BFE-2BA1F208E751}"/>
    <dgm:cxn modelId="{D9EDC659-ADD2-4BA5-9198-B6717F5B9E9D}" type="presOf" srcId="{8D8AC58E-122C-46E5-8FAC-1BB3510D5CF5}" destId="{821BEAEF-2403-49A1-ABF9-050A2F12DFAF}" srcOrd="0" destOrd="0" presId="urn:microsoft.com/office/officeart/2005/8/layout/bList2"/>
    <dgm:cxn modelId="{59361787-13E3-4EDE-8814-F76FFB897BA9}" srcId="{8AF5906A-FB2E-4B45-9690-7919A5FD1352}" destId="{BB368292-52DA-4484-81DB-983D15FE4A83}" srcOrd="0" destOrd="0" parTransId="{701EAAF4-F2FC-44FF-9B12-81BF4C1A72B3}" sibTransId="{07BDAB8B-32EB-498F-AD54-182FCDC2F26A}"/>
    <dgm:cxn modelId="{69A37BB5-82E4-4950-B0AE-5AB9AAB1D0D6}" type="presOf" srcId="{4626CC21-26D7-4853-8CD5-B3E784C7BDD8}" destId="{AEF418F0-B506-4B37-A129-45DD50DC99C3}" srcOrd="0" destOrd="0" presId="urn:microsoft.com/office/officeart/2005/8/layout/bList2"/>
    <dgm:cxn modelId="{634CD5B8-DE1C-4307-A925-00C8943F352E}" type="presOf" srcId="{25D7F6FB-85EB-43B9-B016-E170C78FA73A}" destId="{301DFF3B-C61C-4C27-A3E5-D1CD64D4F9FC}" srcOrd="0" destOrd="0" presId="urn:microsoft.com/office/officeart/2005/8/layout/bList2"/>
    <dgm:cxn modelId="{807A54C2-2376-4B7C-B00E-585A67A12761}" type="presOf" srcId="{A0FF149A-A511-4251-B6A4-F0E9B8BEF85E}" destId="{4C50DC46-B0F2-44A2-8575-D344EC8D1078}" srcOrd="0" destOrd="0" presId="urn:microsoft.com/office/officeart/2005/8/layout/bList2"/>
    <dgm:cxn modelId="{41DFCDC2-3E5E-4834-9720-E73E798D8542}" type="presOf" srcId="{4626CC21-26D7-4853-8CD5-B3E784C7BDD8}" destId="{E0CF843E-F663-4F93-9F72-C5A8444E68CB}" srcOrd="1" destOrd="0" presId="urn:microsoft.com/office/officeart/2005/8/layout/bList2"/>
    <dgm:cxn modelId="{5E354ED1-7C6F-473F-BF9B-960A0C88D8F0}" type="presOf" srcId="{E7CCD539-CB59-4F43-9BFE-2BA1F208E751}" destId="{B8762FB2-B3B3-477E-B1EC-8A9FCF0D13F5}" srcOrd="0" destOrd="0" presId="urn:microsoft.com/office/officeart/2005/8/layout/bList2"/>
    <dgm:cxn modelId="{B4349BD3-5E6C-4BA9-9F5F-5E0F9B4A6C82}" srcId="{9EAA9058-F406-46EC-8E3D-A968C85B5F73}" destId="{8BD7B42A-A37B-46B9-BAAA-EE148BFC2858}" srcOrd="0" destOrd="0" parTransId="{88CC036B-DD64-429A-A3E8-91745275A5CD}" sibTransId="{6B17FFF7-23CB-4058-9FBC-7D028F616AC3}"/>
    <dgm:cxn modelId="{20B0CED3-7D38-4157-B616-17818A517C5B}" srcId="{25D7F6FB-85EB-43B9-B016-E170C78FA73A}" destId="{8D8AC58E-122C-46E5-8FAC-1BB3510D5CF5}" srcOrd="0" destOrd="0" parTransId="{DBD5B52B-6F89-4E23-A086-B8B04030AA4A}" sibTransId="{102F1D44-3143-4A83-B394-D168C4C13EF2}"/>
    <dgm:cxn modelId="{3955ECD4-1EF3-4376-A2B2-0921C3DA5B41}" type="presOf" srcId="{44BC2ACD-DBF9-4059-A03A-1AE09F1AA14E}" destId="{E320DDEE-23BC-4F06-A9BA-AB376F5873CF}" srcOrd="0" destOrd="0" presId="urn:microsoft.com/office/officeart/2005/8/layout/bList2"/>
    <dgm:cxn modelId="{5D387FDD-F76B-47AB-83AC-3DE1B32D4435}" type="presOf" srcId="{9EAA9058-F406-46EC-8E3D-A968C85B5F73}" destId="{B212B232-CAB1-4EA2-8A8B-747B4FE9B9A7}" srcOrd="0" destOrd="0" presId="urn:microsoft.com/office/officeart/2005/8/layout/bList2"/>
    <dgm:cxn modelId="{3D03A8F4-430D-412E-B756-1FD0301B152C}" type="presOf" srcId="{BB368292-52DA-4484-81DB-983D15FE4A83}" destId="{99EDFCEA-98FA-40B4-A01C-B68FB03CF5B5}" srcOrd="0" destOrd="0" presId="urn:microsoft.com/office/officeart/2005/8/layout/bList2"/>
    <dgm:cxn modelId="{3E50CD12-A11A-47A7-9BF4-9A3BBA0580CF}" type="presParOf" srcId="{A6DA84EC-26EC-4099-967C-E78C69953424}" destId="{6B90B579-1734-49B9-A709-95A436643C1D}" srcOrd="0" destOrd="0" presId="urn:microsoft.com/office/officeart/2005/8/layout/bList2"/>
    <dgm:cxn modelId="{BAF07683-DBD7-40D6-8822-A31F1D1CD403}" type="presParOf" srcId="{6B90B579-1734-49B9-A709-95A436643C1D}" destId="{B031433E-1AEC-46B7-ABCE-C1F666E62F04}" srcOrd="0" destOrd="0" presId="urn:microsoft.com/office/officeart/2005/8/layout/bList2"/>
    <dgm:cxn modelId="{D3E19160-82FE-4CD9-9ED8-9B169358926E}" type="presParOf" srcId="{6B90B579-1734-49B9-A709-95A436643C1D}" destId="{99EDFCEA-98FA-40B4-A01C-B68FB03CF5B5}" srcOrd="1" destOrd="0" presId="urn:microsoft.com/office/officeart/2005/8/layout/bList2"/>
    <dgm:cxn modelId="{E6CE7D31-A6A8-4922-8ACA-3B9E54AEF283}" type="presParOf" srcId="{6B90B579-1734-49B9-A709-95A436643C1D}" destId="{B77A47D9-4A4C-4F39-9871-90C35D6EF564}" srcOrd="2" destOrd="0" presId="urn:microsoft.com/office/officeart/2005/8/layout/bList2"/>
    <dgm:cxn modelId="{AD44A97C-41EC-414C-8409-86A1080A6C27}" type="presParOf" srcId="{6B90B579-1734-49B9-A709-95A436643C1D}" destId="{8EEE82B3-FC0C-4727-9C32-FC392FC0A0A7}" srcOrd="3" destOrd="0" presId="urn:microsoft.com/office/officeart/2005/8/layout/bList2"/>
    <dgm:cxn modelId="{AE181D06-EA21-47D2-AC48-665164FBB942}" type="presParOf" srcId="{A6DA84EC-26EC-4099-967C-E78C69953424}" destId="{B8331379-6885-45F6-8BB6-8BD9B6E36400}" srcOrd="1" destOrd="0" presId="urn:microsoft.com/office/officeart/2005/8/layout/bList2"/>
    <dgm:cxn modelId="{08DB14AB-5194-40B7-8622-A362CA445418}" type="presParOf" srcId="{A6DA84EC-26EC-4099-967C-E78C69953424}" destId="{1FE7C5B6-579E-4D2E-9C7B-EFEF79C0E2CC}" srcOrd="2" destOrd="0" presId="urn:microsoft.com/office/officeart/2005/8/layout/bList2"/>
    <dgm:cxn modelId="{B73E1FE6-094F-4A97-BA70-B8C76C82C6D0}" type="presParOf" srcId="{1FE7C5B6-579E-4D2E-9C7B-EFEF79C0E2CC}" destId="{821BEAEF-2403-49A1-ABF9-050A2F12DFAF}" srcOrd="0" destOrd="0" presId="urn:microsoft.com/office/officeart/2005/8/layout/bList2"/>
    <dgm:cxn modelId="{F4B5E4E6-847A-43A5-91C8-0A0071FE5263}" type="presParOf" srcId="{1FE7C5B6-579E-4D2E-9C7B-EFEF79C0E2CC}" destId="{301DFF3B-C61C-4C27-A3E5-D1CD64D4F9FC}" srcOrd="1" destOrd="0" presId="urn:microsoft.com/office/officeart/2005/8/layout/bList2"/>
    <dgm:cxn modelId="{8A1B2BA0-CC3C-410E-BB18-28EE8DE175FA}" type="presParOf" srcId="{1FE7C5B6-579E-4D2E-9C7B-EFEF79C0E2CC}" destId="{9E55D8B6-F393-4877-BFF4-CA84A134DFFA}" srcOrd="2" destOrd="0" presId="urn:microsoft.com/office/officeart/2005/8/layout/bList2"/>
    <dgm:cxn modelId="{2823EA2B-60D8-4A54-B24F-E9D380D3D8C3}" type="presParOf" srcId="{1FE7C5B6-579E-4D2E-9C7B-EFEF79C0E2CC}" destId="{325E19DF-F0F9-438B-816D-15486CA56953}" srcOrd="3" destOrd="0" presId="urn:microsoft.com/office/officeart/2005/8/layout/bList2"/>
    <dgm:cxn modelId="{06180A59-64E8-4B33-A383-2A8B69B78CC7}" type="presParOf" srcId="{A6DA84EC-26EC-4099-967C-E78C69953424}" destId="{B8762FB2-B3B3-477E-B1EC-8A9FCF0D13F5}" srcOrd="3" destOrd="0" presId="urn:microsoft.com/office/officeart/2005/8/layout/bList2"/>
    <dgm:cxn modelId="{F78BEC62-B6B7-4BDD-B584-396DAEB287BA}" type="presParOf" srcId="{A6DA84EC-26EC-4099-967C-E78C69953424}" destId="{9F13499F-90FB-4C3C-A4EB-938A5A39D177}" srcOrd="4" destOrd="0" presId="urn:microsoft.com/office/officeart/2005/8/layout/bList2"/>
    <dgm:cxn modelId="{321950B6-DEF4-495F-8607-8AEF4BBA5AF0}" type="presParOf" srcId="{9F13499F-90FB-4C3C-A4EB-938A5A39D177}" destId="{E320DDEE-23BC-4F06-A9BA-AB376F5873CF}" srcOrd="0" destOrd="0" presId="urn:microsoft.com/office/officeart/2005/8/layout/bList2"/>
    <dgm:cxn modelId="{3FB46AF1-252C-4280-95A2-CEC44B58FAF7}" type="presParOf" srcId="{9F13499F-90FB-4C3C-A4EB-938A5A39D177}" destId="{AEF418F0-B506-4B37-A129-45DD50DC99C3}" srcOrd="1" destOrd="0" presId="urn:microsoft.com/office/officeart/2005/8/layout/bList2"/>
    <dgm:cxn modelId="{3D043848-B9DB-40AF-A778-97E74311A21F}" type="presParOf" srcId="{9F13499F-90FB-4C3C-A4EB-938A5A39D177}" destId="{E0CF843E-F663-4F93-9F72-C5A8444E68CB}" srcOrd="2" destOrd="0" presId="urn:microsoft.com/office/officeart/2005/8/layout/bList2"/>
    <dgm:cxn modelId="{B147DA0C-647B-495A-B52E-128D38FCA11E}" type="presParOf" srcId="{9F13499F-90FB-4C3C-A4EB-938A5A39D177}" destId="{BE88C280-3B00-429D-A65F-2A04F44EFE04}" srcOrd="3" destOrd="0" presId="urn:microsoft.com/office/officeart/2005/8/layout/bList2"/>
    <dgm:cxn modelId="{504704A4-F2AB-413F-9689-6E399B72CCC8}" type="presParOf" srcId="{A6DA84EC-26EC-4099-967C-E78C69953424}" destId="{4C50DC46-B0F2-44A2-8575-D344EC8D1078}" srcOrd="5" destOrd="0" presId="urn:microsoft.com/office/officeart/2005/8/layout/bList2"/>
    <dgm:cxn modelId="{94DB0F70-0833-447B-A827-1DCBB077BC68}" type="presParOf" srcId="{A6DA84EC-26EC-4099-967C-E78C69953424}" destId="{4EECAFF4-5790-486E-A6FA-19C3C89CD317}" srcOrd="6" destOrd="0" presId="urn:microsoft.com/office/officeart/2005/8/layout/bList2"/>
    <dgm:cxn modelId="{3AB66654-FDA0-4937-B190-2821B2BF02B5}" type="presParOf" srcId="{4EECAFF4-5790-486E-A6FA-19C3C89CD317}" destId="{4E4F862B-7580-48A7-9440-4C4933A29D75}" srcOrd="0" destOrd="0" presId="urn:microsoft.com/office/officeart/2005/8/layout/bList2"/>
    <dgm:cxn modelId="{94830B3F-6D1F-4D93-A5E4-111ED156C77F}" type="presParOf" srcId="{4EECAFF4-5790-486E-A6FA-19C3C89CD317}" destId="{B212B232-CAB1-4EA2-8A8B-747B4FE9B9A7}" srcOrd="1" destOrd="0" presId="urn:microsoft.com/office/officeart/2005/8/layout/bList2"/>
    <dgm:cxn modelId="{C356A2C6-993A-4B19-B3E5-17540A222790}" type="presParOf" srcId="{4EECAFF4-5790-486E-A6FA-19C3C89CD317}" destId="{B9692E51-9D2D-4518-B04F-112CAA39FFDF}" srcOrd="2" destOrd="0" presId="urn:microsoft.com/office/officeart/2005/8/layout/bList2"/>
    <dgm:cxn modelId="{2D942096-F31F-4B21-8C91-5024DDB77B84}" type="presParOf" srcId="{4EECAFF4-5790-486E-A6FA-19C3C89CD317}" destId="{CBEAD968-E8C0-42A5-A2BF-D2194D077260}" srcOrd="3" destOrd="0" presId="urn:microsoft.com/office/officeart/2005/8/layout/b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E2D02-C928-4057-A14F-F310C8E76080}">
      <dsp:nvSpPr>
        <dsp:cNvPr id="0" name=""/>
        <dsp:cNvSpPr/>
      </dsp:nvSpPr>
      <dsp:spPr>
        <a:xfrm>
          <a:off x="836381" y="272529"/>
          <a:ext cx="3521915" cy="3521915"/>
        </a:xfrm>
        <a:prstGeom prst="pie">
          <a:avLst>
            <a:gd name="adj1" fmla="val 16200000"/>
            <a:gd name="adj2" fmla="val 18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fr-FR" sz="5800" kern="1200" dirty="0"/>
            <a:t> </a:t>
          </a:r>
          <a:endParaRPr lang="fr-CA" sz="5800" kern="1200" dirty="0"/>
        </a:p>
      </dsp:txBody>
      <dsp:txXfrm>
        <a:off x="2692514" y="1018839"/>
        <a:ext cx="1257826" cy="1048189"/>
      </dsp:txXfrm>
    </dsp:sp>
    <dsp:sp modelId="{57482BEA-606E-4DB3-A097-56ACABC7EE7F}">
      <dsp:nvSpPr>
        <dsp:cNvPr id="0" name=""/>
        <dsp:cNvSpPr/>
      </dsp:nvSpPr>
      <dsp:spPr>
        <a:xfrm>
          <a:off x="859466" y="287371"/>
          <a:ext cx="3521915" cy="3521915"/>
        </a:xfrm>
        <a:prstGeom prst="pie">
          <a:avLst>
            <a:gd name="adj1" fmla="val 1800000"/>
            <a:gd name="adj2" fmla="val 90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fr-FR" sz="5800" kern="1200" dirty="0"/>
            <a:t> </a:t>
          </a:r>
          <a:endParaRPr lang="fr-CA" sz="5800" kern="1200" dirty="0"/>
        </a:p>
      </dsp:txBody>
      <dsp:txXfrm>
        <a:off x="1698017" y="2572423"/>
        <a:ext cx="1886740" cy="922406"/>
      </dsp:txXfrm>
    </dsp:sp>
    <dsp:sp modelId="{62F9F175-43AE-4D2C-AF7F-ED04E6429F25}">
      <dsp:nvSpPr>
        <dsp:cNvPr id="0" name=""/>
        <dsp:cNvSpPr/>
      </dsp:nvSpPr>
      <dsp:spPr>
        <a:xfrm>
          <a:off x="842401" y="272529"/>
          <a:ext cx="3521915" cy="3521915"/>
        </a:xfrm>
        <a:prstGeom prst="pie">
          <a:avLst>
            <a:gd name="adj1" fmla="val 90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fr-FR" sz="5800" kern="1200" dirty="0"/>
            <a:t> </a:t>
          </a:r>
          <a:endParaRPr lang="fr-CA" sz="5800" kern="1200" dirty="0"/>
        </a:p>
      </dsp:txBody>
      <dsp:txXfrm>
        <a:off x="1250357" y="1018839"/>
        <a:ext cx="1257826" cy="1048189"/>
      </dsp:txXfrm>
    </dsp:sp>
    <dsp:sp modelId="{C0EB8BD4-D004-401E-9AB3-A034792755FE}">
      <dsp:nvSpPr>
        <dsp:cNvPr id="0" name=""/>
        <dsp:cNvSpPr/>
      </dsp:nvSpPr>
      <dsp:spPr>
        <a:xfrm>
          <a:off x="618648" y="54505"/>
          <a:ext cx="3957961" cy="3957961"/>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8C30194-B64D-4189-A4C0-71D95F97FC34}">
      <dsp:nvSpPr>
        <dsp:cNvPr id="0" name=""/>
        <dsp:cNvSpPr/>
      </dsp:nvSpPr>
      <dsp:spPr>
        <a:xfrm>
          <a:off x="641443" y="69125"/>
          <a:ext cx="3957961" cy="3957961"/>
        </a:xfrm>
        <a:prstGeom prst="circularArrow">
          <a:avLst>
            <a:gd name="adj1" fmla="val 5085"/>
            <a:gd name="adj2" fmla="val 327528"/>
            <a:gd name="adj3" fmla="val 8671970"/>
            <a:gd name="adj4" fmla="val 1800502"/>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C89837F-2BF4-42FC-A01A-ADA6CBDD0BDD}">
      <dsp:nvSpPr>
        <dsp:cNvPr id="0" name=""/>
        <dsp:cNvSpPr/>
      </dsp:nvSpPr>
      <dsp:spPr>
        <a:xfrm>
          <a:off x="624087" y="54505"/>
          <a:ext cx="3957961" cy="3957961"/>
        </a:xfrm>
        <a:prstGeom prst="circularArrow">
          <a:avLst>
            <a:gd name="adj1" fmla="val 5085"/>
            <a:gd name="adj2" fmla="val 327528"/>
            <a:gd name="adj3" fmla="val 15873039"/>
            <a:gd name="adj4" fmla="val 9000000"/>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E9217-0398-45B1-BAAB-BE46EE532BDD}">
      <dsp:nvSpPr>
        <dsp:cNvPr id="0" name=""/>
        <dsp:cNvSpPr/>
      </dsp:nvSpPr>
      <dsp:spPr>
        <a:xfrm rot="10800000">
          <a:off x="1008332" y="0"/>
          <a:ext cx="3550181" cy="410869"/>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182" tIns="49530" rIns="92456" bIns="49530" numCol="1" spcCol="1270" anchor="ctr" anchorCtr="0">
          <a:noAutofit/>
        </a:bodyPr>
        <a:lstStyle/>
        <a:p>
          <a:pPr marL="0" lvl="0" indent="0" algn="l" defTabSz="577850">
            <a:lnSpc>
              <a:spcPct val="90000"/>
            </a:lnSpc>
            <a:spcBef>
              <a:spcPct val="0"/>
            </a:spcBef>
            <a:spcAft>
              <a:spcPct val="35000"/>
            </a:spcAft>
            <a:buNone/>
          </a:pPr>
          <a:endParaRPr lang="fr-FR" sz="1300" b="0" i="0" kern="1200">
            <a:solidFill>
              <a:schemeClr val="tx1">
                <a:lumMod val="65000"/>
                <a:lumOff val="35000"/>
              </a:schemeClr>
            </a:solidFill>
            <a:effectLst/>
          </a:endParaRPr>
        </a:p>
      </dsp:txBody>
      <dsp:txXfrm rot="10800000">
        <a:off x="1111049" y="0"/>
        <a:ext cx="3447464" cy="410869"/>
      </dsp:txXfrm>
    </dsp:sp>
    <dsp:sp modelId="{E622E537-8B57-474C-B6AE-E7304522B84A}">
      <dsp:nvSpPr>
        <dsp:cNvPr id="0" name=""/>
        <dsp:cNvSpPr/>
      </dsp:nvSpPr>
      <dsp:spPr>
        <a:xfrm>
          <a:off x="791501" y="139"/>
          <a:ext cx="410869" cy="410869"/>
        </a:xfrm>
        <a:prstGeom prst="ellipse">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AD735E8-AC37-4D5D-86DA-62166617BA04}">
      <dsp:nvSpPr>
        <dsp:cNvPr id="0" name=""/>
        <dsp:cNvSpPr/>
      </dsp:nvSpPr>
      <dsp:spPr>
        <a:xfrm rot="10800000">
          <a:off x="996935" y="533656"/>
          <a:ext cx="3550181" cy="410869"/>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182" tIns="49530" rIns="92456" bIns="49530" numCol="1" spcCol="1270" anchor="ctr" anchorCtr="0">
          <a:noAutofit/>
        </a:bodyPr>
        <a:lstStyle/>
        <a:p>
          <a:pPr marL="0" lvl="0" indent="0" algn="l" defTabSz="577850">
            <a:lnSpc>
              <a:spcPct val="90000"/>
            </a:lnSpc>
            <a:spcBef>
              <a:spcPct val="0"/>
            </a:spcBef>
            <a:spcAft>
              <a:spcPct val="35000"/>
            </a:spcAft>
            <a:buNone/>
          </a:pPr>
          <a:endParaRPr lang="fr-CA" sz="1300" kern="1200">
            <a:solidFill>
              <a:schemeClr val="tx1">
                <a:lumMod val="65000"/>
                <a:lumOff val="35000"/>
              </a:schemeClr>
            </a:solidFill>
          </a:endParaRPr>
        </a:p>
      </dsp:txBody>
      <dsp:txXfrm rot="10800000">
        <a:off x="1099652" y="533656"/>
        <a:ext cx="3447464" cy="410869"/>
      </dsp:txXfrm>
    </dsp:sp>
    <dsp:sp modelId="{1474BAC0-0C24-4028-A13D-E043DAAA8925}">
      <dsp:nvSpPr>
        <dsp:cNvPr id="0" name=""/>
        <dsp:cNvSpPr/>
      </dsp:nvSpPr>
      <dsp:spPr>
        <a:xfrm>
          <a:off x="791501" y="533656"/>
          <a:ext cx="410869" cy="410869"/>
        </a:xfrm>
        <a:prstGeom prst="ellipse">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849F054-68EC-47E8-BC81-CCB2592B8503}">
      <dsp:nvSpPr>
        <dsp:cNvPr id="0" name=""/>
        <dsp:cNvSpPr/>
      </dsp:nvSpPr>
      <dsp:spPr>
        <a:xfrm rot="10800000">
          <a:off x="996935" y="1067172"/>
          <a:ext cx="3550181" cy="410869"/>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182" tIns="49530" rIns="92456" bIns="49530" numCol="1" spcCol="1270" anchor="ctr" anchorCtr="0">
          <a:noAutofit/>
        </a:bodyPr>
        <a:lstStyle/>
        <a:p>
          <a:pPr marL="0" lvl="0" indent="0" algn="l" defTabSz="577850">
            <a:lnSpc>
              <a:spcPct val="90000"/>
            </a:lnSpc>
            <a:spcBef>
              <a:spcPct val="0"/>
            </a:spcBef>
            <a:spcAft>
              <a:spcPct val="35000"/>
            </a:spcAft>
            <a:buNone/>
          </a:pPr>
          <a:endParaRPr lang="fr-CA" sz="1300" b="0" i="0" kern="1200">
            <a:solidFill>
              <a:schemeClr val="tx1">
                <a:lumMod val="65000"/>
                <a:lumOff val="35000"/>
              </a:schemeClr>
            </a:solidFill>
            <a:effectLst/>
          </a:endParaRPr>
        </a:p>
      </dsp:txBody>
      <dsp:txXfrm rot="10800000">
        <a:off x="1099652" y="1067172"/>
        <a:ext cx="3447464" cy="410869"/>
      </dsp:txXfrm>
    </dsp:sp>
    <dsp:sp modelId="{262BE8F4-2AE7-4EC1-870B-2CB9D3FEF72A}">
      <dsp:nvSpPr>
        <dsp:cNvPr id="0" name=""/>
        <dsp:cNvSpPr/>
      </dsp:nvSpPr>
      <dsp:spPr>
        <a:xfrm>
          <a:off x="791501" y="1067172"/>
          <a:ext cx="410869" cy="410869"/>
        </a:xfrm>
        <a:prstGeom prst="ellipse">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BCED9B9-2A77-46C9-9CD0-78F68CF3D7B1}">
      <dsp:nvSpPr>
        <dsp:cNvPr id="0" name=""/>
        <dsp:cNvSpPr/>
      </dsp:nvSpPr>
      <dsp:spPr>
        <a:xfrm rot="10800000">
          <a:off x="996935" y="1600689"/>
          <a:ext cx="3550181" cy="410869"/>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182" tIns="49530" rIns="92456" bIns="49530" numCol="1" spcCol="1270" anchor="ctr" anchorCtr="0">
          <a:noAutofit/>
        </a:bodyPr>
        <a:lstStyle/>
        <a:p>
          <a:pPr marL="0" lvl="0" indent="0" algn="l" defTabSz="577850">
            <a:lnSpc>
              <a:spcPct val="90000"/>
            </a:lnSpc>
            <a:spcBef>
              <a:spcPct val="0"/>
            </a:spcBef>
            <a:spcAft>
              <a:spcPct val="35000"/>
            </a:spcAft>
            <a:buNone/>
          </a:pPr>
          <a:endParaRPr lang="fr-CA" sz="1300" b="0" i="0" kern="1200">
            <a:solidFill>
              <a:schemeClr val="tx1">
                <a:lumMod val="65000"/>
                <a:lumOff val="35000"/>
              </a:schemeClr>
            </a:solidFill>
            <a:effectLst/>
          </a:endParaRPr>
        </a:p>
      </dsp:txBody>
      <dsp:txXfrm rot="10800000">
        <a:off x="1099652" y="1600689"/>
        <a:ext cx="3447464" cy="410869"/>
      </dsp:txXfrm>
    </dsp:sp>
    <dsp:sp modelId="{A12C84AA-24A8-460B-B939-1C628BB24C0B}">
      <dsp:nvSpPr>
        <dsp:cNvPr id="0" name=""/>
        <dsp:cNvSpPr/>
      </dsp:nvSpPr>
      <dsp:spPr>
        <a:xfrm>
          <a:off x="791501" y="1600689"/>
          <a:ext cx="410869" cy="410869"/>
        </a:xfrm>
        <a:prstGeom prst="ellipse">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962ADF2-DFF6-48B9-98B8-D6B81FF58CED}">
      <dsp:nvSpPr>
        <dsp:cNvPr id="0" name=""/>
        <dsp:cNvSpPr/>
      </dsp:nvSpPr>
      <dsp:spPr>
        <a:xfrm rot="10800000">
          <a:off x="996935" y="2134205"/>
          <a:ext cx="3550181" cy="410869"/>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182" tIns="49530" rIns="92456" bIns="49530" numCol="1" spcCol="1270" anchor="ctr" anchorCtr="0">
          <a:noAutofit/>
        </a:bodyPr>
        <a:lstStyle/>
        <a:p>
          <a:pPr marL="0" lvl="0" indent="0" algn="l" defTabSz="577850">
            <a:lnSpc>
              <a:spcPct val="90000"/>
            </a:lnSpc>
            <a:spcBef>
              <a:spcPct val="0"/>
            </a:spcBef>
            <a:spcAft>
              <a:spcPct val="35000"/>
            </a:spcAft>
            <a:buNone/>
          </a:pPr>
          <a:endParaRPr lang="fr-CA" sz="1300" b="0" i="0" kern="1200">
            <a:solidFill>
              <a:schemeClr val="tx1">
                <a:lumMod val="65000"/>
                <a:lumOff val="35000"/>
              </a:schemeClr>
            </a:solidFill>
            <a:effectLst/>
          </a:endParaRPr>
        </a:p>
      </dsp:txBody>
      <dsp:txXfrm rot="10800000">
        <a:off x="1099652" y="2134205"/>
        <a:ext cx="3447464" cy="410869"/>
      </dsp:txXfrm>
    </dsp:sp>
    <dsp:sp modelId="{9CA174CE-44BB-4723-A639-31E5B722AA17}">
      <dsp:nvSpPr>
        <dsp:cNvPr id="0" name=""/>
        <dsp:cNvSpPr/>
      </dsp:nvSpPr>
      <dsp:spPr>
        <a:xfrm>
          <a:off x="791501" y="2134205"/>
          <a:ext cx="410869" cy="410869"/>
        </a:xfrm>
        <a:prstGeom prst="ellipse">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DA06C00-2F0C-4580-B178-6AE3CC5BE9AA}">
      <dsp:nvSpPr>
        <dsp:cNvPr id="0" name=""/>
        <dsp:cNvSpPr/>
      </dsp:nvSpPr>
      <dsp:spPr>
        <a:xfrm rot="10800000">
          <a:off x="996935" y="2667722"/>
          <a:ext cx="3550181" cy="410869"/>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182" tIns="49530" rIns="92456" bIns="49530" numCol="1" spcCol="1270" anchor="ctr" anchorCtr="0">
          <a:noAutofit/>
        </a:bodyPr>
        <a:lstStyle/>
        <a:p>
          <a:pPr marL="0" lvl="0" indent="0" algn="l" defTabSz="577850">
            <a:lnSpc>
              <a:spcPct val="90000"/>
            </a:lnSpc>
            <a:spcBef>
              <a:spcPct val="0"/>
            </a:spcBef>
            <a:spcAft>
              <a:spcPct val="35000"/>
            </a:spcAft>
            <a:buNone/>
          </a:pPr>
          <a:r>
            <a:rPr lang="fr-FR" sz="1300" kern="1200">
              <a:solidFill>
                <a:schemeClr val="tx1">
                  <a:lumMod val="65000"/>
                  <a:lumOff val="35000"/>
                </a:schemeClr>
              </a:solidFill>
              <a:effectLst/>
            </a:rPr>
            <a:t> </a:t>
          </a:r>
          <a:endParaRPr lang="fr-FR" sz="1300" b="0" i="0" kern="1200">
            <a:solidFill>
              <a:schemeClr val="tx1">
                <a:lumMod val="65000"/>
                <a:lumOff val="35000"/>
              </a:schemeClr>
            </a:solidFill>
            <a:effectLst/>
          </a:endParaRPr>
        </a:p>
      </dsp:txBody>
      <dsp:txXfrm rot="10800000">
        <a:off x="1099652" y="2667722"/>
        <a:ext cx="3447464" cy="410869"/>
      </dsp:txXfrm>
    </dsp:sp>
    <dsp:sp modelId="{38C1A33E-9C92-4A93-9BE1-964BD5599B73}">
      <dsp:nvSpPr>
        <dsp:cNvPr id="0" name=""/>
        <dsp:cNvSpPr/>
      </dsp:nvSpPr>
      <dsp:spPr>
        <a:xfrm>
          <a:off x="791501" y="2667722"/>
          <a:ext cx="410869" cy="410869"/>
        </a:xfrm>
        <a:prstGeom prst="ellipse">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4E917-6E05-42A6-AB3C-451734DFB730}">
      <dsp:nvSpPr>
        <dsp:cNvPr id="0" name=""/>
        <dsp:cNvSpPr/>
      </dsp:nvSpPr>
      <dsp:spPr>
        <a:xfrm rot="10800000">
          <a:off x="996935" y="33"/>
          <a:ext cx="3550181" cy="410869"/>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182" tIns="72390" rIns="135128" bIns="72390" numCol="1" spcCol="1270" anchor="ctr" anchorCtr="0">
          <a:noAutofit/>
        </a:bodyPr>
        <a:lstStyle/>
        <a:p>
          <a:pPr marL="0" lvl="0" indent="0" algn="l" defTabSz="844550">
            <a:lnSpc>
              <a:spcPct val="90000"/>
            </a:lnSpc>
            <a:spcBef>
              <a:spcPct val="0"/>
            </a:spcBef>
            <a:spcAft>
              <a:spcPct val="35000"/>
            </a:spcAft>
            <a:buNone/>
          </a:pPr>
          <a:endParaRPr lang="fr-CA" sz="1900" kern="1200">
            <a:solidFill>
              <a:schemeClr val="tx1">
                <a:lumMod val="65000"/>
                <a:lumOff val="35000"/>
              </a:schemeClr>
            </a:solidFill>
          </a:endParaRPr>
        </a:p>
      </dsp:txBody>
      <dsp:txXfrm rot="10800000">
        <a:off x="1099652" y="33"/>
        <a:ext cx="3447464" cy="410869"/>
      </dsp:txXfrm>
    </dsp:sp>
    <dsp:sp modelId="{31291FCF-743B-4651-BD63-8427F1181382}">
      <dsp:nvSpPr>
        <dsp:cNvPr id="0" name=""/>
        <dsp:cNvSpPr/>
      </dsp:nvSpPr>
      <dsp:spPr>
        <a:xfrm>
          <a:off x="791501" y="33"/>
          <a:ext cx="410869" cy="410869"/>
        </a:xfrm>
        <a:prstGeom prst="ellipse">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5BEACD5-E4EE-4492-B1C9-DD29B6906EED}">
      <dsp:nvSpPr>
        <dsp:cNvPr id="0" name=""/>
        <dsp:cNvSpPr/>
      </dsp:nvSpPr>
      <dsp:spPr>
        <a:xfrm rot="10800000">
          <a:off x="996935" y="533550"/>
          <a:ext cx="3550181" cy="410869"/>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182" tIns="72390" rIns="135128" bIns="72390" numCol="1" spcCol="1270" anchor="ctr" anchorCtr="0">
          <a:noAutofit/>
        </a:bodyPr>
        <a:lstStyle/>
        <a:p>
          <a:pPr marL="0" lvl="0" indent="0" algn="l" defTabSz="844550">
            <a:lnSpc>
              <a:spcPct val="90000"/>
            </a:lnSpc>
            <a:spcBef>
              <a:spcPct val="0"/>
            </a:spcBef>
            <a:spcAft>
              <a:spcPct val="35000"/>
            </a:spcAft>
            <a:buNone/>
          </a:pPr>
          <a:endParaRPr lang="fr-FR" sz="1900" b="0" i="0" kern="1200">
            <a:solidFill>
              <a:schemeClr val="tx1">
                <a:lumMod val="65000"/>
                <a:lumOff val="35000"/>
              </a:schemeClr>
            </a:solidFill>
            <a:effectLst/>
          </a:endParaRPr>
        </a:p>
      </dsp:txBody>
      <dsp:txXfrm rot="10800000">
        <a:off x="1099652" y="533550"/>
        <a:ext cx="3447464" cy="410869"/>
      </dsp:txXfrm>
    </dsp:sp>
    <dsp:sp modelId="{25D8FD6A-280C-4C87-B519-F57CF4C37ADF}">
      <dsp:nvSpPr>
        <dsp:cNvPr id="0" name=""/>
        <dsp:cNvSpPr/>
      </dsp:nvSpPr>
      <dsp:spPr>
        <a:xfrm>
          <a:off x="791501" y="533550"/>
          <a:ext cx="410869" cy="410869"/>
        </a:xfrm>
        <a:prstGeom prst="ellipse">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A670E3B-A6D5-43F3-9C32-C08BE88D20AF}">
      <dsp:nvSpPr>
        <dsp:cNvPr id="0" name=""/>
        <dsp:cNvSpPr/>
      </dsp:nvSpPr>
      <dsp:spPr>
        <a:xfrm rot="10800000">
          <a:off x="996935" y="1067066"/>
          <a:ext cx="3550181" cy="410869"/>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182" tIns="72390" rIns="135128" bIns="72390" numCol="1" spcCol="1270" anchor="ctr" anchorCtr="0">
          <a:noAutofit/>
        </a:bodyPr>
        <a:lstStyle/>
        <a:p>
          <a:pPr marL="0" lvl="0" indent="0" algn="l" defTabSz="844550">
            <a:lnSpc>
              <a:spcPct val="90000"/>
            </a:lnSpc>
            <a:spcBef>
              <a:spcPct val="0"/>
            </a:spcBef>
            <a:spcAft>
              <a:spcPct val="35000"/>
            </a:spcAft>
            <a:buNone/>
          </a:pPr>
          <a:endParaRPr lang="fr-FR" sz="1900" b="0" i="0" kern="1200">
            <a:solidFill>
              <a:schemeClr val="tx1">
                <a:lumMod val="65000"/>
                <a:lumOff val="35000"/>
              </a:schemeClr>
            </a:solidFill>
            <a:effectLst/>
          </a:endParaRPr>
        </a:p>
      </dsp:txBody>
      <dsp:txXfrm rot="10800000">
        <a:off x="1099652" y="1067066"/>
        <a:ext cx="3447464" cy="410869"/>
      </dsp:txXfrm>
    </dsp:sp>
    <dsp:sp modelId="{013E4667-F075-474B-AC69-D930E6CB3F5D}">
      <dsp:nvSpPr>
        <dsp:cNvPr id="0" name=""/>
        <dsp:cNvSpPr/>
      </dsp:nvSpPr>
      <dsp:spPr>
        <a:xfrm>
          <a:off x="791501" y="1067066"/>
          <a:ext cx="410869" cy="410869"/>
        </a:xfrm>
        <a:prstGeom prst="ellipse">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CCD5B02-CB29-4149-AEEA-AFD674B9C99B}">
      <dsp:nvSpPr>
        <dsp:cNvPr id="0" name=""/>
        <dsp:cNvSpPr/>
      </dsp:nvSpPr>
      <dsp:spPr>
        <a:xfrm rot="10800000">
          <a:off x="996935" y="1600583"/>
          <a:ext cx="3550181" cy="410869"/>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182" tIns="72390" rIns="135128" bIns="72390" numCol="1" spcCol="1270" anchor="ctr" anchorCtr="0">
          <a:noAutofit/>
        </a:bodyPr>
        <a:lstStyle/>
        <a:p>
          <a:pPr marL="0" lvl="0" indent="0" algn="l" defTabSz="844550">
            <a:lnSpc>
              <a:spcPct val="90000"/>
            </a:lnSpc>
            <a:spcBef>
              <a:spcPct val="0"/>
            </a:spcBef>
            <a:spcAft>
              <a:spcPct val="35000"/>
            </a:spcAft>
            <a:buNone/>
          </a:pPr>
          <a:endParaRPr lang="fr-FR" sz="1900" b="0" i="0" kern="1200">
            <a:solidFill>
              <a:schemeClr val="tx1">
                <a:lumMod val="65000"/>
                <a:lumOff val="35000"/>
              </a:schemeClr>
            </a:solidFill>
            <a:effectLst/>
          </a:endParaRPr>
        </a:p>
      </dsp:txBody>
      <dsp:txXfrm rot="10800000">
        <a:off x="1099652" y="1600583"/>
        <a:ext cx="3447464" cy="410869"/>
      </dsp:txXfrm>
    </dsp:sp>
    <dsp:sp modelId="{73A0B6BF-9790-4CD8-B1C6-77B56461176A}">
      <dsp:nvSpPr>
        <dsp:cNvPr id="0" name=""/>
        <dsp:cNvSpPr/>
      </dsp:nvSpPr>
      <dsp:spPr>
        <a:xfrm>
          <a:off x="791501" y="1600583"/>
          <a:ext cx="410869" cy="410869"/>
        </a:xfrm>
        <a:prstGeom prst="ellipse">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D672BC9-5A0B-4D12-B993-D14158621B27}">
      <dsp:nvSpPr>
        <dsp:cNvPr id="0" name=""/>
        <dsp:cNvSpPr/>
      </dsp:nvSpPr>
      <dsp:spPr>
        <a:xfrm rot="10800000">
          <a:off x="996935" y="2134099"/>
          <a:ext cx="3550181" cy="410869"/>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182" tIns="72390" rIns="135128" bIns="72390" numCol="1" spcCol="1270" anchor="ctr" anchorCtr="0">
          <a:noAutofit/>
        </a:bodyPr>
        <a:lstStyle/>
        <a:p>
          <a:pPr marL="0" lvl="0" indent="0" algn="l" defTabSz="844550">
            <a:lnSpc>
              <a:spcPct val="90000"/>
            </a:lnSpc>
            <a:spcBef>
              <a:spcPct val="0"/>
            </a:spcBef>
            <a:spcAft>
              <a:spcPct val="35000"/>
            </a:spcAft>
            <a:buNone/>
          </a:pPr>
          <a:endParaRPr lang="fr-CA" sz="1900" b="0" i="0" kern="1200">
            <a:solidFill>
              <a:schemeClr val="tx1">
                <a:lumMod val="65000"/>
                <a:lumOff val="35000"/>
              </a:schemeClr>
            </a:solidFill>
            <a:effectLst/>
          </a:endParaRPr>
        </a:p>
      </dsp:txBody>
      <dsp:txXfrm rot="10800000">
        <a:off x="1099652" y="2134099"/>
        <a:ext cx="3447464" cy="410869"/>
      </dsp:txXfrm>
    </dsp:sp>
    <dsp:sp modelId="{57B14068-7ECE-41D9-8889-E1B882D5E676}">
      <dsp:nvSpPr>
        <dsp:cNvPr id="0" name=""/>
        <dsp:cNvSpPr/>
      </dsp:nvSpPr>
      <dsp:spPr>
        <a:xfrm>
          <a:off x="791501" y="2134099"/>
          <a:ext cx="410869" cy="410869"/>
        </a:xfrm>
        <a:prstGeom prst="ellipse">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7EB055F-B954-4117-A372-62B2625566B4}">
      <dsp:nvSpPr>
        <dsp:cNvPr id="0" name=""/>
        <dsp:cNvSpPr/>
      </dsp:nvSpPr>
      <dsp:spPr>
        <a:xfrm rot="10800000">
          <a:off x="996935" y="2667616"/>
          <a:ext cx="3550181" cy="410869"/>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182" tIns="72390" rIns="135128" bIns="72390" numCol="1" spcCol="1270" anchor="ctr" anchorCtr="0">
          <a:noAutofit/>
        </a:bodyPr>
        <a:lstStyle/>
        <a:p>
          <a:pPr marL="0" lvl="0" indent="0" algn="l" defTabSz="844550">
            <a:lnSpc>
              <a:spcPct val="90000"/>
            </a:lnSpc>
            <a:spcBef>
              <a:spcPct val="0"/>
            </a:spcBef>
            <a:spcAft>
              <a:spcPct val="35000"/>
            </a:spcAft>
            <a:buNone/>
          </a:pPr>
          <a:endParaRPr lang="fr-CA" sz="1900" b="0" i="0" kern="1200">
            <a:solidFill>
              <a:schemeClr val="tx1">
                <a:lumMod val="65000"/>
                <a:lumOff val="35000"/>
              </a:schemeClr>
            </a:solidFill>
            <a:effectLst/>
          </a:endParaRPr>
        </a:p>
      </dsp:txBody>
      <dsp:txXfrm rot="10800000">
        <a:off x="1099652" y="2667616"/>
        <a:ext cx="3447464" cy="410869"/>
      </dsp:txXfrm>
    </dsp:sp>
    <dsp:sp modelId="{DA08166B-3065-44E3-96CC-A31C5F388014}">
      <dsp:nvSpPr>
        <dsp:cNvPr id="0" name=""/>
        <dsp:cNvSpPr/>
      </dsp:nvSpPr>
      <dsp:spPr>
        <a:xfrm>
          <a:off x="791501" y="2667616"/>
          <a:ext cx="410869" cy="410869"/>
        </a:xfrm>
        <a:prstGeom prst="ellipse">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A7E07-82CF-4EAB-98E6-5141D15AC155}">
      <dsp:nvSpPr>
        <dsp:cNvPr id="0" name=""/>
        <dsp:cNvSpPr/>
      </dsp:nvSpPr>
      <dsp:spPr>
        <a:xfrm>
          <a:off x="0" y="0"/>
          <a:ext cx="8777700" cy="1294568"/>
        </a:xfrm>
        <a:prstGeom prst="roundRect">
          <a:avLst>
            <a:gd name="adj" fmla="val 10000"/>
          </a:avLst>
        </a:prstGeom>
        <a:solidFill>
          <a:schemeClr val="lt1">
            <a:alpha val="90000"/>
            <a:tint val="40000"/>
            <a:hueOff val="0"/>
            <a:satOff val="0"/>
            <a:lumOff val="0"/>
            <a:alphaOff val="0"/>
          </a:schemeClr>
        </a:solidFill>
        <a:ln w="6350" cap="flat" cmpd="sng" algn="ctr">
          <a:solidFill>
            <a:schemeClr val="accent2">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333BB7F-13D2-4FA1-A2E9-3644ABFDF425}">
      <dsp:nvSpPr>
        <dsp:cNvPr id="0" name=""/>
        <dsp:cNvSpPr/>
      </dsp:nvSpPr>
      <dsp:spPr>
        <a:xfrm>
          <a:off x="265748" y="172609"/>
          <a:ext cx="1917721" cy="949349"/>
        </a:xfrm>
        <a:prstGeom prst="roundRect">
          <a:avLst>
            <a:gd name="adj" fmla="val 10000"/>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FC91F0E-BE98-47AD-A2F3-B2C5A82F6DA1}">
      <dsp:nvSpPr>
        <dsp:cNvPr id="0" name=""/>
        <dsp:cNvSpPr/>
      </dsp:nvSpPr>
      <dsp:spPr>
        <a:xfrm rot="10800000">
          <a:off x="265748" y="1294568"/>
          <a:ext cx="1917721" cy="1582249"/>
        </a:xfrm>
        <a:prstGeom prst="round2SameRect">
          <a:avLst>
            <a:gd name="adj1" fmla="val 1050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endParaRPr lang="fr-CA" sz="1200" kern="1200"/>
        </a:p>
      </dsp:txBody>
      <dsp:txXfrm rot="10800000">
        <a:off x="314408" y="1294568"/>
        <a:ext cx="1820401" cy="1533589"/>
      </dsp:txXfrm>
    </dsp:sp>
    <dsp:sp modelId="{5899FD63-9E14-4369-86E0-0659E8035479}">
      <dsp:nvSpPr>
        <dsp:cNvPr id="0" name=""/>
        <dsp:cNvSpPr/>
      </dsp:nvSpPr>
      <dsp:spPr>
        <a:xfrm>
          <a:off x="2375242" y="172609"/>
          <a:ext cx="1917721" cy="949349"/>
        </a:xfrm>
        <a:prstGeom prst="roundRect">
          <a:avLst>
            <a:gd name="adj" fmla="val 10000"/>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0BFC314-505D-4EC4-8719-8A353477E1A9}">
      <dsp:nvSpPr>
        <dsp:cNvPr id="0" name=""/>
        <dsp:cNvSpPr/>
      </dsp:nvSpPr>
      <dsp:spPr>
        <a:xfrm rot="10800000">
          <a:off x="2375242" y="1294568"/>
          <a:ext cx="1917721" cy="1582249"/>
        </a:xfrm>
        <a:prstGeom prst="round2SameRect">
          <a:avLst>
            <a:gd name="adj1" fmla="val 1050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endParaRPr lang="fr-CA" sz="1200" kern="1200"/>
        </a:p>
      </dsp:txBody>
      <dsp:txXfrm rot="10800000">
        <a:off x="2423902" y="1294568"/>
        <a:ext cx="1820401" cy="1533589"/>
      </dsp:txXfrm>
    </dsp:sp>
    <dsp:sp modelId="{A818975D-B556-4F0D-B9F3-C7CB67A6D49C}">
      <dsp:nvSpPr>
        <dsp:cNvPr id="0" name=""/>
        <dsp:cNvSpPr/>
      </dsp:nvSpPr>
      <dsp:spPr>
        <a:xfrm>
          <a:off x="4484736" y="172609"/>
          <a:ext cx="1917721" cy="949349"/>
        </a:xfrm>
        <a:prstGeom prst="roundRect">
          <a:avLst>
            <a:gd name="adj" fmla="val 10000"/>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177C15B-6776-46EE-87FE-5C00E1717C93}">
      <dsp:nvSpPr>
        <dsp:cNvPr id="0" name=""/>
        <dsp:cNvSpPr/>
      </dsp:nvSpPr>
      <dsp:spPr>
        <a:xfrm rot="10800000">
          <a:off x="4484736" y="1294568"/>
          <a:ext cx="1917721" cy="1582249"/>
        </a:xfrm>
        <a:prstGeom prst="round2SameRect">
          <a:avLst>
            <a:gd name="adj1" fmla="val 1050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endParaRPr lang="fr-CA" sz="1200" kern="1200"/>
        </a:p>
      </dsp:txBody>
      <dsp:txXfrm rot="10800000">
        <a:off x="4533396" y="1294568"/>
        <a:ext cx="1820401" cy="1533589"/>
      </dsp:txXfrm>
    </dsp:sp>
    <dsp:sp modelId="{25D07F74-8277-43B3-A31E-2C69823DB2DB}">
      <dsp:nvSpPr>
        <dsp:cNvPr id="0" name=""/>
        <dsp:cNvSpPr/>
      </dsp:nvSpPr>
      <dsp:spPr>
        <a:xfrm>
          <a:off x="6594229" y="172609"/>
          <a:ext cx="1917721" cy="949349"/>
        </a:xfrm>
        <a:prstGeom prst="roundRect">
          <a:avLst>
            <a:gd name="adj" fmla="val 10000"/>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6719B8E-F0F2-4BAF-8B3B-146F80E39BC9}">
      <dsp:nvSpPr>
        <dsp:cNvPr id="0" name=""/>
        <dsp:cNvSpPr/>
      </dsp:nvSpPr>
      <dsp:spPr>
        <a:xfrm rot="10800000">
          <a:off x="6594229" y="1294568"/>
          <a:ext cx="1917721" cy="1582249"/>
        </a:xfrm>
        <a:prstGeom prst="round2SameRect">
          <a:avLst>
            <a:gd name="adj1" fmla="val 1050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8272" tIns="398272" rIns="398272" bIns="398272" numCol="1" spcCol="1270" anchor="t" anchorCtr="0">
          <a:noAutofit/>
        </a:bodyPr>
        <a:lstStyle/>
        <a:p>
          <a:pPr marL="0" lvl="0" indent="0" algn="ctr" defTabSz="2489200">
            <a:lnSpc>
              <a:spcPct val="90000"/>
            </a:lnSpc>
            <a:spcBef>
              <a:spcPct val="0"/>
            </a:spcBef>
            <a:spcAft>
              <a:spcPct val="35000"/>
            </a:spcAft>
            <a:buNone/>
          </a:pPr>
          <a:endParaRPr lang="fr-CA" sz="5600" kern="1200"/>
        </a:p>
      </dsp:txBody>
      <dsp:txXfrm rot="10800000">
        <a:off x="6642889" y="1294568"/>
        <a:ext cx="1820401" cy="15335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1433E-1AEC-46B7-ABCE-C1F666E62F04}">
      <dsp:nvSpPr>
        <dsp:cNvPr id="0" name=""/>
        <dsp:cNvSpPr/>
      </dsp:nvSpPr>
      <dsp:spPr>
        <a:xfrm>
          <a:off x="5146" y="922674"/>
          <a:ext cx="1825056" cy="136236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CA" sz="1400" b="0" i="0" kern="1200" noProof="0" dirty="0">
              <a:latin typeface="Calibri Light" panose="020F0302020204030204" pitchFamily="34" charset="0"/>
              <a:cs typeface="Calibri Light" panose="020F0302020204030204" pitchFamily="34" charset="0"/>
            </a:rPr>
            <a:t>With few </a:t>
          </a:r>
          <a:r>
            <a:rPr lang="en-CA" sz="1400" b="0" i="0" kern="1200" noProof="0" dirty="0" err="1">
              <a:latin typeface="Calibri Light" panose="020F0302020204030204" pitchFamily="34" charset="0"/>
              <a:cs typeface="Calibri Light" panose="020F0302020204030204" pitchFamily="34" charset="0"/>
            </a:rPr>
            <a:t>familiy</a:t>
          </a:r>
          <a:r>
            <a:rPr lang="en-CA" sz="1400" b="0" i="0" kern="1200" noProof="0" dirty="0">
              <a:latin typeface="Calibri Light" panose="020F0302020204030204" pitchFamily="34" charset="0"/>
              <a:cs typeface="Calibri Light" panose="020F0302020204030204" pitchFamily="34" charset="0"/>
            </a:rPr>
            <a:t> functioning  and parents’ psychological difficulties</a:t>
          </a:r>
        </a:p>
      </dsp:txBody>
      <dsp:txXfrm>
        <a:off x="37068" y="954596"/>
        <a:ext cx="1761212" cy="1330444"/>
      </dsp:txXfrm>
    </dsp:sp>
    <dsp:sp modelId="{B77A47D9-4A4C-4F39-9871-90C35D6EF564}">
      <dsp:nvSpPr>
        <dsp:cNvPr id="0" name=""/>
        <dsp:cNvSpPr/>
      </dsp:nvSpPr>
      <dsp:spPr>
        <a:xfrm>
          <a:off x="5146" y="2285040"/>
          <a:ext cx="1825056" cy="58581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fr-CA" sz="1700" b="0" i="0" kern="1200" dirty="0">
              <a:latin typeface="Calibri Light" panose="020F0302020204030204" pitchFamily="34" charset="0"/>
              <a:cs typeface="Calibri Light" panose="020F0302020204030204" pitchFamily="34" charset="0"/>
            </a:rPr>
            <a:t>Profile  (46.1%)</a:t>
          </a:r>
        </a:p>
      </dsp:txBody>
      <dsp:txXfrm>
        <a:off x="5146" y="2285040"/>
        <a:ext cx="1285251" cy="585817"/>
      </dsp:txXfrm>
    </dsp:sp>
    <dsp:sp modelId="{8EEE82B3-FC0C-4727-9C32-FC392FC0A0A7}">
      <dsp:nvSpPr>
        <dsp:cNvPr id="0" name=""/>
        <dsp:cNvSpPr/>
      </dsp:nvSpPr>
      <dsp:spPr>
        <a:xfrm>
          <a:off x="1342025" y="2378092"/>
          <a:ext cx="638769" cy="638769"/>
        </a:xfrm>
        <a:prstGeom prst="ellipse">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1BEAEF-2403-49A1-ABF9-050A2F12DFAF}">
      <dsp:nvSpPr>
        <dsp:cNvPr id="0" name=""/>
        <dsp:cNvSpPr/>
      </dsp:nvSpPr>
      <dsp:spPr>
        <a:xfrm>
          <a:off x="2139046" y="922674"/>
          <a:ext cx="1825056" cy="136236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CA" sz="1400" b="0" i="0" kern="1200" noProof="0" dirty="0">
              <a:latin typeface="Calibri Light" panose="020F0302020204030204" pitchFamily="34" charset="0"/>
              <a:cs typeface="Calibri Light" panose="020F0302020204030204" pitchFamily="34" charset="0"/>
            </a:rPr>
            <a:t>With important family functioning difficulties</a:t>
          </a:r>
        </a:p>
      </dsp:txBody>
      <dsp:txXfrm>
        <a:off x="2170968" y="954596"/>
        <a:ext cx="1761212" cy="1330444"/>
      </dsp:txXfrm>
    </dsp:sp>
    <dsp:sp modelId="{9E55D8B6-F393-4877-BFF4-CA84A134DFFA}">
      <dsp:nvSpPr>
        <dsp:cNvPr id="0" name=""/>
        <dsp:cNvSpPr/>
      </dsp:nvSpPr>
      <dsp:spPr>
        <a:xfrm>
          <a:off x="2139046" y="2285040"/>
          <a:ext cx="1825056" cy="58581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fr-CA" sz="1700" b="0" i="0" kern="1200" dirty="0">
              <a:latin typeface="Calibri Light" panose="020F0302020204030204" pitchFamily="34" charset="0"/>
              <a:cs typeface="Calibri Light" panose="020F0302020204030204" pitchFamily="34" charset="0"/>
            </a:rPr>
            <a:t>Profile</a:t>
          </a:r>
        </a:p>
        <a:p>
          <a:pPr marL="0" lvl="0" indent="0" algn="l" defTabSz="755650">
            <a:lnSpc>
              <a:spcPct val="90000"/>
            </a:lnSpc>
            <a:spcBef>
              <a:spcPct val="0"/>
            </a:spcBef>
            <a:spcAft>
              <a:spcPct val="35000"/>
            </a:spcAft>
            <a:buNone/>
          </a:pPr>
          <a:r>
            <a:rPr lang="fr-CA" sz="1700" b="0" i="0" kern="1200" dirty="0">
              <a:latin typeface="Calibri Light" panose="020F0302020204030204" pitchFamily="34" charset="0"/>
              <a:cs typeface="Calibri Light" panose="020F0302020204030204" pitchFamily="34" charset="0"/>
            </a:rPr>
            <a:t>(15.2%)</a:t>
          </a:r>
        </a:p>
      </dsp:txBody>
      <dsp:txXfrm>
        <a:off x="2139046" y="2285040"/>
        <a:ext cx="1285251" cy="585817"/>
      </dsp:txXfrm>
    </dsp:sp>
    <dsp:sp modelId="{325E19DF-F0F9-438B-816D-15486CA56953}">
      <dsp:nvSpPr>
        <dsp:cNvPr id="0" name=""/>
        <dsp:cNvSpPr/>
      </dsp:nvSpPr>
      <dsp:spPr>
        <a:xfrm>
          <a:off x="3475926" y="2378092"/>
          <a:ext cx="638769" cy="638769"/>
        </a:xfrm>
        <a:prstGeom prst="ellipse">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20DDEE-23BC-4F06-A9BA-AB376F5873CF}">
      <dsp:nvSpPr>
        <dsp:cNvPr id="0" name=""/>
        <dsp:cNvSpPr/>
      </dsp:nvSpPr>
      <dsp:spPr>
        <a:xfrm>
          <a:off x="4283550" y="924649"/>
          <a:ext cx="1825056" cy="136236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CA" sz="1400" b="0" i="0" kern="1200" noProof="0" dirty="0">
              <a:latin typeface="Calibri Light" panose="020F0302020204030204" pitchFamily="34" charset="0"/>
              <a:cs typeface="Calibri Light" panose="020F0302020204030204" pitchFamily="34" charset="0"/>
            </a:rPr>
            <a:t>With important parents’ psychological problems</a:t>
          </a:r>
        </a:p>
      </dsp:txBody>
      <dsp:txXfrm>
        <a:off x="4315472" y="956571"/>
        <a:ext cx="1761212" cy="1330444"/>
      </dsp:txXfrm>
    </dsp:sp>
    <dsp:sp modelId="{E0CF843E-F663-4F93-9F72-C5A8444E68CB}">
      <dsp:nvSpPr>
        <dsp:cNvPr id="0" name=""/>
        <dsp:cNvSpPr/>
      </dsp:nvSpPr>
      <dsp:spPr>
        <a:xfrm>
          <a:off x="4272947" y="2285040"/>
          <a:ext cx="1825056" cy="58581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fr-CA" sz="1700" b="0" i="0" kern="1200" dirty="0">
              <a:latin typeface="Calibri Light" panose="020F0302020204030204" pitchFamily="34" charset="0"/>
              <a:cs typeface="Calibri Light" panose="020F0302020204030204" pitchFamily="34" charset="0"/>
            </a:rPr>
            <a:t>Profile  (N=15.2%)</a:t>
          </a:r>
        </a:p>
      </dsp:txBody>
      <dsp:txXfrm>
        <a:off x="4272947" y="2285040"/>
        <a:ext cx="1285251" cy="585817"/>
      </dsp:txXfrm>
    </dsp:sp>
    <dsp:sp modelId="{BE88C280-3B00-429D-A65F-2A04F44EFE04}">
      <dsp:nvSpPr>
        <dsp:cNvPr id="0" name=""/>
        <dsp:cNvSpPr/>
      </dsp:nvSpPr>
      <dsp:spPr>
        <a:xfrm>
          <a:off x="5609826" y="2378092"/>
          <a:ext cx="638769" cy="638769"/>
        </a:xfrm>
        <a:prstGeom prst="ellipse">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4F862B-7580-48A7-9440-4C4933A29D75}">
      <dsp:nvSpPr>
        <dsp:cNvPr id="0" name=""/>
        <dsp:cNvSpPr/>
      </dsp:nvSpPr>
      <dsp:spPr>
        <a:xfrm>
          <a:off x="6406847" y="922674"/>
          <a:ext cx="1825056" cy="136236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CA" sz="1400" b="0" i="0" kern="1200" noProof="0" dirty="0">
              <a:latin typeface="Calibri Light" panose="020F0302020204030204" pitchFamily="34" charset="0"/>
              <a:cs typeface="Calibri Light" panose="020F0302020204030204" pitchFamily="34" charset="0"/>
            </a:rPr>
            <a:t>With both important family functioning difficulties and parents’ psychological difficulties</a:t>
          </a:r>
        </a:p>
      </dsp:txBody>
      <dsp:txXfrm>
        <a:off x="6438769" y="954596"/>
        <a:ext cx="1761212" cy="1330444"/>
      </dsp:txXfrm>
    </dsp:sp>
    <dsp:sp modelId="{B9692E51-9D2D-4518-B04F-112CAA39FFDF}">
      <dsp:nvSpPr>
        <dsp:cNvPr id="0" name=""/>
        <dsp:cNvSpPr/>
      </dsp:nvSpPr>
      <dsp:spPr>
        <a:xfrm>
          <a:off x="6406847" y="2285040"/>
          <a:ext cx="1825056" cy="58581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fr-CA" sz="1700" b="0" i="0" kern="1200" dirty="0">
              <a:latin typeface="Calibri Light" panose="020F0302020204030204" pitchFamily="34" charset="0"/>
              <a:cs typeface="Calibri Light" panose="020F0302020204030204" pitchFamily="34" charset="0"/>
            </a:rPr>
            <a:t>Profile</a:t>
          </a:r>
        </a:p>
        <a:p>
          <a:pPr marL="0" lvl="0" indent="0" algn="l" defTabSz="755650">
            <a:lnSpc>
              <a:spcPct val="90000"/>
            </a:lnSpc>
            <a:spcBef>
              <a:spcPct val="0"/>
            </a:spcBef>
            <a:spcAft>
              <a:spcPct val="35000"/>
            </a:spcAft>
            <a:buNone/>
          </a:pPr>
          <a:r>
            <a:rPr lang="fr-CA" sz="1700" b="0" i="0" kern="1200" dirty="0">
              <a:latin typeface="Calibri Light" panose="020F0302020204030204" pitchFamily="34" charset="0"/>
              <a:cs typeface="Calibri Light" panose="020F0302020204030204" pitchFamily="34" charset="0"/>
            </a:rPr>
            <a:t>(N=23.5%)</a:t>
          </a:r>
        </a:p>
      </dsp:txBody>
      <dsp:txXfrm>
        <a:off x="6406847" y="2285040"/>
        <a:ext cx="1285251" cy="585817"/>
      </dsp:txXfrm>
    </dsp:sp>
    <dsp:sp modelId="{CBEAD968-E8C0-42A5-A2BF-D2194D077260}">
      <dsp:nvSpPr>
        <dsp:cNvPr id="0" name=""/>
        <dsp:cNvSpPr/>
      </dsp:nvSpPr>
      <dsp:spPr>
        <a:xfrm>
          <a:off x="7743726" y="2378092"/>
          <a:ext cx="638769" cy="638769"/>
        </a:xfrm>
        <a:prstGeom prst="ellipse">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575CEE-A62B-D44F-9A9D-1B36BAA43B72}" type="datetimeFigureOut">
              <a:rPr lang="fr-FR" smtClean="0"/>
              <a:t>14/06/2023</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55757-06BB-2841-ABAC-E5662E802579}" type="slidenum">
              <a:rPr lang="fr-FR" smtClean="0"/>
              <a:t>‹#›</a:t>
            </a:fld>
            <a:endParaRPr lang="fr-FR"/>
          </a:p>
        </p:txBody>
      </p:sp>
    </p:spTree>
    <p:extLst>
      <p:ext uri="{BB962C8B-B14F-4D97-AF65-F5344CB8AC3E}">
        <p14:creationId xmlns:p14="http://schemas.microsoft.com/office/powerpoint/2010/main" val="134891526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a:t>
            </a:fld>
            <a:endParaRPr lang="fr-FR"/>
          </a:p>
        </p:txBody>
      </p:sp>
    </p:spTree>
    <p:extLst>
      <p:ext uri="{BB962C8B-B14F-4D97-AF65-F5344CB8AC3E}">
        <p14:creationId xmlns:p14="http://schemas.microsoft.com/office/powerpoint/2010/main" val="416291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10</a:t>
            </a:fld>
            <a:endParaRPr lang="fr-FR"/>
          </a:p>
        </p:txBody>
      </p:sp>
    </p:spTree>
    <p:extLst>
      <p:ext uri="{BB962C8B-B14F-4D97-AF65-F5344CB8AC3E}">
        <p14:creationId xmlns:p14="http://schemas.microsoft.com/office/powerpoint/2010/main" val="342603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CA" b="0" i="0" dirty="0">
                <a:effectLst/>
                <a:latin typeface="Arial" panose="020B0604020202020204" pitchFamily="34" charset="0"/>
              </a:rPr>
              <a:t>A total of 89 parents (68 </a:t>
            </a:r>
            <a:r>
              <a:rPr lang="fr-CA" b="0" i="0" dirty="0" err="1">
                <a:effectLst/>
                <a:latin typeface="Arial" panose="020B0604020202020204" pitchFamily="34" charset="0"/>
              </a:rPr>
              <a:t>mothers</a:t>
            </a:r>
            <a:r>
              <a:rPr lang="fr-CA" b="0" i="0" dirty="0">
                <a:effectLst/>
                <a:latin typeface="Arial" panose="020B0604020202020204" pitchFamily="34" charset="0"/>
              </a:rPr>
              <a:t> and 21 </a:t>
            </a:r>
            <a:r>
              <a:rPr lang="fr-CA" b="0" i="0" dirty="0" err="1">
                <a:effectLst/>
                <a:latin typeface="Arial" panose="020B0604020202020204" pitchFamily="34" charset="0"/>
              </a:rPr>
              <a:t>fathers</a:t>
            </a:r>
            <a:r>
              <a:rPr lang="fr-CA" b="0" i="0" dirty="0">
                <a:effectLst/>
                <a:latin typeface="Arial" panose="020B0604020202020204" pitchFamily="34" charset="0"/>
              </a:rPr>
              <a:t>) </a:t>
            </a:r>
            <a:r>
              <a:rPr lang="fr-CA" b="0" i="0" dirty="0" err="1">
                <a:effectLst/>
                <a:latin typeface="Arial" panose="020B0604020202020204" pitchFamily="34" charset="0"/>
              </a:rPr>
              <a:t>participated</a:t>
            </a:r>
            <a:r>
              <a:rPr lang="fr-CA" b="0" i="0" dirty="0">
                <a:effectLst/>
                <a:latin typeface="Arial" panose="020B0604020202020204" pitchFamily="34" charset="0"/>
              </a:rPr>
              <a:t> in the </a:t>
            </a:r>
            <a:r>
              <a:rPr lang="fr-CA" b="0" i="0" dirty="0" err="1">
                <a:effectLst/>
                <a:latin typeface="Arial" panose="020B0604020202020204" pitchFamily="34" charset="0"/>
              </a:rPr>
              <a:t>assessment</a:t>
            </a:r>
            <a:r>
              <a:rPr lang="fr-CA" b="0" i="0" dirty="0">
                <a:effectLst/>
                <a:latin typeface="Arial" panose="020B0604020202020204" pitchFamily="34" charset="0"/>
              </a:rPr>
              <a:t>.</a:t>
            </a:r>
          </a:p>
          <a:p>
            <a:pPr marL="0" marR="0" lvl="0" indent="0" algn="l" defTabSz="685800" rtl="0" eaLnBrk="1" fontAlgn="auto" latinLnBrk="0" hangingPunct="1">
              <a:lnSpc>
                <a:spcPct val="100000"/>
              </a:lnSpc>
              <a:spcBef>
                <a:spcPts val="0"/>
              </a:spcBef>
              <a:spcAft>
                <a:spcPts val="0"/>
              </a:spcAft>
              <a:buClrTx/>
              <a:buSzTx/>
              <a:buFontTx/>
              <a:buNone/>
              <a:tabLst/>
              <a:defRPr/>
            </a:pPr>
            <a:r>
              <a:rPr lang="en-CA" sz="900" b="0" dirty="0">
                <a:solidFill>
                  <a:schemeClr val="tx1"/>
                </a:solidFill>
              </a:rPr>
              <a:t>To maintain the independence of the observations in the classification analysis, only one child per family was randomly selected. </a:t>
            </a:r>
          </a:p>
          <a:p>
            <a:pPr marL="0" marR="0" lvl="0" indent="0" algn="l" defTabSz="685800" rtl="0" eaLnBrk="1" fontAlgn="auto" latinLnBrk="0" hangingPunct="1">
              <a:lnSpc>
                <a:spcPct val="100000"/>
              </a:lnSpc>
              <a:spcBef>
                <a:spcPts val="0"/>
              </a:spcBef>
              <a:spcAft>
                <a:spcPts val="0"/>
              </a:spcAft>
              <a:buClrTx/>
              <a:buSzTx/>
              <a:buFontTx/>
              <a:buNone/>
              <a:tabLst/>
              <a:defRPr/>
            </a:pPr>
            <a:r>
              <a:rPr lang="en-CA" sz="900" dirty="0">
                <a:latin typeface="Calibri Light" panose="020F0302020204030204" pitchFamily="34" charset="0"/>
                <a:cs typeface="Calibri Light" panose="020F0302020204030204" pitchFamily="34" charset="0"/>
              </a:rPr>
              <a:t>On average, families attended 6.29 (SD=3.8) meetings. </a:t>
            </a:r>
          </a:p>
          <a:p>
            <a:endParaRPr lang="fr-FR" b="1"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11</a:t>
            </a:fld>
            <a:endParaRPr lang="fr-FR"/>
          </a:p>
        </p:txBody>
      </p:sp>
    </p:spTree>
    <p:extLst>
      <p:ext uri="{BB962C8B-B14F-4D97-AF65-F5344CB8AC3E}">
        <p14:creationId xmlns:p14="http://schemas.microsoft.com/office/powerpoint/2010/main" val="2494810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0" i="0" dirty="0">
              <a:effectLst/>
              <a:latin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fr-CA" sz="900" dirty="0">
              <a:solidFill>
                <a:schemeClr val="tx1">
                  <a:lumMod val="65000"/>
                  <a:lumOff val="35000"/>
                </a:schemeClr>
              </a:solidFill>
            </a:endParaRPr>
          </a:p>
          <a:p>
            <a:endParaRPr lang="fr-FR"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12</a:t>
            </a:fld>
            <a:endParaRPr lang="fr-FR"/>
          </a:p>
        </p:txBody>
      </p:sp>
    </p:spTree>
    <p:extLst>
      <p:ext uri="{BB962C8B-B14F-4D97-AF65-F5344CB8AC3E}">
        <p14:creationId xmlns:p14="http://schemas.microsoft.com/office/powerpoint/2010/main" val="1430048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0" i="0" dirty="0">
              <a:effectLst/>
              <a:latin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fr-CA" sz="900" dirty="0">
              <a:solidFill>
                <a:schemeClr val="tx1">
                  <a:lumMod val="65000"/>
                  <a:lumOff val="35000"/>
                </a:schemeClr>
              </a:solidFill>
            </a:endParaRPr>
          </a:p>
          <a:p>
            <a:r>
              <a:rPr lang="fr-CA" sz="900" b="0" i="0" u="none" strike="noStrike" dirty="0">
                <a:solidFill>
                  <a:srgbClr val="202124"/>
                </a:solidFill>
                <a:effectLst/>
              </a:rPr>
              <a:t>A principal component </a:t>
            </a:r>
            <a:r>
              <a:rPr lang="fr-CA" sz="900" b="0" i="0" u="none" strike="noStrike" dirty="0" err="1">
                <a:solidFill>
                  <a:srgbClr val="202124"/>
                </a:solidFill>
                <a:effectLst/>
              </a:rPr>
              <a:t>analysis</a:t>
            </a:r>
            <a:r>
              <a:rPr lang="en-CA" sz="900" b="0" dirty="0">
                <a:solidFill>
                  <a:schemeClr val="tx1"/>
                </a:solidFill>
              </a:rPr>
              <a:t> is </a:t>
            </a:r>
            <a:r>
              <a:rPr lang="fr-CA" sz="900" b="0" i="0" u="none" strike="noStrike" dirty="0">
                <a:solidFill>
                  <a:srgbClr val="040C28"/>
                </a:solidFill>
                <a:effectLst/>
              </a:rPr>
              <a:t>a </a:t>
            </a:r>
            <a:r>
              <a:rPr lang="fr-CA" sz="900" b="0" i="0" u="none" strike="noStrike" dirty="0" err="1">
                <a:solidFill>
                  <a:srgbClr val="040C28"/>
                </a:solidFill>
                <a:effectLst/>
              </a:rPr>
              <a:t>dimensionality</a:t>
            </a:r>
            <a:r>
              <a:rPr lang="fr-CA" sz="900" b="0" i="0" u="none" strike="noStrike" dirty="0">
                <a:solidFill>
                  <a:srgbClr val="040C28"/>
                </a:solidFill>
                <a:effectLst/>
              </a:rPr>
              <a:t> </a:t>
            </a:r>
            <a:r>
              <a:rPr lang="fr-CA" sz="900" b="0" i="0" u="none" strike="noStrike" dirty="0" err="1">
                <a:solidFill>
                  <a:srgbClr val="040C28"/>
                </a:solidFill>
                <a:effectLst/>
              </a:rPr>
              <a:t>reduction</a:t>
            </a:r>
            <a:r>
              <a:rPr lang="fr-CA" sz="900" b="0" i="0" u="none" strike="noStrike" dirty="0">
                <a:solidFill>
                  <a:srgbClr val="040C28"/>
                </a:solidFill>
                <a:effectLst/>
              </a:rPr>
              <a:t> </a:t>
            </a:r>
            <a:r>
              <a:rPr lang="fr-CA" sz="900" b="0" i="0" u="none" strike="noStrike" dirty="0" err="1">
                <a:solidFill>
                  <a:srgbClr val="040C28"/>
                </a:solidFill>
                <a:effectLst/>
              </a:rPr>
              <a:t>method</a:t>
            </a:r>
            <a:r>
              <a:rPr lang="fr-CA" sz="900" b="0" i="0" u="none" strike="noStrike" dirty="0">
                <a:solidFill>
                  <a:srgbClr val="040C28"/>
                </a:solidFill>
                <a:effectLst/>
              </a:rPr>
              <a:t> </a:t>
            </a:r>
            <a:r>
              <a:rPr lang="fr-CA" sz="900" b="0" i="0" u="none" strike="noStrike" dirty="0" err="1">
                <a:solidFill>
                  <a:srgbClr val="040C28"/>
                </a:solidFill>
                <a:effectLst/>
              </a:rPr>
              <a:t>that</a:t>
            </a:r>
            <a:r>
              <a:rPr lang="fr-CA" sz="900" b="0" i="0" u="none" strike="noStrike" dirty="0">
                <a:solidFill>
                  <a:srgbClr val="040C28"/>
                </a:solidFill>
                <a:effectLst/>
              </a:rPr>
              <a:t> </a:t>
            </a:r>
            <a:r>
              <a:rPr lang="fr-CA" sz="900" b="0" i="0" u="none" strike="noStrike" dirty="0" err="1">
                <a:solidFill>
                  <a:srgbClr val="040C28"/>
                </a:solidFill>
                <a:effectLst/>
              </a:rPr>
              <a:t>is</a:t>
            </a:r>
            <a:r>
              <a:rPr lang="fr-CA" sz="900" b="0" i="0" u="none" strike="noStrike" dirty="0">
                <a:solidFill>
                  <a:srgbClr val="040C28"/>
                </a:solidFill>
                <a:effectLst/>
              </a:rPr>
              <a:t> </a:t>
            </a:r>
            <a:r>
              <a:rPr lang="fr-CA" sz="900" b="0" i="0" u="none" strike="noStrike" dirty="0" err="1">
                <a:solidFill>
                  <a:srgbClr val="040C28"/>
                </a:solidFill>
                <a:effectLst/>
              </a:rPr>
              <a:t>often</a:t>
            </a:r>
            <a:r>
              <a:rPr lang="fr-CA" sz="900" b="0" i="0" u="none" strike="noStrike" dirty="0">
                <a:solidFill>
                  <a:srgbClr val="040C28"/>
                </a:solidFill>
                <a:effectLst/>
              </a:rPr>
              <a:t> </a:t>
            </a:r>
            <a:r>
              <a:rPr lang="fr-CA" sz="900" b="0" i="0" u="none" strike="noStrike" dirty="0" err="1">
                <a:solidFill>
                  <a:srgbClr val="040C28"/>
                </a:solidFill>
                <a:effectLst/>
              </a:rPr>
              <a:t>used</a:t>
            </a:r>
            <a:r>
              <a:rPr lang="fr-CA" sz="900" b="0" i="0" u="none" strike="noStrike" dirty="0">
                <a:solidFill>
                  <a:srgbClr val="040C28"/>
                </a:solidFill>
                <a:effectLst/>
              </a:rPr>
              <a:t> to </a:t>
            </a:r>
            <a:r>
              <a:rPr lang="fr-CA" sz="900" b="0" i="0" u="none" strike="noStrike" dirty="0" err="1">
                <a:solidFill>
                  <a:srgbClr val="040C28"/>
                </a:solidFill>
                <a:effectLst/>
              </a:rPr>
              <a:t>reduce</a:t>
            </a:r>
            <a:r>
              <a:rPr lang="fr-CA" sz="900" b="0" i="0" u="none" strike="noStrike" dirty="0">
                <a:solidFill>
                  <a:srgbClr val="040C28"/>
                </a:solidFill>
                <a:effectLst/>
              </a:rPr>
              <a:t> the </a:t>
            </a:r>
            <a:r>
              <a:rPr lang="fr-CA" sz="900" b="0" i="0" u="none" strike="noStrike" dirty="0" err="1">
                <a:solidFill>
                  <a:srgbClr val="040C28"/>
                </a:solidFill>
                <a:effectLst/>
              </a:rPr>
              <a:t>dimensionality</a:t>
            </a:r>
            <a:r>
              <a:rPr lang="fr-CA" sz="900" b="0" i="0" u="none" strike="noStrike" dirty="0">
                <a:solidFill>
                  <a:srgbClr val="040C28"/>
                </a:solidFill>
                <a:effectLst/>
              </a:rPr>
              <a:t> of large data sets</a:t>
            </a:r>
            <a:r>
              <a:rPr lang="fr-CA" sz="900" b="0" i="0" u="none" strike="noStrike" dirty="0">
                <a:solidFill>
                  <a:srgbClr val="202124"/>
                </a:solidFill>
                <a:effectLst/>
              </a:rPr>
              <a:t>, by </a:t>
            </a:r>
            <a:r>
              <a:rPr lang="fr-CA" sz="900" b="0" i="0" u="none" strike="noStrike" dirty="0" err="1">
                <a:solidFill>
                  <a:srgbClr val="202124"/>
                </a:solidFill>
                <a:effectLst/>
              </a:rPr>
              <a:t>transforming</a:t>
            </a:r>
            <a:r>
              <a:rPr lang="fr-CA" sz="900" b="0" i="0" u="none" strike="noStrike" dirty="0">
                <a:solidFill>
                  <a:srgbClr val="202124"/>
                </a:solidFill>
                <a:effectLst/>
              </a:rPr>
              <a:t> a large set of variables </a:t>
            </a:r>
            <a:r>
              <a:rPr lang="fr-CA" sz="900" b="0" i="0" u="none" strike="noStrike" dirty="0" err="1">
                <a:solidFill>
                  <a:srgbClr val="202124"/>
                </a:solidFill>
                <a:effectLst/>
              </a:rPr>
              <a:t>into</a:t>
            </a:r>
            <a:r>
              <a:rPr lang="fr-CA" sz="900" b="0" i="0" u="none" strike="noStrike" dirty="0">
                <a:solidFill>
                  <a:srgbClr val="202124"/>
                </a:solidFill>
                <a:effectLst/>
              </a:rPr>
              <a:t> a </a:t>
            </a:r>
            <a:r>
              <a:rPr lang="fr-CA" sz="900" b="0" i="0" u="none" strike="noStrike" dirty="0" err="1">
                <a:solidFill>
                  <a:srgbClr val="202124"/>
                </a:solidFill>
                <a:effectLst/>
              </a:rPr>
              <a:t>smaller</a:t>
            </a:r>
            <a:r>
              <a:rPr lang="fr-CA" sz="900" b="0" i="0" u="none" strike="noStrike" dirty="0">
                <a:solidFill>
                  <a:srgbClr val="202124"/>
                </a:solidFill>
                <a:effectLst/>
              </a:rPr>
              <a:t> one </a:t>
            </a:r>
            <a:r>
              <a:rPr lang="fr-CA" sz="900" b="0" i="0" u="none" strike="noStrike" dirty="0" err="1">
                <a:solidFill>
                  <a:srgbClr val="202124"/>
                </a:solidFill>
                <a:effectLst/>
              </a:rPr>
              <a:t>that</a:t>
            </a:r>
            <a:r>
              <a:rPr lang="fr-CA" sz="900" b="0" i="0" u="none" strike="noStrike" dirty="0">
                <a:solidFill>
                  <a:srgbClr val="202124"/>
                </a:solidFill>
                <a:effectLst/>
              </a:rPr>
              <a:t> </a:t>
            </a:r>
            <a:r>
              <a:rPr lang="fr-CA" sz="900" b="0" i="0" u="none" strike="noStrike" dirty="0" err="1">
                <a:solidFill>
                  <a:srgbClr val="202124"/>
                </a:solidFill>
                <a:effectLst/>
              </a:rPr>
              <a:t>still</a:t>
            </a:r>
            <a:r>
              <a:rPr lang="fr-CA" sz="900" b="0" i="0" u="none" strike="noStrike" dirty="0">
                <a:solidFill>
                  <a:srgbClr val="202124"/>
                </a:solidFill>
                <a:effectLst/>
              </a:rPr>
              <a:t> </a:t>
            </a:r>
            <a:r>
              <a:rPr lang="fr-CA" sz="900" b="0" i="0" u="none" strike="noStrike" dirty="0" err="1">
                <a:solidFill>
                  <a:srgbClr val="202124"/>
                </a:solidFill>
                <a:effectLst/>
              </a:rPr>
              <a:t>contains</a:t>
            </a:r>
            <a:r>
              <a:rPr lang="fr-CA" sz="900" b="0" i="0" u="none" strike="noStrike" dirty="0">
                <a:solidFill>
                  <a:srgbClr val="202124"/>
                </a:solidFill>
                <a:effectLst/>
              </a:rPr>
              <a:t> </a:t>
            </a:r>
            <a:r>
              <a:rPr lang="fr-CA" sz="900" b="0" i="0" u="none" strike="noStrike" dirty="0" err="1">
                <a:solidFill>
                  <a:srgbClr val="202124"/>
                </a:solidFill>
                <a:effectLst/>
              </a:rPr>
              <a:t>most</a:t>
            </a:r>
            <a:r>
              <a:rPr lang="fr-CA" sz="900" b="0" i="0" u="none" strike="noStrike" dirty="0">
                <a:solidFill>
                  <a:srgbClr val="202124"/>
                </a:solidFill>
                <a:effectLst/>
              </a:rPr>
              <a:t> of the information in the large set.</a:t>
            </a:r>
            <a:endParaRPr lang="fr-FR"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13</a:t>
            </a:fld>
            <a:endParaRPr lang="fr-FR"/>
          </a:p>
        </p:txBody>
      </p:sp>
    </p:spTree>
    <p:extLst>
      <p:ext uri="{BB962C8B-B14F-4D97-AF65-F5344CB8AC3E}">
        <p14:creationId xmlns:p14="http://schemas.microsoft.com/office/powerpoint/2010/main" val="1110121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14</a:t>
            </a:fld>
            <a:endParaRPr lang="fr-FR"/>
          </a:p>
        </p:txBody>
      </p:sp>
    </p:spTree>
    <p:extLst>
      <p:ext uri="{BB962C8B-B14F-4D97-AF65-F5344CB8AC3E}">
        <p14:creationId xmlns:p14="http://schemas.microsoft.com/office/powerpoint/2010/main" val="4182895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15</a:t>
            </a:fld>
            <a:endParaRPr lang="fr-FR"/>
          </a:p>
        </p:txBody>
      </p:sp>
    </p:spTree>
    <p:extLst>
      <p:ext uri="{BB962C8B-B14F-4D97-AF65-F5344CB8AC3E}">
        <p14:creationId xmlns:p14="http://schemas.microsoft.com/office/powerpoint/2010/main" val="1203164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16</a:t>
            </a:fld>
            <a:endParaRPr lang="fr-FR"/>
          </a:p>
        </p:txBody>
      </p:sp>
    </p:spTree>
    <p:extLst>
      <p:ext uri="{BB962C8B-B14F-4D97-AF65-F5344CB8AC3E}">
        <p14:creationId xmlns:p14="http://schemas.microsoft.com/office/powerpoint/2010/main" val="338252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17</a:t>
            </a:fld>
            <a:endParaRPr lang="fr-FR"/>
          </a:p>
        </p:txBody>
      </p:sp>
    </p:spTree>
    <p:extLst>
      <p:ext uri="{BB962C8B-B14F-4D97-AF65-F5344CB8AC3E}">
        <p14:creationId xmlns:p14="http://schemas.microsoft.com/office/powerpoint/2010/main" val="1007626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18</a:t>
            </a:fld>
            <a:endParaRPr lang="fr-FR"/>
          </a:p>
        </p:txBody>
      </p:sp>
    </p:spTree>
    <p:extLst>
      <p:ext uri="{BB962C8B-B14F-4D97-AF65-F5344CB8AC3E}">
        <p14:creationId xmlns:p14="http://schemas.microsoft.com/office/powerpoint/2010/main" val="3791091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br>
              <a:rPr lang="fr-CA" dirty="0"/>
            </a:br>
            <a:endParaRPr lang="fr-FR"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19</a:t>
            </a:fld>
            <a:endParaRPr lang="fr-FR"/>
          </a:p>
        </p:txBody>
      </p:sp>
    </p:spTree>
    <p:extLst>
      <p:ext uri="{BB962C8B-B14F-4D97-AF65-F5344CB8AC3E}">
        <p14:creationId xmlns:p14="http://schemas.microsoft.com/office/powerpoint/2010/main" val="512535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sz="9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a:t>
            </a:fld>
            <a:endParaRPr lang="fr-FR"/>
          </a:p>
        </p:txBody>
      </p:sp>
    </p:spTree>
    <p:extLst>
      <p:ext uri="{BB962C8B-B14F-4D97-AF65-F5344CB8AC3E}">
        <p14:creationId xmlns:p14="http://schemas.microsoft.com/office/powerpoint/2010/main" val="3402505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20</a:t>
            </a:fld>
            <a:endParaRPr lang="fr-FR"/>
          </a:p>
        </p:txBody>
      </p:sp>
    </p:spTree>
    <p:extLst>
      <p:ext uri="{BB962C8B-B14F-4D97-AF65-F5344CB8AC3E}">
        <p14:creationId xmlns:p14="http://schemas.microsoft.com/office/powerpoint/2010/main" val="1197996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21</a:t>
            </a:fld>
            <a:endParaRPr lang="fr-FR"/>
          </a:p>
        </p:txBody>
      </p:sp>
    </p:spTree>
    <p:extLst>
      <p:ext uri="{BB962C8B-B14F-4D97-AF65-F5344CB8AC3E}">
        <p14:creationId xmlns:p14="http://schemas.microsoft.com/office/powerpoint/2010/main" val="1572982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sz="900" b="0" i="0" kern="1200" dirty="0">
                <a:solidFill>
                  <a:schemeClr val="tx1"/>
                </a:solidFill>
                <a:effectLst/>
                <a:latin typeface="+mn-lt"/>
                <a:ea typeface="+mn-ea"/>
                <a:cs typeface="+mn-cs"/>
              </a:rPr>
              <a:t>This training program is available in both French and English, is entirely accessible online enabling you to train yourself following your own rhythm</a:t>
            </a:r>
            <a:r>
              <a:rPr lang="fr-CA" sz="900" b="0" i="0" u="none" kern="1200" dirty="0">
                <a:solidFill>
                  <a:schemeClr val="tx1"/>
                </a:solidFill>
                <a:effectLst/>
                <a:latin typeface="+mn-lt"/>
                <a:ea typeface="+mn-ea"/>
                <a:cs typeface="+mn-cs"/>
              </a:rPr>
              <a:t>. </a:t>
            </a:r>
          </a:p>
          <a:p>
            <a:r>
              <a:rPr lang="en-CA" sz="900" b="0" i="0" kern="1200" dirty="0">
                <a:solidFill>
                  <a:schemeClr val="tx1"/>
                </a:solidFill>
                <a:effectLst/>
                <a:latin typeface="+mn-lt"/>
                <a:ea typeface="+mn-ea"/>
                <a:cs typeface="+mn-cs"/>
              </a:rPr>
              <a:t>The total length is approximately </a:t>
            </a:r>
            <a:r>
              <a:rPr lang="en-CA" sz="900" b="0" i="0" u="sng" kern="1200" dirty="0">
                <a:solidFill>
                  <a:schemeClr val="tx1"/>
                </a:solidFill>
                <a:effectLst/>
                <a:latin typeface="+mn-lt"/>
                <a:ea typeface="+mn-ea"/>
                <a:cs typeface="+mn-cs"/>
              </a:rPr>
              <a:t>14h</a:t>
            </a:r>
            <a:r>
              <a:rPr lang="en-CA" sz="900" b="0" i="0" kern="1200" dirty="0">
                <a:solidFill>
                  <a:schemeClr val="tx1"/>
                </a:solidFill>
                <a:effectLst/>
                <a:latin typeface="+mn-lt"/>
                <a:ea typeface="+mn-ea"/>
                <a:cs typeface="+mn-cs"/>
              </a:rPr>
              <a:t> and includes the screen training time, the supplementary readings, as well as the time dedicated to the integration of the content.</a:t>
            </a:r>
          </a:p>
          <a:p>
            <a:r>
              <a:rPr lang="fr-CA" sz="900" b="0" i="0" u="none" kern="1200" dirty="0">
                <a:solidFill>
                  <a:schemeClr val="tx1"/>
                </a:solidFill>
                <a:effectLst/>
                <a:latin typeface="+mn-lt"/>
                <a:ea typeface="+mn-ea"/>
                <a:cs typeface="+mn-cs"/>
              </a:rPr>
              <a:t> </a:t>
            </a:r>
            <a:r>
              <a:rPr lang="en-CA" sz="900" b="0" i="0" kern="1200" dirty="0">
                <a:solidFill>
                  <a:schemeClr val="tx1"/>
                </a:solidFill>
                <a:effectLst/>
                <a:latin typeface="+mn-lt"/>
                <a:ea typeface="+mn-ea"/>
                <a:cs typeface="+mn-cs"/>
              </a:rPr>
              <a:t>We will offer different interactive tools such as</a:t>
            </a:r>
            <a:r>
              <a:rPr lang="fr-CA" sz="900" b="0" i="0" u="none" kern="1200" dirty="0">
                <a:solidFill>
                  <a:schemeClr val="tx1"/>
                </a:solidFill>
                <a:effectLst/>
                <a:latin typeface="+mn-lt"/>
                <a:ea typeface="+mn-ea"/>
                <a:cs typeface="+mn-cs"/>
              </a:rPr>
              <a:t> </a:t>
            </a:r>
            <a:r>
              <a:rPr lang="fr-CA" sz="900" b="0" i="0" u="none" kern="1200" dirty="0">
                <a:solidFill>
                  <a:srgbClr val="C00000"/>
                </a:solidFill>
                <a:effectLst/>
                <a:latin typeface="Arial" panose="020B0604020202020204" pitchFamily="34" charset="0"/>
                <a:ea typeface="+mn-ea"/>
                <a:cs typeface="Arial" panose="020B0604020202020204" pitchFamily="34" charset="0"/>
              </a:rPr>
              <a:t>[</a:t>
            </a:r>
            <a:r>
              <a:rPr lang="en-US" sz="900" b="0" i="0" u="none" kern="1200" dirty="0">
                <a:solidFill>
                  <a:schemeClr val="tx1"/>
                </a:solidFill>
                <a:effectLst/>
                <a:latin typeface="+mn-lt"/>
                <a:ea typeface="+mn-ea"/>
                <a:cs typeface="+mn-cs"/>
              </a:rPr>
              <a:t>short videos, explanatory videos, supplementary reading, quizzes and reference guides. All of these tools will enable you to make the Cap sur la </a:t>
            </a:r>
            <a:r>
              <a:rPr lang="en-US" sz="900" b="0" i="0" u="none" kern="1200" dirty="0" err="1">
                <a:solidFill>
                  <a:schemeClr val="tx1"/>
                </a:solidFill>
                <a:effectLst/>
                <a:latin typeface="+mn-lt"/>
                <a:ea typeface="+mn-ea"/>
                <a:cs typeface="+mn-cs"/>
              </a:rPr>
              <a:t>famille's</a:t>
            </a:r>
            <a:r>
              <a:rPr lang="en-US" sz="900" b="0" i="0" u="none" kern="1200" dirty="0">
                <a:solidFill>
                  <a:schemeClr val="tx1"/>
                </a:solidFill>
                <a:effectLst/>
                <a:latin typeface="+mn-lt"/>
                <a:ea typeface="+mn-ea"/>
                <a:cs typeface="+mn-cs"/>
              </a:rPr>
              <a:t> program your own.</a:t>
            </a:r>
            <a:endParaRPr lang="fr-CA" b="0" i="0" u="none"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23</a:t>
            </a:fld>
            <a:endParaRPr lang="fr-FR"/>
          </a:p>
        </p:txBody>
      </p:sp>
    </p:spTree>
    <p:extLst>
      <p:ext uri="{BB962C8B-B14F-4D97-AF65-F5344CB8AC3E}">
        <p14:creationId xmlns:p14="http://schemas.microsoft.com/office/powerpoint/2010/main" val="1039305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The training program is divided into 4 modules;</a:t>
            </a:r>
            <a:endParaRPr lang="fr-CA" sz="900" b="0" i="0" u="non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kern="1200" dirty="0">
                <a:solidFill>
                  <a:schemeClr val="tx1"/>
                </a:solidFill>
                <a:effectLst/>
                <a:latin typeface="+mn-lt"/>
                <a:ea typeface="+mn-ea"/>
                <a:cs typeface="+mn-cs"/>
              </a:rPr>
              <a:t>The first module pertains to parenting in an addiction context: its impact and the intervention needs;</a:t>
            </a:r>
            <a:endParaRPr lang="fr-CA" sz="900" b="0" i="0" u="non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kern="1200" dirty="0">
                <a:solidFill>
                  <a:schemeClr val="tx1"/>
                </a:solidFill>
                <a:effectLst/>
                <a:latin typeface="+mn-lt"/>
                <a:ea typeface="+mn-ea"/>
                <a:cs typeface="+mn-cs"/>
              </a:rPr>
              <a:t>The second module pertains to the program Cap sur la </a:t>
            </a:r>
            <a:r>
              <a:rPr lang="en-US" sz="900" b="0" i="0" u="none" kern="1200" dirty="0" err="1">
                <a:solidFill>
                  <a:schemeClr val="tx1"/>
                </a:solidFill>
                <a:effectLst/>
                <a:latin typeface="+mn-lt"/>
                <a:ea typeface="+mn-ea"/>
                <a:cs typeface="+mn-cs"/>
              </a:rPr>
              <a:t>famille</a:t>
            </a:r>
            <a:r>
              <a:rPr lang="en-US" sz="900" b="0" i="0" u="none" kern="1200" dirty="0">
                <a:solidFill>
                  <a:schemeClr val="tx1"/>
                </a:solidFill>
                <a:effectLst/>
                <a:latin typeface="+mn-lt"/>
                <a:ea typeface="+mn-ea"/>
                <a:cs typeface="+mn-cs"/>
              </a:rPr>
              <a:t>: its approaches and the possible adaptations;</a:t>
            </a:r>
            <a:r>
              <a:rPr lang="en-US" sz="900" b="0" i="0" u="none" kern="1200" baseline="0" dirty="0">
                <a:solidFill>
                  <a:schemeClr val="tx1"/>
                </a:solidFill>
                <a:effectLst/>
                <a:latin typeface="+mn-lt"/>
                <a:ea typeface="+mn-ea"/>
                <a:cs typeface="+mn-cs"/>
              </a:rPr>
              <a:t> </a:t>
            </a:r>
            <a:endParaRPr lang="fr-CA" sz="900" b="0" i="0" u="non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kern="1200" dirty="0">
                <a:solidFill>
                  <a:schemeClr val="tx1"/>
                </a:solidFill>
                <a:effectLst/>
                <a:latin typeface="+mn-lt"/>
                <a:ea typeface="+mn-ea"/>
                <a:cs typeface="+mn-cs"/>
              </a:rPr>
              <a:t>The third module pertains to clinical assessment</a:t>
            </a:r>
            <a:r>
              <a:rPr lang="fr-CA" sz="900" b="0" i="0" u="none" kern="1200" dirty="0">
                <a:solidFill>
                  <a:schemeClr val="tx1"/>
                </a:solidFill>
                <a:effectLst/>
                <a:latin typeface="+mn-lt"/>
                <a:ea typeface="+mn-ea"/>
                <a:cs typeface="+mn-cs"/>
              </a:rPr>
              <a:t>; </a:t>
            </a:r>
          </a:p>
          <a:p>
            <a:pPr lvl="0"/>
            <a:r>
              <a:rPr lang="en-US" sz="900" b="0" i="0" u="none" kern="1200" dirty="0">
                <a:solidFill>
                  <a:schemeClr val="tx1"/>
                </a:solidFill>
                <a:effectLst/>
                <a:latin typeface="+mn-lt"/>
                <a:ea typeface="+mn-ea"/>
                <a:cs typeface="+mn-cs"/>
              </a:rPr>
              <a:t>And the fourth module explains the different methods used to lead a group through the program.</a:t>
            </a:r>
            <a:endParaRPr lang="fr-CA" sz="900" b="0" i="0" u="non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24</a:t>
            </a:fld>
            <a:endParaRPr lang="fr-FR"/>
          </a:p>
        </p:txBody>
      </p:sp>
    </p:spTree>
    <p:extLst>
      <p:ext uri="{BB962C8B-B14F-4D97-AF65-F5344CB8AC3E}">
        <p14:creationId xmlns:p14="http://schemas.microsoft.com/office/powerpoint/2010/main" val="3646092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900" b="0" i="0" kern="1200" dirty="0">
                <a:solidFill>
                  <a:schemeClr val="tx1"/>
                </a:solidFill>
                <a:effectLst/>
                <a:latin typeface="+mn-lt"/>
                <a:ea typeface="+mn-ea"/>
                <a:cs typeface="+mn-cs"/>
              </a:rPr>
              <a:t>To get free access to the content of the training program, sign up by following the link situated below this short video.</a:t>
            </a:r>
          </a:p>
          <a:p>
            <a:endParaRPr lang="en-US" sz="900" b="0" i="0" kern="1200" dirty="0">
              <a:solidFill>
                <a:schemeClr val="tx1"/>
              </a:solidFill>
              <a:effectLst/>
              <a:latin typeface="+mn-lt"/>
              <a:ea typeface="+mn-ea"/>
              <a:cs typeface="+mn-cs"/>
            </a:endParaRPr>
          </a:p>
          <a:p>
            <a:r>
              <a:rPr lang="en-US" sz="900" b="0" i="0" kern="1200" dirty="0">
                <a:solidFill>
                  <a:schemeClr val="tx1"/>
                </a:solidFill>
                <a:effectLst/>
                <a:latin typeface="+mn-lt"/>
                <a:ea typeface="+mn-ea"/>
                <a:cs typeface="+mn-cs"/>
              </a:rPr>
              <a:t>Enrollment will be accepted within five days, after which you will be able to start your training.  </a:t>
            </a:r>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25</a:t>
            </a:fld>
            <a:endParaRPr lang="fr-FR"/>
          </a:p>
        </p:txBody>
      </p:sp>
    </p:spTree>
    <p:extLst>
      <p:ext uri="{BB962C8B-B14F-4D97-AF65-F5344CB8AC3E}">
        <p14:creationId xmlns:p14="http://schemas.microsoft.com/office/powerpoint/2010/main" val="1958832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26</a:t>
            </a:fld>
            <a:endParaRPr lang="fr-FR"/>
          </a:p>
        </p:txBody>
      </p:sp>
    </p:spTree>
    <p:extLst>
      <p:ext uri="{BB962C8B-B14F-4D97-AF65-F5344CB8AC3E}">
        <p14:creationId xmlns:p14="http://schemas.microsoft.com/office/powerpoint/2010/main" val="12207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27</a:t>
            </a:fld>
            <a:endParaRPr lang="fr-FR"/>
          </a:p>
        </p:txBody>
      </p:sp>
    </p:spTree>
    <p:extLst>
      <p:ext uri="{BB962C8B-B14F-4D97-AF65-F5344CB8AC3E}">
        <p14:creationId xmlns:p14="http://schemas.microsoft.com/office/powerpoint/2010/main" val="2655735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The </a:t>
            </a:r>
            <a:r>
              <a:rPr lang="en-US" b="0" i="0" u="none" strike="noStrike" dirty="0" err="1">
                <a:solidFill>
                  <a:srgbClr val="000000"/>
                </a:solidFill>
                <a:effectLst/>
                <a:latin typeface="Calibri" panose="020F0502020204030204" pitchFamily="34" charset="0"/>
              </a:rPr>
              <a:t>psychoeducative</a:t>
            </a:r>
            <a:r>
              <a:rPr lang="en-US" b="0" i="0" u="none" strike="noStrike" dirty="0">
                <a:solidFill>
                  <a:srgbClr val="000000"/>
                </a:solidFill>
                <a:effectLst/>
                <a:latin typeface="Calibri" panose="020F0502020204030204" pitchFamily="34" charset="0"/>
              </a:rPr>
              <a:t> approach aims to</a:t>
            </a:r>
            <a:r>
              <a:rPr lang="fr-CA" b="0" i="0" dirty="0">
                <a:solidFill>
                  <a:srgbClr val="000000"/>
                </a:solidFill>
                <a:effectLst/>
                <a:latin typeface="Arial" panose="020B0604020202020204" pitchFamily="34" charset="0"/>
              </a:rPr>
              <a:t>​</a:t>
            </a:r>
            <a:r>
              <a:rPr lang="fr-CA" b="0" i="0" u="none" strike="noStrike" dirty="0">
                <a:solidFill>
                  <a:srgbClr val="444444"/>
                </a:solidFill>
                <a:effectLst/>
                <a:latin typeface="Calibri" panose="020F0502020204030204" pitchFamily="34" charset="0"/>
              </a:rPr>
              <a:t> </a:t>
            </a:r>
            <a:r>
              <a:rPr lang="en-US" b="0" i="0" u="none" strike="noStrike" dirty="0">
                <a:solidFill>
                  <a:srgbClr val="000000"/>
                </a:solidFill>
                <a:effectLst/>
                <a:latin typeface="Calibri" panose="020F0502020204030204" pitchFamily="34" charset="0"/>
              </a:rPr>
              <a:t>restore and develop, in the here and now, the adaptive capacities of people, parents and children, by</a:t>
            </a:r>
            <a:r>
              <a:rPr lang="fr-CA"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Calibri" panose="020F0502020204030204" pitchFamily="34" charset="0"/>
              </a:rPr>
              <a:t>implementing new strategies and new </a:t>
            </a:r>
            <a:r>
              <a:rPr lang="en-US" b="0" i="0" u="none" strike="noStrike" dirty="0" err="1">
                <a:solidFill>
                  <a:srgbClr val="000000"/>
                </a:solidFill>
                <a:effectLst/>
                <a:latin typeface="Calibri" panose="020F0502020204030204" pitchFamily="34" charset="0"/>
              </a:rPr>
              <a:t>behaviours</a:t>
            </a:r>
            <a:r>
              <a:rPr lang="fr-CA"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r>
              <a:rPr lang="en-US" sz="900" b="0" i="0" kern="1200" dirty="0">
                <a:solidFill>
                  <a:srgbClr val="444444"/>
                </a:solidFill>
                <a:effectLst/>
                <a:latin typeface="Calibri" panose="020F0502020204030204" pitchFamily="34" charset="0"/>
                <a:ea typeface="+mn-ea"/>
                <a:cs typeface="+mn-cs"/>
              </a:rPr>
              <a:t> </a:t>
            </a:r>
            <a:r>
              <a:rPr lang="en-US" sz="900" b="0" i="0" kern="1200" dirty="0">
                <a:solidFill>
                  <a:schemeClr val="tx1"/>
                </a:solidFill>
                <a:effectLst/>
                <a:latin typeface="+mn-lt"/>
                <a:ea typeface="+mn-ea"/>
                <a:cs typeface="+mn-cs"/>
              </a:rPr>
              <a:t>The </a:t>
            </a:r>
            <a:r>
              <a:rPr lang="en-US" sz="900" b="0" i="0" kern="1200" dirty="0" err="1">
                <a:solidFill>
                  <a:schemeClr val="tx1"/>
                </a:solidFill>
                <a:effectLst/>
                <a:latin typeface="+mn-lt"/>
                <a:ea typeface="+mn-ea"/>
                <a:cs typeface="+mn-cs"/>
              </a:rPr>
              <a:t>psychoeducative</a:t>
            </a:r>
            <a:r>
              <a:rPr lang="en-US" sz="900" b="0" i="0" kern="1200" dirty="0">
                <a:solidFill>
                  <a:schemeClr val="tx1"/>
                </a:solidFill>
                <a:effectLst/>
                <a:latin typeface="+mn-lt"/>
                <a:ea typeface="+mn-ea"/>
                <a:cs typeface="+mn-cs"/>
              </a:rPr>
              <a:t> approach considers the individual in </a:t>
            </a:r>
            <a:r>
              <a:rPr lang="en-US" sz="900" b="1" i="0" kern="1200" dirty="0">
                <a:solidFill>
                  <a:schemeClr val="tx1"/>
                </a:solidFill>
                <a:effectLst/>
                <a:latin typeface="+mn-lt"/>
                <a:ea typeface="+mn-ea"/>
                <a:cs typeface="+mn-cs"/>
              </a:rPr>
              <a:t>their entirety</a:t>
            </a:r>
            <a:r>
              <a:rPr lang="en-US" sz="900" b="0" i="0" kern="1200" dirty="0">
                <a:solidFill>
                  <a:schemeClr val="tx1"/>
                </a:solidFill>
                <a:effectLst/>
                <a:latin typeface="+mn-lt"/>
                <a:ea typeface="+mn-ea"/>
                <a:cs typeface="+mn-cs"/>
              </a:rPr>
              <a:t>, taking into account both their</a:t>
            </a:r>
            <a:r>
              <a:rPr lang="fr-CA" sz="900" b="0" kern="1200" dirty="0">
                <a:solidFill>
                  <a:schemeClr val="tx1"/>
                </a:solidFill>
                <a:effectLst/>
                <a:latin typeface="+mn-lt"/>
                <a:ea typeface="+mn-ea"/>
                <a:cs typeface="+mn-cs"/>
              </a:rPr>
              <a:t> </a:t>
            </a:r>
            <a:r>
              <a:rPr lang="fr-CA" sz="900" b="0" i="0" kern="1200" dirty="0" err="1">
                <a:solidFill>
                  <a:schemeClr val="tx1"/>
                </a:solidFill>
                <a:effectLst/>
                <a:latin typeface="+mn-lt"/>
                <a:ea typeface="+mn-ea"/>
                <a:cs typeface="+mn-cs"/>
              </a:rPr>
              <a:t>strengths</a:t>
            </a:r>
            <a:r>
              <a:rPr lang="fr-CA" sz="900" b="0" i="0" kern="1200" dirty="0">
                <a:solidFill>
                  <a:schemeClr val="tx1"/>
                </a:solidFill>
                <a:effectLst/>
                <a:latin typeface="+mn-lt"/>
                <a:ea typeface="+mn-ea"/>
                <a:cs typeface="+mn-cs"/>
              </a:rPr>
              <a:t> and </a:t>
            </a:r>
            <a:r>
              <a:rPr lang="fr-CA" sz="900" b="0" i="0" kern="1200" dirty="0" err="1">
                <a:solidFill>
                  <a:schemeClr val="tx1"/>
                </a:solidFill>
                <a:effectLst/>
                <a:latin typeface="+mn-lt"/>
                <a:ea typeface="+mn-ea"/>
                <a:cs typeface="+mn-cs"/>
              </a:rPr>
              <a:t>their</a:t>
            </a:r>
            <a:r>
              <a:rPr lang="fr-CA" sz="900" b="0" i="0" kern="1200" dirty="0">
                <a:solidFill>
                  <a:schemeClr val="tx1"/>
                </a:solidFill>
                <a:effectLst/>
                <a:latin typeface="+mn-lt"/>
                <a:ea typeface="+mn-ea"/>
                <a:cs typeface="+mn-cs"/>
              </a:rPr>
              <a:t> limitations</a:t>
            </a:r>
            <a:r>
              <a:rPr lang="fr-CA" sz="900" b="0" kern="1200" dirty="0">
                <a:solidFill>
                  <a:schemeClr val="tx1"/>
                </a:solidFill>
                <a:effectLst/>
                <a:latin typeface="+mn-lt"/>
                <a:ea typeface="+mn-ea"/>
                <a:cs typeface="+mn-cs"/>
              </a:rPr>
              <a:t>. </a:t>
            </a:r>
            <a:r>
              <a:rPr lang="en-US" sz="900" b="0" i="0" kern="1200" dirty="0">
                <a:solidFill>
                  <a:schemeClr val="tx1"/>
                </a:solidFill>
                <a:effectLst/>
                <a:latin typeface="+mn-lt"/>
                <a:ea typeface="+mn-ea"/>
                <a:cs typeface="+mn-cs"/>
              </a:rPr>
              <a:t>Through these pedagogical methods, the facilitator seeks </a:t>
            </a:r>
            <a:r>
              <a:rPr lang="en-US" sz="900" b="1" i="0" kern="1200" dirty="0">
                <a:solidFill>
                  <a:schemeClr val="tx1"/>
                </a:solidFill>
                <a:effectLst/>
                <a:latin typeface="+mn-lt"/>
                <a:ea typeface="+mn-ea"/>
                <a:cs typeface="+mn-cs"/>
              </a:rPr>
              <a:t>enhance the autonomy</a:t>
            </a:r>
            <a:r>
              <a:rPr lang="en-US" sz="900" b="0" i="0" kern="1200" dirty="0">
                <a:solidFill>
                  <a:schemeClr val="tx1"/>
                </a:solidFill>
                <a:effectLst/>
                <a:latin typeface="+mn-lt"/>
                <a:ea typeface="+mn-ea"/>
                <a:cs typeface="+mn-cs"/>
              </a:rPr>
              <a:t> of family members. </a:t>
            </a:r>
          </a:p>
          <a:p>
            <a:pPr algn="l" rtl="0" fontAlgn="base"/>
            <a:r>
              <a:rPr lang="en-CA" b="0" i="0" u="none" strike="noStrike" dirty="0">
                <a:solidFill>
                  <a:srgbClr val="000000"/>
                </a:solidFill>
                <a:effectLst/>
                <a:latin typeface="Calibri" panose="020F0502020204030204" pitchFamily="34" charset="0"/>
              </a:rPr>
              <a:t>In the collaborative approach, the facilitators work in</a:t>
            </a:r>
            <a:r>
              <a:rPr lang="fr-CA" b="0" i="0" u="none" strike="noStrike" dirty="0">
                <a:solidFill>
                  <a:srgbClr val="000000"/>
                </a:solidFill>
                <a:effectLst/>
                <a:latin typeface="Calibri" panose="020F0502020204030204" pitchFamily="34" charset="0"/>
              </a:rPr>
              <a:t> </a:t>
            </a:r>
            <a:r>
              <a:rPr lang="en-CA" b="0" i="0" u="sng" dirty="0">
                <a:solidFill>
                  <a:srgbClr val="000000"/>
                </a:solidFill>
                <a:effectLst/>
                <a:latin typeface="Calibri" panose="020F0502020204030204" pitchFamily="34" charset="0"/>
              </a:rPr>
              <a:t>collaboration</a:t>
            </a:r>
            <a:r>
              <a:rPr lang="en-CA" b="0" i="0" u="none" strike="noStrike" dirty="0">
                <a:solidFill>
                  <a:srgbClr val="000000"/>
                </a:solidFill>
                <a:effectLst/>
                <a:latin typeface="Calibri" panose="020F0502020204030204" pitchFamily="34" charset="0"/>
              </a:rPr>
              <a:t> with the participants, engaging with them using a</a:t>
            </a:r>
            <a:r>
              <a:rPr lang="fr-CA" b="0" i="0" u="none" strike="noStrike" dirty="0">
                <a:solidFill>
                  <a:srgbClr val="444444"/>
                </a:solidFill>
                <a:effectLst/>
                <a:latin typeface="Calibri" panose="020F0502020204030204" pitchFamily="34" charset="0"/>
              </a:rPr>
              <a:t> </a:t>
            </a:r>
            <a:r>
              <a:rPr lang="en-CA" b="0" i="0" u="sng" dirty="0">
                <a:solidFill>
                  <a:srgbClr val="000000"/>
                </a:solidFill>
                <a:effectLst/>
                <a:latin typeface="Calibri" panose="020F0502020204030204" pitchFamily="34" charset="0"/>
              </a:rPr>
              <a:t>problem-solving approach.</a:t>
            </a:r>
            <a:r>
              <a:rPr lang="en-CA" b="0" i="0" u="none" strike="noStrike" dirty="0">
                <a:solidFill>
                  <a:srgbClr val="000000"/>
                </a:solidFill>
                <a:effectLst/>
                <a:latin typeface="Calibri" panose="020F0502020204030204" pitchFamily="34" charset="0"/>
              </a:rPr>
              <a:t> </a:t>
            </a:r>
          </a:p>
          <a:p>
            <a:pPr algn="l" rtl="0" fontAlgn="base"/>
            <a:r>
              <a:rPr lang="fr-CA" b="0" i="0" dirty="0">
                <a:solidFill>
                  <a:srgbClr val="000000"/>
                </a:solidFill>
                <a:effectLst/>
                <a:latin typeface="Calibri" panose="020F0502020204030204" pitchFamily="34" charset="0"/>
              </a:rPr>
              <a:t>​</a:t>
            </a:r>
            <a:r>
              <a:rPr lang="fr-CA" b="0" i="0" u="none" strike="noStrike" dirty="0">
                <a:solidFill>
                  <a:srgbClr val="000000"/>
                </a:solidFill>
                <a:effectLst/>
                <a:latin typeface="Calibri" panose="020F0502020204030204" pitchFamily="34" charset="0"/>
              </a:rPr>
              <a:t>In </a:t>
            </a:r>
            <a:r>
              <a:rPr lang="fr-CA" b="0" i="0" u="none" strike="noStrike" dirty="0" err="1">
                <a:solidFill>
                  <a:srgbClr val="000000"/>
                </a:solidFill>
                <a:effectLst/>
                <a:latin typeface="Calibri" panose="020F0502020204030204" pitchFamily="34" charset="0"/>
              </a:rPr>
              <a:t>these</a:t>
            </a:r>
            <a:r>
              <a:rPr lang="fr-CA" b="0" i="0" u="none" strike="noStrike" dirty="0">
                <a:solidFill>
                  <a:srgbClr val="000000"/>
                </a:solidFill>
                <a:effectLst/>
                <a:latin typeface="Calibri" panose="020F0502020204030204" pitchFamily="34" charset="0"/>
              </a:rPr>
              <a:t> </a:t>
            </a:r>
            <a:r>
              <a:rPr lang="fr-CA" b="0" i="0" u="none" strike="noStrike" dirty="0" err="1">
                <a:solidFill>
                  <a:srgbClr val="000000"/>
                </a:solidFill>
                <a:effectLst/>
                <a:latin typeface="Calibri" panose="020F0502020204030204" pitchFamily="34" charset="0"/>
              </a:rPr>
              <a:t>learning</a:t>
            </a:r>
            <a:r>
              <a:rPr lang="fr-CA" b="0" i="0" u="none" strike="noStrike" dirty="0">
                <a:solidFill>
                  <a:srgbClr val="000000"/>
                </a:solidFill>
                <a:effectLst/>
                <a:latin typeface="Calibri" panose="020F0502020204030204" pitchFamily="34" charset="0"/>
              </a:rPr>
              <a:t> </a:t>
            </a:r>
            <a:r>
              <a:rPr lang="fr-CA" b="0" i="0" u="none" strike="noStrike" dirty="0" err="1">
                <a:solidFill>
                  <a:srgbClr val="000000"/>
                </a:solidFill>
                <a:effectLst/>
                <a:latin typeface="Calibri" panose="020F0502020204030204" pitchFamily="34" charset="0"/>
              </a:rPr>
              <a:t>approaches</a:t>
            </a:r>
            <a:r>
              <a:rPr lang="fr-CA"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Calibri" panose="020F0502020204030204" pitchFamily="34" charset="0"/>
              </a:rPr>
              <a:t>the person being helped is actively involved in their learning process. As with the collaborative approach, in a psychoeducational approach, the role of the facilitator is not that of an expert, but rather of support.</a:t>
            </a:r>
            <a:r>
              <a:rPr lang="fr-CA" b="0" i="0" dirty="0">
                <a:solidFill>
                  <a:srgbClr val="000000"/>
                </a:solidFill>
                <a:effectLst/>
                <a:latin typeface="Calibri" panose="020F0502020204030204" pitchFamily="34" charset="0"/>
              </a:rPr>
              <a:t>​</a:t>
            </a:r>
            <a:endParaRPr lang="fr-CA" b="0" i="0" dirty="0">
              <a:solidFill>
                <a:srgbClr val="444444"/>
              </a:solidFill>
              <a:effectLst/>
              <a:latin typeface="Calibri" panose="020F0502020204030204" pitchFamily="34" charset="0"/>
            </a:endParaRPr>
          </a:p>
          <a:p>
            <a:pPr rtl="0" fontAlgn="base"/>
            <a:endParaRPr lang="en-US" sz="9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3</a:t>
            </a:fld>
            <a:endParaRPr lang="fr-FR"/>
          </a:p>
        </p:txBody>
      </p:sp>
    </p:spTree>
    <p:extLst>
      <p:ext uri="{BB962C8B-B14F-4D97-AF65-F5344CB8AC3E}">
        <p14:creationId xmlns:p14="http://schemas.microsoft.com/office/powerpoint/2010/main" val="1444939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900" b="0" i="0" u="none" kern="1200" dirty="0">
                <a:solidFill>
                  <a:schemeClr val="tx1"/>
                </a:solidFill>
                <a:effectLst/>
                <a:latin typeface="+mn-lt"/>
                <a:ea typeface="+mn-ea"/>
                <a:cs typeface="+mn-cs"/>
              </a:rPr>
              <a:t>The Cap sur la </a:t>
            </a:r>
            <a:r>
              <a:rPr lang="en-US" sz="900" b="0" i="0" u="none" kern="1200" dirty="0" err="1">
                <a:solidFill>
                  <a:schemeClr val="tx1"/>
                </a:solidFill>
                <a:effectLst/>
                <a:latin typeface="+mn-lt"/>
                <a:ea typeface="+mn-ea"/>
                <a:cs typeface="+mn-cs"/>
              </a:rPr>
              <a:t>famille</a:t>
            </a:r>
            <a:r>
              <a:rPr lang="en-US" sz="900" b="0" i="0" u="none" kern="1200" dirty="0">
                <a:solidFill>
                  <a:schemeClr val="tx1"/>
                </a:solidFill>
                <a:effectLst/>
                <a:latin typeface="+mn-lt"/>
                <a:ea typeface="+mn-ea"/>
                <a:cs typeface="+mn-cs"/>
              </a:rPr>
              <a:t> program is for families of children between the ages of 6 and 12 in which one of the parents is addicted to alcohol or drugs.</a:t>
            </a:r>
            <a:endParaRPr lang="fr-CA" sz="900" b="0" i="0" u="none" kern="1200" dirty="0">
              <a:solidFill>
                <a:schemeClr val="tx1"/>
              </a:solidFill>
              <a:effectLst/>
              <a:latin typeface="+mn-lt"/>
              <a:ea typeface="+mn-ea"/>
              <a:cs typeface="+mn-cs"/>
            </a:endParaRPr>
          </a:p>
          <a:p>
            <a:r>
              <a:rPr lang="en-US" sz="900" b="0" i="0" u="none" kern="1200" dirty="0">
                <a:solidFill>
                  <a:schemeClr val="tx1"/>
                </a:solidFill>
                <a:effectLst/>
                <a:latin typeface="+mn-lt"/>
                <a:ea typeface="+mn-ea"/>
                <a:cs typeface="+mn-cs"/>
              </a:rPr>
              <a:t>Support people surrounding the family, such as a spouse</a:t>
            </a:r>
            <a:r>
              <a:rPr lang="fr-CA" sz="900" b="0" i="0" u="none" kern="1200" dirty="0">
                <a:solidFill>
                  <a:schemeClr val="tx1"/>
                </a:solidFill>
                <a:effectLst/>
                <a:latin typeface="+mn-lt"/>
                <a:ea typeface="+mn-ea"/>
                <a:cs typeface="+mn-cs"/>
              </a:rPr>
              <a:t>, </a:t>
            </a:r>
            <a:r>
              <a:rPr lang="en-CA" sz="900" b="0" i="0" kern="1200" dirty="0">
                <a:solidFill>
                  <a:schemeClr val="tx1"/>
                </a:solidFill>
                <a:effectLst/>
                <a:latin typeface="+mn-lt"/>
                <a:ea typeface="+mn-ea"/>
                <a:cs typeface="+mn-cs"/>
              </a:rPr>
              <a:t>grandparent, or friend, </a:t>
            </a:r>
            <a:r>
              <a:rPr lang="en-US" sz="900" b="0" i="0" u="none" kern="1200" dirty="0">
                <a:solidFill>
                  <a:schemeClr val="tx1"/>
                </a:solidFill>
                <a:effectLst/>
                <a:latin typeface="+mn-lt"/>
                <a:ea typeface="+mn-ea"/>
                <a:cs typeface="+mn-cs"/>
              </a:rPr>
              <a:t>are also welcome in the program in order to support the parent through this process. </a:t>
            </a:r>
            <a:endParaRPr lang="fr-CA" sz="900" b="0" i="0" u="non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CA" sz="900" b="0" i="0" kern="1200" dirty="0">
                <a:solidFill>
                  <a:schemeClr val="tx1"/>
                </a:solidFill>
                <a:effectLst/>
                <a:latin typeface="+mn-lt"/>
                <a:ea typeface="+mn-ea"/>
                <a:cs typeface="+mn-cs"/>
              </a:rPr>
              <a:t>To participate in the program, a parent must be addicted to alcohol or drugs or have been in the past year.</a:t>
            </a:r>
            <a:endParaRPr lang="fr-CA" sz="900" b="0" i="0" u="none" kern="1200" dirty="0">
              <a:solidFill>
                <a:schemeClr val="tx1"/>
              </a:solidFill>
              <a:effectLst/>
              <a:latin typeface="+mn-lt"/>
              <a:ea typeface="+mn-ea"/>
              <a:cs typeface="+mn-cs"/>
            </a:endParaRPr>
          </a:p>
          <a:p>
            <a:r>
              <a:rPr lang="en-CA" sz="900" b="0" i="0" kern="1200" dirty="0">
                <a:solidFill>
                  <a:schemeClr val="tx1"/>
                </a:solidFill>
                <a:effectLst/>
                <a:latin typeface="+mn-lt"/>
                <a:ea typeface="+mn-ea"/>
                <a:cs typeface="+mn-cs"/>
              </a:rPr>
              <a:t>The parent must acknowledge their substance use problem and must show up to the meetings sober. </a:t>
            </a:r>
            <a:endParaRPr lang="fr-CA" sz="900" b="0" i="0" u="non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CA" sz="900" b="0" i="0" kern="1200" dirty="0">
                <a:solidFill>
                  <a:schemeClr val="tx1"/>
                </a:solidFill>
                <a:effectLst/>
                <a:latin typeface="+mn-lt"/>
                <a:ea typeface="+mn-ea"/>
                <a:cs typeface="+mn-cs"/>
              </a:rPr>
              <a:t>The goal of the program is to reduce the impact of parental addiction on family life.</a:t>
            </a:r>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4</a:t>
            </a:fld>
            <a:endParaRPr lang="fr-FR"/>
          </a:p>
        </p:txBody>
      </p:sp>
    </p:spTree>
    <p:extLst>
      <p:ext uri="{BB962C8B-B14F-4D97-AF65-F5344CB8AC3E}">
        <p14:creationId xmlns:p14="http://schemas.microsoft.com/office/powerpoint/2010/main" val="2241959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sz="900" b="0" i="0" kern="1200" dirty="0">
                <a:solidFill>
                  <a:schemeClr val="tx1"/>
                </a:solidFill>
                <a:effectLst/>
                <a:latin typeface="+mn-lt"/>
                <a:ea typeface="+mn-ea"/>
                <a:cs typeface="+mn-cs"/>
              </a:rPr>
              <a:t>The </a:t>
            </a:r>
            <a:r>
              <a:rPr lang="en-CA" sz="900" b="0" i="1" kern="1200" dirty="0">
                <a:solidFill>
                  <a:schemeClr val="tx1"/>
                </a:solidFill>
                <a:effectLst/>
                <a:latin typeface="+mn-lt"/>
                <a:ea typeface="+mn-ea"/>
                <a:cs typeface="+mn-cs"/>
              </a:rPr>
              <a:t>Cap sur la </a:t>
            </a:r>
            <a:r>
              <a:rPr lang="en-CA" sz="900" b="0" i="1" kern="1200" dirty="0" err="1">
                <a:solidFill>
                  <a:schemeClr val="tx1"/>
                </a:solidFill>
                <a:effectLst/>
                <a:latin typeface="+mn-lt"/>
                <a:ea typeface="+mn-ea"/>
                <a:cs typeface="+mn-cs"/>
              </a:rPr>
              <a:t>famille</a:t>
            </a:r>
            <a:r>
              <a:rPr lang="en-CA" sz="900" b="0" i="0" kern="1200" dirty="0">
                <a:solidFill>
                  <a:schemeClr val="tx1"/>
                </a:solidFill>
                <a:effectLst/>
                <a:latin typeface="+mn-lt"/>
                <a:ea typeface="+mn-ea"/>
                <a:cs typeface="+mn-cs"/>
              </a:rPr>
              <a:t> program was developed to be offered to groups of 5 to 8 families.</a:t>
            </a:r>
            <a:endParaRPr lang="fr-CA" sz="900" u="non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CA" sz="900" b="0" i="0" kern="1200" dirty="0">
                <a:solidFill>
                  <a:schemeClr val="tx1"/>
                </a:solidFill>
                <a:effectLst/>
                <a:latin typeface="+mn-lt"/>
                <a:ea typeface="+mn-ea"/>
                <a:cs typeface="+mn-cs"/>
              </a:rPr>
              <a:t>Ideally, four facilitators lead the program.</a:t>
            </a:r>
            <a:endParaRPr lang="fr-CA" sz="900" u="non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u="none" kern="1200" dirty="0">
                <a:solidFill>
                  <a:schemeClr val="tx1"/>
                </a:solidFill>
                <a:effectLst/>
                <a:latin typeface="+mn-lt"/>
                <a:ea typeface="+mn-ea"/>
                <a:cs typeface="+mn-cs"/>
              </a:rPr>
              <a:t>Two facilitators would facilitate the group of parents and</a:t>
            </a:r>
            <a:r>
              <a:rPr lang="fr-CA" sz="900" u="none" kern="1200" dirty="0">
                <a:solidFill>
                  <a:schemeClr val="tx1"/>
                </a:solidFill>
                <a:effectLst/>
                <a:latin typeface="+mn-lt"/>
                <a:ea typeface="+mn-ea"/>
                <a:cs typeface="+mn-cs"/>
              </a:rPr>
              <a:t> </a:t>
            </a:r>
            <a:r>
              <a:rPr lang="en-US" sz="900" u="none" kern="1200" dirty="0">
                <a:solidFill>
                  <a:schemeClr val="tx1"/>
                </a:solidFill>
                <a:effectLst/>
                <a:latin typeface="+mn-lt"/>
                <a:ea typeface="+mn-ea"/>
                <a:cs typeface="+mn-cs"/>
              </a:rPr>
              <a:t>the two others would do the same with the group of children. </a:t>
            </a:r>
            <a:endParaRPr lang="fr-CA" sz="900" b="0" i="0" u="none" kern="1200" dirty="0">
              <a:solidFill>
                <a:schemeClr val="tx1"/>
              </a:solidFill>
              <a:effectLst/>
              <a:latin typeface="Arial" panose="020B0604020202020204" pitchFamily="34" charset="0"/>
              <a:ea typeface="+mn-ea"/>
              <a:cs typeface="Arial" panose="020B0604020202020204" pitchFamily="34" charset="0"/>
            </a:endParaRPr>
          </a:p>
          <a:p>
            <a:r>
              <a:rPr lang="en-CA" sz="900" b="0" i="0" kern="1200" dirty="0">
                <a:solidFill>
                  <a:schemeClr val="tx1"/>
                </a:solidFill>
                <a:effectLst/>
                <a:latin typeface="+mn-lt"/>
                <a:ea typeface="+mn-ea"/>
                <a:cs typeface="+mn-cs"/>
              </a:rPr>
              <a:t>Prior training in a social field such as psychoeducation, social work or special education is recommended to facilitate this program</a:t>
            </a:r>
            <a:r>
              <a:rPr lang="fr-CA" sz="900" u="none" kern="1200" dirty="0">
                <a:solidFill>
                  <a:schemeClr val="tx1"/>
                </a:solidFill>
                <a:effectLst/>
                <a:latin typeface="+mn-lt"/>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lang="en-CA" sz="900" b="0" i="0" kern="1200" dirty="0">
                <a:solidFill>
                  <a:schemeClr val="tx1"/>
                </a:solidFill>
                <a:effectLst/>
                <a:latin typeface="+mn-lt"/>
                <a:ea typeface="+mn-ea"/>
                <a:cs typeface="+mn-cs"/>
              </a:rPr>
              <a:t>As it can be difficult to free four facilitators from the same organization, it is suggested to establish partner relationships between different organizations specializing in addiction treatment as well as those providing services to youth. These partnerships will be beneficial to bring together complementary expertise. </a:t>
            </a:r>
            <a:endParaRPr lang="fr-CA" sz="900" u="non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CA" sz="900" b="0" i="0" kern="1200" dirty="0">
                <a:solidFill>
                  <a:schemeClr val="tx1"/>
                </a:solidFill>
                <a:effectLst/>
                <a:latin typeface="+mn-lt"/>
                <a:ea typeface="+mn-ea"/>
                <a:cs typeface="+mn-cs"/>
              </a:rPr>
              <a:t>A typical meeting includes: </a:t>
            </a:r>
            <a:endParaRPr lang="fr-CA" sz="900" b="0" i="0" u="none" kern="1200" dirty="0">
              <a:solidFill>
                <a:schemeClr val="tx1"/>
              </a:solidFill>
              <a:effectLst/>
              <a:latin typeface="Arial" panose="020B0604020202020204" pitchFamily="34" charset="0"/>
              <a:ea typeface="+mn-ea"/>
              <a:cs typeface="Arial" panose="020B0604020202020204" pitchFamily="34" charset="0"/>
            </a:endParaRPr>
          </a:p>
          <a:p>
            <a:r>
              <a:rPr lang="en-US" sz="900" u="none" kern="1200" dirty="0">
                <a:solidFill>
                  <a:schemeClr val="tx1"/>
                </a:solidFill>
                <a:effectLst/>
                <a:latin typeface="+mn-lt"/>
                <a:ea typeface="+mn-ea"/>
                <a:cs typeface="+mn-cs"/>
              </a:rPr>
              <a:t>A workshop hour where parents and children will work separately on complementary themes</a:t>
            </a:r>
            <a:r>
              <a:rPr lang="fr-CA" sz="900" u="none" kern="1200" dirty="0">
                <a:solidFill>
                  <a:schemeClr val="tx1"/>
                </a:solidFill>
                <a:effectLst/>
                <a:latin typeface="+mn-lt"/>
                <a:ea typeface="+mn-ea"/>
                <a:cs typeface="+mn-cs"/>
              </a:rPr>
              <a:t>. </a:t>
            </a:r>
            <a:endParaRPr lang="fr-CA" sz="900" b="0" i="0" u="none"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u="none" kern="1200" dirty="0">
                <a:solidFill>
                  <a:schemeClr val="tx1"/>
                </a:solidFill>
                <a:effectLst/>
                <a:latin typeface="+mn-lt"/>
                <a:ea typeface="+mn-ea"/>
                <a:cs typeface="+mn-cs"/>
              </a:rPr>
              <a:t>An hour of family workshop that will put those new skills into action</a:t>
            </a:r>
            <a:r>
              <a:rPr lang="fr-CA" sz="900" u="none" kern="1200" dirty="0">
                <a:solidFill>
                  <a:schemeClr val="tx1"/>
                </a:solidFill>
                <a:effectLst/>
                <a:latin typeface="+mn-lt"/>
                <a:ea typeface="+mn-ea"/>
                <a:cs typeface="+mn-cs"/>
              </a:rPr>
              <a:t>.</a:t>
            </a:r>
            <a:r>
              <a:rPr lang="fr-CA" sz="900" b="0" i="0" u="none" kern="1200" dirty="0">
                <a:solidFill>
                  <a:schemeClr val="tx1"/>
                </a:solidFill>
                <a:effectLst/>
                <a:latin typeface="Arial" panose="020B0604020202020204" pitchFamily="34" charset="0"/>
                <a:ea typeface="+mn-ea"/>
                <a:cs typeface="Arial" panose="020B0604020202020204" pitchFamily="34" charset="0"/>
              </a:rPr>
              <a:t> </a:t>
            </a:r>
          </a:p>
          <a:p>
            <a:pPr lvl="0"/>
            <a:r>
              <a:rPr lang="en-US" sz="900" u="none" kern="1200" dirty="0">
                <a:solidFill>
                  <a:schemeClr val="tx1"/>
                </a:solidFill>
                <a:effectLst/>
                <a:latin typeface="+mn-lt"/>
                <a:ea typeface="+mn-ea"/>
                <a:cs typeface="+mn-cs"/>
              </a:rPr>
              <a:t>A snack or lunch break with all families and facilitators can be added to allow facilitators to observe families and shape </a:t>
            </a:r>
            <a:r>
              <a:rPr lang="en-US" sz="900" u="none" kern="1200" dirty="0" err="1">
                <a:solidFill>
                  <a:schemeClr val="tx1"/>
                </a:solidFill>
                <a:effectLst/>
                <a:latin typeface="+mn-lt"/>
                <a:ea typeface="+mn-ea"/>
                <a:cs typeface="+mn-cs"/>
              </a:rPr>
              <a:t>behaviours</a:t>
            </a:r>
            <a:r>
              <a:rPr lang="en-US" sz="900" u="none" kern="1200" dirty="0">
                <a:solidFill>
                  <a:schemeClr val="tx1"/>
                </a:solidFill>
                <a:effectLst/>
                <a:latin typeface="+mn-lt"/>
                <a:ea typeface="+mn-ea"/>
                <a:cs typeface="+mn-cs"/>
              </a:rPr>
              <a:t> in a positive manner. </a:t>
            </a:r>
            <a:r>
              <a:rPr lang="fr-CA" sz="900" u="none" kern="1200" dirty="0">
                <a:solidFill>
                  <a:schemeClr val="tx1"/>
                </a:solidFill>
                <a:effectLst/>
                <a:latin typeface="+mn-lt"/>
                <a:ea typeface="+mn-ea"/>
                <a:cs typeface="+mn-cs"/>
              </a:rPr>
              <a:t> </a:t>
            </a:r>
          </a:p>
          <a:p>
            <a:r>
              <a:rPr lang="fr-CA" sz="900" u="none" kern="1200" dirty="0">
                <a:solidFill>
                  <a:schemeClr val="tx1"/>
                </a:solidFill>
                <a:effectLst/>
                <a:latin typeface="+mn-lt"/>
                <a:ea typeface="+mn-ea"/>
                <a:cs typeface="+mn-cs"/>
              </a:rPr>
              <a:t> </a:t>
            </a:r>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5</a:t>
            </a:fld>
            <a:endParaRPr lang="fr-FR"/>
          </a:p>
        </p:txBody>
      </p:sp>
    </p:spTree>
    <p:extLst>
      <p:ext uri="{BB962C8B-B14F-4D97-AF65-F5344CB8AC3E}">
        <p14:creationId xmlns:p14="http://schemas.microsoft.com/office/powerpoint/2010/main" val="3136567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900" b="0" i="0" kern="1200" dirty="0">
                <a:solidFill>
                  <a:schemeClr val="tx1"/>
                </a:solidFill>
                <a:effectLst/>
                <a:latin typeface="+mn-lt"/>
                <a:ea typeface="+mn-ea"/>
                <a:cs typeface="+mn-cs"/>
              </a:rPr>
              <a:t>In its most effective 11-session format, the </a:t>
            </a:r>
            <a:r>
              <a:rPr lang="en-US" sz="900" b="0" i="1" kern="1200" dirty="0">
                <a:solidFill>
                  <a:schemeClr val="tx1"/>
                </a:solidFill>
                <a:effectLst/>
                <a:latin typeface="+mn-lt"/>
                <a:ea typeface="+mn-ea"/>
                <a:cs typeface="+mn-cs"/>
              </a:rPr>
              <a:t>Cap sur la </a:t>
            </a:r>
            <a:r>
              <a:rPr lang="en-US" sz="900" b="0" i="1" kern="1200" dirty="0" err="1">
                <a:solidFill>
                  <a:schemeClr val="tx1"/>
                </a:solidFill>
                <a:effectLst/>
                <a:latin typeface="+mn-lt"/>
                <a:ea typeface="+mn-ea"/>
                <a:cs typeface="+mn-cs"/>
              </a:rPr>
              <a:t>famille</a:t>
            </a:r>
            <a:r>
              <a:rPr lang="en-US" sz="900" b="0" i="0" kern="1200" dirty="0">
                <a:solidFill>
                  <a:schemeClr val="tx1"/>
                </a:solidFill>
                <a:effectLst/>
                <a:latin typeface="+mn-lt"/>
                <a:ea typeface="+mn-ea"/>
                <a:cs typeface="+mn-cs"/>
              </a:rPr>
              <a:t> program has been developed to be offered to a group of families. However, if it is impossible for you to offer the program in its optimal format, here are some adaptations that can be made while respecting the evidence-based practices in terms of intervention with families. </a:t>
            </a:r>
            <a:endParaRPr lang="fr-CA"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First, the program can be offered in a shorter format over 7 sessions. If you choose this version, here are the workshops you will have to offer. </a:t>
            </a:r>
            <a:endParaRPr lang="fr-CA" sz="900" b="0" i="0" u="none"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Although shorter, this version will allow you to discuss key themes, which are those at the base of the parenting pyramid. The general idea remains the same: by strengthening positive parenting practices, parents will improve the relationships in their family. This short version ensures that the family is exposed to 8 hours of treatment, which is the minimum of sessions necessary for the program to be effective to observe improvements in the family dynamic. </a:t>
            </a:r>
            <a:endParaRPr lang="fr-CA" sz="9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6</a:t>
            </a:fld>
            <a:endParaRPr lang="fr-FR"/>
          </a:p>
        </p:txBody>
      </p:sp>
    </p:spTree>
    <p:extLst>
      <p:ext uri="{BB962C8B-B14F-4D97-AF65-F5344CB8AC3E}">
        <p14:creationId xmlns:p14="http://schemas.microsoft.com/office/powerpoint/2010/main" val="3565771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The treatment being in a group context</a:t>
            </a:r>
            <a:r>
              <a:rPr lang="fr-CA" sz="900" b="0" i="0" u="none" kern="1200" dirty="0">
                <a:solidFill>
                  <a:schemeClr val="tx1"/>
                </a:solidFill>
                <a:effectLst/>
                <a:latin typeface="Arial" panose="020B0604020202020204" pitchFamily="34" charset="0"/>
                <a:ea typeface="+mn-ea"/>
                <a:cs typeface="Arial" panose="020B0604020202020204" pitchFamily="34" charset="0"/>
              </a:rPr>
              <a:t> </a:t>
            </a:r>
            <a:r>
              <a:rPr lang="en-US" sz="900" b="0" u="none" kern="1200" dirty="0">
                <a:solidFill>
                  <a:schemeClr val="tx1"/>
                </a:solidFill>
                <a:effectLst/>
                <a:latin typeface="+mn-lt"/>
                <a:ea typeface="+mn-ea"/>
                <a:cs typeface="+mn-cs"/>
              </a:rPr>
              <a:t>offers many benefits for the parents. It allows parents to create a sense of belonging, to obtain social support and benefit from the experience of other parents.  </a:t>
            </a:r>
          </a:p>
          <a:p>
            <a:r>
              <a:rPr lang="en-US" sz="900" b="0" u="none" kern="1200" dirty="0">
                <a:solidFill>
                  <a:schemeClr val="tx1"/>
                </a:solidFill>
                <a:effectLst/>
                <a:latin typeface="+mn-lt"/>
                <a:ea typeface="+mn-ea"/>
                <a:cs typeface="+mn-cs"/>
              </a:rPr>
              <a:t>If creating a larger group of 5-8 families is impossible, the program can be offered to smaller groups</a:t>
            </a:r>
            <a:r>
              <a:rPr lang="fr-CA" sz="900" b="0" u="none" kern="1200" dirty="0">
                <a:solidFill>
                  <a:schemeClr val="tx1"/>
                </a:solidFill>
                <a:effectLst/>
                <a:latin typeface="+mn-lt"/>
                <a:ea typeface="+mn-ea"/>
                <a:cs typeface="+mn-cs"/>
              </a:rPr>
              <a:t>, </a:t>
            </a:r>
            <a:r>
              <a:rPr lang="en-US" sz="900" b="0" u="none" kern="1200" dirty="0">
                <a:solidFill>
                  <a:schemeClr val="tx1"/>
                </a:solidFill>
                <a:effectLst/>
                <a:latin typeface="+mn-lt"/>
                <a:ea typeface="+mn-ea"/>
                <a:cs typeface="+mn-cs"/>
              </a:rPr>
              <a:t>or even one family at a time. </a:t>
            </a:r>
            <a:endParaRPr lang="fr-CA" sz="900" b="0" u="non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If the inclusion of children is impossible, for instance if you work in an inpatient addiction </a:t>
            </a:r>
            <a:r>
              <a:rPr lang="en-US" sz="900" b="0" i="0" kern="1200" dirty="0" err="1">
                <a:solidFill>
                  <a:schemeClr val="tx1"/>
                </a:solidFill>
                <a:effectLst/>
                <a:latin typeface="+mn-lt"/>
                <a:ea typeface="+mn-ea"/>
                <a:cs typeface="+mn-cs"/>
              </a:rPr>
              <a:t>centre</a:t>
            </a:r>
            <a:r>
              <a:rPr lang="en-US" sz="900" b="0" i="0" kern="1200" dirty="0">
                <a:solidFill>
                  <a:schemeClr val="tx1"/>
                </a:solidFill>
                <a:effectLst/>
                <a:latin typeface="+mn-lt"/>
                <a:ea typeface="+mn-ea"/>
                <a:cs typeface="+mn-cs"/>
              </a:rPr>
              <a:t>, it may be possible to only offer the segments aimed towards the parents</a:t>
            </a:r>
            <a:r>
              <a:rPr lang="fr-CA" sz="900" b="0" u="none" kern="1200" dirty="0">
                <a:solidFill>
                  <a:schemeClr val="tx1"/>
                </a:solidFill>
                <a:effectLst/>
                <a:latin typeface="+mn-lt"/>
                <a:ea typeface="+mn-ea"/>
                <a:cs typeface="+mn-cs"/>
              </a:rPr>
              <a:t>. </a:t>
            </a:r>
            <a:endParaRPr lang="fr-CA" sz="900" b="0" i="0" u="none" kern="1200" dirty="0">
              <a:solidFill>
                <a:schemeClr val="tx1"/>
              </a:solidFill>
              <a:effectLst/>
              <a:latin typeface="Arial" panose="020B0604020202020204" pitchFamily="34" charset="0"/>
              <a:ea typeface="+mn-ea"/>
              <a:cs typeface="Arial" panose="020B0604020202020204" pitchFamily="34" charset="0"/>
            </a:endParaRPr>
          </a:p>
          <a:p>
            <a:r>
              <a:rPr lang="en-US" sz="900" b="0" i="0" kern="1200" dirty="0">
                <a:solidFill>
                  <a:schemeClr val="tx1"/>
                </a:solidFill>
                <a:effectLst/>
                <a:latin typeface="+mn-lt"/>
                <a:ea typeface="+mn-ea"/>
                <a:cs typeface="+mn-cs"/>
              </a:rPr>
              <a:t>Again, it is suggested to opt for a group intervention when possible, however if this is not possible, the parent segments may be offered on an individual basis.</a:t>
            </a:r>
            <a:endParaRPr lang="fr-CA" sz="900" b="0" u="non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If the families live on a vast territory and it is difficult to reach them, a virtual option for the parent segments is available.</a:t>
            </a:r>
            <a:endParaRPr lang="fr-CA" sz="900" b="0" u="non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Finally, the </a:t>
            </a:r>
            <a:r>
              <a:rPr lang="en-US" sz="900" b="0" i="1" kern="1200" dirty="0">
                <a:solidFill>
                  <a:schemeClr val="tx1"/>
                </a:solidFill>
                <a:effectLst/>
                <a:latin typeface="+mn-lt"/>
                <a:ea typeface="+mn-ea"/>
                <a:cs typeface="+mn-cs"/>
              </a:rPr>
              <a:t>Cap sur la </a:t>
            </a:r>
            <a:r>
              <a:rPr lang="en-US" sz="900" b="0" i="1" kern="1200" dirty="0" err="1">
                <a:solidFill>
                  <a:schemeClr val="tx1"/>
                </a:solidFill>
                <a:effectLst/>
                <a:latin typeface="+mn-lt"/>
                <a:ea typeface="+mn-ea"/>
                <a:cs typeface="+mn-cs"/>
              </a:rPr>
              <a:t>famille</a:t>
            </a:r>
            <a:r>
              <a:rPr lang="en-US" sz="900" b="0" i="0" kern="1200" dirty="0">
                <a:solidFill>
                  <a:schemeClr val="tx1"/>
                </a:solidFill>
                <a:effectLst/>
                <a:latin typeface="+mn-lt"/>
                <a:ea typeface="+mn-ea"/>
                <a:cs typeface="+mn-cs"/>
              </a:rPr>
              <a:t> program is available in both official languages, that is French and English. </a:t>
            </a:r>
            <a:endParaRPr lang="fr-CA" b="0" u="none"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7</a:t>
            </a:fld>
            <a:endParaRPr lang="fr-FR"/>
          </a:p>
        </p:txBody>
      </p:sp>
    </p:spTree>
    <p:extLst>
      <p:ext uri="{BB962C8B-B14F-4D97-AF65-F5344CB8AC3E}">
        <p14:creationId xmlns:p14="http://schemas.microsoft.com/office/powerpoint/2010/main" val="339789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i="0" dirty="0">
                <a:effectLst/>
                <a:latin typeface="Arial" panose="020B0604020202020204" pitchFamily="34" charset="0"/>
              </a:rPr>
              <a:t>A total of 87 parents (68 </a:t>
            </a:r>
            <a:r>
              <a:rPr lang="fr-CA" b="0" i="0" dirty="0" err="1">
                <a:effectLst/>
                <a:latin typeface="Arial" panose="020B0604020202020204" pitchFamily="34" charset="0"/>
              </a:rPr>
              <a:t>mothers</a:t>
            </a:r>
            <a:r>
              <a:rPr lang="fr-CA" b="0" i="0" dirty="0">
                <a:effectLst/>
                <a:latin typeface="Arial" panose="020B0604020202020204" pitchFamily="34" charset="0"/>
              </a:rPr>
              <a:t> and 19 </a:t>
            </a:r>
            <a:r>
              <a:rPr lang="fr-CA" b="0" i="0" dirty="0" err="1">
                <a:effectLst/>
                <a:latin typeface="Arial" panose="020B0604020202020204" pitchFamily="34" charset="0"/>
              </a:rPr>
              <a:t>fathers</a:t>
            </a:r>
            <a:r>
              <a:rPr lang="fr-CA" b="0" i="0" dirty="0">
                <a:effectLst/>
                <a:latin typeface="Arial" panose="020B0604020202020204" pitchFamily="34" charset="0"/>
              </a:rPr>
              <a:t>) </a:t>
            </a:r>
            <a:r>
              <a:rPr lang="fr-CA" b="0" i="0" dirty="0" err="1">
                <a:effectLst/>
                <a:latin typeface="Arial" panose="020B0604020202020204" pitchFamily="34" charset="0"/>
              </a:rPr>
              <a:t>participated</a:t>
            </a:r>
            <a:r>
              <a:rPr lang="fr-CA" b="0" i="0" dirty="0">
                <a:effectLst/>
                <a:latin typeface="Arial" panose="020B0604020202020204" pitchFamily="34" charset="0"/>
              </a:rPr>
              <a:t> </a:t>
            </a:r>
            <a:r>
              <a:rPr lang="fr-CA" b="0" i="0" dirty="0" err="1">
                <a:effectLst/>
                <a:latin typeface="Arial" panose="020B0604020202020204" pitchFamily="34" charset="0"/>
              </a:rPr>
              <a:t>inthe</a:t>
            </a:r>
            <a:r>
              <a:rPr lang="fr-CA" b="0" i="0" dirty="0">
                <a:effectLst/>
                <a:latin typeface="Arial" panose="020B0604020202020204" pitchFamily="34" charset="0"/>
              </a:rPr>
              <a:t> </a:t>
            </a:r>
            <a:r>
              <a:rPr lang="fr-CA" b="0" i="0" dirty="0" err="1">
                <a:effectLst/>
                <a:latin typeface="Arial" panose="020B0604020202020204" pitchFamily="34" charset="0"/>
              </a:rPr>
              <a:t>assessment</a:t>
            </a:r>
            <a:r>
              <a:rPr lang="fr-CA" b="0" i="0" dirty="0">
                <a:effectLst/>
                <a:latin typeface="Arial" panose="020B0604020202020204" pitchFamily="34" charset="0"/>
              </a:rPr>
              <a:t>.</a:t>
            </a:r>
            <a:endParaRPr lang="fr-FR"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8</a:t>
            </a:fld>
            <a:endParaRPr lang="fr-FR"/>
          </a:p>
        </p:txBody>
      </p:sp>
    </p:spTree>
    <p:extLst>
      <p:ext uri="{BB962C8B-B14F-4D97-AF65-F5344CB8AC3E}">
        <p14:creationId xmlns:p14="http://schemas.microsoft.com/office/powerpoint/2010/main" val="2945732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9</a:t>
            </a:fld>
            <a:endParaRPr lang="fr-FR"/>
          </a:p>
        </p:txBody>
      </p:sp>
    </p:spTree>
    <p:extLst>
      <p:ext uri="{BB962C8B-B14F-4D97-AF65-F5344CB8AC3E}">
        <p14:creationId xmlns:p14="http://schemas.microsoft.com/office/powerpoint/2010/main" val="188454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Master" Target="../slideMasters/slideMaster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s/slide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s/slide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s/slide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s/slide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s/slide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s/slide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s/slide1.xml"/></Relationships>
</file>

<file path=ppt/slideLayouts/_rels/slideLayout17.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s/slide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Master" Target="../slideMasters/slideMaster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s/slide1.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1.xm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s/slide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Master" Target="../slideMasters/slideMaster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s/slide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u vidé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0D8A01-5867-3149-9034-BEB41FEE2DE4}"/>
              </a:ext>
            </a:extLst>
          </p:cNvPr>
          <p:cNvSpPr/>
          <p:nvPr userDrawn="1"/>
        </p:nvSpPr>
        <p:spPr>
          <a:xfrm>
            <a:off x="2049153" y="0"/>
            <a:ext cx="7094843" cy="68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5">
            <a:extLst>
              <a:ext uri="{FF2B5EF4-FFF2-40B4-BE49-F238E27FC236}">
                <a16:creationId xmlns:a16="http://schemas.microsoft.com/office/drawing/2014/main" id="{48005ECA-F86A-3747-8DFF-78BF466E659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2"/>
          <a:stretch>
            <a:fillRect/>
          </a:stretch>
        </p:blipFill>
        <p:spPr>
          <a:xfrm>
            <a:off x="7825946" y="4793263"/>
            <a:ext cx="706866" cy="245395"/>
          </a:xfrm>
          <a:prstGeom prst="rect">
            <a:avLst/>
          </a:prstGeom>
        </p:spPr>
      </p:pic>
      <p:sp>
        <p:nvSpPr>
          <p:cNvPr id="16" name="Espace réservé du texte 15">
            <a:extLst>
              <a:ext uri="{FF2B5EF4-FFF2-40B4-BE49-F238E27FC236}">
                <a16:creationId xmlns:a16="http://schemas.microsoft.com/office/drawing/2014/main" id="{BED282B2-773A-8D4D-B207-07A98FA4EDA6}"/>
              </a:ext>
            </a:extLst>
          </p:cNvPr>
          <p:cNvSpPr>
            <a:spLocks noGrp="1"/>
          </p:cNvSpPr>
          <p:nvPr>
            <p:ph type="body" sz="quarter" idx="10" hasCustomPrompt="1"/>
          </p:nvPr>
        </p:nvSpPr>
        <p:spPr>
          <a:xfrm>
            <a:off x="2440691" y="-765"/>
            <a:ext cx="6186125" cy="688153"/>
          </a:xfrm>
        </p:spPr>
        <p:txBody>
          <a:bodyPr anchor="ctr">
            <a:noAutofit/>
          </a:bodyPr>
          <a:lstStyle>
            <a:lvl1pPr>
              <a:defRPr sz="1400" b="0"/>
            </a:lvl1pPr>
          </a:lstStyle>
          <a:p>
            <a:pPr lvl="0"/>
            <a:r>
              <a:rPr lang="fr-CA"/>
              <a:t>Titre du sous-module</a:t>
            </a:r>
          </a:p>
        </p:txBody>
      </p:sp>
      <p:sp>
        <p:nvSpPr>
          <p:cNvPr id="20" name="Espace réservé du texte 19">
            <a:extLst>
              <a:ext uri="{FF2B5EF4-FFF2-40B4-BE49-F238E27FC236}">
                <a16:creationId xmlns:a16="http://schemas.microsoft.com/office/drawing/2014/main" id="{895A38E2-9544-7943-B8EA-66A70DED01AE}"/>
              </a:ext>
            </a:extLst>
          </p:cNvPr>
          <p:cNvSpPr>
            <a:spLocks noGrp="1"/>
          </p:cNvSpPr>
          <p:nvPr>
            <p:ph type="body" sz="quarter" idx="11" hasCustomPrompt="1"/>
          </p:nvPr>
        </p:nvSpPr>
        <p:spPr>
          <a:xfrm>
            <a:off x="-1" y="0"/>
            <a:ext cx="2048400" cy="687600"/>
          </a:xfrm>
          <a:solidFill>
            <a:schemeClr val="accent1"/>
          </a:solidFill>
        </p:spPr>
        <p:txBody>
          <a:bodyPr lIns="108000" rIns="108000" anchor="ctr">
            <a:noAutofit/>
          </a:bodyPr>
          <a:lstStyle>
            <a:lvl1pPr algn="ctr">
              <a:lnSpc>
                <a:spcPct val="90000"/>
              </a:lnSpc>
              <a:spcBef>
                <a:spcPts val="0"/>
              </a:spcBef>
              <a:spcAft>
                <a:spcPts val="0"/>
              </a:spcAft>
              <a:defRPr sz="2000">
                <a:solidFill>
                  <a:schemeClr val="bg1"/>
                </a:solidFill>
                <a:latin typeface="Times" pitchFamily="2" charset="0"/>
              </a:defRPr>
            </a:lvl1pPr>
            <a:lvl2pPr algn="ctr">
              <a:lnSpc>
                <a:spcPct val="90000"/>
              </a:lnSpc>
              <a:spcBef>
                <a:spcPts val="0"/>
              </a:spcBef>
              <a:spcAft>
                <a:spcPts val="0"/>
              </a:spcAft>
              <a:defRPr b="0">
                <a:solidFill>
                  <a:schemeClr val="bg1"/>
                </a:solidFill>
              </a:defRPr>
            </a:lvl2pPr>
          </a:lstStyle>
          <a:p>
            <a:pPr lvl="0"/>
            <a:r>
              <a:rPr lang="fr-CA"/>
              <a:t>Module no</a:t>
            </a:r>
            <a:endParaRPr lang="fr-FR"/>
          </a:p>
          <a:p>
            <a:pPr lvl="1"/>
            <a:r>
              <a:rPr lang="fr-FR"/>
              <a:t>Titre du module</a:t>
            </a:r>
            <a:endParaRPr lang="fr-CA"/>
          </a:p>
        </p:txBody>
      </p:sp>
      <p:sp>
        <p:nvSpPr>
          <p:cNvPr id="6" name="Espace réservé du contenu 5">
            <a:extLst>
              <a:ext uri="{FF2B5EF4-FFF2-40B4-BE49-F238E27FC236}">
                <a16:creationId xmlns:a16="http://schemas.microsoft.com/office/drawing/2014/main" id="{8C4A1125-E619-7546-A433-A2E3E849E7DC}"/>
              </a:ext>
            </a:extLst>
          </p:cNvPr>
          <p:cNvSpPr>
            <a:spLocks noGrp="1"/>
          </p:cNvSpPr>
          <p:nvPr>
            <p:ph sz="quarter" idx="13" hasCustomPrompt="1"/>
          </p:nvPr>
        </p:nvSpPr>
        <p:spPr>
          <a:xfrm>
            <a:off x="2047875" y="687388"/>
            <a:ext cx="7096125" cy="3959225"/>
          </a:xfrm>
        </p:spPr>
        <p:txBody>
          <a:bodyPr anchor="ctr"/>
          <a:lstStyle>
            <a:lvl1pPr algn="ctr">
              <a:defRPr b="0">
                <a:solidFill>
                  <a:schemeClr val="tx2"/>
                </a:solidFill>
              </a:defRPr>
            </a:lvl1pPr>
          </a:lstStyle>
          <a:p>
            <a:pPr lvl="0"/>
            <a:r>
              <a:rPr lang="fr-CA"/>
              <a:t>Vidéo</a:t>
            </a:r>
            <a:endParaRPr lang="fr-FR"/>
          </a:p>
        </p:txBody>
      </p:sp>
      <p:sp>
        <p:nvSpPr>
          <p:cNvPr id="14" name="Espace réservé du texte 13">
            <a:extLst>
              <a:ext uri="{FF2B5EF4-FFF2-40B4-BE49-F238E27FC236}">
                <a16:creationId xmlns:a16="http://schemas.microsoft.com/office/drawing/2014/main" id="{0F822C42-8173-9D41-8A8E-26E1B25C2370}"/>
              </a:ext>
            </a:extLst>
          </p:cNvPr>
          <p:cNvSpPr>
            <a:spLocks noGrp="1"/>
          </p:cNvSpPr>
          <p:nvPr>
            <p:ph type="body" sz="quarter" idx="14"/>
          </p:nvPr>
        </p:nvSpPr>
        <p:spPr>
          <a:xfrm>
            <a:off x="-1279" y="687389"/>
            <a:ext cx="2048400" cy="3956834"/>
          </a:xfrm>
          <a:solidFill>
            <a:schemeClr val="tx2"/>
          </a:solidFill>
        </p:spPr>
        <p:txBody>
          <a:bodyPr lIns="180000" rIns="180000" anchor="ctr">
            <a:noAutofit/>
          </a:bodyPr>
          <a:lstStyle>
            <a:lvl1pPr algn="ctr">
              <a:defRPr b="0" i="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CA"/>
              <a:t>Cliquez pour modifier les styles du texte du masque</a:t>
            </a:r>
          </a:p>
        </p:txBody>
      </p:sp>
      <p:sp>
        <p:nvSpPr>
          <p:cNvPr id="15" name="Espace réservé du pied de page 4">
            <a:extLst>
              <a:ext uri="{FF2B5EF4-FFF2-40B4-BE49-F238E27FC236}">
                <a16:creationId xmlns:a16="http://schemas.microsoft.com/office/drawing/2014/main" id="{CDCC0EEE-91C6-584B-A42C-090DF3FD9369}"/>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pic>
        <p:nvPicPr>
          <p:cNvPr id="17" name="Graphique 16">
            <a:hlinkClick r:id="rId3" action="ppaction://hlinksldjump"/>
            <a:extLst>
              <a:ext uri="{FF2B5EF4-FFF2-40B4-BE49-F238E27FC236}">
                <a16:creationId xmlns:a16="http://schemas.microsoft.com/office/drawing/2014/main" id="{A2A49A9B-10E3-9A42-8175-52A279DC758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3668184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C79E5443-D92E-CA49-9933-66AAEC0EC761}"/>
              </a:ext>
            </a:extLst>
          </p:cNvPr>
          <p:cNvPicPr>
            <a:picLocks noChangeAspect="1"/>
          </p:cNvPicPr>
          <p:nvPr userDrawn="1"/>
        </p:nvPicPr>
        <p:blipFill>
          <a:blip r:embed="rId2"/>
          <a:stretch>
            <a:fillRect/>
          </a:stretch>
        </p:blipFill>
        <p:spPr>
          <a:xfrm>
            <a:off x="0" y="-7489"/>
            <a:ext cx="9144000" cy="4648200"/>
          </a:xfrm>
          <a:prstGeom prst="rect">
            <a:avLst/>
          </a:prstGeom>
        </p:spPr>
      </p:pic>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3"/>
          <a:stretch>
            <a:fillRect/>
          </a:stretch>
        </p:blipFill>
        <p:spPr>
          <a:xfrm>
            <a:off x="7825946" y="4793263"/>
            <a:ext cx="706866" cy="245395"/>
          </a:xfrm>
          <a:prstGeom prst="rect">
            <a:avLst/>
          </a:prstGeom>
        </p:spPr>
      </p:pic>
      <p:sp>
        <p:nvSpPr>
          <p:cNvPr id="20" name="Espace réservé du texte 19">
            <a:extLst>
              <a:ext uri="{FF2B5EF4-FFF2-40B4-BE49-F238E27FC236}">
                <a16:creationId xmlns:a16="http://schemas.microsoft.com/office/drawing/2014/main" id="{895A38E2-9544-7943-B8EA-66A70DED01AE}"/>
              </a:ext>
            </a:extLst>
          </p:cNvPr>
          <p:cNvSpPr>
            <a:spLocks noGrp="1"/>
          </p:cNvSpPr>
          <p:nvPr>
            <p:ph type="body" sz="quarter" idx="11" hasCustomPrompt="1"/>
          </p:nvPr>
        </p:nvSpPr>
        <p:spPr>
          <a:xfrm>
            <a:off x="1333143" y="0"/>
            <a:ext cx="2674835" cy="4631108"/>
          </a:xfrm>
          <a:noFill/>
        </p:spPr>
        <p:txBody>
          <a:bodyPr lIns="108000" rIns="108000" anchor="ctr">
            <a:noAutofit/>
          </a:bodyPr>
          <a:lstStyle>
            <a:lvl1pPr algn="ctr">
              <a:lnSpc>
                <a:spcPct val="90000"/>
              </a:lnSpc>
              <a:spcBef>
                <a:spcPts val="0"/>
              </a:spcBef>
              <a:spcAft>
                <a:spcPts val="400"/>
              </a:spcAft>
              <a:defRPr sz="3000">
                <a:solidFill>
                  <a:schemeClr val="bg1"/>
                </a:solidFill>
                <a:latin typeface="Times" pitchFamily="2" charset="0"/>
              </a:defRPr>
            </a:lvl1pPr>
            <a:lvl2pPr algn="ctr">
              <a:lnSpc>
                <a:spcPct val="114000"/>
              </a:lnSpc>
              <a:spcBef>
                <a:spcPts val="400"/>
              </a:spcBef>
              <a:spcAft>
                <a:spcPts val="400"/>
              </a:spcAft>
              <a:defRPr sz="1000" b="0">
                <a:solidFill>
                  <a:schemeClr val="bg1"/>
                </a:solidFill>
              </a:defRPr>
            </a:lvl2pPr>
          </a:lstStyle>
          <a:p>
            <a:pPr lvl="0"/>
            <a:r>
              <a:rPr lang="fr-CA"/>
              <a:t>Introduction</a:t>
            </a:r>
            <a:endParaRPr lang="fr-FR"/>
          </a:p>
          <a:p>
            <a:pPr lvl="1"/>
            <a:r>
              <a:rPr lang="fr-FR"/>
              <a:t>Texte d’introduction</a:t>
            </a:r>
            <a:endParaRPr lang="fr-CA"/>
          </a:p>
        </p:txBody>
      </p:sp>
      <p:sp>
        <p:nvSpPr>
          <p:cNvPr id="10" name="Espace réservé du pied de page 4">
            <a:extLst>
              <a:ext uri="{FF2B5EF4-FFF2-40B4-BE49-F238E27FC236}">
                <a16:creationId xmlns:a16="http://schemas.microsoft.com/office/drawing/2014/main" id="{0A6C9E3A-4FDC-E54B-A249-DF7A5FBEA29C}"/>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sp>
        <p:nvSpPr>
          <p:cNvPr id="11" name="Espace réservé du numéro de diapositive 5">
            <a:extLst>
              <a:ext uri="{FF2B5EF4-FFF2-40B4-BE49-F238E27FC236}">
                <a16:creationId xmlns:a16="http://schemas.microsoft.com/office/drawing/2014/main" id="{629F1E46-F35B-3842-AEAA-1550841B235E}"/>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14" name="Graphique 13">
            <a:hlinkClick r:id="rId4" action="ppaction://hlinksldjump"/>
            <a:extLst>
              <a:ext uri="{FF2B5EF4-FFF2-40B4-BE49-F238E27FC236}">
                <a16:creationId xmlns:a16="http://schemas.microsoft.com/office/drawing/2014/main" id="{EB6BD67F-9152-7141-86B2-ABD66B7502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2030505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2A3659CF-5311-BC4F-8F7B-F4A88621C42A}"/>
              </a:ext>
            </a:extLst>
          </p:cNvPr>
          <p:cNvPicPr>
            <a:picLocks noChangeAspect="1"/>
          </p:cNvPicPr>
          <p:nvPr userDrawn="1"/>
        </p:nvPicPr>
        <p:blipFill>
          <a:blip r:embed="rId2"/>
          <a:stretch>
            <a:fillRect/>
          </a:stretch>
        </p:blipFill>
        <p:spPr>
          <a:xfrm>
            <a:off x="0" y="0"/>
            <a:ext cx="9144000" cy="4648200"/>
          </a:xfrm>
          <a:prstGeom prst="rect">
            <a:avLst/>
          </a:prstGeom>
        </p:spPr>
      </p:pic>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3"/>
          <a:stretch>
            <a:fillRect/>
          </a:stretch>
        </p:blipFill>
        <p:spPr>
          <a:xfrm>
            <a:off x="7825946" y="4793263"/>
            <a:ext cx="706866" cy="245395"/>
          </a:xfrm>
          <a:prstGeom prst="rect">
            <a:avLst/>
          </a:prstGeom>
        </p:spPr>
      </p:pic>
      <p:sp>
        <p:nvSpPr>
          <p:cNvPr id="20" name="Espace réservé du texte 19">
            <a:extLst>
              <a:ext uri="{FF2B5EF4-FFF2-40B4-BE49-F238E27FC236}">
                <a16:creationId xmlns:a16="http://schemas.microsoft.com/office/drawing/2014/main" id="{895A38E2-9544-7943-B8EA-66A70DED01AE}"/>
              </a:ext>
            </a:extLst>
          </p:cNvPr>
          <p:cNvSpPr>
            <a:spLocks noGrp="1"/>
          </p:cNvSpPr>
          <p:nvPr>
            <p:ph type="body" sz="quarter" idx="11" hasCustomPrompt="1"/>
          </p:nvPr>
        </p:nvSpPr>
        <p:spPr>
          <a:xfrm>
            <a:off x="1333143" y="0"/>
            <a:ext cx="2674835" cy="4631108"/>
          </a:xfrm>
          <a:noFill/>
        </p:spPr>
        <p:txBody>
          <a:bodyPr lIns="108000" rIns="108000" anchor="ctr">
            <a:noAutofit/>
          </a:bodyPr>
          <a:lstStyle>
            <a:lvl1pPr algn="ctr">
              <a:lnSpc>
                <a:spcPct val="90000"/>
              </a:lnSpc>
              <a:spcBef>
                <a:spcPts val="0"/>
              </a:spcBef>
              <a:spcAft>
                <a:spcPts val="0"/>
              </a:spcAft>
              <a:defRPr sz="4000">
                <a:solidFill>
                  <a:schemeClr val="bg1"/>
                </a:solidFill>
                <a:latin typeface="Times" pitchFamily="2" charset="0"/>
              </a:defRPr>
            </a:lvl1pPr>
            <a:lvl2pPr algn="ctr">
              <a:lnSpc>
                <a:spcPct val="90000"/>
              </a:lnSpc>
              <a:spcBef>
                <a:spcPts val="0"/>
              </a:spcBef>
              <a:spcAft>
                <a:spcPts val="0"/>
              </a:spcAft>
              <a:defRPr sz="1600" b="0">
                <a:solidFill>
                  <a:schemeClr val="bg1"/>
                </a:solidFill>
              </a:defRPr>
            </a:lvl2pPr>
          </a:lstStyle>
          <a:p>
            <a:pPr lvl="0"/>
            <a:r>
              <a:rPr lang="fr-CA"/>
              <a:t>Module no</a:t>
            </a:r>
            <a:endParaRPr lang="fr-FR"/>
          </a:p>
          <a:p>
            <a:pPr lvl="1"/>
            <a:r>
              <a:rPr lang="fr-FR"/>
              <a:t>Titre du module</a:t>
            </a:r>
            <a:endParaRPr lang="fr-CA"/>
          </a:p>
        </p:txBody>
      </p:sp>
      <p:sp>
        <p:nvSpPr>
          <p:cNvPr id="17" name="Espace réservé du pied de page 4">
            <a:extLst>
              <a:ext uri="{FF2B5EF4-FFF2-40B4-BE49-F238E27FC236}">
                <a16:creationId xmlns:a16="http://schemas.microsoft.com/office/drawing/2014/main" id="{58EB626E-817B-804F-8B1B-68D515B4C013}"/>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2</a:t>
            </a:r>
          </a:p>
        </p:txBody>
      </p:sp>
      <p:sp>
        <p:nvSpPr>
          <p:cNvPr id="18" name="Espace réservé du numéro de diapositive 5">
            <a:extLst>
              <a:ext uri="{FF2B5EF4-FFF2-40B4-BE49-F238E27FC236}">
                <a16:creationId xmlns:a16="http://schemas.microsoft.com/office/drawing/2014/main" id="{44D3C4D6-F78F-B44B-9592-CB7E79D06E97}"/>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19" name="Graphique 18">
            <a:hlinkClick r:id="rId4" action="ppaction://hlinksldjump"/>
            <a:extLst>
              <a:ext uri="{FF2B5EF4-FFF2-40B4-BE49-F238E27FC236}">
                <a16:creationId xmlns:a16="http://schemas.microsoft.com/office/drawing/2014/main" id="{98DD277E-8122-8B45-9272-B47A3BF6BBE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3008297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Section">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2A3659CF-5311-BC4F-8F7B-F4A88621C42A}"/>
              </a:ext>
            </a:extLst>
          </p:cNvPr>
          <p:cNvPicPr>
            <a:picLocks noChangeAspect="1"/>
          </p:cNvPicPr>
          <p:nvPr userDrawn="1"/>
        </p:nvPicPr>
        <p:blipFill>
          <a:blip r:embed="rId2"/>
          <a:stretch>
            <a:fillRect/>
          </a:stretch>
        </p:blipFill>
        <p:spPr>
          <a:xfrm>
            <a:off x="0" y="0"/>
            <a:ext cx="9144000" cy="4648200"/>
          </a:xfrm>
          <a:prstGeom prst="rect">
            <a:avLst/>
          </a:prstGeom>
        </p:spPr>
      </p:pic>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3"/>
          <a:stretch>
            <a:fillRect/>
          </a:stretch>
        </p:blipFill>
        <p:spPr>
          <a:xfrm>
            <a:off x="7825946" y="4793263"/>
            <a:ext cx="706866" cy="245395"/>
          </a:xfrm>
          <a:prstGeom prst="rect">
            <a:avLst/>
          </a:prstGeom>
        </p:spPr>
      </p:pic>
      <p:sp>
        <p:nvSpPr>
          <p:cNvPr id="10" name="Espace réservé du texte 19">
            <a:extLst>
              <a:ext uri="{FF2B5EF4-FFF2-40B4-BE49-F238E27FC236}">
                <a16:creationId xmlns:a16="http://schemas.microsoft.com/office/drawing/2014/main" id="{CA199B5D-484B-924F-8063-3B7945CA96CE}"/>
              </a:ext>
            </a:extLst>
          </p:cNvPr>
          <p:cNvSpPr>
            <a:spLocks noGrp="1"/>
          </p:cNvSpPr>
          <p:nvPr>
            <p:ph type="body" sz="quarter" idx="11" hasCustomPrompt="1"/>
          </p:nvPr>
        </p:nvSpPr>
        <p:spPr>
          <a:xfrm>
            <a:off x="1333143" y="0"/>
            <a:ext cx="2674835" cy="4631108"/>
          </a:xfrm>
          <a:noFill/>
        </p:spPr>
        <p:txBody>
          <a:bodyPr lIns="108000" rIns="108000" anchor="ctr">
            <a:noAutofit/>
          </a:bodyPr>
          <a:lstStyle>
            <a:lvl1pPr algn="ctr">
              <a:lnSpc>
                <a:spcPct val="90000"/>
              </a:lnSpc>
              <a:spcBef>
                <a:spcPts val="0"/>
              </a:spcBef>
              <a:spcAft>
                <a:spcPts val="400"/>
              </a:spcAft>
              <a:defRPr sz="3000">
                <a:solidFill>
                  <a:schemeClr val="bg1"/>
                </a:solidFill>
                <a:latin typeface="Times" pitchFamily="2" charset="0"/>
              </a:defRPr>
            </a:lvl1pPr>
            <a:lvl2pPr algn="ctr">
              <a:lnSpc>
                <a:spcPct val="114000"/>
              </a:lnSpc>
              <a:spcBef>
                <a:spcPts val="400"/>
              </a:spcBef>
              <a:spcAft>
                <a:spcPts val="400"/>
              </a:spcAft>
              <a:defRPr sz="1000" b="0">
                <a:solidFill>
                  <a:schemeClr val="bg1"/>
                </a:solidFill>
              </a:defRPr>
            </a:lvl2pPr>
          </a:lstStyle>
          <a:p>
            <a:pPr lvl="0"/>
            <a:r>
              <a:rPr lang="fr-CA"/>
              <a:t>Introduction</a:t>
            </a:r>
            <a:endParaRPr lang="fr-FR"/>
          </a:p>
          <a:p>
            <a:pPr lvl="1"/>
            <a:r>
              <a:rPr lang="fr-FR"/>
              <a:t>Texte d’introduction</a:t>
            </a:r>
            <a:endParaRPr lang="fr-CA"/>
          </a:p>
        </p:txBody>
      </p:sp>
      <p:sp>
        <p:nvSpPr>
          <p:cNvPr id="11" name="Espace réservé du pied de page 4">
            <a:extLst>
              <a:ext uri="{FF2B5EF4-FFF2-40B4-BE49-F238E27FC236}">
                <a16:creationId xmlns:a16="http://schemas.microsoft.com/office/drawing/2014/main" id="{E396E38B-3E91-134A-8685-73180F4058D0}"/>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2</a:t>
            </a:r>
          </a:p>
        </p:txBody>
      </p:sp>
      <p:sp>
        <p:nvSpPr>
          <p:cNvPr id="13" name="Espace réservé du numéro de diapositive 5">
            <a:extLst>
              <a:ext uri="{FF2B5EF4-FFF2-40B4-BE49-F238E27FC236}">
                <a16:creationId xmlns:a16="http://schemas.microsoft.com/office/drawing/2014/main" id="{1177E0FF-E44A-5542-97A1-2FCC7334E2B4}"/>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14" name="Graphique 13">
            <a:hlinkClick r:id="rId4" action="ppaction://hlinksldjump"/>
            <a:extLst>
              <a:ext uri="{FF2B5EF4-FFF2-40B4-BE49-F238E27FC236}">
                <a16:creationId xmlns:a16="http://schemas.microsoft.com/office/drawing/2014/main" id="{E7C9FBB1-E378-7E49-87A8-3113F2F238A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1591708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2A3659CF-5311-BC4F-8F7B-F4A88621C42A}"/>
              </a:ext>
            </a:extLst>
          </p:cNvPr>
          <p:cNvPicPr>
            <a:picLocks noChangeAspect="1"/>
          </p:cNvPicPr>
          <p:nvPr userDrawn="1"/>
        </p:nvPicPr>
        <p:blipFill>
          <a:blip r:embed="rId2"/>
          <a:srcRect/>
          <a:stretch/>
        </p:blipFill>
        <p:spPr>
          <a:xfrm>
            <a:off x="0" y="0"/>
            <a:ext cx="9144000" cy="4648200"/>
          </a:xfrm>
          <a:prstGeom prst="rect">
            <a:avLst/>
          </a:prstGeom>
        </p:spPr>
      </p:pic>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3"/>
          <a:stretch>
            <a:fillRect/>
          </a:stretch>
        </p:blipFill>
        <p:spPr>
          <a:xfrm>
            <a:off x="7825946" y="4793263"/>
            <a:ext cx="706866" cy="245395"/>
          </a:xfrm>
          <a:prstGeom prst="rect">
            <a:avLst/>
          </a:prstGeom>
        </p:spPr>
      </p:pic>
      <p:sp>
        <p:nvSpPr>
          <p:cNvPr id="20" name="Espace réservé du texte 19">
            <a:extLst>
              <a:ext uri="{FF2B5EF4-FFF2-40B4-BE49-F238E27FC236}">
                <a16:creationId xmlns:a16="http://schemas.microsoft.com/office/drawing/2014/main" id="{895A38E2-9544-7943-B8EA-66A70DED01AE}"/>
              </a:ext>
            </a:extLst>
          </p:cNvPr>
          <p:cNvSpPr>
            <a:spLocks noGrp="1"/>
          </p:cNvSpPr>
          <p:nvPr>
            <p:ph type="body" sz="quarter" idx="11" hasCustomPrompt="1"/>
          </p:nvPr>
        </p:nvSpPr>
        <p:spPr>
          <a:xfrm>
            <a:off x="1333143" y="0"/>
            <a:ext cx="2674835" cy="4631108"/>
          </a:xfrm>
          <a:noFill/>
        </p:spPr>
        <p:txBody>
          <a:bodyPr lIns="108000" rIns="108000" anchor="ctr">
            <a:noAutofit/>
          </a:bodyPr>
          <a:lstStyle>
            <a:lvl1pPr algn="ctr">
              <a:lnSpc>
                <a:spcPct val="90000"/>
              </a:lnSpc>
              <a:spcBef>
                <a:spcPts val="0"/>
              </a:spcBef>
              <a:spcAft>
                <a:spcPts val="0"/>
              </a:spcAft>
              <a:defRPr sz="4000">
                <a:solidFill>
                  <a:schemeClr val="bg1"/>
                </a:solidFill>
                <a:latin typeface="Times" pitchFamily="2" charset="0"/>
              </a:defRPr>
            </a:lvl1pPr>
            <a:lvl2pPr algn="ctr">
              <a:lnSpc>
                <a:spcPct val="90000"/>
              </a:lnSpc>
              <a:spcBef>
                <a:spcPts val="0"/>
              </a:spcBef>
              <a:spcAft>
                <a:spcPts val="0"/>
              </a:spcAft>
              <a:defRPr sz="1600" b="0">
                <a:solidFill>
                  <a:schemeClr val="bg1"/>
                </a:solidFill>
              </a:defRPr>
            </a:lvl2pPr>
          </a:lstStyle>
          <a:p>
            <a:pPr lvl="0"/>
            <a:r>
              <a:rPr lang="fr-CA"/>
              <a:t>Module no</a:t>
            </a:r>
            <a:endParaRPr lang="fr-FR"/>
          </a:p>
          <a:p>
            <a:pPr lvl="1"/>
            <a:r>
              <a:rPr lang="fr-FR"/>
              <a:t>Titre du module</a:t>
            </a:r>
            <a:endParaRPr lang="fr-CA"/>
          </a:p>
        </p:txBody>
      </p:sp>
      <p:sp>
        <p:nvSpPr>
          <p:cNvPr id="10" name="Espace réservé du pied de page 4">
            <a:extLst>
              <a:ext uri="{FF2B5EF4-FFF2-40B4-BE49-F238E27FC236}">
                <a16:creationId xmlns:a16="http://schemas.microsoft.com/office/drawing/2014/main" id="{075E37F6-4765-9F40-9888-ACC593449D7F}"/>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3</a:t>
            </a:r>
          </a:p>
        </p:txBody>
      </p:sp>
      <p:sp>
        <p:nvSpPr>
          <p:cNvPr id="11" name="Espace réservé du numéro de diapositive 5">
            <a:extLst>
              <a:ext uri="{FF2B5EF4-FFF2-40B4-BE49-F238E27FC236}">
                <a16:creationId xmlns:a16="http://schemas.microsoft.com/office/drawing/2014/main" id="{1311CE28-38E4-984F-BB64-F9C89307CAED}"/>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13" name="Graphique 12">
            <a:hlinkClick r:id="rId4" action="ppaction://hlinksldjump"/>
            <a:extLst>
              <a:ext uri="{FF2B5EF4-FFF2-40B4-BE49-F238E27FC236}">
                <a16:creationId xmlns:a16="http://schemas.microsoft.com/office/drawing/2014/main" id="{6AD670AA-1D62-F74B-9323-C667C088000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2208343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ection">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2A3659CF-5311-BC4F-8F7B-F4A88621C42A}"/>
              </a:ext>
            </a:extLst>
          </p:cNvPr>
          <p:cNvPicPr>
            <a:picLocks noChangeAspect="1"/>
          </p:cNvPicPr>
          <p:nvPr userDrawn="1"/>
        </p:nvPicPr>
        <p:blipFill>
          <a:blip r:embed="rId2"/>
          <a:srcRect/>
          <a:stretch/>
        </p:blipFill>
        <p:spPr>
          <a:xfrm>
            <a:off x="0" y="0"/>
            <a:ext cx="9144000" cy="4648200"/>
          </a:xfrm>
          <a:prstGeom prst="rect">
            <a:avLst/>
          </a:prstGeom>
        </p:spPr>
      </p:pic>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3"/>
          <a:stretch>
            <a:fillRect/>
          </a:stretch>
        </p:blipFill>
        <p:spPr>
          <a:xfrm>
            <a:off x="7825946" y="4793263"/>
            <a:ext cx="706866" cy="245395"/>
          </a:xfrm>
          <a:prstGeom prst="rect">
            <a:avLst/>
          </a:prstGeom>
        </p:spPr>
      </p:pic>
      <p:sp>
        <p:nvSpPr>
          <p:cNvPr id="10" name="Espace réservé du texte 19">
            <a:extLst>
              <a:ext uri="{FF2B5EF4-FFF2-40B4-BE49-F238E27FC236}">
                <a16:creationId xmlns:a16="http://schemas.microsoft.com/office/drawing/2014/main" id="{148E7ED7-6889-F543-B19E-E2212B2B8F42}"/>
              </a:ext>
            </a:extLst>
          </p:cNvPr>
          <p:cNvSpPr>
            <a:spLocks noGrp="1"/>
          </p:cNvSpPr>
          <p:nvPr>
            <p:ph type="body" sz="quarter" idx="11" hasCustomPrompt="1"/>
          </p:nvPr>
        </p:nvSpPr>
        <p:spPr>
          <a:xfrm>
            <a:off x="1333143" y="0"/>
            <a:ext cx="2674835" cy="4631108"/>
          </a:xfrm>
          <a:noFill/>
        </p:spPr>
        <p:txBody>
          <a:bodyPr lIns="108000" rIns="108000" anchor="ctr">
            <a:noAutofit/>
          </a:bodyPr>
          <a:lstStyle>
            <a:lvl1pPr algn="ctr">
              <a:lnSpc>
                <a:spcPct val="90000"/>
              </a:lnSpc>
              <a:spcBef>
                <a:spcPts val="0"/>
              </a:spcBef>
              <a:spcAft>
                <a:spcPts val="400"/>
              </a:spcAft>
              <a:defRPr sz="3000">
                <a:solidFill>
                  <a:schemeClr val="bg1"/>
                </a:solidFill>
                <a:latin typeface="Times" pitchFamily="2" charset="0"/>
              </a:defRPr>
            </a:lvl1pPr>
            <a:lvl2pPr algn="ctr">
              <a:lnSpc>
                <a:spcPct val="114000"/>
              </a:lnSpc>
              <a:spcBef>
                <a:spcPts val="400"/>
              </a:spcBef>
              <a:spcAft>
                <a:spcPts val="400"/>
              </a:spcAft>
              <a:defRPr sz="1000" b="0">
                <a:solidFill>
                  <a:schemeClr val="bg1"/>
                </a:solidFill>
              </a:defRPr>
            </a:lvl2pPr>
          </a:lstStyle>
          <a:p>
            <a:pPr lvl="0"/>
            <a:r>
              <a:rPr lang="fr-CA"/>
              <a:t>Introduction</a:t>
            </a:r>
            <a:endParaRPr lang="fr-FR"/>
          </a:p>
          <a:p>
            <a:pPr lvl="1"/>
            <a:r>
              <a:rPr lang="fr-FR"/>
              <a:t>Texte d’introduction</a:t>
            </a:r>
            <a:endParaRPr lang="fr-CA"/>
          </a:p>
        </p:txBody>
      </p:sp>
      <p:sp>
        <p:nvSpPr>
          <p:cNvPr id="11" name="Espace réservé du pied de page 4">
            <a:extLst>
              <a:ext uri="{FF2B5EF4-FFF2-40B4-BE49-F238E27FC236}">
                <a16:creationId xmlns:a16="http://schemas.microsoft.com/office/drawing/2014/main" id="{85608C6F-39C8-BE40-BDDC-4B89CDCCBBF2}"/>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3</a:t>
            </a:r>
          </a:p>
        </p:txBody>
      </p:sp>
      <p:sp>
        <p:nvSpPr>
          <p:cNvPr id="13" name="Espace réservé du numéro de diapositive 5">
            <a:extLst>
              <a:ext uri="{FF2B5EF4-FFF2-40B4-BE49-F238E27FC236}">
                <a16:creationId xmlns:a16="http://schemas.microsoft.com/office/drawing/2014/main" id="{8188631A-5DFE-F040-9ABB-DB4B665E54F5}"/>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14" name="Graphique 13">
            <a:hlinkClick r:id="rId4" action="ppaction://hlinksldjump"/>
            <a:extLst>
              <a:ext uri="{FF2B5EF4-FFF2-40B4-BE49-F238E27FC236}">
                <a16:creationId xmlns:a16="http://schemas.microsoft.com/office/drawing/2014/main" id="{D9797F41-AF87-F94D-9031-E9BD70AF707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468764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2A3659CF-5311-BC4F-8F7B-F4A88621C42A}"/>
              </a:ext>
            </a:extLst>
          </p:cNvPr>
          <p:cNvPicPr>
            <a:picLocks noChangeAspect="1"/>
          </p:cNvPicPr>
          <p:nvPr userDrawn="1"/>
        </p:nvPicPr>
        <p:blipFill>
          <a:blip r:embed="rId2"/>
          <a:srcRect/>
          <a:stretch/>
        </p:blipFill>
        <p:spPr>
          <a:xfrm>
            <a:off x="0" y="0"/>
            <a:ext cx="9144000" cy="4648200"/>
          </a:xfrm>
          <a:prstGeom prst="rect">
            <a:avLst/>
          </a:prstGeom>
        </p:spPr>
      </p:pic>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3"/>
          <a:stretch>
            <a:fillRect/>
          </a:stretch>
        </p:blipFill>
        <p:spPr>
          <a:xfrm>
            <a:off x="7825946" y="4793263"/>
            <a:ext cx="706866" cy="245395"/>
          </a:xfrm>
          <a:prstGeom prst="rect">
            <a:avLst/>
          </a:prstGeom>
        </p:spPr>
      </p:pic>
      <p:sp>
        <p:nvSpPr>
          <p:cNvPr id="20" name="Espace réservé du texte 19">
            <a:extLst>
              <a:ext uri="{FF2B5EF4-FFF2-40B4-BE49-F238E27FC236}">
                <a16:creationId xmlns:a16="http://schemas.microsoft.com/office/drawing/2014/main" id="{895A38E2-9544-7943-B8EA-66A70DED01AE}"/>
              </a:ext>
            </a:extLst>
          </p:cNvPr>
          <p:cNvSpPr>
            <a:spLocks noGrp="1"/>
          </p:cNvSpPr>
          <p:nvPr>
            <p:ph type="body" sz="quarter" idx="11" hasCustomPrompt="1"/>
          </p:nvPr>
        </p:nvSpPr>
        <p:spPr>
          <a:xfrm>
            <a:off x="1333143" y="0"/>
            <a:ext cx="2674835" cy="4631108"/>
          </a:xfrm>
          <a:noFill/>
        </p:spPr>
        <p:txBody>
          <a:bodyPr lIns="108000" rIns="108000" anchor="ctr">
            <a:noAutofit/>
          </a:bodyPr>
          <a:lstStyle>
            <a:lvl1pPr algn="ctr">
              <a:lnSpc>
                <a:spcPct val="90000"/>
              </a:lnSpc>
              <a:spcBef>
                <a:spcPts val="0"/>
              </a:spcBef>
              <a:spcAft>
                <a:spcPts val="0"/>
              </a:spcAft>
              <a:defRPr sz="4000">
                <a:solidFill>
                  <a:schemeClr val="bg1"/>
                </a:solidFill>
                <a:latin typeface="Times" pitchFamily="2" charset="0"/>
              </a:defRPr>
            </a:lvl1pPr>
            <a:lvl2pPr algn="ctr">
              <a:lnSpc>
                <a:spcPct val="90000"/>
              </a:lnSpc>
              <a:spcBef>
                <a:spcPts val="0"/>
              </a:spcBef>
              <a:spcAft>
                <a:spcPts val="0"/>
              </a:spcAft>
              <a:defRPr sz="1600" b="0">
                <a:solidFill>
                  <a:schemeClr val="bg1"/>
                </a:solidFill>
              </a:defRPr>
            </a:lvl2pPr>
          </a:lstStyle>
          <a:p>
            <a:pPr lvl="0"/>
            <a:r>
              <a:rPr lang="fr-CA"/>
              <a:t>Module no</a:t>
            </a:r>
            <a:endParaRPr lang="fr-FR"/>
          </a:p>
          <a:p>
            <a:pPr lvl="1"/>
            <a:r>
              <a:rPr lang="fr-FR"/>
              <a:t>Titre du module</a:t>
            </a:r>
            <a:endParaRPr lang="fr-CA"/>
          </a:p>
        </p:txBody>
      </p:sp>
      <p:sp>
        <p:nvSpPr>
          <p:cNvPr id="10" name="Espace réservé du pied de page 4">
            <a:extLst>
              <a:ext uri="{FF2B5EF4-FFF2-40B4-BE49-F238E27FC236}">
                <a16:creationId xmlns:a16="http://schemas.microsoft.com/office/drawing/2014/main" id="{8C53A3C9-EBFB-1341-AC39-0EC27640AA44}"/>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4</a:t>
            </a:r>
          </a:p>
        </p:txBody>
      </p:sp>
      <p:sp>
        <p:nvSpPr>
          <p:cNvPr id="11" name="Espace réservé du numéro de diapositive 5">
            <a:extLst>
              <a:ext uri="{FF2B5EF4-FFF2-40B4-BE49-F238E27FC236}">
                <a16:creationId xmlns:a16="http://schemas.microsoft.com/office/drawing/2014/main" id="{4E3E31E7-4BCB-2D4F-91B2-BFD35BB16E3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13" name="Graphique 12">
            <a:hlinkClick r:id="rId4" action="ppaction://hlinksldjump"/>
            <a:extLst>
              <a:ext uri="{FF2B5EF4-FFF2-40B4-BE49-F238E27FC236}">
                <a16:creationId xmlns:a16="http://schemas.microsoft.com/office/drawing/2014/main" id="{EE103662-4398-A54C-AA3C-72DE0344CC1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2095486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Section">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2A3659CF-5311-BC4F-8F7B-F4A88621C42A}"/>
              </a:ext>
            </a:extLst>
          </p:cNvPr>
          <p:cNvPicPr>
            <a:picLocks noChangeAspect="1"/>
          </p:cNvPicPr>
          <p:nvPr userDrawn="1"/>
        </p:nvPicPr>
        <p:blipFill>
          <a:blip r:embed="rId2"/>
          <a:srcRect/>
          <a:stretch/>
        </p:blipFill>
        <p:spPr>
          <a:xfrm>
            <a:off x="0" y="0"/>
            <a:ext cx="9144000" cy="4648200"/>
          </a:xfrm>
          <a:prstGeom prst="rect">
            <a:avLst/>
          </a:prstGeom>
        </p:spPr>
      </p:pic>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3"/>
          <a:stretch>
            <a:fillRect/>
          </a:stretch>
        </p:blipFill>
        <p:spPr>
          <a:xfrm>
            <a:off x="7825946" y="4793263"/>
            <a:ext cx="706866" cy="245395"/>
          </a:xfrm>
          <a:prstGeom prst="rect">
            <a:avLst/>
          </a:prstGeom>
        </p:spPr>
      </p:pic>
      <p:sp>
        <p:nvSpPr>
          <p:cNvPr id="10" name="Espace réservé du texte 19">
            <a:extLst>
              <a:ext uri="{FF2B5EF4-FFF2-40B4-BE49-F238E27FC236}">
                <a16:creationId xmlns:a16="http://schemas.microsoft.com/office/drawing/2014/main" id="{02496C92-5111-D747-B553-4A674CCDC4AD}"/>
              </a:ext>
            </a:extLst>
          </p:cNvPr>
          <p:cNvSpPr>
            <a:spLocks noGrp="1"/>
          </p:cNvSpPr>
          <p:nvPr>
            <p:ph type="body" sz="quarter" idx="11" hasCustomPrompt="1"/>
          </p:nvPr>
        </p:nvSpPr>
        <p:spPr>
          <a:xfrm>
            <a:off x="1333143" y="0"/>
            <a:ext cx="2674835" cy="4631108"/>
          </a:xfrm>
          <a:noFill/>
        </p:spPr>
        <p:txBody>
          <a:bodyPr lIns="108000" rIns="108000" anchor="ctr">
            <a:noAutofit/>
          </a:bodyPr>
          <a:lstStyle>
            <a:lvl1pPr algn="ctr">
              <a:lnSpc>
                <a:spcPct val="90000"/>
              </a:lnSpc>
              <a:spcBef>
                <a:spcPts val="0"/>
              </a:spcBef>
              <a:spcAft>
                <a:spcPts val="400"/>
              </a:spcAft>
              <a:defRPr sz="3000">
                <a:solidFill>
                  <a:schemeClr val="bg1"/>
                </a:solidFill>
                <a:latin typeface="Times" pitchFamily="2" charset="0"/>
              </a:defRPr>
            </a:lvl1pPr>
            <a:lvl2pPr algn="ctr">
              <a:lnSpc>
                <a:spcPct val="114000"/>
              </a:lnSpc>
              <a:spcBef>
                <a:spcPts val="400"/>
              </a:spcBef>
              <a:spcAft>
                <a:spcPts val="400"/>
              </a:spcAft>
              <a:defRPr sz="1000" b="0">
                <a:solidFill>
                  <a:schemeClr val="bg1"/>
                </a:solidFill>
              </a:defRPr>
            </a:lvl2pPr>
          </a:lstStyle>
          <a:p>
            <a:pPr lvl="0"/>
            <a:r>
              <a:rPr lang="fr-CA"/>
              <a:t>Introduction</a:t>
            </a:r>
            <a:endParaRPr lang="fr-FR"/>
          </a:p>
          <a:p>
            <a:pPr lvl="1"/>
            <a:r>
              <a:rPr lang="fr-FR"/>
              <a:t>Texte d’introduction</a:t>
            </a:r>
            <a:endParaRPr lang="fr-CA"/>
          </a:p>
        </p:txBody>
      </p:sp>
      <p:sp>
        <p:nvSpPr>
          <p:cNvPr id="11" name="Espace réservé du pied de page 4">
            <a:extLst>
              <a:ext uri="{FF2B5EF4-FFF2-40B4-BE49-F238E27FC236}">
                <a16:creationId xmlns:a16="http://schemas.microsoft.com/office/drawing/2014/main" id="{06868B04-CD73-6A44-A209-025345B34DC5}"/>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4</a:t>
            </a:r>
          </a:p>
        </p:txBody>
      </p:sp>
      <p:sp>
        <p:nvSpPr>
          <p:cNvPr id="13" name="Espace réservé du numéro de diapositive 5">
            <a:extLst>
              <a:ext uri="{FF2B5EF4-FFF2-40B4-BE49-F238E27FC236}">
                <a16:creationId xmlns:a16="http://schemas.microsoft.com/office/drawing/2014/main" id="{3C1A4F42-C8C6-364A-8773-0AD056E5FD52}"/>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14" name="Graphique 13">
            <a:hlinkClick r:id="rId4" action="ppaction://hlinksldjump"/>
            <a:extLst>
              <a:ext uri="{FF2B5EF4-FFF2-40B4-BE49-F238E27FC236}">
                <a16:creationId xmlns:a16="http://schemas.microsoft.com/office/drawing/2014/main" id="{47321EFA-E21C-6E49-8143-C6856CACB21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764864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onten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0D8A01-5867-3149-9034-BEB41FEE2DE4}"/>
              </a:ext>
            </a:extLst>
          </p:cNvPr>
          <p:cNvSpPr/>
          <p:nvPr userDrawn="1"/>
        </p:nvSpPr>
        <p:spPr>
          <a:xfrm>
            <a:off x="2049154" y="1"/>
            <a:ext cx="7094843" cy="6881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8" name="Espace réservé du numéro de diapositive 5">
            <a:extLst>
              <a:ext uri="{FF2B5EF4-FFF2-40B4-BE49-F238E27FC236}">
                <a16:creationId xmlns:a16="http://schemas.microsoft.com/office/drawing/2014/main" id="{48005ECA-F86A-3747-8DFF-78BF466E659C}"/>
              </a:ext>
            </a:extLst>
          </p:cNvPr>
          <p:cNvSpPr>
            <a:spLocks noGrp="1"/>
          </p:cNvSpPr>
          <p:nvPr>
            <p:ph type="sldNum" sz="quarter" idx="4"/>
          </p:nvPr>
        </p:nvSpPr>
        <p:spPr>
          <a:xfrm>
            <a:off x="8626819" y="4784356"/>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2"/>
          <a:stretch>
            <a:fillRect/>
          </a:stretch>
        </p:blipFill>
        <p:spPr>
          <a:xfrm>
            <a:off x="7825946" y="4793264"/>
            <a:ext cx="706866" cy="245395"/>
          </a:xfrm>
          <a:prstGeom prst="rect">
            <a:avLst/>
          </a:prstGeom>
        </p:spPr>
      </p:pic>
      <p:sp>
        <p:nvSpPr>
          <p:cNvPr id="16" name="Espace réservé du texte 15">
            <a:extLst>
              <a:ext uri="{FF2B5EF4-FFF2-40B4-BE49-F238E27FC236}">
                <a16:creationId xmlns:a16="http://schemas.microsoft.com/office/drawing/2014/main" id="{BED282B2-773A-8D4D-B207-07A98FA4EDA6}"/>
              </a:ext>
            </a:extLst>
          </p:cNvPr>
          <p:cNvSpPr>
            <a:spLocks noGrp="1"/>
          </p:cNvSpPr>
          <p:nvPr>
            <p:ph type="body" sz="quarter" idx="10" hasCustomPrompt="1"/>
          </p:nvPr>
        </p:nvSpPr>
        <p:spPr>
          <a:xfrm>
            <a:off x="2440692" y="-764"/>
            <a:ext cx="6186125" cy="688153"/>
          </a:xfrm>
        </p:spPr>
        <p:txBody>
          <a:bodyPr anchor="ctr">
            <a:noAutofit/>
          </a:bodyPr>
          <a:lstStyle>
            <a:lvl1pPr>
              <a:defRPr sz="1400" b="0"/>
            </a:lvl1pPr>
          </a:lstStyle>
          <a:p>
            <a:pPr lvl="0"/>
            <a:r>
              <a:rPr lang="fr-CA"/>
              <a:t>Titre du sous-module</a:t>
            </a:r>
          </a:p>
        </p:txBody>
      </p:sp>
      <p:sp>
        <p:nvSpPr>
          <p:cNvPr id="21" name="Espace réservé du texte 2">
            <a:extLst>
              <a:ext uri="{FF2B5EF4-FFF2-40B4-BE49-F238E27FC236}">
                <a16:creationId xmlns:a16="http://schemas.microsoft.com/office/drawing/2014/main" id="{5FC1732C-5E06-6E4E-A619-DA34CCC12C99}"/>
              </a:ext>
            </a:extLst>
          </p:cNvPr>
          <p:cNvSpPr>
            <a:spLocks noGrp="1"/>
          </p:cNvSpPr>
          <p:nvPr>
            <p:ph idx="12"/>
          </p:nvPr>
        </p:nvSpPr>
        <p:spPr>
          <a:xfrm>
            <a:off x="461473" y="954822"/>
            <a:ext cx="8165345" cy="3419576"/>
          </a:xfrm>
          <a:prstGeom prst="rect">
            <a:avLst/>
          </a:prstGeom>
        </p:spPr>
        <p:txBody>
          <a:bodyPr vert="horz" lIns="0" tIns="0" rIns="0" bIns="0" rtlCol="0">
            <a:no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23" name="Espace réservé du texte 19">
            <a:extLst>
              <a:ext uri="{FF2B5EF4-FFF2-40B4-BE49-F238E27FC236}">
                <a16:creationId xmlns:a16="http://schemas.microsoft.com/office/drawing/2014/main" id="{CD8BB097-DDAA-0B4F-B6DA-E8B3F4E396EA}"/>
              </a:ext>
            </a:extLst>
          </p:cNvPr>
          <p:cNvSpPr>
            <a:spLocks noGrp="1"/>
          </p:cNvSpPr>
          <p:nvPr>
            <p:ph type="body" sz="quarter" idx="11" hasCustomPrompt="1"/>
          </p:nvPr>
        </p:nvSpPr>
        <p:spPr>
          <a:xfrm>
            <a:off x="-1" y="0"/>
            <a:ext cx="2049153" cy="687600"/>
          </a:xfrm>
          <a:solidFill>
            <a:schemeClr val="accent1"/>
          </a:solidFill>
        </p:spPr>
        <p:txBody>
          <a:bodyPr lIns="108000" rIns="108000" anchor="ctr">
            <a:noAutofit/>
          </a:bodyPr>
          <a:lstStyle>
            <a:lvl1pPr algn="ctr">
              <a:lnSpc>
                <a:spcPct val="90000"/>
              </a:lnSpc>
              <a:spcBef>
                <a:spcPts val="0"/>
              </a:spcBef>
              <a:spcAft>
                <a:spcPts val="0"/>
              </a:spcAft>
              <a:defRPr sz="2000">
                <a:solidFill>
                  <a:schemeClr val="bg1"/>
                </a:solidFill>
                <a:latin typeface="Times" pitchFamily="2" charset="0"/>
              </a:defRPr>
            </a:lvl1pPr>
            <a:lvl2pPr algn="ctr">
              <a:lnSpc>
                <a:spcPct val="90000"/>
              </a:lnSpc>
              <a:spcBef>
                <a:spcPts val="0"/>
              </a:spcBef>
              <a:spcAft>
                <a:spcPts val="0"/>
              </a:spcAft>
              <a:defRPr b="0">
                <a:solidFill>
                  <a:schemeClr val="bg1"/>
                </a:solidFill>
              </a:defRPr>
            </a:lvl2pPr>
          </a:lstStyle>
          <a:p>
            <a:pPr lvl="0"/>
            <a:r>
              <a:rPr lang="fr-CA"/>
              <a:t>Module no</a:t>
            </a:r>
            <a:endParaRPr lang="fr-FR"/>
          </a:p>
          <a:p>
            <a:pPr lvl="1"/>
            <a:r>
              <a:rPr lang="fr-FR"/>
              <a:t>Titre du module</a:t>
            </a:r>
            <a:endParaRPr lang="fr-CA"/>
          </a:p>
        </p:txBody>
      </p:sp>
      <p:sp>
        <p:nvSpPr>
          <p:cNvPr id="13" name="Espace réservé du pied de page 4">
            <a:extLst>
              <a:ext uri="{FF2B5EF4-FFF2-40B4-BE49-F238E27FC236}">
                <a16:creationId xmlns:a16="http://schemas.microsoft.com/office/drawing/2014/main" id="{7884C55F-C892-3E47-A10C-BDA744C49810}"/>
              </a:ext>
            </a:extLst>
          </p:cNvPr>
          <p:cNvSpPr>
            <a:spLocks noGrp="1"/>
          </p:cNvSpPr>
          <p:nvPr>
            <p:ph type="ftr" sz="quarter" idx="3"/>
          </p:nvPr>
        </p:nvSpPr>
        <p:spPr>
          <a:xfrm>
            <a:off x="4614730" y="4784356"/>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pic>
        <p:nvPicPr>
          <p:cNvPr id="14" name="Graphique 13">
            <a:hlinkClick r:id="rId3" action="ppaction://hlinksldjump"/>
            <a:extLst>
              <a:ext uri="{FF2B5EF4-FFF2-40B4-BE49-F238E27FC236}">
                <a16:creationId xmlns:a16="http://schemas.microsoft.com/office/drawing/2014/main" id="{90067038-5F16-BF43-A2D3-531484BCED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1474" y="4767733"/>
            <a:ext cx="256701" cy="256701"/>
          </a:xfrm>
          <a:prstGeom prst="rect">
            <a:avLst/>
          </a:prstGeom>
        </p:spPr>
      </p:pic>
    </p:spTree>
    <p:extLst>
      <p:ext uri="{BB962C8B-B14F-4D97-AF65-F5344CB8AC3E}">
        <p14:creationId xmlns:p14="http://schemas.microsoft.com/office/powerpoint/2010/main" val="767953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age accueil">
    <p:bg>
      <p:bgRef idx="1001">
        <a:schemeClr val="bg1"/>
      </p:bgRef>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824BDD9-C8C5-E847-B99C-797F3F599F61}"/>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72746902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nten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0D8A01-5867-3149-9034-BEB41FEE2DE4}"/>
              </a:ext>
            </a:extLst>
          </p:cNvPr>
          <p:cNvSpPr/>
          <p:nvPr userDrawn="1"/>
        </p:nvSpPr>
        <p:spPr>
          <a:xfrm>
            <a:off x="2049153" y="0"/>
            <a:ext cx="7094843" cy="68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5">
            <a:extLst>
              <a:ext uri="{FF2B5EF4-FFF2-40B4-BE49-F238E27FC236}">
                <a16:creationId xmlns:a16="http://schemas.microsoft.com/office/drawing/2014/main" id="{48005ECA-F86A-3747-8DFF-78BF466E659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2"/>
          <a:stretch>
            <a:fillRect/>
          </a:stretch>
        </p:blipFill>
        <p:spPr>
          <a:xfrm>
            <a:off x="7825946" y="4793263"/>
            <a:ext cx="706866" cy="245395"/>
          </a:xfrm>
          <a:prstGeom prst="rect">
            <a:avLst/>
          </a:prstGeom>
        </p:spPr>
      </p:pic>
      <p:sp>
        <p:nvSpPr>
          <p:cNvPr id="16" name="Espace réservé du texte 15">
            <a:extLst>
              <a:ext uri="{FF2B5EF4-FFF2-40B4-BE49-F238E27FC236}">
                <a16:creationId xmlns:a16="http://schemas.microsoft.com/office/drawing/2014/main" id="{BED282B2-773A-8D4D-B207-07A98FA4EDA6}"/>
              </a:ext>
            </a:extLst>
          </p:cNvPr>
          <p:cNvSpPr>
            <a:spLocks noGrp="1"/>
          </p:cNvSpPr>
          <p:nvPr>
            <p:ph type="body" sz="quarter" idx="10" hasCustomPrompt="1"/>
          </p:nvPr>
        </p:nvSpPr>
        <p:spPr>
          <a:xfrm>
            <a:off x="2440691" y="-765"/>
            <a:ext cx="6186125" cy="688153"/>
          </a:xfrm>
        </p:spPr>
        <p:txBody>
          <a:bodyPr anchor="ctr">
            <a:noAutofit/>
          </a:bodyPr>
          <a:lstStyle>
            <a:lvl1pPr>
              <a:defRPr sz="1400" b="0"/>
            </a:lvl1pPr>
          </a:lstStyle>
          <a:p>
            <a:pPr lvl="0"/>
            <a:r>
              <a:rPr lang="fr-CA"/>
              <a:t>Titre du sous-module</a:t>
            </a:r>
          </a:p>
        </p:txBody>
      </p:sp>
      <p:sp>
        <p:nvSpPr>
          <p:cNvPr id="20" name="Espace réservé du texte 19">
            <a:extLst>
              <a:ext uri="{FF2B5EF4-FFF2-40B4-BE49-F238E27FC236}">
                <a16:creationId xmlns:a16="http://schemas.microsoft.com/office/drawing/2014/main" id="{895A38E2-9544-7943-B8EA-66A70DED01AE}"/>
              </a:ext>
            </a:extLst>
          </p:cNvPr>
          <p:cNvSpPr>
            <a:spLocks noGrp="1"/>
          </p:cNvSpPr>
          <p:nvPr>
            <p:ph type="body" sz="quarter" idx="11" hasCustomPrompt="1"/>
          </p:nvPr>
        </p:nvSpPr>
        <p:spPr>
          <a:xfrm>
            <a:off x="-1" y="0"/>
            <a:ext cx="2049153" cy="687600"/>
          </a:xfrm>
          <a:solidFill>
            <a:schemeClr val="accent1"/>
          </a:solidFill>
        </p:spPr>
        <p:txBody>
          <a:bodyPr lIns="108000" rIns="108000" anchor="ctr">
            <a:noAutofit/>
          </a:bodyPr>
          <a:lstStyle>
            <a:lvl1pPr algn="ctr">
              <a:lnSpc>
                <a:spcPct val="90000"/>
              </a:lnSpc>
              <a:spcBef>
                <a:spcPts val="0"/>
              </a:spcBef>
              <a:spcAft>
                <a:spcPts val="0"/>
              </a:spcAft>
              <a:defRPr sz="2000">
                <a:solidFill>
                  <a:schemeClr val="bg1"/>
                </a:solidFill>
                <a:latin typeface="Times" pitchFamily="2" charset="0"/>
              </a:defRPr>
            </a:lvl1pPr>
            <a:lvl2pPr algn="ctr">
              <a:lnSpc>
                <a:spcPct val="90000"/>
              </a:lnSpc>
              <a:spcBef>
                <a:spcPts val="0"/>
              </a:spcBef>
              <a:spcAft>
                <a:spcPts val="0"/>
              </a:spcAft>
              <a:defRPr b="0">
                <a:solidFill>
                  <a:schemeClr val="bg1"/>
                </a:solidFill>
              </a:defRPr>
            </a:lvl2pPr>
          </a:lstStyle>
          <a:p>
            <a:pPr lvl="0"/>
            <a:r>
              <a:rPr lang="fr-CA"/>
              <a:t>Module no</a:t>
            </a:r>
            <a:endParaRPr lang="fr-FR"/>
          </a:p>
          <a:p>
            <a:pPr lvl="1"/>
            <a:r>
              <a:rPr lang="fr-FR"/>
              <a:t>Titre du module</a:t>
            </a:r>
            <a:endParaRPr lang="fr-CA"/>
          </a:p>
        </p:txBody>
      </p:sp>
      <p:sp>
        <p:nvSpPr>
          <p:cNvPr id="15" name="Espace réservé du texte 2">
            <a:extLst>
              <a:ext uri="{FF2B5EF4-FFF2-40B4-BE49-F238E27FC236}">
                <a16:creationId xmlns:a16="http://schemas.microsoft.com/office/drawing/2014/main" id="{7BF93714-5C26-A446-BAD8-9CE0D36AF651}"/>
              </a:ext>
            </a:extLst>
          </p:cNvPr>
          <p:cNvSpPr>
            <a:spLocks noGrp="1"/>
          </p:cNvSpPr>
          <p:nvPr>
            <p:ph idx="1"/>
          </p:nvPr>
        </p:nvSpPr>
        <p:spPr>
          <a:xfrm>
            <a:off x="461473" y="954821"/>
            <a:ext cx="2512463" cy="3419575"/>
          </a:xfrm>
          <a:prstGeom prst="rect">
            <a:avLst/>
          </a:prstGeom>
        </p:spPr>
        <p:txBody>
          <a:bodyPr vert="horz" lIns="0" tIns="0" rIns="0" bIns="0" rtlCol="0">
            <a:no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18" name="Espace réservé du texte 2">
            <a:extLst>
              <a:ext uri="{FF2B5EF4-FFF2-40B4-BE49-F238E27FC236}">
                <a16:creationId xmlns:a16="http://schemas.microsoft.com/office/drawing/2014/main" id="{98F7C2C2-1E32-054B-BC84-90F021B8E865}"/>
              </a:ext>
            </a:extLst>
          </p:cNvPr>
          <p:cNvSpPr>
            <a:spLocks noGrp="1"/>
          </p:cNvSpPr>
          <p:nvPr>
            <p:ph idx="13"/>
          </p:nvPr>
        </p:nvSpPr>
        <p:spPr>
          <a:xfrm>
            <a:off x="6118789" y="954821"/>
            <a:ext cx="2512463" cy="3419575"/>
          </a:xfrm>
          <a:prstGeom prst="rect">
            <a:avLst/>
          </a:prstGeom>
        </p:spPr>
        <p:txBody>
          <a:bodyPr vert="horz" lIns="0" tIns="0" rIns="0" bIns="0" rtlCol="0">
            <a:no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19" name="Espace réservé du texte 2">
            <a:extLst>
              <a:ext uri="{FF2B5EF4-FFF2-40B4-BE49-F238E27FC236}">
                <a16:creationId xmlns:a16="http://schemas.microsoft.com/office/drawing/2014/main" id="{0D094BD4-B6AB-5749-A2A8-6B47888A0A9A}"/>
              </a:ext>
            </a:extLst>
          </p:cNvPr>
          <p:cNvSpPr>
            <a:spLocks noGrp="1"/>
          </p:cNvSpPr>
          <p:nvPr>
            <p:ph idx="14"/>
          </p:nvPr>
        </p:nvSpPr>
        <p:spPr>
          <a:xfrm>
            <a:off x="3290131" y="954821"/>
            <a:ext cx="2512463" cy="3419575"/>
          </a:xfrm>
          <a:prstGeom prst="rect">
            <a:avLst/>
          </a:prstGeom>
        </p:spPr>
        <p:txBody>
          <a:bodyPr vert="horz" lIns="0" tIns="0" rIns="0" bIns="0" rtlCol="0">
            <a:no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14" name="Espace réservé du pied de page 4">
            <a:extLst>
              <a:ext uri="{FF2B5EF4-FFF2-40B4-BE49-F238E27FC236}">
                <a16:creationId xmlns:a16="http://schemas.microsoft.com/office/drawing/2014/main" id="{5B78C943-E942-5642-9971-07B9BEB4D66F}"/>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pic>
        <p:nvPicPr>
          <p:cNvPr id="17" name="Graphique 16">
            <a:hlinkClick r:id="rId3" action="ppaction://hlinksldjump"/>
            <a:extLst>
              <a:ext uri="{FF2B5EF4-FFF2-40B4-BE49-F238E27FC236}">
                <a16:creationId xmlns:a16="http://schemas.microsoft.com/office/drawing/2014/main" id="{287BEC54-CF74-4245-BA31-33BB1E013B9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87625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0D8A01-5867-3149-9034-BEB41FEE2DE4}"/>
              </a:ext>
            </a:extLst>
          </p:cNvPr>
          <p:cNvSpPr/>
          <p:nvPr userDrawn="1"/>
        </p:nvSpPr>
        <p:spPr>
          <a:xfrm>
            <a:off x="2049153" y="0"/>
            <a:ext cx="7094843" cy="68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5">
            <a:extLst>
              <a:ext uri="{FF2B5EF4-FFF2-40B4-BE49-F238E27FC236}">
                <a16:creationId xmlns:a16="http://schemas.microsoft.com/office/drawing/2014/main" id="{48005ECA-F86A-3747-8DFF-78BF466E659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2"/>
          <a:stretch>
            <a:fillRect/>
          </a:stretch>
        </p:blipFill>
        <p:spPr>
          <a:xfrm>
            <a:off x="7825946" y="4793263"/>
            <a:ext cx="706866" cy="245395"/>
          </a:xfrm>
          <a:prstGeom prst="rect">
            <a:avLst/>
          </a:prstGeom>
        </p:spPr>
      </p:pic>
      <p:sp>
        <p:nvSpPr>
          <p:cNvPr id="16" name="Espace réservé du texte 15">
            <a:extLst>
              <a:ext uri="{FF2B5EF4-FFF2-40B4-BE49-F238E27FC236}">
                <a16:creationId xmlns:a16="http://schemas.microsoft.com/office/drawing/2014/main" id="{BED282B2-773A-8D4D-B207-07A98FA4EDA6}"/>
              </a:ext>
            </a:extLst>
          </p:cNvPr>
          <p:cNvSpPr>
            <a:spLocks noGrp="1"/>
          </p:cNvSpPr>
          <p:nvPr>
            <p:ph type="body" sz="quarter" idx="10" hasCustomPrompt="1"/>
          </p:nvPr>
        </p:nvSpPr>
        <p:spPr>
          <a:xfrm>
            <a:off x="2440691" y="-765"/>
            <a:ext cx="6186125" cy="688153"/>
          </a:xfrm>
        </p:spPr>
        <p:txBody>
          <a:bodyPr anchor="ctr">
            <a:noAutofit/>
          </a:bodyPr>
          <a:lstStyle>
            <a:lvl1pPr>
              <a:defRPr sz="1400" b="0"/>
            </a:lvl1pPr>
          </a:lstStyle>
          <a:p>
            <a:pPr lvl="0"/>
            <a:r>
              <a:rPr lang="fr-CA"/>
              <a:t>Titre du sous-module</a:t>
            </a:r>
          </a:p>
        </p:txBody>
      </p:sp>
      <p:sp>
        <p:nvSpPr>
          <p:cNvPr id="20" name="Espace réservé du texte 19">
            <a:extLst>
              <a:ext uri="{FF2B5EF4-FFF2-40B4-BE49-F238E27FC236}">
                <a16:creationId xmlns:a16="http://schemas.microsoft.com/office/drawing/2014/main" id="{895A38E2-9544-7943-B8EA-66A70DED01AE}"/>
              </a:ext>
            </a:extLst>
          </p:cNvPr>
          <p:cNvSpPr>
            <a:spLocks noGrp="1"/>
          </p:cNvSpPr>
          <p:nvPr>
            <p:ph type="body" sz="quarter" idx="11" hasCustomPrompt="1"/>
          </p:nvPr>
        </p:nvSpPr>
        <p:spPr>
          <a:xfrm>
            <a:off x="-1" y="0"/>
            <a:ext cx="2049153" cy="687600"/>
          </a:xfrm>
          <a:solidFill>
            <a:schemeClr val="accent1"/>
          </a:solidFill>
        </p:spPr>
        <p:txBody>
          <a:bodyPr lIns="108000" rIns="108000" anchor="ctr">
            <a:noAutofit/>
          </a:bodyPr>
          <a:lstStyle>
            <a:lvl1pPr algn="ctr">
              <a:lnSpc>
                <a:spcPct val="90000"/>
              </a:lnSpc>
              <a:spcBef>
                <a:spcPts val="0"/>
              </a:spcBef>
              <a:spcAft>
                <a:spcPts val="0"/>
              </a:spcAft>
              <a:defRPr sz="2000">
                <a:solidFill>
                  <a:schemeClr val="bg1"/>
                </a:solidFill>
                <a:latin typeface="Times" pitchFamily="2" charset="0"/>
              </a:defRPr>
            </a:lvl1pPr>
            <a:lvl2pPr algn="ctr">
              <a:lnSpc>
                <a:spcPct val="90000"/>
              </a:lnSpc>
              <a:spcBef>
                <a:spcPts val="0"/>
              </a:spcBef>
              <a:spcAft>
                <a:spcPts val="0"/>
              </a:spcAft>
              <a:defRPr b="0">
                <a:solidFill>
                  <a:schemeClr val="bg1"/>
                </a:solidFill>
              </a:defRPr>
            </a:lvl2pPr>
          </a:lstStyle>
          <a:p>
            <a:pPr lvl="0"/>
            <a:r>
              <a:rPr lang="fr-CA"/>
              <a:t>Module no</a:t>
            </a:r>
            <a:endParaRPr lang="fr-FR"/>
          </a:p>
          <a:p>
            <a:pPr lvl="1"/>
            <a:r>
              <a:rPr lang="fr-FR"/>
              <a:t>Titre du module</a:t>
            </a:r>
            <a:endParaRPr lang="fr-CA"/>
          </a:p>
        </p:txBody>
      </p:sp>
      <p:sp>
        <p:nvSpPr>
          <p:cNvPr id="15" name="Espace réservé du texte 2">
            <a:extLst>
              <a:ext uri="{FF2B5EF4-FFF2-40B4-BE49-F238E27FC236}">
                <a16:creationId xmlns:a16="http://schemas.microsoft.com/office/drawing/2014/main" id="{7BF93714-5C26-A446-BAD8-9CE0D36AF651}"/>
              </a:ext>
            </a:extLst>
          </p:cNvPr>
          <p:cNvSpPr>
            <a:spLocks noGrp="1"/>
          </p:cNvSpPr>
          <p:nvPr>
            <p:ph idx="1"/>
          </p:nvPr>
        </p:nvSpPr>
        <p:spPr>
          <a:xfrm>
            <a:off x="461473" y="954821"/>
            <a:ext cx="2512463" cy="3419575"/>
          </a:xfrm>
          <a:prstGeom prst="rect">
            <a:avLst/>
          </a:prstGeom>
        </p:spPr>
        <p:txBody>
          <a:bodyPr vert="horz" lIns="0" tIns="0" rIns="0" bIns="0" rtlCol="0">
            <a:no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18" name="Espace réservé du texte 2">
            <a:extLst>
              <a:ext uri="{FF2B5EF4-FFF2-40B4-BE49-F238E27FC236}">
                <a16:creationId xmlns:a16="http://schemas.microsoft.com/office/drawing/2014/main" id="{98F7C2C2-1E32-054B-BC84-90F021B8E865}"/>
              </a:ext>
            </a:extLst>
          </p:cNvPr>
          <p:cNvSpPr>
            <a:spLocks noGrp="1"/>
          </p:cNvSpPr>
          <p:nvPr>
            <p:ph idx="13"/>
          </p:nvPr>
        </p:nvSpPr>
        <p:spPr>
          <a:xfrm>
            <a:off x="6118789" y="954821"/>
            <a:ext cx="2512463" cy="3419575"/>
          </a:xfrm>
          <a:prstGeom prst="rect">
            <a:avLst/>
          </a:prstGeom>
        </p:spPr>
        <p:txBody>
          <a:bodyPr vert="horz" lIns="0" tIns="0" rIns="0" bIns="0" rtlCol="0">
            <a:no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19" name="Espace réservé du texte 2">
            <a:extLst>
              <a:ext uri="{FF2B5EF4-FFF2-40B4-BE49-F238E27FC236}">
                <a16:creationId xmlns:a16="http://schemas.microsoft.com/office/drawing/2014/main" id="{0D094BD4-B6AB-5749-A2A8-6B47888A0A9A}"/>
              </a:ext>
            </a:extLst>
          </p:cNvPr>
          <p:cNvSpPr>
            <a:spLocks noGrp="1"/>
          </p:cNvSpPr>
          <p:nvPr>
            <p:ph idx="14"/>
          </p:nvPr>
        </p:nvSpPr>
        <p:spPr>
          <a:xfrm>
            <a:off x="3290131" y="954821"/>
            <a:ext cx="2512463" cy="3419575"/>
          </a:xfrm>
          <a:prstGeom prst="rect">
            <a:avLst/>
          </a:prstGeom>
        </p:spPr>
        <p:txBody>
          <a:bodyPr vert="horz" lIns="0" tIns="0" rIns="0" bIns="0" rtlCol="0">
            <a:no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14" name="Espace réservé du pied de page 4">
            <a:extLst>
              <a:ext uri="{FF2B5EF4-FFF2-40B4-BE49-F238E27FC236}">
                <a16:creationId xmlns:a16="http://schemas.microsoft.com/office/drawing/2014/main" id="{5B78C943-E942-5642-9971-07B9BEB4D66F}"/>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pic>
        <p:nvPicPr>
          <p:cNvPr id="17" name="Graphique 16">
            <a:hlinkClick r:id="rId3" action="ppaction://hlinksldjump"/>
            <a:extLst>
              <a:ext uri="{FF2B5EF4-FFF2-40B4-BE49-F238E27FC236}">
                <a16:creationId xmlns:a16="http://schemas.microsoft.com/office/drawing/2014/main" id="{287BEC54-CF74-4245-BA31-33BB1E013B9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2397786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ge accueil">
    <p:bg>
      <p:bgRef idx="1001">
        <a:schemeClr val="bg1"/>
      </p:bgRef>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824BDD9-C8C5-E847-B99C-797F3F599F61}"/>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04611810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ge fond gris">
    <p:spTree>
      <p:nvGrpSpPr>
        <p:cNvPr id="1" name=""/>
        <p:cNvGrpSpPr/>
        <p:nvPr/>
      </p:nvGrpSpPr>
      <p:grpSpPr>
        <a:xfrm>
          <a:off x="0" y="0"/>
          <a:ext cx="0" cy="0"/>
          <a:chOff x="0" y="0"/>
          <a:chExt cx="0" cy="0"/>
        </a:xfrm>
      </p:grpSpPr>
      <p:sp>
        <p:nvSpPr>
          <p:cNvPr id="10" name="Espace réservé du pied de page 4">
            <a:extLst>
              <a:ext uri="{FF2B5EF4-FFF2-40B4-BE49-F238E27FC236}">
                <a16:creationId xmlns:a16="http://schemas.microsoft.com/office/drawing/2014/main" id="{4E9BADF8-4CBC-7B4C-A39D-D96D5BCDA430}"/>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sp>
        <p:nvSpPr>
          <p:cNvPr id="11" name="Espace réservé du numéro de diapositive 5">
            <a:extLst>
              <a:ext uri="{FF2B5EF4-FFF2-40B4-BE49-F238E27FC236}">
                <a16:creationId xmlns:a16="http://schemas.microsoft.com/office/drawing/2014/main" id="{62C4EC1C-F5CF-9D4F-9885-1B2B7A803AB3}"/>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spTree>
    <p:extLst>
      <p:ext uri="{BB962C8B-B14F-4D97-AF65-F5344CB8AC3E}">
        <p14:creationId xmlns:p14="http://schemas.microsoft.com/office/powerpoint/2010/main" val="4195363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ge fond blanc">
    <p:bg>
      <p:bgRef idx="1001">
        <a:schemeClr val="bg1"/>
      </p:bgRef>
    </p:bg>
    <p:spTree>
      <p:nvGrpSpPr>
        <p:cNvPr id="1" name=""/>
        <p:cNvGrpSpPr/>
        <p:nvPr/>
      </p:nvGrpSpPr>
      <p:grpSpPr>
        <a:xfrm>
          <a:off x="0" y="0"/>
          <a:ext cx="0" cy="0"/>
          <a:chOff x="0" y="0"/>
          <a:chExt cx="0" cy="0"/>
        </a:xfrm>
      </p:grpSpPr>
      <p:sp>
        <p:nvSpPr>
          <p:cNvPr id="2" name="Espace réservé du pied de page 4">
            <a:extLst>
              <a:ext uri="{FF2B5EF4-FFF2-40B4-BE49-F238E27FC236}">
                <a16:creationId xmlns:a16="http://schemas.microsoft.com/office/drawing/2014/main" id="{B6E93469-EA31-FE4E-9C16-A84DF7A288E2}"/>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sp>
        <p:nvSpPr>
          <p:cNvPr id="3" name="Espace réservé du numéro de diapositive 5">
            <a:extLst>
              <a:ext uri="{FF2B5EF4-FFF2-40B4-BE49-F238E27FC236}">
                <a16:creationId xmlns:a16="http://schemas.microsoft.com/office/drawing/2014/main" id="{F715CBB1-3995-954B-82A2-C989257E2653}"/>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spTree>
    <p:extLst>
      <p:ext uri="{BB962C8B-B14F-4D97-AF65-F5344CB8AC3E}">
        <p14:creationId xmlns:p14="http://schemas.microsoft.com/office/powerpoint/2010/main" val="287097366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0D8A01-5867-3149-9034-BEB41FEE2DE4}"/>
              </a:ext>
            </a:extLst>
          </p:cNvPr>
          <p:cNvSpPr/>
          <p:nvPr userDrawn="1"/>
        </p:nvSpPr>
        <p:spPr>
          <a:xfrm>
            <a:off x="2049155" y="0"/>
            <a:ext cx="7094843" cy="68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8" name="Espace réservé du numéro de diapositive 5">
            <a:extLst>
              <a:ext uri="{FF2B5EF4-FFF2-40B4-BE49-F238E27FC236}">
                <a16:creationId xmlns:a16="http://schemas.microsoft.com/office/drawing/2014/main" id="{48005ECA-F86A-3747-8DFF-78BF466E659C}"/>
              </a:ext>
            </a:extLst>
          </p:cNvPr>
          <p:cNvSpPr>
            <a:spLocks noGrp="1"/>
          </p:cNvSpPr>
          <p:nvPr>
            <p:ph type="sldNum" sz="quarter" idx="4"/>
          </p:nvPr>
        </p:nvSpPr>
        <p:spPr>
          <a:xfrm>
            <a:off x="8626819" y="4784357"/>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2"/>
          <a:stretch>
            <a:fillRect/>
          </a:stretch>
        </p:blipFill>
        <p:spPr>
          <a:xfrm>
            <a:off x="7825946" y="4793265"/>
            <a:ext cx="706866" cy="245395"/>
          </a:xfrm>
          <a:prstGeom prst="rect">
            <a:avLst/>
          </a:prstGeom>
        </p:spPr>
      </p:pic>
      <p:sp>
        <p:nvSpPr>
          <p:cNvPr id="16" name="Espace réservé du texte 15">
            <a:extLst>
              <a:ext uri="{FF2B5EF4-FFF2-40B4-BE49-F238E27FC236}">
                <a16:creationId xmlns:a16="http://schemas.microsoft.com/office/drawing/2014/main" id="{BED282B2-773A-8D4D-B207-07A98FA4EDA6}"/>
              </a:ext>
            </a:extLst>
          </p:cNvPr>
          <p:cNvSpPr>
            <a:spLocks noGrp="1"/>
          </p:cNvSpPr>
          <p:nvPr>
            <p:ph type="body" sz="quarter" idx="10" hasCustomPrompt="1"/>
          </p:nvPr>
        </p:nvSpPr>
        <p:spPr>
          <a:xfrm>
            <a:off x="2440693" y="-763"/>
            <a:ext cx="6186125" cy="688153"/>
          </a:xfrm>
        </p:spPr>
        <p:txBody>
          <a:bodyPr anchor="ctr">
            <a:noAutofit/>
          </a:bodyPr>
          <a:lstStyle>
            <a:lvl1pPr>
              <a:defRPr sz="1400" b="0"/>
            </a:lvl1pPr>
          </a:lstStyle>
          <a:p>
            <a:pPr lvl="0"/>
            <a:r>
              <a:rPr lang="fr-CA"/>
              <a:t>Titre du sous-module</a:t>
            </a:r>
          </a:p>
        </p:txBody>
      </p:sp>
      <p:sp>
        <p:nvSpPr>
          <p:cNvPr id="20" name="Espace réservé du texte 19">
            <a:extLst>
              <a:ext uri="{FF2B5EF4-FFF2-40B4-BE49-F238E27FC236}">
                <a16:creationId xmlns:a16="http://schemas.microsoft.com/office/drawing/2014/main" id="{895A38E2-9544-7943-B8EA-66A70DED01AE}"/>
              </a:ext>
            </a:extLst>
          </p:cNvPr>
          <p:cNvSpPr>
            <a:spLocks noGrp="1"/>
          </p:cNvSpPr>
          <p:nvPr>
            <p:ph type="body" sz="quarter" idx="11" hasCustomPrompt="1"/>
          </p:nvPr>
        </p:nvSpPr>
        <p:spPr>
          <a:xfrm>
            <a:off x="-1" y="0"/>
            <a:ext cx="2049153" cy="687600"/>
          </a:xfrm>
          <a:solidFill>
            <a:schemeClr val="accent1"/>
          </a:solidFill>
        </p:spPr>
        <p:txBody>
          <a:bodyPr lIns="108000" rIns="108000" anchor="ctr">
            <a:noAutofit/>
          </a:bodyPr>
          <a:lstStyle>
            <a:lvl1pPr algn="ctr">
              <a:lnSpc>
                <a:spcPct val="90000"/>
              </a:lnSpc>
              <a:spcBef>
                <a:spcPts val="0"/>
              </a:spcBef>
              <a:spcAft>
                <a:spcPts val="0"/>
              </a:spcAft>
              <a:defRPr sz="2000">
                <a:solidFill>
                  <a:schemeClr val="bg1"/>
                </a:solidFill>
                <a:latin typeface="Times" pitchFamily="2" charset="0"/>
              </a:defRPr>
            </a:lvl1pPr>
            <a:lvl2pPr algn="ctr">
              <a:lnSpc>
                <a:spcPct val="90000"/>
              </a:lnSpc>
              <a:spcBef>
                <a:spcPts val="0"/>
              </a:spcBef>
              <a:spcAft>
                <a:spcPts val="0"/>
              </a:spcAft>
              <a:defRPr b="0">
                <a:solidFill>
                  <a:schemeClr val="bg1"/>
                </a:solidFill>
              </a:defRPr>
            </a:lvl2pPr>
          </a:lstStyle>
          <a:p>
            <a:pPr lvl="0"/>
            <a:r>
              <a:rPr lang="fr-CA"/>
              <a:t>Module no</a:t>
            </a:r>
            <a:endParaRPr lang="fr-FR"/>
          </a:p>
          <a:p>
            <a:pPr lvl="1"/>
            <a:r>
              <a:rPr lang="fr-FR"/>
              <a:t>Titre du module</a:t>
            </a:r>
            <a:endParaRPr lang="fr-CA"/>
          </a:p>
        </p:txBody>
      </p:sp>
      <p:sp>
        <p:nvSpPr>
          <p:cNvPr id="15" name="Espace réservé du texte 2">
            <a:extLst>
              <a:ext uri="{FF2B5EF4-FFF2-40B4-BE49-F238E27FC236}">
                <a16:creationId xmlns:a16="http://schemas.microsoft.com/office/drawing/2014/main" id="{7BF93714-5C26-A446-BAD8-9CE0D36AF651}"/>
              </a:ext>
            </a:extLst>
          </p:cNvPr>
          <p:cNvSpPr>
            <a:spLocks noGrp="1"/>
          </p:cNvSpPr>
          <p:nvPr>
            <p:ph idx="1"/>
          </p:nvPr>
        </p:nvSpPr>
        <p:spPr>
          <a:xfrm>
            <a:off x="461475" y="954823"/>
            <a:ext cx="2512463" cy="3419575"/>
          </a:xfrm>
          <a:prstGeom prst="rect">
            <a:avLst/>
          </a:prstGeom>
        </p:spPr>
        <p:txBody>
          <a:bodyPr vert="horz" lIns="0" tIns="0" rIns="0" bIns="0" rtlCol="0">
            <a:no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18" name="Espace réservé du texte 2">
            <a:extLst>
              <a:ext uri="{FF2B5EF4-FFF2-40B4-BE49-F238E27FC236}">
                <a16:creationId xmlns:a16="http://schemas.microsoft.com/office/drawing/2014/main" id="{98F7C2C2-1E32-054B-BC84-90F021B8E865}"/>
              </a:ext>
            </a:extLst>
          </p:cNvPr>
          <p:cNvSpPr>
            <a:spLocks noGrp="1"/>
          </p:cNvSpPr>
          <p:nvPr>
            <p:ph idx="13"/>
          </p:nvPr>
        </p:nvSpPr>
        <p:spPr>
          <a:xfrm>
            <a:off x="6118791" y="954823"/>
            <a:ext cx="2512463" cy="3419575"/>
          </a:xfrm>
          <a:prstGeom prst="rect">
            <a:avLst/>
          </a:prstGeom>
        </p:spPr>
        <p:txBody>
          <a:bodyPr vert="horz" lIns="0" tIns="0" rIns="0" bIns="0" rtlCol="0">
            <a:no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19" name="Espace réservé du texte 2">
            <a:extLst>
              <a:ext uri="{FF2B5EF4-FFF2-40B4-BE49-F238E27FC236}">
                <a16:creationId xmlns:a16="http://schemas.microsoft.com/office/drawing/2014/main" id="{0D094BD4-B6AB-5749-A2A8-6B47888A0A9A}"/>
              </a:ext>
            </a:extLst>
          </p:cNvPr>
          <p:cNvSpPr>
            <a:spLocks noGrp="1"/>
          </p:cNvSpPr>
          <p:nvPr>
            <p:ph idx="14"/>
          </p:nvPr>
        </p:nvSpPr>
        <p:spPr>
          <a:xfrm>
            <a:off x="3290133" y="954823"/>
            <a:ext cx="2512463" cy="3419575"/>
          </a:xfrm>
          <a:prstGeom prst="rect">
            <a:avLst/>
          </a:prstGeom>
        </p:spPr>
        <p:txBody>
          <a:bodyPr vert="horz" lIns="0" tIns="0" rIns="0" bIns="0" rtlCol="0">
            <a:no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14" name="Espace réservé du pied de page 4">
            <a:extLst>
              <a:ext uri="{FF2B5EF4-FFF2-40B4-BE49-F238E27FC236}">
                <a16:creationId xmlns:a16="http://schemas.microsoft.com/office/drawing/2014/main" id="{5B78C943-E942-5642-9971-07B9BEB4D66F}"/>
              </a:ext>
            </a:extLst>
          </p:cNvPr>
          <p:cNvSpPr>
            <a:spLocks noGrp="1"/>
          </p:cNvSpPr>
          <p:nvPr>
            <p:ph type="ftr" sz="quarter" idx="3"/>
          </p:nvPr>
        </p:nvSpPr>
        <p:spPr>
          <a:xfrm>
            <a:off x="4614730" y="4784357"/>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pic>
        <p:nvPicPr>
          <p:cNvPr id="17" name="Graphique 16">
            <a:hlinkClick r:id="" action="ppaction://noaction"/>
            <a:extLst>
              <a:ext uri="{FF2B5EF4-FFF2-40B4-BE49-F238E27FC236}">
                <a16:creationId xmlns:a16="http://schemas.microsoft.com/office/drawing/2014/main" id="{287BEC54-CF74-4245-BA31-33BB1E013B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1474" y="4767734"/>
            <a:ext cx="256701" cy="256701"/>
          </a:xfrm>
          <a:prstGeom prst="rect">
            <a:avLst/>
          </a:prstGeom>
        </p:spPr>
      </p:pic>
    </p:spTree>
    <p:extLst>
      <p:ext uri="{BB962C8B-B14F-4D97-AF65-F5344CB8AC3E}">
        <p14:creationId xmlns:p14="http://schemas.microsoft.com/office/powerpoint/2010/main" val="4113889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Page accueil">
    <p:bg>
      <p:bgRef idx="1001">
        <a:schemeClr val="bg1"/>
      </p:bgRef>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824BDD9-C8C5-E847-B99C-797F3F599F61}"/>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43973572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onten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0D8A01-5867-3149-9034-BEB41FEE2DE4}"/>
              </a:ext>
            </a:extLst>
          </p:cNvPr>
          <p:cNvSpPr/>
          <p:nvPr userDrawn="1"/>
        </p:nvSpPr>
        <p:spPr>
          <a:xfrm>
            <a:off x="2049154" y="1"/>
            <a:ext cx="7094843" cy="6881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8" name="Espace réservé du numéro de diapositive 5">
            <a:extLst>
              <a:ext uri="{FF2B5EF4-FFF2-40B4-BE49-F238E27FC236}">
                <a16:creationId xmlns:a16="http://schemas.microsoft.com/office/drawing/2014/main" id="{48005ECA-F86A-3747-8DFF-78BF466E659C}"/>
              </a:ext>
            </a:extLst>
          </p:cNvPr>
          <p:cNvSpPr>
            <a:spLocks noGrp="1"/>
          </p:cNvSpPr>
          <p:nvPr>
            <p:ph type="sldNum" sz="quarter" idx="4"/>
          </p:nvPr>
        </p:nvSpPr>
        <p:spPr>
          <a:xfrm>
            <a:off x="8626819" y="4784356"/>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2"/>
          <a:stretch>
            <a:fillRect/>
          </a:stretch>
        </p:blipFill>
        <p:spPr>
          <a:xfrm>
            <a:off x="7825946" y="4793264"/>
            <a:ext cx="706866" cy="245395"/>
          </a:xfrm>
          <a:prstGeom prst="rect">
            <a:avLst/>
          </a:prstGeom>
        </p:spPr>
      </p:pic>
      <p:sp>
        <p:nvSpPr>
          <p:cNvPr id="16" name="Espace réservé du texte 15">
            <a:extLst>
              <a:ext uri="{FF2B5EF4-FFF2-40B4-BE49-F238E27FC236}">
                <a16:creationId xmlns:a16="http://schemas.microsoft.com/office/drawing/2014/main" id="{BED282B2-773A-8D4D-B207-07A98FA4EDA6}"/>
              </a:ext>
            </a:extLst>
          </p:cNvPr>
          <p:cNvSpPr>
            <a:spLocks noGrp="1"/>
          </p:cNvSpPr>
          <p:nvPr>
            <p:ph type="body" sz="quarter" idx="10" hasCustomPrompt="1"/>
          </p:nvPr>
        </p:nvSpPr>
        <p:spPr>
          <a:xfrm>
            <a:off x="2440692" y="-764"/>
            <a:ext cx="6186125" cy="688153"/>
          </a:xfrm>
        </p:spPr>
        <p:txBody>
          <a:bodyPr anchor="ctr">
            <a:noAutofit/>
          </a:bodyPr>
          <a:lstStyle>
            <a:lvl1pPr>
              <a:defRPr sz="1400" b="0"/>
            </a:lvl1pPr>
          </a:lstStyle>
          <a:p>
            <a:pPr lvl="0"/>
            <a:r>
              <a:rPr lang="fr-CA"/>
              <a:t>Titre du sous-module</a:t>
            </a:r>
          </a:p>
        </p:txBody>
      </p:sp>
      <p:sp>
        <p:nvSpPr>
          <p:cNvPr id="21" name="Espace réservé du texte 2">
            <a:extLst>
              <a:ext uri="{FF2B5EF4-FFF2-40B4-BE49-F238E27FC236}">
                <a16:creationId xmlns:a16="http://schemas.microsoft.com/office/drawing/2014/main" id="{5FC1732C-5E06-6E4E-A619-DA34CCC12C99}"/>
              </a:ext>
            </a:extLst>
          </p:cNvPr>
          <p:cNvSpPr>
            <a:spLocks noGrp="1"/>
          </p:cNvSpPr>
          <p:nvPr>
            <p:ph idx="12"/>
          </p:nvPr>
        </p:nvSpPr>
        <p:spPr>
          <a:xfrm>
            <a:off x="461473" y="954822"/>
            <a:ext cx="8165345" cy="3419576"/>
          </a:xfrm>
          <a:prstGeom prst="rect">
            <a:avLst/>
          </a:prstGeom>
        </p:spPr>
        <p:txBody>
          <a:bodyPr vert="horz" lIns="0" tIns="0" rIns="0" bIns="0" rtlCol="0">
            <a:no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23" name="Espace réservé du texte 19">
            <a:extLst>
              <a:ext uri="{FF2B5EF4-FFF2-40B4-BE49-F238E27FC236}">
                <a16:creationId xmlns:a16="http://schemas.microsoft.com/office/drawing/2014/main" id="{CD8BB097-DDAA-0B4F-B6DA-E8B3F4E396EA}"/>
              </a:ext>
            </a:extLst>
          </p:cNvPr>
          <p:cNvSpPr>
            <a:spLocks noGrp="1"/>
          </p:cNvSpPr>
          <p:nvPr>
            <p:ph type="body" sz="quarter" idx="11" hasCustomPrompt="1"/>
          </p:nvPr>
        </p:nvSpPr>
        <p:spPr>
          <a:xfrm>
            <a:off x="-1" y="0"/>
            <a:ext cx="2049153" cy="687600"/>
          </a:xfrm>
          <a:solidFill>
            <a:schemeClr val="accent1"/>
          </a:solidFill>
        </p:spPr>
        <p:txBody>
          <a:bodyPr lIns="108000" rIns="108000" anchor="ctr">
            <a:noAutofit/>
          </a:bodyPr>
          <a:lstStyle>
            <a:lvl1pPr algn="ctr">
              <a:lnSpc>
                <a:spcPct val="90000"/>
              </a:lnSpc>
              <a:spcBef>
                <a:spcPts val="0"/>
              </a:spcBef>
              <a:spcAft>
                <a:spcPts val="0"/>
              </a:spcAft>
              <a:defRPr sz="2000">
                <a:solidFill>
                  <a:schemeClr val="bg1"/>
                </a:solidFill>
                <a:latin typeface="Times" pitchFamily="2" charset="0"/>
              </a:defRPr>
            </a:lvl1pPr>
            <a:lvl2pPr algn="ctr">
              <a:lnSpc>
                <a:spcPct val="90000"/>
              </a:lnSpc>
              <a:spcBef>
                <a:spcPts val="0"/>
              </a:spcBef>
              <a:spcAft>
                <a:spcPts val="0"/>
              </a:spcAft>
              <a:defRPr b="0">
                <a:solidFill>
                  <a:schemeClr val="bg1"/>
                </a:solidFill>
              </a:defRPr>
            </a:lvl2pPr>
          </a:lstStyle>
          <a:p>
            <a:pPr lvl="0"/>
            <a:r>
              <a:rPr lang="fr-CA"/>
              <a:t>Module no</a:t>
            </a:r>
            <a:endParaRPr lang="fr-FR"/>
          </a:p>
          <a:p>
            <a:pPr lvl="1"/>
            <a:r>
              <a:rPr lang="fr-FR"/>
              <a:t>Titre du module</a:t>
            </a:r>
            <a:endParaRPr lang="fr-CA"/>
          </a:p>
        </p:txBody>
      </p:sp>
      <p:sp>
        <p:nvSpPr>
          <p:cNvPr id="13" name="Espace réservé du pied de page 4">
            <a:extLst>
              <a:ext uri="{FF2B5EF4-FFF2-40B4-BE49-F238E27FC236}">
                <a16:creationId xmlns:a16="http://schemas.microsoft.com/office/drawing/2014/main" id="{7884C55F-C892-3E47-A10C-BDA744C49810}"/>
              </a:ext>
            </a:extLst>
          </p:cNvPr>
          <p:cNvSpPr>
            <a:spLocks noGrp="1"/>
          </p:cNvSpPr>
          <p:nvPr>
            <p:ph type="ftr" sz="quarter" idx="3"/>
          </p:nvPr>
        </p:nvSpPr>
        <p:spPr>
          <a:xfrm>
            <a:off x="4614730" y="4784356"/>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pic>
        <p:nvPicPr>
          <p:cNvPr id="14" name="Graphique 13">
            <a:hlinkClick r:id="rId3" action="ppaction://hlinksldjump"/>
            <a:extLst>
              <a:ext uri="{FF2B5EF4-FFF2-40B4-BE49-F238E27FC236}">
                <a16:creationId xmlns:a16="http://schemas.microsoft.com/office/drawing/2014/main" id="{90067038-5F16-BF43-A2D3-531484BCED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1474" y="4767733"/>
            <a:ext cx="256701" cy="256701"/>
          </a:xfrm>
          <a:prstGeom prst="rect">
            <a:avLst/>
          </a:prstGeom>
        </p:spPr>
      </p:pic>
    </p:spTree>
    <p:extLst>
      <p:ext uri="{BB962C8B-B14F-4D97-AF65-F5344CB8AC3E}">
        <p14:creationId xmlns:p14="http://schemas.microsoft.com/office/powerpoint/2010/main" val="371641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Section">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2A3659CF-5311-BC4F-8F7B-F4A88621C42A}"/>
              </a:ext>
            </a:extLst>
          </p:cNvPr>
          <p:cNvPicPr>
            <a:picLocks noChangeAspect="1"/>
          </p:cNvPicPr>
          <p:nvPr userDrawn="1"/>
        </p:nvPicPr>
        <p:blipFill>
          <a:blip r:embed="rId2"/>
          <a:stretch>
            <a:fillRect/>
          </a:stretch>
        </p:blipFill>
        <p:spPr>
          <a:xfrm>
            <a:off x="0" y="0"/>
            <a:ext cx="9144000" cy="4648200"/>
          </a:xfrm>
          <a:prstGeom prst="rect">
            <a:avLst/>
          </a:prstGeom>
        </p:spPr>
      </p:pic>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3"/>
          <a:stretch>
            <a:fillRect/>
          </a:stretch>
        </p:blipFill>
        <p:spPr>
          <a:xfrm>
            <a:off x="7825946" y="4793264"/>
            <a:ext cx="706866" cy="245395"/>
          </a:xfrm>
          <a:prstGeom prst="rect">
            <a:avLst/>
          </a:prstGeom>
        </p:spPr>
      </p:pic>
      <p:sp>
        <p:nvSpPr>
          <p:cNvPr id="20" name="Espace réservé du texte 19">
            <a:extLst>
              <a:ext uri="{FF2B5EF4-FFF2-40B4-BE49-F238E27FC236}">
                <a16:creationId xmlns:a16="http://schemas.microsoft.com/office/drawing/2014/main" id="{895A38E2-9544-7943-B8EA-66A70DED01AE}"/>
              </a:ext>
            </a:extLst>
          </p:cNvPr>
          <p:cNvSpPr>
            <a:spLocks noGrp="1"/>
          </p:cNvSpPr>
          <p:nvPr>
            <p:ph type="body" sz="quarter" idx="11" hasCustomPrompt="1"/>
          </p:nvPr>
        </p:nvSpPr>
        <p:spPr>
          <a:xfrm>
            <a:off x="1333144" y="1"/>
            <a:ext cx="2674835" cy="4631108"/>
          </a:xfrm>
          <a:noFill/>
        </p:spPr>
        <p:txBody>
          <a:bodyPr lIns="108000" rIns="108000" anchor="ctr">
            <a:noAutofit/>
          </a:bodyPr>
          <a:lstStyle>
            <a:lvl1pPr algn="ctr">
              <a:lnSpc>
                <a:spcPct val="90000"/>
              </a:lnSpc>
              <a:spcBef>
                <a:spcPts val="0"/>
              </a:spcBef>
              <a:spcAft>
                <a:spcPts val="0"/>
              </a:spcAft>
              <a:defRPr sz="4000">
                <a:solidFill>
                  <a:schemeClr val="bg1"/>
                </a:solidFill>
                <a:latin typeface="Times" pitchFamily="2" charset="0"/>
              </a:defRPr>
            </a:lvl1pPr>
            <a:lvl2pPr algn="ctr">
              <a:lnSpc>
                <a:spcPct val="90000"/>
              </a:lnSpc>
              <a:spcBef>
                <a:spcPts val="0"/>
              </a:spcBef>
              <a:spcAft>
                <a:spcPts val="0"/>
              </a:spcAft>
              <a:defRPr sz="1600" b="0">
                <a:solidFill>
                  <a:schemeClr val="bg1"/>
                </a:solidFill>
              </a:defRPr>
            </a:lvl2pPr>
          </a:lstStyle>
          <a:p>
            <a:pPr lvl="0"/>
            <a:r>
              <a:rPr lang="fr-CA"/>
              <a:t>Module no</a:t>
            </a:r>
            <a:endParaRPr lang="fr-FR"/>
          </a:p>
          <a:p>
            <a:pPr lvl="1"/>
            <a:r>
              <a:rPr lang="fr-FR"/>
              <a:t>Titre du module</a:t>
            </a:r>
            <a:endParaRPr lang="fr-CA"/>
          </a:p>
        </p:txBody>
      </p:sp>
      <p:sp>
        <p:nvSpPr>
          <p:cNvPr id="17" name="Espace réservé du pied de page 4">
            <a:extLst>
              <a:ext uri="{FF2B5EF4-FFF2-40B4-BE49-F238E27FC236}">
                <a16:creationId xmlns:a16="http://schemas.microsoft.com/office/drawing/2014/main" id="{58EB626E-817B-804F-8B1B-68D515B4C013}"/>
              </a:ext>
            </a:extLst>
          </p:cNvPr>
          <p:cNvSpPr>
            <a:spLocks noGrp="1"/>
          </p:cNvSpPr>
          <p:nvPr>
            <p:ph type="ftr" sz="quarter" idx="3"/>
          </p:nvPr>
        </p:nvSpPr>
        <p:spPr>
          <a:xfrm>
            <a:off x="4614730" y="4784356"/>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2</a:t>
            </a:r>
          </a:p>
        </p:txBody>
      </p:sp>
      <p:sp>
        <p:nvSpPr>
          <p:cNvPr id="18" name="Espace réservé du numéro de diapositive 5">
            <a:extLst>
              <a:ext uri="{FF2B5EF4-FFF2-40B4-BE49-F238E27FC236}">
                <a16:creationId xmlns:a16="http://schemas.microsoft.com/office/drawing/2014/main" id="{44D3C4D6-F78F-B44B-9592-CB7E79D06E97}"/>
              </a:ext>
            </a:extLst>
          </p:cNvPr>
          <p:cNvSpPr>
            <a:spLocks noGrp="1"/>
          </p:cNvSpPr>
          <p:nvPr>
            <p:ph type="sldNum" sz="quarter" idx="4"/>
          </p:nvPr>
        </p:nvSpPr>
        <p:spPr>
          <a:xfrm>
            <a:off x="8626819" y="4784356"/>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19" name="Graphique 18">
            <a:hlinkClick r:id="rId4" action="ppaction://hlinksldjump"/>
            <a:extLst>
              <a:ext uri="{FF2B5EF4-FFF2-40B4-BE49-F238E27FC236}">
                <a16:creationId xmlns:a16="http://schemas.microsoft.com/office/drawing/2014/main" id="{98DD277E-8122-8B45-9272-B47A3BF6BBE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1474" y="4767733"/>
            <a:ext cx="256701" cy="256701"/>
          </a:xfrm>
          <a:prstGeom prst="rect">
            <a:avLst/>
          </a:prstGeom>
        </p:spPr>
      </p:pic>
    </p:spTree>
    <p:extLst>
      <p:ext uri="{BB962C8B-B14F-4D97-AF65-F5344CB8AC3E}">
        <p14:creationId xmlns:p14="http://schemas.microsoft.com/office/powerpoint/2010/main" val="2680092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ection">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C79E5443-D92E-CA49-9933-66AAEC0EC761}"/>
              </a:ext>
            </a:extLst>
          </p:cNvPr>
          <p:cNvPicPr>
            <a:picLocks noChangeAspect="1"/>
          </p:cNvPicPr>
          <p:nvPr userDrawn="1"/>
        </p:nvPicPr>
        <p:blipFill>
          <a:blip r:embed="rId2"/>
          <a:stretch>
            <a:fillRect/>
          </a:stretch>
        </p:blipFill>
        <p:spPr>
          <a:xfrm>
            <a:off x="0" y="-7489"/>
            <a:ext cx="9144000" cy="4648200"/>
          </a:xfrm>
          <a:prstGeom prst="rect">
            <a:avLst/>
          </a:prstGeom>
        </p:spPr>
      </p:pic>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3"/>
          <a:stretch>
            <a:fillRect/>
          </a:stretch>
        </p:blipFill>
        <p:spPr>
          <a:xfrm>
            <a:off x="7825946" y="4793264"/>
            <a:ext cx="706866" cy="245395"/>
          </a:xfrm>
          <a:prstGeom prst="rect">
            <a:avLst/>
          </a:prstGeom>
        </p:spPr>
      </p:pic>
      <p:sp>
        <p:nvSpPr>
          <p:cNvPr id="20" name="Espace réservé du texte 19">
            <a:extLst>
              <a:ext uri="{FF2B5EF4-FFF2-40B4-BE49-F238E27FC236}">
                <a16:creationId xmlns:a16="http://schemas.microsoft.com/office/drawing/2014/main" id="{895A38E2-9544-7943-B8EA-66A70DED01AE}"/>
              </a:ext>
            </a:extLst>
          </p:cNvPr>
          <p:cNvSpPr>
            <a:spLocks noGrp="1"/>
          </p:cNvSpPr>
          <p:nvPr>
            <p:ph type="body" sz="quarter" idx="11" hasCustomPrompt="1"/>
          </p:nvPr>
        </p:nvSpPr>
        <p:spPr>
          <a:xfrm>
            <a:off x="1333144" y="1"/>
            <a:ext cx="2674835" cy="4631108"/>
          </a:xfrm>
          <a:noFill/>
        </p:spPr>
        <p:txBody>
          <a:bodyPr lIns="108000" rIns="108000" anchor="ctr">
            <a:noAutofit/>
          </a:bodyPr>
          <a:lstStyle>
            <a:lvl1pPr algn="ctr">
              <a:lnSpc>
                <a:spcPct val="90000"/>
              </a:lnSpc>
              <a:spcBef>
                <a:spcPts val="0"/>
              </a:spcBef>
              <a:spcAft>
                <a:spcPts val="400"/>
              </a:spcAft>
              <a:defRPr sz="3000">
                <a:solidFill>
                  <a:schemeClr val="bg1"/>
                </a:solidFill>
                <a:latin typeface="Times" pitchFamily="2" charset="0"/>
              </a:defRPr>
            </a:lvl1pPr>
            <a:lvl2pPr algn="ctr">
              <a:lnSpc>
                <a:spcPct val="114000"/>
              </a:lnSpc>
              <a:spcBef>
                <a:spcPts val="400"/>
              </a:spcBef>
              <a:spcAft>
                <a:spcPts val="400"/>
              </a:spcAft>
              <a:defRPr sz="1000" b="0">
                <a:solidFill>
                  <a:schemeClr val="bg1"/>
                </a:solidFill>
              </a:defRPr>
            </a:lvl2pPr>
          </a:lstStyle>
          <a:p>
            <a:pPr lvl="0"/>
            <a:r>
              <a:rPr lang="fr-CA"/>
              <a:t>Introduction</a:t>
            </a:r>
            <a:endParaRPr lang="fr-FR"/>
          </a:p>
          <a:p>
            <a:pPr lvl="1"/>
            <a:r>
              <a:rPr lang="fr-FR"/>
              <a:t>Texte d’introduction</a:t>
            </a:r>
            <a:endParaRPr lang="fr-CA"/>
          </a:p>
        </p:txBody>
      </p:sp>
      <p:sp>
        <p:nvSpPr>
          <p:cNvPr id="10" name="Espace réservé du pied de page 4">
            <a:extLst>
              <a:ext uri="{FF2B5EF4-FFF2-40B4-BE49-F238E27FC236}">
                <a16:creationId xmlns:a16="http://schemas.microsoft.com/office/drawing/2014/main" id="{0A6C9E3A-4FDC-E54B-A249-DF7A5FBEA29C}"/>
              </a:ext>
            </a:extLst>
          </p:cNvPr>
          <p:cNvSpPr>
            <a:spLocks noGrp="1"/>
          </p:cNvSpPr>
          <p:nvPr>
            <p:ph type="ftr" sz="quarter" idx="3"/>
          </p:nvPr>
        </p:nvSpPr>
        <p:spPr>
          <a:xfrm>
            <a:off x="4614730" y="4784356"/>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sp>
        <p:nvSpPr>
          <p:cNvPr id="11" name="Espace réservé du numéro de diapositive 5">
            <a:extLst>
              <a:ext uri="{FF2B5EF4-FFF2-40B4-BE49-F238E27FC236}">
                <a16:creationId xmlns:a16="http://schemas.microsoft.com/office/drawing/2014/main" id="{629F1E46-F35B-3842-AEAA-1550841B235E}"/>
              </a:ext>
            </a:extLst>
          </p:cNvPr>
          <p:cNvSpPr>
            <a:spLocks noGrp="1"/>
          </p:cNvSpPr>
          <p:nvPr>
            <p:ph type="sldNum" sz="quarter" idx="4"/>
          </p:nvPr>
        </p:nvSpPr>
        <p:spPr>
          <a:xfrm>
            <a:off x="8626819" y="4784356"/>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14" name="Graphique 13">
            <a:hlinkClick r:id="rId4" action="ppaction://hlinksldjump"/>
            <a:extLst>
              <a:ext uri="{FF2B5EF4-FFF2-40B4-BE49-F238E27FC236}">
                <a16:creationId xmlns:a16="http://schemas.microsoft.com/office/drawing/2014/main" id="{EB6BD67F-9152-7141-86B2-ABD66B7502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1474" y="4767733"/>
            <a:ext cx="256701" cy="256701"/>
          </a:xfrm>
          <a:prstGeom prst="rect">
            <a:avLst/>
          </a:prstGeom>
        </p:spPr>
      </p:pic>
    </p:spTree>
    <p:extLst>
      <p:ext uri="{BB962C8B-B14F-4D97-AF65-F5344CB8AC3E}">
        <p14:creationId xmlns:p14="http://schemas.microsoft.com/office/powerpoint/2010/main" val="826798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0D8A01-5867-3149-9034-BEB41FEE2DE4}"/>
              </a:ext>
            </a:extLst>
          </p:cNvPr>
          <p:cNvSpPr/>
          <p:nvPr userDrawn="1"/>
        </p:nvSpPr>
        <p:spPr>
          <a:xfrm>
            <a:off x="2049153" y="0"/>
            <a:ext cx="7094843" cy="6881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5">
            <a:extLst>
              <a:ext uri="{FF2B5EF4-FFF2-40B4-BE49-F238E27FC236}">
                <a16:creationId xmlns:a16="http://schemas.microsoft.com/office/drawing/2014/main" id="{48005ECA-F86A-3747-8DFF-78BF466E659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2"/>
          <a:stretch>
            <a:fillRect/>
          </a:stretch>
        </p:blipFill>
        <p:spPr>
          <a:xfrm>
            <a:off x="7825946" y="4793263"/>
            <a:ext cx="706866" cy="245395"/>
          </a:xfrm>
          <a:prstGeom prst="rect">
            <a:avLst/>
          </a:prstGeom>
        </p:spPr>
      </p:pic>
      <p:sp>
        <p:nvSpPr>
          <p:cNvPr id="16" name="Espace réservé du texte 15">
            <a:extLst>
              <a:ext uri="{FF2B5EF4-FFF2-40B4-BE49-F238E27FC236}">
                <a16:creationId xmlns:a16="http://schemas.microsoft.com/office/drawing/2014/main" id="{BED282B2-773A-8D4D-B207-07A98FA4EDA6}"/>
              </a:ext>
            </a:extLst>
          </p:cNvPr>
          <p:cNvSpPr>
            <a:spLocks noGrp="1"/>
          </p:cNvSpPr>
          <p:nvPr>
            <p:ph type="body" sz="quarter" idx="10" hasCustomPrompt="1"/>
          </p:nvPr>
        </p:nvSpPr>
        <p:spPr>
          <a:xfrm>
            <a:off x="2440691" y="-765"/>
            <a:ext cx="6186125" cy="688153"/>
          </a:xfrm>
        </p:spPr>
        <p:txBody>
          <a:bodyPr anchor="ctr">
            <a:noAutofit/>
          </a:bodyPr>
          <a:lstStyle>
            <a:lvl1pPr>
              <a:defRPr sz="1400" b="0"/>
            </a:lvl1pPr>
          </a:lstStyle>
          <a:p>
            <a:pPr lvl="0"/>
            <a:r>
              <a:rPr lang="fr-CA"/>
              <a:t>Titre du sous-module</a:t>
            </a:r>
          </a:p>
        </p:txBody>
      </p:sp>
      <p:sp>
        <p:nvSpPr>
          <p:cNvPr id="22" name="Espace réservé du texte 2">
            <a:extLst>
              <a:ext uri="{FF2B5EF4-FFF2-40B4-BE49-F238E27FC236}">
                <a16:creationId xmlns:a16="http://schemas.microsoft.com/office/drawing/2014/main" id="{6DF446FB-5C88-444B-AB34-CFD5926071FB}"/>
              </a:ext>
            </a:extLst>
          </p:cNvPr>
          <p:cNvSpPr>
            <a:spLocks noGrp="1"/>
          </p:cNvSpPr>
          <p:nvPr>
            <p:ph idx="1"/>
          </p:nvPr>
        </p:nvSpPr>
        <p:spPr>
          <a:xfrm>
            <a:off x="461473" y="954821"/>
            <a:ext cx="5341121" cy="3419575"/>
          </a:xfrm>
          <a:prstGeom prst="rect">
            <a:avLst/>
          </a:prstGeom>
        </p:spPr>
        <p:txBody>
          <a:bodyPr vert="horz" lIns="0" tIns="0" rIns="0" bIns="0" rtlCol="0">
            <a:noAutofit/>
          </a:bodyPr>
          <a:lstStyle>
            <a:lvl1pPr>
              <a:spcBef>
                <a:spcPts val="800"/>
              </a:spcBef>
              <a:spcAft>
                <a:spcPts val="400"/>
              </a:spcAft>
              <a:defRPr sz="1000" b="1">
                <a:solidFill>
                  <a:schemeClr val="accent1"/>
                </a:solidFill>
              </a:defRPr>
            </a:lvl1pPr>
            <a:lvl2pPr marL="0" indent="0">
              <a:spcBef>
                <a:spcPts val="200"/>
              </a:spcBef>
              <a:spcAft>
                <a:spcPts val="200"/>
              </a:spcAft>
              <a:tabLst/>
              <a:defRPr sz="1000" b="1">
                <a:solidFill>
                  <a:schemeClr val="tx2"/>
                </a:solidFill>
              </a:defRPr>
            </a:lvl2pPr>
            <a:lvl3pPr marL="0" indent="0">
              <a:lnSpc>
                <a:spcPct val="114000"/>
              </a:lnSpc>
              <a:spcBef>
                <a:spcPts val="400"/>
              </a:spcBef>
              <a:spcAft>
                <a:spcPts val="400"/>
              </a:spcAft>
              <a:tabLst/>
              <a:defRPr sz="1000">
                <a:solidFill>
                  <a:schemeClr val="tx2"/>
                </a:solidFill>
              </a:defRPr>
            </a:lvl3pPr>
            <a:lvl4pPr marL="271463" indent="-93663">
              <a:spcAft>
                <a:spcPts val="400"/>
              </a:spcAft>
              <a:buFont typeface="Arial" panose="020B0604020202020204" pitchFamily="34" charset="0"/>
              <a:buChar char="•"/>
              <a:tabLst/>
              <a:defRPr sz="950">
                <a:solidFill>
                  <a:schemeClr val="tx2"/>
                </a:solidFill>
              </a:defRPr>
            </a:lvl4pPr>
            <a:lvl5pPr marL="493713" indent="-136525">
              <a:spcAft>
                <a:spcPts val="400"/>
              </a:spcAft>
              <a:buClr>
                <a:schemeClr val="accent1"/>
              </a:buClr>
              <a:buSzPct val="90000"/>
              <a:buFont typeface="+mj-lt"/>
              <a:buAutoNum type="alphaUcPeriod"/>
              <a:tabLst/>
              <a:defRPr sz="950">
                <a:solidFill>
                  <a:schemeClr val="tx2"/>
                </a:solidFill>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23" name="Espace réservé du texte 2">
            <a:extLst>
              <a:ext uri="{FF2B5EF4-FFF2-40B4-BE49-F238E27FC236}">
                <a16:creationId xmlns:a16="http://schemas.microsoft.com/office/drawing/2014/main" id="{0E133558-E2AA-014C-BE50-CD49DAB3AE98}"/>
              </a:ext>
            </a:extLst>
          </p:cNvPr>
          <p:cNvSpPr>
            <a:spLocks noGrp="1"/>
          </p:cNvSpPr>
          <p:nvPr>
            <p:ph idx="12"/>
          </p:nvPr>
        </p:nvSpPr>
        <p:spPr>
          <a:xfrm>
            <a:off x="6114353" y="954821"/>
            <a:ext cx="2512463" cy="3419575"/>
          </a:xfrm>
          <a:prstGeom prst="rect">
            <a:avLst/>
          </a:prstGeom>
        </p:spPr>
        <p:txBody>
          <a:bodyPr vert="horz" lIns="0" tIns="0" rIns="0" bIns="0" rtlCol="0">
            <a:noAutofit/>
          </a:bodyPr>
          <a:lstStyle>
            <a:lvl1pPr>
              <a:spcBef>
                <a:spcPts val="800"/>
              </a:spcBef>
              <a:spcAft>
                <a:spcPts val="400"/>
              </a:spcAft>
              <a:defRPr sz="1000" b="1">
                <a:solidFill>
                  <a:schemeClr val="accent1"/>
                </a:solidFill>
              </a:defRPr>
            </a:lvl1pPr>
            <a:lvl2pPr marL="0" indent="0">
              <a:spcBef>
                <a:spcPts val="200"/>
              </a:spcBef>
              <a:spcAft>
                <a:spcPts val="200"/>
              </a:spcAft>
              <a:tabLst/>
              <a:defRPr sz="1000" b="1">
                <a:solidFill>
                  <a:schemeClr val="tx2"/>
                </a:solidFill>
              </a:defRPr>
            </a:lvl2pPr>
            <a:lvl3pPr marL="0" indent="0">
              <a:lnSpc>
                <a:spcPct val="114000"/>
              </a:lnSpc>
              <a:spcBef>
                <a:spcPts val="400"/>
              </a:spcBef>
              <a:spcAft>
                <a:spcPts val="400"/>
              </a:spcAft>
              <a:tabLst/>
              <a:defRPr sz="1000">
                <a:solidFill>
                  <a:schemeClr val="tx2"/>
                </a:solidFill>
              </a:defRPr>
            </a:lvl3pPr>
            <a:lvl4pPr marL="271463" indent="-93663">
              <a:spcAft>
                <a:spcPts val="400"/>
              </a:spcAft>
              <a:buFont typeface="Arial" panose="020B0604020202020204" pitchFamily="34" charset="0"/>
              <a:buChar char="•"/>
              <a:tabLst/>
              <a:defRPr sz="950">
                <a:solidFill>
                  <a:schemeClr val="tx2"/>
                </a:solidFill>
              </a:defRPr>
            </a:lvl4pPr>
            <a:lvl5pPr marL="493713" indent="-136525">
              <a:spcAft>
                <a:spcPts val="400"/>
              </a:spcAft>
              <a:buClr>
                <a:schemeClr val="accent1"/>
              </a:buClr>
              <a:buSzPct val="90000"/>
              <a:buFont typeface="+mj-lt"/>
              <a:buAutoNum type="alphaUcPeriod"/>
              <a:tabLst/>
              <a:defRPr sz="950">
                <a:solidFill>
                  <a:schemeClr val="tx2"/>
                </a:solidFill>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25" name="Espace réservé du texte 19">
            <a:extLst>
              <a:ext uri="{FF2B5EF4-FFF2-40B4-BE49-F238E27FC236}">
                <a16:creationId xmlns:a16="http://schemas.microsoft.com/office/drawing/2014/main" id="{E2118FEA-67C5-714A-8921-D5EC502DC3C9}"/>
              </a:ext>
            </a:extLst>
          </p:cNvPr>
          <p:cNvSpPr>
            <a:spLocks noGrp="1"/>
          </p:cNvSpPr>
          <p:nvPr>
            <p:ph type="body" sz="quarter" idx="11" hasCustomPrompt="1"/>
          </p:nvPr>
        </p:nvSpPr>
        <p:spPr>
          <a:xfrm>
            <a:off x="0" y="0"/>
            <a:ext cx="2049153" cy="687600"/>
          </a:xfrm>
          <a:solidFill>
            <a:schemeClr val="accent1"/>
          </a:solidFill>
        </p:spPr>
        <p:txBody>
          <a:bodyPr lIns="108000" rIns="108000" anchor="ctr">
            <a:noAutofit/>
          </a:bodyPr>
          <a:lstStyle>
            <a:lvl1pPr algn="ctr">
              <a:lnSpc>
                <a:spcPct val="90000"/>
              </a:lnSpc>
              <a:spcBef>
                <a:spcPts val="0"/>
              </a:spcBef>
              <a:spcAft>
                <a:spcPts val="0"/>
              </a:spcAft>
              <a:defRPr sz="2000">
                <a:solidFill>
                  <a:schemeClr val="bg1"/>
                </a:solidFill>
                <a:latin typeface="Times" pitchFamily="2" charset="0"/>
              </a:defRPr>
            </a:lvl1pPr>
            <a:lvl2pPr algn="ctr">
              <a:lnSpc>
                <a:spcPct val="90000"/>
              </a:lnSpc>
              <a:spcBef>
                <a:spcPts val="0"/>
              </a:spcBef>
              <a:spcAft>
                <a:spcPts val="0"/>
              </a:spcAft>
              <a:defRPr b="0">
                <a:solidFill>
                  <a:schemeClr val="bg1"/>
                </a:solidFill>
              </a:defRPr>
            </a:lvl2pPr>
          </a:lstStyle>
          <a:p>
            <a:pPr lvl="0"/>
            <a:r>
              <a:rPr lang="fr-CA"/>
              <a:t>Module no</a:t>
            </a:r>
            <a:endParaRPr lang="fr-FR"/>
          </a:p>
          <a:p>
            <a:pPr lvl="1"/>
            <a:r>
              <a:rPr lang="fr-FR"/>
              <a:t>Titre du module</a:t>
            </a:r>
            <a:endParaRPr lang="fr-CA"/>
          </a:p>
        </p:txBody>
      </p:sp>
      <p:sp>
        <p:nvSpPr>
          <p:cNvPr id="14" name="Espace réservé du pied de page 4">
            <a:extLst>
              <a:ext uri="{FF2B5EF4-FFF2-40B4-BE49-F238E27FC236}">
                <a16:creationId xmlns:a16="http://schemas.microsoft.com/office/drawing/2014/main" id="{BB5D0E52-587A-154D-ABA2-8DD546F88340}"/>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pic>
        <p:nvPicPr>
          <p:cNvPr id="15" name="Graphique 14">
            <a:hlinkClick r:id="rId3" action="ppaction://hlinksldjump"/>
            <a:extLst>
              <a:ext uri="{FF2B5EF4-FFF2-40B4-BE49-F238E27FC236}">
                <a16:creationId xmlns:a16="http://schemas.microsoft.com/office/drawing/2014/main" id="{0D45BB15-1DDF-454A-949A-B1102758A0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3395421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0D8A01-5867-3149-9034-BEB41FEE2DE4}"/>
              </a:ext>
            </a:extLst>
          </p:cNvPr>
          <p:cNvSpPr/>
          <p:nvPr userDrawn="1"/>
        </p:nvSpPr>
        <p:spPr>
          <a:xfrm>
            <a:off x="2049153" y="0"/>
            <a:ext cx="7094843" cy="6881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raphique 11">
            <a:hlinkClick r:id="rId2" action="ppaction://hlinksldjump"/>
            <a:extLst>
              <a:ext uri="{FF2B5EF4-FFF2-40B4-BE49-F238E27FC236}">
                <a16:creationId xmlns:a16="http://schemas.microsoft.com/office/drawing/2014/main" id="{FBD66C5E-FD6B-2A4D-9219-A2B1392B3B8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1473" y="4767732"/>
            <a:ext cx="256701" cy="256701"/>
          </a:xfrm>
          <a:prstGeom prst="rect">
            <a:avLst/>
          </a:prstGeom>
        </p:spPr>
      </p:pic>
      <p:sp>
        <p:nvSpPr>
          <p:cNvPr id="8" name="Espace réservé du numéro de diapositive 5">
            <a:extLst>
              <a:ext uri="{FF2B5EF4-FFF2-40B4-BE49-F238E27FC236}">
                <a16:creationId xmlns:a16="http://schemas.microsoft.com/office/drawing/2014/main" id="{48005ECA-F86A-3747-8DFF-78BF466E659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5"/>
          <a:stretch>
            <a:fillRect/>
          </a:stretch>
        </p:blipFill>
        <p:spPr>
          <a:xfrm>
            <a:off x="7825946" y="4793263"/>
            <a:ext cx="706866" cy="245395"/>
          </a:xfrm>
          <a:prstGeom prst="rect">
            <a:avLst/>
          </a:prstGeom>
        </p:spPr>
      </p:pic>
      <p:sp>
        <p:nvSpPr>
          <p:cNvPr id="16" name="Espace réservé du texte 15">
            <a:extLst>
              <a:ext uri="{FF2B5EF4-FFF2-40B4-BE49-F238E27FC236}">
                <a16:creationId xmlns:a16="http://schemas.microsoft.com/office/drawing/2014/main" id="{BED282B2-773A-8D4D-B207-07A98FA4EDA6}"/>
              </a:ext>
            </a:extLst>
          </p:cNvPr>
          <p:cNvSpPr>
            <a:spLocks noGrp="1"/>
          </p:cNvSpPr>
          <p:nvPr>
            <p:ph type="body" sz="quarter" idx="10" hasCustomPrompt="1"/>
          </p:nvPr>
        </p:nvSpPr>
        <p:spPr>
          <a:xfrm>
            <a:off x="2440691" y="-765"/>
            <a:ext cx="6186125" cy="688153"/>
          </a:xfrm>
        </p:spPr>
        <p:txBody>
          <a:bodyPr anchor="ctr">
            <a:noAutofit/>
          </a:bodyPr>
          <a:lstStyle>
            <a:lvl1pPr>
              <a:defRPr sz="1400" b="0"/>
            </a:lvl1pPr>
          </a:lstStyle>
          <a:p>
            <a:pPr lvl="0"/>
            <a:r>
              <a:rPr lang="fr-CA"/>
              <a:t>Titre du sous-module</a:t>
            </a:r>
          </a:p>
        </p:txBody>
      </p:sp>
      <p:sp>
        <p:nvSpPr>
          <p:cNvPr id="22" name="Espace réservé du texte 2">
            <a:extLst>
              <a:ext uri="{FF2B5EF4-FFF2-40B4-BE49-F238E27FC236}">
                <a16:creationId xmlns:a16="http://schemas.microsoft.com/office/drawing/2014/main" id="{6DF446FB-5C88-444B-AB34-CFD5926071FB}"/>
              </a:ext>
            </a:extLst>
          </p:cNvPr>
          <p:cNvSpPr>
            <a:spLocks noGrp="1"/>
          </p:cNvSpPr>
          <p:nvPr>
            <p:ph idx="1"/>
          </p:nvPr>
        </p:nvSpPr>
        <p:spPr>
          <a:xfrm>
            <a:off x="461473" y="954821"/>
            <a:ext cx="5341121" cy="3419575"/>
          </a:xfrm>
          <a:prstGeom prst="rect">
            <a:avLst/>
          </a:prstGeom>
        </p:spPr>
        <p:txBody>
          <a:bodyPr vert="horz" lIns="0" tIns="0" rIns="0" bIns="0" rtlCol="0">
            <a:noAutofit/>
          </a:bodyPr>
          <a:lstStyle>
            <a:lvl1pPr>
              <a:spcBef>
                <a:spcPts val="800"/>
              </a:spcBef>
              <a:spcAft>
                <a:spcPts val="400"/>
              </a:spcAft>
              <a:defRPr sz="1000" b="1">
                <a:solidFill>
                  <a:schemeClr val="accent1"/>
                </a:solidFill>
              </a:defRPr>
            </a:lvl1pPr>
            <a:lvl2pPr marL="7938" indent="0">
              <a:spcBef>
                <a:spcPts val="200"/>
              </a:spcBef>
              <a:spcAft>
                <a:spcPts val="200"/>
              </a:spcAft>
              <a:tabLst/>
              <a:defRPr sz="1000" b="1">
                <a:solidFill>
                  <a:schemeClr val="tx2"/>
                </a:solidFill>
              </a:defRPr>
            </a:lvl2pPr>
            <a:lvl3pPr marL="7938" indent="0">
              <a:lnSpc>
                <a:spcPct val="114000"/>
              </a:lnSpc>
              <a:spcBef>
                <a:spcPts val="400"/>
              </a:spcBef>
              <a:spcAft>
                <a:spcPts val="400"/>
              </a:spcAft>
              <a:tabLst/>
              <a:defRPr sz="1000">
                <a:solidFill>
                  <a:schemeClr val="tx2"/>
                </a:solidFill>
              </a:defRPr>
            </a:lvl3pPr>
            <a:lvl4pPr marL="271463" indent="-93663">
              <a:spcAft>
                <a:spcPts val="400"/>
              </a:spcAft>
              <a:buFont typeface="Arial" panose="020B0604020202020204" pitchFamily="34" charset="0"/>
              <a:buChar char="•"/>
              <a:tabLst/>
              <a:defRPr sz="950">
                <a:solidFill>
                  <a:schemeClr val="tx2"/>
                </a:solidFill>
              </a:defRPr>
            </a:lvl4pPr>
            <a:lvl5pPr marL="493713" indent="-136525">
              <a:spcAft>
                <a:spcPts val="400"/>
              </a:spcAft>
              <a:buClr>
                <a:schemeClr val="accent1"/>
              </a:buClr>
              <a:buSzPct val="90000"/>
              <a:buFont typeface="+mj-lt"/>
              <a:buAutoNum type="alphaUcPeriod"/>
              <a:tabLst/>
              <a:defRPr sz="950">
                <a:solidFill>
                  <a:schemeClr val="tx2"/>
                </a:solidFill>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3" name="Espace réservé du contenu 2">
            <a:extLst>
              <a:ext uri="{FF2B5EF4-FFF2-40B4-BE49-F238E27FC236}">
                <a16:creationId xmlns:a16="http://schemas.microsoft.com/office/drawing/2014/main" id="{8DE2345F-B328-A94E-B435-11AD3C95D02F}"/>
              </a:ext>
            </a:extLst>
          </p:cNvPr>
          <p:cNvSpPr>
            <a:spLocks noGrp="1"/>
          </p:cNvSpPr>
          <p:nvPr>
            <p:ph sz="quarter" idx="13" hasCustomPrompt="1"/>
          </p:nvPr>
        </p:nvSpPr>
        <p:spPr>
          <a:xfrm>
            <a:off x="6115391" y="954088"/>
            <a:ext cx="2511425" cy="3421062"/>
          </a:xfrm>
          <a:solidFill>
            <a:schemeClr val="bg2"/>
          </a:solidFill>
        </p:spPr>
        <p:txBody>
          <a:bodyPr anchor="ctr"/>
          <a:lstStyle>
            <a:lvl1pPr algn="ctr">
              <a:defRPr b="0">
                <a:solidFill>
                  <a:schemeClr val="tx2"/>
                </a:solidFill>
              </a:defRPr>
            </a:lvl1pPr>
          </a:lstStyle>
          <a:p>
            <a:pPr lvl="0"/>
            <a:r>
              <a:rPr lang="fr-CA"/>
              <a:t>Image, graphique ou tableau</a:t>
            </a:r>
          </a:p>
        </p:txBody>
      </p:sp>
      <p:sp>
        <p:nvSpPr>
          <p:cNvPr id="15" name="Espace réservé du texte 19">
            <a:extLst>
              <a:ext uri="{FF2B5EF4-FFF2-40B4-BE49-F238E27FC236}">
                <a16:creationId xmlns:a16="http://schemas.microsoft.com/office/drawing/2014/main" id="{263D131A-6A97-104E-99F8-054202A84420}"/>
              </a:ext>
            </a:extLst>
          </p:cNvPr>
          <p:cNvSpPr>
            <a:spLocks noGrp="1"/>
          </p:cNvSpPr>
          <p:nvPr>
            <p:ph type="body" sz="quarter" idx="11" hasCustomPrompt="1"/>
          </p:nvPr>
        </p:nvSpPr>
        <p:spPr>
          <a:xfrm>
            <a:off x="-1" y="0"/>
            <a:ext cx="2049153" cy="687600"/>
          </a:xfrm>
          <a:solidFill>
            <a:schemeClr val="accent1"/>
          </a:solidFill>
        </p:spPr>
        <p:txBody>
          <a:bodyPr lIns="108000" rIns="108000" anchor="ctr">
            <a:noAutofit/>
          </a:bodyPr>
          <a:lstStyle>
            <a:lvl1pPr algn="ctr">
              <a:lnSpc>
                <a:spcPct val="90000"/>
              </a:lnSpc>
              <a:spcBef>
                <a:spcPts val="0"/>
              </a:spcBef>
              <a:spcAft>
                <a:spcPts val="0"/>
              </a:spcAft>
              <a:defRPr sz="2000">
                <a:solidFill>
                  <a:schemeClr val="bg1"/>
                </a:solidFill>
                <a:latin typeface="Times" pitchFamily="2" charset="0"/>
              </a:defRPr>
            </a:lvl1pPr>
            <a:lvl2pPr algn="ctr">
              <a:lnSpc>
                <a:spcPct val="90000"/>
              </a:lnSpc>
              <a:spcBef>
                <a:spcPts val="0"/>
              </a:spcBef>
              <a:spcAft>
                <a:spcPts val="0"/>
              </a:spcAft>
              <a:defRPr b="0">
                <a:solidFill>
                  <a:schemeClr val="bg1"/>
                </a:solidFill>
              </a:defRPr>
            </a:lvl2pPr>
          </a:lstStyle>
          <a:p>
            <a:pPr lvl="0"/>
            <a:r>
              <a:rPr lang="fr-CA"/>
              <a:t>Module no</a:t>
            </a:r>
            <a:endParaRPr lang="fr-FR"/>
          </a:p>
          <a:p>
            <a:pPr lvl="1"/>
            <a:r>
              <a:rPr lang="fr-FR"/>
              <a:t>Titre du module</a:t>
            </a:r>
            <a:endParaRPr lang="fr-CA"/>
          </a:p>
        </p:txBody>
      </p:sp>
      <p:sp>
        <p:nvSpPr>
          <p:cNvPr id="13" name="Espace réservé du pied de page 4">
            <a:extLst>
              <a:ext uri="{FF2B5EF4-FFF2-40B4-BE49-F238E27FC236}">
                <a16:creationId xmlns:a16="http://schemas.microsoft.com/office/drawing/2014/main" id="{91CA7E45-E39C-D446-8749-105AD0DF76E4}"/>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spTree>
    <p:extLst>
      <p:ext uri="{BB962C8B-B14F-4D97-AF65-F5344CB8AC3E}">
        <p14:creationId xmlns:p14="http://schemas.microsoft.com/office/powerpoint/2010/main" val="2736574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0D8A01-5867-3149-9034-BEB41FEE2DE4}"/>
              </a:ext>
            </a:extLst>
          </p:cNvPr>
          <p:cNvSpPr/>
          <p:nvPr userDrawn="1"/>
        </p:nvSpPr>
        <p:spPr>
          <a:xfrm>
            <a:off x="2049153" y="0"/>
            <a:ext cx="7094843" cy="6881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5">
            <a:extLst>
              <a:ext uri="{FF2B5EF4-FFF2-40B4-BE49-F238E27FC236}">
                <a16:creationId xmlns:a16="http://schemas.microsoft.com/office/drawing/2014/main" id="{48005ECA-F86A-3747-8DFF-78BF466E659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2"/>
          <a:stretch>
            <a:fillRect/>
          </a:stretch>
        </p:blipFill>
        <p:spPr>
          <a:xfrm>
            <a:off x="7825946" y="4793263"/>
            <a:ext cx="706866" cy="245395"/>
          </a:xfrm>
          <a:prstGeom prst="rect">
            <a:avLst/>
          </a:prstGeom>
        </p:spPr>
      </p:pic>
      <p:sp>
        <p:nvSpPr>
          <p:cNvPr id="16" name="Espace réservé du texte 15">
            <a:extLst>
              <a:ext uri="{FF2B5EF4-FFF2-40B4-BE49-F238E27FC236}">
                <a16:creationId xmlns:a16="http://schemas.microsoft.com/office/drawing/2014/main" id="{BED282B2-773A-8D4D-B207-07A98FA4EDA6}"/>
              </a:ext>
            </a:extLst>
          </p:cNvPr>
          <p:cNvSpPr>
            <a:spLocks noGrp="1"/>
          </p:cNvSpPr>
          <p:nvPr>
            <p:ph type="body" sz="quarter" idx="10" hasCustomPrompt="1"/>
          </p:nvPr>
        </p:nvSpPr>
        <p:spPr>
          <a:xfrm>
            <a:off x="2440691" y="-765"/>
            <a:ext cx="6186125" cy="688153"/>
          </a:xfrm>
        </p:spPr>
        <p:txBody>
          <a:bodyPr anchor="ctr">
            <a:noAutofit/>
          </a:bodyPr>
          <a:lstStyle>
            <a:lvl1pPr>
              <a:defRPr sz="1400" b="0"/>
            </a:lvl1pPr>
          </a:lstStyle>
          <a:p>
            <a:pPr lvl="0"/>
            <a:r>
              <a:rPr lang="fr-CA"/>
              <a:t>Titre du sous-module</a:t>
            </a:r>
          </a:p>
        </p:txBody>
      </p:sp>
      <p:sp>
        <p:nvSpPr>
          <p:cNvPr id="23" name="Espace réservé du texte 2">
            <a:extLst>
              <a:ext uri="{FF2B5EF4-FFF2-40B4-BE49-F238E27FC236}">
                <a16:creationId xmlns:a16="http://schemas.microsoft.com/office/drawing/2014/main" id="{0E133558-E2AA-014C-BE50-CD49DAB3AE98}"/>
              </a:ext>
            </a:extLst>
          </p:cNvPr>
          <p:cNvSpPr>
            <a:spLocks noGrp="1"/>
          </p:cNvSpPr>
          <p:nvPr>
            <p:ph idx="12"/>
          </p:nvPr>
        </p:nvSpPr>
        <p:spPr>
          <a:xfrm>
            <a:off x="6114353" y="954821"/>
            <a:ext cx="2512463" cy="3419575"/>
          </a:xfrm>
          <a:prstGeom prst="rect">
            <a:avLst/>
          </a:prstGeom>
        </p:spPr>
        <p:txBody>
          <a:bodyPr vert="horz" lIns="0" tIns="0" rIns="0" bIns="0" rtlCol="0">
            <a:noAutofit/>
          </a:bodyPr>
          <a:lstStyle>
            <a:lvl1pPr>
              <a:spcBef>
                <a:spcPts val="800"/>
              </a:spcBef>
              <a:spcAft>
                <a:spcPts val="400"/>
              </a:spcAft>
              <a:defRPr sz="1000" b="1">
                <a:solidFill>
                  <a:schemeClr val="accent1"/>
                </a:solidFill>
              </a:defRPr>
            </a:lvl1pPr>
            <a:lvl2pPr marL="7938" indent="0">
              <a:spcBef>
                <a:spcPts val="200"/>
              </a:spcBef>
              <a:spcAft>
                <a:spcPts val="200"/>
              </a:spcAft>
              <a:tabLst/>
              <a:defRPr sz="1000" b="1">
                <a:solidFill>
                  <a:schemeClr val="tx2"/>
                </a:solidFill>
              </a:defRPr>
            </a:lvl2pPr>
            <a:lvl3pPr marL="7938" indent="0">
              <a:lnSpc>
                <a:spcPct val="114000"/>
              </a:lnSpc>
              <a:spcBef>
                <a:spcPts val="400"/>
              </a:spcBef>
              <a:spcAft>
                <a:spcPts val="400"/>
              </a:spcAft>
              <a:tabLst/>
              <a:defRPr sz="1000">
                <a:solidFill>
                  <a:schemeClr val="tx2"/>
                </a:solidFill>
              </a:defRPr>
            </a:lvl3pPr>
            <a:lvl4pPr marL="271463" indent="-93663">
              <a:spcAft>
                <a:spcPts val="400"/>
              </a:spcAft>
              <a:buFont typeface="Arial" panose="020B0604020202020204" pitchFamily="34" charset="0"/>
              <a:buChar char="•"/>
              <a:tabLst/>
              <a:defRPr sz="950">
                <a:solidFill>
                  <a:schemeClr val="tx2"/>
                </a:solidFill>
              </a:defRPr>
            </a:lvl4pPr>
            <a:lvl5pPr marL="493713" indent="-136525">
              <a:spcAft>
                <a:spcPts val="400"/>
              </a:spcAft>
              <a:buClr>
                <a:schemeClr val="accent1"/>
              </a:buClr>
              <a:buSzPct val="90000"/>
              <a:buFont typeface="+mj-lt"/>
              <a:buAutoNum type="alphaUcPeriod"/>
              <a:tabLst/>
              <a:defRPr sz="950">
                <a:solidFill>
                  <a:schemeClr val="tx2"/>
                </a:solidFill>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3" name="Espace réservé du contenu 2">
            <a:extLst>
              <a:ext uri="{FF2B5EF4-FFF2-40B4-BE49-F238E27FC236}">
                <a16:creationId xmlns:a16="http://schemas.microsoft.com/office/drawing/2014/main" id="{01F7BD47-A407-464D-A6E8-D567CC3EED43}"/>
              </a:ext>
            </a:extLst>
          </p:cNvPr>
          <p:cNvSpPr>
            <a:spLocks noGrp="1"/>
          </p:cNvSpPr>
          <p:nvPr>
            <p:ph sz="quarter" idx="13" hasCustomPrompt="1"/>
          </p:nvPr>
        </p:nvSpPr>
        <p:spPr>
          <a:xfrm>
            <a:off x="471406" y="954054"/>
            <a:ext cx="5331188" cy="3419575"/>
          </a:xfrm>
          <a:solidFill>
            <a:schemeClr val="bg2"/>
          </a:solidFill>
        </p:spPr>
        <p:txBody>
          <a:bodyPr anchor="ctr"/>
          <a:lstStyle>
            <a:lvl1pPr algn="ctr">
              <a:defRPr b="0">
                <a:solidFill>
                  <a:schemeClr val="tx2"/>
                </a:solidFill>
              </a:defRPr>
            </a:lvl1pPr>
          </a:lstStyle>
          <a:p>
            <a:pPr lvl="0"/>
            <a:r>
              <a:rPr lang="fr-CA"/>
              <a:t>Image, graphique ou tableau</a:t>
            </a:r>
          </a:p>
        </p:txBody>
      </p:sp>
      <p:sp>
        <p:nvSpPr>
          <p:cNvPr id="15" name="Espace réservé du texte 19">
            <a:extLst>
              <a:ext uri="{FF2B5EF4-FFF2-40B4-BE49-F238E27FC236}">
                <a16:creationId xmlns:a16="http://schemas.microsoft.com/office/drawing/2014/main" id="{B7155028-3629-7646-A397-E130D2AEEA63}"/>
              </a:ext>
            </a:extLst>
          </p:cNvPr>
          <p:cNvSpPr>
            <a:spLocks noGrp="1"/>
          </p:cNvSpPr>
          <p:nvPr>
            <p:ph type="body" sz="quarter" idx="11" hasCustomPrompt="1"/>
          </p:nvPr>
        </p:nvSpPr>
        <p:spPr>
          <a:xfrm>
            <a:off x="-1" y="0"/>
            <a:ext cx="2049153" cy="687600"/>
          </a:xfrm>
          <a:solidFill>
            <a:schemeClr val="accent1"/>
          </a:solidFill>
        </p:spPr>
        <p:txBody>
          <a:bodyPr lIns="108000" rIns="108000" anchor="ctr">
            <a:noAutofit/>
          </a:bodyPr>
          <a:lstStyle>
            <a:lvl1pPr algn="ctr">
              <a:lnSpc>
                <a:spcPct val="90000"/>
              </a:lnSpc>
              <a:spcBef>
                <a:spcPts val="0"/>
              </a:spcBef>
              <a:spcAft>
                <a:spcPts val="0"/>
              </a:spcAft>
              <a:defRPr sz="2000">
                <a:solidFill>
                  <a:schemeClr val="bg1"/>
                </a:solidFill>
                <a:latin typeface="Times" pitchFamily="2" charset="0"/>
              </a:defRPr>
            </a:lvl1pPr>
            <a:lvl2pPr algn="ctr">
              <a:lnSpc>
                <a:spcPct val="90000"/>
              </a:lnSpc>
              <a:spcBef>
                <a:spcPts val="0"/>
              </a:spcBef>
              <a:spcAft>
                <a:spcPts val="0"/>
              </a:spcAft>
              <a:defRPr b="0">
                <a:solidFill>
                  <a:schemeClr val="bg1"/>
                </a:solidFill>
              </a:defRPr>
            </a:lvl2pPr>
          </a:lstStyle>
          <a:p>
            <a:pPr lvl="0"/>
            <a:r>
              <a:rPr lang="fr-CA"/>
              <a:t>Module no</a:t>
            </a:r>
            <a:endParaRPr lang="fr-FR"/>
          </a:p>
          <a:p>
            <a:pPr lvl="1"/>
            <a:r>
              <a:rPr lang="fr-FR"/>
              <a:t>Titre du module</a:t>
            </a:r>
            <a:endParaRPr lang="fr-CA"/>
          </a:p>
        </p:txBody>
      </p:sp>
      <p:sp>
        <p:nvSpPr>
          <p:cNvPr id="13" name="Espace réservé du pied de page 4">
            <a:extLst>
              <a:ext uri="{FF2B5EF4-FFF2-40B4-BE49-F238E27FC236}">
                <a16:creationId xmlns:a16="http://schemas.microsoft.com/office/drawing/2014/main" id="{77C31895-AAB9-CD41-8995-2A4E245D02B5}"/>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pic>
        <p:nvPicPr>
          <p:cNvPr id="14" name="Graphique 13">
            <a:hlinkClick r:id="rId3" action="ppaction://hlinksldjump"/>
            <a:extLst>
              <a:ext uri="{FF2B5EF4-FFF2-40B4-BE49-F238E27FC236}">
                <a16:creationId xmlns:a16="http://schemas.microsoft.com/office/drawing/2014/main" id="{102FEB9D-10C6-EE4D-8594-E7DC7B65CF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2355960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nten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0D8A01-5867-3149-9034-BEB41FEE2DE4}"/>
              </a:ext>
            </a:extLst>
          </p:cNvPr>
          <p:cNvSpPr/>
          <p:nvPr userDrawn="1"/>
        </p:nvSpPr>
        <p:spPr>
          <a:xfrm>
            <a:off x="2049153" y="0"/>
            <a:ext cx="7094843" cy="6881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5">
            <a:extLst>
              <a:ext uri="{FF2B5EF4-FFF2-40B4-BE49-F238E27FC236}">
                <a16:creationId xmlns:a16="http://schemas.microsoft.com/office/drawing/2014/main" id="{48005ECA-F86A-3747-8DFF-78BF466E659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2"/>
          <a:stretch>
            <a:fillRect/>
          </a:stretch>
        </p:blipFill>
        <p:spPr>
          <a:xfrm>
            <a:off x="7825946" y="4793263"/>
            <a:ext cx="706866" cy="245395"/>
          </a:xfrm>
          <a:prstGeom prst="rect">
            <a:avLst/>
          </a:prstGeom>
        </p:spPr>
      </p:pic>
      <p:sp>
        <p:nvSpPr>
          <p:cNvPr id="16" name="Espace réservé du texte 15">
            <a:extLst>
              <a:ext uri="{FF2B5EF4-FFF2-40B4-BE49-F238E27FC236}">
                <a16:creationId xmlns:a16="http://schemas.microsoft.com/office/drawing/2014/main" id="{BED282B2-773A-8D4D-B207-07A98FA4EDA6}"/>
              </a:ext>
            </a:extLst>
          </p:cNvPr>
          <p:cNvSpPr>
            <a:spLocks noGrp="1"/>
          </p:cNvSpPr>
          <p:nvPr>
            <p:ph type="body" sz="quarter" idx="10" hasCustomPrompt="1"/>
          </p:nvPr>
        </p:nvSpPr>
        <p:spPr>
          <a:xfrm>
            <a:off x="2440691" y="-765"/>
            <a:ext cx="6186125" cy="688153"/>
          </a:xfrm>
        </p:spPr>
        <p:txBody>
          <a:bodyPr anchor="ctr">
            <a:noAutofit/>
          </a:bodyPr>
          <a:lstStyle>
            <a:lvl1pPr>
              <a:defRPr sz="1400" b="0"/>
            </a:lvl1pPr>
          </a:lstStyle>
          <a:p>
            <a:pPr lvl="0"/>
            <a:r>
              <a:rPr lang="fr-CA"/>
              <a:t>Titre du sous-module</a:t>
            </a:r>
          </a:p>
        </p:txBody>
      </p:sp>
      <p:sp>
        <p:nvSpPr>
          <p:cNvPr id="21" name="Espace réservé du texte 2">
            <a:extLst>
              <a:ext uri="{FF2B5EF4-FFF2-40B4-BE49-F238E27FC236}">
                <a16:creationId xmlns:a16="http://schemas.microsoft.com/office/drawing/2014/main" id="{5FC1732C-5E06-6E4E-A619-DA34CCC12C99}"/>
              </a:ext>
            </a:extLst>
          </p:cNvPr>
          <p:cNvSpPr>
            <a:spLocks noGrp="1"/>
          </p:cNvSpPr>
          <p:nvPr>
            <p:ph idx="12"/>
          </p:nvPr>
        </p:nvSpPr>
        <p:spPr>
          <a:xfrm>
            <a:off x="461472" y="954822"/>
            <a:ext cx="8165345" cy="3419576"/>
          </a:xfrm>
          <a:prstGeom prst="rect">
            <a:avLst/>
          </a:prstGeom>
        </p:spPr>
        <p:txBody>
          <a:bodyPr vert="horz" lIns="0" tIns="0" rIns="0" bIns="0" rtlCol="0">
            <a:no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23" name="Espace réservé du texte 19">
            <a:extLst>
              <a:ext uri="{FF2B5EF4-FFF2-40B4-BE49-F238E27FC236}">
                <a16:creationId xmlns:a16="http://schemas.microsoft.com/office/drawing/2014/main" id="{CD8BB097-DDAA-0B4F-B6DA-E8B3F4E396EA}"/>
              </a:ext>
            </a:extLst>
          </p:cNvPr>
          <p:cNvSpPr>
            <a:spLocks noGrp="1"/>
          </p:cNvSpPr>
          <p:nvPr>
            <p:ph type="body" sz="quarter" idx="11" hasCustomPrompt="1"/>
          </p:nvPr>
        </p:nvSpPr>
        <p:spPr>
          <a:xfrm>
            <a:off x="-1" y="0"/>
            <a:ext cx="2049153" cy="687600"/>
          </a:xfrm>
          <a:solidFill>
            <a:schemeClr val="accent1"/>
          </a:solidFill>
        </p:spPr>
        <p:txBody>
          <a:bodyPr lIns="108000" rIns="108000" anchor="ctr">
            <a:noAutofit/>
          </a:bodyPr>
          <a:lstStyle>
            <a:lvl1pPr algn="ctr">
              <a:lnSpc>
                <a:spcPct val="90000"/>
              </a:lnSpc>
              <a:spcBef>
                <a:spcPts val="0"/>
              </a:spcBef>
              <a:spcAft>
                <a:spcPts val="0"/>
              </a:spcAft>
              <a:defRPr sz="2000">
                <a:solidFill>
                  <a:schemeClr val="bg1"/>
                </a:solidFill>
                <a:latin typeface="Times" pitchFamily="2" charset="0"/>
              </a:defRPr>
            </a:lvl1pPr>
            <a:lvl2pPr algn="ctr">
              <a:lnSpc>
                <a:spcPct val="90000"/>
              </a:lnSpc>
              <a:spcBef>
                <a:spcPts val="0"/>
              </a:spcBef>
              <a:spcAft>
                <a:spcPts val="0"/>
              </a:spcAft>
              <a:defRPr b="0">
                <a:solidFill>
                  <a:schemeClr val="bg1"/>
                </a:solidFill>
              </a:defRPr>
            </a:lvl2pPr>
          </a:lstStyle>
          <a:p>
            <a:pPr lvl="0"/>
            <a:r>
              <a:rPr lang="fr-CA"/>
              <a:t>Module no</a:t>
            </a:r>
            <a:endParaRPr lang="fr-FR"/>
          </a:p>
          <a:p>
            <a:pPr lvl="1"/>
            <a:r>
              <a:rPr lang="fr-FR"/>
              <a:t>Titre du module</a:t>
            </a:r>
            <a:endParaRPr lang="fr-CA"/>
          </a:p>
        </p:txBody>
      </p:sp>
      <p:sp>
        <p:nvSpPr>
          <p:cNvPr id="13" name="Espace réservé du pied de page 4">
            <a:extLst>
              <a:ext uri="{FF2B5EF4-FFF2-40B4-BE49-F238E27FC236}">
                <a16:creationId xmlns:a16="http://schemas.microsoft.com/office/drawing/2014/main" id="{7884C55F-C892-3E47-A10C-BDA744C49810}"/>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pic>
        <p:nvPicPr>
          <p:cNvPr id="14" name="Graphique 13">
            <a:hlinkClick r:id="rId3" action="ppaction://hlinksldjump"/>
            <a:extLst>
              <a:ext uri="{FF2B5EF4-FFF2-40B4-BE49-F238E27FC236}">
                <a16:creationId xmlns:a16="http://schemas.microsoft.com/office/drawing/2014/main" id="{90067038-5F16-BF43-A2D3-531484BCED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3225815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age accueil">
    <p:bg>
      <p:bgRef idx="1001">
        <a:schemeClr val="bg1"/>
      </p:bgRef>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824BDD9-C8C5-E847-B99C-797F3F599F61}"/>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7154918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Section">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2A3659CF-5311-BC4F-8F7B-F4A88621C42A}"/>
              </a:ext>
            </a:extLst>
          </p:cNvPr>
          <p:cNvPicPr>
            <a:picLocks noChangeAspect="1"/>
          </p:cNvPicPr>
          <p:nvPr userDrawn="1"/>
        </p:nvPicPr>
        <p:blipFill>
          <a:blip r:embed="rId2"/>
          <a:srcRect/>
          <a:stretch/>
        </p:blipFill>
        <p:spPr>
          <a:xfrm>
            <a:off x="0" y="0"/>
            <a:ext cx="9144000" cy="4648200"/>
          </a:xfrm>
          <a:prstGeom prst="rect">
            <a:avLst/>
          </a:prstGeom>
        </p:spPr>
      </p:pic>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3"/>
          <a:stretch>
            <a:fillRect/>
          </a:stretch>
        </p:blipFill>
        <p:spPr>
          <a:xfrm>
            <a:off x="7825946" y="4793263"/>
            <a:ext cx="706866" cy="245395"/>
          </a:xfrm>
          <a:prstGeom prst="rect">
            <a:avLst/>
          </a:prstGeom>
        </p:spPr>
      </p:pic>
      <p:sp>
        <p:nvSpPr>
          <p:cNvPr id="20" name="Espace réservé du texte 19">
            <a:extLst>
              <a:ext uri="{FF2B5EF4-FFF2-40B4-BE49-F238E27FC236}">
                <a16:creationId xmlns:a16="http://schemas.microsoft.com/office/drawing/2014/main" id="{895A38E2-9544-7943-B8EA-66A70DED01AE}"/>
              </a:ext>
            </a:extLst>
          </p:cNvPr>
          <p:cNvSpPr>
            <a:spLocks noGrp="1"/>
          </p:cNvSpPr>
          <p:nvPr>
            <p:ph type="body" sz="quarter" idx="11" hasCustomPrompt="1"/>
          </p:nvPr>
        </p:nvSpPr>
        <p:spPr>
          <a:xfrm>
            <a:off x="1333143" y="0"/>
            <a:ext cx="2674835" cy="4631108"/>
          </a:xfrm>
          <a:noFill/>
        </p:spPr>
        <p:txBody>
          <a:bodyPr lIns="108000" rIns="108000" anchor="ctr">
            <a:noAutofit/>
          </a:bodyPr>
          <a:lstStyle>
            <a:lvl1pPr algn="ctr">
              <a:lnSpc>
                <a:spcPct val="90000"/>
              </a:lnSpc>
              <a:spcBef>
                <a:spcPts val="0"/>
              </a:spcBef>
              <a:spcAft>
                <a:spcPts val="0"/>
              </a:spcAft>
              <a:defRPr sz="4000">
                <a:solidFill>
                  <a:schemeClr val="bg1"/>
                </a:solidFill>
                <a:latin typeface="Times" pitchFamily="2" charset="0"/>
              </a:defRPr>
            </a:lvl1pPr>
            <a:lvl2pPr algn="ctr">
              <a:lnSpc>
                <a:spcPct val="90000"/>
              </a:lnSpc>
              <a:spcBef>
                <a:spcPts val="0"/>
              </a:spcBef>
              <a:spcAft>
                <a:spcPts val="0"/>
              </a:spcAft>
              <a:defRPr sz="1600" b="0">
                <a:solidFill>
                  <a:schemeClr val="bg1"/>
                </a:solidFill>
              </a:defRPr>
            </a:lvl2pPr>
          </a:lstStyle>
          <a:p>
            <a:pPr lvl="0"/>
            <a:r>
              <a:rPr lang="fr-CA"/>
              <a:t>Module no</a:t>
            </a:r>
            <a:endParaRPr lang="fr-FR"/>
          </a:p>
          <a:p>
            <a:pPr lvl="1"/>
            <a:r>
              <a:rPr lang="fr-FR"/>
              <a:t>Titre du module</a:t>
            </a:r>
            <a:endParaRPr lang="fr-CA"/>
          </a:p>
        </p:txBody>
      </p:sp>
      <p:sp>
        <p:nvSpPr>
          <p:cNvPr id="10" name="Espace réservé du pied de page 4">
            <a:extLst>
              <a:ext uri="{FF2B5EF4-FFF2-40B4-BE49-F238E27FC236}">
                <a16:creationId xmlns:a16="http://schemas.microsoft.com/office/drawing/2014/main" id="{075E37F6-4765-9F40-9888-ACC593449D7F}"/>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3</a:t>
            </a:r>
          </a:p>
        </p:txBody>
      </p:sp>
      <p:sp>
        <p:nvSpPr>
          <p:cNvPr id="11" name="Espace réservé du numéro de diapositive 5">
            <a:extLst>
              <a:ext uri="{FF2B5EF4-FFF2-40B4-BE49-F238E27FC236}">
                <a16:creationId xmlns:a16="http://schemas.microsoft.com/office/drawing/2014/main" id="{1311CE28-38E4-984F-BB64-F9C89307CAED}"/>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13" name="Graphique 12">
            <a:hlinkClick r:id="rId4" action="ppaction://hlinksldjump"/>
            <a:extLst>
              <a:ext uri="{FF2B5EF4-FFF2-40B4-BE49-F238E27FC236}">
                <a16:creationId xmlns:a16="http://schemas.microsoft.com/office/drawing/2014/main" id="{6AD670AA-1D62-F74B-9323-C667C088000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270283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C79E5443-D92E-CA49-9933-66AAEC0EC761}"/>
              </a:ext>
            </a:extLst>
          </p:cNvPr>
          <p:cNvPicPr>
            <a:picLocks noChangeAspect="1"/>
          </p:cNvPicPr>
          <p:nvPr userDrawn="1"/>
        </p:nvPicPr>
        <p:blipFill>
          <a:blip r:embed="rId2"/>
          <a:stretch>
            <a:fillRect/>
          </a:stretch>
        </p:blipFill>
        <p:spPr>
          <a:xfrm>
            <a:off x="0" y="-7489"/>
            <a:ext cx="9144000" cy="4648200"/>
          </a:xfrm>
          <a:prstGeom prst="rect">
            <a:avLst/>
          </a:prstGeom>
        </p:spPr>
      </p:pic>
      <p:pic>
        <p:nvPicPr>
          <p:cNvPr id="9" name="Image 8">
            <a:extLst>
              <a:ext uri="{FF2B5EF4-FFF2-40B4-BE49-F238E27FC236}">
                <a16:creationId xmlns:a16="http://schemas.microsoft.com/office/drawing/2014/main" id="{C57E2597-B40C-0149-A4A9-237DA8A2F1C0}"/>
              </a:ext>
            </a:extLst>
          </p:cNvPr>
          <p:cNvPicPr>
            <a:picLocks noChangeAspect="1"/>
          </p:cNvPicPr>
          <p:nvPr userDrawn="1"/>
        </p:nvPicPr>
        <p:blipFill>
          <a:blip r:embed="rId3"/>
          <a:stretch>
            <a:fillRect/>
          </a:stretch>
        </p:blipFill>
        <p:spPr>
          <a:xfrm>
            <a:off x="7825946" y="4793263"/>
            <a:ext cx="706866" cy="245395"/>
          </a:xfrm>
          <a:prstGeom prst="rect">
            <a:avLst/>
          </a:prstGeom>
        </p:spPr>
      </p:pic>
      <p:sp>
        <p:nvSpPr>
          <p:cNvPr id="20" name="Espace réservé du texte 19">
            <a:extLst>
              <a:ext uri="{FF2B5EF4-FFF2-40B4-BE49-F238E27FC236}">
                <a16:creationId xmlns:a16="http://schemas.microsoft.com/office/drawing/2014/main" id="{895A38E2-9544-7943-B8EA-66A70DED01AE}"/>
              </a:ext>
            </a:extLst>
          </p:cNvPr>
          <p:cNvSpPr>
            <a:spLocks noGrp="1"/>
          </p:cNvSpPr>
          <p:nvPr>
            <p:ph type="body" sz="quarter" idx="11" hasCustomPrompt="1"/>
          </p:nvPr>
        </p:nvSpPr>
        <p:spPr>
          <a:xfrm>
            <a:off x="1333143" y="0"/>
            <a:ext cx="2674835" cy="4631108"/>
          </a:xfrm>
          <a:noFill/>
        </p:spPr>
        <p:txBody>
          <a:bodyPr lIns="108000" rIns="108000" anchor="ctr">
            <a:noAutofit/>
          </a:bodyPr>
          <a:lstStyle>
            <a:lvl1pPr algn="ctr">
              <a:lnSpc>
                <a:spcPct val="90000"/>
              </a:lnSpc>
              <a:spcBef>
                <a:spcPts val="0"/>
              </a:spcBef>
              <a:spcAft>
                <a:spcPts val="0"/>
              </a:spcAft>
              <a:defRPr sz="4000">
                <a:solidFill>
                  <a:schemeClr val="bg1"/>
                </a:solidFill>
                <a:latin typeface="Times" pitchFamily="2" charset="0"/>
              </a:defRPr>
            </a:lvl1pPr>
            <a:lvl2pPr algn="ctr">
              <a:lnSpc>
                <a:spcPct val="90000"/>
              </a:lnSpc>
              <a:spcBef>
                <a:spcPts val="0"/>
              </a:spcBef>
              <a:spcAft>
                <a:spcPts val="0"/>
              </a:spcAft>
              <a:defRPr sz="1600" b="0">
                <a:solidFill>
                  <a:schemeClr val="bg1"/>
                </a:solidFill>
              </a:defRPr>
            </a:lvl2pPr>
          </a:lstStyle>
          <a:p>
            <a:pPr lvl="0"/>
            <a:r>
              <a:rPr lang="fr-CA"/>
              <a:t>Module no</a:t>
            </a:r>
            <a:endParaRPr lang="fr-FR"/>
          </a:p>
          <a:p>
            <a:pPr lvl="1"/>
            <a:r>
              <a:rPr lang="fr-FR"/>
              <a:t>Titre du module</a:t>
            </a:r>
            <a:endParaRPr lang="fr-CA"/>
          </a:p>
        </p:txBody>
      </p:sp>
      <p:sp>
        <p:nvSpPr>
          <p:cNvPr id="10" name="Espace réservé du pied de page 4">
            <a:extLst>
              <a:ext uri="{FF2B5EF4-FFF2-40B4-BE49-F238E27FC236}">
                <a16:creationId xmlns:a16="http://schemas.microsoft.com/office/drawing/2014/main" id="{CF945501-836C-634D-93A9-699608AB5596}"/>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sp>
        <p:nvSpPr>
          <p:cNvPr id="11" name="Espace réservé du numéro de diapositive 5">
            <a:extLst>
              <a:ext uri="{FF2B5EF4-FFF2-40B4-BE49-F238E27FC236}">
                <a16:creationId xmlns:a16="http://schemas.microsoft.com/office/drawing/2014/main" id="{42D42482-B805-7C43-8B53-47511152B6E2}"/>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14" name="Graphique 13">
            <a:hlinkClick r:id="rId4" action="ppaction://hlinksldjump"/>
            <a:extLst>
              <a:ext uri="{FF2B5EF4-FFF2-40B4-BE49-F238E27FC236}">
                <a16:creationId xmlns:a16="http://schemas.microsoft.com/office/drawing/2014/main" id="{2C2267F8-EA22-B947-97AC-0CE99D3993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1473" y="4767732"/>
            <a:ext cx="256701" cy="256701"/>
          </a:xfrm>
          <a:prstGeom prst="rect">
            <a:avLst/>
          </a:prstGeom>
        </p:spPr>
      </p:pic>
    </p:spTree>
    <p:extLst>
      <p:ext uri="{BB962C8B-B14F-4D97-AF65-F5344CB8AC3E}">
        <p14:creationId xmlns:p14="http://schemas.microsoft.com/office/powerpoint/2010/main" val="3955815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A137C4-631F-6144-9842-CA854F1CE925}"/>
              </a:ext>
            </a:extLst>
          </p:cNvPr>
          <p:cNvSpPr/>
          <p:nvPr userDrawn="1"/>
        </p:nvSpPr>
        <p:spPr>
          <a:xfrm>
            <a:off x="0" y="4646140"/>
            <a:ext cx="9144000" cy="4973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72B9FABC-3945-E84E-A83A-9CAB2C86450A}"/>
              </a:ext>
            </a:extLst>
          </p:cNvPr>
          <p:cNvSpPr>
            <a:spLocks noGrp="1"/>
          </p:cNvSpPr>
          <p:nvPr>
            <p:ph type="body" idx="1"/>
          </p:nvPr>
        </p:nvSpPr>
        <p:spPr>
          <a:xfrm>
            <a:off x="461473" y="1370013"/>
            <a:ext cx="8165344" cy="3262312"/>
          </a:xfrm>
          <a:prstGeom prst="rect">
            <a:avLst/>
          </a:prstGeom>
        </p:spPr>
        <p:txBody>
          <a:bodyPr vert="horz" lIns="0" tIns="0" rIns="0" bIns="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6" name="Espace réservé du numéro de diapositive 5">
            <a:extLst>
              <a:ext uri="{FF2B5EF4-FFF2-40B4-BE49-F238E27FC236}">
                <a16:creationId xmlns:a16="http://schemas.microsoft.com/office/drawing/2014/main" id="{2BF5CF59-5477-1447-866D-5923C30754B1}"/>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7" name="Image 6">
            <a:extLst>
              <a:ext uri="{FF2B5EF4-FFF2-40B4-BE49-F238E27FC236}">
                <a16:creationId xmlns:a16="http://schemas.microsoft.com/office/drawing/2014/main" id="{E5715E24-D90D-084F-BD70-AFC50317CCB7}"/>
              </a:ext>
            </a:extLst>
          </p:cNvPr>
          <p:cNvPicPr>
            <a:picLocks noChangeAspect="1"/>
          </p:cNvPicPr>
          <p:nvPr userDrawn="1"/>
        </p:nvPicPr>
        <p:blipFill>
          <a:blip r:embed="rId10"/>
          <a:stretch>
            <a:fillRect/>
          </a:stretch>
        </p:blipFill>
        <p:spPr>
          <a:xfrm>
            <a:off x="7825946" y="4793263"/>
            <a:ext cx="706866" cy="245395"/>
          </a:xfrm>
          <a:prstGeom prst="rect">
            <a:avLst/>
          </a:prstGeom>
        </p:spPr>
      </p:pic>
      <p:sp>
        <p:nvSpPr>
          <p:cNvPr id="4" name="Espace réservé du titre 3">
            <a:extLst>
              <a:ext uri="{FF2B5EF4-FFF2-40B4-BE49-F238E27FC236}">
                <a16:creationId xmlns:a16="http://schemas.microsoft.com/office/drawing/2014/main" id="{5060A3D6-21E1-B845-AEDF-E3DF7D8440FC}"/>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r-CA"/>
              <a:t>Modifier le style du titre</a:t>
            </a:r>
            <a:endParaRPr lang="fr-FR"/>
          </a:p>
        </p:txBody>
      </p:sp>
    </p:spTree>
    <p:extLst>
      <p:ext uri="{BB962C8B-B14F-4D97-AF65-F5344CB8AC3E}">
        <p14:creationId xmlns:p14="http://schemas.microsoft.com/office/powerpoint/2010/main" val="1240693925"/>
      </p:ext>
    </p:extLst>
  </p:cSld>
  <p:clrMap bg1="lt1" tx1="dk1" bg2="lt2" tx2="dk2" accent1="accent1" accent2="accent2" accent3="accent3" accent4="accent4" accent5="accent5" accent6="accent6" hlink="hlink" folHlink="folHlink"/>
  <p:sldLayoutIdLst>
    <p:sldLayoutId id="2147483669" r:id="rId1"/>
    <p:sldLayoutId id="2147483664" r:id="rId2"/>
    <p:sldLayoutId id="2147483665" r:id="rId3"/>
    <p:sldLayoutId id="2147483666" r:id="rId4"/>
    <p:sldLayoutId id="2147483667" r:id="rId5"/>
    <p:sldLayoutId id="2147483663" r:id="rId6"/>
    <p:sldLayoutId id="2147483714" r:id="rId7"/>
    <p:sldLayoutId id="2147483715" r:id="rId8"/>
  </p:sldLayoutIdLst>
  <p:txStyles>
    <p:titleStyle>
      <a:lvl1pPr algn="l" defTabSz="914400" rtl="0" eaLnBrk="1" latinLnBrk="0" hangingPunct="1">
        <a:lnSpc>
          <a:spcPct val="90000"/>
        </a:lnSpc>
        <a:spcBef>
          <a:spcPct val="0"/>
        </a:spcBef>
        <a:buNone/>
        <a:defRPr sz="2000" b="1" kern="1200">
          <a:solidFill>
            <a:schemeClr val="tx1"/>
          </a:solidFill>
          <a:latin typeface="Times" pitchFamily="2" charset="0"/>
          <a:ea typeface="+mj-ea"/>
          <a:cs typeface="+mj-cs"/>
        </a:defRPr>
      </a:lvl1pPr>
    </p:titleStyle>
    <p:bodyStyle>
      <a:lvl1pPr marL="0" indent="0" algn="l" defTabSz="914400" rtl="0" eaLnBrk="1" latinLnBrk="0" hangingPunct="1">
        <a:lnSpc>
          <a:spcPct val="100000"/>
        </a:lnSpc>
        <a:spcBef>
          <a:spcPts val="800"/>
        </a:spcBef>
        <a:spcAft>
          <a:spcPts val="400"/>
        </a:spcAft>
        <a:buFont typeface="Arial" panose="020B0604020202020204" pitchFamily="34" charset="0"/>
        <a:buNone/>
        <a:defRPr sz="1000" b="1" kern="1200">
          <a:solidFill>
            <a:srgbClr val="FF0000"/>
          </a:solidFill>
          <a:latin typeface="+mn-lt"/>
          <a:ea typeface="+mn-ea"/>
          <a:cs typeface="+mn-cs"/>
        </a:defRPr>
      </a:lvl1pPr>
      <a:lvl2pPr marL="0" indent="0" algn="l" defTabSz="914400" rtl="0" eaLnBrk="1" latinLnBrk="0" hangingPunct="1">
        <a:lnSpc>
          <a:spcPct val="100000"/>
        </a:lnSpc>
        <a:spcBef>
          <a:spcPts val="200"/>
        </a:spcBef>
        <a:spcAft>
          <a:spcPts val="200"/>
        </a:spcAft>
        <a:buFont typeface="Arial" panose="020B0604020202020204" pitchFamily="34" charset="0"/>
        <a:buNone/>
        <a:tabLst/>
        <a:defRPr sz="1000" b="1" kern="1200">
          <a:solidFill>
            <a:schemeClr val="tx2"/>
          </a:solidFill>
          <a:latin typeface="+mn-lt"/>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kern="1200">
          <a:solidFill>
            <a:schemeClr val="tx2"/>
          </a:solidFill>
          <a:latin typeface="+mn-lt"/>
          <a:ea typeface="+mn-ea"/>
          <a:cs typeface="+mn-cs"/>
        </a:defRPr>
      </a:lvl3pPr>
      <a:lvl4pPr marL="271463" indent="-93663" algn="l" defTabSz="914400" rtl="0" eaLnBrk="1" latinLnBrk="0" hangingPunct="1">
        <a:lnSpc>
          <a:spcPct val="100000"/>
        </a:lnSpc>
        <a:spcBef>
          <a:spcPts val="0"/>
        </a:spcBef>
        <a:spcAft>
          <a:spcPts val="400"/>
        </a:spcAft>
        <a:buFont typeface="Arial" panose="020B0604020202020204" pitchFamily="34" charset="0"/>
        <a:buChar char="•"/>
        <a:tabLst/>
        <a:defRPr sz="950" kern="1200">
          <a:solidFill>
            <a:schemeClr val="tx2"/>
          </a:solidFill>
          <a:latin typeface="+mn-lt"/>
          <a:ea typeface="+mn-ea"/>
          <a:cs typeface="+mn-cs"/>
        </a:defRPr>
      </a:lvl4pPr>
      <a:lvl5pPr marL="493713" indent="-136525" algn="l" defTabSz="914400" rtl="0" eaLnBrk="1" latinLnBrk="0" hangingPunct="1">
        <a:lnSpc>
          <a:spcPct val="100000"/>
        </a:lnSpc>
        <a:spcBef>
          <a:spcPts val="0"/>
        </a:spcBef>
        <a:spcAft>
          <a:spcPts val="400"/>
        </a:spcAft>
        <a:buClr>
          <a:schemeClr val="accent1"/>
        </a:buClr>
        <a:buSzPct val="90000"/>
        <a:buFont typeface="+mj-lt"/>
        <a:buAutoNum type="alphaUcPeriod"/>
        <a:tabLst/>
        <a:defRPr sz="9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A137C4-631F-6144-9842-CA854F1CE925}"/>
              </a:ext>
            </a:extLst>
          </p:cNvPr>
          <p:cNvSpPr/>
          <p:nvPr userDrawn="1"/>
        </p:nvSpPr>
        <p:spPr>
          <a:xfrm>
            <a:off x="0" y="4646140"/>
            <a:ext cx="9144000" cy="4973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a:extLst>
              <a:ext uri="{FF2B5EF4-FFF2-40B4-BE49-F238E27FC236}">
                <a16:creationId xmlns:a16="http://schemas.microsoft.com/office/drawing/2014/main" id="{72CF84AE-2DAA-C348-83DF-7902ADEE34EE}"/>
              </a:ext>
            </a:extLst>
          </p:cNvPr>
          <p:cNvSpPr>
            <a:spLocks noGrp="1"/>
          </p:cNvSpPr>
          <p:nvPr>
            <p:ph type="title"/>
          </p:nvPr>
        </p:nvSpPr>
        <p:spPr>
          <a:xfrm>
            <a:off x="461473" y="274638"/>
            <a:ext cx="8165344" cy="993775"/>
          </a:xfrm>
          <a:prstGeom prst="rect">
            <a:avLst/>
          </a:prstGeom>
        </p:spPr>
        <p:txBody>
          <a:bodyPr vert="horz" lIns="0" tIns="0" rIns="0" bIns="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72B9FABC-3945-E84E-A83A-9CAB2C86450A}"/>
              </a:ext>
            </a:extLst>
          </p:cNvPr>
          <p:cNvSpPr>
            <a:spLocks noGrp="1"/>
          </p:cNvSpPr>
          <p:nvPr>
            <p:ph type="body" idx="1"/>
          </p:nvPr>
        </p:nvSpPr>
        <p:spPr>
          <a:xfrm>
            <a:off x="461473" y="1370013"/>
            <a:ext cx="8165344" cy="3262312"/>
          </a:xfrm>
          <a:prstGeom prst="rect">
            <a:avLst/>
          </a:prstGeom>
        </p:spPr>
        <p:txBody>
          <a:bodyPr vert="horz" lIns="0" tIns="0" rIns="0" bIns="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6" name="Espace réservé du numéro de diapositive 5">
            <a:extLst>
              <a:ext uri="{FF2B5EF4-FFF2-40B4-BE49-F238E27FC236}">
                <a16:creationId xmlns:a16="http://schemas.microsoft.com/office/drawing/2014/main" id="{2BF5CF59-5477-1447-866D-5923C30754B1}"/>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7" name="Image 6">
            <a:extLst>
              <a:ext uri="{FF2B5EF4-FFF2-40B4-BE49-F238E27FC236}">
                <a16:creationId xmlns:a16="http://schemas.microsoft.com/office/drawing/2014/main" id="{3C858DEB-7138-1145-ABE8-6D05628B402C}"/>
              </a:ext>
            </a:extLst>
          </p:cNvPr>
          <p:cNvPicPr>
            <a:picLocks noChangeAspect="1"/>
          </p:cNvPicPr>
          <p:nvPr userDrawn="1"/>
        </p:nvPicPr>
        <p:blipFill>
          <a:blip r:embed="rId13"/>
          <a:stretch>
            <a:fillRect/>
          </a:stretch>
        </p:blipFill>
        <p:spPr>
          <a:xfrm>
            <a:off x="7825946" y="4793263"/>
            <a:ext cx="706866" cy="245395"/>
          </a:xfrm>
          <a:prstGeom prst="rect">
            <a:avLst/>
          </a:prstGeom>
        </p:spPr>
      </p:pic>
    </p:spTree>
    <p:extLst>
      <p:ext uri="{BB962C8B-B14F-4D97-AF65-F5344CB8AC3E}">
        <p14:creationId xmlns:p14="http://schemas.microsoft.com/office/powerpoint/2010/main" val="3416124970"/>
      </p:ext>
    </p:extLst>
  </p:cSld>
  <p:clrMap bg1="lt1" tx1="dk1" bg2="lt2" tx2="dk2" accent1="accent1" accent2="accent2" accent3="accent3" accent4="accent4" accent5="accent5" accent6="accent6" hlink="hlink" folHlink="folHlink"/>
  <p:sldLayoutIdLst>
    <p:sldLayoutId id="2147483688" r:id="rId1"/>
    <p:sldLayoutId id="2147483678" r:id="rId2"/>
    <p:sldLayoutId id="2147483671" r:id="rId3"/>
    <p:sldLayoutId id="2147483689" r:id="rId4"/>
    <p:sldLayoutId id="2147483679" r:id="rId5"/>
    <p:sldLayoutId id="2147483690" r:id="rId6"/>
    <p:sldLayoutId id="2147483680" r:id="rId7"/>
    <p:sldLayoutId id="2147483691" r:id="rId8"/>
    <p:sldLayoutId id="2147483711" r:id="rId9"/>
    <p:sldLayoutId id="2147483712" r:id="rId10"/>
    <p:sldLayoutId id="2147483716" r:id="rId11"/>
  </p:sldLayoutIdLst>
  <p:txStyles>
    <p:titleStyle>
      <a:lvl1pPr algn="l" defTabSz="914400" rtl="0" eaLnBrk="1" latinLnBrk="0" hangingPunct="1">
        <a:lnSpc>
          <a:spcPct val="90000"/>
        </a:lnSpc>
        <a:spcBef>
          <a:spcPct val="0"/>
        </a:spcBef>
        <a:buNone/>
        <a:defRPr sz="2000" b="1" kern="1200">
          <a:solidFill>
            <a:schemeClr val="tx1"/>
          </a:solidFill>
          <a:latin typeface="Times" pitchFamily="2" charset="0"/>
          <a:ea typeface="+mj-ea"/>
          <a:cs typeface="+mj-cs"/>
        </a:defRPr>
      </a:lvl1pPr>
    </p:titleStyle>
    <p:bodyStyle>
      <a:lvl1pPr marL="0" indent="0" algn="l" defTabSz="914400" rtl="0" eaLnBrk="1" latinLnBrk="0" hangingPunct="1">
        <a:lnSpc>
          <a:spcPct val="100000"/>
        </a:lnSpc>
        <a:spcBef>
          <a:spcPts val="800"/>
        </a:spcBef>
        <a:spcAft>
          <a:spcPts val="400"/>
        </a:spcAft>
        <a:buFont typeface="Arial" panose="020B0604020202020204" pitchFamily="34" charset="0"/>
        <a:buNone/>
        <a:defRPr sz="1000" b="1" kern="1200">
          <a:solidFill>
            <a:srgbClr val="FF0000"/>
          </a:solidFill>
          <a:latin typeface="+mn-lt"/>
          <a:ea typeface="+mn-ea"/>
          <a:cs typeface="+mn-cs"/>
        </a:defRPr>
      </a:lvl1pPr>
      <a:lvl2pPr marL="0" indent="0" algn="l" defTabSz="914400" rtl="0" eaLnBrk="1" latinLnBrk="0" hangingPunct="1">
        <a:lnSpc>
          <a:spcPct val="100000"/>
        </a:lnSpc>
        <a:spcBef>
          <a:spcPts val="200"/>
        </a:spcBef>
        <a:spcAft>
          <a:spcPts val="200"/>
        </a:spcAft>
        <a:buFont typeface="Arial" panose="020B0604020202020204" pitchFamily="34" charset="0"/>
        <a:buNone/>
        <a:tabLst/>
        <a:defRPr sz="1000" b="1" kern="1200">
          <a:solidFill>
            <a:schemeClr val="tx2"/>
          </a:solidFill>
          <a:latin typeface="+mn-lt"/>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kern="1200">
          <a:solidFill>
            <a:schemeClr val="tx2"/>
          </a:solidFill>
          <a:latin typeface="+mn-lt"/>
          <a:ea typeface="+mn-ea"/>
          <a:cs typeface="+mn-cs"/>
        </a:defRPr>
      </a:lvl3pPr>
      <a:lvl4pPr marL="271463" indent="-93663" algn="l" defTabSz="914400" rtl="0" eaLnBrk="1" latinLnBrk="0" hangingPunct="1">
        <a:lnSpc>
          <a:spcPct val="100000"/>
        </a:lnSpc>
        <a:spcBef>
          <a:spcPts val="0"/>
        </a:spcBef>
        <a:spcAft>
          <a:spcPts val="400"/>
        </a:spcAft>
        <a:buFont typeface="Arial" panose="020B0604020202020204" pitchFamily="34" charset="0"/>
        <a:buChar char="•"/>
        <a:tabLst/>
        <a:defRPr sz="950" kern="1200">
          <a:solidFill>
            <a:schemeClr val="tx2"/>
          </a:solidFill>
          <a:latin typeface="+mn-lt"/>
          <a:ea typeface="+mn-ea"/>
          <a:cs typeface="+mn-cs"/>
        </a:defRPr>
      </a:lvl4pPr>
      <a:lvl5pPr marL="493713" indent="-136525" algn="l" defTabSz="914400" rtl="0" eaLnBrk="1" latinLnBrk="0" hangingPunct="1">
        <a:lnSpc>
          <a:spcPct val="100000"/>
        </a:lnSpc>
        <a:spcBef>
          <a:spcPts val="0"/>
        </a:spcBef>
        <a:spcAft>
          <a:spcPts val="400"/>
        </a:spcAft>
        <a:buClr>
          <a:schemeClr val="accent1"/>
        </a:buClr>
        <a:buSzPct val="90000"/>
        <a:buFont typeface="+mj-lt"/>
        <a:buAutoNum type="alphaUcPeriod"/>
        <a:tabLst/>
        <a:defRPr sz="9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2CF84AE-2DAA-C348-83DF-7902ADEE34EE}"/>
              </a:ext>
            </a:extLst>
          </p:cNvPr>
          <p:cNvSpPr>
            <a:spLocks noGrp="1"/>
          </p:cNvSpPr>
          <p:nvPr>
            <p:ph type="title"/>
          </p:nvPr>
        </p:nvSpPr>
        <p:spPr>
          <a:xfrm>
            <a:off x="461473" y="274638"/>
            <a:ext cx="8165344" cy="993775"/>
          </a:xfrm>
          <a:prstGeom prst="rect">
            <a:avLst/>
          </a:prstGeom>
        </p:spPr>
        <p:txBody>
          <a:bodyPr vert="horz" lIns="0" tIns="0" rIns="0" bIns="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72B9FABC-3945-E84E-A83A-9CAB2C86450A}"/>
              </a:ext>
            </a:extLst>
          </p:cNvPr>
          <p:cNvSpPr>
            <a:spLocks noGrp="1"/>
          </p:cNvSpPr>
          <p:nvPr>
            <p:ph type="body" idx="1"/>
          </p:nvPr>
        </p:nvSpPr>
        <p:spPr>
          <a:xfrm>
            <a:off x="461473" y="1370013"/>
            <a:ext cx="8165344" cy="3262312"/>
          </a:xfrm>
          <a:prstGeom prst="rect">
            <a:avLst/>
          </a:prstGeom>
        </p:spPr>
        <p:txBody>
          <a:bodyPr vert="horz" lIns="0" tIns="0" rIns="0" bIns="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5" name="Espace réservé du pied de page 4">
            <a:extLst>
              <a:ext uri="{FF2B5EF4-FFF2-40B4-BE49-F238E27FC236}">
                <a16:creationId xmlns:a16="http://schemas.microsoft.com/office/drawing/2014/main" id="{A41B670B-A24A-4442-9905-4B310C743977}"/>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a:solidFill>
                  <a:schemeClr val="accent1"/>
                </a:solidFill>
                <a:latin typeface="Times" pitchFamily="2" charset="0"/>
                <a:cs typeface="Arial" panose="020B0604020202020204" pitchFamily="34" charset="0"/>
              </a:rPr>
              <a:t>Formation — </a:t>
            </a:r>
            <a:r>
              <a:rPr lang="fr-FR" b="1">
                <a:solidFill>
                  <a:schemeClr val="accent1"/>
                </a:solidFill>
                <a:latin typeface="Times" pitchFamily="2" charset="0"/>
                <a:cs typeface="Arial" panose="020B0604020202020204" pitchFamily="34" charset="0"/>
              </a:rPr>
              <a:t>Module 1</a:t>
            </a:r>
          </a:p>
        </p:txBody>
      </p:sp>
      <p:sp>
        <p:nvSpPr>
          <p:cNvPr id="6" name="Espace réservé du numéro de diapositive 5">
            <a:extLst>
              <a:ext uri="{FF2B5EF4-FFF2-40B4-BE49-F238E27FC236}">
                <a16:creationId xmlns:a16="http://schemas.microsoft.com/office/drawing/2014/main" id="{2BF5CF59-5477-1447-866D-5923C30754B1}"/>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pPr algn="l"/>
              <a:t>‹#›</a:t>
            </a:fld>
            <a:endParaRPr lang="fr-FR"/>
          </a:p>
        </p:txBody>
      </p:sp>
      <p:pic>
        <p:nvPicPr>
          <p:cNvPr id="8" name="Image 7">
            <a:extLst>
              <a:ext uri="{FF2B5EF4-FFF2-40B4-BE49-F238E27FC236}">
                <a16:creationId xmlns:a16="http://schemas.microsoft.com/office/drawing/2014/main" id="{AC700644-2AE2-7247-9955-056B8682BABF}"/>
              </a:ext>
            </a:extLst>
          </p:cNvPr>
          <p:cNvPicPr>
            <a:picLocks noChangeAspect="1"/>
          </p:cNvPicPr>
          <p:nvPr userDrawn="1"/>
        </p:nvPicPr>
        <p:blipFill>
          <a:blip r:embed="rId10"/>
          <a:stretch>
            <a:fillRect/>
          </a:stretch>
        </p:blipFill>
        <p:spPr>
          <a:xfrm>
            <a:off x="7825946" y="4793263"/>
            <a:ext cx="706866" cy="245395"/>
          </a:xfrm>
          <a:prstGeom prst="rect">
            <a:avLst/>
          </a:prstGeom>
        </p:spPr>
      </p:pic>
    </p:spTree>
    <p:extLst>
      <p:ext uri="{BB962C8B-B14F-4D97-AF65-F5344CB8AC3E}">
        <p14:creationId xmlns:p14="http://schemas.microsoft.com/office/powerpoint/2010/main" val="2632933195"/>
      </p:ext>
    </p:extLst>
  </p:cSld>
  <p:clrMap bg1="lt1" tx1="dk1" bg2="lt2" tx2="dk2" accent1="accent1" accent2="accent2" accent3="accent3" accent4="accent4" accent5="accent5" accent6="accent6" hlink="hlink" folHlink="folHlink"/>
  <p:sldLayoutIdLst>
    <p:sldLayoutId id="2147483686" r:id="rId1"/>
    <p:sldLayoutId id="2147483682" r:id="rId2"/>
    <p:sldLayoutId id="2147483687" r:id="rId3"/>
    <p:sldLayoutId id="2147483713" r:id="rId4"/>
    <p:sldLayoutId id="2147483704" r:id="rId5"/>
    <p:sldLayoutId id="2147483706" r:id="rId6"/>
    <p:sldLayoutId id="2147483708" r:id="rId7"/>
    <p:sldLayoutId id="2147483710" r:id="rId8"/>
  </p:sldLayoutIdLst>
  <p:txStyles>
    <p:titleStyle>
      <a:lvl1pPr algn="l" defTabSz="914400" rtl="0" eaLnBrk="1" latinLnBrk="0" hangingPunct="1">
        <a:lnSpc>
          <a:spcPct val="90000"/>
        </a:lnSpc>
        <a:spcBef>
          <a:spcPct val="0"/>
        </a:spcBef>
        <a:buNone/>
        <a:defRPr sz="2000" b="1" kern="1200">
          <a:solidFill>
            <a:schemeClr val="tx1"/>
          </a:solidFill>
          <a:latin typeface="Times" pitchFamily="2" charset="0"/>
          <a:ea typeface="+mj-ea"/>
          <a:cs typeface="+mj-cs"/>
        </a:defRPr>
      </a:lvl1pPr>
    </p:titleStyle>
    <p:bodyStyle>
      <a:lvl1pPr marL="0" indent="0" algn="l" defTabSz="914400" rtl="0" eaLnBrk="1" latinLnBrk="0" hangingPunct="1">
        <a:lnSpc>
          <a:spcPct val="100000"/>
        </a:lnSpc>
        <a:spcBef>
          <a:spcPts val="800"/>
        </a:spcBef>
        <a:spcAft>
          <a:spcPts val="400"/>
        </a:spcAft>
        <a:buFont typeface="Arial" panose="020B0604020202020204" pitchFamily="34" charset="0"/>
        <a:buNone/>
        <a:defRPr sz="1000" b="1" kern="1200">
          <a:solidFill>
            <a:srgbClr val="FF0000"/>
          </a:solidFill>
          <a:latin typeface="+mn-lt"/>
          <a:ea typeface="+mn-ea"/>
          <a:cs typeface="+mn-cs"/>
        </a:defRPr>
      </a:lvl1pPr>
      <a:lvl2pPr marL="0" indent="0" algn="l" defTabSz="914400" rtl="0" eaLnBrk="1" latinLnBrk="0" hangingPunct="1">
        <a:lnSpc>
          <a:spcPct val="100000"/>
        </a:lnSpc>
        <a:spcBef>
          <a:spcPts val="200"/>
        </a:spcBef>
        <a:spcAft>
          <a:spcPts val="200"/>
        </a:spcAft>
        <a:buFont typeface="Arial" panose="020B0604020202020204" pitchFamily="34" charset="0"/>
        <a:buNone/>
        <a:tabLst/>
        <a:defRPr sz="1000" b="1" kern="1200">
          <a:solidFill>
            <a:schemeClr val="tx2"/>
          </a:solidFill>
          <a:latin typeface="+mn-lt"/>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kern="1200">
          <a:solidFill>
            <a:schemeClr val="tx2"/>
          </a:solidFill>
          <a:latin typeface="+mn-lt"/>
          <a:ea typeface="+mn-ea"/>
          <a:cs typeface="+mn-cs"/>
        </a:defRPr>
      </a:lvl3pPr>
      <a:lvl4pPr marL="271463" indent="-93663" algn="l" defTabSz="914400" rtl="0" eaLnBrk="1" latinLnBrk="0" hangingPunct="1">
        <a:lnSpc>
          <a:spcPct val="100000"/>
        </a:lnSpc>
        <a:spcBef>
          <a:spcPts val="0"/>
        </a:spcBef>
        <a:spcAft>
          <a:spcPts val="400"/>
        </a:spcAft>
        <a:buFont typeface="Arial" panose="020B0604020202020204" pitchFamily="34" charset="0"/>
        <a:buChar char="•"/>
        <a:tabLst/>
        <a:defRPr sz="950" kern="1200">
          <a:solidFill>
            <a:schemeClr val="tx2"/>
          </a:solidFill>
          <a:latin typeface="+mn-lt"/>
          <a:ea typeface="+mn-ea"/>
          <a:cs typeface="+mn-cs"/>
        </a:defRPr>
      </a:lvl4pPr>
      <a:lvl5pPr marL="493713" indent="-136525" algn="l" defTabSz="914400" rtl="0" eaLnBrk="1" latinLnBrk="0" hangingPunct="1">
        <a:lnSpc>
          <a:spcPct val="100000"/>
        </a:lnSpc>
        <a:spcBef>
          <a:spcPts val="0"/>
        </a:spcBef>
        <a:spcAft>
          <a:spcPts val="400"/>
        </a:spcAft>
        <a:buClr>
          <a:schemeClr val="accent1"/>
        </a:buClr>
        <a:buSzPct val="90000"/>
        <a:buFont typeface="+mj-lt"/>
        <a:buAutoNum type="alphaUcPeriod"/>
        <a:tabLst/>
        <a:defRPr sz="9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12.png"/><Relationship Id="rId3" Type="http://schemas.openxmlformats.org/officeDocument/2006/relationships/tags" Target="../tags/tag3.xml"/><Relationship Id="rId7" Type="http://schemas.openxmlformats.org/officeDocument/2006/relationships/slideLayout" Target="../slideLayouts/slideLayout11.xml"/><Relationship Id="rId12" Type="http://schemas.openxmlformats.org/officeDocument/2006/relationships/image" Target="../media/image1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0.jpg"/><Relationship Id="rId5" Type="http://schemas.openxmlformats.org/officeDocument/2006/relationships/tags" Target="../tags/tag5.xml"/><Relationship Id="rId10" Type="http://schemas.openxmlformats.org/officeDocument/2006/relationships/image" Target="../media/image9.png"/><Relationship Id="rId4" Type="http://schemas.openxmlformats.org/officeDocument/2006/relationships/tags" Target="../tags/tag4.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tags" Target="../tags/tag20.xml"/><Relationship Id="rId7" Type="http://schemas.openxmlformats.org/officeDocument/2006/relationships/notesSlide" Target="../notesSlides/notesSlide10.xml"/><Relationship Id="rId12" Type="http://schemas.openxmlformats.org/officeDocument/2006/relationships/image" Target="../media/image27.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8.xml"/><Relationship Id="rId11" Type="http://schemas.openxmlformats.org/officeDocument/2006/relationships/image" Target="../media/image1.png"/><Relationship Id="rId5" Type="http://schemas.openxmlformats.org/officeDocument/2006/relationships/tags" Target="../tags/tag22.xml"/><Relationship Id="rId10" Type="http://schemas.openxmlformats.org/officeDocument/2006/relationships/image" Target="../media/image3.svg"/><Relationship Id="rId4" Type="http://schemas.openxmlformats.org/officeDocument/2006/relationships/tags" Target="../tags/tag21.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28.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notesSlide" Target="../notesSlides/notesSlide1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slideLayout" Target="../slideLayouts/slideLayout6.xml"/><Relationship Id="rId5" Type="http://schemas.openxmlformats.org/officeDocument/2006/relationships/tags" Target="../tags/tag27.xml"/><Relationship Id="rId15" Type="http://schemas.openxmlformats.org/officeDocument/2006/relationships/image" Target="../media/image29.png"/><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30.png"/><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notesSlide" Target="../notesSlides/notesSlide13.xml"/><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13" Type="http://schemas.openxmlformats.org/officeDocument/2006/relationships/image" Target="../media/image1.png"/><Relationship Id="rId3" Type="http://schemas.openxmlformats.org/officeDocument/2006/relationships/tags" Target="../tags/tag41.xml"/><Relationship Id="rId7" Type="http://schemas.openxmlformats.org/officeDocument/2006/relationships/slideLayout" Target="../slideLayouts/slideLayout13.xml"/><Relationship Id="rId12" Type="http://schemas.openxmlformats.org/officeDocument/2006/relationships/image" Target="../media/image31.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3.svg"/><Relationship Id="rId5" Type="http://schemas.openxmlformats.org/officeDocument/2006/relationships/tags" Target="../tags/tag43.xml"/><Relationship Id="rId10" Type="http://schemas.openxmlformats.org/officeDocument/2006/relationships/image" Target="../media/image2.png"/><Relationship Id="rId4" Type="http://schemas.openxmlformats.org/officeDocument/2006/relationships/tags" Target="../tags/tag42.xml"/><Relationship Id="rId9" Type="http://schemas.openxmlformats.org/officeDocument/2006/relationships/slide" Target="slide1.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tags" Target="../tags/tag47.xml"/><Relationship Id="rId7" Type="http://schemas.openxmlformats.org/officeDocument/2006/relationships/diagramData" Target="../diagrams/data5.xml"/><Relationship Id="rId12" Type="http://schemas.openxmlformats.org/officeDocument/2006/relationships/image" Target="../media/image32.png"/><Relationship Id="rId17" Type="http://schemas.openxmlformats.org/officeDocument/2006/relationships/image" Target="../media/image37.svg"/><Relationship Id="rId2" Type="http://schemas.openxmlformats.org/officeDocument/2006/relationships/tags" Target="../tags/tag46.xml"/><Relationship Id="rId16" Type="http://schemas.openxmlformats.org/officeDocument/2006/relationships/image" Target="../media/image36.png"/><Relationship Id="rId1" Type="http://schemas.openxmlformats.org/officeDocument/2006/relationships/tags" Target="../tags/tag45.xml"/><Relationship Id="rId6" Type="http://schemas.openxmlformats.org/officeDocument/2006/relationships/notesSlide" Target="../notesSlides/notesSlide15.xml"/><Relationship Id="rId11" Type="http://schemas.microsoft.com/office/2007/relationships/diagramDrawing" Target="../diagrams/drawing5.xml"/><Relationship Id="rId5" Type="http://schemas.openxmlformats.org/officeDocument/2006/relationships/slideLayout" Target="../slideLayouts/slideLayout6.xml"/><Relationship Id="rId15" Type="http://schemas.openxmlformats.org/officeDocument/2006/relationships/image" Target="../media/image35.svg"/><Relationship Id="rId10" Type="http://schemas.openxmlformats.org/officeDocument/2006/relationships/diagramColors" Target="../diagrams/colors5.xml"/><Relationship Id="rId19" Type="http://schemas.openxmlformats.org/officeDocument/2006/relationships/image" Target="../media/image39.svg"/><Relationship Id="rId4" Type="http://schemas.openxmlformats.org/officeDocument/2006/relationships/tags" Target="../tags/tag48.xml"/><Relationship Id="rId9" Type="http://schemas.openxmlformats.org/officeDocument/2006/relationships/diagramQuickStyle" Target="../diagrams/quickStyle5.xml"/><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notesSlide" Target="../notesSlides/notesSlide16.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Layout" Target="../slideLayouts/slideLayout6.xml"/><Relationship Id="rId5" Type="http://schemas.openxmlformats.org/officeDocument/2006/relationships/tags" Target="../tags/tag53.xml"/><Relationship Id="rId4" Type="http://schemas.openxmlformats.org/officeDocument/2006/relationships/tags" Target="../tags/tag52.xml"/></Relationships>
</file>

<file path=ppt/slides/_rels/slide1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notesSlide" Target="../notesSlides/notesSlide17.xml"/><Relationship Id="rId5" Type="http://schemas.openxmlformats.org/officeDocument/2006/relationships/slideLayout" Target="../slideLayouts/slideLayout6.xml"/><Relationship Id="rId4" Type="http://schemas.openxmlformats.org/officeDocument/2006/relationships/tags" Target="../tags/tag57.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60.xml"/><Relationship Id="rId7" Type="http://schemas.openxmlformats.org/officeDocument/2006/relationships/image" Target="../media/image40.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18.xml"/><Relationship Id="rId5" Type="http://schemas.openxmlformats.org/officeDocument/2006/relationships/slideLayout" Target="../slideLayouts/slideLayout25.xml"/><Relationship Id="rId4" Type="http://schemas.openxmlformats.org/officeDocument/2006/relationships/tags" Target="../tags/tag61.xml"/><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tags" Target="../tags/tag64.xml"/><Relationship Id="rId7" Type="http://schemas.openxmlformats.org/officeDocument/2006/relationships/notesSlide" Target="../notesSlides/notesSlide19.xml"/><Relationship Id="rId12" Type="http://schemas.openxmlformats.org/officeDocument/2006/relationships/image" Target="../media/image43.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tags" Target="../tags/tag66.xml"/><Relationship Id="rId10" Type="http://schemas.openxmlformats.org/officeDocument/2006/relationships/image" Target="../media/image3.svg"/><Relationship Id="rId4" Type="http://schemas.openxmlformats.org/officeDocument/2006/relationships/tags" Target="../tags/tag65.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4.png"/><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image" Target="../media/image3.sv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image" Target="../media/image2.png"/><Relationship Id="rId5" Type="http://schemas.openxmlformats.org/officeDocument/2006/relationships/tags" Target="../tags/tag71.xml"/><Relationship Id="rId10" Type="http://schemas.openxmlformats.org/officeDocument/2006/relationships/slide" Target="slide1.xml"/><Relationship Id="rId4" Type="http://schemas.openxmlformats.org/officeDocument/2006/relationships/tags" Target="../tags/tag70.xml"/><Relationship Id="rId9" Type="http://schemas.openxmlformats.org/officeDocument/2006/relationships/image" Target="../media/image8.jpeg"/><Relationship Id="rId1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emf"/><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26.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pn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79.xml"/><Relationship Id="rId7" Type="http://schemas.openxmlformats.org/officeDocument/2006/relationships/tags" Target="../tags/tag83.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image" Target="../media/image12.png"/><Relationship Id="rId5" Type="http://schemas.openxmlformats.org/officeDocument/2006/relationships/tags" Target="../tags/tag81.xml"/><Relationship Id="rId10" Type="http://schemas.openxmlformats.org/officeDocument/2006/relationships/image" Target="../media/image51.jpg"/><Relationship Id="rId4" Type="http://schemas.openxmlformats.org/officeDocument/2006/relationships/tags" Target="../tags/tag80.xml"/><Relationship Id="rId9"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24.jpeg"/><Relationship Id="rId5" Type="http://schemas.openxmlformats.org/officeDocument/2006/relationships/diagramQuickStyle" Target="../diagrams/quickStyle4.xml"/><Relationship Id="rId10" Type="http://schemas.openxmlformats.org/officeDocument/2006/relationships/image" Target="../media/image20.png"/><Relationship Id="rId4" Type="http://schemas.openxmlformats.org/officeDocument/2006/relationships/diagramLayout" Target="../diagrams/layout4.xm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sv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slide" Target="slide1.xml"/><Relationship Id="rId5" Type="http://schemas.openxmlformats.org/officeDocument/2006/relationships/tags" Target="../tags/tag12.xml"/><Relationship Id="rId15" Type="http://schemas.openxmlformats.org/officeDocument/2006/relationships/image" Target="../media/image26.png"/><Relationship Id="rId10" Type="http://schemas.openxmlformats.org/officeDocument/2006/relationships/image" Target="../media/image5.jpeg"/><Relationship Id="rId4" Type="http://schemas.openxmlformats.org/officeDocument/2006/relationships/tags" Target="../tags/tag11.xml"/><Relationship Id="rId9" Type="http://schemas.openxmlformats.org/officeDocument/2006/relationships/notesSlide" Target="../notesSlides/notesSlide8.xml"/><Relationship Id="rId1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71DC2FF-55D8-9F48-B848-19C00ED1682D}"/>
              </a:ext>
            </a:extLst>
          </p:cNvPr>
          <p:cNvSpPr/>
          <p:nvPr>
            <p:custDataLst>
              <p:tags r:id="rId1"/>
            </p:custDataLst>
          </p:nvPr>
        </p:nvSpPr>
        <p:spPr>
          <a:xfrm>
            <a:off x="0" y="4646140"/>
            <a:ext cx="9144000" cy="4973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8BE1AC82-DBB1-6C4A-9B05-26A91547ED9D}"/>
              </a:ext>
            </a:extLst>
          </p:cNvPr>
          <p:cNvSpPr>
            <a:spLocks noGrp="1"/>
          </p:cNvSpPr>
          <p:nvPr>
            <p:ph type="body" sz="quarter" idx="11"/>
            <p:custDataLst>
              <p:tags r:id="rId2"/>
            </p:custDataLst>
          </p:nvPr>
        </p:nvSpPr>
        <p:spPr>
          <a:xfrm>
            <a:off x="88338" y="0"/>
            <a:ext cx="4980051" cy="4631108"/>
          </a:xfrm>
        </p:spPr>
        <p:txBody>
          <a:bodyPr/>
          <a:lstStyle/>
          <a:p>
            <a:pPr fontAlgn="base"/>
            <a:r>
              <a:rPr lang="en-CA" sz="2800" dirty="0">
                <a:effectLst/>
                <a:latin typeface="Calibri Light" panose="020F0302020204030204" pitchFamily="34" charset="0"/>
                <a:ea typeface="Times New Roman" panose="02020603050405020304" pitchFamily="18" charset="0"/>
                <a:cs typeface="Calibri Light" panose="020F0302020204030204" pitchFamily="34" charset="0"/>
              </a:rPr>
              <a:t>Parenting Skills Training Program Cap sur la </a:t>
            </a:r>
            <a:r>
              <a:rPr lang="en-CA" sz="2800" dirty="0" err="1">
                <a:effectLst/>
                <a:latin typeface="Calibri Light" panose="020F0302020204030204" pitchFamily="34" charset="0"/>
                <a:ea typeface="Times New Roman" panose="02020603050405020304" pitchFamily="18" charset="0"/>
                <a:cs typeface="Calibri Light" panose="020F0302020204030204" pitchFamily="34" charset="0"/>
              </a:rPr>
              <a:t>famille</a:t>
            </a:r>
            <a:r>
              <a:rPr lang="en-CA" sz="2800" dirty="0">
                <a:effectLst/>
                <a:latin typeface="Calibri Light" panose="020F0302020204030204" pitchFamily="34" charset="0"/>
                <a:ea typeface="Times New Roman" panose="02020603050405020304" pitchFamily="18" charset="0"/>
                <a:cs typeface="Calibri Light" panose="020F0302020204030204" pitchFamily="34" charset="0"/>
              </a:rPr>
              <a:t>: </a:t>
            </a:r>
          </a:p>
          <a:p>
            <a:pPr fontAlgn="base"/>
            <a:endParaRPr lang="en-CA" sz="2400" dirty="0">
              <a:effectLst/>
              <a:latin typeface="Calibri Light" panose="020F0302020204030204" pitchFamily="34" charset="0"/>
              <a:ea typeface="Times New Roman" panose="02020603050405020304" pitchFamily="18" charset="0"/>
              <a:cs typeface="Calibri Light" panose="020F0302020204030204" pitchFamily="34" charset="0"/>
            </a:endParaRPr>
          </a:p>
          <a:p>
            <a:pPr fontAlgn="base"/>
            <a:r>
              <a:rPr lang="en-CA" sz="2400" i="1" dirty="0">
                <a:effectLst/>
                <a:latin typeface="Calibri Light" panose="020F0302020204030204" pitchFamily="34" charset="0"/>
                <a:ea typeface="Times New Roman" panose="02020603050405020304" pitchFamily="18" charset="0"/>
                <a:cs typeface="Calibri Light" panose="020F0302020204030204" pitchFamily="34" charset="0"/>
              </a:rPr>
              <a:t>What is the Impact on Families </a:t>
            </a:r>
            <a:r>
              <a:rPr lang="fr-CA" sz="2400" i="1" dirty="0">
                <a:effectLst/>
                <a:latin typeface="Calibri Light" panose="020F0302020204030204" pitchFamily="34" charset="0"/>
                <a:ea typeface="Times New Roman" panose="02020603050405020304" pitchFamily="18" charset="0"/>
                <a:cs typeface="Calibri Light" panose="020F0302020204030204" pitchFamily="34" charset="0"/>
              </a:rPr>
              <a:t>with </a:t>
            </a:r>
            <a:r>
              <a:rPr lang="en-CA" sz="2400" i="1" dirty="0">
                <a:effectLst/>
                <a:latin typeface="Calibri Light" panose="020F0302020204030204" pitchFamily="34" charset="0"/>
                <a:ea typeface="Times New Roman" panose="02020603050405020304" pitchFamily="18" charset="0"/>
                <a:cs typeface="Calibri Light" panose="020F0302020204030204" pitchFamily="34" charset="0"/>
              </a:rPr>
              <a:t>Parents </a:t>
            </a:r>
            <a:r>
              <a:rPr lang="fr-CA" sz="2400" i="1" dirty="0">
                <a:effectLst/>
                <a:latin typeface="Calibri Light" panose="020F0302020204030204" pitchFamily="34" charset="0"/>
                <a:ea typeface="Times New Roman" panose="02020603050405020304" pitchFamily="18" charset="0"/>
                <a:cs typeface="Calibri Light" panose="020F0302020204030204" pitchFamily="34" charset="0"/>
              </a:rPr>
              <a:t>with</a:t>
            </a:r>
            <a:r>
              <a:rPr lang="en-CA" sz="2400" i="1" dirty="0">
                <a:effectLst/>
                <a:latin typeface="Calibri Light" panose="020F0302020204030204" pitchFamily="34" charset="0"/>
                <a:ea typeface="Times New Roman" panose="02020603050405020304" pitchFamily="18" charset="0"/>
                <a:cs typeface="Calibri Light" panose="020F0302020204030204" pitchFamily="34" charset="0"/>
              </a:rPr>
              <a:t> an Addiction?</a:t>
            </a:r>
          </a:p>
          <a:p>
            <a:pPr fontAlgn="base"/>
            <a:endParaRPr lang="fr-CA" sz="2000" i="1" dirty="0">
              <a:effectLst/>
              <a:latin typeface="Calibri Light" panose="020F0302020204030204" pitchFamily="34" charset="0"/>
              <a:ea typeface="Times New Roman" panose="02020603050405020304" pitchFamily="18" charset="0"/>
              <a:cs typeface="Calibri Light" panose="020F0302020204030204" pitchFamily="34" charset="0"/>
            </a:endParaRPr>
          </a:p>
          <a:p>
            <a:pPr fontAlgn="base"/>
            <a:r>
              <a:rPr lang="en-GB" sz="1800" b="0" dirty="0" err="1">
                <a:effectLst/>
                <a:latin typeface="Calibri Light" panose="020F0302020204030204" pitchFamily="34" charset="0"/>
                <a:ea typeface="Calibri" panose="020F0502020204030204" pitchFamily="34" charset="0"/>
                <a:cs typeface="Calibri Light" panose="020F0302020204030204" pitchFamily="34" charset="0"/>
              </a:rPr>
              <a:t>AFINet</a:t>
            </a:r>
            <a:r>
              <a:rPr lang="en-GB" sz="1800" b="0" dirty="0">
                <a:effectLst/>
                <a:latin typeface="Calibri Light" panose="020F0302020204030204" pitchFamily="34" charset="0"/>
                <a:ea typeface="Calibri" panose="020F0502020204030204" pitchFamily="34" charset="0"/>
                <a:cs typeface="Calibri Light" panose="020F0302020204030204" pitchFamily="34" charset="0"/>
              </a:rPr>
              <a:t> Conference, </a:t>
            </a:r>
          </a:p>
          <a:p>
            <a:pPr fontAlgn="base"/>
            <a:r>
              <a:rPr lang="en-GB" sz="1800" b="0" dirty="0">
                <a:effectLst/>
                <a:latin typeface="Calibri Light" panose="020F0302020204030204" pitchFamily="34" charset="0"/>
                <a:ea typeface="Calibri" panose="020F0502020204030204" pitchFamily="34" charset="0"/>
                <a:cs typeface="Calibri Light" panose="020F0302020204030204" pitchFamily="34" charset="0"/>
              </a:rPr>
              <a:t>Rotterdam, Netherlands, June 15</a:t>
            </a:r>
            <a:r>
              <a:rPr lang="en-GB" sz="1800" b="0" baseline="30000" dirty="0">
                <a:effectLst/>
                <a:latin typeface="Calibri Light" panose="020F0302020204030204" pitchFamily="34" charset="0"/>
                <a:ea typeface="Calibri" panose="020F0502020204030204" pitchFamily="34" charset="0"/>
                <a:cs typeface="Calibri Light" panose="020F0302020204030204" pitchFamily="34" charset="0"/>
              </a:rPr>
              <a:t>th</a:t>
            </a:r>
            <a:r>
              <a:rPr lang="en-GB" sz="1800" b="0" dirty="0">
                <a:effectLst/>
                <a:latin typeface="Calibri Light" panose="020F0302020204030204" pitchFamily="34" charset="0"/>
                <a:ea typeface="Calibri" panose="020F0502020204030204" pitchFamily="34" charset="0"/>
                <a:cs typeface="Calibri Light" panose="020F0302020204030204" pitchFamily="34" charset="0"/>
              </a:rPr>
              <a:t> and 16</a:t>
            </a:r>
            <a:r>
              <a:rPr lang="en-GB" sz="1800" b="0" baseline="30000" dirty="0">
                <a:effectLst/>
                <a:latin typeface="Calibri Light" panose="020F0302020204030204" pitchFamily="34" charset="0"/>
                <a:ea typeface="Calibri" panose="020F0502020204030204" pitchFamily="34" charset="0"/>
                <a:cs typeface="Calibri Light" panose="020F0302020204030204" pitchFamily="34" charset="0"/>
              </a:rPr>
              <a:t>th</a:t>
            </a:r>
            <a:r>
              <a:rPr lang="en-GB" sz="1800" b="0" dirty="0">
                <a:effectLst/>
                <a:latin typeface="Calibri Light" panose="020F0302020204030204" pitchFamily="34" charset="0"/>
                <a:ea typeface="Calibri" panose="020F0502020204030204" pitchFamily="34" charset="0"/>
                <a:cs typeface="Calibri Light" panose="020F0302020204030204" pitchFamily="34" charset="0"/>
              </a:rPr>
              <a:t> 2023</a:t>
            </a:r>
          </a:p>
          <a:p>
            <a:pPr fontAlgn="base"/>
            <a:endParaRPr lang="en-GB" sz="1800" b="0" dirty="0">
              <a:latin typeface="Calibri Light" panose="020F0302020204030204" pitchFamily="34" charset="0"/>
              <a:ea typeface="Calibri" panose="020F0502020204030204" pitchFamily="34" charset="0"/>
              <a:cs typeface="Calibri Light" panose="020F0302020204030204" pitchFamily="34" charset="0"/>
            </a:endParaRPr>
          </a:p>
          <a:p>
            <a:pPr marL="0" indent="0" algn="ctr">
              <a:spcBef>
                <a:spcPts val="0"/>
              </a:spcBef>
              <a:buNone/>
            </a:pPr>
            <a:endParaRPr lang="fr-FR" sz="1400" dirty="0">
              <a:solidFill>
                <a:schemeClr val="bg1"/>
              </a:solidFill>
              <a:latin typeface="Calibri Light" panose="020F0302020204030204" pitchFamily="34" charset="0"/>
              <a:cs typeface="Calibri Light" panose="020F0302020204030204" pitchFamily="34" charset="0"/>
            </a:endParaRPr>
          </a:p>
          <a:p>
            <a:pPr marL="0" indent="0" algn="ctr">
              <a:spcBef>
                <a:spcPts val="0"/>
              </a:spcBef>
              <a:buNone/>
            </a:pPr>
            <a:endParaRPr lang="fr-FR" sz="1400" dirty="0">
              <a:solidFill>
                <a:schemeClr val="bg1"/>
              </a:solidFill>
              <a:latin typeface="Calibri Light" panose="020F0302020204030204" pitchFamily="34" charset="0"/>
              <a:cs typeface="Calibri Light" panose="020F0302020204030204" pitchFamily="34" charset="0"/>
            </a:endParaRPr>
          </a:p>
          <a:p>
            <a:pPr marL="0" indent="0" algn="ctr">
              <a:spcBef>
                <a:spcPts val="0"/>
              </a:spcBef>
              <a:buNone/>
            </a:pPr>
            <a:r>
              <a:rPr lang="fr-FR" sz="1400" dirty="0">
                <a:solidFill>
                  <a:schemeClr val="bg1"/>
                </a:solidFill>
                <a:latin typeface="Calibri Light" panose="020F0302020204030204" pitchFamily="34" charset="0"/>
                <a:cs typeface="Calibri Light" panose="020F0302020204030204" pitchFamily="34" charset="0"/>
              </a:rPr>
              <a:t>MYRIAM LAVENTURE, Ph. D.</a:t>
            </a:r>
          </a:p>
          <a:p>
            <a:pPr marL="0" indent="0" algn="ctr">
              <a:spcBef>
                <a:spcPts val="0"/>
              </a:spcBef>
              <a:buNone/>
            </a:pPr>
            <a:r>
              <a:rPr lang="en-CA" sz="1400" dirty="0">
                <a:solidFill>
                  <a:schemeClr val="bg1"/>
                </a:solidFill>
                <a:latin typeface="Calibri Light" panose="020F0302020204030204" pitchFamily="34" charset="0"/>
                <a:cs typeface="Calibri Light" panose="020F0302020204030204" pitchFamily="34" charset="0"/>
              </a:rPr>
              <a:t>University of Sherbrooke</a:t>
            </a:r>
          </a:p>
          <a:p>
            <a:pPr marL="0" indent="0" algn="ctr">
              <a:spcBef>
                <a:spcPts val="0"/>
              </a:spcBef>
              <a:buNone/>
            </a:pPr>
            <a:r>
              <a:rPr lang="en-CA" sz="1400" dirty="0">
                <a:solidFill>
                  <a:schemeClr val="bg1"/>
                </a:solidFill>
                <a:latin typeface="Calibri Light" panose="020F0302020204030204" pitchFamily="34" charset="0"/>
                <a:cs typeface="Calibri Light" panose="020F0302020204030204" pitchFamily="34" charset="0"/>
              </a:rPr>
              <a:t>Department of Community Health Sciences</a:t>
            </a:r>
          </a:p>
          <a:p>
            <a:pPr marL="0" indent="0" algn="ctr">
              <a:spcBef>
                <a:spcPts val="0"/>
              </a:spcBef>
              <a:buNone/>
            </a:pPr>
            <a:r>
              <a:rPr lang="en-CA" sz="1400" dirty="0">
                <a:latin typeface="Calibri Light" panose="020F0302020204030204" pitchFamily="34" charset="0"/>
                <a:cs typeface="Calibri Light" panose="020F0302020204030204" pitchFamily="34" charset="0"/>
              </a:rPr>
              <a:t>Addiction Programs</a:t>
            </a:r>
            <a:endParaRPr lang="en-CA" sz="1400" dirty="0">
              <a:solidFill>
                <a:schemeClr val="bg1"/>
              </a:solidFill>
              <a:latin typeface="Calibri Light" panose="020F0302020204030204" pitchFamily="34" charset="0"/>
              <a:cs typeface="Calibri Light" panose="020F0302020204030204" pitchFamily="34" charset="0"/>
            </a:endParaRPr>
          </a:p>
        </p:txBody>
      </p:sp>
      <p:sp>
        <p:nvSpPr>
          <p:cNvPr id="12" name="Espace réservé du numéro de diapositive 5">
            <a:extLst>
              <a:ext uri="{FF2B5EF4-FFF2-40B4-BE49-F238E27FC236}">
                <a16:creationId xmlns:a16="http://schemas.microsoft.com/office/drawing/2014/main" id="{09CF7CC3-CD4C-834E-80B4-D515F80417C2}"/>
              </a:ext>
            </a:extLst>
          </p:cNvPr>
          <p:cNvSpPr>
            <a:spLocks noGrp="1"/>
          </p:cNvSpPr>
          <p:nvPr>
            <p:ph type="sldNum" sz="quarter" idx="4"/>
            <p:custDataLst>
              <p:tags r:id="rId3"/>
            </p:custDataLst>
          </p:nvPr>
        </p:nvSpPr>
        <p:spPr>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solidFill>
                  <a:schemeClr val="accent2"/>
                </a:solidFill>
              </a:rPr>
              <a:pPr algn="l"/>
              <a:t>1</a:t>
            </a:fld>
            <a:endParaRPr lang="fr-FR" dirty="0">
              <a:solidFill>
                <a:schemeClr val="accent2"/>
              </a:solidFill>
            </a:endParaRPr>
          </a:p>
        </p:txBody>
      </p:sp>
      <p:pic>
        <p:nvPicPr>
          <p:cNvPr id="13" name="Image 12">
            <a:extLst>
              <a:ext uri="{FF2B5EF4-FFF2-40B4-BE49-F238E27FC236}">
                <a16:creationId xmlns:a16="http://schemas.microsoft.com/office/drawing/2014/main" id="{99EA1156-01B9-6C4F-8C49-3EB54D116699}"/>
              </a:ext>
            </a:extLst>
          </p:cNvPr>
          <p:cNvPicPr>
            <a:picLocks noChangeAspect="1"/>
          </p:cNvPicPr>
          <p:nvPr>
            <p:custDataLst>
              <p:tags r:id="rId4"/>
            </p:custDataLst>
          </p:nvPr>
        </p:nvPicPr>
        <p:blipFill>
          <a:blip r:embed="rId9"/>
          <a:stretch>
            <a:fillRect/>
          </a:stretch>
        </p:blipFill>
        <p:spPr>
          <a:xfrm>
            <a:off x="7825946" y="4793263"/>
            <a:ext cx="706866" cy="245395"/>
          </a:xfrm>
          <a:prstGeom prst="rect">
            <a:avLst/>
          </a:prstGeom>
        </p:spPr>
      </p:pic>
      <p:pic>
        <p:nvPicPr>
          <p:cNvPr id="11" name="Image 10">
            <a:extLst>
              <a:ext uri="{FF2B5EF4-FFF2-40B4-BE49-F238E27FC236}">
                <a16:creationId xmlns:a16="http://schemas.microsoft.com/office/drawing/2014/main" id="{7EB3D416-F30F-8CA2-1C8C-75F1A4AFD088}"/>
              </a:ext>
            </a:extLst>
          </p:cNvPr>
          <p:cNvPicPr>
            <a:picLocks noChangeAspect="1"/>
          </p:cNvPicPr>
          <p:nvPr/>
        </p:nvPicPr>
        <p:blipFill>
          <a:blip r:embed="rId10"/>
          <a:stretch>
            <a:fillRect/>
          </a:stretch>
        </p:blipFill>
        <p:spPr>
          <a:xfrm>
            <a:off x="4066941" y="1345990"/>
            <a:ext cx="5259181" cy="3702651"/>
          </a:xfrm>
          <a:prstGeom prst="rect">
            <a:avLst/>
          </a:prstGeom>
        </p:spPr>
      </p:pic>
      <p:pic>
        <p:nvPicPr>
          <p:cNvPr id="14" name="Image 13" descr="Une image contenant texte&#10;&#10;Description générée automatiquement">
            <a:extLst>
              <a:ext uri="{FF2B5EF4-FFF2-40B4-BE49-F238E27FC236}">
                <a16:creationId xmlns:a16="http://schemas.microsoft.com/office/drawing/2014/main" id="{EF92E997-2674-6921-24BE-320CCE8D9678}"/>
              </a:ext>
            </a:extLst>
          </p:cNvPr>
          <p:cNvPicPr>
            <a:picLocks noChangeAspect="1"/>
          </p:cNvPicPr>
          <p:nvPr>
            <p:custDataLst>
              <p:tags r:id="rId5"/>
            </p:custDataLst>
          </p:nvPr>
        </p:nvPicPr>
        <p:blipFill rotWithShape="1">
          <a:blip r:embed="rId11">
            <a:clrChange>
              <a:clrFrom>
                <a:srgbClr val="FFFFFE"/>
              </a:clrFrom>
              <a:clrTo>
                <a:srgbClr val="FFFFFE">
                  <a:alpha val="0"/>
                </a:srgbClr>
              </a:clrTo>
            </a:clrChange>
          </a:blip>
          <a:srcRect t="33394" b="35135"/>
          <a:stretch/>
        </p:blipFill>
        <p:spPr>
          <a:xfrm>
            <a:off x="88338" y="4714819"/>
            <a:ext cx="1140767" cy="360000"/>
          </a:xfrm>
          <a:prstGeom prst="rect">
            <a:avLst/>
          </a:prstGeom>
        </p:spPr>
      </p:pic>
      <p:pic>
        <p:nvPicPr>
          <p:cNvPr id="1028" name="Picture 4">
            <a:extLst>
              <a:ext uri="{FF2B5EF4-FFF2-40B4-BE49-F238E27FC236}">
                <a16:creationId xmlns:a16="http://schemas.microsoft.com/office/drawing/2014/main" id="{B9F8AD3A-7C2F-B9A9-6A03-CD0B1EB52C52}"/>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075" y="4728804"/>
            <a:ext cx="961898" cy="319837"/>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93C2C2C1-31C8-4DDA-0AF0-FD74D1613B8C}"/>
              </a:ext>
            </a:extLst>
          </p:cNvPr>
          <p:cNvPicPr>
            <a:picLocks noChangeAspect="1"/>
          </p:cNvPicPr>
          <p:nvPr>
            <p:custDataLst>
              <p:tags r:id="rId6"/>
            </p:custDataLst>
          </p:nvPr>
        </p:nvPicPr>
        <p:blipFill>
          <a:blip r:embed="rId13"/>
          <a:stretch>
            <a:fillRect/>
          </a:stretch>
        </p:blipFill>
        <p:spPr>
          <a:xfrm>
            <a:off x="1419038" y="4714819"/>
            <a:ext cx="1028432" cy="360000"/>
          </a:xfrm>
          <a:prstGeom prst="rect">
            <a:avLst/>
          </a:prstGeom>
        </p:spPr>
      </p:pic>
    </p:spTree>
    <p:extLst>
      <p:ext uri="{BB962C8B-B14F-4D97-AF65-F5344CB8AC3E}">
        <p14:creationId xmlns:p14="http://schemas.microsoft.com/office/powerpoint/2010/main" val="15281512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71DC2FF-55D8-9F48-B848-19C00ED1682D}"/>
              </a:ext>
            </a:extLst>
          </p:cNvPr>
          <p:cNvSpPr/>
          <p:nvPr>
            <p:custDataLst>
              <p:tags r:id="rId1"/>
            </p:custDataLst>
          </p:nvPr>
        </p:nvSpPr>
        <p:spPr>
          <a:xfrm>
            <a:off x="0" y="4646140"/>
            <a:ext cx="9144000" cy="4973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C822F9F3-3AC1-3040-A8F3-B7153602153D}"/>
              </a:ext>
            </a:extLst>
          </p:cNvPr>
          <p:cNvSpPr>
            <a:spLocks noGrp="1"/>
          </p:cNvSpPr>
          <p:nvPr>
            <p:ph type="body" sz="quarter" idx="11"/>
            <p:custDataLst>
              <p:tags r:id="rId2"/>
            </p:custDataLst>
          </p:nvPr>
        </p:nvSpPr>
        <p:spPr>
          <a:xfrm>
            <a:off x="5245361" y="0"/>
            <a:ext cx="2934018" cy="4631108"/>
          </a:xfrm>
        </p:spPr>
        <p:txBody>
          <a:bodyPr/>
          <a:lstStyle/>
          <a:p>
            <a:r>
              <a:rPr lang="en-CA" sz="4400" b="0" dirty="0">
                <a:latin typeface="Calibri Light" panose="020F0302020204030204" pitchFamily="34" charset="0"/>
                <a:cs typeface="Calibri Light" panose="020F0302020204030204" pitchFamily="34" charset="0"/>
              </a:rPr>
              <a:t>Material and Method</a:t>
            </a:r>
          </a:p>
        </p:txBody>
      </p:sp>
      <p:sp>
        <p:nvSpPr>
          <p:cNvPr id="15" name="Espace réservé du numéro de diapositive 5">
            <a:extLst>
              <a:ext uri="{FF2B5EF4-FFF2-40B4-BE49-F238E27FC236}">
                <a16:creationId xmlns:a16="http://schemas.microsoft.com/office/drawing/2014/main" id="{020E0348-9D3C-124D-B686-EEE0858C233F}"/>
              </a:ext>
            </a:extLst>
          </p:cNvPr>
          <p:cNvSpPr>
            <a:spLocks noGrp="1"/>
          </p:cNvSpPr>
          <p:nvPr>
            <p:ph type="sldNum" sz="quarter" idx="4"/>
            <p:custDataLst>
              <p:tags r:id="rId3"/>
            </p:custDataLst>
          </p:nvPr>
        </p:nvSpPr>
        <p:spPr>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solidFill>
                  <a:schemeClr val="accent3"/>
                </a:solidFill>
              </a:rPr>
              <a:pPr algn="l"/>
              <a:t>10</a:t>
            </a:fld>
            <a:endParaRPr lang="fr-FR" dirty="0">
              <a:solidFill>
                <a:schemeClr val="accent3"/>
              </a:solidFill>
            </a:endParaRPr>
          </a:p>
        </p:txBody>
      </p:sp>
      <p:pic>
        <p:nvPicPr>
          <p:cNvPr id="10" name="Graphique 9">
            <a:hlinkClick r:id="rId8" action="ppaction://hlinksldjump"/>
            <a:extLst>
              <a:ext uri="{FF2B5EF4-FFF2-40B4-BE49-F238E27FC236}">
                <a16:creationId xmlns:a16="http://schemas.microsoft.com/office/drawing/2014/main" id="{6E471219-7A52-0941-89B5-D8A4AF8A6E9A}"/>
              </a:ext>
            </a:extLst>
          </p:cNvPr>
          <p:cNvPicPr>
            <a:picLocks noChangeAspect="1"/>
          </p:cNvPicPr>
          <p:nvPr>
            <p:custDataLst>
              <p:tags r:id="rId4"/>
            </p:custDataLst>
          </p:nvPr>
        </p:nvPicPr>
        <p:blipFill>
          <a:blip r:embed="rId9">
            <a:extLst>
              <a:ext uri="{96DAC541-7B7A-43D3-8B79-37D633B846F1}">
                <asvg:svgBlip xmlns:asvg="http://schemas.microsoft.com/office/drawing/2016/SVG/main" r:embed="rId10"/>
              </a:ext>
            </a:extLst>
          </a:blip>
          <a:stretch>
            <a:fillRect/>
          </a:stretch>
        </p:blipFill>
        <p:spPr>
          <a:xfrm>
            <a:off x="420131" y="4767732"/>
            <a:ext cx="256701" cy="256701"/>
          </a:xfrm>
          <a:prstGeom prst="rect">
            <a:avLst/>
          </a:prstGeom>
        </p:spPr>
      </p:pic>
      <p:pic>
        <p:nvPicPr>
          <p:cNvPr id="17" name="Image 16">
            <a:extLst>
              <a:ext uri="{FF2B5EF4-FFF2-40B4-BE49-F238E27FC236}">
                <a16:creationId xmlns:a16="http://schemas.microsoft.com/office/drawing/2014/main" id="{2C3557B1-23B7-4D4B-9ADA-96C91DEED5D8}"/>
              </a:ext>
            </a:extLst>
          </p:cNvPr>
          <p:cNvPicPr>
            <a:picLocks noChangeAspect="1"/>
          </p:cNvPicPr>
          <p:nvPr>
            <p:custDataLst>
              <p:tags r:id="rId5"/>
            </p:custDataLst>
          </p:nvPr>
        </p:nvPicPr>
        <p:blipFill>
          <a:blip r:embed="rId11"/>
          <a:stretch>
            <a:fillRect/>
          </a:stretch>
        </p:blipFill>
        <p:spPr>
          <a:xfrm>
            <a:off x="7825946" y="4793263"/>
            <a:ext cx="706866" cy="245395"/>
          </a:xfrm>
          <a:prstGeom prst="rect">
            <a:avLst/>
          </a:prstGeom>
        </p:spPr>
      </p:pic>
      <p:pic>
        <p:nvPicPr>
          <p:cNvPr id="5" name="Image 4">
            <a:extLst>
              <a:ext uri="{FF2B5EF4-FFF2-40B4-BE49-F238E27FC236}">
                <a16:creationId xmlns:a16="http://schemas.microsoft.com/office/drawing/2014/main" id="{F399EAD6-73D8-7AF0-B229-5A94F8B161AA}"/>
              </a:ext>
            </a:extLst>
          </p:cNvPr>
          <p:cNvPicPr>
            <a:picLocks noChangeAspect="1"/>
          </p:cNvPicPr>
          <p:nvPr/>
        </p:nvPicPr>
        <p:blipFill>
          <a:blip r:embed="rId12"/>
          <a:stretch>
            <a:fillRect/>
          </a:stretch>
        </p:blipFill>
        <p:spPr>
          <a:xfrm rot="4242310">
            <a:off x="1028849" y="287460"/>
            <a:ext cx="4355322" cy="5636299"/>
          </a:xfrm>
          <a:prstGeom prst="rect">
            <a:avLst/>
          </a:prstGeom>
        </p:spPr>
      </p:pic>
    </p:spTree>
    <p:extLst>
      <p:ext uri="{BB962C8B-B14F-4D97-AF65-F5344CB8AC3E}">
        <p14:creationId xmlns:p14="http://schemas.microsoft.com/office/powerpoint/2010/main" val="131764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12A146A-AFBC-2D38-E42F-470EF97F5191}"/>
              </a:ext>
            </a:extLst>
          </p:cNvPr>
          <p:cNvSpPr>
            <a:spLocks noGrp="1"/>
          </p:cNvSpPr>
          <p:nvPr>
            <p:ph idx="12"/>
            <p:custDataLst>
              <p:tags r:id="rId1"/>
            </p:custDataLst>
          </p:nvPr>
        </p:nvSpPr>
        <p:spPr/>
        <p:txBody>
          <a:bodyPr/>
          <a:lstStyle/>
          <a:p>
            <a:endParaRPr lang="fr-CA" sz="1800" dirty="0">
              <a:solidFill>
                <a:schemeClr val="tx1">
                  <a:lumMod val="65000"/>
                  <a:lumOff val="35000"/>
                </a:schemeClr>
              </a:solidFill>
            </a:endParaRPr>
          </a:p>
          <a:p>
            <a:endParaRPr lang="fr-CA" sz="1800" dirty="0">
              <a:solidFill>
                <a:schemeClr val="tx1">
                  <a:lumMod val="65000"/>
                  <a:lumOff val="35000"/>
                </a:schemeClr>
              </a:solidFill>
            </a:endParaRPr>
          </a:p>
        </p:txBody>
      </p:sp>
      <p:sp>
        <p:nvSpPr>
          <p:cNvPr id="4" name="Espace réservé du texte 3">
            <a:extLst>
              <a:ext uri="{FF2B5EF4-FFF2-40B4-BE49-F238E27FC236}">
                <a16:creationId xmlns:a16="http://schemas.microsoft.com/office/drawing/2014/main" id="{00805CB2-B3CB-20B6-02A1-E4A015E3C03A}"/>
              </a:ext>
            </a:extLst>
          </p:cNvPr>
          <p:cNvSpPr>
            <a:spLocks noGrp="1"/>
          </p:cNvSpPr>
          <p:nvPr>
            <p:ph type="body" sz="quarter" idx="11"/>
            <p:custDataLst>
              <p:tags r:id="rId2"/>
            </p:custDataLst>
          </p:nvPr>
        </p:nvSpPr>
        <p:spPr>
          <a:xfrm>
            <a:off x="-1" y="0"/>
            <a:ext cx="3896140" cy="687600"/>
          </a:xfrm>
          <a:solidFill>
            <a:schemeClr val="accent3"/>
          </a:solidFill>
        </p:spPr>
        <p:txBody>
          <a:bodyPr/>
          <a:lstStyle/>
          <a:p>
            <a:pPr algn="l"/>
            <a:r>
              <a:rPr lang="fr-CA" sz="4000" b="0" dirty="0" err="1">
                <a:latin typeface="Calibri Light" panose="020F0302020204030204" pitchFamily="34" charset="0"/>
                <a:cs typeface="Calibri Light" panose="020F0302020204030204" pitchFamily="34" charset="0"/>
              </a:rPr>
              <a:t>Sample</a:t>
            </a:r>
            <a:endParaRPr lang="fr-CA" sz="4000" b="0" dirty="0">
              <a:latin typeface="Calibri Light" panose="020F0302020204030204" pitchFamily="34" charset="0"/>
              <a:cs typeface="Calibri Light" panose="020F0302020204030204" pitchFamily="34" charset="0"/>
            </a:endParaRPr>
          </a:p>
        </p:txBody>
      </p:sp>
      <p:sp>
        <p:nvSpPr>
          <p:cNvPr id="6" name="Espace réservé du numéro de diapositive 5">
            <a:extLst>
              <a:ext uri="{FF2B5EF4-FFF2-40B4-BE49-F238E27FC236}">
                <a16:creationId xmlns:a16="http://schemas.microsoft.com/office/drawing/2014/main" id="{0909C2AF-F93C-989C-4DEB-45E61445A02E}"/>
              </a:ext>
            </a:extLst>
          </p:cNvPr>
          <p:cNvSpPr txBox="1">
            <a:spLocks/>
          </p:cNvSpPr>
          <p:nvPr>
            <p:custDataLst>
              <p:tags r:id="rId3"/>
            </p:custDataLst>
          </p:nvPr>
        </p:nvSpPr>
        <p:spPr>
          <a:xfrm>
            <a:off x="8626818" y="4784357"/>
            <a:ext cx="268658" cy="274637"/>
          </a:xfrm>
          <a:prstGeom prst="rect">
            <a:avLst/>
          </a:prstGeom>
        </p:spPr>
        <p:txBody>
          <a:bodyPr vert="horz" lIns="0" tIns="0" rIns="0" bIns="0" rtlCol="0" anchor="ctr"/>
          <a:lstStyle>
            <a:defPPr>
              <a:defRPr lang="fr-FR"/>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149EF1-AEE0-784F-97AF-D5D139534CF0}" type="slidenum">
              <a:rPr lang="fr-FR" sz="900">
                <a:solidFill>
                  <a:schemeClr val="accent3"/>
                </a:solidFill>
              </a:rPr>
              <a:pPr/>
              <a:t>11</a:t>
            </a:fld>
            <a:endParaRPr lang="fr-FR" sz="900" dirty="0">
              <a:solidFill>
                <a:schemeClr val="accent3"/>
              </a:solidFill>
            </a:endParaRPr>
          </a:p>
        </p:txBody>
      </p:sp>
      <p:pic>
        <p:nvPicPr>
          <p:cNvPr id="9" name="Image 8" descr="Une image contenant texte, graphiques vectoriels&#10;&#10;Description générée automatiquement">
            <a:extLst>
              <a:ext uri="{FF2B5EF4-FFF2-40B4-BE49-F238E27FC236}">
                <a16:creationId xmlns:a16="http://schemas.microsoft.com/office/drawing/2014/main" id="{B7A03DF0-1F73-CA0B-C3CB-614CB5B9CA78}"/>
              </a:ext>
            </a:extLst>
          </p:cNvPr>
          <p:cNvPicPr>
            <a:picLocks noChangeAspect="1"/>
          </p:cNvPicPr>
          <p:nvPr>
            <p:custDataLst>
              <p:tags r:id="rId4"/>
            </p:custDataLst>
          </p:nvPr>
        </p:nvPicPr>
        <p:blipFill>
          <a:blip r:embed="rId13"/>
          <a:stretch>
            <a:fillRect/>
          </a:stretch>
        </p:blipFill>
        <p:spPr>
          <a:xfrm>
            <a:off x="294120" y="756507"/>
            <a:ext cx="1440000" cy="1440000"/>
          </a:xfrm>
          <a:prstGeom prst="rect">
            <a:avLst/>
          </a:prstGeom>
        </p:spPr>
      </p:pic>
      <p:sp>
        <p:nvSpPr>
          <p:cNvPr id="10" name="ZoneTexte 9">
            <a:extLst>
              <a:ext uri="{FF2B5EF4-FFF2-40B4-BE49-F238E27FC236}">
                <a16:creationId xmlns:a16="http://schemas.microsoft.com/office/drawing/2014/main" id="{9B8838BB-266E-9B0D-4FFE-94C797B3FF7F}"/>
              </a:ext>
            </a:extLst>
          </p:cNvPr>
          <p:cNvSpPr txBox="1"/>
          <p:nvPr>
            <p:custDataLst>
              <p:tags r:id="rId5"/>
            </p:custDataLst>
          </p:nvPr>
        </p:nvSpPr>
        <p:spPr>
          <a:xfrm>
            <a:off x="1736218" y="1036396"/>
            <a:ext cx="7280225" cy="584775"/>
          </a:xfrm>
          <a:prstGeom prst="rect">
            <a:avLst/>
          </a:prstGeom>
          <a:noFill/>
        </p:spPr>
        <p:txBody>
          <a:bodyPr wrap="square" rtlCol="0">
            <a:spAutoFit/>
          </a:bodyPr>
          <a:lstStyle/>
          <a:p>
            <a:r>
              <a:rPr lang="fr-CA" sz="1600" dirty="0" err="1">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Women</a:t>
            </a:r>
            <a:r>
              <a:rPr lang="fr-CA" sz="1600" dirty="0">
                <a:solidFill>
                  <a:schemeClr val="tx1">
                    <a:lumMod val="65000"/>
                    <a:lumOff val="35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 76.3% - 36.1 </a:t>
            </a:r>
            <a:r>
              <a:rPr lang="fr-CA" sz="1600" dirty="0" err="1">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years</a:t>
            </a:r>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 (</a:t>
            </a:r>
            <a:r>
              <a:rPr lang="fr-CA" sz="1600" dirty="0">
                <a:solidFill>
                  <a:schemeClr val="tx2"/>
                </a:solidFill>
                <a:latin typeface="Calibri Light" panose="020F0302020204030204" pitchFamily="34" charset="0"/>
                <a:ea typeface="Calibri" panose="020F0502020204030204" pitchFamily="34" charset="0"/>
                <a:cs typeface="Calibri Light" panose="020F0302020204030204" pitchFamily="34" charset="0"/>
              </a:rPr>
              <a:t>SD=</a:t>
            </a:r>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5.8)</a:t>
            </a:r>
          </a:p>
          <a:p>
            <a:r>
              <a:rPr lang="fr-CA" sz="1600" dirty="0">
                <a:solidFill>
                  <a:schemeClr val="accent6"/>
                </a:solidFill>
                <a:effectLst/>
                <a:latin typeface="Calibri Light" panose="020F0302020204030204" pitchFamily="34" charset="0"/>
                <a:ea typeface="Calibri" panose="020F0502020204030204" pitchFamily="34" charset="0"/>
                <a:cs typeface="Calibri Light" panose="020F0302020204030204" pitchFamily="34" charset="0"/>
              </a:rPr>
              <a:t>Men</a:t>
            </a:r>
            <a:r>
              <a:rPr lang="fr-CA" sz="1600" dirty="0">
                <a:solidFill>
                  <a:schemeClr val="tx1">
                    <a:lumMod val="65000"/>
                    <a:lumOff val="35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 23.7% - 41.0 </a:t>
            </a:r>
            <a:r>
              <a:rPr lang="fr-CA" sz="1600" dirty="0" err="1">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years</a:t>
            </a:r>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 (</a:t>
            </a:r>
            <a:r>
              <a:rPr lang="fr-CA" sz="1600" dirty="0">
                <a:solidFill>
                  <a:schemeClr val="tx2"/>
                </a:solidFill>
                <a:latin typeface="Calibri Light" panose="020F0302020204030204" pitchFamily="34" charset="0"/>
                <a:ea typeface="Calibri" panose="020F0502020204030204" pitchFamily="34" charset="0"/>
                <a:cs typeface="Calibri Light" panose="020F0302020204030204" pitchFamily="34" charset="0"/>
              </a:rPr>
              <a:t>SD=</a:t>
            </a:r>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5.2)</a:t>
            </a:r>
          </a:p>
        </p:txBody>
      </p:sp>
      <p:pic>
        <p:nvPicPr>
          <p:cNvPr id="12" name="Image 11">
            <a:extLst>
              <a:ext uri="{FF2B5EF4-FFF2-40B4-BE49-F238E27FC236}">
                <a16:creationId xmlns:a16="http://schemas.microsoft.com/office/drawing/2014/main" id="{B544A823-0C44-874B-47FC-62213F1BE305}"/>
              </a:ext>
            </a:extLst>
          </p:cNvPr>
          <p:cNvPicPr>
            <a:picLocks noChangeAspect="1"/>
          </p:cNvPicPr>
          <p:nvPr>
            <p:custDataLst>
              <p:tags r:id="rId6"/>
            </p:custDataLst>
          </p:nvPr>
        </p:nvPicPr>
        <p:blipFill>
          <a:blip r:embed="rId14"/>
          <a:stretch>
            <a:fillRect/>
          </a:stretch>
        </p:blipFill>
        <p:spPr>
          <a:xfrm>
            <a:off x="1413930" y="1758526"/>
            <a:ext cx="1440000" cy="1440000"/>
          </a:xfrm>
          <a:prstGeom prst="rect">
            <a:avLst/>
          </a:prstGeom>
        </p:spPr>
      </p:pic>
      <p:sp>
        <p:nvSpPr>
          <p:cNvPr id="13" name="ZoneTexte 12">
            <a:extLst>
              <a:ext uri="{FF2B5EF4-FFF2-40B4-BE49-F238E27FC236}">
                <a16:creationId xmlns:a16="http://schemas.microsoft.com/office/drawing/2014/main" id="{3504E514-457D-1CAC-03F8-3E9D079D61C4}"/>
              </a:ext>
            </a:extLst>
          </p:cNvPr>
          <p:cNvSpPr txBox="1"/>
          <p:nvPr>
            <p:custDataLst>
              <p:tags r:id="rId7"/>
            </p:custDataLst>
          </p:nvPr>
        </p:nvSpPr>
        <p:spPr>
          <a:xfrm>
            <a:off x="2853930" y="1876225"/>
            <a:ext cx="4749248" cy="1077218"/>
          </a:xfrm>
          <a:prstGeom prst="rect">
            <a:avLst/>
          </a:prstGeom>
          <a:noFill/>
        </p:spPr>
        <p:txBody>
          <a:bodyPr wrap="square" rtlCol="0">
            <a:spAutoFit/>
          </a:bodyPr>
          <a:lstStyle/>
          <a:p>
            <a:r>
              <a:rPr lang="fr-CA" sz="1600" dirty="0">
                <a:solidFill>
                  <a:schemeClr val="accent2"/>
                </a:solidFill>
                <a:effectLst/>
                <a:latin typeface="Calibri Light" panose="020F0302020204030204" pitchFamily="34" charset="0"/>
                <a:ea typeface="Calibri" panose="020F0502020204030204" pitchFamily="34" charset="0"/>
                <a:cs typeface="Calibri Light" panose="020F0302020204030204" pitchFamily="34" charset="0"/>
              </a:rPr>
              <a:t>Family Types</a:t>
            </a:r>
          </a:p>
          <a:p>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Intact : 20.0%</a:t>
            </a:r>
          </a:p>
          <a:p>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Single Parent : 63.8%</a:t>
            </a:r>
          </a:p>
          <a:p>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Blended </a:t>
            </a:r>
            <a:r>
              <a:rPr lang="fr-CA" sz="1600" dirty="0">
                <a:solidFill>
                  <a:schemeClr val="tx2"/>
                </a:solidFill>
                <a:latin typeface="Calibri Light" panose="020F0302020204030204" pitchFamily="34" charset="0"/>
                <a:ea typeface="Calibri" panose="020F0502020204030204" pitchFamily="34" charset="0"/>
                <a:cs typeface="Calibri Light" panose="020F0302020204030204" pitchFamily="34" charset="0"/>
              </a:rPr>
              <a:t>F</a:t>
            </a:r>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amily : 16.2%</a:t>
            </a:r>
          </a:p>
        </p:txBody>
      </p:sp>
      <p:pic>
        <p:nvPicPr>
          <p:cNvPr id="15" name="Image 14" descr="Une image contenant texte&#10;&#10;Description générée automatiquement">
            <a:extLst>
              <a:ext uri="{FF2B5EF4-FFF2-40B4-BE49-F238E27FC236}">
                <a16:creationId xmlns:a16="http://schemas.microsoft.com/office/drawing/2014/main" id="{1FB7D065-D711-7F94-5EA4-6060EEB74101}"/>
              </a:ext>
            </a:extLst>
          </p:cNvPr>
          <p:cNvPicPr>
            <a:picLocks noChangeAspect="1"/>
          </p:cNvPicPr>
          <p:nvPr>
            <p:custDataLst>
              <p:tags r:id="rId8"/>
            </p:custDataLst>
          </p:nvPr>
        </p:nvPicPr>
        <p:blipFill>
          <a:blip r:embed="rId15"/>
          <a:stretch>
            <a:fillRect/>
          </a:stretch>
        </p:blipFill>
        <p:spPr>
          <a:xfrm>
            <a:off x="7242528" y="2424875"/>
            <a:ext cx="1440000" cy="1440000"/>
          </a:xfrm>
          <a:prstGeom prst="rect">
            <a:avLst/>
          </a:prstGeom>
        </p:spPr>
      </p:pic>
      <p:sp>
        <p:nvSpPr>
          <p:cNvPr id="16" name="ZoneTexte 15">
            <a:extLst>
              <a:ext uri="{FF2B5EF4-FFF2-40B4-BE49-F238E27FC236}">
                <a16:creationId xmlns:a16="http://schemas.microsoft.com/office/drawing/2014/main" id="{57FB6E61-EB56-E214-CDC2-E7525DDD82C5}"/>
              </a:ext>
            </a:extLst>
          </p:cNvPr>
          <p:cNvSpPr txBox="1"/>
          <p:nvPr>
            <p:custDataLst>
              <p:tags r:id="rId9"/>
            </p:custDataLst>
          </p:nvPr>
        </p:nvSpPr>
        <p:spPr>
          <a:xfrm>
            <a:off x="509149" y="2977793"/>
            <a:ext cx="6641410" cy="584775"/>
          </a:xfrm>
          <a:prstGeom prst="rect">
            <a:avLst/>
          </a:prstGeom>
          <a:noFill/>
        </p:spPr>
        <p:txBody>
          <a:bodyPr wrap="square" rtlCol="0">
            <a:spAutoFit/>
          </a:bodyPr>
          <a:lstStyle/>
          <a:p>
            <a:pPr algn="r"/>
            <a:r>
              <a:rPr lang="fr-CA" sz="1600" dirty="0">
                <a:solidFill>
                  <a:schemeClr val="accent6"/>
                </a:solidFill>
                <a:effectLst/>
                <a:latin typeface="Calibri Light" panose="020F0302020204030204" pitchFamily="34" charset="0"/>
                <a:ea typeface="Calibri" panose="020F0502020204030204" pitchFamily="34" charset="0"/>
                <a:cs typeface="Calibri Light" panose="020F0302020204030204" pitchFamily="34" charset="0"/>
              </a:rPr>
              <a:t>Girls</a:t>
            </a:r>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 : 52.5% - 8.4 </a:t>
            </a:r>
            <a:r>
              <a:rPr lang="fr-CA" sz="1600" dirty="0" err="1">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years</a:t>
            </a:r>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 (</a:t>
            </a:r>
            <a:r>
              <a:rPr lang="fr-CA" sz="1600" dirty="0">
                <a:solidFill>
                  <a:schemeClr val="tx2"/>
                </a:solidFill>
                <a:latin typeface="Calibri Light" panose="020F0302020204030204" pitchFamily="34" charset="0"/>
                <a:ea typeface="Calibri" panose="020F0502020204030204" pitchFamily="34" charset="0"/>
                <a:cs typeface="Calibri Light" panose="020F0302020204030204" pitchFamily="34" charset="0"/>
              </a:rPr>
              <a:t>SD=</a:t>
            </a:r>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2.0)</a:t>
            </a:r>
          </a:p>
          <a:p>
            <a:pPr algn="r"/>
            <a:r>
              <a:rPr lang="fr-CA" sz="1600" dirty="0">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Boys</a:t>
            </a:r>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 : 47.5% - 8.8 </a:t>
            </a:r>
            <a:r>
              <a:rPr lang="fr-CA" sz="1600" dirty="0" err="1">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years</a:t>
            </a:r>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 (</a:t>
            </a:r>
            <a:r>
              <a:rPr lang="fr-CA" sz="1600" dirty="0">
                <a:solidFill>
                  <a:schemeClr val="tx2"/>
                </a:solidFill>
                <a:latin typeface="Calibri Light" panose="020F0302020204030204" pitchFamily="34" charset="0"/>
                <a:ea typeface="Calibri" panose="020F0502020204030204" pitchFamily="34" charset="0"/>
                <a:cs typeface="Calibri Light" panose="020F0302020204030204" pitchFamily="34" charset="0"/>
              </a:rPr>
              <a:t>SD=</a:t>
            </a:r>
            <a:r>
              <a:rPr lang="fr-CA" sz="1600" dirty="0">
                <a:solidFill>
                  <a:schemeClr val="tx2"/>
                </a:solidFill>
                <a:effectLst/>
                <a:latin typeface="Calibri Light" panose="020F0302020204030204" pitchFamily="34" charset="0"/>
                <a:ea typeface="Calibri" panose="020F0502020204030204" pitchFamily="34" charset="0"/>
                <a:cs typeface="Calibri Light" panose="020F0302020204030204" pitchFamily="34" charset="0"/>
              </a:rPr>
              <a:t>1.5)</a:t>
            </a:r>
          </a:p>
        </p:txBody>
      </p:sp>
      <p:sp>
        <p:nvSpPr>
          <p:cNvPr id="2" name="Espace réservé du contenu 2">
            <a:extLst>
              <a:ext uri="{FF2B5EF4-FFF2-40B4-BE49-F238E27FC236}">
                <a16:creationId xmlns:a16="http://schemas.microsoft.com/office/drawing/2014/main" id="{4D1DAF34-76E4-5147-063D-6D0A4E6E87F0}"/>
              </a:ext>
            </a:extLst>
          </p:cNvPr>
          <p:cNvSpPr txBox="1">
            <a:spLocks/>
          </p:cNvSpPr>
          <p:nvPr>
            <p:custDataLst>
              <p:tags r:id="rId10"/>
            </p:custDataLst>
          </p:nvPr>
        </p:nvSpPr>
        <p:spPr>
          <a:xfrm>
            <a:off x="4112147" y="198314"/>
            <a:ext cx="4405889" cy="290971"/>
          </a:xfrm>
          <a:prstGeom prst="rect">
            <a:avLst/>
          </a:prstGeom>
        </p:spPr>
        <p:txBody>
          <a:bodyPr vert="horz" lIns="0" tIns="0" rIns="0" bIns="0" rtlCol="0">
            <a:noAutofit/>
          </a:bodyPr>
          <a:lstStyle>
            <a:lvl1pPr marL="0" indent="0" algn="l" defTabSz="914400" rtl="0" eaLnBrk="1" latinLnBrk="0" hangingPunct="1">
              <a:lnSpc>
                <a:spcPct val="100000"/>
              </a:lnSpc>
              <a:spcBef>
                <a:spcPts val="800"/>
              </a:spcBef>
              <a:spcAft>
                <a:spcPts val="400"/>
              </a:spcAft>
              <a:buFont typeface="Arial" panose="020B0604020202020204" pitchFamily="34" charset="0"/>
              <a:buNone/>
              <a:defRPr sz="1000" b="1" kern="1200">
                <a:solidFill>
                  <a:srgbClr val="FF0000"/>
                </a:solidFill>
                <a:latin typeface="+mn-lt"/>
                <a:ea typeface="+mn-ea"/>
                <a:cs typeface="+mn-cs"/>
              </a:defRPr>
            </a:lvl1pPr>
            <a:lvl2pPr marL="0" indent="0" algn="l" defTabSz="914400" rtl="0" eaLnBrk="1" latinLnBrk="0" hangingPunct="1">
              <a:lnSpc>
                <a:spcPct val="100000"/>
              </a:lnSpc>
              <a:spcBef>
                <a:spcPts val="200"/>
              </a:spcBef>
              <a:spcAft>
                <a:spcPts val="200"/>
              </a:spcAft>
              <a:buFont typeface="Arial" panose="020B0604020202020204" pitchFamily="34" charset="0"/>
              <a:buNone/>
              <a:tabLst/>
              <a:defRPr sz="1000" b="1" kern="1200">
                <a:solidFill>
                  <a:schemeClr val="tx2"/>
                </a:solidFill>
                <a:latin typeface="+mn-lt"/>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kern="1200">
                <a:solidFill>
                  <a:schemeClr val="tx2"/>
                </a:solidFill>
                <a:latin typeface="+mn-lt"/>
                <a:ea typeface="+mn-ea"/>
                <a:cs typeface="+mn-cs"/>
              </a:defRPr>
            </a:lvl3pPr>
            <a:lvl4pPr marL="271463" indent="-93663" algn="l" defTabSz="914400" rtl="0" eaLnBrk="1" latinLnBrk="0" hangingPunct="1">
              <a:lnSpc>
                <a:spcPct val="100000"/>
              </a:lnSpc>
              <a:spcBef>
                <a:spcPts val="0"/>
              </a:spcBef>
              <a:spcAft>
                <a:spcPts val="400"/>
              </a:spcAft>
              <a:buFont typeface="Arial" panose="020B0604020202020204" pitchFamily="34" charset="0"/>
              <a:buChar char="•"/>
              <a:tabLst/>
              <a:defRPr sz="950" kern="1200">
                <a:solidFill>
                  <a:schemeClr val="tx2"/>
                </a:solidFill>
                <a:latin typeface="+mn-lt"/>
                <a:ea typeface="+mn-ea"/>
                <a:cs typeface="+mn-cs"/>
              </a:defRPr>
            </a:lvl4pPr>
            <a:lvl5pPr marL="493713" indent="-136525" algn="l" defTabSz="914400" rtl="0" eaLnBrk="1" latinLnBrk="0" hangingPunct="1">
              <a:lnSpc>
                <a:spcPct val="100000"/>
              </a:lnSpc>
              <a:spcBef>
                <a:spcPts val="0"/>
              </a:spcBef>
              <a:spcAft>
                <a:spcPts val="400"/>
              </a:spcAft>
              <a:buClr>
                <a:schemeClr val="accent1"/>
              </a:buClr>
              <a:buSzPct val="90000"/>
              <a:buFont typeface="+mj-lt"/>
              <a:buAutoNum type="alphaUcPeriod"/>
              <a:tabLst/>
              <a:defRPr sz="9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FFC000"/>
              </a:buClr>
              <a:buFont typeface="Wingdings" pitchFamily="2" charset="2"/>
              <a:buChar char="§"/>
            </a:pPr>
            <a:r>
              <a:rPr lang="en-CA" sz="1800" b="0" dirty="0">
                <a:solidFill>
                  <a:schemeClr val="tx1">
                    <a:lumMod val="65000"/>
                    <a:lumOff val="35000"/>
                  </a:schemeClr>
                </a:solidFill>
                <a:latin typeface="Calibri Light" panose="020F0302020204030204" pitchFamily="34" charset="0"/>
                <a:cs typeface="Calibri Light" panose="020F0302020204030204" pitchFamily="34" charset="0"/>
              </a:rPr>
              <a:t>N = 89 families</a:t>
            </a:r>
          </a:p>
        </p:txBody>
      </p:sp>
      <p:sp>
        <p:nvSpPr>
          <p:cNvPr id="5" name="ZoneTexte 4">
            <a:extLst>
              <a:ext uri="{FF2B5EF4-FFF2-40B4-BE49-F238E27FC236}">
                <a16:creationId xmlns:a16="http://schemas.microsoft.com/office/drawing/2014/main" id="{B0BD397A-A5FD-D597-CF94-A2FE0F924BA4}"/>
              </a:ext>
            </a:extLst>
          </p:cNvPr>
          <p:cNvSpPr txBox="1"/>
          <p:nvPr/>
        </p:nvSpPr>
        <p:spPr>
          <a:xfrm>
            <a:off x="461472" y="3953215"/>
            <a:ext cx="4413581" cy="307777"/>
          </a:xfrm>
          <a:prstGeom prst="rect">
            <a:avLst/>
          </a:prstGeom>
          <a:noFill/>
        </p:spPr>
        <p:txBody>
          <a:bodyPr wrap="none" rtlCol="0">
            <a:spAutoFit/>
          </a:bodyPr>
          <a:lstStyle/>
          <a:p>
            <a:pPr marL="285750" indent="-285750">
              <a:buClr>
                <a:schemeClr val="accent5"/>
              </a:buClr>
              <a:buFont typeface="Wingdings" pitchFamily="2" charset="2"/>
              <a:buChar char="§"/>
            </a:pPr>
            <a:r>
              <a:rPr lang="en-CA" sz="1400" dirty="0">
                <a:solidFill>
                  <a:schemeClr val="tx2"/>
                </a:solidFill>
                <a:latin typeface="Calibri Light" panose="020F0302020204030204" pitchFamily="34" charset="0"/>
                <a:cs typeface="Calibri Light" panose="020F0302020204030204" pitchFamily="34" charset="0"/>
              </a:rPr>
              <a:t>On average, families attended 6.29 (SD=3.8) meetings. </a:t>
            </a:r>
          </a:p>
        </p:txBody>
      </p:sp>
    </p:spTree>
    <p:extLst>
      <p:ext uri="{BB962C8B-B14F-4D97-AF65-F5344CB8AC3E}">
        <p14:creationId xmlns:p14="http://schemas.microsoft.com/office/powerpoint/2010/main" val="2583975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12A146A-AFBC-2D38-E42F-470EF97F5191}"/>
              </a:ext>
            </a:extLst>
          </p:cNvPr>
          <p:cNvSpPr>
            <a:spLocks noGrp="1"/>
          </p:cNvSpPr>
          <p:nvPr>
            <p:ph idx="12"/>
            <p:custDataLst>
              <p:tags r:id="rId1"/>
            </p:custDataLst>
          </p:nvPr>
        </p:nvSpPr>
        <p:spPr>
          <a:xfrm>
            <a:off x="461472" y="954822"/>
            <a:ext cx="5183424" cy="1355562"/>
          </a:xfrm>
        </p:spPr>
        <p:txBody>
          <a:bodyPr/>
          <a:lstStyle/>
          <a:p>
            <a:pPr marL="285750" indent="-285750">
              <a:buClr>
                <a:srgbClr val="FFC000"/>
              </a:buClr>
              <a:buFont typeface="Wingdings" pitchFamily="2" charset="2"/>
              <a:buChar char="§"/>
            </a:pPr>
            <a:r>
              <a:rPr lang="en-CA" sz="1400" b="0" dirty="0">
                <a:solidFill>
                  <a:schemeClr val="tx1"/>
                </a:solidFill>
                <a:latin typeface="Calibri Light" panose="020F0302020204030204" pitchFamily="34" charset="0"/>
                <a:cs typeface="Calibri Light" panose="020F0302020204030204" pitchFamily="34" charset="0"/>
              </a:rPr>
              <a:t>S</a:t>
            </a:r>
            <a:r>
              <a:rPr lang="en-CA" sz="1400" b="0" dirty="0">
                <a:solidFill>
                  <a:schemeClr val="tx1"/>
                </a:solidFill>
                <a:effectLst/>
                <a:latin typeface="Calibri Light" panose="020F0302020204030204" pitchFamily="34" charset="0"/>
                <a:cs typeface="Calibri Light" panose="020F0302020204030204" pitchFamily="34" charset="0"/>
              </a:rPr>
              <a:t>tudy was approved by </a:t>
            </a:r>
            <a:r>
              <a:rPr lang="en-CA" sz="1400" b="0" dirty="0">
                <a:solidFill>
                  <a:schemeClr val="tx1"/>
                </a:solidFill>
                <a:latin typeface="Calibri Light" panose="020F0302020204030204" pitchFamily="34" charset="0"/>
                <a:cs typeface="Calibri Light" panose="020F0302020204030204" pitchFamily="34" charset="0"/>
              </a:rPr>
              <a:t>the University of Sherbrooke and Addiction treatment centers </a:t>
            </a:r>
            <a:r>
              <a:rPr lang="en-CA" sz="1400" b="0" dirty="0">
                <a:solidFill>
                  <a:schemeClr val="tx1"/>
                </a:solidFill>
                <a:effectLst/>
                <a:latin typeface="Calibri Light" panose="020F0302020204030204" pitchFamily="34" charset="0"/>
                <a:cs typeface="Calibri Light" panose="020F0302020204030204" pitchFamily="34" charset="0"/>
              </a:rPr>
              <a:t>Ethics Committees</a:t>
            </a:r>
          </a:p>
          <a:p>
            <a:pPr marL="285750" indent="-285750">
              <a:buClr>
                <a:srgbClr val="FFC000"/>
              </a:buClr>
              <a:buFont typeface="Wingdings" pitchFamily="2" charset="2"/>
              <a:buChar char="§"/>
            </a:pPr>
            <a:r>
              <a:rPr lang="en-CA" sz="1400" b="0" dirty="0">
                <a:solidFill>
                  <a:schemeClr val="tx1"/>
                </a:solidFill>
                <a:effectLst/>
                <a:latin typeface="Calibri Light" panose="020F0302020204030204" pitchFamily="34" charset="0"/>
                <a:cs typeface="Calibri Light" panose="020F0302020204030204" pitchFamily="34" charset="0"/>
              </a:rPr>
              <a:t>Written informed consent was obtained from all participants.</a:t>
            </a:r>
            <a:endParaRPr lang="en-CA" sz="1400" b="0" dirty="0">
              <a:solidFill>
                <a:schemeClr val="tx1"/>
              </a:solidFill>
              <a:latin typeface="Calibri Light" panose="020F0302020204030204" pitchFamily="34" charset="0"/>
              <a:cs typeface="Calibri Light" panose="020F0302020204030204" pitchFamily="34" charset="0"/>
            </a:endParaRPr>
          </a:p>
          <a:p>
            <a:pPr marL="285750" indent="-285750">
              <a:buClr>
                <a:srgbClr val="FFC000"/>
              </a:buClr>
              <a:buFont typeface="Wingdings" pitchFamily="2" charset="2"/>
              <a:buChar char="§"/>
            </a:pPr>
            <a:r>
              <a:rPr lang="en-CA" sz="1400" b="0" dirty="0">
                <a:solidFill>
                  <a:schemeClr val="tx1"/>
                </a:solidFill>
                <a:latin typeface="Calibri Light" panose="020F0302020204030204" pitchFamily="34" charset="0"/>
                <a:cs typeface="Calibri Light" panose="020F0302020204030204" pitchFamily="34" charset="0"/>
              </a:rPr>
              <a:t>Online</a:t>
            </a:r>
            <a:r>
              <a:rPr lang="en-CA" sz="1400" b="0" dirty="0">
                <a:latin typeface="Calibri Light" panose="020F0302020204030204" pitchFamily="34" charset="0"/>
                <a:cs typeface="Calibri Light" panose="020F0302020204030204" pitchFamily="34" charset="0"/>
              </a:rPr>
              <a:t> </a:t>
            </a:r>
            <a:r>
              <a:rPr lang="en-CA" sz="1400" b="0" dirty="0">
                <a:solidFill>
                  <a:schemeClr val="tx1"/>
                </a:solidFill>
                <a:latin typeface="Calibri Light" panose="020F0302020204030204" pitchFamily="34" charset="0"/>
                <a:cs typeface="Calibri Light" panose="020F0302020204030204" pitchFamily="34" charset="0"/>
              </a:rPr>
              <a:t>self-report questionnaires completed before and after de program by the parent.</a:t>
            </a:r>
            <a:endParaRPr lang="fr-CA" sz="1400" dirty="0">
              <a:effectLst/>
              <a:latin typeface="+mn-lt"/>
              <a:ea typeface="Calibri" panose="020F0502020204030204" pitchFamily="34" charset="0"/>
              <a:cs typeface="Times New Roman" panose="02020603050405020304" pitchFamily="18" charset="0"/>
            </a:endParaRPr>
          </a:p>
          <a:p>
            <a:pPr marL="557213" lvl="3" indent="-285750">
              <a:buClr>
                <a:srgbClr val="FFC000"/>
              </a:buClr>
              <a:buFont typeface="Wingdings" pitchFamily="2" charset="2"/>
              <a:buChar char="§"/>
            </a:pPr>
            <a:endParaRPr lang="en-CA" sz="1350" b="0" dirty="0">
              <a:solidFill>
                <a:schemeClr val="tx1"/>
              </a:solidFill>
            </a:endParaRPr>
          </a:p>
          <a:p>
            <a:endParaRPr lang="fr-CA" sz="1800" dirty="0">
              <a:solidFill>
                <a:schemeClr val="tx1">
                  <a:lumMod val="65000"/>
                  <a:lumOff val="35000"/>
                </a:schemeClr>
              </a:solidFill>
            </a:endParaRPr>
          </a:p>
        </p:txBody>
      </p:sp>
      <p:sp>
        <p:nvSpPr>
          <p:cNvPr id="4" name="Espace réservé du texte 3">
            <a:extLst>
              <a:ext uri="{FF2B5EF4-FFF2-40B4-BE49-F238E27FC236}">
                <a16:creationId xmlns:a16="http://schemas.microsoft.com/office/drawing/2014/main" id="{00805CB2-B3CB-20B6-02A1-E4A015E3C03A}"/>
              </a:ext>
            </a:extLst>
          </p:cNvPr>
          <p:cNvSpPr>
            <a:spLocks noGrp="1"/>
          </p:cNvSpPr>
          <p:nvPr>
            <p:ph type="body" sz="quarter" idx="11"/>
            <p:custDataLst>
              <p:tags r:id="rId2"/>
            </p:custDataLst>
          </p:nvPr>
        </p:nvSpPr>
        <p:spPr>
          <a:xfrm>
            <a:off x="-1" y="0"/>
            <a:ext cx="3896140" cy="687600"/>
          </a:xfrm>
          <a:solidFill>
            <a:schemeClr val="accent3"/>
          </a:solidFill>
        </p:spPr>
        <p:txBody>
          <a:bodyPr/>
          <a:lstStyle/>
          <a:p>
            <a:pPr algn="l"/>
            <a:r>
              <a:rPr lang="en-CA" sz="4000" b="0" dirty="0">
                <a:latin typeface="Calibri Light" panose="020F0302020204030204" pitchFamily="34" charset="0"/>
                <a:cs typeface="Calibri Light" panose="020F0302020204030204" pitchFamily="34" charset="0"/>
              </a:rPr>
              <a:t>Procedures</a:t>
            </a:r>
          </a:p>
        </p:txBody>
      </p:sp>
      <p:sp>
        <p:nvSpPr>
          <p:cNvPr id="6" name="Espace réservé du numéro de diapositive 5">
            <a:extLst>
              <a:ext uri="{FF2B5EF4-FFF2-40B4-BE49-F238E27FC236}">
                <a16:creationId xmlns:a16="http://schemas.microsoft.com/office/drawing/2014/main" id="{0909C2AF-F93C-989C-4DEB-45E61445A02E}"/>
              </a:ext>
            </a:extLst>
          </p:cNvPr>
          <p:cNvSpPr txBox="1">
            <a:spLocks/>
          </p:cNvSpPr>
          <p:nvPr>
            <p:custDataLst>
              <p:tags r:id="rId3"/>
            </p:custDataLst>
          </p:nvPr>
        </p:nvSpPr>
        <p:spPr>
          <a:xfrm>
            <a:off x="8626818" y="4784357"/>
            <a:ext cx="268658" cy="274637"/>
          </a:xfrm>
          <a:prstGeom prst="rect">
            <a:avLst/>
          </a:prstGeom>
        </p:spPr>
        <p:txBody>
          <a:bodyPr vert="horz" lIns="0" tIns="0" rIns="0" bIns="0" rtlCol="0" anchor="ctr"/>
          <a:lstStyle>
            <a:defPPr>
              <a:defRPr lang="fr-FR"/>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149EF1-AEE0-784F-97AF-D5D139534CF0}" type="slidenum">
              <a:rPr lang="fr-FR" sz="900">
                <a:solidFill>
                  <a:schemeClr val="accent3"/>
                </a:solidFill>
              </a:rPr>
              <a:pPr/>
              <a:t>12</a:t>
            </a:fld>
            <a:endParaRPr lang="fr-FR" sz="900" dirty="0">
              <a:solidFill>
                <a:schemeClr val="accent3"/>
              </a:solidFill>
            </a:endParaRPr>
          </a:p>
        </p:txBody>
      </p:sp>
      <p:pic>
        <p:nvPicPr>
          <p:cNvPr id="8" name="Image 7">
            <a:extLst>
              <a:ext uri="{FF2B5EF4-FFF2-40B4-BE49-F238E27FC236}">
                <a16:creationId xmlns:a16="http://schemas.microsoft.com/office/drawing/2014/main" id="{F70E7042-3270-2E3D-BDCF-626F7542BE54}"/>
              </a:ext>
            </a:extLst>
          </p:cNvPr>
          <p:cNvPicPr>
            <a:picLocks noChangeAspect="1"/>
          </p:cNvPicPr>
          <p:nvPr/>
        </p:nvPicPr>
        <p:blipFill>
          <a:blip r:embed="rId6"/>
          <a:stretch>
            <a:fillRect/>
          </a:stretch>
        </p:blipFill>
        <p:spPr>
          <a:xfrm>
            <a:off x="5196164" y="116234"/>
            <a:ext cx="3921988" cy="3921988"/>
          </a:xfrm>
          <a:prstGeom prst="rect">
            <a:avLst/>
          </a:prstGeom>
        </p:spPr>
      </p:pic>
      <p:sp>
        <p:nvSpPr>
          <p:cNvPr id="11" name="ZoneTexte 10">
            <a:extLst>
              <a:ext uri="{FF2B5EF4-FFF2-40B4-BE49-F238E27FC236}">
                <a16:creationId xmlns:a16="http://schemas.microsoft.com/office/drawing/2014/main" id="{7866FAC5-80C0-3707-2E67-A129022401BD}"/>
              </a:ext>
            </a:extLst>
          </p:cNvPr>
          <p:cNvSpPr txBox="1"/>
          <p:nvPr/>
        </p:nvSpPr>
        <p:spPr>
          <a:xfrm>
            <a:off x="352772" y="2843182"/>
            <a:ext cx="7808933" cy="1785104"/>
          </a:xfrm>
          <a:prstGeom prst="rect">
            <a:avLst/>
          </a:prstGeom>
          <a:noFill/>
        </p:spPr>
        <p:txBody>
          <a:bodyPr wrap="none" rtlCol="0">
            <a:spAutoFit/>
          </a:bodyPr>
          <a:lstStyle/>
          <a:p>
            <a:pPr marL="285750" indent="-285750">
              <a:buClr>
                <a:srgbClr val="FFC000"/>
              </a:buClr>
              <a:buFont typeface="Wingdings" pitchFamily="2" charset="2"/>
              <a:buChar char="§"/>
            </a:pPr>
            <a:r>
              <a:rPr lang="en-CA" sz="1400" b="0" dirty="0">
                <a:solidFill>
                  <a:schemeClr val="tx1"/>
                </a:solidFill>
                <a:latin typeface="Calibri Light" panose="020F0302020204030204" pitchFamily="34" charset="0"/>
                <a:cs typeface="Calibri Light" panose="020F0302020204030204" pitchFamily="34" charset="0"/>
              </a:rPr>
              <a:t>Different measures</a:t>
            </a:r>
            <a:r>
              <a:rPr lang="en-CA" sz="1200" b="0" dirty="0">
                <a:solidFill>
                  <a:schemeClr val="tx1"/>
                </a:solidFill>
                <a:latin typeface="Calibri Light" panose="020F0302020204030204" pitchFamily="34" charset="0"/>
                <a:cs typeface="Calibri Light" panose="020F0302020204030204" pitchFamily="34" charset="0"/>
              </a:rPr>
              <a:t>: </a:t>
            </a:r>
          </a:p>
          <a:p>
            <a:pPr marL="557213" lvl="3" indent="-285750">
              <a:buClr>
                <a:srgbClr val="FFC000"/>
              </a:buClr>
              <a:buFont typeface="Wingdings" pitchFamily="2" charset="2"/>
              <a:buChar char="§"/>
            </a:pPr>
            <a:r>
              <a:rPr lang="fr-CA" sz="1200" dirty="0" err="1">
                <a:solidFill>
                  <a:schemeClr val="tx1"/>
                </a:solidFill>
                <a:effectLst/>
                <a:latin typeface="Calibri Light" panose="020F0302020204030204" pitchFamily="34" charset="0"/>
                <a:cs typeface="Calibri Light" panose="020F0302020204030204" pitchFamily="34" charset="0"/>
              </a:rPr>
              <a:t>Sense</a:t>
            </a:r>
            <a:r>
              <a:rPr lang="fr-CA" sz="1200" dirty="0">
                <a:solidFill>
                  <a:schemeClr val="tx1"/>
                </a:solidFill>
                <a:effectLst/>
                <a:latin typeface="Calibri Light" panose="020F0302020204030204" pitchFamily="34" charset="0"/>
                <a:cs typeface="Calibri Light" panose="020F0302020204030204" pitchFamily="34" charset="0"/>
              </a:rPr>
              <a:t> of Self </a:t>
            </a:r>
            <a:r>
              <a:rPr lang="fr-CA" sz="1200" dirty="0" err="1">
                <a:solidFill>
                  <a:schemeClr val="tx1"/>
                </a:solidFill>
                <a:effectLst/>
                <a:latin typeface="Calibri Light" panose="020F0302020204030204" pitchFamily="34" charset="0"/>
                <a:cs typeface="Calibri Light" panose="020F0302020204030204" pitchFamily="34" charset="0"/>
              </a:rPr>
              <a:t>Efficacy</a:t>
            </a:r>
            <a:r>
              <a:rPr lang="fr-CA" sz="1200" dirty="0">
                <a:solidFill>
                  <a:schemeClr val="tx1"/>
                </a:solidFill>
                <a:effectLst/>
                <a:latin typeface="Calibri Light" panose="020F0302020204030204" pitchFamily="34" charset="0"/>
                <a:cs typeface="Calibri Light" panose="020F0302020204030204" pitchFamily="34" charset="0"/>
              </a:rPr>
              <a:t>:</a:t>
            </a:r>
            <a:r>
              <a:rPr lang="fr-CA" sz="1200" dirty="0">
                <a:solidFill>
                  <a:schemeClr val="tx1"/>
                </a:solidFill>
                <a:latin typeface="Calibri Light" panose="020F0302020204030204" pitchFamily="34" charset="0"/>
                <a:cs typeface="Calibri Light" panose="020F0302020204030204" pitchFamily="34" charset="0"/>
              </a:rPr>
              <a:t> </a:t>
            </a:r>
            <a:r>
              <a:rPr lang="en-CA" sz="1100" dirty="0">
                <a:solidFill>
                  <a:schemeClr val="tx1"/>
                </a:solidFill>
                <a:latin typeface="Calibri Light" panose="020F0302020204030204" pitchFamily="34" charset="0"/>
                <a:cs typeface="Calibri Light" panose="020F0302020204030204" pitchFamily="34" charset="0"/>
              </a:rPr>
              <a:t>S</a:t>
            </a:r>
            <a:r>
              <a:rPr lang="fr-CA" sz="1100" dirty="0" err="1">
                <a:solidFill>
                  <a:schemeClr val="tx1"/>
                </a:solidFill>
                <a:latin typeface="Calibri Light" panose="020F0302020204030204" pitchFamily="34" charset="0"/>
                <a:cs typeface="Calibri Light" panose="020F0302020204030204" pitchFamily="34" charset="0"/>
              </a:rPr>
              <a:t>elf</a:t>
            </a:r>
            <a:r>
              <a:rPr lang="fr-CA" sz="1100" dirty="0">
                <a:solidFill>
                  <a:schemeClr val="tx1"/>
                </a:solidFill>
                <a:latin typeface="Calibri Light" panose="020F0302020204030204" pitchFamily="34" charset="0"/>
                <a:cs typeface="Calibri Light" panose="020F0302020204030204" pitchFamily="34" charset="0"/>
              </a:rPr>
              <a:t>-Agency </a:t>
            </a:r>
            <a:r>
              <a:rPr lang="fr-CA" sz="1100" dirty="0" err="1">
                <a:solidFill>
                  <a:schemeClr val="tx1"/>
                </a:solidFill>
                <a:latin typeface="Calibri Light" panose="020F0302020204030204" pitchFamily="34" charset="0"/>
                <a:cs typeface="Calibri Light" panose="020F0302020204030204" pitchFamily="34" charset="0"/>
              </a:rPr>
              <a:t>Measure</a:t>
            </a:r>
            <a:r>
              <a:rPr lang="fr-CA" sz="1100" dirty="0">
                <a:solidFill>
                  <a:schemeClr val="tx1"/>
                </a:solidFill>
                <a:latin typeface="Calibri Light" panose="020F0302020204030204" pitchFamily="34" charset="0"/>
                <a:cs typeface="Calibri Light" panose="020F0302020204030204" pitchFamily="34" charset="0"/>
              </a:rPr>
              <a:t> (Dumka et al., 1996)</a:t>
            </a:r>
            <a:endParaRPr lang="en-CA" sz="1100" dirty="0">
              <a:solidFill>
                <a:schemeClr val="tx1"/>
              </a:solidFill>
              <a:latin typeface="Calibri Light" panose="020F0302020204030204" pitchFamily="34" charset="0"/>
              <a:cs typeface="Calibri Light" panose="020F0302020204030204" pitchFamily="34" charset="0"/>
            </a:endParaRPr>
          </a:p>
          <a:p>
            <a:pPr marL="557213" lvl="3" indent="-285750">
              <a:buClr>
                <a:srgbClr val="FFC000"/>
              </a:buClr>
              <a:buFont typeface="Wingdings" pitchFamily="2" charset="2"/>
              <a:buChar char="§"/>
            </a:pPr>
            <a:r>
              <a:rPr lang="en-CA" sz="1200" dirty="0">
                <a:solidFill>
                  <a:schemeClr val="tx1"/>
                </a:solidFill>
                <a:latin typeface="Calibri Light" panose="020F0302020204030204" pitchFamily="34" charset="0"/>
                <a:cs typeface="Calibri Light" panose="020F0302020204030204" pitchFamily="34" charset="0"/>
              </a:rPr>
              <a:t>Parental substance use: </a:t>
            </a:r>
            <a:r>
              <a:rPr lang="en-CA" sz="1100" dirty="0">
                <a:solidFill>
                  <a:schemeClr val="tx1"/>
                </a:solidFill>
                <a:latin typeface="Calibri Light" panose="020F0302020204030204" pitchFamily="34" charset="0"/>
                <a:cs typeface="Calibri Light" panose="020F0302020204030204" pitchFamily="34" charset="0"/>
              </a:rPr>
              <a:t>D</a:t>
            </a:r>
            <a:r>
              <a:rPr lang="fr-CA" sz="1100" dirty="0">
                <a:solidFill>
                  <a:schemeClr val="tx1"/>
                </a:solidFill>
                <a:latin typeface="Calibri Light" panose="020F0302020204030204" pitchFamily="34" charset="0"/>
                <a:cs typeface="Calibri Light" panose="020F0302020204030204" pitchFamily="34" charset="0"/>
              </a:rPr>
              <a:t>ÉBA-Alcool/Drogues (Tremblay et al., 2001) </a:t>
            </a:r>
            <a:endParaRPr lang="en-CA" sz="1100" dirty="0">
              <a:solidFill>
                <a:schemeClr val="tx1"/>
              </a:solidFill>
              <a:latin typeface="Calibri Light" panose="020F0302020204030204" pitchFamily="34" charset="0"/>
              <a:cs typeface="Calibri Light" panose="020F0302020204030204" pitchFamily="34" charset="0"/>
            </a:endParaRPr>
          </a:p>
          <a:p>
            <a:pPr marL="557213" lvl="3" indent="-285750">
              <a:buClr>
                <a:srgbClr val="FFC000"/>
              </a:buClr>
              <a:buFont typeface="Wingdings" pitchFamily="2" charset="2"/>
              <a:buChar char="§"/>
            </a:pPr>
            <a:r>
              <a:rPr lang="en-CA" sz="1200" dirty="0">
                <a:solidFill>
                  <a:schemeClr val="tx1"/>
                </a:solidFill>
                <a:effectLst/>
                <a:latin typeface="Calibri Light" panose="020F0302020204030204" pitchFamily="34" charset="0"/>
                <a:cs typeface="Calibri Light" panose="020F0302020204030204" pitchFamily="34" charset="0"/>
              </a:rPr>
              <a:t>Parents’ anxiety, depression and irritability: </a:t>
            </a:r>
            <a:r>
              <a:rPr lang="fr-CA" sz="1100" dirty="0" err="1">
                <a:solidFill>
                  <a:schemeClr val="tx1"/>
                </a:solidFill>
                <a:effectLst/>
                <a:latin typeface="Calibri Light" panose="020F0302020204030204" pitchFamily="34" charset="0"/>
                <a:cs typeface="Calibri Light" panose="020F0302020204030204" pitchFamily="34" charset="0"/>
              </a:rPr>
              <a:t>Psychiatric</a:t>
            </a:r>
            <a:r>
              <a:rPr lang="fr-CA" sz="1100" dirty="0">
                <a:solidFill>
                  <a:schemeClr val="tx1"/>
                </a:solidFill>
                <a:effectLst/>
                <a:latin typeface="Calibri Light" panose="020F0302020204030204" pitchFamily="34" charset="0"/>
                <a:cs typeface="Calibri Light" panose="020F0302020204030204" pitchFamily="34" charset="0"/>
              </a:rPr>
              <a:t> </a:t>
            </a:r>
            <a:r>
              <a:rPr lang="fr-CA" sz="1100" dirty="0" err="1">
                <a:solidFill>
                  <a:schemeClr val="tx1"/>
                </a:solidFill>
                <a:effectLst/>
                <a:latin typeface="Calibri Light" panose="020F0302020204030204" pitchFamily="34" charset="0"/>
                <a:cs typeface="Calibri Light" panose="020F0302020204030204" pitchFamily="34" charset="0"/>
              </a:rPr>
              <a:t>Symptoms</a:t>
            </a:r>
            <a:r>
              <a:rPr lang="fr-CA" sz="1100" dirty="0">
                <a:solidFill>
                  <a:schemeClr val="tx1"/>
                </a:solidFill>
                <a:effectLst/>
                <a:latin typeface="Calibri Light" panose="020F0302020204030204" pitchFamily="34" charset="0"/>
                <a:cs typeface="Calibri Light" panose="020F0302020204030204" pitchFamily="34" charset="0"/>
              </a:rPr>
              <a:t> Index (Ilfeld</a:t>
            </a:r>
            <a:r>
              <a:rPr lang="fr-CA" sz="1100" dirty="0">
                <a:solidFill>
                  <a:schemeClr val="tx1"/>
                </a:solidFill>
                <a:latin typeface="Calibri Light" panose="020F0302020204030204" pitchFamily="34" charset="0"/>
                <a:cs typeface="Calibri Light" panose="020F0302020204030204" pitchFamily="34" charset="0"/>
              </a:rPr>
              <a:t>,</a:t>
            </a:r>
            <a:r>
              <a:rPr lang="fr-CA" sz="1100" dirty="0">
                <a:solidFill>
                  <a:schemeClr val="tx1"/>
                </a:solidFill>
                <a:effectLst/>
                <a:latin typeface="Calibri Light" panose="020F0302020204030204" pitchFamily="34" charset="0"/>
                <a:cs typeface="Calibri Light" panose="020F0302020204030204" pitchFamily="34" charset="0"/>
              </a:rPr>
              <a:t>1976)</a:t>
            </a:r>
          </a:p>
          <a:p>
            <a:pPr marL="557213" lvl="3" indent="-285750">
              <a:buClr>
                <a:srgbClr val="FFC000"/>
              </a:buClr>
              <a:buFont typeface="Wingdings" pitchFamily="2" charset="2"/>
              <a:buChar char="§"/>
            </a:pPr>
            <a:r>
              <a:rPr lang="en-CA" sz="1200" dirty="0">
                <a:solidFill>
                  <a:schemeClr val="tx1"/>
                </a:solidFill>
                <a:effectLst/>
                <a:latin typeface="Calibri Light" panose="020F0302020204030204" pitchFamily="34" charset="0"/>
                <a:cs typeface="Calibri Light" panose="020F0302020204030204" pitchFamily="34" charset="0"/>
              </a:rPr>
              <a:t>Insufficient Supervision, Inconsistent Discipline and Family Dysfunction: </a:t>
            </a:r>
            <a:r>
              <a:rPr lang="fr-CA" sz="1100" dirty="0">
                <a:solidFill>
                  <a:schemeClr val="tx1"/>
                </a:solidFill>
                <a:effectLst/>
                <a:latin typeface="Calibri Light" panose="020F0302020204030204" pitchFamily="34" charset="0"/>
                <a:cs typeface="Calibri Light" panose="020F0302020204030204" pitchFamily="34" charset="0"/>
              </a:rPr>
              <a:t>Alabama </a:t>
            </a:r>
            <a:r>
              <a:rPr lang="fr-CA" sz="1100" dirty="0" err="1">
                <a:solidFill>
                  <a:schemeClr val="tx1"/>
                </a:solidFill>
                <a:effectLst/>
                <a:latin typeface="Calibri Light" panose="020F0302020204030204" pitchFamily="34" charset="0"/>
                <a:cs typeface="Calibri Light" panose="020F0302020204030204" pitchFamily="34" charset="0"/>
              </a:rPr>
              <a:t>Parenting</a:t>
            </a:r>
            <a:r>
              <a:rPr lang="fr-CA" sz="1100" dirty="0">
                <a:solidFill>
                  <a:schemeClr val="tx1"/>
                </a:solidFill>
                <a:effectLst/>
                <a:latin typeface="Calibri Light" panose="020F0302020204030204" pitchFamily="34" charset="0"/>
                <a:cs typeface="Calibri Light" panose="020F0302020204030204" pitchFamily="34" charset="0"/>
              </a:rPr>
              <a:t> Questionnaire (Frick, 1991)</a:t>
            </a:r>
            <a:endParaRPr lang="en-CA" sz="110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endParaRPr>
          </a:p>
          <a:p>
            <a:pPr marL="557213" lvl="3" indent="-285750">
              <a:buClr>
                <a:srgbClr val="FFC000"/>
              </a:buClr>
              <a:buFont typeface="Wingdings" pitchFamily="2" charset="2"/>
              <a:buChar char="§"/>
            </a:pPr>
            <a:r>
              <a:rPr lang="en-CA" sz="1200" dirty="0">
                <a:solidFill>
                  <a:schemeClr val="tx1"/>
                </a:solidFill>
                <a:effectLst/>
                <a:latin typeface="Calibri Light" panose="020F0302020204030204" pitchFamily="34" charset="0"/>
                <a:cs typeface="Calibri Light" panose="020F0302020204030204" pitchFamily="34" charset="0"/>
              </a:rPr>
              <a:t>Warmth, Hostility, Neglect</a:t>
            </a:r>
            <a:r>
              <a:rPr lang="en-CA" sz="1200" dirty="0">
                <a:solidFill>
                  <a:schemeClr val="tx1"/>
                </a:solidFill>
                <a:latin typeface="Calibri Light" panose="020F0302020204030204" pitchFamily="34" charset="0"/>
                <a:cs typeface="Calibri Light" panose="020F0302020204030204" pitchFamily="34" charset="0"/>
              </a:rPr>
              <a:t> and </a:t>
            </a:r>
            <a:r>
              <a:rPr lang="en-CA" sz="1200" dirty="0">
                <a:solidFill>
                  <a:schemeClr val="tx1"/>
                </a:solidFill>
                <a:effectLst/>
                <a:latin typeface="Calibri Light" panose="020F0302020204030204" pitchFamily="34" charset="0"/>
                <a:cs typeface="Calibri Light" panose="020F0302020204030204" pitchFamily="34" charset="0"/>
              </a:rPr>
              <a:t>Rejection: </a:t>
            </a:r>
            <a:r>
              <a:rPr lang="en-CA" sz="1100" dirty="0">
                <a:solidFill>
                  <a:schemeClr val="tx1"/>
                </a:solidFill>
                <a:effectLst/>
                <a:latin typeface="Calibri Light" panose="020F0302020204030204" pitchFamily="34" charset="0"/>
                <a:cs typeface="Calibri Light" panose="020F0302020204030204" pitchFamily="34" charset="0"/>
              </a:rPr>
              <a:t>P</a:t>
            </a:r>
            <a:r>
              <a:rPr lang="fr-CA" sz="1100" dirty="0" err="1">
                <a:solidFill>
                  <a:schemeClr val="tx1"/>
                </a:solidFill>
                <a:effectLst/>
                <a:latin typeface="Calibri Light" panose="020F0302020204030204" pitchFamily="34" charset="0"/>
                <a:cs typeface="Calibri Light" panose="020F0302020204030204" pitchFamily="34" charset="0"/>
              </a:rPr>
              <a:t>erceived</a:t>
            </a:r>
            <a:r>
              <a:rPr lang="fr-CA" sz="1100" dirty="0">
                <a:solidFill>
                  <a:schemeClr val="tx1"/>
                </a:solidFill>
                <a:effectLst/>
                <a:latin typeface="Calibri Light" panose="020F0302020204030204" pitchFamily="34" charset="0"/>
                <a:cs typeface="Calibri Light" panose="020F0302020204030204" pitchFamily="34" charset="0"/>
              </a:rPr>
              <a:t> Parental Acceptance-Rejection Questionnaire (</a:t>
            </a:r>
            <a:r>
              <a:rPr lang="fr-CA" sz="1100" dirty="0" err="1">
                <a:solidFill>
                  <a:schemeClr val="tx1"/>
                </a:solidFill>
                <a:effectLst/>
                <a:latin typeface="Calibri Light" panose="020F0302020204030204" pitchFamily="34" charset="0"/>
                <a:cs typeface="Calibri Light" panose="020F0302020204030204" pitchFamily="34" charset="0"/>
              </a:rPr>
              <a:t>Rohner</a:t>
            </a:r>
            <a:r>
              <a:rPr lang="fr-CA" sz="1100" dirty="0">
                <a:solidFill>
                  <a:schemeClr val="tx1"/>
                </a:solidFill>
                <a:effectLst/>
                <a:latin typeface="Calibri Light" panose="020F0302020204030204" pitchFamily="34" charset="0"/>
                <a:cs typeface="Calibri Light" panose="020F0302020204030204" pitchFamily="34" charset="0"/>
              </a:rPr>
              <a:t>, 2005)</a:t>
            </a:r>
            <a:endParaRPr lang="en-CA" sz="110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endParaRPr>
          </a:p>
          <a:p>
            <a:pPr marL="557213" lvl="3" indent="-285750">
              <a:buClr>
                <a:srgbClr val="FFC000"/>
              </a:buClr>
              <a:buFont typeface="Wingdings" pitchFamily="2" charset="2"/>
              <a:buChar char="§"/>
            </a:pPr>
            <a:r>
              <a:rPr lang="en-CA" sz="1200" dirty="0">
                <a:solidFill>
                  <a:schemeClr val="tx1"/>
                </a:solidFill>
                <a:effectLst/>
                <a:latin typeface="Calibri Light" panose="020F0302020204030204" pitchFamily="34" charset="0"/>
                <a:cs typeface="Calibri Light" panose="020F0302020204030204" pitchFamily="34" charset="0"/>
              </a:rPr>
              <a:t>Child Difficulties:</a:t>
            </a:r>
            <a:r>
              <a:rPr lang="fr-CA" sz="1800" dirty="0">
                <a:solidFill>
                  <a:schemeClr val="tx1"/>
                </a:solidFill>
                <a:effectLst/>
                <a:latin typeface="Calibri Light" panose="020F0302020204030204" pitchFamily="34" charset="0"/>
                <a:cs typeface="Calibri Light" panose="020F0302020204030204" pitchFamily="34" charset="0"/>
              </a:rPr>
              <a:t> </a:t>
            </a:r>
            <a:r>
              <a:rPr lang="fr-CA" sz="1100" dirty="0" err="1">
                <a:solidFill>
                  <a:schemeClr val="tx1"/>
                </a:solidFill>
                <a:effectLst/>
                <a:latin typeface="Calibri Light" panose="020F0302020204030204" pitchFamily="34" charset="0"/>
                <a:cs typeface="Calibri Light" panose="020F0302020204030204" pitchFamily="34" charset="0"/>
              </a:rPr>
              <a:t>Eyberg</a:t>
            </a:r>
            <a:r>
              <a:rPr lang="fr-CA" sz="1100" dirty="0">
                <a:solidFill>
                  <a:schemeClr val="tx1"/>
                </a:solidFill>
                <a:effectLst/>
                <a:latin typeface="Calibri Light" panose="020F0302020204030204" pitchFamily="34" charset="0"/>
                <a:cs typeface="Calibri Light" panose="020F0302020204030204" pitchFamily="34" charset="0"/>
              </a:rPr>
              <a:t> Child </a:t>
            </a:r>
            <a:r>
              <a:rPr lang="fr-CA" sz="1100" dirty="0" err="1">
                <a:solidFill>
                  <a:schemeClr val="tx1"/>
                </a:solidFill>
                <a:effectLst/>
                <a:latin typeface="Calibri Light" panose="020F0302020204030204" pitchFamily="34" charset="0"/>
                <a:cs typeface="Calibri Light" panose="020F0302020204030204" pitchFamily="34" charset="0"/>
              </a:rPr>
              <a:t>Behavior</a:t>
            </a:r>
            <a:r>
              <a:rPr lang="fr-CA" sz="1100" dirty="0">
                <a:solidFill>
                  <a:schemeClr val="tx1"/>
                </a:solidFill>
                <a:effectLst/>
                <a:latin typeface="Calibri Light" panose="020F0302020204030204" pitchFamily="34" charset="0"/>
                <a:cs typeface="Calibri Light" panose="020F0302020204030204" pitchFamily="34" charset="0"/>
              </a:rPr>
              <a:t> Inventory (</a:t>
            </a:r>
            <a:r>
              <a:rPr lang="fr-CA" sz="1100" dirty="0" err="1">
                <a:solidFill>
                  <a:schemeClr val="tx1"/>
                </a:solidFill>
                <a:effectLst/>
                <a:latin typeface="Calibri Light" panose="020F0302020204030204" pitchFamily="34" charset="0"/>
                <a:cs typeface="Calibri Light" panose="020F0302020204030204" pitchFamily="34" charset="0"/>
              </a:rPr>
              <a:t>Eyberg</a:t>
            </a:r>
            <a:r>
              <a:rPr lang="fr-CA" sz="1100" dirty="0">
                <a:solidFill>
                  <a:schemeClr val="tx1"/>
                </a:solidFill>
                <a:effectLst/>
                <a:latin typeface="Calibri Light" panose="020F0302020204030204" pitchFamily="34" charset="0"/>
                <a:cs typeface="Calibri Light" panose="020F0302020204030204" pitchFamily="34" charset="0"/>
              </a:rPr>
              <a:t> &amp; Ross, 1978)</a:t>
            </a:r>
            <a:endParaRPr lang="fr-CA" sz="1400" dirty="0">
              <a:effectLst/>
              <a:latin typeface="Calibri Light" panose="020F0302020204030204" pitchFamily="34" charset="0"/>
              <a:ea typeface="Calibri" panose="020F0502020204030204" pitchFamily="34" charset="0"/>
              <a:cs typeface="Calibri Light" panose="020F0302020204030204" pitchFamily="34" charset="0"/>
            </a:endParaRPr>
          </a:p>
          <a:p>
            <a:endParaRPr lang="fr-FR" dirty="0"/>
          </a:p>
        </p:txBody>
      </p:sp>
    </p:spTree>
    <p:extLst>
      <p:ext uri="{BB962C8B-B14F-4D97-AF65-F5344CB8AC3E}">
        <p14:creationId xmlns:p14="http://schemas.microsoft.com/office/powerpoint/2010/main" val="909653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12A146A-AFBC-2D38-E42F-470EF97F5191}"/>
              </a:ext>
            </a:extLst>
          </p:cNvPr>
          <p:cNvSpPr>
            <a:spLocks noGrp="1"/>
          </p:cNvSpPr>
          <p:nvPr>
            <p:ph idx="12"/>
            <p:custDataLst>
              <p:tags r:id="rId1"/>
            </p:custDataLst>
          </p:nvPr>
        </p:nvSpPr>
        <p:spPr>
          <a:xfrm>
            <a:off x="461472" y="954822"/>
            <a:ext cx="8434004" cy="3419576"/>
          </a:xfrm>
        </p:spPr>
        <p:txBody>
          <a:bodyPr/>
          <a:lstStyle/>
          <a:p>
            <a:pPr marL="285750" indent="-285750">
              <a:buClr>
                <a:srgbClr val="FFC000"/>
              </a:buClr>
              <a:buFont typeface="Wingdings" pitchFamily="2" charset="2"/>
              <a:buChar char="§"/>
            </a:pPr>
            <a:endParaRPr lang="en-CA" sz="1400" b="0" i="0" u="none" strike="noStrike" dirty="0">
              <a:solidFill>
                <a:srgbClr val="202124"/>
              </a:solidFill>
              <a:effectLst/>
            </a:endParaRPr>
          </a:p>
          <a:p>
            <a:pPr marL="285750" indent="-285750">
              <a:buClr>
                <a:srgbClr val="FFC000"/>
              </a:buClr>
              <a:buFont typeface="Wingdings" pitchFamily="2" charset="2"/>
              <a:buChar char="§"/>
            </a:pPr>
            <a:r>
              <a:rPr lang="en-CA" sz="1400" b="0" u="none" strike="noStrike" dirty="0">
                <a:solidFill>
                  <a:srgbClr val="202124"/>
                </a:solidFill>
                <a:effectLst/>
                <a:latin typeface="Calibri Light" panose="020F0302020204030204" pitchFamily="34" charset="0"/>
                <a:cs typeface="Calibri Light" panose="020F0302020204030204" pitchFamily="34" charset="0"/>
              </a:rPr>
              <a:t>First objective: </a:t>
            </a:r>
          </a:p>
          <a:p>
            <a:pPr marL="557213" lvl="3" indent="-285750">
              <a:buClr>
                <a:srgbClr val="FFC000"/>
              </a:buClr>
              <a:buFont typeface="Wingdings" pitchFamily="2" charset="2"/>
              <a:buChar char="§"/>
            </a:pPr>
            <a:r>
              <a:rPr lang="en-CA" sz="1350" u="none" strike="noStrike" dirty="0">
                <a:solidFill>
                  <a:srgbClr val="202124"/>
                </a:solidFill>
                <a:effectLst/>
                <a:latin typeface="Calibri Light" panose="020F0302020204030204" pitchFamily="34" charset="0"/>
                <a:cs typeface="Calibri Light" panose="020F0302020204030204" pitchFamily="34" charset="0"/>
              </a:rPr>
              <a:t>A principal component analysis</a:t>
            </a:r>
            <a:r>
              <a:rPr lang="en-CA" sz="1350" dirty="0">
                <a:solidFill>
                  <a:schemeClr val="tx1"/>
                </a:solidFill>
                <a:latin typeface="Calibri Light" panose="020F0302020204030204" pitchFamily="34" charset="0"/>
                <a:cs typeface="Calibri Light" panose="020F0302020204030204" pitchFamily="34" charset="0"/>
              </a:rPr>
              <a:t> was carried out</a:t>
            </a:r>
            <a:r>
              <a:rPr lang="en-CA" sz="1350" dirty="0">
                <a:solidFill>
                  <a:srgbClr val="202124"/>
                </a:solidFill>
                <a:latin typeface="Calibri Light" panose="020F0302020204030204" pitchFamily="34" charset="0"/>
                <a:cs typeface="Calibri Light" panose="020F0302020204030204" pitchFamily="34" charset="0"/>
              </a:rPr>
              <a:t> for the first objective. </a:t>
            </a:r>
            <a:r>
              <a:rPr lang="en-CA" sz="1350" dirty="0">
                <a:solidFill>
                  <a:schemeClr val="tx1"/>
                </a:solidFill>
                <a:latin typeface="Calibri Light" panose="020F0302020204030204" pitchFamily="34" charset="0"/>
                <a:cs typeface="Calibri Light" panose="020F0302020204030204" pitchFamily="34" charset="0"/>
              </a:rPr>
              <a:t>A hierarchical classification analysis method was performed.</a:t>
            </a:r>
          </a:p>
          <a:p>
            <a:pPr marL="285750" indent="-285750">
              <a:buClr>
                <a:srgbClr val="FFC000"/>
              </a:buClr>
              <a:buFont typeface="Wingdings" pitchFamily="2" charset="2"/>
              <a:buChar char="§"/>
            </a:pPr>
            <a:endParaRPr lang="en-CA" sz="1400" b="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endParaRPr>
          </a:p>
          <a:p>
            <a:pPr marL="285750" indent="-285750">
              <a:buClr>
                <a:srgbClr val="FFC000"/>
              </a:buClr>
              <a:buFont typeface="Wingdings" pitchFamily="2" charset="2"/>
              <a:buChar char="§"/>
            </a:pPr>
            <a:r>
              <a:rPr lang="en-CA" sz="1400" b="0" dirty="0">
                <a:solidFill>
                  <a:schemeClr val="tx1"/>
                </a:solidFill>
                <a:latin typeface="Calibri Light" panose="020F0302020204030204" pitchFamily="34" charset="0"/>
                <a:ea typeface="Calibri" panose="020F0502020204030204" pitchFamily="34" charset="0"/>
                <a:cs typeface="Calibri Light" panose="020F0302020204030204" pitchFamily="34" charset="0"/>
              </a:rPr>
              <a:t>Second objective</a:t>
            </a:r>
          </a:p>
          <a:p>
            <a:pPr marL="557213" lvl="3" indent="-285750">
              <a:buClr>
                <a:srgbClr val="FFC000"/>
              </a:buClr>
              <a:buFont typeface="Wingdings" pitchFamily="2" charset="2"/>
              <a:buChar char="§"/>
            </a:pPr>
            <a:r>
              <a:rPr lang="en-CA" sz="135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A repeated measures ANOVAs were performed to compare the scores obtained for the different variables before and after the program.</a:t>
            </a:r>
            <a:endParaRPr lang="fr-CA" sz="1400" dirty="0">
              <a:effectLst/>
              <a:latin typeface="Calibri Light" panose="020F0302020204030204" pitchFamily="34" charset="0"/>
              <a:ea typeface="Calibri" panose="020F0502020204030204" pitchFamily="34" charset="0"/>
              <a:cs typeface="Calibri Light" panose="020F0302020204030204" pitchFamily="34" charset="0"/>
            </a:endParaRPr>
          </a:p>
          <a:p>
            <a:pPr marL="557213" lvl="3" indent="-285750">
              <a:buClr>
                <a:srgbClr val="FFC000"/>
              </a:buClr>
              <a:buFont typeface="Wingdings" pitchFamily="2" charset="2"/>
              <a:buChar char="§"/>
            </a:pPr>
            <a:endParaRPr lang="en-CA" sz="1350" b="0" dirty="0">
              <a:solidFill>
                <a:schemeClr val="tx1"/>
              </a:solidFill>
            </a:endParaRPr>
          </a:p>
          <a:p>
            <a:endParaRPr lang="fr-CA" sz="1800" dirty="0">
              <a:solidFill>
                <a:schemeClr val="tx1">
                  <a:lumMod val="65000"/>
                  <a:lumOff val="35000"/>
                </a:schemeClr>
              </a:solidFill>
            </a:endParaRPr>
          </a:p>
        </p:txBody>
      </p:sp>
      <p:sp>
        <p:nvSpPr>
          <p:cNvPr id="4" name="Espace réservé du texte 3">
            <a:extLst>
              <a:ext uri="{FF2B5EF4-FFF2-40B4-BE49-F238E27FC236}">
                <a16:creationId xmlns:a16="http://schemas.microsoft.com/office/drawing/2014/main" id="{00805CB2-B3CB-20B6-02A1-E4A015E3C03A}"/>
              </a:ext>
            </a:extLst>
          </p:cNvPr>
          <p:cNvSpPr>
            <a:spLocks noGrp="1"/>
          </p:cNvSpPr>
          <p:nvPr>
            <p:ph type="body" sz="quarter" idx="11"/>
            <p:custDataLst>
              <p:tags r:id="rId2"/>
            </p:custDataLst>
          </p:nvPr>
        </p:nvSpPr>
        <p:spPr>
          <a:xfrm>
            <a:off x="-1" y="0"/>
            <a:ext cx="3896140" cy="687600"/>
          </a:xfrm>
          <a:solidFill>
            <a:schemeClr val="accent3"/>
          </a:solidFill>
        </p:spPr>
        <p:txBody>
          <a:bodyPr/>
          <a:lstStyle/>
          <a:p>
            <a:pPr algn="l"/>
            <a:r>
              <a:rPr lang="en-CA" sz="4000" b="0" dirty="0">
                <a:latin typeface="Calibri Light" panose="020F0302020204030204" pitchFamily="34" charset="0"/>
                <a:cs typeface="Calibri Light" panose="020F0302020204030204" pitchFamily="34" charset="0"/>
              </a:rPr>
              <a:t>Analysis</a:t>
            </a:r>
          </a:p>
        </p:txBody>
      </p:sp>
      <p:sp>
        <p:nvSpPr>
          <p:cNvPr id="6" name="Espace réservé du numéro de diapositive 5">
            <a:extLst>
              <a:ext uri="{FF2B5EF4-FFF2-40B4-BE49-F238E27FC236}">
                <a16:creationId xmlns:a16="http://schemas.microsoft.com/office/drawing/2014/main" id="{0909C2AF-F93C-989C-4DEB-45E61445A02E}"/>
              </a:ext>
            </a:extLst>
          </p:cNvPr>
          <p:cNvSpPr txBox="1">
            <a:spLocks/>
          </p:cNvSpPr>
          <p:nvPr>
            <p:custDataLst>
              <p:tags r:id="rId3"/>
            </p:custDataLst>
          </p:nvPr>
        </p:nvSpPr>
        <p:spPr>
          <a:xfrm>
            <a:off x="8626818" y="4784357"/>
            <a:ext cx="268658" cy="274637"/>
          </a:xfrm>
          <a:prstGeom prst="rect">
            <a:avLst/>
          </a:prstGeom>
        </p:spPr>
        <p:txBody>
          <a:bodyPr vert="horz" lIns="0" tIns="0" rIns="0" bIns="0" rtlCol="0" anchor="ctr"/>
          <a:lstStyle>
            <a:defPPr>
              <a:defRPr lang="fr-FR"/>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149EF1-AEE0-784F-97AF-D5D139534CF0}" type="slidenum">
              <a:rPr lang="fr-FR" sz="900">
                <a:solidFill>
                  <a:schemeClr val="accent3"/>
                </a:solidFill>
              </a:rPr>
              <a:pPr/>
              <a:t>13</a:t>
            </a:fld>
            <a:endParaRPr lang="fr-FR" sz="900" dirty="0">
              <a:solidFill>
                <a:schemeClr val="accent3"/>
              </a:solidFill>
            </a:endParaRPr>
          </a:p>
        </p:txBody>
      </p:sp>
    </p:spTree>
    <p:extLst>
      <p:ext uri="{BB962C8B-B14F-4D97-AF65-F5344CB8AC3E}">
        <p14:creationId xmlns:p14="http://schemas.microsoft.com/office/powerpoint/2010/main" val="10966479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71DC2FF-55D8-9F48-B848-19C00ED1682D}"/>
              </a:ext>
            </a:extLst>
          </p:cNvPr>
          <p:cNvSpPr/>
          <p:nvPr>
            <p:custDataLst>
              <p:tags r:id="rId1"/>
            </p:custDataLst>
          </p:nvPr>
        </p:nvSpPr>
        <p:spPr>
          <a:xfrm>
            <a:off x="0" y="4646140"/>
            <a:ext cx="9144000" cy="4973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C822F9F3-3AC1-3040-A8F3-B7153602153D}"/>
              </a:ext>
            </a:extLst>
          </p:cNvPr>
          <p:cNvSpPr>
            <a:spLocks noGrp="1"/>
          </p:cNvSpPr>
          <p:nvPr>
            <p:ph type="body" sz="quarter" idx="11"/>
            <p:custDataLst>
              <p:tags r:id="rId2"/>
            </p:custDataLst>
          </p:nvPr>
        </p:nvSpPr>
        <p:spPr/>
        <p:txBody>
          <a:bodyPr/>
          <a:lstStyle/>
          <a:p>
            <a:r>
              <a:rPr lang="fr-FR" sz="4400" b="0" dirty="0" err="1">
                <a:latin typeface="Calibri Light" panose="020F0302020204030204" pitchFamily="34" charset="0"/>
                <a:cs typeface="Calibri Light" panose="020F0302020204030204" pitchFamily="34" charset="0"/>
              </a:rPr>
              <a:t>Results</a:t>
            </a:r>
            <a:endParaRPr lang="fr-FR" sz="4400" b="0" dirty="0">
              <a:latin typeface="Calibri Light" panose="020F0302020204030204" pitchFamily="34" charset="0"/>
              <a:cs typeface="Calibri Light" panose="020F0302020204030204" pitchFamily="34" charset="0"/>
            </a:endParaRPr>
          </a:p>
        </p:txBody>
      </p:sp>
      <p:sp>
        <p:nvSpPr>
          <p:cNvPr id="15" name="Espace réservé du numéro de diapositive 5">
            <a:extLst>
              <a:ext uri="{FF2B5EF4-FFF2-40B4-BE49-F238E27FC236}">
                <a16:creationId xmlns:a16="http://schemas.microsoft.com/office/drawing/2014/main" id="{020E0348-9D3C-124D-B686-EEE0858C233F}"/>
              </a:ext>
            </a:extLst>
          </p:cNvPr>
          <p:cNvSpPr>
            <a:spLocks noGrp="1"/>
          </p:cNvSpPr>
          <p:nvPr>
            <p:ph type="sldNum" sz="quarter" idx="4"/>
            <p:custDataLst>
              <p:tags r:id="rId3"/>
            </p:custDataLst>
          </p:nvPr>
        </p:nvSpPr>
        <p:spPr>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solidFill>
                  <a:schemeClr val="accent3"/>
                </a:solidFill>
              </a:rPr>
              <a:pPr algn="l"/>
              <a:t>14</a:t>
            </a:fld>
            <a:endParaRPr lang="fr-FR" dirty="0">
              <a:solidFill>
                <a:schemeClr val="accent3"/>
              </a:solidFill>
            </a:endParaRPr>
          </a:p>
        </p:txBody>
      </p:sp>
      <p:pic>
        <p:nvPicPr>
          <p:cNvPr id="10" name="Graphique 9">
            <a:hlinkClick r:id="rId9" action="ppaction://hlinksldjump"/>
            <a:extLst>
              <a:ext uri="{FF2B5EF4-FFF2-40B4-BE49-F238E27FC236}">
                <a16:creationId xmlns:a16="http://schemas.microsoft.com/office/drawing/2014/main" id="{6E471219-7A52-0941-89B5-D8A4AF8A6E9A}"/>
              </a:ext>
            </a:extLst>
          </p:cNvPr>
          <p:cNvPicPr>
            <a:picLocks noChangeAspect="1"/>
          </p:cNvPicPr>
          <p:nvPr>
            <p:custDataLst>
              <p:tags r:id="rId4"/>
            </p:custDataLst>
          </p:nvPr>
        </p:nvPicPr>
        <p:blipFill>
          <a:blip r:embed="rId10">
            <a:extLst>
              <a:ext uri="{96DAC541-7B7A-43D3-8B79-37D633B846F1}">
                <asvg:svgBlip xmlns:asvg="http://schemas.microsoft.com/office/drawing/2016/SVG/main" r:embed="rId11"/>
              </a:ext>
            </a:extLst>
          </a:blip>
          <a:stretch>
            <a:fillRect/>
          </a:stretch>
        </p:blipFill>
        <p:spPr>
          <a:xfrm>
            <a:off x="420131" y="4767732"/>
            <a:ext cx="256701" cy="256701"/>
          </a:xfrm>
          <a:prstGeom prst="rect">
            <a:avLst/>
          </a:prstGeom>
        </p:spPr>
      </p:pic>
      <p:pic>
        <p:nvPicPr>
          <p:cNvPr id="16" name="Image 15">
            <a:extLst>
              <a:ext uri="{FF2B5EF4-FFF2-40B4-BE49-F238E27FC236}">
                <a16:creationId xmlns:a16="http://schemas.microsoft.com/office/drawing/2014/main" id="{651724CE-A474-BA40-98DB-E3B75F46A025}"/>
              </a:ext>
            </a:extLst>
          </p:cNvPr>
          <p:cNvPicPr>
            <a:picLocks noChangeAspect="1"/>
          </p:cNvPicPr>
          <p:nvPr>
            <p:custDataLst>
              <p:tags r:id="rId5"/>
            </p:custDataLst>
          </p:nvPr>
        </p:nvPicPr>
        <p:blipFill>
          <a:blip r:embed="rId12"/>
          <a:stretch>
            <a:fillRect/>
          </a:stretch>
        </p:blipFill>
        <p:spPr>
          <a:xfrm>
            <a:off x="4249691" y="623854"/>
            <a:ext cx="4645785" cy="4645785"/>
          </a:xfrm>
          <a:prstGeom prst="rect">
            <a:avLst/>
          </a:prstGeom>
        </p:spPr>
      </p:pic>
      <p:pic>
        <p:nvPicPr>
          <p:cNvPr id="17" name="Image 16">
            <a:extLst>
              <a:ext uri="{FF2B5EF4-FFF2-40B4-BE49-F238E27FC236}">
                <a16:creationId xmlns:a16="http://schemas.microsoft.com/office/drawing/2014/main" id="{2C3557B1-23B7-4D4B-9ADA-96C91DEED5D8}"/>
              </a:ext>
            </a:extLst>
          </p:cNvPr>
          <p:cNvPicPr>
            <a:picLocks noChangeAspect="1"/>
          </p:cNvPicPr>
          <p:nvPr>
            <p:custDataLst>
              <p:tags r:id="rId6"/>
            </p:custDataLst>
          </p:nvPr>
        </p:nvPicPr>
        <p:blipFill>
          <a:blip r:embed="rId13"/>
          <a:stretch>
            <a:fillRect/>
          </a:stretch>
        </p:blipFill>
        <p:spPr>
          <a:xfrm>
            <a:off x="7825946" y="4793263"/>
            <a:ext cx="706866" cy="245395"/>
          </a:xfrm>
          <a:prstGeom prst="rect">
            <a:avLst/>
          </a:prstGeom>
        </p:spPr>
      </p:pic>
    </p:spTree>
    <p:extLst>
      <p:ext uri="{BB962C8B-B14F-4D97-AF65-F5344CB8AC3E}">
        <p14:creationId xmlns:p14="http://schemas.microsoft.com/office/powerpoint/2010/main" val="11105828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12A146A-AFBC-2D38-E42F-470EF97F5191}"/>
              </a:ext>
            </a:extLst>
          </p:cNvPr>
          <p:cNvSpPr>
            <a:spLocks noGrp="1"/>
          </p:cNvSpPr>
          <p:nvPr>
            <p:ph idx="12"/>
            <p:custDataLst>
              <p:tags r:id="rId1"/>
            </p:custDataLst>
          </p:nvPr>
        </p:nvSpPr>
        <p:spPr>
          <a:xfrm>
            <a:off x="4188232" y="220122"/>
            <a:ext cx="3304938" cy="314395"/>
          </a:xfrm>
        </p:spPr>
        <p:txBody>
          <a:bodyPr/>
          <a:lstStyle/>
          <a:p>
            <a:pPr marL="285750" indent="-285750">
              <a:buClr>
                <a:srgbClr val="FAB73D"/>
              </a:buClr>
              <a:buFont typeface="Wingdings" pitchFamily="2" charset="2"/>
              <a:buChar char="§"/>
            </a:pPr>
            <a:r>
              <a:rPr lang="fr-CA" sz="1800" b="0" dirty="0">
                <a:solidFill>
                  <a:schemeClr val="tx1">
                    <a:lumMod val="65000"/>
                    <a:lumOff val="35000"/>
                  </a:schemeClr>
                </a:solidFill>
                <a:latin typeface="Calibri Light" panose="020F0302020204030204" pitchFamily="34" charset="0"/>
                <a:cs typeface="Calibri Light" panose="020F0302020204030204" pitchFamily="34" charset="0"/>
              </a:rPr>
              <a:t>Four Family Profiles</a:t>
            </a:r>
          </a:p>
        </p:txBody>
      </p:sp>
      <p:sp>
        <p:nvSpPr>
          <p:cNvPr id="4" name="Espace réservé du texte 3">
            <a:extLst>
              <a:ext uri="{FF2B5EF4-FFF2-40B4-BE49-F238E27FC236}">
                <a16:creationId xmlns:a16="http://schemas.microsoft.com/office/drawing/2014/main" id="{00805CB2-B3CB-20B6-02A1-E4A015E3C03A}"/>
              </a:ext>
            </a:extLst>
          </p:cNvPr>
          <p:cNvSpPr>
            <a:spLocks noGrp="1"/>
          </p:cNvSpPr>
          <p:nvPr>
            <p:ph type="body" sz="quarter" idx="11"/>
            <p:custDataLst>
              <p:tags r:id="rId2"/>
            </p:custDataLst>
          </p:nvPr>
        </p:nvSpPr>
        <p:spPr>
          <a:xfrm>
            <a:off x="0" y="5362"/>
            <a:ext cx="3912042" cy="687600"/>
          </a:xfrm>
          <a:solidFill>
            <a:schemeClr val="accent3"/>
          </a:solidFill>
        </p:spPr>
        <p:txBody>
          <a:bodyPr/>
          <a:lstStyle/>
          <a:p>
            <a:pPr algn="l"/>
            <a:r>
              <a:rPr lang="fr-CA" sz="4000" b="0" dirty="0" err="1">
                <a:latin typeface="Calibri Light" panose="020F0302020204030204" pitchFamily="34" charset="0"/>
                <a:cs typeface="Calibri Light" panose="020F0302020204030204" pitchFamily="34" charset="0"/>
              </a:rPr>
              <a:t>Results</a:t>
            </a:r>
            <a:r>
              <a:rPr lang="fr-CA" dirty="0"/>
              <a:t> </a:t>
            </a:r>
          </a:p>
        </p:txBody>
      </p:sp>
      <p:sp>
        <p:nvSpPr>
          <p:cNvPr id="6" name="Espace réservé du numéro de diapositive 5">
            <a:extLst>
              <a:ext uri="{FF2B5EF4-FFF2-40B4-BE49-F238E27FC236}">
                <a16:creationId xmlns:a16="http://schemas.microsoft.com/office/drawing/2014/main" id="{0909C2AF-F93C-989C-4DEB-45E61445A02E}"/>
              </a:ext>
            </a:extLst>
          </p:cNvPr>
          <p:cNvSpPr txBox="1">
            <a:spLocks/>
          </p:cNvSpPr>
          <p:nvPr>
            <p:custDataLst>
              <p:tags r:id="rId3"/>
            </p:custDataLst>
          </p:nvPr>
        </p:nvSpPr>
        <p:spPr>
          <a:xfrm>
            <a:off x="8626818" y="4784357"/>
            <a:ext cx="268658" cy="274637"/>
          </a:xfrm>
          <a:prstGeom prst="rect">
            <a:avLst/>
          </a:prstGeom>
        </p:spPr>
        <p:txBody>
          <a:bodyPr vert="horz" lIns="0" tIns="0" rIns="0" bIns="0" rtlCol="0" anchor="ctr"/>
          <a:lstStyle>
            <a:defPPr>
              <a:defRPr lang="fr-FR"/>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149EF1-AEE0-784F-97AF-D5D139534CF0}" type="slidenum">
              <a:rPr lang="fr-FR" sz="900">
                <a:solidFill>
                  <a:schemeClr val="accent3"/>
                </a:solidFill>
              </a:rPr>
              <a:pPr/>
              <a:t>15</a:t>
            </a:fld>
            <a:endParaRPr lang="fr-FR" sz="900" dirty="0">
              <a:solidFill>
                <a:schemeClr val="accent3"/>
              </a:solidFill>
            </a:endParaRPr>
          </a:p>
        </p:txBody>
      </p:sp>
      <p:graphicFrame>
        <p:nvGraphicFramePr>
          <p:cNvPr id="8" name="Diagramme 7">
            <a:extLst>
              <a:ext uri="{FF2B5EF4-FFF2-40B4-BE49-F238E27FC236}">
                <a16:creationId xmlns:a16="http://schemas.microsoft.com/office/drawing/2014/main" id="{25BAEA03-B0AB-AF97-A73A-D3C8690A0D6F}"/>
              </a:ext>
            </a:extLst>
          </p:cNvPr>
          <p:cNvGraphicFramePr/>
          <p:nvPr>
            <p:custDataLst>
              <p:tags r:id="rId4"/>
            </p:custDataLst>
            <p:extLst>
              <p:ext uri="{D42A27DB-BD31-4B8C-83A1-F6EECF244321}">
                <p14:modId xmlns:p14="http://schemas.microsoft.com/office/powerpoint/2010/main" val="3024189243"/>
              </p:ext>
            </p:extLst>
          </p:nvPr>
        </p:nvGraphicFramePr>
        <p:xfrm>
          <a:off x="507833" y="601981"/>
          <a:ext cx="8387643" cy="39395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Graphique 4" descr="Badge 1 contour">
            <a:extLst>
              <a:ext uri="{FF2B5EF4-FFF2-40B4-BE49-F238E27FC236}">
                <a16:creationId xmlns:a16="http://schemas.microsoft.com/office/drawing/2014/main" id="{A68087D0-B896-9505-FD72-4206C70B821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66138" y="2999232"/>
            <a:ext cx="602742" cy="602742"/>
          </a:xfrm>
          <a:prstGeom prst="rect">
            <a:avLst/>
          </a:prstGeom>
        </p:spPr>
      </p:pic>
      <p:pic>
        <p:nvPicPr>
          <p:cNvPr id="9" name="Graphique 8" descr="Badge contour">
            <a:extLst>
              <a:ext uri="{FF2B5EF4-FFF2-40B4-BE49-F238E27FC236}">
                <a16:creationId xmlns:a16="http://schemas.microsoft.com/office/drawing/2014/main" id="{BC32A620-C39D-EFDC-B24E-7E3DE610312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73562" y="2973133"/>
            <a:ext cx="654939" cy="654939"/>
          </a:xfrm>
          <a:prstGeom prst="rect">
            <a:avLst/>
          </a:prstGeom>
        </p:spPr>
      </p:pic>
      <p:pic>
        <p:nvPicPr>
          <p:cNvPr id="16" name="Graphique 15" descr="Badge 3 contour">
            <a:extLst>
              <a:ext uri="{FF2B5EF4-FFF2-40B4-BE49-F238E27FC236}">
                <a16:creationId xmlns:a16="http://schemas.microsoft.com/office/drawing/2014/main" id="{4954DCA4-9C45-5C33-B954-0F351096ABD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107048" y="2973132"/>
            <a:ext cx="654940" cy="654940"/>
          </a:xfrm>
          <a:prstGeom prst="rect">
            <a:avLst/>
          </a:prstGeom>
        </p:spPr>
      </p:pic>
      <p:pic>
        <p:nvPicPr>
          <p:cNvPr id="18" name="Graphique 17" descr="Badge 4 contour">
            <a:extLst>
              <a:ext uri="{FF2B5EF4-FFF2-40B4-BE49-F238E27FC236}">
                <a16:creationId xmlns:a16="http://schemas.microsoft.com/office/drawing/2014/main" id="{8E1BA481-95D6-2519-E907-5DC08A6F554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240536" y="2973132"/>
            <a:ext cx="654940" cy="654940"/>
          </a:xfrm>
          <a:prstGeom prst="rect">
            <a:avLst/>
          </a:prstGeom>
        </p:spPr>
      </p:pic>
    </p:spTree>
    <p:extLst>
      <p:ext uri="{BB962C8B-B14F-4D97-AF65-F5344CB8AC3E}">
        <p14:creationId xmlns:p14="http://schemas.microsoft.com/office/powerpoint/2010/main" val="1363854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12A146A-AFBC-2D38-E42F-470EF97F5191}"/>
              </a:ext>
            </a:extLst>
          </p:cNvPr>
          <p:cNvSpPr>
            <a:spLocks noGrp="1"/>
          </p:cNvSpPr>
          <p:nvPr>
            <p:ph idx="12"/>
            <p:custDataLst>
              <p:tags r:id="rId1"/>
            </p:custDataLst>
          </p:nvPr>
        </p:nvSpPr>
        <p:spPr/>
        <p:txBody>
          <a:bodyPr/>
          <a:lstStyle/>
          <a:p>
            <a:r>
              <a:rPr lang="fr-CA" sz="1800" dirty="0">
                <a:solidFill>
                  <a:schemeClr val="tx1">
                    <a:lumMod val="65000"/>
                    <a:lumOff val="35000"/>
                  </a:schemeClr>
                </a:solidFill>
              </a:rPr>
              <a:t>	</a:t>
            </a:r>
          </a:p>
          <a:p>
            <a:endParaRPr lang="fr-CA" sz="1800" dirty="0">
              <a:solidFill>
                <a:schemeClr val="tx1">
                  <a:lumMod val="65000"/>
                  <a:lumOff val="35000"/>
                </a:schemeClr>
              </a:solidFill>
            </a:endParaRPr>
          </a:p>
        </p:txBody>
      </p:sp>
      <p:sp>
        <p:nvSpPr>
          <p:cNvPr id="4" name="Espace réservé du texte 3">
            <a:extLst>
              <a:ext uri="{FF2B5EF4-FFF2-40B4-BE49-F238E27FC236}">
                <a16:creationId xmlns:a16="http://schemas.microsoft.com/office/drawing/2014/main" id="{00805CB2-B3CB-20B6-02A1-E4A015E3C03A}"/>
              </a:ext>
            </a:extLst>
          </p:cNvPr>
          <p:cNvSpPr>
            <a:spLocks noGrp="1"/>
          </p:cNvSpPr>
          <p:nvPr>
            <p:ph type="body" sz="quarter" idx="11"/>
            <p:custDataLst>
              <p:tags r:id="rId2"/>
            </p:custDataLst>
          </p:nvPr>
        </p:nvSpPr>
        <p:spPr>
          <a:xfrm>
            <a:off x="-1" y="0"/>
            <a:ext cx="4007458" cy="687600"/>
          </a:xfrm>
          <a:solidFill>
            <a:schemeClr val="accent3"/>
          </a:solidFill>
        </p:spPr>
        <p:txBody>
          <a:bodyPr/>
          <a:lstStyle/>
          <a:p>
            <a:pPr algn="l"/>
            <a:r>
              <a:rPr lang="fr-CA" sz="4000" b="0" dirty="0" err="1">
                <a:latin typeface="Calibri Light" panose="020F0302020204030204" pitchFamily="34" charset="0"/>
                <a:cs typeface="Calibri Light" panose="020F0302020204030204" pitchFamily="34" charset="0"/>
              </a:rPr>
              <a:t>Results</a:t>
            </a:r>
            <a:endParaRPr lang="fr-CA" sz="4000" b="0" dirty="0">
              <a:latin typeface="Calibri Light" panose="020F0302020204030204" pitchFamily="34" charset="0"/>
              <a:cs typeface="Calibri Light" panose="020F0302020204030204" pitchFamily="34" charset="0"/>
            </a:endParaRPr>
          </a:p>
        </p:txBody>
      </p:sp>
      <p:sp>
        <p:nvSpPr>
          <p:cNvPr id="6" name="Espace réservé du numéro de diapositive 5">
            <a:extLst>
              <a:ext uri="{FF2B5EF4-FFF2-40B4-BE49-F238E27FC236}">
                <a16:creationId xmlns:a16="http://schemas.microsoft.com/office/drawing/2014/main" id="{0909C2AF-F93C-989C-4DEB-45E61445A02E}"/>
              </a:ext>
            </a:extLst>
          </p:cNvPr>
          <p:cNvSpPr txBox="1">
            <a:spLocks/>
          </p:cNvSpPr>
          <p:nvPr>
            <p:custDataLst>
              <p:tags r:id="rId3"/>
            </p:custDataLst>
          </p:nvPr>
        </p:nvSpPr>
        <p:spPr>
          <a:xfrm>
            <a:off x="8626818" y="4784357"/>
            <a:ext cx="268658" cy="274637"/>
          </a:xfrm>
          <a:prstGeom prst="rect">
            <a:avLst/>
          </a:prstGeom>
        </p:spPr>
        <p:txBody>
          <a:bodyPr vert="horz" lIns="0" tIns="0" rIns="0" bIns="0" rtlCol="0" anchor="ctr"/>
          <a:lstStyle>
            <a:defPPr>
              <a:defRPr lang="fr-FR"/>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149EF1-AEE0-784F-97AF-D5D139534CF0}" type="slidenum">
              <a:rPr lang="fr-FR" sz="900">
                <a:solidFill>
                  <a:schemeClr val="accent3"/>
                </a:solidFill>
              </a:rPr>
              <a:pPr/>
              <a:t>16</a:t>
            </a:fld>
            <a:endParaRPr lang="fr-FR" sz="900" dirty="0">
              <a:solidFill>
                <a:schemeClr val="accent3"/>
              </a:solidFill>
            </a:endParaRPr>
          </a:p>
        </p:txBody>
      </p:sp>
      <p:graphicFrame>
        <p:nvGraphicFramePr>
          <p:cNvPr id="11" name="Tableau 10">
            <a:extLst>
              <a:ext uri="{FF2B5EF4-FFF2-40B4-BE49-F238E27FC236}">
                <a16:creationId xmlns:a16="http://schemas.microsoft.com/office/drawing/2014/main" id="{37D77EFF-A608-B626-2BB5-BB692936889E}"/>
              </a:ext>
            </a:extLst>
          </p:cNvPr>
          <p:cNvGraphicFramePr>
            <a:graphicFrameLocks noGrp="1"/>
          </p:cNvGraphicFramePr>
          <p:nvPr>
            <p:custDataLst>
              <p:tags r:id="rId4"/>
            </p:custDataLst>
            <p:extLst>
              <p:ext uri="{D42A27DB-BD31-4B8C-83A1-F6EECF244321}">
                <p14:modId xmlns:p14="http://schemas.microsoft.com/office/powerpoint/2010/main" val="2299332991"/>
              </p:ext>
            </p:extLst>
          </p:nvPr>
        </p:nvGraphicFramePr>
        <p:xfrm>
          <a:off x="422160" y="893053"/>
          <a:ext cx="8243967" cy="3481345"/>
        </p:xfrm>
        <a:graphic>
          <a:graphicData uri="http://schemas.openxmlformats.org/drawingml/2006/table">
            <a:tbl>
              <a:tblPr firstRow="1" firstCol="1" bandRow="1">
                <a:tableStyleId>{21E4AEA4-8DFA-4A89-87EB-49C32662AFE0}</a:tableStyleId>
              </a:tblPr>
              <a:tblGrid>
                <a:gridCol w="1984724">
                  <a:extLst>
                    <a:ext uri="{9D8B030D-6E8A-4147-A177-3AD203B41FA5}">
                      <a16:colId xmlns:a16="http://schemas.microsoft.com/office/drawing/2014/main" val="615961839"/>
                    </a:ext>
                  </a:extLst>
                </a:gridCol>
                <a:gridCol w="1292525">
                  <a:extLst>
                    <a:ext uri="{9D8B030D-6E8A-4147-A177-3AD203B41FA5}">
                      <a16:colId xmlns:a16="http://schemas.microsoft.com/office/drawing/2014/main" val="3622636601"/>
                    </a:ext>
                  </a:extLst>
                </a:gridCol>
                <a:gridCol w="1292525">
                  <a:extLst>
                    <a:ext uri="{9D8B030D-6E8A-4147-A177-3AD203B41FA5}">
                      <a16:colId xmlns:a16="http://schemas.microsoft.com/office/drawing/2014/main" val="2499093007"/>
                    </a:ext>
                  </a:extLst>
                </a:gridCol>
                <a:gridCol w="1093353">
                  <a:extLst>
                    <a:ext uri="{9D8B030D-6E8A-4147-A177-3AD203B41FA5}">
                      <a16:colId xmlns:a16="http://schemas.microsoft.com/office/drawing/2014/main" val="1051903283"/>
                    </a:ext>
                  </a:extLst>
                </a:gridCol>
                <a:gridCol w="1188729">
                  <a:extLst>
                    <a:ext uri="{9D8B030D-6E8A-4147-A177-3AD203B41FA5}">
                      <a16:colId xmlns:a16="http://schemas.microsoft.com/office/drawing/2014/main" val="667742919"/>
                    </a:ext>
                  </a:extLst>
                </a:gridCol>
                <a:gridCol w="1392111">
                  <a:extLst>
                    <a:ext uri="{9D8B030D-6E8A-4147-A177-3AD203B41FA5}">
                      <a16:colId xmlns:a16="http://schemas.microsoft.com/office/drawing/2014/main" val="462009586"/>
                    </a:ext>
                  </a:extLst>
                </a:gridCol>
              </a:tblGrid>
              <a:tr h="280945">
                <a:tc>
                  <a:txBody>
                    <a:bodyPr/>
                    <a:lstStyle/>
                    <a:p>
                      <a:r>
                        <a:rPr lang="en-CA" sz="1000" b="0" i="0" noProof="0" dirty="0">
                          <a:effectLst/>
                          <a:latin typeface="Calibri Light" panose="020F0302020204030204" pitchFamily="34" charset="0"/>
                          <a:cs typeface="Calibri Light" panose="020F0302020204030204" pitchFamily="34" charset="0"/>
                        </a:rPr>
                        <a:t>Variables</a:t>
                      </a:r>
                      <a:endParaRPr lang="en-CA" sz="1000" b="0" i="0" noProof="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M (SD)</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err="1">
                          <a:effectLst/>
                          <a:latin typeface="Calibri Light" panose="020F0302020204030204" pitchFamily="34" charset="0"/>
                          <a:cs typeface="Calibri Light" panose="020F0302020204030204" pitchFamily="34" charset="0"/>
                        </a:rPr>
                        <a:t>Sums</a:t>
                      </a:r>
                      <a:r>
                        <a:rPr lang="fr-CA" sz="1000" b="0" i="0" dirty="0">
                          <a:effectLst/>
                          <a:latin typeface="Calibri Light" panose="020F0302020204030204" pitchFamily="34" charset="0"/>
                          <a:cs typeface="Calibri Light" panose="020F0302020204030204" pitchFamily="34" charset="0"/>
                        </a:rPr>
                        <a:t> of square</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err="1">
                          <a:effectLst/>
                          <a:latin typeface="Calibri Light" panose="020F0302020204030204" pitchFamily="34" charset="0"/>
                          <a:cs typeface="Calibri Light" panose="020F0302020204030204" pitchFamily="34" charset="0"/>
                        </a:rPr>
                        <a:t>df</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err="1">
                          <a:effectLst/>
                          <a:latin typeface="Calibri Light" panose="020F0302020204030204" pitchFamily="34" charset="0"/>
                          <a:cs typeface="Calibri Light" panose="020F0302020204030204" pitchFamily="34" charset="0"/>
                        </a:rPr>
                        <a:t>Mean</a:t>
                      </a:r>
                      <a:r>
                        <a:rPr lang="fr-CA" sz="1000" b="0" i="0" dirty="0">
                          <a:effectLst/>
                          <a:latin typeface="Calibri Light" panose="020F0302020204030204" pitchFamily="34" charset="0"/>
                          <a:cs typeface="Calibri Light" panose="020F0302020204030204" pitchFamily="34" charset="0"/>
                        </a:rPr>
                        <a:t> Square</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F</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2770487483"/>
                  </a:ext>
                </a:extLst>
              </a:tr>
              <a:tr h="140473">
                <a:tc>
                  <a:txBody>
                    <a:bodyPr/>
                    <a:lstStyle/>
                    <a:p>
                      <a:r>
                        <a:rPr lang="en-CA" sz="1000" b="0" i="0" noProof="0" dirty="0">
                          <a:effectLst/>
                          <a:latin typeface="Calibri Light" panose="020F0302020204030204" pitchFamily="34" charset="0"/>
                          <a:cs typeface="Calibri Light" panose="020F0302020204030204" pitchFamily="34" charset="0"/>
                        </a:rPr>
                        <a:t>Sense of self efficacy</a:t>
                      </a:r>
                      <a:endParaRPr lang="en-CA" sz="1000" b="0" i="0" noProof="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29730171"/>
                  </a:ext>
                </a:extLst>
              </a:tr>
              <a:tr h="140473">
                <a:tc>
                  <a:txBody>
                    <a:bodyPr/>
                    <a:lstStyle/>
                    <a:p>
                      <a:pPr algn="r"/>
                      <a:r>
                        <a:rPr lang="en-CA" sz="1000" b="0" i="0" noProof="0">
                          <a:effectLst/>
                          <a:latin typeface="Calibri Light" panose="020F0302020204030204" pitchFamily="34" charset="0"/>
                          <a:cs typeface="Calibri Light" panose="020F0302020204030204" pitchFamily="34" charset="0"/>
                        </a:rPr>
                        <a:t>T1</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3,83 (0,6)</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2,81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2,813</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highlight>
                            <a:srgbClr val="FAB638"/>
                          </a:highlight>
                          <a:latin typeface="Calibri Light" panose="020F0302020204030204" pitchFamily="34" charset="0"/>
                          <a:cs typeface="Calibri Light" panose="020F0302020204030204" pitchFamily="34" charset="0"/>
                        </a:rPr>
                        <a:t>24,44***</a:t>
                      </a:r>
                      <a:endParaRPr lang="fr-CA" sz="1000" b="0" i="0" dirty="0">
                        <a:effectLst/>
                        <a:highlight>
                          <a:srgbClr val="FAB638"/>
                        </a:highligh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1731257630"/>
                  </a:ext>
                </a:extLst>
              </a:tr>
              <a:tr h="140473">
                <a:tc>
                  <a:txBody>
                    <a:bodyPr/>
                    <a:lstStyle/>
                    <a:p>
                      <a:pPr algn="r"/>
                      <a:r>
                        <a:rPr lang="en-CA" sz="1000" b="0" i="0" noProof="0" dirty="0">
                          <a:effectLst/>
                          <a:latin typeface="Calibri Light" panose="020F0302020204030204" pitchFamily="34" charset="0"/>
                          <a:cs typeface="Calibri Light" panose="020F0302020204030204" pitchFamily="34" charset="0"/>
                        </a:rPr>
                        <a:t>T2</a:t>
                      </a:r>
                      <a:endParaRPr lang="en-CA" sz="1000" b="0" i="0" noProof="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4,21 (0,4)</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2612077957"/>
                  </a:ext>
                </a:extLst>
              </a:tr>
              <a:tr h="140473">
                <a:tc>
                  <a:txBody>
                    <a:bodyPr/>
                    <a:lstStyle/>
                    <a:p>
                      <a:r>
                        <a:rPr lang="en-CA" sz="1000" b="0" i="0" noProof="0">
                          <a:effectLst/>
                          <a:latin typeface="Calibri Light" panose="020F0302020204030204" pitchFamily="34" charset="0"/>
                          <a:cs typeface="Calibri Light" panose="020F0302020204030204" pitchFamily="34" charset="0"/>
                        </a:rPr>
                        <a:t>Parents’ anxiety</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3394431602"/>
                  </a:ext>
                </a:extLst>
              </a:tr>
              <a:tr h="140473">
                <a:tc>
                  <a:txBody>
                    <a:bodyPr/>
                    <a:lstStyle/>
                    <a:p>
                      <a:pPr algn="r"/>
                      <a:r>
                        <a:rPr lang="en-CA" sz="1000" b="0" i="0" noProof="0">
                          <a:effectLst/>
                          <a:latin typeface="Calibri Light" panose="020F0302020204030204" pitchFamily="34" charset="0"/>
                          <a:cs typeface="Calibri Light" panose="020F0302020204030204" pitchFamily="34" charset="0"/>
                        </a:rPr>
                        <a:t>T1</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2,41 (0,06)</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0,74</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0,74</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highlight>
                            <a:srgbClr val="FAB638"/>
                          </a:highlight>
                          <a:latin typeface="Calibri Light" panose="020F0302020204030204" pitchFamily="34" charset="0"/>
                          <a:cs typeface="Calibri Light" panose="020F0302020204030204" pitchFamily="34" charset="0"/>
                        </a:rPr>
                        <a:t>4,10*</a:t>
                      </a:r>
                      <a:endParaRPr lang="fr-CA" sz="1000" b="0" i="0" dirty="0">
                        <a:effectLst/>
                        <a:highlight>
                          <a:srgbClr val="FAB638"/>
                        </a:highligh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3401154579"/>
                  </a:ext>
                </a:extLst>
              </a:tr>
              <a:tr h="140473">
                <a:tc>
                  <a:txBody>
                    <a:bodyPr/>
                    <a:lstStyle/>
                    <a:p>
                      <a:pPr algn="r"/>
                      <a:r>
                        <a:rPr lang="en-CA" sz="1000" b="0" i="0" noProof="0">
                          <a:effectLst/>
                          <a:latin typeface="Calibri Light" panose="020F0302020204030204" pitchFamily="34" charset="0"/>
                          <a:cs typeface="Calibri Light" panose="020F0302020204030204" pitchFamily="34" charset="0"/>
                        </a:rPr>
                        <a:t>T2</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2,22 (0,8)</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1085851331"/>
                  </a:ext>
                </a:extLst>
              </a:tr>
              <a:tr h="140473">
                <a:tc>
                  <a:txBody>
                    <a:bodyPr/>
                    <a:lstStyle/>
                    <a:p>
                      <a:r>
                        <a:rPr lang="en-CA" sz="1000" b="0" i="0" noProof="0">
                          <a:effectLst/>
                          <a:latin typeface="Calibri Light" panose="020F0302020204030204" pitchFamily="34" charset="0"/>
                          <a:cs typeface="Calibri Light" panose="020F0302020204030204" pitchFamily="34" charset="0"/>
                        </a:rPr>
                        <a:t>Parents’ depression</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1823419026"/>
                  </a:ext>
                </a:extLst>
              </a:tr>
              <a:tr h="140473">
                <a:tc>
                  <a:txBody>
                    <a:bodyPr/>
                    <a:lstStyle/>
                    <a:p>
                      <a:pPr algn="r"/>
                      <a:r>
                        <a:rPr lang="en-CA" sz="1000" b="0" i="0" noProof="0">
                          <a:effectLst/>
                          <a:latin typeface="Calibri Light" panose="020F0302020204030204" pitchFamily="34" charset="0"/>
                          <a:cs typeface="Calibri Light" panose="020F0302020204030204" pitchFamily="34" charset="0"/>
                        </a:rPr>
                        <a:t>T1</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2,13 (0,7)</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0,59</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0,59</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1,54</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4053150234"/>
                  </a:ext>
                </a:extLst>
              </a:tr>
              <a:tr h="140473">
                <a:tc>
                  <a:txBody>
                    <a:bodyPr/>
                    <a:lstStyle/>
                    <a:p>
                      <a:pPr algn="r"/>
                      <a:r>
                        <a:rPr lang="en-CA" sz="1000" b="0" i="0" noProof="0">
                          <a:effectLst/>
                          <a:latin typeface="Calibri Light" panose="020F0302020204030204" pitchFamily="34" charset="0"/>
                          <a:cs typeface="Calibri Light" panose="020F0302020204030204" pitchFamily="34" charset="0"/>
                        </a:rPr>
                        <a:t>T2</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1,96 (0,7)</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2640584606"/>
                  </a:ext>
                </a:extLst>
              </a:tr>
              <a:tr h="140473">
                <a:tc>
                  <a:txBody>
                    <a:bodyPr/>
                    <a:lstStyle/>
                    <a:p>
                      <a:r>
                        <a:rPr lang="en-CA" sz="1000" b="0" i="0" noProof="0">
                          <a:effectLst/>
                          <a:latin typeface="Calibri Light" panose="020F0302020204030204" pitchFamily="34" charset="0"/>
                          <a:cs typeface="Calibri Light" panose="020F0302020204030204" pitchFamily="34" charset="0"/>
                        </a:rPr>
                        <a:t>Parents’ irritability</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2978025876"/>
                  </a:ext>
                </a:extLst>
              </a:tr>
              <a:tr h="140473">
                <a:tc>
                  <a:txBody>
                    <a:bodyPr/>
                    <a:lstStyle/>
                    <a:p>
                      <a:pPr algn="r"/>
                      <a:r>
                        <a:rPr lang="en-CA" sz="1000" b="0" i="0" noProof="0">
                          <a:effectLst/>
                          <a:latin typeface="Calibri Light" panose="020F0302020204030204" pitchFamily="34" charset="0"/>
                          <a:cs typeface="Calibri Light" panose="020F0302020204030204" pitchFamily="34" charset="0"/>
                        </a:rPr>
                        <a:t>T1</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1,99 (0,6)</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0,61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0,61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1,74</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177612504"/>
                  </a:ext>
                </a:extLst>
              </a:tr>
              <a:tr h="140473">
                <a:tc>
                  <a:txBody>
                    <a:bodyPr/>
                    <a:lstStyle/>
                    <a:p>
                      <a:pPr algn="r"/>
                      <a:r>
                        <a:rPr lang="en-CA" sz="1000" b="0" i="0" noProof="0">
                          <a:effectLst/>
                          <a:latin typeface="Calibri Light" panose="020F0302020204030204" pitchFamily="34" charset="0"/>
                          <a:cs typeface="Calibri Light" panose="020F0302020204030204" pitchFamily="34" charset="0"/>
                        </a:rPr>
                        <a:t>T2</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1,82 (0,6)</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47988757"/>
                  </a:ext>
                </a:extLst>
              </a:tr>
              <a:tr h="140473">
                <a:tc>
                  <a:txBody>
                    <a:bodyPr/>
                    <a:lstStyle/>
                    <a:p>
                      <a:r>
                        <a:rPr lang="en-CA" sz="1000" b="0" i="0" noProof="0">
                          <a:effectLst/>
                          <a:latin typeface="Calibri Light" panose="020F0302020204030204" pitchFamily="34" charset="0"/>
                          <a:cs typeface="Calibri Light" panose="020F0302020204030204" pitchFamily="34" charset="0"/>
                        </a:rPr>
                        <a:t>Positives practices</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4021267980"/>
                  </a:ext>
                </a:extLst>
              </a:tr>
              <a:tr h="140473">
                <a:tc>
                  <a:txBody>
                    <a:bodyPr/>
                    <a:lstStyle/>
                    <a:p>
                      <a:pPr algn="r"/>
                      <a:r>
                        <a:rPr lang="en-CA" sz="1000" b="0" i="0" noProof="0">
                          <a:effectLst/>
                          <a:latin typeface="Calibri Light" panose="020F0302020204030204" pitchFamily="34" charset="0"/>
                          <a:cs typeface="Calibri Light" panose="020F0302020204030204" pitchFamily="34" charset="0"/>
                        </a:rPr>
                        <a:t>T1</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4,20 (0,5)</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0,06</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1</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0,06</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0,52</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1354704353"/>
                  </a:ext>
                </a:extLst>
              </a:tr>
              <a:tr h="140473">
                <a:tc>
                  <a:txBody>
                    <a:bodyPr/>
                    <a:lstStyle/>
                    <a:p>
                      <a:pPr algn="r"/>
                      <a:r>
                        <a:rPr lang="en-CA" sz="1000" b="0" i="0" noProof="0">
                          <a:effectLst/>
                          <a:latin typeface="Calibri Light" panose="020F0302020204030204" pitchFamily="34" charset="0"/>
                          <a:cs typeface="Calibri Light" panose="020F0302020204030204" pitchFamily="34" charset="0"/>
                        </a:rPr>
                        <a:t>T2</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4,18 (0,5)</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1534398376"/>
                  </a:ext>
                </a:extLst>
              </a:tr>
              <a:tr h="140473">
                <a:tc>
                  <a:txBody>
                    <a:bodyPr/>
                    <a:lstStyle/>
                    <a:p>
                      <a:r>
                        <a:rPr lang="en-CA" sz="1000" b="0" i="0" noProof="0">
                          <a:effectLst/>
                          <a:latin typeface="Calibri Light" panose="020F0302020204030204" pitchFamily="34" charset="0"/>
                          <a:cs typeface="Calibri Light" panose="020F0302020204030204" pitchFamily="34" charset="0"/>
                        </a:rPr>
                        <a:t>Insufficient supervision</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4141506432"/>
                  </a:ext>
                </a:extLst>
              </a:tr>
              <a:tr h="140473">
                <a:tc>
                  <a:txBody>
                    <a:bodyPr/>
                    <a:lstStyle/>
                    <a:p>
                      <a:pPr algn="r"/>
                      <a:r>
                        <a:rPr lang="en-CA" sz="1000" b="0" i="0" noProof="0">
                          <a:effectLst/>
                          <a:latin typeface="Calibri Light" panose="020F0302020204030204" pitchFamily="34" charset="0"/>
                          <a:cs typeface="Calibri Light" panose="020F0302020204030204" pitchFamily="34" charset="0"/>
                        </a:rPr>
                        <a:t>T1</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1,28 (0,3)</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0,09</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0,09</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2,61</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2126982909"/>
                  </a:ext>
                </a:extLst>
              </a:tr>
              <a:tr h="140473">
                <a:tc>
                  <a:txBody>
                    <a:bodyPr/>
                    <a:lstStyle/>
                    <a:p>
                      <a:pPr algn="r"/>
                      <a:r>
                        <a:rPr lang="en-CA" sz="1000" b="0" i="0" noProof="0">
                          <a:effectLst/>
                          <a:latin typeface="Calibri Light" panose="020F0302020204030204" pitchFamily="34" charset="0"/>
                          <a:cs typeface="Calibri Light" panose="020F0302020204030204" pitchFamily="34" charset="0"/>
                        </a:rPr>
                        <a:t>T2</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1,21 (0,2)</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1801101206"/>
                  </a:ext>
                </a:extLst>
              </a:tr>
              <a:tr h="140473">
                <a:tc>
                  <a:txBody>
                    <a:bodyPr/>
                    <a:lstStyle/>
                    <a:p>
                      <a:r>
                        <a:rPr lang="en-CA" sz="1000" b="0" i="0" noProof="0">
                          <a:effectLst/>
                          <a:latin typeface="Calibri Light" panose="020F0302020204030204" pitchFamily="34" charset="0"/>
                          <a:cs typeface="Calibri Light" panose="020F0302020204030204" pitchFamily="34" charset="0"/>
                        </a:rPr>
                        <a:t>Inconsistent discipline</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2018946729"/>
                  </a:ext>
                </a:extLst>
              </a:tr>
              <a:tr h="140473">
                <a:tc>
                  <a:txBody>
                    <a:bodyPr/>
                    <a:lstStyle/>
                    <a:p>
                      <a:pPr algn="r"/>
                      <a:r>
                        <a:rPr lang="en-CA" sz="1000" b="0" i="0" noProof="0">
                          <a:effectLst/>
                          <a:latin typeface="Calibri Light" panose="020F0302020204030204" pitchFamily="34" charset="0"/>
                          <a:cs typeface="Calibri Light" panose="020F0302020204030204" pitchFamily="34" charset="0"/>
                        </a:rPr>
                        <a:t>T1</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2,56 (0,8)</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4,08</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4,08</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highlight>
                            <a:srgbClr val="FAB73D"/>
                          </a:highlight>
                          <a:latin typeface="Calibri Light" panose="020F0302020204030204" pitchFamily="34" charset="0"/>
                          <a:cs typeface="Calibri Light" panose="020F0302020204030204" pitchFamily="34" charset="0"/>
                        </a:rPr>
                        <a:t>23,17***</a:t>
                      </a:r>
                      <a:endParaRPr lang="fr-CA" sz="1000" b="0" i="0" dirty="0">
                        <a:effectLst/>
                        <a:highlight>
                          <a:srgbClr val="FAB73D"/>
                        </a:highligh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3229659333"/>
                  </a:ext>
                </a:extLst>
              </a:tr>
              <a:tr h="140473">
                <a:tc>
                  <a:txBody>
                    <a:bodyPr/>
                    <a:lstStyle/>
                    <a:p>
                      <a:pPr algn="r"/>
                      <a:r>
                        <a:rPr lang="en-CA" sz="1000" b="0" i="0" noProof="0" dirty="0">
                          <a:effectLst/>
                          <a:latin typeface="Calibri Light" panose="020F0302020204030204" pitchFamily="34" charset="0"/>
                          <a:cs typeface="Calibri Light" panose="020F0302020204030204" pitchFamily="34" charset="0"/>
                        </a:rPr>
                        <a:t>T2</a:t>
                      </a:r>
                      <a:endParaRPr lang="en-CA" sz="1000" b="0" i="0" noProof="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2,10 (0,6)</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2221558472"/>
                  </a:ext>
                </a:extLst>
              </a:tr>
            </a:tbl>
          </a:graphicData>
        </a:graphic>
      </p:graphicFrame>
      <p:sp>
        <p:nvSpPr>
          <p:cNvPr id="2" name="ZoneTexte 1">
            <a:extLst>
              <a:ext uri="{FF2B5EF4-FFF2-40B4-BE49-F238E27FC236}">
                <a16:creationId xmlns:a16="http://schemas.microsoft.com/office/drawing/2014/main" id="{5E1989E4-E31F-2C37-7D9F-D4B984F91B0F}"/>
              </a:ext>
            </a:extLst>
          </p:cNvPr>
          <p:cNvSpPr txBox="1"/>
          <p:nvPr/>
        </p:nvSpPr>
        <p:spPr>
          <a:xfrm>
            <a:off x="4087680" y="174353"/>
            <a:ext cx="4166484" cy="369332"/>
          </a:xfrm>
          <a:prstGeom prst="rect">
            <a:avLst/>
          </a:prstGeom>
          <a:noFill/>
        </p:spPr>
        <p:txBody>
          <a:bodyPr wrap="square">
            <a:spAutoFit/>
          </a:bodyPr>
          <a:lstStyle/>
          <a:p>
            <a:pPr marL="285750" indent="-285750">
              <a:spcBef>
                <a:spcPts val="0"/>
              </a:spcBef>
              <a:spcAft>
                <a:spcPts val="0"/>
              </a:spcAft>
              <a:buClr>
                <a:srgbClr val="FFC000"/>
              </a:buClr>
              <a:buFont typeface="Wingdings" pitchFamily="2" charset="2"/>
              <a:buChar char="§"/>
            </a:pPr>
            <a:r>
              <a:rPr lang="fr-CA" sz="1800" dirty="0">
                <a:solidFill>
                  <a:schemeClr val="tx1">
                    <a:lumMod val="65000"/>
                    <a:lumOff val="35000"/>
                  </a:schemeClr>
                </a:solidFill>
                <a:latin typeface="Calibri Light" panose="020F0302020204030204" pitchFamily="34" charset="0"/>
                <a:cs typeface="Calibri Light" panose="020F0302020204030204" pitchFamily="34" charset="0"/>
              </a:rPr>
              <a:t>BEFORE and AFTER the program</a:t>
            </a:r>
          </a:p>
        </p:txBody>
      </p:sp>
      <p:sp>
        <p:nvSpPr>
          <p:cNvPr id="5" name="ZoneTexte 4">
            <a:extLst>
              <a:ext uri="{FF2B5EF4-FFF2-40B4-BE49-F238E27FC236}">
                <a16:creationId xmlns:a16="http://schemas.microsoft.com/office/drawing/2014/main" id="{F87D7B0D-16CB-747D-0B93-5220289EEE65}"/>
              </a:ext>
            </a:extLst>
          </p:cNvPr>
          <p:cNvSpPr txBox="1"/>
          <p:nvPr>
            <p:custDataLst>
              <p:tags r:id="rId5"/>
            </p:custDataLst>
          </p:nvPr>
        </p:nvSpPr>
        <p:spPr>
          <a:xfrm>
            <a:off x="753899" y="4656031"/>
            <a:ext cx="3744458" cy="230832"/>
          </a:xfrm>
          <a:prstGeom prst="rect">
            <a:avLst/>
          </a:prstGeom>
          <a:noFill/>
        </p:spPr>
        <p:txBody>
          <a:bodyPr wrap="square" rtlCol="0">
            <a:spAutoFit/>
          </a:bodyPr>
          <a:lstStyle/>
          <a:p>
            <a:r>
              <a:rPr lang="fr-CA" sz="900" dirty="0">
                <a:effectLst/>
                <a:latin typeface="Calibri Light" panose="020F0302020204030204" pitchFamily="34" charset="0"/>
                <a:ea typeface="Calibri" panose="020F0502020204030204" pitchFamily="34" charset="0"/>
                <a:cs typeface="Calibri Light" panose="020F0302020204030204" pitchFamily="34" charset="0"/>
              </a:rPr>
              <a:t>p &lt; 0,05 *       p &lt; 0,01 **       p &lt; 0,001***</a:t>
            </a:r>
          </a:p>
        </p:txBody>
      </p:sp>
    </p:spTree>
    <p:extLst>
      <p:ext uri="{BB962C8B-B14F-4D97-AF65-F5344CB8AC3E}">
        <p14:creationId xmlns:p14="http://schemas.microsoft.com/office/powerpoint/2010/main" val="26928221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0805CB2-B3CB-20B6-02A1-E4A015E3C03A}"/>
              </a:ext>
            </a:extLst>
          </p:cNvPr>
          <p:cNvSpPr>
            <a:spLocks noGrp="1"/>
          </p:cNvSpPr>
          <p:nvPr>
            <p:ph type="body" sz="quarter" idx="11"/>
            <p:custDataLst>
              <p:tags r:id="rId1"/>
            </p:custDataLst>
          </p:nvPr>
        </p:nvSpPr>
        <p:spPr>
          <a:xfrm>
            <a:off x="-1" y="0"/>
            <a:ext cx="4031953" cy="687600"/>
          </a:xfrm>
          <a:solidFill>
            <a:schemeClr val="accent3"/>
          </a:solidFill>
        </p:spPr>
        <p:txBody>
          <a:bodyPr/>
          <a:lstStyle/>
          <a:p>
            <a:pPr algn="l"/>
            <a:r>
              <a:rPr lang="fr-CA" sz="4000" b="0" dirty="0" err="1"/>
              <a:t>Results</a:t>
            </a:r>
            <a:endParaRPr lang="fr-CA" sz="4000" b="0" dirty="0"/>
          </a:p>
        </p:txBody>
      </p:sp>
      <p:sp>
        <p:nvSpPr>
          <p:cNvPr id="6" name="Espace réservé du numéro de diapositive 5">
            <a:extLst>
              <a:ext uri="{FF2B5EF4-FFF2-40B4-BE49-F238E27FC236}">
                <a16:creationId xmlns:a16="http://schemas.microsoft.com/office/drawing/2014/main" id="{0909C2AF-F93C-989C-4DEB-45E61445A02E}"/>
              </a:ext>
            </a:extLst>
          </p:cNvPr>
          <p:cNvSpPr txBox="1">
            <a:spLocks/>
          </p:cNvSpPr>
          <p:nvPr>
            <p:custDataLst>
              <p:tags r:id="rId2"/>
            </p:custDataLst>
          </p:nvPr>
        </p:nvSpPr>
        <p:spPr>
          <a:xfrm>
            <a:off x="8626818" y="4784357"/>
            <a:ext cx="268658" cy="274637"/>
          </a:xfrm>
          <a:prstGeom prst="rect">
            <a:avLst/>
          </a:prstGeom>
        </p:spPr>
        <p:txBody>
          <a:bodyPr vert="horz" lIns="0" tIns="0" rIns="0" bIns="0" rtlCol="0" anchor="ctr"/>
          <a:lstStyle>
            <a:defPPr>
              <a:defRPr lang="fr-FR"/>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149EF1-AEE0-784F-97AF-D5D139534CF0}" type="slidenum">
              <a:rPr lang="fr-FR" sz="900">
                <a:solidFill>
                  <a:schemeClr val="accent3"/>
                </a:solidFill>
              </a:rPr>
              <a:pPr/>
              <a:t>17</a:t>
            </a:fld>
            <a:endParaRPr lang="fr-FR" sz="900" dirty="0">
              <a:solidFill>
                <a:schemeClr val="accent3"/>
              </a:solidFill>
            </a:endParaRPr>
          </a:p>
        </p:txBody>
      </p:sp>
      <p:sp>
        <p:nvSpPr>
          <p:cNvPr id="8" name="ZoneTexte 7">
            <a:extLst>
              <a:ext uri="{FF2B5EF4-FFF2-40B4-BE49-F238E27FC236}">
                <a16:creationId xmlns:a16="http://schemas.microsoft.com/office/drawing/2014/main" id="{AA622D99-30E9-4B83-0876-828837E00426}"/>
              </a:ext>
            </a:extLst>
          </p:cNvPr>
          <p:cNvSpPr txBox="1"/>
          <p:nvPr>
            <p:custDataLst>
              <p:tags r:id="rId3"/>
            </p:custDataLst>
          </p:nvPr>
        </p:nvSpPr>
        <p:spPr>
          <a:xfrm>
            <a:off x="741621" y="4668941"/>
            <a:ext cx="3744458" cy="230832"/>
          </a:xfrm>
          <a:prstGeom prst="rect">
            <a:avLst/>
          </a:prstGeom>
          <a:noFill/>
        </p:spPr>
        <p:txBody>
          <a:bodyPr wrap="square" rtlCol="0">
            <a:spAutoFit/>
          </a:bodyPr>
          <a:lstStyle/>
          <a:p>
            <a:r>
              <a:rPr lang="fr-CA" sz="900" dirty="0">
                <a:effectLst/>
                <a:latin typeface="Calibri Light" panose="020F0302020204030204" pitchFamily="34" charset="0"/>
                <a:ea typeface="Calibri" panose="020F0502020204030204" pitchFamily="34" charset="0"/>
                <a:cs typeface="Calibri Light" panose="020F0302020204030204" pitchFamily="34" charset="0"/>
              </a:rPr>
              <a:t>p &lt; 0,05 *       p &lt; 0,01 **       p &lt; 0,001***</a:t>
            </a:r>
          </a:p>
        </p:txBody>
      </p:sp>
      <p:graphicFrame>
        <p:nvGraphicFramePr>
          <p:cNvPr id="12" name="Tableau 11">
            <a:extLst>
              <a:ext uri="{FF2B5EF4-FFF2-40B4-BE49-F238E27FC236}">
                <a16:creationId xmlns:a16="http://schemas.microsoft.com/office/drawing/2014/main" id="{EF2BCF9D-25E8-9A75-CB69-0F15FD188D0C}"/>
              </a:ext>
            </a:extLst>
          </p:cNvPr>
          <p:cNvGraphicFramePr>
            <a:graphicFrameLocks noGrp="1"/>
          </p:cNvGraphicFramePr>
          <p:nvPr>
            <p:custDataLst>
              <p:tags r:id="rId4"/>
            </p:custDataLst>
            <p:extLst>
              <p:ext uri="{D42A27DB-BD31-4B8C-83A1-F6EECF244321}">
                <p14:modId xmlns:p14="http://schemas.microsoft.com/office/powerpoint/2010/main" val="1711143897"/>
              </p:ext>
            </p:extLst>
          </p:nvPr>
        </p:nvGraphicFramePr>
        <p:xfrm>
          <a:off x="402439" y="900488"/>
          <a:ext cx="8339122" cy="3411649"/>
        </p:xfrm>
        <a:graphic>
          <a:graphicData uri="http://schemas.openxmlformats.org/drawingml/2006/table">
            <a:tbl>
              <a:tblPr firstRow="1" firstCol="1" bandRow="1">
                <a:tableStyleId>{21E4AEA4-8DFA-4A89-87EB-49C32662AFE0}</a:tableStyleId>
              </a:tblPr>
              <a:tblGrid>
                <a:gridCol w="2007632">
                  <a:extLst>
                    <a:ext uri="{9D8B030D-6E8A-4147-A177-3AD203B41FA5}">
                      <a16:colId xmlns:a16="http://schemas.microsoft.com/office/drawing/2014/main" val="4067836048"/>
                    </a:ext>
                  </a:extLst>
                </a:gridCol>
                <a:gridCol w="1307444">
                  <a:extLst>
                    <a:ext uri="{9D8B030D-6E8A-4147-A177-3AD203B41FA5}">
                      <a16:colId xmlns:a16="http://schemas.microsoft.com/office/drawing/2014/main" val="298613188"/>
                    </a:ext>
                  </a:extLst>
                </a:gridCol>
                <a:gridCol w="1307444">
                  <a:extLst>
                    <a:ext uri="{9D8B030D-6E8A-4147-A177-3AD203B41FA5}">
                      <a16:colId xmlns:a16="http://schemas.microsoft.com/office/drawing/2014/main" val="4236252285"/>
                    </a:ext>
                  </a:extLst>
                </a:gridCol>
                <a:gridCol w="1105972">
                  <a:extLst>
                    <a:ext uri="{9D8B030D-6E8A-4147-A177-3AD203B41FA5}">
                      <a16:colId xmlns:a16="http://schemas.microsoft.com/office/drawing/2014/main" val="2261147284"/>
                    </a:ext>
                  </a:extLst>
                </a:gridCol>
                <a:gridCol w="1202450">
                  <a:extLst>
                    <a:ext uri="{9D8B030D-6E8A-4147-A177-3AD203B41FA5}">
                      <a16:colId xmlns:a16="http://schemas.microsoft.com/office/drawing/2014/main" val="1789622891"/>
                    </a:ext>
                  </a:extLst>
                </a:gridCol>
                <a:gridCol w="1408180">
                  <a:extLst>
                    <a:ext uri="{9D8B030D-6E8A-4147-A177-3AD203B41FA5}">
                      <a16:colId xmlns:a16="http://schemas.microsoft.com/office/drawing/2014/main" val="3763736510"/>
                    </a:ext>
                  </a:extLst>
                </a:gridCol>
              </a:tblGrid>
              <a:tr h="242486">
                <a:tc>
                  <a:txBody>
                    <a:bodyPr/>
                    <a:lstStyle/>
                    <a:p>
                      <a:r>
                        <a:rPr lang="fr-CA" sz="1000" b="0" i="0" dirty="0">
                          <a:effectLst/>
                          <a:latin typeface="Calibri Light" panose="020F0302020204030204" pitchFamily="34" charset="0"/>
                          <a:cs typeface="Calibri Light" panose="020F0302020204030204" pitchFamily="34" charset="0"/>
                        </a:rPr>
                        <a:t>Variables</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M (SD)</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err="1">
                          <a:effectLst/>
                          <a:latin typeface="Calibri Light" panose="020F0302020204030204" pitchFamily="34" charset="0"/>
                          <a:cs typeface="Calibri Light" panose="020F0302020204030204" pitchFamily="34" charset="0"/>
                        </a:rPr>
                        <a:t>Sums</a:t>
                      </a:r>
                      <a:r>
                        <a:rPr lang="fr-CA" sz="1000" b="0" i="0" dirty="0">
                          <a:effectLst/>
                          <a:latin typeface="Calibri Light" panose="020F0302020204030204" pitchFamily="34" charset="0"/>
                          <a:cs typeface="Calibri Light" panose="020F0302020204030204" pitchFamily="34" charset="0"/>
                        </a:rPr>
                        <a:t> of square</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err="1">
                          <a:effectLst/>
                          <a:latin typeface="Calibri Light" panose="020F0302020204030204" pitchFamily="34" charset="0"/>
                          <a:cs typeface="Calibri Light" panose="020F0302020204030204" pitchFamily="34" charset="0"/>
                        </a:rPr>
                        <a:t>df</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err="1">
                          <a:effectLst/>
                          <a:latin typeface="Calibri Light" panose="020F0302020204030204" pitchFamily="34" charset="0"/>
                          <a:cs typeface="Calibri Light" panose="020F0302020204030204" pitchFamily="34" charset="0"/>
                        </a:rPr>
                        <a:t>Mean</a:t>
                      </a:r>
                      <a:r>
                        <a:rPr lang="fr-CA" sz="1000" b="0" i="0" dirty="0">
                          <a:effectLst/>
                          <a:latin typeface="Calibri Light" panose="020F0302020204030204" pitchFamily="34" charset="0"/>
                          <a:cs typeface="Calibri Light" panose="020F0302020204030204" pitchFamily="34" charset="0"/>
                        </a:rPr>
                        <a:t> Square</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F</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4015092139"/>
                  </a:ext>
                </a:extLst>
              </a:tr>
              <a:tr h="242486">
                <a:tc>
                  <a:txBody>
                    <a:bodyPr/>
                    <a:lstStyle/>
                    <a:p>
                      <a:r>
                        <a:rPr lang="en-CA" sz="1000" b="0" i="0" noProof="0">
                          <a:effectLst/>
                          <a:latin typeface="Calibri Light" panose="020F0302020204030204" pitchFamily="34" charset="0"/>
                          <a:cs typeface="Calibri Light" panose="020F0302020204030204" pitchFamily="34" charset="0"/>
                        </a:rPr>
                        <a:t>Family dysfunction</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155152354"/>
                  </a:ext>
                </a:extLst>
              </a:tr>
              <a:tr h="162576">
                <a:tc>
                  <a:txBody>
                    <a:bodyPr/>
                    <a:lstStyle/>
                    <a:p>
                      <a:pPr algn="r"/>
                      <a:r>
                        <a:rPr lang="en-CA" sz="1000" b="0" i="0" noProof="0">
                          <a:effectLst/>
                          <a:latin typeface="Calibri Light" panose="020F0302020204030204" pitchFamily="34" charset="0"/>
                          <a:cs typeface="Calibri Light" panose="020F0302020204030204" pitchFamily="34" charset="0"/>
                        </a:rPr>
                        <a:t>T1</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2,40 (0,2)</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8,28</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8,28</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highlight>
                            <a:srgbClr val="FAB73D"/>
                          </a:highlight>
                          <a:latin typeface="Calibri Light" panose="020F0302020204030204" pitchFamily="34" charset="0"/>
                          <a:cs typeface="Calibri Light" panose="020F0302020204030204" pitchFamily="34" charset="0"/>
                        </a:rPr>
                        <a:t>50,88***</a:t>
                      </a:r>
                      <a:endParaRPr lang="fr-CA" sz="1000" b="0" i="0" dirty="0">
                        <a:effectLst/>
                        <a:highlight>
                          <a:srgbClr val="FAB73D"/>
                        </a:highligh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3559522784"/>
                  </a:ext>
                </a:extLst>
              </a:tr>
              <a:tr h="162576">
                <a:tc>
                  <a:txBody>
                    <a:bodyPr/>
                    <a:lstStyle/>
                    <a:p>
                      <a:pPr algn="r"/>
                      <a:r>
                        <a:rPr lang="en-CA" sz="1000" b="0" i="0" noProof="0">
                          <a:effectLst/>
                          <a:latin typeface="Calibri Light" panose="020F0302020204030204" pitchFamily="34" charset="0"/>
                          <a:cs typeface="Calibri Light" panose="020F0302020204030204" pitchFamily="34" charset="0"/>
                        </a:rPr>
                        <a:t>T2</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1,72 (0,5)</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2906878356"/>
                  </a:ext>
                </a:extLst>
              </a:tr>
              <a:tr h="180640">
                <a:tc>
                  <a:txBody>
                    <a:bodyPr/>
                    <a:lstStyle/>
                    <a:p>
                      <a:r>
                        <a:rPr lang="en-CA" sz="1000" b="0" i="0" noProof="0">
                          <a:effectLst/>
                          <a:latin typeface="Calibri Light" panose="020F0302020204030204" pitchFamily="34" charset="0"/>
                          <a:cs typeface="Calibri Light" panose="020F0302020204030204" pitchFamily="34" charset="0"/>
                        </a:rPr>
                        <a:t>Warmth</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1872769683"/>
                  </a:ext>
                </a:extLst>
              </a:tr>
              <a:tr h="162576">
                <a:tc>
                  <a:txBody>
                    <a:bodyPr/>
                    <a:lstStyle/>
                    <a:p>
                      <a:pPr algn="r"/>
                      <a:r>
                        <a:rPr lang="en-CA" sz="1000" b="0" i="0" noProof="0">
                          <a:effectLst/>
                          <a:latin typeface="Calibri Light" panose="020F0302020204030204" pitchFamily="34" charset="0"/>
                          <a:cs typeface="Calibri Light" panose="020F0302020204030204" pitchFamily="34" charset="0"/>
                        </a:rPr>
                        <a:t>T1</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3,73 (0,4)</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0,13</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0,13</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2,26</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2170371097"/>
                  </a:ext>
                </a:extLst>
              </a:tr>
              <a:tr h="162576">
                <a:tc>
                  <a:txBody>
                    <a:bodyPr/>
                    <a:lstStyle/>
                    <a:p>
                      <a:pPr algn="r"/>
                      <a:r>
                        <a:rPr lang="en-CA" sz="1000" b="0" i="0" noProof="0">
                          <a:effectLst/>
                          <a:latin typeface="Calibri Light" panose="020F0302020204030204" pitchFamily="34" charset="0"/>
                          <a:cs typeface="Calibri Light" panose="020F0302020204030204" pitchFamily="34" charset="0"/>
                        </a:rPr>
                        <a:t>T2</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3,81 (0,3)</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3936937110"/>
                  </a:ext>
                </a:extLst>
              </a:tr>
              <a:tr h="180640">
                <a:tc>
                  <a:txBody>
                    <a:bodyPr/>
                    <a:lstStyle/>
                    <a:p>
                      <a:r>
                        <a:rPr lang="en-CA" sz="1000" b="0" i="0" noProof="0">
                          <a:effectLst/>
                          <a:latin typeface="Calibri Light" panose="020F0302020204030204" pitchFamily="34" charset="0"/>
                          <a:cs typeface="Calibri Light" panose="020F0302020204030204" pitchFamily="34" charset="0"/>
                        </a:rPr>
                        <a:t>Hostility</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2785320487"/>
                  </a:ext>
                </a:extLst>
              </a:tr>
              <a:tr h="162576">
                <a:tc>
                  <a:txBody>
                    <a:bodyPr/>
                    <a:lstStyle/>
                    <a:p>
                      <a:pPr algn="r"/>
                      <a:r>
                        <a:rPr lang="en-CA" sz="1000" b="0" i="0" noProof="0">
                          <a:effectLst/>
                          <a:latin typeface="Calibri Light" panose="020F0302020204030204" pitchFamily="34" charset="0"/>
                          <a:cs typeface="Calibri Light" panose="020F0302020204030204" pitchFamily="34" charset="0"/>
                        </a:rPr>
                        <a:t>T1</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1,55 (0,4)</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0,61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0,61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highlight>
                            <a:srgbClr val="FAB73D"/>
                          </a:highlight>
                          <a:latin typeface="Calibri Light" panose="020F0302020204030204" pitchFamily="34" charset="0"/>
                          <a:cs typeface="Calibri Light" panose="020F0302020204030204" pitchFamily="34" charset="0"/>
                        </a:rPr>
                        <a:t>7,82**</a:t>
                      </a:r>
                      <a:endParaRPr lang="fr-CA" sz="1000" b="0" i="0" dirty="0">
                        <a:effectLst/>
                        <a:highlight>
                          <a:srgbClr val="FAB73D"/>
                        </a:highligh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154210661"/>
                  </a:ext>
                </a:extLst>
              </a:tr>
              <a:tr h="162576">
                <a:tc>
                  <a:txBody>
                    <a:bodyPr/>
                    <a:lstStyle/>
                    <a:p>
                      <a:pPr algn="r"/>
                      <a:r>
                        <a:rPr lang="en-CA" sz="1000" b="0" i="0" noProof="0">
                          <a:effectLst/>
                          <a:latin typeface="Calibri Light" panose="020F0302020204030204" pitchFamily="34" charset="0"/>
                          <a:cs typeface="Calibri Light" panose="020F0302020204030204" pitchFamily="34" charset="0"/>
                        </a:rPr>
                        <a:t>T2</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1,37 (0,4)</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4027062923"/>
                  </a:ext>
                </a:extLst>
              </a:tr>
              <a:tr h="180640">
                <a:tc>
                  <a:txBody>
                    <a:bodyPr/>
                    <a:lstStyle/>
                    <a:p>
                      <a:r>
                        <a:rPr lang="en-CA" sz="1000" b="0" i="0" noProof="0">
                          <a:effectLst/>
                          <a:latin typeface="Calibri Light" panose="020F0302020204030204" pitchFamily="34" charset="0"/>
                          <a:cs typeface="Calibri Light" panose="020F0302020204030204" pitchFamily="34" charset="0"/>
                        </a:rPr>
                        <a:t>Neglect</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1936696471"/>
                  </a:ext>
                </a:extLst>
              </a:tr>
              <a:tr h="162576">
                <a:tc>
                  <a:txBody>
                    <a:bodyPr/>
                    <a:lstStyle/>
                    <a:p>
                      <a:pPr algn="r"/>
                      <a:r>
                        <a:rPr lang="en-CA" sz="1000" b="0" i="0" noProof="0">
                          <a:effectLst/>
                          <a:latin typeface="Calibri Light" panose="020F0302020204030204" pitchFamily="34" charset="0"/>
                          <a:cs typeface="Calibri Light" panose="020F0302020204030204" pitchFamily="34" charset="0"/>
                        </a:rPr>
                        <a:t>T1</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1,58 (0,5)</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0,53</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0,53</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highlight>
                            <a:srgbClr val="FAB73D"/>
                          </a:highlight>
                          <a:latin typeface="Calibri Light" panose="020F0302020204030204" pitchFamily="34" charset="0"/>
                          <a:cs typeface="Calibri Light" panose="020F0302020204030204" pitchFamily="34" charset="0"/>
                        </a:rPr>
                        <a:t>6,90**</a:t>
                      </a:r>
                      <a:endParaRPr lang="fr-CA" sz="1000" b="0" i="0" dirty="0">
                        <a:effectLst/>
                        <a:highlight>
                          <a:srgbClr val="FAB73D"/>
                        </a:highligh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3584441022"/>
                  </a:ext>
                </a:extLst>
              </a:tr>
              <a:tr h="162576">
                <a:tc>
                  <a:txBody>
                    <a:bodyPr/>
                    <a:lstStyle/>
                    <a:p>
                      <a:pPr algn="r"/>
                      <a:r>
                        <a:rPr lang="en-CA" sz="1000" b="0" i="0" noProof="0">
                          <a:effectLst/>
                          <a:latin typeface="Calibri Light" panose="020F0302020204030204" pitchFamily="34" charset="0"/>
                          <a:cs typeface="Calibri Light" panose="020F0302020204030204" pitchFamily="34" charset="0"/>
                        </a:rPr>
                        <a:t>T2</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1,42 (0,4)</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1663061572"/>
                  </a:ext>
                </a:extLst>
              </a:tr>
              <a:tr h="180640">
                <a:tc>
                  <a:txBody>
                    <a:bodyPr/>
                    <a:lstStyle/>
                    <a:p>
                      <a:r>
                        <a:rPr lang="en-CA" sz="1000" b="0" i="0" noProof="0">
                          <a:effectLst/>
                          <a:latin typeface="Calibri Light" panose="020F0302020204030204" pitchFamily="34" charset="0"/>
                          <a:cs typeface="Calibri Light" panose="020F0302020204030204" pitchFamily="34" charset="0"/>
                        </a:rPr>
                        <a:t>Rejection</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2329973056"/>
                  </a:ext>
                </a:extLst>
              </a:tr>
              <a:tr h="162576">
                <a:tc>
                  <a:txBody>
                    <a:bodyPr/>
                    <a:lstStyle/>
                    <a:p>
                      <a:pPr algn="r"/>
                      <a:r>
                        <a:rPr lang="en-CA" sz="1000" b="0" i="0" noProof="0">
                          <a:effectLst/>
                          <a:latin typeface="Calibri Light" panose="020F0302020204030204" pitchFamily="34" charset="0"/>
                          <a:cs typeface="Calibri Light" panose="020F0302020204030204" pitchFamily="34" charset="0"/>
                        </a:rPr>
                        <a:t>T1</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1,21 (0,4)</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0,12</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0,12</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1,30</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2256253894"/>
                  </a:ext>
                </a:extLst>
              </a:tr>
              <a:tr h="162576">
                <a:tc>
                  <a:txBody>
                    <a:bodyPr/>
                    <a:lstStyle/>
                    <a:p>
                      <a:pPr algn="r"/>
                      <a:r>
                        <a:rPr lang="en-CA" sz="1000" b="0" i="0" noProof="0">
                          <a:effectLst/>
                          <a:latin typeface="Calibri Light" panose="020F0302020204030204" pitchFamily="34" charset="0"/>
                          <a:cs typeface="Calibri Light" panose="020F0302020204030204" pitchFamily="34" charset="0"/>
                        </a:rPr>
                        <a:t>T2</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1,13 (0,2)</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710637928"/>
                  </a:ext>
                </a:extLst>
              </a:tr>
              <a:tr h="253205">
                <a:tc>
                  <a:txBody>
                    <a:bodyPr/>
                    <a:lstStyle/>
                    <a:p>
                      <a:r>
                        <a:rPr lang="en-CA" sz="1000" b="0" i="0" noProof="0">
                          <a:effectLst/>
                          <a:latin typeface="Calibri Light" panose="020F0302020204030204" pitchFamily="34" charset="0"/>
                          <a:cs typeface="Calibri Light" panose="020F0302020204030204" pitchFamily="34" charset="0"/>
                        </a:rPr>
                        <a:t>Child difficulties</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a:effectLst/>
                          <a:latin typeface="Calibri Light" panose="020F0302020204030204" pitchFamily="34" charset="0"/>
                          <a:cs typeface="Calibri Light" panose="020F0302020204030204" pitchFamily="34" charset="0"/>
                        </a:rPr>
                        <a:t> </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r>
                        <a:rPr lang="fr-CA" sz="1000" b="0" i="0" dirty="0">
                          <a:effectLst/>
                          <a:latin typeface="Calibri Light" panose="020F0302020204030204" pitchFamily="34" charset="0"/>
                          <a:cs typeface="Calibri Light" panose="020F0302020204030204" pitchFamily="34" charset="0"/>
                        </a:rPr>
                        <a:t> </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3940290996"/>
                  </a:ext>
                </a:extLst>
              </a:tr>
              <a:tr h="162576">
                <a:tc>
                  <a:txBody>
                    <a:bodyPr/>
                    <a:lstStyle/>
                    <a:p>
                      <a:pPr algn="r"/>
                      <a:r>
                        <a:rPr lang="en-CA" sz="1000" b="0" i="0" noProof="0">
                          <a:effectLst/>
                          <a:latin typeface="Calibri Light" panose="020F0302020204030204" pitchFamily="34" charset="0"/>
                          <a:cs typeface="Calibri Light" panose="020F0302020204030204" pitchFamily="34" charset="0"/>
                        </a:rPr>
                        <a:t>T1</a:t>
                      </a:r>
                      <a:endParaRPr lang="en-CA" sz="1000" b="0" i="0" noProof="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a:effectLst/>
                          <a:latin typeface="Calibri Light" panose="020F0302020204030204" pitchFamily="34" charset="0"/>
                          <a:cs typeface="Calibri Light" panose="020F0302020204030204" pitchFamily="34" charset="0"/>
                        </a:rPr>
                        <a:t>98,68 (27,6)</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831,14</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1</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a:effectLst/>
                          <a:latin typeface="Calibri Light" panose="020F0302020204030204" pitchFamily="34" charset="0"/>
                          <a:cs typeface="Calibri Light" panose="020F0302020204030204" pitchFamily="34" charset="0"/>
                        </a:rPr>
                        <a:t>831,14</a:t>
                      </a:r>
                      <a:endParaRPr lang="fr-CA" sz="1000" b="0" i="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rowSpan="2">
                  <a:txBody>
                    <a:bodyPr/>
                    <a:lstStyle/>
                    <a:p>
                      <a:pPr algn="ctr"/>
                      <a:r>
                        <a:rPr lang="fr-CA" sz="1000" b="0" i="0" dirty="0">
                          <a:effectLst/>
                          <a:latin typeface="Calibri Light" panose="020F0302020204030204" pitchFamily="34" charset="0"/>
                          <a:cs typeface="Calibri Light" panose="020F0302020204030204" pitchFamily="34" charset="0"/>
                        </a:rPr>
                        <a:t>3,11</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extLst>
                  <a:ext uri="{0D108BD9-81ED-4DB2-BD59-A6C34878D82A}">
                    <a16:rowId xmlns:a16="http://schemas.microsoft.com/office/drawing/2014/main" val="1403363832"/>
                  </a:ext>
                </a:extLst>
              </a:tr>
              <a:tr h="162576">
                <a:tc>
                  <a:txBody>
                    <a:bodyPr/>
                    <a:lstStyle/>
                    <a:p>
                      <a:pPr algn="r"/>
                      <a:r>
                        <a:rPr lang="en-CA" sz="1000" b="0" i="0" noProof="0" dirty="0">
                          <a:effectLst/>
                          <a:latin typeface="Calibri Light" panose="020F0302020204030204" pitchFamily="34" charset="0"/>
                          <a:cs typeface="Calibri Light" panose="020F0302020204030204" pitchFamily="34" charset="0"/>
                        </a:rPr>
                        <a:t>T2</a:t>
                      </a:r>
                      <a:endParaRPr lang="en-CA" sz="1000" b="0" i="0" noProof="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a:txBody>
                    <a:bodyPr/>
                    <a:lstStyle/>
                    <a:p>
                      <a:pPr algn="ctr"/>
                      <a:r>
                        <a:rPr lang="fr-CA" sz="1000" b="0" i="0" dirty="0">
                          <a:effectLst/>
                          <a:latin typeface="Calibri Light" panose="020F0302020204030204" pitchFamily="34" charset="0"/>
                          <a:cs typeface="Calibri Light" panose="020F0302020204030204" pitchFamily="34" charset="0"/>
                        </a:rPr>
                        <a:t>91,97 (27,7)</a:t>
                      </a:r>
                      <a:endParaRPr lang="fr-CA" sz="1000" b="0" i="0" dirty="0">
                        <a:effectLst/>
                        <a:latin typeface="Calibri Light" panose="020F0302020204030204" pitchFamily="34" charset="0"/>
                        <a:ea typeface="Calibri" panose="020F0502020204030204" pitchFamily="34" charset="0"/>
                        <a:cs typeface="Calibri Light" panose="020F0302020204030204" pitchFamily="34" charset="0"/>
                      </a:endParaRPr>
                    </a:p>
                  </a:txBody>
                  <a:tcPr marL="32551" marR="32551" marT="0" marB="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3590774500"/>
                  </a:ext>
                </a:extLst>
              </a:tr>
            </a:tbl>
          </a:graphicData>
        </a:graphic>
      </p:graphicFrame>
      <p:sp>
        <p:nvSpPr>
          <p:cNvPr id="7" name="ZoneTexte 6">
            <a:extLst>
              <a:ext uri="{FF2B5EF4-FFF2-40B4-BE49-F238E27FC236}">
                <a16:creationId xmlns:a16="http://schemas.microsoft.com/office/drawing/2014/main" id="{5B78A03A-10FD-41C8-921D-34212B2ED2BC}"/>
              </a:ext>
            </a:extLst>
          </p:cNvPr>
          <p:cNvSpPr txBox="1"/>
          <p:nvPr/>
        </p:nvSpPr>
        <p:spPr>
          <a:xfrm>
            <a:off x="4087680" y="174353"/>
            <a:ext cx="4166484" cy="369332"/>
          </a:xfrm>
          <a:prstGeom prst="rect">
            <a:avLst/>
          </a:prstGeom>
          <a:noFill/>
        </p:spPr>
        <p:txBody>
          <a:bodyPr wrap="square">
            <a:spAutoFit/>
          </a:bodyPr>
          <a:lstStyle/>
          <a:p>
            <a:pPr marL="285750" indent="-285750">
              <a:spcBef>
                <a:spcPts val="0"/>
              </a:spcBef>
              <a:spcAft>
                <a:spcPts val="0"/>
              </a:spcAft>
              <a:buClr>
                <a:srgbClr val="FFC000"/>
              </a:buClr>
              <a:buFont typeface="Wingdings" pitchFamily="2" charset="2"/>
              <a:buChar char="§"/>
            </a:pPr>
            <a:r>
              <a:rPr lang="fr-CA" sz="1800" dirty="0">
                <a:solidFill>
                  <a:schemeClr val="tx1">
                    <a:lumMod val="65000"/>
                    <a:lumOff val="35000"/>
                  </a:schemeClr>
                </a:solidFill>
                <a:latin typeface="Calibri Light" panose="020F0302020204030204" pitchFamily="34" charset="0"/>
                <a:cs typeface="Calibri Light" panose="020F0302020204030204" pitchFamily="34" charset="0"/>
              </a:rPr>
              <a:t>BEFORE and AFTER the program</a:t>
            </a:r>
          </a:p>
        </p:txBody>
      </p:sp>
    </p:spTree>
    <p:extLst>
      <p:ext uri="{BB962C8B-B14F-4D97-AF65-F5344CB8AC3E}">
        <p14:creationId xmlns:p14="http://schemas.microsoft.com/office/powerpoint/2010/main" val="33923794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A9F21B1-FFF0-0F8F-1858-F2B7D33F2A26}"/>
              </a:ext>
            </a:extLst>
          </p:cNvPr>
          <p:cNvSpPr>
            <a:spLocks noGrp="1"/>
          </p:cNvSpPr>
          <p:nvPr>
            <p:ph type="body" sz="quarter" idx="11"/>
            <p:custDataLst>
              <p:tags r:id="rId1"/>
            </p:custDataLst>
          </p:nvPr>
        </p:nvSpPr>
        <p:spPr>
          <a:xfrm>
            <a:off x="0" y="0"/>
            <a:ext cx="4214191" cy="687600"/>
          </a:xfrm>
          <a:solidFill>
            <a:schemeClr val="accent3"/>
          </a:solidFill>
        </p:spPr>
        <p:txBody>
          <a:bodyPr/>
          <a:lstStyle/>
          <a:p>
            <a:pPr algn="l"/>
            <a:r>
              <a:rPr lang="fr-CA" sz="4000" b="0" dirty="0" err="1">
                <a:latin typeface="Calibri Light" panose="020F0302020204030204" pitchFamily="34" charset="0"/>
                <a:cs typeface="Calibri Light" panose="020F0302020204030204" pitchFamily="34" charset="0"/>
              </a:rPr>
              <a:t>Testimonials</a:t>
            </a:r>
            <a:endParaRPr lang="fr-CA" sz="4000" b="0" dirty="0">
              <a:latin typeface="Calibri Light" panose="020F0302020204030204" pitchFamily="34" charset="0"/>
              <a:cs typeface="Calibri Light" panose="020F0302020204030204" pitchFamily="34" charset="0"/>
            </a:endParaRPr>
          </a:p>
        </p:txBody>
      </p:sp>
      <p:sp>
        <p:nvSpPr>
          <p:cNvPr id="11" name="Espace réservé du numéro de diapositive 5">
            <a:extLst>
              <a:ext uri="{FF2B5EF4-FFF2-40B4-BE49-F238E27FC236}">
                <a16:creationId xmlns:a16="http://schemas.microsoft.com/office/drawing/2014/main" id="{6EDFE7EA-5DCC-DCA2-D722-30750C6F39F1}"/>
              </a:ext>
            </a:extLst>
          </p:cNvPr>
          <p:cNvSpPr txBox="1">
            <a:spLocks/>
          </p:cNvSpPr>
          <p:nvPr>
            <p:custDataLst>
              <p:tags r:id="rId2"/>
            </p:custDataLst>
          </p:nvPr>
        </p:nvSpPr>
        <p:spPr>
          <a:xfrm>
            <a:off x="8626818" y="4784357"/>
            <a:ext cx="268658" cy="274637"/>
          </a:xfrm>
          <a:prstGeom prst="rect">
            <a:avLst/>
          </a:prstGeom>
        </p:spPr>
        <p:txBody>
          <a:bodyPr vert="horz" lIns="0" tIns="0" rIns="0" bIns="0" rtlCol="0" anchor="ctr"/>
          <a:lstStyle>
            <a:defPPr>
              <a:defRPr lang="fr-FR"/>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149EF1-AEE0-784F-97AF-D5D139534CF0}" type="slidenum">
              <a:rPr lang="fr-FR" sz="900">
                <a:solidFill>
                  <a:schemeClr val="accent3"/>
                </a:solidFill>
              </a:rPr>
              <a:pPr/>
              <a:t>18</a:t>
            </a:fld>
            <a:endParaRPr lang="fr-FR" sz="900" dirty="0">
              <a:solidFill>
                <a:schemeClr val="accent3"/>
              </a:solidFill>
            </a:endParaRPr>
          </a:p>
        </p:txBody>
      </p:sp>
      <p:pic>
        <p:nvPicPr>
          <p:cNvPr id="8" name="Image 7">
            <a:extLst>
              <a:ext uri="{FF2B5EF4-FFF2-40B4-BE49-F238E27FC236}">
                <a16:creationId xmlns:a16="http://schemas.microsoft.com/office/drawing/2014/main" id="{B9535828-7A4F-58D7-ECA2-05B43210FBA0}"/>
              </a:ext>
            </a:extLst>
          </p:cNvPr>
          <p:cNvPicPr>
            <a:picLocks noChangeAspect="1"/>
          </p:cNvPicPr>
          <p:nvPr/>
        </p:nvPicPr>
        <p:blipFill>
          <a:blip r:embed="rId7"/>
          <a:stretch>
            <a:fillRect/>
          </a:stretch>
        </p:blipFill>
        <p:spPr>
          <a:xfrm>
            <a:off x="1438604" y="-443177"/>
            <a:ext cx="8279169" cy="3874651"/>
          </a:xfrm>
          <a:prstGeom prst="rect">
            <a:avLst/>
          </a:prstGeom>
        </p:spPr>
      </p:pic>
      <p:pic>
        <p:nvPicPr>
          <p:cNvPr id="2" name="Image 1">
            <a:extLst>
              <a:ext uri="{FF2B5EF4-FFF2-40B4-BE49-F238E27FC236}">
                <a16:creationId xmlns:a16="http://schemas.microsoft.com/office/drawing/2014/main" id="{DB415FEA-45F3-DCC8-8DE8-63C24C775C1A}"/>
              </a:ext>
            </a:extLst>
          </p:cNvPr>
          <p:cNvPicPr>
            <a:picLocks noChangeAspect="1"/>
          </p:cNvPicPr>
          <p:nvPr>
            <p:custDataLst>
              <p:tags r:id="rId3"/>
            </p:custDataLst>
          </p:nvPr>
        </p:nvPicPr>
        <p:blipFill rotWithShape="1">
          <a:blip r:embed="rId8">
            <a:duotone>
              <a:schemeClr val="accent3">
                <a:shade val="45000"/>
                <a:satMod val="135000"/>
              </a:schemeClr>
              <a:prstClr val="white"/>
            </a:duotone>
          </a:blip>
          <a:srcRect t="26318" b="24659"/>
          <a:stretch/>
        </p:blipFill>
        <p:spPr>
          <a:xfrm>
            <a:off x="-1231656" y="534497"/>
            <a:ext cx="7126075" cy="2745871"/>
          </a:xfrm>
          <a:prstGeom prst="rect">
            <a:avLst/>
          </a:prstGeom>
        </p:spPr>
      </p:pic>
      <p:sp>
        <p:nvSpPr>
          <p:cNvPr id="6" name="ZoneTexte 5">
            <a:extLst>
              <a:ext uri="{FF2B5EF4-FFF2-40B4-BE49-F238E27FC236}">
                <a16:creationId xmlns:a16="http://schemas.microsoft.com/office/drawing/2014/main" id="{7CB6E41B-6F2B-74D7-D39B-EF224BC86EAD}"/>
              </a:ext>
            </a:extLst>
          </p:cNvPr>
          <p:cNvSpPr txBox="1"/>
          <p:nvPr/>
        </p:nvSpPr>
        <p:spPr>
          <a:xfrm>
            <a:off x="113073" y="1130777"/>
            <a:ext cx="4436616" cy="1323439"/>
          </a:xfrm>
          <a:prstGeom prst="rect">
            <a:avLst/>
          </a:prstGeom>
          <a:noFill/>
        </p:spPr>
        <p:txBody>
          <a:bodyPr wrap="square">
            <a:spAutoFit/>
          </a:bodyPr>
          <a:lstStyle/>
          <a:p>
            <a:r>
              <a:rPr lang="en-CA" sz="1600" i="1" dirty="0">
                <a:solidFill>
                  <a:srgbClr val="000000"/>
                </a:solidFill>
                <a:effectLst/>
                <a:latin typeface="Calibri Light" panose="020F0302020204030204" pitchFamily="34" charset="0"/>
                <a:cs typeface="Calibri Light" panose="020F0302020204030204" pitchFamily="34" charset="0"/>
              </a:rPr>
              <a:t>“… Cap sur la </a:t>
            </a:r>
            <a:r>
              <a:rPr lang="en-CA" sz="1600" i="1" dirty="0" err="1">
                <a:solidFill>
                  <a:srgbClr val="000000"/>
                </a:solidFill>
                <a:effectLst/>
                <a:latin typeface="Calibri Light" panose="020F0302020204030204" pitchFamily="34" charset="0"/>
                <a:cs typeface="Calibri Light" panose="020F0302020204030204" pitchFamily="34" charset="0"/>
              </a:rPr>
              <a:t>famille</a:t>
            </a:r>
            <a:r>
              <a:rPr lang="en-CA" sz="1600" i="1" dirty="0">
                <a:solidFill>
                  <a:srgbClr val="000000"/>
                </a:solidFill>
                <a:effectLst/>
                <a:latin typeface="Calibri Light" panose="020F0302020204030204" pitchFamily="34" charset="0"/>
                <a:cs typeface="Calibri Light" panose="020F0302020204030204" pitchFamily="34" charset="0"/>
              </a:rPr>
              <a:t> program is more than a program. It has given us quality family time. I especially liked being able to involve my children. To do something together to make things better. It has been a turning point for me.”</a:t>
            </a:r>
          </a:p>
        </p:txBody>
      </p:sp>
      <p:pic>
        <p:nvPicPr>
          <p:cNvPr id="7" name="Image 6">
            <a:extLst>
              <a:ext uri="{FF2B5EF4-FFF2-40B4-BE49-F238E27FC236}">
                <a16:creationId xmlns:a16="http://schemas.microsoft.com/office/drawing/2014/main" id="{3F31AB99-A245-FB9C-29B3-EDDC65A87144}"/>
              </a:ext>
            </a:extLst>
          </p:cNvPr>
          <p:cNvPicPr>
            <a:picLocks noChangeAspect="1"/>
          </p:cNvPicPr>
          <p:nvPr>
            <p:custDataLst>
              <p:tags r:id="rId4"/>
            </p:custDataLst>
          </p:nvPr>
        </p:nvPicPr>
        <p:blipFill rotWithShape="1">
          <a:blip r:embed="rId9">
            <a:duotone>
              <a:schemeClr val="accent6">
                <a:shade val="45000"/>
                <a:satMod val="135000"/>
              </a:schemeClr>
              <a:prstClr val="white"/>
            </a:duotone>
          </a:blip>
          <a:srcRect l="16406" t="21199" r="16764" b="17093"/>
          <a:stretch/>
        </p:blipFill>
        <p:spPr>
          <a:xfrm>
            <a:off x="1387670" y="1824325"/>
            <a:ext cx="7507806" cy="3798439"/>
          </a:xfrm>
          <a:prstGeom prst="rect">
            <a:avLst/>
          </a:prstGeom>
        </p:spPr>
      </p:pic>
      <p:sp>
        <p:nvSpPr>
          <p:cNvPr id="10" name="ZoneTexte 9">
            <a:extLst>
              <a:ext uri="{FF2B5EF4-FFF2-40B4-BE49-F238E27FC236}">
                <a16:creationId xmlns:a16="http://schemas.microsoft.com/office/drawing/2014/main" id="{9515B5C7-59B6-2CBA-DC13-12C2CE864BA2}"/>
              </a:ext>
            </a:extLst>
          </p:cNvPr>
          <p:cNvSpPr txBox="1"/>
          <p:nvPr/>
        </p:nvSpPr>
        <p:spPr>
          <a:xfrm>
            <a:off x="2765986" y="2938714"/>
            <a:ext cx="4101483" cy="1569660"/>
          </a:xfrm>
          <a:prstGeom prst="rect">
            <a:avLst/>
          </a:prstGeom>
          <a:noFill/>
        </p:spPr>
        <p:txBody>
          <a:bodyPr wrap="square">
            <a:spAutoFit/>
          </a:bodyPr>
          <a:lstStyle/>
          <a:p>
            <a:r>
              <a:rPr lang="en-CA" sz="1600" i="1" dirty="0">
                <a:solidFill>
                  <a:srgbClr val="000000"/>
                </a:solidFill>
                <a:effectLst/>
                <a:latin typeface="Calibri Light" panose="020F0302020204030204" pitchFamily="34" charset="0"/>
                <a:cs typeface="Calibri Light" panose="020F0302020204030204" pitchFamily="34" charset="0"/>
              </a:rPr>
              <a:t>“</a:t>
            </a:r>
            <a:r>
              <a:rPr lang="fr-CA" sz="1600" i="1" dirty="0">
                <a:solidFill>
                  <a:srgbClr val="000000"/>
                </a:solidFill>
                <a:effectLst/>
                <a:latin typeface="Calibri Light" panose="020F0302020204030204" pitchFamily="34" charset="0"/>
                <a:cs typeface="Calibri Light" panose="020F0302020204030204" pitchFamily="34" charset="0"/>
              </a:rPr>
              <a:t> </a:t>
            </a:r>
            <a:r>
              <a:rPr lang="en-CA" sz="1600" i="1" dirty="0">
                <a:solidFill>
                  <a:srgbClr val="000000"/>
                </a:solidFill>
                <a:effectLst/>
                <a:latin typeface="Calibri Light" panose="020F0302020204030204" pitchFamily="34" charset="0"/>
                <a:cs typeface="Calibri Light" panose="020F0302020204030204" pitchFamily="34" charset="0"/>
              </a:rPr>
              <a:t>The program helped me get back to the basics; the importance of emotions, of precise instructions to bring back family harmony. It also helped me to establish a routine and spend time with my child. a new way of seeing how to do things as a family.”</a:t>
            </a:r>
            <a:endParaRPr lang="en-CA" sz="16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67757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71DC2FF-55D8-9F48-B848-19C00ED1682D}"/>
              </a:ext>
            </a:extLst>
          </p:cNvPr>
          <p:cNvSpPr/>
          <p:nvPr>
            <p:custDataLst>
              <p:tags r:id="rId1"/>
            </p:custDataLst>
          </p:nvPr>
        </p:nvSpPr>
        <p:spPr>
          <a:xfrm>
            <a:off x="0" y="4646140"/>
            <a:ext cx="9144000" cy="4973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C822F9F3-3AC1-3040-A8F3-B7153602153D}"/>
              </a:ext>
            </a:extLst>
          </p:cNvPr>
          <p:cNvSpPr>
            <a:spLocks noGrp="1"/>
          </p:cNvSpPr>
          <p:nvPr>
            <p:ph type="body" sz="quarter" idx="11"/>
            <p:custDataLst>
              <p:tags r:id="rId2"/>
            </p:custDataLst>
          </p:nvPr>
        </p:nvSpPr>
        <p:spPr>
          <a:xfrm>
            <a:off x="4500238" y="15032"/>
            <a:ext cx="3559804" cy="4631108"/>
          </a:xfrm>
        </p:spPr>
        <p:txBody>
          <a:bodyPr/>
          <a:lstStyle/>
          <a:p>
            <a:r>
              <a:rPr lang="fr-FR" sz="4400" b="0" dirty="0">
                <a:latin typeface="Calibri Light" panose="020F0302020204030204" pitchFamily="34" charset="0"/>
                <a:cs typeface="Calibri Light" panose="020F0302020204030204" pitchFamily="34" charset="0"/>
              </a:rPr>
              <a:t>Conclusion</a:t>
            </a:r>
          </a:p>
        </p:txBody>
      </p:sp>
      <p:sp>
        <p:nvSpPr>
          <p:cNvPr id="15" name="Espace réservé du numéro de diapositive 5">
            <a:extLst>
              <a:ext uri="{FF2B5EF4-FFF2-40B4-BE49-F238E27FC236}">
                <a16:creationId xmlns:a16="http://schemas.microsoft.com/office/drawing/2014/main" id="{020E0348-9D3C-124D-B686-EEE0858C233F}"/>
              </a:ext>
            </a:extLst>
          </p:cNvPr>
          <p:cNvSpPr>
            <a:spLocks noGrp="1"/>
          </p:cNvSpPr>
          <p:nvPr>
            <p:ph type="sldNum" sz="quarter" idx="4"/>
            <p:custDataLst>
              <p:tags r:id="rId3"/>
            </p:custDataLst>
          </p:nvPr>
        </p:nvSpPr>
        <p:spPr>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solidFill>
                  <a:schemeClr val="accent3"/>
                </a:solidFill>
              </a:rPr>
              <a:pPr algn="l"/>
              <a:t>19</a:t>
            </a:fld>
            <a:endParaRPr lang="fr-FR" dirty="0">
              <a:solidFill>
                <a:schemeClr val="accent3"/>
              </a:solidFill>
            </a:endParaRPr>
          </a:p>
        </p:txBody>
      </p:sp>
      <p:pic>
        <p:nvPicPr>
          <p:cNvPr id="10" name="Graphique 9">
            <a:hlinkClick r:id="rId8" action="ppaction://hlinksldjump"/>
            <a:extLst>
              <a:ext uri="{FF2B5EF4-FFF2-40B4-BE49-F238E27FC236}">
                <a16:creationId xmlns:a16="http://schemas.microsoft.com/office/drawing/2014/main" id="{6E471219-7A52-0941-89B5-D8A4AF8A6E9A}"/>
              </a:ext>
            </a:extLst>
          </p:cNvPr>
          <p:cNvPicPr>
            <a:picLocks noChangeAspect="1"/>
          </p:cNvPicPr>
          <p:nvPr>
            <p:custDataLst>
              <p:tags r:id="rId4"/>
            </p:custDataLst>
          </p:nvPr>
        </p:nvPicPr>
        <p:blipFill>
          <a:blip r:embed="rId9">
            <a:extLst>
              <a:ext uri="{96DAC541-7B7A-43D3-8B79-37D633B846F1}">
                <asvg:svgBlip xmlns:asvg="http://schemas.microsoft.com/office/drawing/2016/SVG/main" r:embed="rId10"/>
              </a:ext>
            </a:extLst>
          </a:blip>
          <a:stretch>
            <a:fillRect/>
          </a:stretch>
        </p:blipFill>
        <p:spPr>
          <a:xfrm>
            <a:off x="420131" y="4767732"/>
            <a:ext cx="256701" cy="256701"/>
          </a:xfrm>
          <a:prstGeom prst="rect">
            <a:avLst/>
          </a:prstGeom>
        </p:spPr>
      </p:pic>
      <p:pic>
        <p:nvPicPr>
          <p:cNvPr id="17" name="Image 16">
            <a:extLst>
              <a:ext uri="{FF2B5EF4-FFF2-40B4-BE49-F238E27FC236}">
                <a16:creationId xmlns:a16="http://schemas.microsoft.com/office/drawing/2014/main" id="{2C3557B1-23B7-4D4B-9ADA-96C91DEED5D8}"/>
              </a:ext>
            </a:extLst>
          </p:cNvPr>
          <p:cNvPicPr>
            <a:picLocks noChangeAspect="1"/>
          </p:cNvPicPr>
          <p:nvPr>
            <p:custDataLst>
              <p:tags r:id="rId5"/>
            </p:custDataLst>
          </p:nvPr>
        </p:nvPicPr>
        <p:blipFill>
          <a:blip r:embed="rId11"/>
          <a:stretch>
            <a:fillRect/>
          </a:stretch>
        </p:blipFill>
        <p:spPr>
          <a:xfrm>
            <a:off x="7825946" y="4793263"/>
            <a:ext cx="706866" cy="245395"/>
          </a:xfrm>
          <a:prstGeom prst="rect">
            <a:avLst/>
          </a:prstGeom>
        </p:spPr>
      </p:pic>
      <p:pic>
        <p:nvPicPr>
          <p:cNvPr id="3" name="Image 2">
            <a:extLst>
              <a:ext uri="{FF2B5EF4-FFF2-40B4-BE49-F238E27FC236}">
                <a16:creationId xmlns:a16="http://schemas.microsoft.com/office/drawing/2014/main" id="{7D426F43-6E2E-AE4F-9799-C34266A5AA01}"/>
              </a:ext>
            </a:extLst>
          </p:cNvPr>
          <p:cNvPicPr>
            <a:picLocks noChangeAspect="1"/>
          </p:cNvPicPr>
          <p:nvPr/>
        </p:nvPicPr>
        <p:blipFill>
          <a:blip r:embed="rId12"/>
          <a:stretch>
            <a:fillRect/>
          </a:stretch>
        </p:blipFill>
        <p:spPr>
          <a:xfrm>
            <a:off x="350544" y="1095669"/>
            <a:ext cx="3799150" cy="3799150"/>
          </a:xfrm>
          <a:prstGeom prst="rect">
            <a:avLst/>
          </a:prstGeom>
        </p:spPr>
      </p:pic>
    </p:spTree>
    <p:extLst>
      <p:ext uri="{BB962C8B-B14F-4D97-AF65-F5344CB8AC3E}">
        <p14:creationId xmlns:p14="http://schemas.microsoft.com/office/powerpoint/2010/main" val="25866359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D3AA7E1-8AF7-6E48-8C25-3EB1C0E6A9F4}"/>
              </a:ext>
            </a:extLst>
          </p:cNvPr>
          <p:cNvSpPr>
            <a:spLocks noGrp="1"/>
          </p:cNvSpPr>
          <p:nvPr>
            <p:ph type="body" sz="quarter" idx="11"/>
          </p:nvPr>
        </p:nvSpPr>
        <p:spPr>
          <a:xfrm>
            <a:off x="-1" y="0"/>
            <a:ext cx="4893206" cy="687600"/>
          </a:xfrm>
          <a:solidFill>
            <a:srgbClr val="90D01A"/>
          </a:solidFill>
        </p:spPr>
        <p:txBody>
          <a:bodyPr/>
          <a:lstStyle/>
          <a:p>
            <a:pPr algn="l"/>
            <a:r>
              <a:rPr lang="fr-FR" sz="3200" b="0" dirty="0" err="1">
                <a:latin typeface="Calibri Light" panose="020F0302020204030204" pitchFamily="34" charset="0"/>
                <a:cs typeface="Calibri Light" panose="020F0302020204030204" pitchFamily="34" charset="0"/>
              </a:rPr>
              <a:t>Context</a:t>
            </a:r>
            <a:endParaRPr lang="fr-FR" sz="3200" b="0" dirty="0">
              <a:latin typeface="Calibri Light" panose="020F0302020204030204" pitchFamily="34" charset="0"/>
              <a:cs typeface="Calibri Light" panose="020F0302020204030204" pitchFamily="34" charset="0"/>
            </a:endParaRPr>
          </a:p>
        </p:txBody>
      </p:sp>
      <p:sp>
        <p:nvSpPr>
          <p:cNvPr id="12" name="Espace réservé du numéro de diapositive 5">
            <a:extLst>
              <a:ext uri="{FF2B5EF4-FFF2-40B4-BE49-F238E27FC236}">
                <a16:creationId xmlns:a16="http://schemas.microsoft.com/office/drawing/2014/main" id="{81FB78FA-AC1F-4B4E-A376-93D6606760B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solidFill>
                  <a:srgbClr val="90D01A"/>
                </a:solidFill>
                <a:latin typeface="Lora"/>
              </a:rPr>
              <a:pPr algn="l"/>
              <a:t>2</a:t>
            </a:fld>
            <a:endParaRPr lang="fr-FR" dirty="0">
              <a:solidFill>
                <a:srgbClr val="90D01A"/>
              </a:solidFill>
              <a:latin typeface="Lora"/>
            </a:endParaRPr>
          </a:p>
        </p:txBody>
      </p:sp>
      <p:sp>
        <p:nvSpPr>
          <p:cNvPr id="4" name="ZoneTexte 3">
            <a:extLst>
              <a:ext uri="{FF2B5EF4-FFF2-40B4-BE49-F238E27FC236}">
                <a16:creationId xmlns:a16="http://schemas.microsoft.com/office/drawing/2014/main" id="{C41B1BAF-BA4A-5E49-EEC9-A3520E40D371}"/>
              </a:ext>
            </a:extLst>
          </p:cNvPr>
          <p:cNvSpPr txBox="1"/>
          <p:nvPr/>
        </p:nvSpPr>
        <p:spPr>
          <a:xfrm>
            <a:off x="255211" y="1070922"/>
            <a:ext cx="4849686" cy="2893100"/>
          </a:xfrm>
          <a:prstGeom prst="rect">
            <a:avLst/>
          </a:prstGeom>
          <a:noFill/>
        </p:spPr>
        <p:txBody>
          <a:bodyPr wrap="square">
            <a:spAutoFit/>
          </a:bodyPr>
          <a:lstStyle/>
          <a:p>
            <a:pPr marL="285750" indent="-285750">
              <a:buClr>
                <a:schemeClr val="accent2"/>
              </a:buClr>
              <a:buFont typeface="Wingdings" pitchFamily="2" charset="2"/>
              <a:buChar char="§"/>
            </a:pPr>
            <a:r>
              <a:rPr lang="en-CA" sz="1400" dirty="0">
                <a:latin typeface="Calibri Light" panose="020F0302020204030204" pitchFamily="34" charset="0"/>
                <a:cs typeface="Calibri Light" panose="020F0302020204030204" pitchFamily="34" charset="0"/>
              </a:rPr>
              <a:t>Since 2008, in Quebec, Parenting Skills Training Programs (PSTP) are developed and adapted for families, where at least one of the parents has an addiction.</a:t>
            </a:r>
          </a:p>
          <a:p>
            <a:pPr>
              <a:buClr>
                <a:schemeClr val="accent2"/>
              </a:buClr>
            </a:pPr>
            <a:endParaRPr lang="en-CA" sz="1400" dirty="0">
              <a:latin typeface="Calibri Light" panose="020F0302020204030204" pitchFamily="34" charset="0"/>
              <a:cs typeface="Calibri Light" panose="020F0302020204030204" pitchFamily="34" charset="0"/>
            </a:endParaRPr>
          </a:p>
          <a:p>
            <a:pPr marL="285750" indent="-285750">
              <a:buClr>
                <a:schemeClr val="accent2"/>
              </a:buClr>
              <a:buFont typeface="Wingdings" pitchFamily="2" charset="2"/>
              <a:buChar char="§"/>
            </a:pPr>
            <a:r>
              <a:rPr lang="en-CA" sz="1400" dirty="0">
                <a:latin typeface="Calibri Light" panose="020F0302020204030204" pitchFamily="34" charset="0"/>
                <a:cs typeface="Calibri Light" panose="020F0302020204030204" pitchFamily="34" charset="0"/>
              </a:rPr>
              <a:t>In 2018, after a study aimed at gathering information, comments and opinions on these programs, the Cap sur la </a:t>
            </a:r>
            <a:r>
              <a:rPr lang="en-CA" sz="1400" dirty="0" err="1">
                <a:latin typeface="Calibri Light" panose="020F0302020204030204" pitchFamily="34" charset="0"/>
                <a:cs typeface="Calibri Light" panose="020F0302020204030204" pitchFamily="34" charset="0"/>
              </a:rPr>
              <a:t>famille</a:t>
            </a:r>
            <a:r>
              <a:rPr lang="en-CA" sz="1400" dirty="0">
                <a:latin typeface="Calibri Light" panose="020F0302020204030204" pitchFamily="34" charset="0"/>
                <a:cs typeface="Calibri Light" panose="020F0302020204030204" pitchFamily="34" charset="0"/>
              </a:rPr>
              <a:t> program a PSTP specifically aimed at parents with addictions and their children aged 6 to 12 years old was developed. ​</a:t>
            </a:r>
          </a:p>
          <a:p>
            <a:pPr>
              <a:buClr>
                <a:schemeClr val="accent2"/>
              </a:buClr>
            </a:pPr>
            <a:endParaRPr lang="en-CA" sz="1400" dirty="0">
              <a:latin typeface="Calibri Light" panose="020F0302020204030204" pitchFamily="34" charset="0"/>
              <a:cs typeface="Calibri Light" panose="020F0302020204030204" pitchFamily="34" charset="0"/>
            </a:endParaRPr>
          </a:p>
          <a:p>
            <a:pPr marL="285750" indent="-285750">
              <a:buClr>
                <a:schemeClr val="accent2"/>
              </a:buClr>
              <a:buFont typeface="Wingdings" pitchFamily="2" charset="2"/>
              <a:buChar char="§"/>
            </a:pPr>
            <a:r>
              <a:rPr lang="en-CA" sz="1400" dirty="0">
                <a:latin typeface="Calibri Light" panose="020F0302020204030204" pitchFamily="34" charset="0"/>
                <a:cs typeface="Calibri Light" panose="020F0302020204030204" pitchFamily="34" charset="0"/>
              </a:rPr>
              <a:t>Over the past 5 years, the Cap sur la </a:t>
            </a:r>
            <a:r>
              <a:rPr lang="en-CA" sz="1400" dirty="0" err="1">
                <a:latin typeface="Calibri Light" panose="020F0302020204030204" pitchFamily="34" charset="0"/>
                <a:cs typeface="Calibri Light" panose="020F0302020204030204" pitchFamily="34" charset="0"/>
              </a:rPr>
              <a:t>famille</a:t>
            </a:r>
            <a:r>
              <a:rPr lang="en-CA" sz="1400" dirty="0">
                <a:latin typeface="Calibri Light" panose="020F0302020204030204" pitchFamily="34" charset="0"/>
                <a:cs typeface="Calibri Light" panose="020F0302020204030204" pitchFamily="34" charset="0"/>
              </a:rPr>
              <a:t> program has been implemented in several Addiction Treatment Centers in Quebec.</a:t>
            </a:r>
          </a:p>
        </p:txBody>
      </p:sp>
      <p:pic>
        <p:nvPicPr>
          <p:cNvPr id="6" name="Image 5" descr="Une image contenant carte&#10;&#10;Description générée automatiquement">
            <a:extLst>
              <a:ext uri="{FF2B5EF4-FFF2-40B4-BE49-F238E27FC236}">
                <a16:creationId xmlns:a16="http://schemas.microsoft.com/office/drawing/2014/main" id="{B55B3846-E62D-7D65-78D9-51433E115173}"/>
              </a:ext>
            </a:extLst>
          </p:cNvPr>
          <p:cNvPicPr>
            <a:picLocks noChangeAspect="1"/>
          </p:cNvPicPr>
          <p:nvPr>
            <p:custDataLst>
              <p:tags r:id="rId1"/>
            </p:custDataLst>
          </p:nvPr>
        </p:nvPicPr>
        <p:blipFill>
          <a:blip r:embed="rId4"/>
          <a:stretch>
            <a:fillRect/>
          </a:stretch>
        </p:blipFill>
        <p:spPr>
          <a:xfrm>
            <a:off x="4893205" y="213079"/>
            <a:ext cx="4554747" cy="4439229"/>
          </a:xfrm>
          <a:prstGeom prst="rect">
            <a:avLst/>
          </a:prstGeom>
        </p:spPr>
      </p:pic>
    </p:spTree>
    <p:extLst>
      <p:ext uri="{BB962C8B-B14F-4D97-AF65-F5344CB8AC3E}">
        <p14:creationId xmlns:p14="http://schemas.microsoft.com/office/powerpoint/2010/main" val="152191710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5">
            <a:extLst>
              <a:ext uri="{FF2B5EF4-FFF2-40B4-BE49-F238E27FC236}">
                <a16:creationId xmlns:a16="http://schemas.microsoft.com/office/drawing/2014/main" id="{81FB78FA-AC1F-4B4E-A376-93D6606760B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solidFill>
                  <a:srgbClr val="90D01A"/>
                </a:solidFill>
                <a:latin typeface="Lora"/>
              </a:rPr>
              <a:pPr algn="l"/>
              <a:t>20</a:t>
            </a:fld>
            <a:endParaRPr lang="fr-FR" dirty="0">
              <a:solidFill>
                <a:srgbClr val="90D01A"/>
              </a:solidFill>
              <a:latin typeface="Lora"/>
            </a:endParaRPr>
          </a:p>
        </p:txBody>
      </p:sp>
      <p:sp>
        <p:nvSpPr>
          <p:cNvPr id="14" name="Espace réservé du texte 2">
            <a:extLst>
              <a:ext uri="{FF2B5EF4-FFF2-40B4-BE49-F238E27FC236}">
                <a16:creationId xmlns:a16="http://schemas.microsoft.com/office/drawing/2014/main" id="{5DE4FE9C-7ED7-63B4-1C3C-6C4DC75A0A0E}"/>
              </a:ext>
            </a:extLst>
          </p:cNvPr>
          <p:cNvSpPr txBox="1">
            <a:spLocks/>
          </p:cNvSpPr>
          <p:nvPr/>
        </p:nvSpPr>
        <p:spPr>
          <a:xfrm>
            <a:off x="0" y="0"/>
            <a:ext cx="4894218" cy="687600"/>
          </a:xfrm>
          <a:prstGeom prst="rect">
            <a:avLst/>
          </a:prstGeom>
          <a:solidFill>
            <a:srgbClr val="90D01A"/>
          </a:solidFill>
        </p:spPr>
        <p:txBody>
          <a:bodyPr vert="horz" lIns="108000" tIns="0" rIns="108000" bIns="0" rtlCol="0" anchor="ctr">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2000" b="1" kern="1200">
                <a:solidFill>
                  <a:schemeClr val="bg1"/>
                </a:solidFill>
                <a:latin typeface="Times" pitchFamily="2" charset="0"/>
                <a:ea typeface="+mn-ea"/>
                <a:cs typeface="+mn-cs"/>
              </a:defRPr>
            </a:lvl1pPr>
            <a:lvl2pPr marL="0" indent="0" algn="ctr" defTabSz="914400" rtl="0" eaLnBrk="1" latinLnBrk="0" hangingPunct="1">
              <a:lnSpc>
                <a:spcPct val="90000"/>
              </a:lnSpc>
              <a:spcBef>
                <a:spcPts val="0"/>
              </a:spcBef>
              <a:spcAft>
                <a:spcPts val="0"/>
              </a:spcAft>
              <a:buFont typeface="Arial" panose="020B0604020202020204" pitchFamily="34" charset="0"/>
              <a:buNone/>
              <a:tabLst/>
              <a:defRPr sz="1000" b="0" kern="1200">
                <a:solidFill>
                  <a:schemeClr val="bg1"/>
                </a:solidFill>
                <a:latin typeface="+mn-lt"/>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kern="1200">
                <a:solidFill>
                  <a:schemeClr val="tx2"/>
                </a:solidFill>
                <a:latin typeface="+mn-lt"/>
                <a:ea typeface="+mn-ea"/>
                <a:cs typeface="+mn-cs"/>
              </a:defRPr>
            </a:lvl3pPr>
            <a:lvl4pPr marL="271463" indent="-93663" algn="l" defTabSz="914400" rtl="0" eaLnBrk="1" latinLnBrk="0" hangingPunct="1">
              <a:lnSpc>
                <a:spcPct val="100000"/>
              </a:lnSpc>
              <a:spcBef>
                <a:spcPts val="0"/>
              </a:spcBef>
              <a:spcAft>
                <a:spcPts val="400"/>
              </a:spcAft>
              <a:buFont typeface="Arial" panose="020B0604020202020204" pitchFamily="34" charset="0"/>
              <a:buChar char="•"/>
              <a:tabLst/>
              <a:defRPr sz="950" kern="1200">
                <a:solidFill>
                  <a:schemeClr val="tx2"/>
                </a:solidFill>
                <a:latin typeface="+mn-lt"/>
                <a:ea typeface="+mn-ea"/>
                <a:cs typeface="+mn-cs"/>
              </a:defRPr>
            </a:lvl4pPr>
            <a:lvl5pPr marL="493713" indent="-136525" algn="l" defTabSz="914400" rtl="0" eaLnBrk="1" latinLnBrk="0" hangingPunct="1">
              <a:lnSpc>
                <a:spcPct val="100000"/>
              </a:lnSpc>
              <a:spcBef>
                <a:spcPts val="0"/>
              </a:spcBef>
              <a:spcAft>
                <a:spcPts val="400"/>
              </a:spcAft>
              <a:buClr>
                <a:schemeClr val="accent1"/>
              </a:buClr>
              <a:buSzPct val="90000"/>
              <a:buFont typeface="+mj-lt"/>
              <a:buAutoNum type="alphaUcPeriod"/>
              <a:tabLst/>
              <a:defRPr sz="9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3200" b="0" dirty="0">
                <a:latin typeface="DM Sans"/>
              </a:rPr>
              <a:t>Conclusion</a:t>
            </a:r>
          </a:p>
        </p:txBody>
      </p:sp>
      <p:sp>
        <p:nvSpPr>
          <p:cNvPr id="3" name="ZoneTexte 2">
            <a:extLst>
              <a:ext uri="{FF2B5EF4-FFF2-40B4-BE49-F238E27FC236}">
                <a16:creationId xmlns:a16="http://schemas.microsoft.com/office/drawing/2014/main" id="{3A061307-BAA8-BFDB-39F0-DD322005FFF1}"/>
              </a:ext>
            </a:extLst>
          </p:cNvPr>
          <p:cNvSpPr txBox="1"/>
          <p:nvPr/>
        </p:nvSpPr>
        <p:spPr>
          <a:xfrm>
            <a:off x="376619" y="1096193"/>
            <a:ext cx="5282753" cy="3447098"/>
          </a:xfrm>
          <a:prstGeom prst="rect">
            <a:avLst/>
          </a:prstGeom>
          <a:noFill/>
        </p:spPr>
        <p:txBody>
          <a:bodyPr wrap="square">
            <a:spAutoFit/>
          </a:bodyPr>
          <a:lstStyle/>
          <a:p>
            <a:pPr marL="171450" marR="0" lvl="0" indent="-171450" algn="l" defTabSz="685800" rtl="0" eaLnBrk="1" fontAlgn="auto" latinLnBrk="0" hangingPunct="1">
              <a:lnSpc>
                <a:spcPct val="100000"/>
              </a:lnSpc>
              <a:spcBef>
                <a:spcPts val="0"/>
              </a:spcBef>
              <a:spcAft>
                <a:spcPts val="0"/>
              </a:spcAft>
              <a:buClr>
                <a:srgbClr val="92D050"/>
              </a:buClr>
              <a:buSzTx/>
              <a:buFont typeface="Wingdings" pitchFamily="2" charset="2"/>
              <a:buChar char="§"/>
              <a:tabLst/>
              <a:defRPr/>
            </a:pPr>
            <a:r>
              <a:rPr lang="en-CA" sz="1400" dirty="0">
                <a:latin typeface="Calibri Light" panose="020F0302020204030204" pitchFamily="34" charset="0"/>
                <a:cs typeface="Calibri Light" panose="020F0302020204030204" pitchFamily="34" charset="0"/>
              </a:rPr>
              <a:t>Different profiles of families participated in the Cap sur la </a:t>
            </a:r>
            <a:r>
              <a:rPr lang="en-CA" sz="1400" dirty="0" err="1">
                <a:latin typeface="Calibri Light" panose="020F0302020204030204" pitchFamily="34" charset="0"/>
                <a:cs typeface="Calibri Light" panose="020F0302020204030204" pitchFamily="34" charset="0"/>
              </a:rPr>
              <a:t>famille</a:t>
            </a:r>
            <a:r>
              <a:rPr lang="en-CA" sz="1400" dirty="0">
                <a:latin typeface="Calibri Light" panose="020F0302020204030204" pitchFamily="34" charset="0"/>
                <a:cs typeface="Calibri Light" panose="020F0302020204030204" pitchFamily="34" charset="0"/>
              </a:rPr>
              <a:t> program.</a:t>
            </a:r>
          </a:p>
          <a:p>
            <a:pPr marL="171450" marR="0" lvl="0" indent="-171450" algn="l" defTabSz="685800" rtl="0" eaLnBrk="1" fontAlgn="auto" latinLnBrk="0" hangingPunct="1">
              <a:lnSpc>
                <a:spcPct val="100000"/>
              </a:lnSpc>
              <a:spcBef>
                <a:spcPts val="0"/>
              </a:spcBef>
              <a:spcAft>
                <a:spcPts val="0"/>
              </a:spcAft>
              <a:buClr>
                <a:srgbClr val="92D050"/>
              </a:buClr>
              <a:buSzTx/>
              <a:buFont typeface="Wingdings" pitchFamily="2" charset="2"/>
              <a:buChar char="§"/>
              <a:tabLst/>
              <a:defRPr/>
            </a:pPr>
            <a:endParaRPr lang="en-CA" sz="1400" dirty="0">
              <a:latin typeface="Calibri Light" panose="020F0302020204030204" pitchFamily="34" charset="0"/>
              <a:cs typeface="Calibri Light" panose="020F0302020204030204" pitchFamily="34" charset="0"/>
            </a:endParaRPr>
          </a:p>
          <a:p>
            <a:pPr marL="171450" marR="0" lvl="0" indent="-171450" algn="l" defTabSz="685800" rtl="0" eaLnBrk="1" fontAlgn="auto" latinLnBrk="0" hangingPunct="1">
              <a:lnSpc>
                <a:spcPct val="100000"/>
              </a:lnSpc>
              <a:spcBef>
                <a:spcPts val="0"/>
              </a:spcBef>
              <a:spcAft>
                <a:spcPts val="0"/>
              </a:spcAft>
              <a:buClr>
                <a:srgbClr val="92D050"/>
              </a:buClr>
              <a:buSzTx/>
              <a:buFont typeface="Wingdings" pitchFamily="2" charset="2"/>
              <a:buChar char="§"/>
              <a:tabLst/>
              <a:defRPr/>
            </a:pPr>
            <a:r>
              <a:rPr lang="en-CA" sz="1400" dirty="0">
                <a:latin typeface="Calibri Light" panose="020F0302020204030204" pitchFamily="34" charset="0"/>
                <a:cs typeface="Calibri Light" panose="020F0302020204030204" pitchFamily="34" charset="0"/>
              </a:rPr>
              <a:t>It is easy to understand why the families who present important difficulties agree to participate in the Cap sur la </a:t>
            </a:r>
            <a:r>
              <a:rPr lang="en-CA" sz="1400" dirty="0" err="1">
                <a:latin typeface="Calibri Light" panose="020F0302020204030204" pitchFamily="34" charset="0"/>
                <a:cs typeface="Calibri Light" panose="020F0302020204030204" pitchFamily="34" charset="0"/>
              </a:rPr>
              <a:t>famille</a:t>
            </a:r>
            <a:r>
              <a:rPr lang="en-CA" sz="1400" dirty="0">
                <a:latin typeface="Calibri Light" panose="020F0302020204030204" pitchFamily="34" charset="0"/>
                <a:cs typeface="Calibri Light" panose="020F0302020204030204" pitchFamily="34" charset="0"/>
              </a:rPr>
              <a:t> program. </a:t>
            </a:r>
          </a:p>
          <a:p>
            <a:pPr marL="171450" marR="0" lvl="0" indent="-171450" algn="l" defTabSz="685800" rtl="0" eaLnBrk="1" fontAlgn="auto" latinLnBrk="0" hangingPunct="1">
              <a:lnSpc>
                <a:spcPct val="100000"/>
              </a:lnSpc>
              <a:spcBef>
                <a:spcPts val="0"/>
              </a:spcBef>
              <a:spcAft>
                <a:spcPts val="0"/>
              </a:spcAft>
              <a:buClr>
                <a:srgbClr val="92D050"/>
              </a:buClr>
              <a:buSzTx/>
              <a:buFont typeface="Wingdings" pitchFamily="2" charset="2"/>
              <a:buChar char="§"/>
              <a:tabLst/>
              <a:defRPr/>
            </a:pPr>
            <a:endParaRPr lang="en-CA" sz="1400" dirty="0">
              <a:latin typeface="Calibri Light" panose="020F0302020204030204" pitchFamily="34" charset="0"/>
              <a:cs typeface="Calibri Light" panose="020F0302020204030204" pitchFamily="34" charset="0"/>
            </a:endParaRPr>
          </a:p>
          <a:p>
            <a:pPr marL="171450" marR="0" lvl="0" indent="-171450" algn="l" defTabSz="685800" rtl="0" eaLnBrk="1" fontAlgn="auto" latinLnBrk="0" hangingPunct="1">
              <a:lnSpc>
                <a:spcPct val="100000"/>
              </a:lnSpc>
              <a:spcBef>
                <a:spcPts val="0"/>
              </a:spcBef>
              <a:spcAft>
                <a:spcPts val="0"/>
              </a:spcAft>
              <a:buClr>
                <a:srgbClr val="92D050"/>
              </a:buClr>
              <a:buSzTx/>
              <a:buFont typeface="Wingdings" pitchFamily="2" charset="2"/>
              <a:buChar char="§"/>
              <a:tabLst/>
              <a:defRPr/>
            </a:pPr>
            <a:r>
              <a:rPr lang="en-CA" sz="1400" dirty="0">
                <a:latin typeface="Calibri Light" panose="020F0302020204030204" pitchFamily="34" charset="0"/>
                <a:cs typeface="Calibri Light" panose="020F0302020204030204" pitchFamily="34" charset="0"/>
              </a:rPr>
              <a:t>Why families reporting fewer difficulties did it? </a:t>
            </a:r>
          </a:p>
          <a:p>
            <a:pPr marL="628650" lvl="1" indent="-171450" defTabSz="685800">
              <a:buClr>
                <a:srgbClr val="92D050"/>
              </a:buClr>
              <a:buFont typeface="Wingdings" pitchFamily="2" charset="2"/>
              <a:buChar char="§"/>
              <a:defRPr/>
            </a:pPr>
            <a:r>
              <a:rPr lang="en-CA" sz="1400" dirty="0">
                <a:latin typeface="Calibri Light" panose="020F0302020204030204" pitchFamily="34" charset="0"/>
                <a:cs typeface="Calibri Light" panose="020F0302020204030204" pitchFamily="34" charset="0"/>
              </a:rPr>
              <a:t>The presence of guilt,</a:t>
            </a:r>
          </a:p>
          <a:p>
            <a:pPr marL="628650" lvl="1" indent="-171450" defTabSz="685800">
              <a:buClr>
                <a:srgbClr val="92D050"/>
              </a:buClr>
              <a:buFont typeface="Wingdings" pitchFamily="2" charset="2"/>
              <a:buChar char="§"/>
              <a:defRPr/>
            </a:pPr>
            <a:r>
              <a:rPr lang="en-CA" sz="1400" dirty="0">
                <a:latin typeface="Calibri Light" panose="020F0302020204030204" pitchFamily="34" charset="0"/>
                <a:cs typeface="Calibri Light" panose="020F0302020204030204" pitchFamily="34" charset="0"/>
              </a:rPr>
              <a:t>The wish to be a better parent for their children, </a:t>
            </a:r>
          </a:p>
          <a:p>
            <a:pPr marL="628650" lvl="1" indent="-171450" defTabSz="685800">
              <a:buClr>
                <a:srgbClr val="92D050"/>
              </a:buClr>
              <a:buFont typeface="Wingdings" pitchFamily="2" charset="2"/>
              <a:buChar char="§"/>
              <a:defRPr/>
            </a:pPr>
            <a:r>
              <a:rPr lang="en-CA" sz="1400" dirty="0">
                <a:latin typeface="Calibri Light" panose="020F0302020204030204" pitchFamily="34" charset="0"/>
                <a:cs typeface="Calibri Light" panose="020F0302020204030204" pitchFamily="34" charset="0"/>
              </a:rPr>
              <a:t>The recognition of difficulties, although they are lesser, </a:t>
            </a:r>
          </a:p>
          <a:p>
            <a:pPr marL="628650" lvl="1" indent="-171450" defTabSz="685800">
              <a:buClr>
                <a:srgbClr val="92D050"/>
              </a:buClr>
              <a:buFont typeface="Wingdings" pitchFamily="2" charset="2"/>
              <a:buChar char="§"/>
              <a:defRPr/>
            </a:pPr>
            <a:r>
              <a:rPr lang="en-CA" sz="1400" dirty="0">
                <a:latin typeface="Calibri Light" panose="020F0302020204030204" pitchFamily="34" charset="0"/>
                <a:cs typeface="Calibri Light" panose="020F0302020204030204" pitchFamily="34" charset="0"/>
              </a:rPr>
              <a:t>The presence of a strong therapeutic alliance with the professional who proposed to participate in the program.</a:t>
            </a:r>
          </a:p>
          <a:p>
            <a:pPr marR="0" lvl="0" algn="l" defTabSz="685800" rtl="0" eaLnBrk="1" fontAlgn="auto" latinLnBrk="0" hangingPunct="1">
              <a:lnSpc>
                <a:spcPct val="100000"/>
              </a:lnSpc>
              <a:spcBef>
                <a:spcPts val="0"/>
              </a:spcBef>
              <a:spcAft>
                <a:spcPts val="0"/>
              </a:spcAft>
              <a:buClr>
                <a:srgbClr val="92D050"/>
              </a:buClr>
              <a:buSzTx/>
              <a:tabLst/>
              <a:defRPr/>
            </a:pPr>
            <a:endParaRPr lang="en-CA" sz="1400" dirty="0">
              <a:latin typeface="Calibri Light" panose="020F0302020204030204" pitchFamily="34" charset="0"/>
              <a:cs typeface="Calibri Light" panose="020F0302020204030204" pitchFamily="34" charset="0"/>
            </a:endParaRPr>
          </a:p>
          <a:p>
            <a:pPr marL="171450" marR="0" lvl="0" indent="-171450" algn="l" defTabSz="685800" rtl="0" eaLnBrk="1" fontAlgn="auto" latinLnBrk="0" hangingPunct="1">
              <a:lnSpc>
                <a:spcPct val="100000"/>
              </a:lnSpc>
              <a:spcBef>
                <a:spcPts val="0"/>
              </a:spcBef>
              <a:spcAft>
                <a:spcPts val="0"/>
              </a:spcAft>
              <a:buClr>
                <a:srgbClr val="92D050"/>
              </a:buClr>
              <a:buSzTx/>
              <a:buFont typeface="Wingdings" pitchFamily="2" charset="2"/>
              <a:buChar char="§"/>
              <a:tabLst/>
              <a:defRPr/>
            </a:pPr>
            <a:endParaRPr lang="en-CA" sz="1200" dirty="0">
              <a:latin typeface="Calibri Light" panose="020F0302020204030204" pitchFamily="34" charset="0"/>
              <a:cs typeface="Calibri Light" panose="020F0302020204030204" pitchFamily="34" charset="0"/>
            </a:endParaRPr>
          </a:p>
          <a:p>
            <a:pPr marL="628650" lvl="1" indent="-171450" defTabSz="685800">
              <a:buClr>
                <a:srgbClr val="92D050"/>
              </a:buClr>
              <a:buFont typeface="Wingdings" pitchFamily="2" charset="2"/>
              <a:buChar char="§"/>
              <a:defRPr/>
            </a:pPr>
            <a:endParaRPr lang="en-CA" sz="1200" dirty="0">
              <a:latin typeface="Calibri Light" panose="020F0302020204030204" pitchFamily="34" charset="0"/>
              <a:cs typeface="Calibri Light" panose="020F0302020204030204" pitchFamily="34" charset="0"/>
            </a:endParaRPr>
          </a:p>
          <a:p>
            <a:pPr marL="171450" marR="0" lvl="0" indent="-171450" algn="l" defTabSz="685800" rtl="0" eaLnBrk="1" fontAlgn="auto" latinLnBrk="0" hangingPunct="1">
              <a:lnSpc>
                <a:spcPct val="100000"/>
              </a:lnSpc>
              <a:spcBef>
                <a:spcPts val="0"/>
              </a:spcBef>
              <a:spcAft>
                <a:spcPts val="0"/>
              </a:spcAft>
              <a:buClr>
                <a:srgbClr val="92D050"/>
              </a:buClr>
              <a:buSzTx/>
              <a:buFont typeface="Wingdings" pitchFamily="2" charset="2"/>
              <a:buChar char="§"/>
              <a:tabLst/>
              <a:defRPr/>
            </a:pPr>
            <a:endParaRPr lang="en-CA" sz="1200" dirty="0">
              <a:latin typeface="Calibri Light" panose="020F0302020204030204" pitchFamily="34" charset="0"/>
              <a:cs typeface="Calibri Light" panose="020F0302020204030204" pitchFamily="34" charset="0"/>
            </a:endParaRPr>
          </a:p>
        </p:txBody>
      </p:sp>
      <p:pic>
        <p:nvPicPr>
          <p:cNvPr id="6" name="Image 5">
            <a:extLst>
              <a:ext uri="{FF2B5EF4-FFF2-40B4-BE49-F238E27FC236}">
                <a16:creationId xmlns:a16="http://schemas.microsoft.com/office/drawing/2014/main" id="{CF1BD8FC-1B68-0C3D-C86B-92EE7F89A283}"/>
              </a:ext>
            </a:extLst>
          </p:cNvPr>
          <p:cNvPicPr>
            <a:picLocks noChangeAspect="1"/>
          </p:cNvPicPr>
          <p:nvPr/>
        </p:nvPicPr>
        <p:blipFill>
          <a:blip r:embed="rId3"/>
          <a:stretch>
            <a:fillRect/>
          </a:stretch>
        </p:blipFill>
        <p:spPr>
          <a:xfrm rot="1092147">
            <a:off x="5066499" y="564281"/>
            <a:ext cx="4301992" cy="4301992"/>
          </a:xfrm>
          <a:prstGeom prst="rect">
            <a:avLst/>
          </a:prstGeom>
        </p:spPr>
      </p:pic>
    </p:spTree>
    <p:extLst>
      <p:ext uri="{BB962C8B-B14F-4D97-AF65-F5344CB8AC3E}">
        <p14:creationId xmlns:p14="http://schemas.microsoft.com/office/powerpoint/2010/main" val="153267336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5">
            <a:extLst>
              <a:ext uri="{FF2B5EF4-FFF2-40B4-BE49-F238E27FC236}">
                <a16:creationId xmlns:a16="http://schemas.microsoft.com/office/drawing/2014/main" id="{81FB78FA-AC1F-4B4E-A376-93D6606760B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solidFill>
                  <a:srgbClr val="90D01A"/>
                </a:solidFill>
                <a:latin typeface="Lora"/>
              </a:rPr>
              <a:pPr algn="l"/>
              <a:t>21</a:t>
            </a:fld>
            <a:endParaRPr lang="fr-FR" dirty="0">
              <a:solidFill>
                <a:srgbClr val="90D01A"/>
              </a:solidFill>
              <a:latin typeface="Lora"/>
            </a:endParaRPr>
          </a:p>
        </p:txBody>
      </p:sp>
      <p:sp>
        <p:nvSpPr>
          <p:cNvPr id="14" name="Espace réservé du texte 2">
            <a:extLst>
              <a:ext uri="{FF2B5EF4-FFF2-40B4-BE49-F238E27FC236}">
                <a16:creationId xmlns:a16="http://schemas.microsoft.com/office/drawing/2014/main" id="{5DE4FE9C-7ED7-63B4-1C3C-6C4DC75A0A0E}"/>
              </a:ext>
            </a:extLst>
          </p:cNvPr>
          <p:cNvSpPr txBox="1">
            <a:spLocks/>
          </p:cNvSpPr>
          <p:nvPr/>
        </p:nvSpPr>
        <p:spPr>
          <a:xfrm>
            <a:off x="-1" y="0"/>
            <a:ext cx="4893206" cy="687600"/>
          </a:xfrm>
          <a:prstGeom prst="rect">
            <a:avLst/>
          </a:prstGeom>
          <a:solidFill>
            <a:srgbClr val="90D01A"/>
          </a:solidFill>
        </p:spPr>
        <p:txBody>
          <a:bodyPr vert="horz" lIns="108000" tIns="0" rIns="108000" bIns="0" rtlCol="0" anchor="ctr">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2000" b="1" kern="1200">
                <a:solidFill>
                  <a:schemeClr val="bg1"/>
                </a:solidFill>
                <a:latin typeface="Times" pitchFamily="2" charset="0"/>
                <a:ea typeface="+mn-ea"/>
                <a:cs typeface="+mn-cs"/>
              </a:defRPr>
            </a:lvl1pPr>
            <a:lvl2pPr marL="0" indent="0" algn="ctr" defTabSz="914400" rtl="0" eaLnBrk="1" latinLnBrk="0" hangingPunct="1">
              <a:lnSpc>
                <a:spcPct val="90000"/>
              </a:lnSpc>
              <a:spcBef>
                <a:spcPts val="0"/>
              </a:spcBef>
              <a:spcAft>
                <a:spcPts val="0"/>
              </a:spcAft>
              <a:buFont typeface="Arial" panose="020B0604020202020204" pitchFamily="34" charset="0"/>
              <a:buNone/>
              <a:tabLst/>
              <a:defRPr sz="1000" b="0" kern="1200">
                <a:solidFill>
                  <a:schemeClr val="bg1"/>
                </a:solidFill>
                <a:latin typeface="+mn-lt"/>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kern="1200">
                <a:solidFill>
                  <a:schemeClr val="tx2"/>
                </a:solidFill>
                <a:latin typeface="+mn-lt"/>
                <a:ea typeface="+mn-ea"/>
                <a:cs typeface="+mn-cs"/>
              </a:defRPr>
            </a:lvl3pPr>
            <a:lvl4pPr marL="271463" indent="-93663" algn="l" defTabSz="914400" rtl="0" eaLnBrk="1" latinLnBrk="0" hangingPunct="1">
              <a:lnSpc>
                <a:spcPct val="100000"/>
              </a:lnSpc>
              <a:spcBef>
                <a:spcPts val="0"/>
              </a:spcBef>
              <a:spcAft>
                <a:spcPts val="400"/>
              </a:spcAft>
              <a:buFont typeface="Arial" panose="020B0604020202020204" pitchFamily="34" charset="0"/>
              <a:buChar char="•"/>
              <a:tabLst/>
              <a:defRPr sz="950" kern="1200">
                <a:solidFill>
                  <a:schemeClr val="tx2"/>
                </a:solidFill>
                <a:latin typeface="+mn-lt"/>
                <a:ea typeface="+mn-ea"/>
                <a:cs typeface="+mn-cs"/>
              </a:defRPr>
            </a:lvl4pPr>
            <a:lvl5pPr marL="493713" indent="-136525" algn="l" defTabSz="914400" rtl="0" eaLnBrk="1" latinLnBrk="0" hangingPunct="1">
              <a:lnSpc>
                <a:spcPct val="100000"/>
              </a:lnSpc>
              <a:spcBef>
                <a:spcPts val="0"/>
              </a:spcBef>
              <a:spcAft>
                <a:spcPts val="400"/>
              </a:spcAft>
              <a:buClr>
                <a:schemeClr val="accent1"/>
              </a:buClr>
              <a:buSzPct val="90000"/>
              <a:buFont typeface="+mj-lt"/>
              <a:buAutoNum type="alphaUcPeriod"/>
              <a:tabLst/>
              <a:defRPr sz="9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3200" b="0" dirty="0">
                <a:latin typeface="DM Sans"/>
              </a:rPr>
              <a:t>Conclusion</a:t>
            </a:r>
          </a:p>
        </p:txBody>
      </p:sp>
      <p:sp>
        <p:nvSpPr>
          <p:cNvPr id="2" name="ZoneTexte 1">
            <a:extLst>
              <a:ext uri="{FF2B5EF4-FFF2-40B4-BE49-F238E27FC236}">
                <a16:creationId xmlns:a16="http://schemas.microsoft.com/office/drawing/2014/main" id="{B6DB0044-522D-7898-DC71-E158113AB259}"/>
              </a:ext>
            </a:extLst>
          </p:cNvPr>
          <p:cNvSpPr txBox="1"/>
          <p:nvPr/>
        </p:nvSpPr>
        <p:spPr>
          <a:xfrm>
            <a:off x="3290860" y="1350351"/>
            <a:ext cx="5538799" cy="3323987"/>
          </a:xfrm>
          <a:prstGeom prst="rect">
            <a:avLst/>
          </a:prstGeom>
          <a:noFill/>
        </p:spPr>
        <p:txBody>
          <a:bodyPr wrap="square" rtlCol="0">
            <a:spAutoFit/>
          </a:bodyPr>
          <a:lstStyle/>
          <a:p>
            <a:pPr marL="285750" indent="-285750" algn="just">
              <a:buClr>
                <a:srgbClr val="92D050"/>
              </a:buClr>
              <a:buFont typeface="Wingdings" pitchFamily="2" charset="2"/>
              <a:buChar char="§"/>
            </a:pPr>
            <a:r>
              <a:rPr lang="en-CA" sz="1400" dirty="0">
                <a:latin typeface="Calibri Light" panose="020F0302020204030204" pitchFamily="34" charset="0"/>
                <a:cs typeface="Calibri Light" panose="020F0302020204030204" pitchFamily="34" charset="0"/>
              </a:rPr>
              <a:t>Following the program, parents have …</a:t>
            </a:r>
          </a:p>
          <a:p>
            <a:pPr algn="just">
              <a:buClr>
                <a:srgbClr val="92D050"/>
              </a:buClr>
            </a:pPr>
            <a:endParaRPr lang="en-CA" sz="1400" dirty="0">
              <a:latin typeface="Calibri Light" panose="020F0302020204030204" pitchFamily="34" charset="0"/>
              <a:cs typeface="Calibri Light" panose="020F0302020204030204" pitchFamily="34" charset="0"/>
            </a:endParaRPr>
          </a:p>
          <a:p>
            <a:pPr marL="742950" lvl="1" indent="-285750" algn="just">
              <a:buClr>
                <a:srgbClr val="92D050"/>
              </a:buClr>
              <a:buFont typeface="Wingdings" pitchFamily="2" charset="2"/>
              <a:buChar char="§"/>
            </a:pPr>
            <a:r>
              <a:rPr lang="en-CA" sz="1400" dirty="0">
                <a:latin typeface="Calibri Light" panose="020F0302020204030204" pitchFamily="34" charset="0"/>
                <a:cs typeface="Calibri Light" panose="020F0302020204030204" pitchFamily="34" charset="0"/>
              </a:rPr>
              <a:t>A better sense of self-efficacy,</a:t>
            </a:r>
          </a:p>
          <a:p>
            <a:pPr marL="742950" lvl="1" indent="-285750" algn="just">
              <a:buClr>
                <a:srgbClr val="92D050"/>
              </a:buClr>
              <a:buFont typeface="Wingdings" pitchFamily="2" charset="2"/>
              <a:buChar char="§"/>
            </a:pPr>
            <a:r>
              <a:rPr lang="en-CA" sz="1400" dirty="0">
                <a:latin typeface="Calibri Light" panose="020F0302020204030204" pitchFamily="34" charset="0"/>
                <a:cs typeface="Calibri Light" panose="020F0302020204030204" pitchFamily="34" charset="0"/>
              </a:rPr>
              <a:t>Fewer symptoms of anxiety,</a:t>
            </a:r>
          </a:p>
          <a:p>
            <a:pPr marL="742950" lvl="1" indent="-285750" algn="just">
              <a:buClr>
                <a:srgbClr val="92D050"/>
              </a:buClr>
              <a:buFont typeface="Wingdings" pitchFamily="2" charset="2"/>
              <a:buChar char="§"/>
            </a:pPr>
            <a:r>
              <a:rPr lang="en-CA" sz="1400" dirty="0">
                <a:latin typeface="Calibri Light" panose="020F0302020204030204" pitchFamily="34" charset="0"/>
                <a:cs typeface="Calibri Light" panose="020F0302020204030204" pitchFamily="34" charset="0"/>
              </a:rPr>
              <a:t>More constant discipline,</a:t>
            </a:r>
          </a:p>
          <a:p>
            <a:pPr marL="742950" lvl="1" indent="-285750" algn="just">
              <a:buClr>
                <a:srgbClr val="92D050"/>
              </a:buClr>
              <a:buFont typeface="Wingdings" pitchFamily="2" charset="2"/>
              <a:buChar char="§"/>
            </a:pPr>
            <a:r>
              <a:rPr lang="en-CA" sz="1400" dirty="0">
                <a:latin typeface="Calibri Light" panose="020F0302020204030204" pitchFamily="34" charset="0"/>
                <a:cs typeface="Calibri Light" panose="020F0302020204030204" pitchFamily="34" charset="0"/>
              </a:rPr>
              <a:t>Better family functioning,</a:t>
            </a:r>
          </a:p>
          <a:p>
            <a:pPr marL="742950" lvl="1" indent="-285750" algn="just">
              <a:buClr>
                <a:srgbClr val="92D050"/>
              </a:buClr>
              <a:buFont typeface="Wingdings" pitchFamily="2" charset="2"/>
              <a:buChar char="§"/>
            </a:pPr>
            <a:r>
              <a:rPr lang="en-CA" sz="1400" dirty="0">
                <a:latin typeface="Calibri Light" panose="020F0302020204030204" pitchFamily="34" charset="0"/>
                <a:cs typeface="Calibri Light" panose="020F0302020204030204" pitchFamily="34" charset="0"/>
              </a:rPr>
              <a:t>Less hostile and neglectful behaviors towards their children.</a:t>
            </a:r>
          </a:p>
          <a:p>
            <a:pPr algn="just">
              <a:buClr>
                <a:srgbClr val="92D050"/>
              </a:buClr>
            </a:pPr>
            <a:endParaRPr lang="en-CA" sz="1400" dirty="0">
              <a:latin typeface="Calibri Light" panose="020F0302020204030204" pitchFamily="34" charset="0"/>
              <a:cs typeface="Calibri Light" panose="020F0302020204030204" pitchFamily="34" charset="0"/>
            </a:endParaRPr>
          </a:p>
          <a:p>
            <a:pPr marL="285750" indent="-285750" algn="just">
              <a:buClr>
                <a:srgbClr val="92D050"/>
              </a:buClr>
              <a:buFont typeface="Wingdings" pitchFamily="2" charset="2"/>
              <a:buChar char="§"/>
            </a:pPr>
            <a:r>
              <a:rPr lang="en-CA" sz="1400" dirty="0">
                <a:latin typeface="Calibri Light" panose="020F0302020204030204" pitchFamily="34" charset="0"/>
                <a:cs typeface="Calibri Light" panose="020F0302020204030204" pitchFamily="34" charset="0"/>
              </a:rPr>
              <a:t>Maybe bringing together families with different difficulties can allow mutual support, families not presenting all the difficulties at the same level.</a:t>
            </a:r>
          </a:p>
          <a:p>
            <a:pPr algn="just">
              <a:buClr>
                <a:srgbClr val="92D050"/>
              </a:buClr>
            </a:pPr>
            <a:endParaRPr lang="en-CA" sz="1400" dirty="0">
              <a:latin typeface="Calibri Light" panose="020F0302020204030204" pitchFamily="34" charset="0"/>
              <a:cs typeface="Calibri Light" panose="020F0302020204030204" pitchFamily="34" charset="0"/>
            </a:endParaRPr>
          </a:p>
          <a:p>
            <a:pPr marL="285750" indent="-285750" algn="just">
              <a:buClr>
                <a:srgbClr val="92D050"/>
              </a:buClr>
              <a:buFont typeface="Wingdings" pitchFamily="2" charset="2"/>
              <a:buChar char="§"/>
            </a:pPr>
            <a:r>
              <a:rPr lang="en-CA" sz="1400" dirty="0">
                <a:latin typeface="Calibri Light" panose="020F0302020204030204" pitchFamily="34" charset="0"/>
                <a:cs typeface="Calibri Light" panose="020F0302020204030204" pitchFamily="34" charset="0"/>
              </a:rPr>
              <a:t>The main challenges are recruiting and retaining the families who need it the most.</a:t>
            </a:r>
          </a:p>
          <a:p>
            <a:pPr marL="742950" lvl="1" indent="-285750" algn="just">
              <a:buClr>
                <a:srgbClr val="92D050"/>
              </a:buClr>
              <a:buFont typeface="Wingdings" pitchFamily="2" charset="2"/>
              <a:buChar char="§"/>
            </a:pPr>
            <a:endParaRPr lang="en-CA" sz="1400" dirty="0">
              <a:latin typeface="Calibri Light" panose="020F0302020204030204" pitchFamily="34" charset="0"/>
              <a:cs typeface="Calibri Light" panose="020F0302020204030204" pitchFamily="34" charset="0"/>
            </a:endParaRPr>
          </a:p>
        </p:txBody>
      </p:sp>
      <p:pic>
        <p:nvPicPr>
          <p:cNvPr id="5" name="Image 4">
            <a:extLst>
              <a:ext uri="{FF2B5EF4-FFF2-40B4-BE49-F238E27FC236}">
                <a16:creationId xmlns:a16="http://schemas.microsoft.com/office/drawing/2014/main" id="{E787ED01-9AE2-168A-2C2B-ED2825AD5F36}"/>
              </a:ext>
            </a:extLst>
          </p:cNvPr>
          <p:cNvPicPr>
            <a:picLocks noChangeAspect="1"/>
          </p:cNvPicPr>
          <p:nvPr/>
        </p:nvPicPr>
        <p:blipFill>
          <a:blip r:embed="rId3"/>
          <a:stretch>
            <a:fillRect/>
          </a:stretch>
        </p:blipFill>
        <p:spPr>
          <a:xfrm>
            <a:off x="-3676317" y="1563744"/>
            <a:ext cx="7652780" cy="3579756"/>
          </a:xfrm>
          <a:prstGeom prst="rect">
            <a:avLst/>
          </a:prstGeom>
        </p:spPr>
      </p:pic>
    </p:spTree>
    <p:extLst>
      <p:ext uri="{BB962C8B-B14F-4D97-AF65-F5344CB8AC3E}">
        <p14:creationId xmlns:p14="http://schemas.microsoft.com/office/powerpoint/2010/main" val="16408041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2AB0850-13C1-5E46-855D-28B8DF365343}"/>
              </a:ext>
            </a:extLst>
          </p:cNvPr>
          <p:cNvPicPr>
            <a:picLocks noChangeAspect="1"/>
          </p:cNvPicPr>
          <p:nvPr>
            <p:custDataLst>
              <p:tags r:id="rId1"/>
            </p:custDataLst>
          </p:nvPr>
        </p:nvPicPr>
        <p:blipFill>
          <a:blip r:embed="rId9"/>
          <a:stretch>
            <a:fillRect/>
          </a:stretch>
        </p:blipFill>
        <p:spPr>
          <a:xfrm>
            <a:off x="0" y="14691"/>
            <a:ext cx="9144000" cy="4648200"/>
          </a:xfrm>
          <a:prstGeom prst="rect">
            <a:avLst/>
          </a:prstGeom>
        </p:spPr>
      </p:pic>
      <p:sp>
        <p:nvSpPr>
          <p:cNvPr id="18" name="Rectangle 17">
            <a:extLst>
              <a:ext uri="{FF2B5EF4-FFF2-40B4-BE49-F238E27FC236}">
                <a16:creationId xmlns:a16="http://schemas.microsoft.com/office/drawing/2014/main" id="{371DC2FF-55D8-9F48-B848-19C00ED1682D}"/>
              </a:ext>
            </a:extLst>
          </p:cNvPr>
          <p:cNvSpPr/>
          <p:nvPr>
            <p:custDataLst>
              <p:tags r:id="rId2"/>
            </p:custDataLst>
          </p:nvPr>
        </p:nvSpPr>
        <p:spPr>
          <a:xfrm>
            <a:off x="0" y="4646140"/>
            <a:ext cx="9144000" cy="4973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121EBD52-1B02-524B-A690-1F20883DC492}"/>
              </a:ext>
            </a:extLst>
          </p:cNvPr>
          <p:cNvSpPr>
            <a:spLocks noGrp="1"/>
          </p:cNvSpPr>
          <p:nvPr>
            <p:ph type="body" sz="quarter" idx="11"/>
            <p:custDataLst>
              <p:tags r:id="rId3"/>
            </p:custDataLst>
          </p:nvPr>
        </p:nvSpPr>
        <p:spPr>
          <a:xfrm>
            <a:off x="420131" y="-37388"/>
            <a:ext cx="4375894" cy="4631108"/>
          </a:xfrm>
        </p:spPr>
        <p:txBody>
          <a:bodyPr/>
          <a:lstStyle/>
          <a:p>
            <a:r>
              <a:rPr lang="fr-FR" sz="3000" b="0" dirty="0">
                <a:latin typeface="Calibri Light" panose="020F0302020204030204" pitchFamily="34" charset="0"/>
                <a:cs typeface="Calibri Light" panose="020F0302020204030204" pitchFamily="34" charset="0"/>
              </a:rPr>
              <a:t>Free Training Program </a:t>
            </a:r>
            <a:r>
              <a:rPr lang="fr-FR" sz="1800" b="0" dirty="0" err="1">
                <a:latin typeface="Calibri Light" panose="020F0302020204030204" pitchFamily="34" charset="0"/>
                <a:ea typeface="+mn-lt"/>
                <a:cs typeface="Calibri Light" panose="020F0302020204030204" pitchFamily="34" charset="0"/>
              </a:rPr>
              <a:t>capsurlafamille.espaceweb.usherbrooke.ca</a:t>
            </a:r>
            <a:endParaRPr lang="fr-FR" sz="1800" b="0" dirty="0">
              <a:latin typeface="Calibri Light" panose="020F0302020204030204" pitchFamily="34" charset="0"/>
              <a:ea typeface="+mn-lt"/>
              <a:cs typeface="Calibri Light" panose="020F0302020204030204" pitchFamily="34" charset="0"/>
            </a:endParaRPr>
          </a:p>
        </p:txBody>
      </p:sp>
      <p:sp>
        <p:nvSpPr>
          <p:cNvPr id="16" name="Espace réservé du numéro de diapositive 5">
            <a:extLst>
              <a:ext uri="{FF2B5EF4-FFF2-40B4-BE49-F238E27FC236}">
                <a16:creationId xmlns:a16="http://schemas.microsoft.com/office/drawing/2014/main" id="{835FBDAA-FF41-1A42-B4B0-00FC5C056498}"/>
              </a:ext>
            </a:extLst>
          </p:cNvPr>
          <p:cNvSpPr>
            <a:spLocks noGrp="1"/>
          </p:cNvSpPr>
          <p:nvPr>
            <p:ph type="sldNum" sz="quarter" idx="4"/>
            <p:custDataLst>
              <p:tags r:id="rId4"/>
            </p:custDataLst>
          </p:nvPr>
        </p:nvSpPr>
        <p:spPr>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solidFill>
                  <a:schemeClr val="accent4"/>
                </a:solidFill>
              </a:rPr>
              <a:pPr algn="l"/>
              <a:t>22</a:t>
            </a:fld>
            <a:endParaRPr lang="fr-FR" dirty="0">
              <a:solidFill>
                <a:schemeClr val="accent4"/>
              </a:solidFill>
            </a:endParaRPr>
          </a:p>
        </p:txBody>
      </p:sp>
      <p:pic>
        <p:nvPicPr>
          <p:cNvPr id="10" name="Graphique 9">
            <a:hlinkClick r:id="rId10" action="ppaction://hlinksldjump"/>
            <a:extLst>
              <a:ext uri="{FF2B5EF4-FFF2-40B4-BE49-F238E27FC236}">
                <a16:creationId xmlns:a16="http://schemas.microsoft.com/office/drawing/2014/main" id="{6E471219-7A52-0941-89B5-D8A4AF8A6E9A}"/>
              </a:ext>
            </a:extLst>
          </p:cNvPr>
          <p:cNvPicPr>
            <a:picLocks noChangeAspect="1"/>
          </p:cNvPicPr>
          <p:nvPr>
            <p:custDataLst>
              <p:tags r:id="rId5"/>
            </p:custDataLst>
          </p:nvPr>
        </p:nvPicPr>
        <p:blipFill>
          <a:blip r:embed="rId11">
            <a:extLst>
              <a:ext uri="{96DAC541-7B7A-43D3-8B79-37D633B846F1}">
                <asvg:svgBlip xmlns:asvg="http://schemas.microsoft.com/office/drawing/2016/SVG/main" r:embed="rId12"/>
              </a:ext>
            </a:extLst>
          </a:blip>
          <a:stretch>
            <a:fillRect/>
          </a:stretch>
        </p:blipFill>
        <p:spPr>
          <a:xfrm>
            <a:off x="420131" y="4767732"/>
            <a:ext cx="256701" cy="256701"/>
          </a:xfrm>
          <a:prstGeom prst="rect">
            <a:avLst/>
          </a:prstGeom>
        </p:spPr>
      </p:pic>
      <p:pic>
        <p:nvPicPr>
          <p:cNvPr id="11" name="Image 10">
            <a:extLst>
              <a:ext uri="{FF2B5EF4-FFF2-40B4-BE49-F238E27FC236}">
                <a16:creationId xmlns:a16="http://schemas.microsoft.com/office/drawing/2014/main" id="{1E55411D-ABF6-5543-93ED-2A4580E2927B}"/>
              </a:ext>
            </a:extLst>
          </p:cNvPr>
          <p:cNvPicPr>
            <a:picLocks noChangeAspect="1"/>
          </p:cNvPicPr>
          <p:nvPr>
            <p:custDataLst>
              <p:tags r:id="rId6"/>
            </p:custDataLst>
          </p:nvPr>
        </p:nvPicPr>
        <p:blipFill>
          <a:blip r:embed="rId13"/>
          <a:stretch>
            <a:fillRect/>
          </a:stretch>
        </p:blipFill>
        <p:spPr>
          <a:xfrm>
            <a:off x="4331761" y="14691"/>
            <a:ext cx="5062812" cy="5062812"/>
          </a:xfrm>
          <a:prstGeom prst="rect">
            <a:avLst/>
          </a:prstGeom>
        </p:spPr>
      </p:pic>
      <p:pic>
        <p:nvPicPr>
          <p:cNvPr id="17" name="Image 16">
            <a:extLst>
              <a:ext uri="{FF2B5EF4-FFF2-40B4-BE49-F238E27FC236}">
                <a16:creationId xmlns:a16="http://schemas.microsoft.com/office/drawing/2014/main" id="{FFE71786-2774-504A-B62D-736E08B7A051}"/>
              </a:ext>
            </a:extLst>
          </p:cNvPr>
          <p:cNvPicPr>
            <a:picLocks noChangeAspect="1"/>
          </p:cNvPicPr>
          <p:nvPr>
            <p:custDataLst>
              <p:tags r:id="rId7"/>
            </p:custDataLst>
          </p:nvPr>
        </p:nvPicPr>
        <p:blipFill>
          <a:blip r:embed="rId14"/>
          <a:stretch>
            <a:fillRect/>
          </a:stretch>
        </p:blipFill>
        <p:spPr>
          <a:xfrm>
            <a:off x="7825946" y="4793263"/>
            <a:ext cx="706866" cy="245395"/>
          </a:xfrm>
          <a:prstGeom prst="rect">
            <a:avLst/>
          </a:prstGeom>
        </p:spPr>
      </p:pic>
    </p:spTree>
    <p:extLst>
      <p:ext uri="{BB962C8B-B14F-4D97-AF65-F5344CB8AC3E}">
        <p14:creationId xmlns:p14="http://schemas.microsoft.com/office/powerpoint/2010/main" val="19557411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a:extLst>
              <a:ext uri="{FF2B5EF4-FFF2-40B4-BE49-F238E27FC236}">
                <a16:creationId xmlns:a16="http://schemas.microsoft.com/office/drawing/2014/main" id="{B024DB6E-EF67-45F2-B3CE-DDCDBEF743E9}"/>
              </a:ext>
            </a:extLst>
          </p:cNvPr>
          <p:cNvPicPr>
            <a:picLocks noChangeAspect="1"/>
          </p:cNvPicPr>
          <p:nvPr/>
        </p:nvPicPr>
        <p:blipFill>
          <a:blip r:embed="rId3"/>
          <a:stretch>
            <a:fillRect/>
          </a:stretch>
        </p:blipFill>
        <p:spPr>
          <a:xfrm>
            <a:off x="-666882" y="283500"/>
            <a:ext cx="4860000" cy="4860000"/>
          </a:xfrm>
          <a:prstGeom prst="rect">
            <a:avLst/>
          </a:prstGeom>
        </p:spPr>
      </p:pic>
      <p:sp>
        <p:nvSpPr>
          <p:cNvPr id="8" name="Espace réservé du numéro de diapositive 5">
            <a:extLst>
              <a:ext uri="{FF2B5EF4-FFF2-40B4-BE49-F238E27FC236}">
                <a16:creationId xmlns:a16="http://schemas.microsoft.com/office/drawing/2014/main" id="{F595AF1B-C7FB-4041-BC51-C1EA2B609E29}"/>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dirty="0" smtClean="0">
                <a:solidFill>
                  <a:srgbClr val="90D01A"/>
                </a:solidFill>
                <a:latin typeface="Lora"/>
              </a:rPr>
              <a:pPr algn="l"/>
              <a:t>23</a:t>
            </a:fld>
            <a:endParaRPr lang="fr-FR" dirty="0">
              <a:solidFill>
                <a:srgbClr val="90D01A"/>
              </a:solidFill>
              <a:latin typeface="Lora"/>
            </a:endParaRPr>
          </a:p>
        </p:txBody>
      </p:sp>
      <p:sp>
        <p:nvSpPr>
          <p:cNvPr id="18" name="Rectangle 17">
            <a:hlinkClick r:id="" action="ppaction://noaction"/>
            <a:extLst>
              <a:ext uri="{FF2B5EF4-FFF2-40B4-BE49-F238E27FC236}">
                <a16:creationId xmlns:a16="http://schemas.microsoft.com/office/drawing/2014/main" id="{BA712542-E53E-48A4-8328-13EAC2F32D67}"/>
              </a:ext>
            </a:extLst>
          </p:cNvPr>
          <p:cNvSpPr/>
          <p:nvPr/>
        </p:nvSpPr>
        <p:spPr>
          <a:xfrm>
            <a:off x="483365" y="2937488"/>
            <a:ext cx="2014153" cy="736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Image 33">
            <a:extLst>
              <a:ext uri="{FF2B5EF4-FFF2-40B4-BE49-F238E27FC236}">
                <a16:creationId xmlns:a16="http://schemas.microsoft.com/office/drawing/2014/main" id="{D94BD7B8-21DA-4583-9713-C8F6539F8C48}"/>
              </a:ext>
            </a:extLst>
          </p:cNvPr>
          <p:cNvPicPr>
            <a:picLocks noChangeAspect="1"/>
          </p:cNvPicPr>
          <p:nvPr/>
        </p:nvPicPr>
        <p:blipFill rotWithShape="1">
          <a:blip r:embed="rId4"/>
          <a:srcRect t="28609"/>
          <a:stretch/>
        </p:blipFill>
        <p:spPr>
          <a:xfrm>
            <a:off x="3747104" y="816499"/>
            <a:ext cx="5161152" cy="679283"/>
          </a:xfrm>
          <a:prstGeom prst="rect">
            <a:avLst/>
          </a:prstGeom>
          <a:solidFill>
            <a:schemeClr val="bg1"/>
          </a:solidFill>
        </p:spPr>
      </p:pic>
      <p:sp>
        <p:nvSpPr>
          <p:cNvPr id="35" name="ZoneTexte 34">
            <a:extLst>
              <a:ext uri="{FF2B5EF4-FFF2-40B4-BE49-F238E27FC236}">
                <a16:creationId xmlns:a16="http://schemas.microsoft.com/office/drawing/2014/main" id="{4023895F-B8F8-490C-8071-B41BFEB73239}"/>
              </a:ext>
            </a:extLst>
          </p:cNvPr>
          <p:cNvSpPr txBox="1"/>
          <p:nvPr/>
        </p:nvSpPr>
        <p:spPr>
          <a:xfrm>
            <a:off x="4572000" y="960751"/>
            <a:ext cx="3436282" cy="400110"/>
          </a:xfrm>
          <a:prstGeom prst="rect">
            <a:avLst/>
          </a:prstGeom>
          <a:noFill/>
        </p:spPr>
        <p:txBody>
          <a:bodyPr wrap="square" rtlCol="0">
            <a:spAutoFit/>
          </a:bodyPr>
          <a:lstStyle/>
          <a:p>
            <a:pPr>
              <a:buSzPct val="150000"/>
            </a:pPr>
            <a:r>
              <a:rPr lang="fr-FR" sz="2000" dirty="0">
                <a:solidFill>
                  <a:srgbClr val="F1F2F2"/>
                </a:solidFill>
                <a:latin typeface="Calibri Light" panose="020F0302020204030204" pitchFamily="34" charset="0"/>
                <a:cs typeface="Calibri Light" panose="020F0302020204030204" pitchFamily="34" charset="0"/>
              </a:rPr>
              <a:t>Online (French and English)</a:t>
            </a:r>
            <a:endParaRPr lang="fr-CA" sz="2000" dirty="0">
              <a:solidFill>
                <a:srgbClr val="F1F2F2"/>
              </a:solidFill>
              <a:latin typeface="Calibri Light" panose="020F0302020204030204" pitchFamily="34" charset="0"/>
              <a:cs typeface="Calibri Light" panose="020F0302020204030204" pitchFamily="34" charset="0"/>
            </a:endParaRPr>
          </a:p>
        </p:txBody>
      </p:sp>
      <p:pic>
        <p:nvPicPr>
          <p:cNvPr id="36" name="Image 35">
            <a:extLst>
              <a:ext uri="{FF2B5EF4-FFF2-40B4-BE49-F238E27FC236}">
                <a16:creationId xmlns:a16="http://schemas.microsoft.com/office/drawing/2014/main" id="{800B8194-E433-490F-953F-1A7C963A70C5}"/>
              </a:ext>
            </a:extLst>
          </p:cNvPr>
          <p:cNvPicPr>
            <a:picLocks noChangeAspect="1"/>
          </p:cNvPicPr>
          <p:nvPr/>
        </p:nvPicPr>
        <p:blipFill>
          <a:blip r:embed="rId5"/>
          <a:srcRect t="14305" b="14305"/>
          <a:stretch/>
        </p:blipFill>
        <p:spPr>
          <a:xfrm flipH="1">
            <a:off x="3758633" y="1632014"/>
            <a:ext cx="5149623" cy="674877"/>
          </a:xfrm>
          <a:prstGeom prst="rect">
            <a:avLst/>
          </a:prstGeom>
          <a:solidFill>
            <a:schemeClr val="bg1"/>
          </a:solidFill>
        </p:spPr>
      </p:pic>
      <p:sp>
        <p:nvSpPr>
          <p:cNvPr id="37" name="ZoneTexte 36">
            <a:extLst>
              <a:ext uri="{FF2B5EF4-FFF2-40B4-BE49-F238E27FC236}">
                <a16:creationId xmlns:a16="http://schemas.microsoft.com/office/drawing/2014/main" id="{1AA575DF-6EF1-44D2-9039-CCA65FB33C7C}"/>
              </a:ext>
            </a:extLst>
          </p:cNvPr>
          <p:cNvSpPr txBox="1"/>
          <p:nvPr/>
        </p:nvSpPr>
        <p:spPr>
          <a:xfrm>
            <a:off x="4572000" y="1769397"/>
            <a:ext cx="3957374" cy="400110"/>
          </a:xfrm>
          <a:prstGeom prst="rect">
            <a:avLst/>
          </a:prstGeom>
          <a:noFill/>
        </p:spPr>
        <p:txBody>
          <a:bodyPr wrap="square" rtlCol="0">
            <a:spAutoFit/>
          </a:bodyPr>
          <a:lstStyle/>
          <a:p>
            <a:pPr>
              <a:buSzPct val="150000"/>
            </a:pPr>
            <a:r>
              <a:rPr lang="fr-FR" sz="2000" dirty="0">
                <a:solidFill>
                  <a:srgbClr val="F1F2F2"/>
                </a:solidFill>
                <a:latin typeface="Calibri Light" panose="020F0302020204030204" pitchFamily="34" charset="0"/>
                <a:cs typeface="Calibri Light" panose="020F0302020204030204" pitchFamily="34" charset="0"/>
              </a:rPr>
              <a:t>14 </a:t>
            </a:r>
            <a:r>
              <a:rPr lang="fr-FR" sz="2000" dirty="0" err="1">
                <a:solidFill>
                  <a:srgbClr val="F1F2F2"/>
                </a:solidFill>
                <a:latin typeface="Calibri Light" panose="020F0302020204030204" pitchFamily="34" charset="0"/>
                <a:cs typeface="Calibri Light" panose="020F0302020204030204" pitchFamily="34" charset="0"/>
              </a:rPr>
              <a:t>hours</a:t>
            </a:r>
            <a:endParaRPr lang="fr-CA" sz="2000" dirty="0">
              <a:solidFill>
                <a:srgbClr val="F1F2F2"/>
              </a:solidFill>
              <a:latin typeface="Calibri Light" panose="020F0302020204030204" pitchFamily="34" charset="0"/>
              <a:cs typeface="Calibri Light" panose="020F0302020204030204" pitchFamily="34" charset="0"/>
            </a:endParaRPr>
          </a:p>
        </p:txBody>
      </p:sp>
      <p:pic>
        <p:nvPicPr>
          <p:cNvPr id="38" name="Image 37">
            <a:extLst>
              <a:ext uri="{FF2B5EF4-FFF2-40B4-BE49-F238E27FC236}">
                <a16:creationId xmlns:a16="http://schemas.microsoft.com/office/drawing/2014/main" id="{D474B587-60D3-4440-B0D8-041A506FB2A3}"/>
              </a:ext>
            </a:extLst>
          </p:cNvPr>
          <p:cNvPicPr>
            <a:picLocks noChangeAspect="1"/>
          </p:cNvPicPr>
          <p:nvPr/>
        </p:nvPicPr>
        <p:blipFill>
          <a:blip r:embed="rId6"/>
          <a:srcRect t="14305" b="14305"/>
          <a:stretch/>
        </p:blipFill>
        <p:spPr>
          <a:xfrm flipH="1">
            <a:off x="3758629" y="2459870"/>
            <a:ext cx="5149623" cy="2049401"/>
          </a:xfrm>
          <a:prstGeom prst="rect">
            <a:avLst/>
          </a:prstGeom>
          <a:solidFill>
            <a:schemeClr val="bg1"/>
          </a:solidFill>
        </p:spPr>
      </p:pic>
      <p:sp>
        <p:nvSpPr>
          <p:cNvPr id="39" name="ZoneTexte 38">
            <a:extLst>
              <a:ext uri="{FF2B5EF4-FFF2-40B4-BE49-F238E27FC236}">
                <a16:creationId xmlns:a16="http://schemas.microsoft.com/office/drawing/2014/main" id="{58B1CC8C-3A0D-4CB0-BA43-4B5752AC5E03}"/>
              </a:ext>
            </a:extLst>
          </p:cNvPr>
          <p:cNvSpPr txBox="1"/>
          <p:nvPr/>
        </p:nvSpPr>
        <p:spPr>
          <a:xfrm>
            <a:off x="4871258" y="2508429"/>
            <a:ext cx="3965171" cy="1938992"/>
          </a:xfrm>
          <a:prstGeom prst="rect">
            <a:avLst/>
          </a:prstGeom>
          <a:noFill/>
        </p:spPr>
        <p:txBody>
          <a:bodyPr wrap="square" rtlCol="0">
            <a:spAutoFit/>
          </a:bodyPr>
          <a:lstStyle/>
          <a:p>
            <a:pPr>
              <a:spcAft>
                <a:spcPts val="600"/>
              </a:spcAft>
              <a:buSzPct val="150000"/>
            </a:pPr>
            <a:r>
              <a:rPr lang="fr-FR" sz="2000" dirty="0">
                <a:solidFill>
                  <a:srgbClr val="F1F2F2"/>
                </a:solidFill>
                <a:latin typeface="Calibri Light" panose="020F0302020204030204" pitchFamily="34" charset="0"/>
                <a:cs typeface="Calibri Light" panose="020F0302020204030204" pitchFamily="34" charset="0"/>
              </a:rPr>
              <a:t>Short </a:t>
            </a:r>
            <a:r>
              <a:rPr lang="fr-FR" sz="2000" dirty="0" err="1">
                <a:solidFill>
                  <a:srgbClr val="F1F2F2"/>
                </a:solidFill>
                <a:latin typeface="Calibri Light" panose="020F0302020204030204" pitchFamily="34" charset="0"/>
                <a:cs typeface="Calibri Light" panose="020F0302020204030204" pitchFamily="34" charset="0"/>
              </a:rPr>
              <a:t>videos</a:t>
            </a:r>
            <a:endParaRPr lang="fr-FR" sz="2000" dirty="0">
              <a:solidFill>
                <a:srgbClr val="F1F2F2"/>
              </a:solidFill>
              <a:latin typeface="Calibri Light" panose="020F0302020204030204" pitchFamily="34" charset="0"/>
              <a:cs typeface="Calibri Light" panose="020F0302020204030204" pitchFamily="34" charset="0"/>
            </a:endParaRPr>
          </a:p>
          <a:p>
            <a:pPr>
              <a:spcAft>
                <a:spcPts val="600"/>
              </a:spcAft>
              <a:buSzPct val="150000"/>
            </a:pPr>
            <a:r>
              <a:rPr lang="fr-FR" sz="2000" dirty="0" err="1">
                <a:solidFill>
                  <a:srgbClr val="F1F2F2"/>
                </a:solidFill>
                <a:latin typeface="Calibri Light" panose="020F0302020204030204" pitchFamily="34" charset="0"/>
                <a:cs typeface="Calibri Light" panose="020F0302020204030204" pitchFamily="34" charset="0"/>
              </a:rPr>
              <a:t>Explanatory</a:t>
            </a:r>
            <a:r>
              <a:rPr lang="fr-FR" sz="2000" dirty="0">
                <a:solidFill>
                  <a:srgbClr val="F1F2F2"/>
                </a:solidFill>
                <a:latin typeface="Calibri Light" panose="020F0302020204030204" pitchFamily="34" charset="0"/>
                <a:cs typeface="Calibri Light" panose="020F0302020204030204" pitchFamily="34" charset="0"/>
              </a:rPr>
              <a:t> </a:t>
            </a:r>
            <a:r>
              <a:rPr lang="fr-FR" sz="2000" dirty="0" err="1">
                <a:solidFill>
                  <a:srgbClr val="F1F2F2"/>
                </a:solidFill>
                <a:latin typeface="Calibri Light" panose="020F0302020204030204" pitchFamily="34" charset="0"/>
                <a:cs typeface="Calibri Light" panose="020F0302020204030204" pitchFamily="34" charset="0"/>
              </a:rPr>
              <a:t>videos</a:t>
            </a:r>
            <a:endParaRPr lang="fr-FR" sz="2000" dirty="0">
              <a:solidFill>
                <a:srgbClr val="F1F2F2"/>
              </a:solidFill>
              <a:latin typeface="Calibri Light" panose="020F0302020204030204" pitchFamily="34" charset="0"/>
              <a:cs typeface="Calibri Light" panose="020F0302020204030204" pitchFamily="34" charset="0"/>
            </a:endParaRPr>
          </a:p>
          <a:p>
            <a:pPr>
              <a:spcAft>
                <a:spcPts val="600"/>
              </a:spcAft>
              <a:buSzPct val="150000"/>
            </a:pPr>
            <a:r>
              <a:rPr lang="fr-FR" sz="2000" dirty="0" err="1">
                <a:solidFill>
                  <a:srgbClr val="F1F2F2"/>
                </a:solidFill>
                <a:latin typeface="Calibri Light" panose="020F0302020204030204" pitchFamily="34" charset="0"/>
                <a:cs typeface="Calibri Light" panose="020F0302020204030204" pitchFamily="34" charset="0"/>
              </a:rPr>
              <a:t>Supplementary</a:t>
            </a:r>
            <a:r>
              <a:rPr lang="fr-FR" sz="2000" dirty="0">
                <a:solidFill>
                  <a:srgbClr val="F1F2F2"/>
                </a:solidFill>
                <a:latin typeface="Calibri Light" panose="020F0302020204030204" pitchFamily="34" charset="0"/>
                <a:cs typeface="Calibri Light" panose="020F0302020204030204" pitchFamily="34" charset="0"/>
              </a:rPr>
              <a:t> </a:t>
            </a:r>
            <a:r>
              <a:rPr lang="fr-FR" sz="2000" dirty="0" err="1">
                <a:solidFill>
                  <a:srgbClr val="F1F2F2"/>
                </a:solidFill>
                <a:latin typeface="Calibri Light" panose="020F0302020204030204" pitchFamily="34" charset="0"/>
                <a:cs typeface="Calibri Light" panose="020F0302020204030204" pitchFamily="34" charset="0"/>
              </a:rPr>
              <a:t>reading</a:t>
            </a:r>
            <a:endParaRPr lang="fr-FR" sz="2000" dirty="0">
              <a:solidFill>
                <a:srgbClr val="F1F2F2"/>
              </a:solidFill>
              <a:latin typeface="Calibri Light" panose="020F0302020204030204" pitchFamily="34" charset="0"/>
              <a:cs typeface="Calibri Light" panose="020F0302020204030204" pitchFamily="34" charset="0"/>
            </a:endParaRPr>
          </a:p>
          <a:p>
            <a:pPr>
              <a:spcAft>
                <a:spcPts val="600"/>
              </a:spcAft>
              <a:buSzPct val="150000"/>
            </a:pPr>
            <a:r>
              <a:rPr lang="fr-FR" sz="2000" dirty="0" err="1">
                <a:solidFill>
                  <a:srgbClr val="F1F2F2"/>
                </a:solidFill>
                <a:latin typeface="Calibri Light" panose="020F0302020204030204" pitchFamily="34" charset="0"/>
                <a:cs typeface="Calibri Light" panose="020F0302020204030204" pitchFamily="34" charset="0"/>
              </a:rPr>
              <a:t>Quizzes</a:t>
            </a:r>
            <a:endParaRPr lang="fr-FR" sz="2000" dirty="0">
              <a:solidFill>
                <a:srgbClr val="F1F2F2"/>
              </a:solidFill>
              <a:latin typeface="Calibri Light" panose="020F0302020204030204" pitchFamily="34" charset="0"/>
              <a:cs typeface="Calibri Light" panose="020F0302020204030204" pitchFamily="34" charset="0"/>
            </a:endParaRPr>
          </a:p>
          <a:p>
            <a:pPr>
              <a:spcAft>
                <a:spcPts val="600"/>
              </a:spcAft>
              <a:buSzPct val="150000"/>
            </a:pPr>
            <a:r>
              <a:rPr lang="fr-FR" sz="2000" dirty="0">
                <a:solidFill>
                  <a:srgbClr val="F1F2F2"/>
                </a:solidFill>
                <a:latin typeface="Calibri Light" panose="020F0302020204030204" pitchFamily="34" charset="0"/>
                <a:cs typeface="Calibri Light" panose="020F0302020204030204" pitchFamily="34" charset="0"/>
              </a:rPr>
              <a:t>Reference guides</a:t>
            </a:r>
            <a:endParaRPr lang="fr-CA" sz="2000" dirty="0">
              <a:solidFill>
                <a:srgbClr val="F1F2F2"/>
              </a:solidFill>
              <a:latin typeface="Calibri Light" panose="020F0302020204030204" pitchFamily="34" charset="0"/>
              <a:cs typeface="Calibri Light" panose="020F0302020204030204" pitchFamily="34" charset="0"/>
            </a:endParaRPr>
          </a:p>
        </p:txBody>
      </p:sp>
      <p:pic>
        <p:nvPicPr>
          <p:cNvPr id="40" name="Image 39">
            <a:extLst>
              <a:ext uri="{FF2B5EF4-FFF2-40B4-BE49-F238E27FC236}">
                <a16:creationId xmlns:a16="http://schemas.microsoft.com/office/drawing/2014/main" id="{89FDBE91-E4B7-4B19-9263-B89CCF2A0285}"/>
              </a:ext>
            </a:extLst>
          </p:cNvPr>
          <p:cNvPicPr>
            <a:picLocks noChangeAspect="1"/>
          </p:cNvPicPr>
          <p:nvPr/>
        </p:nvPicPr>
        <p:blipFill rotWithShape="1">
          <a:blip r:embed="rId7">
            <a:clrChange>
              <a:clrFrom>
                <a:srgbClr val="A3D43B"/>
              </a:clrFrom>
              <a:clrTo>
                <a:srgbClr val="A3D43B">
                  <a:alpha val="0"/>
                </a:srgbClr>
              </a:clrTo>
            </a:clrChange>
          </a:blip>
          <a:srcRect r="10977"/>
          <a:stretch/>
        </p:blipFill>
        <p:spPr>
          <a:xfrm>
            <a:off x="3787996" y="1690978"/>
            <a:ext cx="617750" cy="612000"/>
          </a:xfrm>
          <a:prstGeom prst="rect">
            <a:avLst/>
          </a:prstGeom>
        </p:spPr>
      </p:pic>
      <p:pic>
        <p:nvPicPr>
          <p:cNvPr id="41" name="Image 40" descr="Une image contenant graffiti&#10;&#10;Description générée automatiquement">
            <a:extLst>
              <a:ext uri="{FF2B5EF4-FFF2-40B4-BE49-F238E27FC236}">
                <a16:creationId xmlns:a16="http://schemas.microsoft.com/office/drawing/2014/main" id="{25C7D67D-FFC5-49E8-A25B-45091695D9CB}"/>
              </a:ext>
            </a:extLst>
          </p:cNvPr>
          <p:cNvPicPr>
            <a:picLocks noChangeAspect="1"/>
          </p:cNvPicPr>
          <p:nvPr/>
        </p:nvPicPr>
        <p:blipFill>
          <a:blip r:embed="rId8"/>
          <a:stretch>
            <a:fillRect/>
          </a:stretch>
        </p:blipFill>
        <p:spPr>
          <a:xfrm>
            <a:off x="3751056" y="875522"/>
            <a:ext cx="714000" cy="612000"/>
          </a:xfrm>
          <a:prstGeom prst="rect">
            <a:avLst/>
          </a:prstGeom>
        </p:spPr>
      </p:pic>
      <p:pic>
        <p:nvPicPr>
          <p:cNvPr id="42" name="Image 41" descr="Une image contenant dessin&#10;&#10;Description générée automatiquement">
            <a:extLst>
              <a:ext uri="{FF2B5EF4-FFF2-40B4-BE49-F238E27FC236}">
                <a16:creationId xmlns:a16="http://schemas.microsoft.com/office/drawing/2014/main" id="{DC23943F-CD18-4DE2-9A51-A63A310E0E9E}"/>
              </a:ext>
            </a:extLst>
          </p:cNvPr>
          <p:cNvPicPr>
            <a:picLocks noChangeAspect="1"/>
          </p:cNvPicPr>
          <p:nvPr/>
        </p:nvPicPr>
        <p:blipFill>
          <a:blip r:embed="rId9"/>
          <a:stretch>
            <a:fillRect/>
          </a:stretch>
        </p:blipFill>
        <p:spPr>
          <a:xfrm>
            <a:off x="3764078" y="2522771"/>
            <a:ext cx="1046766" cy="1008000"/>
          </a:xfrm>
          <a:prstGeom prst="rect">
            <a:avLst/>
          </a:prstGeom>
        </p:spPr>
      </p:pic>
      <p:sp>
        <p:nvSpPr>
          <p:cNvPr id="19" name="Espace réservé du texte 3">
            <a:extLst>
              <a:ext uri="{FF2B5EF4-FFF2-40B4-BE49-F238E27FC236}">
                <a16:creationId xmlns:a16="http://schemas.microsoft.com/office/drawing/2014/main" id="{3B968D2F-A03A-42AE-9BC6-EEC01CC275EE}"/>
              </a:ext>
            </a:extLst>
          </p:cNvPr>
          <p:cNvSpPr txBox="1">
            <a:spLocks/>
          </p:cNvSpPr>
          <p:nvPr/>
        </p:nvSpPr>
        <p:spPr>
          <a:xfrm>
            <a:off x="0" y="-5249"/>
            <a:ext cx="4465056" cy="687600"/>
          </a:xfrm>
          <a:prstGeom prst="rect">
            <a:avLst/>
          </a:prstGeom>
          <a:solidFill>
            <a:srgbClr val="90D01A"/>
          </a:solidFill>
        </p:spPr>
        <p:txBody>
          <a:bodyPr vert="horz" lIns="108000" tIns="0" rIns="108000" bIns="0" rtlCol="0" anchor="ctr">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2000" b="1" kern="1200">
                <a:solidFill>
                  <a:schemeClr val="bg1"/>
                </a:solidFill>
                <a:latin typeface="Times" pitchFamily="2" charset="0"/>
                <a:ea typeface="+mn-ea"/>
                <a:cs typeface="+mn-cs"/>
              </a:defRPr>
            </a:lvl1pPr>
            <a:lvl2pPr marL="0" indent="0" algn="ctr" defTabSz="914400" rtl="0" eaLnBrk="1" latinLnBrk="0" hangingPunct="1">
              <a:lnSpc>
                <a:spcPct val="90000"/>
              </a:lnSpc>
              <a:spcBef>
                <a:spcPts val="0"/>
              </a:spcBef>
              <a:spcAft>
                <a:spcPts val="0"/>
              </a:spcAft>
              <a:buFont typeface="Arial" panose="020B0604020202020204" pitchFamily="34" charset="0"/>
              <a:buNone/>
              <a:tabLst/>
              <a:defRPr sz="1000" b="0" kern="1200">
                <a:solidFill>
                  <a:schemeClr val="bg1"/>
                </a:solidFill>
                <a:latin typeface="+mn-lt"/>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kern="1200">
                <a:solidFill>
                  <a:schemeClr val="tx2"/>
                </a:solidFill>
                <a:latin typeface="+mn-lt"/>
                <a:ea typeface="+mn-ea"/>
                <a:cs typeface="+mn-cs"/>
              </a:defRPr>
            </a:lvl3pPr>
            <a:lvl4pPr marL="271463" indent="-93663" algn="l" defTabSz="914400" rtl="0" eaLnBrk="1" latinLnBrk="0" hangingPunct="1">
              <a:lnSpc>
                <a:spcPct val="100000"/>
              </a:lnSpc>
              <a:spcBef>
                <a:spcPts val="0"/>
              </a:spcBef>
              <a:spcAft>
                <a:spcPts val="400"/>
              </a:spcAft>
              <a:buFont typeface="Arial" panose="020B0604020202020204" pitchFamily="34" charset="0"/>
              <a:buChar char="•"/>
              <a:tabLst/>
              <a:defRPr sz="950" kern="1200">
                <a:solidFill>
                  <a:schemeClr val="tx2"/>
                </a:solidFill>
                <a:latin typeface="+mn-lt"/>
                <a:ea typeface="+mn-ea"/>
                <a:cs typeface="+mn-cs"/>
              </a:defRPr>
            </a:lvl4pPr>
            <a:lvl5pPr marL="493713" indent="-136525" algn="l" defTabSz="914400" rtl="0" eaLnBrk="1" latinLnBrk="0" hangingPunct="1">
              <a:lnSpc>
                <a:spcPct val="100000"/>
              </a:lnSpc>
              <a:spcBef>
                <a:spcPts val="0"/>
              </a:spcBef>
              <a:spcAft>
                <a:spcPts val="400"/>
              </a:spcAft>
              <a:buClr>
                <a:schemeClr val="accent1"/>
              </a:buClr>
              <a:buSzPct val="90000"/>
              <a:buFont typeface="+mj-lt"/>
              <a:buAutoNum type="alphaUcPeriod"/>
              <a:tabLst/>
              <a:defRPr sz="9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b="0" dirty="0">
                <a:latin typeface="Calibri Light" panose="020F0302020204030204" pitchFamily="34" charset="0"/>
                <a:cs typeface="Calibri Light" panose="020F0302020204030204" pitchFamily="34" charset="0"/>
              </a:rPr>
              <a:t>Description</a:t>
            </a:r>
          </a:p>
          <a:p>
            <a:pPr lvl="1" algn="l"/>
            <a:r>
              <a:rPr lang="fr-FR" sz="1500" dirty="0">
                <a:latin typeface="Calibri Light" panose="020F0302020204030204" pitchFamily="34" charset="0"/>
                <a:cs typeface="Calibri Light" panose="020F0302020204030204" pitchFamily="34" charset="0"/>
              </a:rPr>
              <a:t>Cap sur la famille training program</a:t>
            </a:r>
          </a:p>
        </p:txBody>
      </p:sp>
    </p:spTree>
    <p:extLst>
      <p:ext uri="{BB962C8B-B14F-4D97-AF65-F5344CB8AC3E}">
        <p14:creationId xmlns:p14="http://schemas.microsoft.com/office/powerpoint/2010/main" val="188908938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4">
            <a:extLst>
              <a:ext uri="{FF2B5EF4-FFF2-40B4-BE49-F238E27FC236}">
                <a16:creationId xmlns:a16="http://schemas.microsoft.com/office/drawing/2014/main" id="{D944D7ED-AB69-D042-B4B7-114370BB412F}"/>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dirty="0">
                <a:solidFill>
                  <a:srgbClr val="90D01A"/>
                </a:solidFill>
                <a:latin typeface="Lora"/>
                <a:cs typeface="Arial"/>
              </a:rPr>
              <a:t>Training program</a:t>
            </a:r>
            <a:endParaRPr lang="fr-FR" b="1">
              <a:solidFill>
                <a:srgbClr val="90D01A"/>
              </a:solidFill>
              <a:latin typeface="Lora"/>
              <a:cs typeface="Arial"/>
            </a:endParaRPr>
          </a:p>
        </p:txBody>
      </p:sp>
      <p:sp>
        <p:nvSpPr>
          <p:cNvPr id="8" name="Espace réservé du numéro de diapositive 5">
            <a:extLst>
              <a:ext uri="{FF2B5EF4-FFF2-40B4-BE49-F238E27FC236}">
                <a16:creationId xmlns:a16="http://schemas.microsoft.com/office/drawing/2014/main" id="{F595AF1B-C7FB-4041-BC51-C1EA2B609E29}"/>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dirty="0" smtClean="0">
                <a:solidFill>
                  <a:srgbClr val="90D01A"/>
                </a:solidFill>
                <a:latin typeface="Lora"/>
              </a:rPr>
              <a:pPr algn="l"/>
              <a:t>24</a:t>
            </a:fld>
            <a:endParaRPr lang="fr-FR" dirty="0">
              <a:solidFill>
                <a:srgbClr val="90D01A"/>
              </a:solidFill>
              <a:latin typeface="Lora"/>
            </a:endParaRPr>
          </a:p>
        </p:txBody>
      </p:sp>
      <p:sp>
        <p:nvSpPr>
          <p:cNvPr id="18" name="Rectangle 17">
            <a:hlinkClick r:id="" action="ppaction://noaction"/>
            <a:extLst>
              <a:ext uri="{FF2B5EF4-FFF2-40B4-BE49-F238E27FC236}">
                <a16:creationId xmlns:a16="http://schemas.microsoft.com/office/drawing/2014/main" id="{BA712542-E53E-48A4-8328-13EAC2F32D67}"/>
              </a:ext>
            </a:extLst>
          </p:cNvPr>
          <p:cNvSpPr/>
          <p:nvPr/>
        </p:nvSpPr>
        <p:spPr>
          <a:xfrm>
            <a:off x="483365" y="2937488"/>
            <a:ext cx="2014153" cy="736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Google Shape;317;p43">
            <a:extLst>
              <a:ext uri="{FF2B5EF4-FFF2-40B4-BE49-F238E27FC236}">
                <a16:creationId xmlns:a16="http://schemas.microsoft.com/office/drawing/2014/main" id="{9EF08C9F-8410-4060-89A6-E96CD113B4DE}"/>
              </a:ext>
            </a:extLst>
          </p:cNvPr>
          <p:cNvCxnSpPr/>
          <p:nvPr/>
        </p:nvCxnSpPr>
        <p:spPr>
          <a:xfrm rot="10800000" flipH="1">
            <a:off x="3398101" y="4222551"/>
            <a:ext cx="577800" cy="6000"/>
          </a:xfrm>
          <a:prstGeom prst="straightConnector1">
            <a:avLst/>
          </a:prstGeom>
          <a:noFill/>
          <a:ln w="28575" cap="flat" cmpd="sng">
            <a:solidFill>
              <a:schemeClr val="accent3"/>
            </a:solidFill>
            <a:prstDash val="solid"/>
            <a:round/>
            <a:headEnd type="oval" w="med" len="med"/>
            <a:tailEnd type="none" w="med" len="med"/>
          </a:ln>
        </p:spPr>
      </p:cxnSp>
      <p:cxnSp>
        <p:nvCxnSpPr>
          <p:cNvPr id="19" name="Google Shape;336;p43">
            <a:extLst>
              <a:ext uri="{FF2B5EF4-FFF2-40B4-BE49-F238E27FC236}">
                <a16:creationId xmlns:a16="http://schemas.microsoft.com/office/drawing/2014/main" id="{50D79F23-DF73-4640-B7BE-466E8D98AEE1}"/>
              </a:ext>
            </a:extLst>
          </p:cNvPr>
          <p:cNvCxnSpPr/>
          <p:nvPr/>
        </p:nvCxnSpPr>
        <p:spPr>
          <a:xfrm rot="10800000">
            <a:off x="3378028" y="2162580"/>
            <a:ext cx="585600" cy="300"/>
          </a:xfrm>
          <a:prstGeom prst="straightConnector1">
            <a:avLst/>
          </a:prstGeom>
          <a:noFill/>
          <a:ln w="28575" cap="flat" cmpd="sng">
            <a:solidFill>
              <a:schemeClr val="accent3"/>
            </a:solidFill>
            <a:prstDash val="solid"/>
            <a:round/>
            <a:headEnd type="none" w="med" len="med"/>
            <a:tailEnd type="oval" w="med" len="med"/>
          </a:ln>
        </p:spPr>
      </p:cxnSp>
      <p:cxnSp>
        <p:nvCxnSpPr>
          <p:cNvPr id="20" name="Google Shape;317;p43">
            <a:extLst>
              <a:ext uri="{FF2B5EF4-FFF2-40B4-BE49-F238E27FC236}">
                <a16:creationId xmlns:a16="http://schemas.microsoft.com/office/drawing/2014/main" id="{71E2F21E-518A-4967-A173-B1E0AA24DB3B}"/>
              </a:ext>
            </a:extLst>
          </p:cNvPr>
          <p:cNvCxnSpPr/>
          <p:nvPr/>
        </p:nvCxnSpPr>
        <p:spPr>
          <a:xfrm rot="10800000" flipH="1">
            <a:off x="3367955" y="1100563"/>
            <a:ext cx="577800" cy="6000"/>
          </a:xfrm>
          <a:prstGeom prst="straightConnector1">
            <a:avLst/>
          </a:prstGeom>
          <a:noFill/>
          <a:ln w="28575" cap="flat" cmpd="sng">
            <a:solidFill>
              <a:schemeClr val="accent3"/>
            </a:solidFill>
            <a:prstDash val="solid"/>
            <a:round/>
            <a:headEnd type="oval" w="med" len="med"/>
            <a:tailEnd type="none" w="med" len="med"/>
          </a:ln>
        </p:spPr>
      </p:cxnSp>
      <p:sp>
        <p:nvSpPr>
          <p:cNvPr id="21" name="Rectangle 20">
            <a:hlinkClick r:id="" action="ppaction://noaction"/>
            <a:extLst>
              <a:ext uri="{FF2B5EF4-FFF2-40B4-BE49-F238E27FC236}">
                <a16:creationId xmlns:a16="http://schemas.microsoft.com/office/drawing/2014/main" id="{CAC406D0-835C-4577-9689-D56A412030B5}"/>
              </a:ext>
            </a:extLst>
          </p:cNvPr>
          <p:cNvSpPr/>
          <p:nvPr/>
        </p:nvSpPr>
        <p:spPr>
          <a:xfrm>
            <a:off x="263186" y="1382409"/>
            <a:ext cx="2014153" cy="341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hlinkClick r:id="" action="ppaction://noaction"/>
            <a:extLst>
              <a:ext uri="{FF2B5EF4-FFF2-40B4-BE49-F238E27FC236}">
                <a16:creationId xmlns:a16="http://schemas.microsoft.com/office/drawing/2014/main" id="{BDBF2519-1C28-469B-8C3F-445AED84D897}"/>
              </a:ext>
            </a:extLst>
          </p:cNvPr>
          <p:cNvSpPr/>
          <p:nvPr/>
        </p:nvSpPr>
        <p:spPr>
          <a:xfrm>
            <a:off x="6690880" y="1382409"/>
            <a:ext cx="2014153" cy="341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Google Shape;318;p43">
            <a:extLst>
              <a:ext uri="{FF2B5EF4-FFF2-40B4-BE49-F238E27FC236}">
                <a16:creationId xmlns:a16="http://schemas.microsoft.com/office/drawing/2014/main" id="{343C3209-608F-47CB-8B53-097AE0C23CF2}"/>
              </a:ext>
            </a:extLst>
          </p:cNvPr>
          <p:cNvSpPr/>
          <p:nvPr/>
        </p:nvSpPr>
        <p:spPr>
          <a:xfrm>
            <a:off x="295778" y="1327642"/>
            <a:ext cx="2697000" cy="2697000"/>
          </a:xfrm>
          <a:prstGeom prst="diamond">
            <a:avLst/>
          </a:prstGeom>
          <a:solidFill>
            <a:schemeClr val="accent3"/>
          </a:solid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p43">
            <a:extLst>
              <a:ext uri="{FF2B5EF4-FFF2-40B4-BE49-F238E27FC236}">
                <a16:creationId xmlns:a16="http://schemas.microsoft.com/office/drawing/2014/main" id="{B270E32C-AA45-4ADC-A4BB-C6CE494DB1D1}"/>
              </a:ext>
            </a:extLst>
          </p:cNvPr>
          <p:cNvSpPr/>
          <p:nvPr/>
        </p:nvSpPr>
        <p:spPr>
          <a:xfrm>
            <a:off x="495841" y="1527705"/>
            <a:ext cx="2296800" cy="2296800"/>
          </a:xfrm>
          <a:prstGeom prst="diamond">
            <a:avLst/>
          </a:prstGeom>
          <a:solidFill>
            <a:schemeClr val="lt2"/>
          </a:solidFill>
          <a:ln w="762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20;p43">
            <a:extLst>
              <a:ext uri="{FF2B5EF4-FFF2-40B4-BE49-F238E27FC236}">
                <a16:creationId xmlns:a16="http://schemas.microsoft.com/office/drawing/2014/main" id="{4F35CF84-E022-4B22-A8A3-C0E77E414A46}"/>
              </a:ext>
            </a:extLst>
          </p:cNvPr>
          <p:cNvSpPr/>
          <p:nvPr/>
        </p:nvSpPr>
        <p:spPr>
          <a:xfrm>
            <a:off x="744201" y="1788048"/>
            <a:ext cx="1750200" cy="1750200"/>
          </a:xfrm>
          <a:prstGeom prst="diamond">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6;p43">
            <a:extLst>
              <a:ext uri="{FF2B5EF4-FFF2-40B4-BE49-F238E27FC236}">
                <a16:creationId xmlns:a16="http://schemas.microsoft.com/office/drawing/2014/main" id="{C9E6EB48-6A2F-4CCB-93AC-5B96FBFB4D58}"/>
              </a:ext>
            </a:extLst>
          </p:cNvPr>
          <p:cNvSpPr/>
          <p:nvPr/>
        </p:nvSpPr>
        <p:spPr>
          <a:xfrm flipH="1">
            <a:off x="3902753" y="1780926"/>
            <a:ext cx="721500" cy="721500"/>
          </a:xfrm>
          <a:prstGeom prst="diamond">
            <a:avLst/>
          </a:prstGeom>
          <a:noFill/>
          <a:ln w="76200" cap="flat" cmpd="sng">
            <a:solidFill>
              <a:srgbClr val="8AC9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8;p43">
            <a:extLst>
              <a:ext uri="{FF2B5EF4-FFF2-40B4-BE49-F238E27FC236}">
                <a16:creationId xmlns:a16="http://schemas.microsoft.com/office/drawing/2014/main" id="{15329380-E77C-4198-9C40-C887F0CC3954}"/>
              </a:ext>
            </a:extLst>
          </p:cNvPr>
          <p:cNvSpPr/>
          <p:nvPr/>
        </p:nvSpPr>
        <p:spPr>
          <a:xfrm>
            <a:off x="3904245" y="740649"/>
            <a:ext cx="721500" cy="721500"/>
          </a:xfrm>
          <a:prstGeom prst="diamond">
            <a:avLst/>
          </a:prstGeom>
          <a:noFill/>
          <a:ln w="76200" cap="flat" cmpd="sng">
            <a:solidFill>
              <a:srgbClr val="F858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30;p43">
            <a:extLst>
              <a:ext uri="{FF2B5EF4-FFF2-40B4-BE49-F238E27FC236}">
                <a16:creationId xmlns:a16="http://schemas.microsoft.com/office/drawing/2014/main" id="{3C928F83-2F9C-44CB-ACC7-E8D8C1254362}"/>
              </a:ext>
            </a:extLst>
          </p:cNvPr>
          <p:cNvSpPr/>
          <p:nvPr/>
        </p:nvSpPr>
        <p:spPr>
          <a:xfrm flipH="1">
            <a:off x="3915827" y="2821203"/>
            <a:ext cx="721500" cy="721500"/>
          </a:xfrm>
          <a:prstGeom prst="diamond">
            <a:avLst/>
          </a:prstGeom>
          <a:noFill/>
          <a:ln w="76200" cap="flat" cmpd="sng">
            <a:solidFill>
              <a:srgbClr val="FAB6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 name="Google Shape;335;p43">
            <a:extLst>
              <a:ext uri="{FF2B5EF4-FFF2-40B4-BE49-F238E27FC236}">
                <a16:creationId xmlns:a16="http://schemas.microsoft.com/office/drawing/2014/main" id="{E31942D0-3E71-4B4C-957F-DFD519EA8FF5}"/>
              </a:ext>
            </a:extLst>
          </p:cNvPr>
          <p:cNvCxnSpPr>
            <a:cxnSpLocks/>
          </p:cNvCxnSpPr>
          <p:nvPr/>
        </p:nvCxnSpPr>
        <p:spPr>
          <a:xfrm>
            <a:off x="3367955" y="1074694"/>
            <a:ext cx="25522" cy="3153857"/>
          </a:xfrm>
          <a:prstGeom prst="straightConnector1">
            <a:avLst/>
          </a:prstGeom>
          <a:noFill/>
          <a:ln w="28575" cap="flat" cmpd="sng">
            <a:solidFill>
              <a:schemeClr val="accent3"/>
            </a:solidFill>
            <a:prstDash val="solid"/>
            <a:round/>
            <a:headEnd type="none" w="med" len="med"/>
            <a:tailEnd type="none" w="med" len="med"/>
          </a:ln>
        </p:spPr>
      </p:cxnSp>
      <p:pic>
        <p:nvPicPr>
          <p:cNvPr id="30" name="Image 29">
            <a:extLst>
              <a:ext uri="{FF2B5EF4-FFF2-40B4-BE49-F238E27FC236}">
                <a16:creationId xmlns:a16="http://schemas.microsoft.com/office/drawing/2014/main" id="{BB242DEE-1B23-414F-94EA-DC0F4B7521C3}"/>
              </a:ext>
            </a:extLst>
          </p:cNvPr>
          <p:cNvPicPr>
            <a:picLocks noChangeAspect="1"/>
          </p:cNvPicPr>
          <p:nvPr/>
        </p:nvPicPr>
        <p:blipFill>
          <a:blip r:embed="rId3"/>
          <a:stretch>
            <a:fillRect/>
          </a:stretch>
        </p:blipFill>
        <p:spPr>
          <a:xfrm>
            <a:off x="789712" y="2360909"/>
            <a:ext cx="1659177" cy="576000"/>
          </a:xfrm>
          <a:prstGeom prst="rect">
            <a:avLst/>
          </a:prstGeom>
        </p:spPr>
      </p:pic>
      <p:sp>
        <p:nvSpPr>
          <p:cNvPr id="31" name="Google Shape;330;p43">
            <a:extLst>
              <a:ext uri="{FF2B5EF4-FFF2-40B4-BE49-F238E27FC236}">
                <a16:creationId xmlns:a16="http://schemas.microsoft.com/office/drawing/2014/main" id="{98DE2426-7F9A-4C66-88D0-1C773CE9F2C5}"/>
              </a:ext>
            </a:extLst>
          </p:cNvPr>
          <p:cNvSpPr/>
          <p:nvPr/>
        </p:nvSpPr>
        <p:spPr>
          <a:xfrm flipH="1">
            <a:off x="3918873" y="3867801"/>
            <a:ext cx="721500" cy="721500"/>
          </a:xfrm>
          <a:prstGeom prst="diamond">
            <a:avLst/>
          </a:prstGeom>
          <a:noFill/>
          <a:ln w="76200" cap="flat" cmpd="sng">
            <a:solidFill>
              <a:srgbClr val="2FA6F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 name="Google Shape;336;p43">
            <a:extLst>
              <a:ext uri="{FF2B5EF4-FFF2-40B4-BE49-F238E27FC236}">
                <a16:creationId xmlns:a16="http://schemas.microsoft.com/office/drawing/2014/main" id="{DA0D6B04-42ED-4E53-BA7C-9AC3A0713337}"/>
              </a:ext>
            </a:extLst>
          </p:cNvPr>
          <p:cNvCxnSpPr>
            <a:cxnSpLocks/>
          </p:cNvCxnSpPr>
          <p:nvPr/>
        </p:nvCxnSpPr>
        <p:spPr>
          <a:xfrm flipH="1" flipV="1">
            <a:off x="2900041" y="2676105"/>
            <a:ext cx="493436" cy="301"/>
          </a:xfrm>
          <a:prstGeom prst="straightConnector1">
            <a:avLst/>
          </a:prstGeom>
          <a:noFill/>
          <a:ln w="28575" cap="flat" cmpd="sng">
            <a:solidFill>
              <a:schemeClr val="accent3"/>
            </a:solidFill>
            <a:prstDash val="solid"/>
            <a:round/>
            <a:headEnd type="none" w="med" len="med"/>
            <a:tailEnd type="oval" w="med" len="med"/>
          </a:ln>
        </p:spPr>
      </p:cxnSp>
      <p:cxnSp>
        <p:nvCxnSpPr>
          <p:cNvPr id="43" name="Google Shape;336;p43">
            <a:extLst>
              <a:ext uri="{FF2B5EF4-FFF2-40B4-BE49-F238E27FC236}">
                <a16:creationId xmlns:a16="http://schemas.microsoft.com/office/drawing/2014/main" id="{78610B72-5C25-4A78-8045-1D737B22E79F}"/>
              </a:ext>
            </a:extLst>
          </p:cNvPr>
          <p:cNvCxnSpPr/>
          <p:nvPr/>
        </p:nvCxnSpPr>
        <p:spPr>
          <a:xfrm rot="10800000">
            <a:off x="3385008" y="3181203"/>
            <a:ext cx="585600" cy="300"/>
          </a:xfrm>
          <a:prstGeom prst="straightConnector1">
            <a:avLst/>
          </a:prstGeom>
          <a:noFill/>
          <a:ln w="28575" cap="flat" cmpd="sng">
            <a:solidFill>
              <a:schemeClr val="accent3"/>
            </a:solidFill>
            <a:prstDash val="solid"/>
            <a:round/>
            <a:headEnd type="none" w="med" len="med"/>
            <a:tailEnd type="oval" w="med" len="med"/>
          </a:ln>
        </p:spPr>
      </p:cxnSp>
      <p:sp>
        <p:nvSpPr>
          <p:cNvPr id="44" name="ZoneTexte 43">
            <a:extLst>
              <a:ext uri="{FF2B5EF4-FFF2-40B4-BE49-F238E27FC236}">
                <a16:creationId xmlns:a16="http://schemas.microsoft.com/office/drawing/2014/main" id="{18B57A85-725B-4DE8-ACF6-ECEBC76A6BE8}"/>
              </a:ext>
            </a:extLst>
          </p:cNvPr>
          <p:cNvSpPr txBox="1"/>
          <p:nvPr/>
        </p:nvSpPr>
        <p:spPr>
          <a:xfrm>
            <a:off x="4111103" y="868305"/>
            <a:ext cx="304800" cy="461665"/>
          </a:xfrm>
          <a:prstGeom prst="rect">
            <a:avLst/>
          </a:prstGeom>
          <a:noFill/>
        </p:spPr>
        <p:txBody>
          <a:bodyPr wrap="square" rtlCol="0" anchor="ctr">
            <a:spAutoFit/>
          </a:bodyPr>
          <a:lstStyle/>
          <a:p>
            <a:pPr algn="ctr"/>
            <a:r>
              <a:rPr lang="fr-FR" sz="2400" dirty="0">
                <a:solidFill>
                  <a:srgbClr val="F85838"/>
                </a:solidFill>
                <a:latin typeface="Calibri Light" panose="020F0302020204030204" pitchFamily="34" charset="0"/>
                <a:cs typeface="Calibri Light" panose="020F0302020204030204" pitchFamily="34" charset="0"/>
              </a:rPr>
              <a:t>1</a:t>
            </a:r>
            <a:endParaRPr lang="fr-CA" sz="2400" dirty="0">
              <a:solidFill>
                <a:srgbClr val="F85838"/>
              </a:solidFill>
              <a:latin typeface="Calibri Light" panose="020F0302020204030204" pitchFamily="34" charset="0"/>
              <a:cs typeface="Calibri Light" panose="020F0302020204030204" pitchFamily="34" charset="0"/>
            </a:endParaRPr>
          </a:p>
        </p:txBody>
      </p:sp>
      <p:sp>
        <p:nvSpPr>
          <p:cNvPr id="45" name="ZoneTexte 44">
            <a:extLst>
              <a:ext uri="{FF2B5EF4-FFF2-40B4-BE49-F238E27FC236}">
                <a16:creationId xmlns:a16="http://schemas.microsoft.com/office/drawing/2014/main" id="{4A38B270-48B3-47E9-A848-2392C8647F37}"/>
              </a:ext>
            </a:extLst>
          </p:cNvPr>
          <p:cNvSpPr txBox="1"/>
          <p:nvPr/>
        </p:nvSpPr>
        <p:spPr>
          <a:xfrm>
            <a:off x="4109617" y="1910843"/>
            <a:ext cx="304800" cy="461665"/>
          </a:xfrm>
          <a:prstGeom prst="rect">
            <a:avLst/>
          </a:prstGeom>
          <a:noFill/>
        </p:spPr>
        <p:txBody>
          <a:bodyPr wrap="square" rtlCol="0" anchor="ctr">
            <a:spAutoFit/>
          </a:bodyPr>
          <a:lstStyle/>
          <a:p>
            <a:pPr algn="ctr"/>
            <a:r>
              <a:rPr lang="fr-FR" sz="2400" dirty="0">
                <a:solidFill>
                  <a:srgbClr val="8AC91A"/>
                </a:solidFill>
                <a:latin typeface="Calibri Light" panose="020F0302020204030204" pitchFamily="34" charset="0"/>
                <a:cs typeface="Calibri Light" panose="020F0302020204030204" pitchFamily="34" charset="0"/>
              </a:rPr>
              <a:t>2</a:t>
            </a:r>
            <a:endParaRPr lang="fr-CA" sz="2400" dirty="0">
              <a:solidFill>
                <a:srgbClr val="8AC91A"/>
              </a:solidFill>
              <a:latin typeface="Calibri Light" panose="020F0302020204030204" pitchFamily="34" charset="0"/>
              <a:cs typeface="Calibri Light" panose="020F0302020204030204" pitchFamily="34" charset="0"/>
            </a:endParaRPr>
          </a:p>
        </p:txBody>
      </p:sp>
      <p:sp>
        <p:nvSpPr>
          <p:cNvPr id="46" name="ZoneTexte 45">
            <a:extLst>
              <a:ext uri="{FF2B5EF4-FFF2-40B4-BE49-F238E27FC236}">
                <a16:creationId xmlns:a16="http://schemas.microsoft.com/office/drawing/2014/main" id="{B04A54A5-01D1-4C8A-8F24-923FE12990E8}"/>
              </a:ext>
            </a:extLst>
          </p:cNvPr>
          <p:cNvSpPr txBox="1"/>
          <p:nvPr/>
        </p:nvSpPr>
        <p:spPr>
          <a:xfrm>
            <a:off x="4124177" y="2945956"/>
            <a:ext cx="304800" cy="461665"/>
          </a:xfrm>
          <a:prstGeom prst="rect">
            <a:avLst/>
          </a:prstGeom>
          <a:noFill/>
        </p:spPr>
        <p:txBody>
          <a:bodyPr wrap="square" rtlCol="0" anchor="ctr">
            <a:spAutoFit/>
          </a:bodyPr>
          <a:lstStyle/>
          <a:p>
            <a:pPr algn="ctr"/>
            <a:r>
              <a:rPr lang="fr-FR" sz="2400" dirty="0">
                <a:solidFill>
                  <a:srgbClr val="FAB639"/>
                </a:solidFill>
                <a:latin typeface="Calibri Light" panose="020F0302020204030204" pitchFamily="34" charset="0"/>
                <a:cs typeface="Calibri Light" panose="020F0302020204030204" pitchFamily="34" charset="0"/>
              </a:rPr>
              <a:t>3</a:t>
            </a:r>
            <a:endParaRPr lang="fr-CA" sz="2400" dirty="0">
              <a:solidFill>
                <a:srgbClr val="FAB639"/>
              </a:solidFill>
              <a:latin typeface="Calibri Light" panose="020F0302020204030204" pitchFamily="34" charset="0"/>
              <a:cs typeface="Calibri Light" panose="020F0302020204030204" pitchFamily="34" charset="0"/>
            </a:endParaRPr>
          </a:p>
        </p:txBody>
      </p:sp>
      <p:sp>
        <p:nvSpPr>
          <p:cNvPr id="47" name="ZoneTexte 46">
            <a:extLst>
              <a:ext uri="{FF2B5EF4-FFF2-40B4-BE49-F238E27FC236}">
                <a16:creationId xmlns:a16="http://schemas.microsoft.com/office/drawing/2014/main" id="{B826E9DF-458E-40AE-911C-42B8C7DD1C2C}"/>
              </a:ext>
            </a:extLst>
          </p:cNvPr>
          <p:cNvSpPr txBox="1"/>
          <p:nvPr/>
        </p:nvSpPr>
        <p:spPr>
          <a:xfrm>
            <a:off x="4109617" y="3980366"/>
            <a:ext cx="304800" cy="461665"/>
          </a:xfrm>
          <a:prstGeom prst="rect">
            <a:avLst/>
          </a:prstGeom>
          <a:noFill/>
        </p:spPr>
        <p:txBody>
          <a:bodyPr wrap="square" rtlCol="0" anchor="ctr">
            <a:spAutoFit/>
          </a:bodyPr>
          <a:lstStyle/>
          <a:p>
            <a:pPr algn="ctr"/>
            <a:r>
              <a:rPr lang="fr-FR" sz="2400" dirty="0">
                <a:solidFill>
                  <a:srgbClr val="2FA6F6"/>
                </a:solidFill>
                <a:latin typeface="Calibri Light" panose="020F0302020204030204" pitchFamily="34" charset="0"/>
                <a:cs typeface="Calibri Light" panose="020F0302020204030204" pitchFamily="34" charset="0"/>
              </a:rPr>
              <a:t>4</a:t>
            </a:r>
            <a:endParaRPr lang="fr-CA" sz="2400" dirty="0">
              <a:solidFill>
                <a:srgbClr val="2FA6F6"/>
              </a:solidFill>
              <a:latin typeface="Calibri Light" panose="020F0302020204030204" pitchFamily="34" charset="0"/>
              <a:cs typeface="Calibri Light" panose="020F0302020204030204" pitchFamily="34" charset="0"/>
            </a:endParaRPr>
          </a:p>
        </p:txBody>
      </p:sp>
      <p:sp>
        <p:nvSpPr>
          <p:cNvPr id="48" name="Rectangle 47">
            <a:extLst>
              <a:ext uri="{FF2B5EF4-FFF2-40B4-BE49-F238E27FC236}">
                <a16:creationId xmlns:a16="http://schemas.microsoft.com/office/drawing/2014/main" id="{441FE010-917D-4FD4-919F-1CB4DEC3648C}"/>
              </a:ext>
            </a:extLst>
          </p:cNvPr>
          <p:cNvSpPr/>
          <p:nvPr/>
        </p:nvSpPr>
        <p:spPr>
          <a:xfrm>
            <a:off x="4791093" y="741721"/>
            <a:ext cx="4053339" cy="830997"/>
          </a:xfrm>
          <a:prstGeom prst="rect">
            <a:avLst/>
          </a:prstGeom>
        </p:spPr>
        <p:txBody>
          <a:bodyPr wrap="square">
            <a:spAutoFit/>
          </a:bodyPr>
          <a:lstStyle/>
          <a:p>
            <a:r>
              <a:rPr lang="fr-FR" sz="2400" dirty="0" err="1">
                <a:solidFill>
                  <a:srgbClr val="F85838"/>
                </a:solidFill>
                <a:latin typeface="Calibri Light" panose="020F0302020204030204" pitchFamily="34" charset="0"/>
                <a:cs typeface="Calibri Light" panose="020F0302020204030204" pitchFamily="34" charset="0"/>
              </a:rPr>
              <a:t>Parenting</a:t>
            </a:r>
            <a:r>
              <a:rPr lang="fr-FR" sz="2400" dirty="0">
                <a:solidFill>
                  <a:srgbClr val="F85838"/>
                </a:solidFill>
                <a:latin typeface="Calibri Light" panose="020F0302020204030204" pitchFamily="34" charset="0"/>
                <a:cs typeface="Calibri Light" panose="020F0302020204030204" pitchFamily="34" charset="0"/>
              </a:rPr>
              <a:t> in the </a:t>
            </a:r>
            <a:r>
              <a:rPr lang="fr-FR" sz="2400" dirty="0" err="1">
                <a:solidFill>
                  <a:srgbClr val="F85838"/>
                </a:solidFill>
                <a:latin typeface="Calibri Light" panose="020F0302020204030204" pitchFamily="34" charset="0"/>
                <a:cs typeface="Calibri Light" panose="020F0302020204030204" pitchFamily="34" charset="0"/>
              </a:rPr>
              <a:t>context</a:t>
            </a:r>
            <a:r>
              <a:rPr lang="fr-FR" sz="2400" dirty="0">
                <a:solidFill>
                  <a:srgbClr val="F85838"/>
                </a:solidFill>
                <a:latin typeface="Calibri Light" panose="020F0302020204030204" pitchFamily="34" charset="0"/>
                <a:cs typeface="Calibri Light" panose="020F0302020204030204" pitchFamily="34" charset="0"/>
              </a:rPr>
              <a:t> of addiction</a:t>
            </a:r>
            <a:endParaRPr lang="fr-FR" sz="2400" strike="sngStrike" dirty="0">
              <a:solidFill>
                <a:srgbClr val="F85838"/>
              </a:solidFill>
              <a:latin typeface="Calibri Light" panose="020F0302020204030204" pitchFamily="34" charset="0"/>
              <a:cs typeface="Calibri Light" panose="020F0302020204030204" pitchFamily="34" charset="0"/>
            </a:endParaRPr>
          </a:p>
        </p:txBody>
      </p:sp>
      <p:sp>
        <p:nvSpPr>
          <p:cNvPr id="49" name="Rectangle 48">
            <a:extLst>
              <a:ext uri="{FF2B5EF4-FFF2-40B4-BE49-F238E27FC236}">
                <a16:creationId xmlns:a16="http://schemas.microsoft.com/office/drawing/2014/main" id="{619252A0-6E85-43B0-BE8E-C47C0BBDAF64}"/>
              </a:ext>
            </a:extLst>
          </p:cNvPr>
          <p:cNvSpPr/>
          <p:nvPr/>
        </p:nvSpPr>
        <p:spPr>
          <a:xfrm>
            <a:off x="4761567" y="1805287"/>
            <a:ext cx="4550251" cy="461665"/>
          </a:xfrm>
          <a:prstGeom prst="rect">
            <a:avLst/>
          </a:prstGeom>
        </p:spPr>
        <p:txBody>
          <a:bodyPr wrap="square">
            <a:spAutoFit/>
          </a:bodyPr>
          <a:lstStyle/>
          <a:p>
            <a:r>
              <a:rPr lang="fr-FR" sz="2400" dirty="0">
                <a:solidFill>
                  <a:srgbClr val="8AC91A"/>
                </a:solidFill>
                <a:latin typeface="Calibri Light" panose="020F0302020204030204" pitchFamily="34" charset="0"/>
                <a:cs typeface="Calibri Light" panose="020F0302020204030204" pitchFamily="34" charset="0"/>
              </a:rPr>
              <a:t>The program</a:t>
            </a:r>
            <a:endParaRPr lang="fr-FR" sz="2400" strike="sngStrike" dirty="0">
              <a:solidFill>
                <a:srgbClr val="8AC91A"/>
              </a:solidFill>
              <a:latin typeface="Calibri Light" panose="020F0302020204030204" pitchFamily="34" charset="0"/>
              <a:cs typeface="Calibri Light" panose="020F0302020204030204" pitchFamily="34" charset="0"/>
            </a:endParaRPr>
          </a:p>
        </p:txBody>
      </p:sp>
      <p:sp>
        <p:nvSpPr>
          <p:cNvPr id="50" name="Rectangle 49">
            <a:extLst>
              <a:ext uri="{FF2B5EF4-FFF2-40B4-BE49-F238E27FC236}">
                <a16:creationId xmlns:a16="http://schemas.microsoft.com/office/drawing/2014/main" id="{41B50360-009D-4A2D-9084-86CD5E6A5321}"/>
              </a:ext>
            </a:extLst>
          </p:cNvPr>
          <p:cNvSpPr/>
          <p:nvPr/>
        </p:nvSpPr>
        <p:spPr>
          <a:xfrm>
            <a:off x="4791093" y="2821203"/>
            <a:ext cx="4356157" cy="489365"/>
          </a:xfrm>
          <a:prstGeom prst="rect">
            <a:avLst/>
          </a:prstGeom>
        </p:spPr>
        <p:txBody>
          <a:bodyPr wrap="square">
            <a:spAutoFit/>
          </a:bodyPr>
          <a:lstStyle/>
          <a:p>
            <a:pPr>
              <a:lnSpc>
                <a:spcPct val="114000"/>
              </a:lnSpc>
              <a:spcBef>
                <a:spcPts val="400"/>
              </a:spcBef>
            </a:pPr>
            <a:r>
              <a:rPr lang="fr-FR" sz="2400" dirty="0" err="1">
                <a:solidFill>
                  <a:srgbClr val="FAB639"/>
                </a:solidFill>
                <a:latin typeface="Calibri Light" panose="020F0302020204030204" pitchFamily="34" charset="0"/>
                <a:cs typeface="Calibri Light" panose="020F0302020204030204" pitchFamily="34" charset="0"/>
              </a:rPr>
              <a:t>Clinical</a:t>
            </a:r>
            <a:r>
              <a:rPr lang="fr-FR" sz="2400" dirty="0">
                <a:solidFill>
                  <a:srgbClr val="FAB639"/>
                </a:solidFill>
                <a:latin typeface="Calibri Light" panose="020F0302020204030204" pitchFamily="34" charset="0"/>
                <a:cs typeface="Calibri Light" panose="020F0302020204030204" pitchFamily="34" charset="0"/>
              </a:rPr>
              <a:t> </a:t>
            </a:r>
            <a:r>
              <a:rPr lang="fr-FR" sz="2400" dirty="0" err="1">
                <a:solidFill>
                  <a:srgbClr val="FAB639"/>
                </a:solidFill>
                <a:latin typeface="Calibri Light" panose="020F0302020204030204" pitchFamily="34" charset="0"/>
                <a:cs typeface="Calibri Light" panose="020F0302020204030204" pitchFamily="34" charset="0"/>
              </a:rPr>
              <a:t>assessment</a:t>
            </a:r>
            <a:endParaRPr lang="fr-FR" sz="2400" dirty="0">
              <a:solidFill>
                <a:srgbClr val="FAB639"/>
              </a:solidFill>
              <a:latin typeface="Calibri Light" panose="020F0302020204030204" pitchFamily="34" charset="0"/>
              <a:cs typeface="Calibri Light" panose="020F0302020204030204" pitchFamily="34" charset="0"/>
            </a:endParaRPr>
          </a:p>
        </p:txBody>
      </p:sp>
      <p:sp>
        <p:nvSpPr>
          <p:cNvPr id="51" name="Rectangle 50">
            <a:extLst>
              <a:ext uri="{FF2B5EF4-FFF2-40B4-BE49-F238E27FC236}">
                <a16:creationId xmlns:a16="http://schemas.microsoft.com/office/drawing/2014/main" id="{D6A2DE35-0463-42F9-885A-2ECD05E3D762}"/>
              </a:ext>
            </a:extLst>
          </p:cNvPr>
          <p:cNvSpPr/>
          <p:nvPr/>
        </p:nvSpPr>
        <p:spPr>
          <a:xfrm>
            <a:off x="4831117" y="3853598"/>
            <a:ext cx="4356157" cy="489365"/>
          </a:xfrm>
          <a:prstGeom prst="rect">
            <a:avLst/>
          </a:prstGeom>
        </p:spPr>
        <p:txBody>
          <a:bodyPr wrap="square">
            <a:spAutoFit/>
          </a:bodyPr>
          <a:lstStyle/>
          <a:p>
            <a:pPr>
              <a:lnSpc>
                <a:spcPct val="114000"/>
              </a:lnSpc>
              <a:spcBef>
                <a:spcPts val="400"/>
              </a:spcBef>
            </a:pPr>
            <a:r>
              <a:rPr lang="fr-FR" sz="2400" dirty="0" err="1">
                <a:solidFill>
                  <a:srgbClr val="2FA6F6"/>
                </a:solidFill>
                <a:latin typeface="Calibri Light" panose="020F0302020204030204" pitchFamily="34" charset="0"/>
                <a:cs typeface="Calibri Light" panose="020F0302020204030204" pitchFamily="34" charset="0"/>
              </a:rPr>
              <a:t>Methods</a:t>
            </a:r>
            <a:r>
              <a:rPr lang="fr-FR" sz="2400" dirty="0">
                <a:solidFill>
                  <a:srgbClr val="2FA6F6"/>
                </a:solidFill>
                <a:latin typeface="Calibri Light" panose="020F0302020204030204" pitchFamily="34" charset="0"/>
                <a:cs typeface="Calibri Light" panose="020F0302020204030204" pitchFamily="34" charset="0"/>
              </a:rPr>
              <a:t> to lead a group</a:t>
            </a:r>
          </a:p>
        </p:txBody>
      </p:sp>
      <p:sp>
        <p:nvSpPr>
          <p:cNvPr id="33" name="Espace réservé du texte 3">
            <a:extLst>
              <a:ext uri="{FF2B5EF4-FFF2-40B4-BE49-F238E27FC236}">
                <a16:creationId xmlns:a16="http://schemas.microsoft.com/office/drawing/2014/main" id="{7AD5396C-DA52-4BA9-8A92-8C54C3D3F091}"/>
              </a:ext>
            </a:extLst>
          </p:cNvPr>
          <p:cNvSpPr txBox="1">
            <a:spLocks/>
          </p:cNvSpPr>
          <p:nvPr/>
        </p:nvSpPr>
        <p:spPr>
          <a:xfrm>
            <a:off x="-1" y="0"/>
            <a:ext cx="4124178" cy="687600"/>
          </a:xfrm>
          <a:prstGeom prst="rect">
            <a:avLst/>
          </a:prstGeom>
          <a:solidFill>
            <a:srgbClr val="90D01A"/>
          </a:solidFill>
        </p:spPr>
        <p:txBody>
          <a:bodyPr vert="horz" lIns="108000" tIns="0" rIns="108000" bIns="0" rtlCol="0" anchor="ctr">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2000" b="1" kern="1200">
                <a:solidFill>
                  <a:schemeClr val="bg1"/>
                </a:solidFill>
                <a:latin typeface="Times" pitchFamily="2" charset="0"/>
                <a:ea typeface="+mn-ea"/>
                <a:cs typeface="+mn-cs"/>
              </a:defRPr>
            </a:lvl1pPr>
            <a:lvl2pPr marL="0" indent="0" algn="ctr" defTabSz="914400" rtl="0" eaLnBrk="1" latinLnBrk="0" hangingPunct="1">
              <a:lnSpc>
                <a:spcPct val="90000"/>
              </a:lnSpc>
              <a:spcBef>
                <a:spcPts val="0"/>
              </a:spcBef>
              <a:spcAft>
                <a:spcPts val="0"/>
              </a:spcAft>
              <a:buFont typeface="Arial" panose="020B0604020202020204" pitchFamily="34" charset="0"/>
              <a:buNone/>
              <a:tabLst/>
              <a:defRPr sz="1000" b="0" kern="1200">
                <a:solidFill>
                  <a:schemeClr val="bg1"/>
                </a:solidFill>
                <a:latin typeface="+mn-lt"/>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kern="1200">
                <a:solidFill>
                  <a:schemeClr val="tx2"/>
                </a:solidFill>
                <a:latin typeface="+mn-lt"/>
                <a:ea typeface="+mn-ea"/>
                <a:cs typeface="+mn-cs"/>
              </a:defRPr>
            </a:lvl3pPr>
            <a:lvl4pPr marL="271463" indent="-93663" algn="l" defTabSz="914400" rtl="0" eaLnBrk="1" latinLnBrk="0" hangingPunct="1">
              <a:lnSpc>
                <a:spcPct val="100000"/>
              </a:lnSpc>
              <a:spcBef>
                <a:spcPts val="0"/>
              </a:spcBef>
              <a:spcAft>
                <a:spcPts val="400"/>
              </a:spcAft>
              <a:buFont typeface="Arial" panose="020B0604020202020204" pitchFamily="34" charset="0"/>
              <a:buChar char="•"/>
              <a:tabLst/>
              <a:defRPr sz="950" kern="1200">
                <a:solidFill>
                  <a:schemeClr val="tx2"/>
                </a:solidFill>
                <a:latin typeface="+mn-lt"/>
                <a:ea typeface="+mn-ea"/>
                <a:cs typeface="+mn-cs"/>
              </a:defRPr>
            </a:lvl4pPr>
            <a:lvl5pPr marL="493713" indent="-136525" algn="l" defTabSz="914400" rtl="0" eaLnBrk="1" latinLnBrk="0" hangingPunct="1">
              <a:lnSpc>
                <a:spcPct val="100000"/>
              </a:lnSpc>
              <a:spcBef>
                <a:spcPts val="0"/>
              </a:spcBef>
              <a:spcAft>
                <a:spcPts val="400"/>
              </a:spcAft>
              <a:buClr>
                <a:schemeClr val="accent1"/>
              </a:buClr>
              <a:buSzPct val="90000"/>
              <a:buFont typeface="+mj-lt"/>
              <a:buAutoNum type="alphaUcPeriod"/>
              <a:tabLst/>
              <a:defRPr sz="9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b="0" dirty="0">
                <a:latin typeface="Calibri Light" panose="020F0302020204030204" pitchFamily="34" charset="0"/>
                <a:cs typeface="Calibri Light" panose="020F0302020204030204" pitchFamily="34" charset="0"/>
              </a:rPr>
              <a:t>Description</a:t>
            </a:r>
          </a:p>
          <a:p>
            <a:pPr lvl="1" algn="l"/>
            <a:r>
              <a:rPr lang="fr-FR" sz="1500" dirty="0">
                <a:latin typeface="Calibri Light" panose="020F0302020204030204" pitchFamily="34" charset="0"/>
                <a:cs typeface="Calibri Light" panose="020F0302020204030204" pitchFamily="34" charset="0"/>
              </a:rPr>
              <a:t>Cap sur la famille training program</a:t>
            </a:r>
          </a:p>
        </p:txBody>
      </p:sp>
    </p:spTree>
    <p:extLst>
      <p:ext uri="{BB962C8B-B14F-4D97-AF65-F5344CB8AC3E}">
        <p14:creationId xmlns:p14="http://schemas.microsoft.com/office/powerpoint/2010/main" val="1609055739"/>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down)">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down)">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down)">
                                      <p:cBhvr>
                                        <p:cTn id="31" dur="500"/>
                                        <p:tgtEl>
                                          <p:spTgt spid="4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down)">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4">
            <a:extLst>
              <a:ext uri="{FF2B5EF4-FFF2-40B4-BE49-F238E27FC236}">
                <a16:creationId xmlns:a16="http://schemas.microsoft.com/office/drawing/2014/main" id="{D944D7ED-AB69-D042-B4B7-114370BB412F}"/>
              </a:ext>
            </a:extLst>
          </p:cNvPr>
          <p:cNvSpPr>
            <a:spLocks noGrp="1"/>
          </p:cNvSpPr>
          <p:nvPr>
            <p:ph type="ftr" sz="quarter" idx="3"/>
          </p:nvPr>
        </p:nvSpPr>
        <p:spPr>
          <a:xfrm>
            <a:off x="4614730" y="4784355"/>
            <a:ext cx="3086100" cy="274637"/>
          </a:xfrm>
          <a:prstGeom prst="rect">
            <a:avLst/>
          </a:prstGeom>
        </p:spPr>
        <p:txBody>
          <a:bodyPr vert="horz" lIns="0" tIns="0" rIns="0" bIns="0" rtlCol="0" anchor="ctr"/>
          <a:lstStyle>
            <a:lvl1pPr algn="ctr">
              <a:defRPr sz="900">
                <a:solidFill>
                  <a:schemeClr val="tx1">
                    <a:tint val="75000"/>
                  </a:schemeClr>
                </a:solidFill>
              </a:defRPr>
            </a:lvl1pPr>
          </a:lstStyle>
          <a:p>
            <a:pPr algn="r"/>
            <a:r>
              <a:rPr lang="fr-FR" dirty="0">
                <a:solidFill>
                  <a:srgbClr val="90D01A"/>
                </a:solidFill>
                <a:latin typeface="Lora"/>
                <a:cs typeface="Arial"/>
              </a:rPr>
              <a:t>Training program</a:t>
            </a:r>
            <a:endParaRPr lang="fr-FR" b="1">
              <a:solidFill>
                <a:srgbClr val="90D01A"/>
              </a:solidFill>
              <a:latin typeface="Lora"/>
              <a:cs typeface="Arial"/>
            </a:endParaRPr>
          </a:p>
        </p:txBody>
      </p:sp>
      <p:sp>
        <p:nvSpPr>
          <p:cNvPr id="8" name="Espace réservé du numéro de diapositive 5">
            <a:extLst>
              <a:ext uri="{FF2B5EF4-FFF2-40B4-BE49-F238E27FC236}">
                <a16:creationId xmlns:a16="http://schemas.microsoft.com/office/drawing/2014/main" id="{F595AF1B-C7FB-4041-BC51-C1EA2B609E29}"/>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dirty="0" smtClean="0">
                <a:solidFill>
                  <a:srgbClr val="90D01A"/>
                </a:solidFill>
              </a:rPr>
              <a:pPr algn="l"/>
              <a:t>25</a:t>
            </a:fld>
            <a:endParaRPr lang="fr-FR" dirty="0">
              <a:solidFill>
                <a:srgbClr val="90D01A"/>
              </a:solidFill>
            </a:endParaRPr>
          </a:p>
        </p:txBody>
      </p:sp>
      <p:sp>
        <p:nvSpPr>
          <p:cNvPr id="18" name="Rectangle 17">
            <a:hlinkClick r:id="" action="ppaction://noaction"/>
            <a:extLst>
              <a:ext uri="{FF2B5EF4-FFF2-40B4-BE49-F238E27FC236}">
                <a16:creationId xmlns:a16="http://schemas.microsoft.com/office/drawing/2014/main" id="{BA712542-E53E-48A4-8328-13EAC2F32D67}"/>
              </a:ext>
            </a:extLst>
          </p:cNvPr>
          <p:cNvSpPr/>
          <p:nvPr/>
        </p:nvSpPr>
        <p:spPr>
          <a:xfrm>
            <a:off x="483365" y="2937488"/>
            <a:ext cx="2014153" cy="736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AA003AB7-B0F9-4F20-9E4C-D499213EFBD9}"/>
              </a:ext>
            </a:extLst>
          </p:cNvPr>
          <p:cNvSpPr/>
          <p:nvPr/>
        </p:nvSpPr>
        <p:spPr>
          <a:xfrm>
            <a:off x="3019245" y="830524"/>
            <a:ext cx="5685802" cy="3673105"/>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CA"/>
          </a:p>
        </p:txBody>
      </p:sp>
      <p:pic>
        <p:nvPicPr>
          <p:cNvPr id="20" name="Image 19">
            <a:extLst>
              <a:ext uri="{FF2B5EF4-FFF2-40B4-BE49-F238E27FC236}">
                <a16:creationId xmlns:a16="http://schemas.microsoft.com/office/drawing/2014/main" id="{00524C42-655F-490F-8138-93C2A051BB97}"/>
              </a:ext>
            </a:extLst>
          </p:cNvPr>
          <p:cNvPicPr>
            <a:picLocks noChangeAspect="1"/>
          </p:cNvPicPr>
          <p:nvPr/>
        </p:nvPicPr>
        <p:blipFill>
          <a:blip r:embed="rId5"/>
          <a:stretch>
            <a:fillRect/>
          </a:stretch>
        </p:blipFill>
        <p:spPr>
          <a:xfrm>
            <a:off x="-129559" y="1047076"/>
            <a:ext cx="3240000" cy="3240000"/>
          </a:xfrm>
          <a:prstGeom prst="rect">
            <a:avLst/>
          </a:prstGeom>
        </p:spPr>
      </p:pic>
      <p:sp>
        <p:nvSpPr>
          <p:cNvPr id="12" name="Espace réservé du texte 3">
            <a:extLst>
              <a:ext uri="{FF2B5EF4-FFF2-40B4-BE49-F238E27FC236}">
                <a16:creationId xmlns:a16="http://schemas.microsoft.com/office/drawing/2014/main" id="{57C46A69-F2B7-4C89-8087-272E625CE7EF}"/>
              </a:ext>
            </a:extLst>
          </p:cNvPr>
          <p:cNvSpPr txBox="1">
            <a:spLocks/>
          </p:cNvSpPr>
          <p:nvPr/>
        </p:nvSpPr>
        <p:spPr>
          <a:xfrm>
            <a:off x="-2" y="0"/>
            <a:ext cx="4301657" cy="687600"/>
          </a:xfrm>
          <a:prstGeom prst="rect">
            <a:avLst/>
          </a:prstGeom>
          <a:solidFill>
            <a:srgbClr val="90D01A"/>
          </a:solidFill>
        </p:spPr>
        <p:txBody>
          <a:bodyPr vert="horz" lIns="108000" tIns="0" rIns="108000" bIns="0" rtlCol="0" anchor="ctr">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2000" b="1" kern="1200">
                <a:solidFill>
                  <a:schemeClr val="bg1"/>
                </a:solidFill>
                <a:latin typeface="Times" pitchFamily="2" charset="0"/>
                <a:ea typeface="+mn-ea"/>
                <a:cs typeface="+mn-cs"/>
              </a:defRPr>
            </a:lvl1pPr>
            <a:lvl2pPr marL="0" indent="0" algn="ctr" defTabSz="914400" rtl="0" eaLnBrk="1" latinLnBrk="0" hangingPunct="1">
              <a:lnSpc>
                <a:spcPct val="90000"/>
              </a:lnSpc>
              <a:spcBef>
                <a:spcPts val="0"/>
              </a:spcBef>
              <a:spcAft>
                <a:spcPts val="0"/>
              </a:spcAft>
              <a:buFont typeface="Arial" panose="020B0604020202020204" pitchFamily="34" charset="0"/>
              <a:buNone/>
              <a:tabLst/>
              <a:defRPr sz="1000" b="0" kern="1200">
                <a:solidFill>
                  <a:schemeClr val="bg1"/>
                </a:solidFill>
                <a:latin typeface="+mn-lt"/>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kern="1200">
                <a:solidFill>
                  <a:schemeClr val="tx2"/>
                </a:solidFill>
                <a:latin typeface="+mn-lt"/>
                <a:ea typeface="+mn-ea"/>
                <a:cs typeface="+mn-cs"/>
              </a:defRPr>
            </a:lvl3pPr>
            <a:lvl4pPr marL="271463" indent="-93663" algn="l" defTabSz="914400" rtl="0" eaLnBrk="1" latinLnBrk="0" hangingPunct="1">
              <a:lnSpc>
                <a:spcPct val="100000"/>
              </a:lnSpc>
              <a:spcBef>
                <a:spcPts val="0"/>
              </a:spcBef>
              <a:spcAft>
                <a:spcPts val="400"/>
              </a:spcAft>
              <a:buFont typeface="Arial" panose="020B0604020202020204" pitchFamily="34" charset="0"/>
              <a:buChar char="•"/>
              <a:tabLst/>
              <a:defRPr sz="950" kern="1200">
                <a:solidFill>
                  <a:schemeClr val="tx2"/>
                </a:solidFill>
                <a:latin typeface="+mn-lt"/>
                <a:ea typeface="+mn-ea"/>
                <a:cs typeface="+mn-cs"/>
              </a:defRPr>
            </a:lvl4pPr>
            <a:lvl5pPr marL="493713" indent="-136525" algn="l" defTabSz="914400" rtl="0" eaLnBrk="1" latinLnBrk="0" hangingPunct="1">
              <a:lnSpc>
                <a:spcPct val="100000"/>
              </a:lnSpc>
              <a:spcBef>
                <a:spcPts val="0"/>
              </a:spcBef>
              <a:spcAft>
                <a:spcPts val="400"/>
              </a:spcAft>
              <a:buClr>
                <a:schemeClr val="accent1"/>
              </a:buClr>
              <a:buSzPct val="90000"/>
              <a:buFont typeface="+mj-lt"/>
              <a:buAutoNum type="alphaUcPeriod"/>
              <a:tabLst/>
              <a:defRPr sz="9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b="0" dirty="0">
                <a:latin typeface="Calibri Light" panose="020F0302020204030204" pitchFamily="34" charset="0"/>
                <a:cs typeface="Calibri Light" panose="020F0302020204030204" pitchFamily="34" charset="0"/>
              </a:rPr>
              <a:t>Description</a:t>
            </a:r>
          </a:p>
          <a:p>
            <a:pPr lvl="1" algn="l"/>
            <a:r>
              <a:rPr lang="fr-FR" sz="1500" dirty="0">
                <a:latin typeface="Calibri Light" panose="020F0302020204030204" pitchFamily="34" charset="0"/>
                <a:cs typeface="Calibri Light" panose="020F0302020204030204" pitchFamily="34" charset="0"/>
              </a:rPr>
              <a:t>Cap sur la famille training program</a:t>
            </a:r>
          </a:p>
        </p:txBody>
      </p:sp>
      <p:pic>
        <p:nvPicPr>
          <p:cNvPr id="10" name="Enregistrement d’écran 1">
            <a:hlinkClick r:id="" action="ppaction://media"/>
            <a:extLst>
              <a:ext uri="{FF2B5EF4-FFF2-40B4-BE49-F238E27FC236}">
                <a16:creationId xmlns:a16="http://schemas.microsoft.com/office/drawing/2014/main" id="{451C231E-951F-4019-AED8-B784537C2C30}"/>
              </a:ext>
            </a:extLst>
          </p:cNvPr>
          <p:cNvPicPr>
            <a:picLocks noChangeAspect="1"/>
          </p:cNvPicPr>
          <p:nvPr>
            <a:videoFile r:link="rId1"/>
            <p:extLst>
              <p:ext uri="{DAA4B4D4-6D71-4841-9C94-3DE7FCFB9230}">
                <p14:media xmlns:p14="http://schemas.microsoft.com/office/powerpoint/2010/main" r:embed="rId2">
                  <p14:trim end="8064.7845"/>
                </p14:media>
              </p:ext>
            </p:extLst>
          </p:nvPr>
        </p:nvPicPr>
        <p:blipFill>
          <a:blip r:embed="rId6"/>
          <a:stretch>
            <a:fillRect/>
          </a:stretch>
        </p:blipFill>
        <p:spPr>
          <a:xfrm>
            <a:off x="3180680" y="1155076"/>
            <a:ext cx="5362931" cy="3024000"/>
          </a:xfrm>
          <a:prstGeom prst="rect">
            <a:avLst/>
          </a:prstGeom>
        </p:spPr>
      </p:pic>
      <p:cxnSp>
        <p:nvCxnSpPr>
          <p:cNvPr id="4" name="Connecteur droit avec flèche 3">
            <a:extLst>
              <a:ext uri="{FF2B5EF4-FFF2-40B4-BE49-F238E27FC236}">
                <a16:creationId xmlns:a16="http://schemas.microsoft.com/office/drawing/2014/main" id="{AAFF9CB3-0DA0-4300-9224-C036AC67E6F2}"/>
              </a:ext>
            </a:extLst>
          </p:cNvPr>
          <p:cNvCxnSpPr>
            <a:cxnSpLocks/>
          </p:cNvCxnSpPr>
          <p:nvPr/>
        </p:nvCxnSpPr>
        <p:spPr>
          <a:xfrm flipH="1">
            <a:off x="6993464" y="3200400"/>
            <a:ext cx="707366" cy="40446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66012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10"/>
                                        </p:tgtEl>
                                      </p:cBhvr>
                                    </p:cmd>
                                  </p:childTnLst>
                                </p:cTn>
                              </p:par>
                            </p:childTnLst>
                          </p:cTn>
                        </p:par>
                        <p:par>
                          <p:cTn id="7" fill="hold">
                            <p:stCondLst>
                              <p:cond delay="0"/>
                            </p:stCondLst>
                            <p:childTnLst>
                              <p:par>
                                <p:cTn id="8" presetID="42" presetClass="entr" presetSubtype="0" fill="hold" nodeType="afterEffect">
                                  <p:stCondLst>
                                    <p:cond delay="5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6000"/>
                            </p:stCondLst>
                            <p:childTnLst>
                              <p:par>
                                <p:cTn id="14" presetID="10" presetClass="exit" presetSubtype="0" fill="hold" nodeType="afterEffect">
                                  <p:stCondLst>
                                    <p:cond delay="300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10;&#10;Description générée automatiquement">
            <a:extLst>
              <a:ext uri="{FF2B5EF4-FFF2-40B4-BE49-F238E27FC236}">
                <a16:creationId xmlns:a16="http://schemas.microsoft.com/office/drawing/2014/main" id="{029E33CE-43A7-68FF-867F-34D8378F4602}"/>
              </a:ext>
            </a:extLst>
          </p:cNvPr>
          <p:cNvPicPr>
            <a:picLocks noChangeAspect="1"/>
          </p:cNvPicPr>
          <p:nvPr>
            <p:custDataLst>
              <p:tags r:id="rId1"/>
            </p:custDataLst>
          </p:nvPr>
        </p:nvPicPr>
        <p:blipFill rotWithShape="1">
          <a:blip r:embed="rId6"/>
          <a:srcRect l="35106"/>
          <a:stretch/>
        </p:blipFill>
        <p:spPr>
          <a:xfrm>
            <a:off x="372232" y="1473168"/>
            <a:ext cx="2018200" cy="1080000"/>
          </a:xfrm>
          <a:prstGeom prst="rect">
            <a:avLst/>
          </a:prstGeom>
        </p:spPr>
      </p:pic>
      <p:pic>
        <p:nvPicPr>
          <p:cNvPr id="4" name="Image 3">
            <a:extLst>
              <a:ext uri="{FF2B5EF4-FFF2-40B4-BE49-F238E27FC236}">
                <a16:creationId xmlns:a16="http://schemas.microsoft.com/office/drawing/2014/main" id="{8E815259-9BE0-1165-D438-58BE35A704FE}"/>
              </a:ext>
            </a:extLst>
          </p:cNvPr>
          <p:cNvPicPr>
            <a:picLocks noChangeAspect="1"/>
          </p:cNvPicPr>
          <p:nvPr>
            <p:custDataLst>
              <p:tags r:id="rId2"/>
            </p:custDataLst>
          </p:nvPr>
        </p:nvPicPr>
        <p:blipFill>
          <a:blip r:embed="rId7"/>
          <a:stretch>
            <a:fillRect/>
          </a:stretch>
        </p:blipFill>
        <p:spPr>
          <a:xfrm>
            <a:off x="4000500" y="-111210"/>
            <a:ext cx="5143500" cy="5143500"/>
          </a:xfrm>
          <a:prstGeom prst="rect">
            <a:avLst/>
          </a:prstGeom>
        </p:spPr>
      </p:pic>
      <p:sp>
        <p:nvSpPr>
          <p:cNvPr id="5" name="ZoneTexte 4">
            <a:extLst>
              <a:ext uri="{FF2B5EF4-FFF2-40B4-BE49-F238E27FC236}">
                <a16:creationId xmlns:a16="http://schemas.microsoft.com/office/drawing/2014/main" id="{29507C87-4FBA-C8E2-2E46-83EF6AD3546F}"/>
              </a:ext>
            </a:extLst>
          </p:cNvPr>
          <p:cNvSpPr txBox="1"/>
          <p:nvPr>
            <p:custDataLst>
              <p:tags r:id="rId3"/>
            </p:custDataLst>
          </p:nvPr>
        </p:nvSpPr>
        <p:spPr>
          <a:xfrm>
            <a:off x="2390432" y="2957847"/>
            <a:ext cx="2730843" cy="461665"/>
          </a:xfrm>
          <a:prstGeom prst="rect">
            <a:avLst/>
          </a:prstGeom>
          <a:noFill/>
        </p:spPr>
        <p:txBody>
          <a:bodyPr wrap="square" rtlCol="0">
            <a:spAutoFit/>
          </a:bodyPr>
          <a:lstStyle/>
          <a:p>
            <a:r>
              <a:rPr lang="en-CA" sz="2400" b="1" dirty="0">
                <a:solidFill>
                  <a:schemeClr val="accent1"/>
                </a:solidFill>
                <a:latin typeface="Calibri Light" panose="020F0302020204030204" pitchFamily="34" charset="0"/>
                <a:cs typeface="Calibri Light" panose="020F0302020204030204" pitchFamily="34" charset="0"/>
              </a:rPr>
              <a:t>Thank you!</a:t>
            </a:r>
          </a:p>
        </p:txBody>
      </p:sp>
    </p:spTree>
    <p:extLst>
      <p:ext uri="{BB962C8B-B14F-4D97-AF65-F5344CB8AC3E}">
        <p14:creationId xmlns:p14="http://schemas.microsoft.com/office/powerpoint/2010/main" val="27831743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CE96A30-7961-4000-89A6-DF255C366C36}"/>
              </a:ext>
            </a:extLst>
          </p:cNvPr>
          <p:cNvSpPr txBox="1"/>
          <p:nvPr>
            <p:custDataLst>
              <p:tags r:id="rId1"/>
            </p:custDataLst>
          </p:nvPr>
        </p:nvSpPr>
        <p:spPr>
          <a:xfrm>
            <a:off x="2651760" y="337624"/>
            <a:ext cx="3840480" cy="338554"/>
          </a:xfrm>
          <a:prstGeom prst="rect">
            <a:avLst/>
          </a:prstGeom>
          <a:noFill/>
        </p:spPr>
        <p:txBody>
          <a:bodyPr wrap="square" rtlCol="0">
            <a:spAutoFit/>
          </a:bodyPr>
          <a:lstStyle/>
          <a:p>
            <a:pPr algn="ctr"/>
            <a:r>
              <a:rPr lang="fr-CA" sz="1600" b="1" dirty="0">
                <a:solidFill>
                  <a:schemeClr val="tx2"/>
                </a:solidFill>
                <a:latin typeface="Lora"/>
              </a:rPr>
              <a:t>AN INITIATIVE OF</a:t>
            </a:r>
            <a:endParaRPr lang="en-CA" sz="1600" b="1" dirty="0">
              <a:solidFill>
                <a:schemeClr val="tx2"/>
              </a:solidFill>
              <a:latin typeface="Lora"/>
            </a:endParaRPr>
          </a:p>
        </p:txBody>
      </p:sp>
      <p:pic>
        <p:nvPicPr>
          <p:cNvPr id="5" name="Picture 1">
            <a:extLst>
              <a:ext uri="{FF2B5EF4-FFF2-40B4-BE49-F238E27FC236}">
                <a16:creationId xmlns:a16="http://schemas.microsoft.com/office/drawing/2014/main" id="{44545AF2-6FE1-45CC-80BD-8BE683E9BB99}"/>
              </a:ext>
            </a:extLst>
          </p:cNvPr>
          <p:cNvPicPr>
            <a:picLocks noChangeAspect="1"/>
          </p:cNvPicPr>
          <p:nvPr>
            <p:custDataLst>
              <p:tags r:id="rId2"/>
            </p:custDataLst>
          </p:nvPr>
        </p:nvPicPr>
        <p:blipFill>
          <a:blip r:embed="rId10">
            <a:clrChange>
              <a:clrFrom>
                <a:srgbClr val="FFFEFD"/>
              </a:clrFrom>
              <a:clrTo>
                <a:srgbClr val="FFFEFD">
                  <a:alpha val="0"/>
                </a:srgbClr>
              </a:clrTo>
            </a:clrChange>
          </a:blip>
          <a:srcRect/>
          <a:stretch/>
        </p:blipFill>
        <p:spPr>
          <a:xfrm>
            <a:off x="1496776" y="669738"/>
            <a:ext cx="2898338" cy="999198"/>
          </a:xfrm>
          <a:prstGeom prst="rect">
            <a:avLst/>
          </a:prstGeom>
        </p:spPr>
      </p:pic>
      <p:pic>
        <p:nvPicPr>
          <p:cNvPr id="6" name="Picture 5">
            <a:extLst>
              <a:ext uri="{FF2B5EF4-FFF2-40B4-BE49-F238E27FC236}">
                <a16:creationId xmlns:a16="http://schemas.microsoft.com/office/drawing/2014/main" id="{E669E9DD-7730-4878-AEE5-CCFC653EAEF5}"/>
              </a:ext>
            </a:extLst>
          </p:cNvPr>
          <p:cNvPicPr>
            <a:picLocks noChangeAspect="1"/>
          </p:cNvPicPr>
          <p:nvPr>
            <p:custDataLst>
              <p:tags r:id="rId3"/>
            </p:custDataLst>
          </p:nvPr>
        </p:nvPicPr>
        <p:blipFill>
          <a:blip r:embed="rId11"/>
          <a:srcRect/>
          <a:stretch/>
        </p:blipFill>
        <p:spPr>
          <a:xfrm>
            <a:off x="4895940" y="713536"/>
            <a:ext cx="2604231" cy="911605"/>
          </a:xfrm>
          <a:prstGeom prst="rect">
            <a:avLst/>
          </a:prstGeom>
        </p:spPr>
      </p:pic>
      <p:sp>
        <p:nvSpPr>
          <p:cNvPr id="7" name="ZoneTexte 6">
            <a:extLst>
              <a:ext uri="{FF2B5EF4-FFF2-40B4-BE49-F238E27FC236}">
                <a16:creationId xmlns:a16="http://schemas.microsoft.com/office/drawing/2014/main" id="{5FB99FF1-8389-42CC-8530-2BA58F9FE622}"/>
              </a:ext>
            </a:extLst>
          </p:cNvPr>
          <p:cNvSpPr txBox="1"/>
          <p:nvPr>
            <p:custDataLst>
              <p:tags r:id="rId4"/>
            </p:custDataLst>
          </p:nvPr>
        </p:nvSpPr>
        <p:spPr>
          <a:xfrm>
            <a:off x="2651760" y="1769142"/>
            <a:ext cx="3840480" cy="300082"/>
          </a:xfrm>
          <a:prstGeom prst="rect">
            <a:avLst/>
          </a:prstGeom>
          <a:noFill/>
        </p:spPr>
        <p:txBody>
          <a:bodyPr wrap="square" rtlCol="0">
            <a:spAutoFit/>
          </a:bodyPr>
          <a:lstStyle/>
          <a:p>
            <a:pPr algn="ctr"/>
            <a:r>
              <a:rPr lang="en-CA" sz="1350" dirty="0">
                <a:solidFill>
                  <a:schemeClr val="tx2"/>
                </a:solidFill>
                <a:latin typeface="DM Sans"/>
              </a:rPr>
              <a:t>With the precious collaboration of</a:t>
            </a:r>
          </a:p>
        </p:txBody>
      </p:sp>
      <p:grpSp>
        <p:nvGrpSpPr>
          <p:cNvPr id="10" name="Groupe 9"/>
          <p:cNvGrpSpPr/>
          <p:nvPr>
            <p:custDataLst>
              <p:tags r:id="rId5"/>
            </p:custDataLst>
          </p:nvPr>
        </p:nvGrpSpPr>
        <p:grpSpPr>
          <a:xfrm>
            <a:off x="2609788" y="2195503"/>
            <a:ext cx="3924428" cy="1104620"/>
            <a:chOff x="1969432" y="2927336"/>
            <a:chExt cx="5232570" cy="1472827"/>
          </a:xfrm>
        </p:grpSpPr>
        <p:sp>
          <p:nvSpPr>
            <p:cNvPr id="8" name="ZoneTexte 7">
              <a:extLst>
                <a:ext uri="{FF2B5EF4-FFF2-40B4-BE49-F238E27FC236}">
                  <a16:creationId xmlns:a16="http://schemas.microsoft.com/office/drawing/2014/main" id="{0C4DE807-A803-44AC-9ED0-146C97203C6C}"/>
                </a:ext>
              </a:extLst>
            </p:cNvPr>
            <p:cNvSpPr txBox="1"/>
            <p:nvPr/>
          </p:nvSpPr>
          <p:spPr>
            <a:xfrm>
              <a:off x="1969432" y="3446055"/>
              <a:ext cx="1918800" cy="677108"/>
            </a:xfrm>
            <a:prstGeom prst="rect">
              <a:avLst/>
            </a:prstGeom>
            <a:noFill/>
          </p:spPr>
          <p:txBody>
            <a:bodyPr wrap="square" rtlCol="0">
              <a:spAutoFit/>
            </a:bodyPr>
            <a:lstStyle/>
            <a:p>
              <a:pPr algn="ctr"/>
              <a:r>
                <a:rPr lang="fr-CA" sz="1350" b="1" dirty="0">
                  <a:solidFill>
                    <a:schemeClr val="tx2"/>
                  </a:solidFill>
                  <a:latin typeface="Lora"/>
                </a:rPr>
                <a:t>HEALTH</a:t>
              </a:r>
            </a:p>
            <a:p>
              <a:pPr algn="ctr"/>
              <a:r>
                <a:rPr lang="fr-CA" sz="1350" b="1" dirty="0">
                  <a:solidFill>
                    <a:schemeClr val="tx2"/>
                  </a:solidFill>
                  <a:latin typeface="Lora"/>
                </a:rPr>
                <a:t>CANADA</a:t>
              </a:r>
              <a:endParaRPr lang="en-CA" sz="1350" b="1" dirty="0">
                <a:solidFill>
                  <a:schemeClr val="tx2"/>
                </a:solidFill>
                <a:latin typeface="Lora"/>
              </a:endParaRPr>
            </a:p>
          </p:txBody>
        </p:sp>
        <p:sp>
          <p:nvSpPr>
            <p:cNvPr id="9" name="ZoneTexte 8">
              <a:extLst>
                <a:ext uri="{FF2B5EF4-FFF2-40B4-BE49-F238E27FC236}">
                  <a16:creationId xmlns:a16="http://schemas.microsoft.com/office/drawing/2014/main" id="{9B7CBAC3-6CD0-4EAC-A5B7-98EBF4CE5E04}"/>
                </a:ext>
              </a:extLst>
            </p:cNvPr>
            <p:cNvSpPr txBox="1"/>
            <p:nvPr/>
          </p:nvSpPr>
          <p:spPr>
            <a:xfrm>
              <a:off x="5284184" y="3169056"/>
              <a:ext cx="1917818" cy="1231107"/>
            </a:xfrm>
            <a:prstGeom prst="rect">
              <a:avLst/>
            </a:prstGeom>
            <a:noFill/>
          </p:spPr>
          <p:txBody>
            <a:bodyPr wrap="square" rtlCol="0">
              <a:spAutoFit/>
            </a:bodyPr>
            <a:lstStyle/>
            <a:p>
              <a:pPr algn="ctr"/>
              <a:r>
                <a:rPr lang="fr-CA" sz="1350" b="1" dirty="0">
                  <a:solidFill>
                    <a:schemeClr val="tx2"/>
                  </a:solidFill>
                  <a:latin typeface="Lora"/>
                </a:rPr>
                <a:t>MINISTRY OF HEALTH AND SOCIAL SERVICES</a:t>
              </a:r>
              <a:endParaRPr lang="en-CA" sz="1350" b="1" dirty="0">
                <a:solidFill>
                  <a:schemeClr val="tx2"/>
                </a:solidFill>
                <a:latin typeface="Lora"/>
              </a:endParaRPr>
            </a:p>
          </p:txBody>
        </p:sp>
        <p:cxnSp>
          <p:nvCxnSpPr>
            <p:cNvPr id="11" name="Connecteur droit 10">
              <a:extLst>
                <a:ext uri="{FF2B5EF4-FFF2-40B4-BE49-F238E27FC236}">
                  <a16:creationId xmlns:a16="http://schemas.microsoft.com/office/drawing/2014/main" id="{BE98D5B6-FA4B-4D74-89FB-9A6CC151C046}"/>
                </a:ext>
              </a:extLst>
            </p:cNvPr>
            <p:cNvCxnSpPr/>
            <p:nvPr/>
          </p:nvCxnSpPr>
          <p:spPr>
            <a:xfrm>
              <a:off x="4586207" y="2927336"/>
              <a:ext cx="0" cy="1406771"/>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sp>
        <p:nvSpPr>
          <p:cNvPr id="12" name="Rectangle 11">
            <a:extLst>
              <a:ext uri="{FF2B5EF4-FFF2-40B4-BE49-F238E27FC236}">
                <a16:creationId xmlns:a16="http://schemas.microsoft.com/office/drawing/2014/main" id="{A467F406-6E9E-44ED-B755-B796A4F03DA0}"/>
              </a:ext>
            </a:extLst>
          </p:cNvPr>
          <p:cNvSpPr/>
          <p:nvPr>
            <p:custDataLst>
              <p:tags r:id="rId6"/>
            </p:custDataLst>
          </p:nvPr>
        </p:nvSpPr>
        <p:spPr>
          <a:xfrm>
            <a:off x="2857500" y="3495012"/>
            <a:ext cx="3429000" cy="507831"/>
          </a:xfrm>
          <a:prstGeom prst="rect">
            <a:avLst/>
          </a:prstGeom>
        </p:spPr>
        <p:txBody>
          <a:bodyPr lIns="91440" tIns="45720" rIns="91440" bIns="45720" anchor="t">
            <a:spAutoFit/>
          </a:bodyPr>
          <a:lstStyle/>
          <a:p>
            <a:pPr algn="ctr"/>
            <a:r>
              <a:rPr lang="en-CA" sz="1350" dirty="0">
                <a:solidFill>
                  <a:schemeClr val="tx2"/>
                </a:solidFill>
                <a:latin typeface="DM Sans"/>
              </a:rPr>
              <a:t>With the support of the Department of University Education and Research</a:t>
            </a:r>
          </a:p>
        </p:txBody>
      </p:sp>
      <p:sp>
        <p:nvSpPr>
          <p:cNvPr id="2" name="Rectangle 1"/>
          <p:cNvSpPr/>
          <p:nvPr>
            <p:custDataLst>
              <p:tags r:id="rId7"/>
            </p:custDataLst>
          </p:nvPr>
        </p:nvSpPr>
        <p:spPr>
          <a:xfrm>
            <a:off x="813917" y="4356580"/>
            <a:ext cx="7556361" cy="577081"/>
          </a:xfrm>
          <a:prstGeom prst="rect">
            <a:avLst/>
          </a:prstGeom>
        </p:spPr>
        <p:txBody>
          <a:bodyPr wrap="square" lIns="91440" tIns="45720" rIns="91440" bIns="45720" anchor="t">
            <a:spAutoFit/>
          </a:bodyPr>
          <a:lstStyle/>
          <a:p>
            <a:pPr algn="ctr"/>
            <a:r>
              <a:rPr lang="fr-CA" sz="1050" dirty="0">
                <a:solidFill>
                  <a:schemeClr val="tx2"/>
                </a:solidFill>
                <a:latin typeface="DM Sans"/>
                <a:ea typeface="Calibri" panose="020F0502020204030204" pitchFamily="34" charset="0"/>
              </a:rPr>
              <a:t>SPECIAL MENTION :</a:t>
            </a:r>
          </a:p>
          <a:p>
            <a:pPr algn="ctr"/>
            <a:r>
              <a:rPr lang="en-CA" sz="1050" dirty="0">
                <a:solidFill>
                  <a:schemeClr val="tx2"/>
                </a:solidFill>
                <a:latin typeface="DM Sans"/>
                <a:ea typeface="Calibri" panose="020F0502020204030204" pitchFamily="34" charset="0"/>
              </a:rPr>
              <a:t>"The views expressed herein do not necessarily reflect those of Health Canada, the Department of</a:t>
            </a:r>
          </a:p>
          <a:p>
            <a:pPr algn="ctr"/>
            <a:r>
              <a:rPr lang="en-CA" sz="1050" dirty="0">
                <a:solidFill>
                  <a:schemeClr val="tx2"/>
                </a:solidFill>
                <a:latin typeface="DM Sans"/>
                <a:ea typeface="Calibri" panose="020F0502020204030204" pitchFamily="34" charset="0"/>
              </a:rPr>
              <a:t>Health and Social Services or CIUSSS du Centre-Sud de </a:t>
            </a:r>
            <a:r>
              <a:rPr lang="en-CA" sz="1050" dirty="0" err="1">
                <a:solidFill>
                  <a:schemeClr val="tx2"/>
                </a:solidFill>
                <a:latin typeface="DM Sans"/>
                <a:ea typeface="Calibri" panose="020F0502020204030204" pitchFamily="34" charset="0"/>
              </a:rPr>
              <a:t>l’Île</a:t>
            </a:r>
            <a:r>
              <a:rPr lang="en-CA" sz="1050" dirty="0">
                <a:solidFill>
                  <a:schemeClr val="tx2"/>
                </a:solidFill>
                <a:latin typeface="DM Sans"/>
                <a:ea typeface="Calibri" panose="020F0502020204030204" pitchFamily="34" charset="0"/>
              </a:rPr>
              <a:t>-de-Montréal. »</a:t>
            </a:r>
            <a:endParaRPr lang="en-CA" dirty="0">
              <a:solidFill>
                <a:schemeClr val="tx2"/>
              </a:solidFill>
            </a:endParaRPr>
          </a:p>
        </p:txBody>
      </p:sp>
    </p:spTree>
    <p:extLst>
      <p:ext uri="{BB962C8B-B14F-4D97-AF65-F5344CB8AC3E}">
        <p14:creationId xmlns:p14="http://schemas.microsoft.com/office/powerpoint/2010/main" val="13403943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5">
            <a:extLst>
              <a:ext uri="{FF2B5EF4-FFF2-40B4-BE49-F238E27FC236}">
                <a16:creationId xmlns:a16="http://schemas.microsoft.com/office/drawing/2014/main" id="{81FB78FA-AC1F-4B4E-A376-93D6606760B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solidFill>
                  <a:srgbClr val="90D01A"/>
                </a:solidFill>
                <a:latin typeface="Lora"/>
              </a:rPr>
              <a:pPr algn="l"/>
              <a:t>3</a:t>
            </a:fld>
            <a:endParaRPr lang="fr-FR" dirty="0">
              <a:solidFill>
                <a:srgbClr val="90D01A"/>
              </a:solidFill>
              <a:latin typeface="Lora"/>
            </a:endParaRPr>
          </a:p>
        </p:txBody>
      </p:sp>
      <p:graphicFrame>
        <p:nvGraphicFramePr>
          <p:cNvPr id="29" name="Diagramme 28">
            <a:extLst>
              <a:ext uri="{FF2B5EF4-FFF2-40B4-BE49-F238E27FC236}">
                <a16:creationId xmlns:a16="http://schemas.microsoft.com/office/drawing/2014/main" id="{421927F1-C6D5-42ED-BA7F-8C6796FA0C2A}"/>
              </a:ext>
            </a:extLst>
          </p:cNvPr>
          <p:cNvGraphicFramePr/>
          <p:nvPr>
            <p:extLst>
              <p:ext uri="{D42A27DB-BD31-4B8C-83A1-F6EECF244321}">
                <p14:modId xmlns:p14="http://schemas.microsoft.com/office/powerpoint/2010/main" val="1387658231"/>
              </p:ext>
            </p:extLst>
          </p:nvPr>
        </p:nvGraphicFramePr>
        <p:xfrm>
          <a:off x="1821080" y="642744"/>
          <a:ext cx="5240848" cy="4192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 name="Image 29">
            <a:extLst>
              <a:ext uri="{FF2B5EF4-FFF2-40B4-BE49-F238E27FC236}">
                <a16:creationId xmlns:a16="http://schemas.microsoft.com/office/drawing/2014/main" id="{F537ED94-9C42-494A-989A-42162651C921}"/>
              </a:ext>
            </a:extLst>
          </p:cNvPr>
          <p:cNvPicPr>
            <a:picLocks noChangeAspect="1"/>
          </p:cNvPicPr>
          <p:nvPr/>
        </p:nvPicPr>
        <p:blipFill>
          <a:blip r:embed="rId8"/>
          <a:stretch>
            <a:fillRect/>
          </a:stretch>
        </p:blipFill>
        <p:spPr>
          <a:xfrm>
            <a:off x="3276175" y="1685199"/>
            <a:ext cx="2107846" cy="2107846"/>
          </a:xfrm>
          <a:prstGeom prst="rect">
            <a:avLst/>
          </a:prstGeom>
        </p:spPr>
      </p:pic>
      <p:sp>
        <p:nvSpPr>
          <p:cNvPr id="35" name="ZoneTexte 34">
            <a:extLst>
              <a:ext uri="{FF2B5EF4-FFF2-40B4-BE49-F238E27FC236}">
                <a16:creationId xmlns:a16="http://schemas.microsoft.com/office/drawing/2014/main" id="{529D20F3-0A65-4358-B7C4-A1A6384784F9}"/>
              </a:ext>
            </a:extLst>
          </p:cNvPr>
          <p:cNvSpPr txBox="1"/>
          <p:nvPr/>
        </p:nvSpPr>
        <p:spPr>
          <a:xfrm>
            <a:off x="317607" y="937419"/>
            <a:ext cx="2251125" cy="707886"/>
          </a:xfrm>
          <a:prstGeom prst="rect">
            <a:avLst/>
          </a:prstGeom>
          <a:noFill/>
        </p:spPr>
        <p:txBody>
          <a:bodyPr wrap="square" rtlCol="0">
            <a:spAutoFit/>
          </a:bodyPr>
          <a:lstStyle/>
          <a:p>
            <a:r>
              <a:rPr lang="fr-FR" sz="2000" dirty="0">
                <a:solidFill>
                  <a:srgbClr val="FEB739"/>
                </a:solidFill>
                <a:latin typeface="Calibri Light" panose="020F0302020204030204" pitchFamily="34" charset="0"/>
                <a:cs typeface="Calibri Light" panose="020F0302020204030204" pitchFamily="34" charset="0"/>
              </a:rPr>
              <a:t>PSYCHOEDUCATIVE APPROACH</a:t>
            </a:r>
            <a:endParaRPr lang="fr-CA" sz="2000" dirty="0">
              <a:solidFill>
                <a:srgbClr val="01A6F8"/>
              </a:solidFill>
            </a:endParaRPr>
          </a:p>
        </p:txBody>
      </p:sp>
      <p:sp>
        <p:nvSpPr>
          <p:cNvPr id="37" name="ZoneTexte 36">
            <a:extLst>
              <a:ext uri="{FF2B5EF4-FFF2-40B4-BE49-F238E27FC236}">
                <a16:creationId xmlns:a16="http://schemas.microsoft.com/office/drawing/2014/main" id="{D519C771-DEB1-42A5-A0B7-69AE06B26D9C}"/>
              </a:ext>
            </a:extLst>
          </p:cNvPr>
          <p:cNvSpPr txBox="1"/>
          <p:nvPr/>
        </p:nvSpPr>
        <p:spPr>
          <a:xfrm>
            <a:off x="6385108" y="3883196"/>
            <a:ext cx="2631355" cy="553998"/>
          </a:xfrm>
          <a:prstGeom prst="rect">
            <a:avLst/>
          </a:prstGeom>
          <a:noFill/>
        </p:spPr>
        <p:txBody>
          <a:bodyPr wrap="square" rtlCol="0">
            <a:spAutoFit/>
          </a:bodyPr>
          <a:lstStyle/>
          <a:p>
            <a:r>
              <a:rPr lang="fr-FR" sz="1500" dirty="0">
                <a:solidFill>
                  <a:schemeClr val="tx1">
                    <a:lumMod val="65000"/>
                    <a:lumOff val="35000"/>
                  </a:schemeClr>
                </a:solidFill>
                <a:latin typeface="Calibri Light" panose="020F0302020204030204" pitchFamily="34" charset="0"/>
                <a:cs typeface="Calibri Light" panose="020F0302020204030204" pitchFamily="34" charset="0"/>
              </a:rPr>
              <a:t>Goal : </a:t>
            </a:r>
            <a:r>
              <a:rPr lang="en-US" sz="1500" dirty="0">
                <a:solidFill>
                  <a:schemeClr val="tx1">
                    <a:lumMod val="65000"/>
                    <a:lumOff val="35000"/>
                  </a:schemeClr>
                </a:solidFill>
                <a:latin typeface="Calibri Light" panose="020F0302020204030204" pitchFamily="34" charset="0"/>
                <a:cs typeface="Calibri Light" panose="020F0302020204030204" pitchFamily="34" charset="0"/>
              </a:rPr>
              <a:t>Enhance the autonomy of family members</a:t>
            </a:r>
            <a:endParaRPr lang="fr-CA" sz="15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8" name="Espace réservé du texte 7">
            <a:extLst>
              <a:ext uri="{FF2B5EF4-FFF2-40B4-BE49-F238E27FC236}">
                <a16:creationId xmlns:a16="http://schemas.microsoft.com/office/drawing/2014/main" id="{7DCD5172-7803-D144-DC53-10F5D979274A}"/>
              </a:ext>
            </a:extLst>
          </p:cNvPr>
          <p:cNvSpPr>
            <a:spLocks noGrp="1"/>
          </p:cNvSpPr>
          <p:nvPr>
            <p:ph type="body" sz="quarter" idx="11"/>
          </p:nvPr>
        </p:nvSpPr>
        <p:spPr/>
        <p:txBody>
          <a:bodyPr/>
          <a:lstStyle/>
          <a:p>
            <a:endParaRPr lang="fr-FR"/>
          </a:p>
        </p:txBody>
      </p:sp>
      <p:sp>
        <p:nvSpPr>
          <p:cNvPr id="9" name="Espace réservé du texte 2">
            <a:extLst>
              <a:ext uri="{FF2B5EF4-FFF2-40B4-BE49-F238E27FC236}">
                <a16:creationId xmlns:a16="http://schemas.microsoft.com/office/drawing/2014/main" id="{A627BE4D-6B85-ECC2-B827-026C491F88EC}"/>
              </a:ext>
            </a:extLst>
          </p:cNvPr>
          <p:cNvSpPr txBox="1">
            <a:spLocks/>
          </p:cNvSpPr>
          <p:nvPr/>
        </p:nvSpPr>
        <p:spPr>
          <a:xfrm>
            <a:off x="-1" y="0"/>
            <a:ext cx="4893206" cy="687600"/>
          </a:xfrm>
          <a:prstGeom prst="rect">
            <a:avLst/>
          </a:prstGeom>
          <a:solidFill>
            <a:srgbClr val="90D01A"/>
          </a:solidFill>
        </p:spPr>
        <p:txBody>
          <a:bodyPr vert="horz" lIns="108000" tIns="0" rIns="108000" bIns="0" rtlCol="0" anchor="ctr">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2000" b="1" kern="1200">
                <a:solidFill>
                  <a:schemeClr val="bg1"/>
                </a:solidFill>
                <a:latin typeface="Times" pitchFamily="2" charset="0"/>
                <a:ea typeface="+mn-ea"/>
                <a:cs typeface="+mn-cs"/>
              </a:defRPr>
            </a:lvl1pPr>
            <a:lvl2pPr marL="0" indent="0" algn="ctr" defTabSz="914400" rtl="0" eaLnBrk="1" latinLnBrk="0" hangingPunct="1">
              <a:lnSpc>
                <a:spcPct val="90000"/>
              </a:lnSpc>
              <a:spcBef>
                <a:spcPts val="0"/>
              </a:spcBef>
              <a:spcAft>
                <a:spcPts val="0"/>
              </a:spcAft>
              <a:buFont typeface="Arial" panose="020B0604020202020204" pitchFamily="34" charset="0"/>
              <a:buNone/>
              <a:tabLst/>
              <a:defRPr sz="1000" b="0" kern="1200">
                <a:solidFill>
                  <a:schemeClr val="bg1"/>
                </a:solidFill>
                <a:latin typeface="+mn-lt"/>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kern="1200">
                <a:solidFill>
                  <a:schemeClr val="tx2"/>
                </a:solidFill>
                <a:latin typeface="+mn-lt"/>
                <a:ea typeface="+mn-ea"/>
                <a:cs typeface="+mn-cs"/>
              </a:defRPr>
            </a:lvl3pPr>
            <a:lvl4pPr marL="271463" indent="-93663" algn="l" defTabSz="914400" rtl="0" eaLnBrk="1" latinLnBrk="0" hangingPunct="1">
              <a:lnSpc>
                <a:spcPct val="100000"/>
              </a:lnSpc>
              <a:spcBef>
                <a:spcPts val="0"/>
              </a:spcBef>
              <a:spcAft>
                <a:spcPts val="400"/>
              </a:spcAft>
              <a:buFont typeface="Arial" panose="020B0604020202020204" pitchFamily="34" charset="0"/>
              <a:buChar char="•"/>
              <a:tabLst/>
              <a:defRPr sz="950" kern="1200">
                <a:solidFill>
                  <a:schemeClr val="tx2"/>
                </a:solidFill>
                <a:latin typeface="+mn-lt"/>
                <a:ea typeface="+mn-ea"/>
                <a:cs typeface="+mn-cs"/>
              </a:defRPr>
            </a:lvl4pPr>
            <a:lvl5pPr marL="493713" indent="-136525" algn="l" defTabSz="914400" rtl="0" eaLnBrk="1" latinLnBrk="0" hangingPunct="1">
              <a:lnSpc>
                <a:spcPct val="100000"/>
              </a:lnSpc>
              <a:spcBef>
                <a:spcPts val="0"/>
              </a:spcBef>
              <a:spcAft>
                <a:spcPts val="400"/>
              </a:spcAft>
              <a:buClr>
                <a:schemeClr val="accent1"/>
              </a:buClr>
              <a:buSzPct val="90000"/>
              <a:buFont typeface="+mj-lt"/>
              <a:buAutoNum type="alphaUcPeriod"/>
              <a:tabLst/>
              <a:defRPr sz="9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CA" sz="2400" b="0" dirty="0">
                <a:latin typeface="Calibri Light" panose="020F0302020204030204" pitchFamily="34" charset="0"/>
                <a:cs typeface="Calibri Light" panose="020F0302020204030204" pitchFamily="34" charset="0"/>
              </a:rPr>
              <a:t>Parenting Skills Training Programs</a:t>
            </a:r>
            <a:endParaRPr lang="fr-FR" sz="2400" b="0" dirty="0">
              <a:latin typeface="Calibri Light" panose="020F0302020204030204" pitchFamily="34" charset="0"/>
              <a:cs typeface="Calibri Light" panose="020F0302020204030204" pitchFamily="34" charset="0"/>
            </a:endParaRPr>
          </a:p>
        </p:txBody>
      </p:sp>
      <p:sp>
        <p:nvSpPr>
          <p:cNvPr id="10" name="ZoneTexte 9">
            <a:extLst>
              <a:ext uri="{FF2B5EF4-FFF2-40B4-BE49-F238E27FC236}">
                <a16:creationId xmlns:a16="http://schemas.microsoft.com/office/drawing/2014/main" id="{D4094BD8-CC5D-65AB-1338-4D6E7F5BDCE1}"/>
              </a:ext>
            </a:extLst>
          </p:cNvPr>
          <p:cNvSpPr txBox="1"/>
          <p:nvPr/>
        </p:nvSpPr>
        <p:spPr>
          <a:xfrm>
            <a:off x="283838" y="3629052"/>
            <a:ext cx="2509019" cy="784830"/>
          </a:xfrm>
          <a:prstGeom prst="rect">
            <a:avLst/>
          </a:prstGeom>
          <a:noFill/>
        </p:spPr>
        <p:txBody>
          <a:bodyPr wrap="square" rtlCol="0">
            <a:spAutoFit/>
          </a:bodyPr>
          <a:lstStyle/>
          <a:p>
            <a:r>
              <a:rPr lang="fr-FR" sz="1500" dirty="0">
                <a:solidFill>
                  <a:schemeClr val="tx1">
                    <a:lumMod val="65000"/>
                    <a:lumOff val="35000"/>
                  </a:schemeClr>
                </a:solidFill>
                <a:latin typeface="Calibri Light" panose="020F0302020204030204" pitchFamily="34" charset="0"/>
                <a:cs typeface="Calibri Light" panose="020F0302020204030204" pitchFamily="34" charset="0"/>
              </a:rPr>
              <a:t>Goal : </a:t>
            </a:r>
            <a:r>
              <a:rPr lang="en-US" sz="1500" dirty="0">
                <a:solidFill>
                  <a:schemeClr val="tx1">
                    <a:lumMod val="65000"/>
                    <a:lumOff val="35000"/>
                  </a:schemeClr>
                </a:solidFill>
                <a:latin typeface="Calibri Light" panose="020F0302020204030204" pitchFamily="34" charset="0"/>
                <a:cs typeface="Calibri Light" panose="020F0302020204030204" pitchFamily="34" charset="0"/>
              </a:rPr>
              <a:t>Restore and develop the adaptive capacities of people</a:t>
            </a:r>
            <a:endParaRPr lang="fr-CA" sz="15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13" name="ZoneTexte 12">
            <a:extLst>
              <a:ext uri="{FF2B5EF4-FFF2-40B4-BE49-F238E27FC236}">
                <a16:creationId xmlns:a16="http://schemas.microsoft.com/office/drawing/2014/main" id="{C7050426-06EB-3060-C8F8-F38990F4649D}"/>
              </a:ext>
            </a:extLst>
          </p:cNvPr>
          <p:cNvSpPr txBox="1"/>
          <p:nvPr/>
        </p:nvSpPr>
        <p:spPr>
          <a:xfrm>
            <a:off x="283839" y="1605256"/>
            <a:ext cx="2509019" cy="553998"/>
          </a:xfrm>
          <a:prstGeom prst="rect">
            <a:avLst/>
          </a:prstGeom>
          <a:noFill/>
        </p:spPr>
        <p:txBody>
          <a:bodyPr wrap="square" rtlCol="0">
            <a:spAutoFit/>
          </a:bodyPr>
          <a:lstStyle/>
          <a:p>
            <a:r>
              <a:rPr lang="en-US" sz="1500" dirty="0">
                <a:solidFill>
                  <a:schemeClr val="tx1">
                    <a:lumMod val="65000"/>
                    <a:lumOff val="35000"/>
                  </a:schemeClr>
                </a:solidFill>
                <a:latin typeface="Calibri Light" panose="020F0302020204030204" pitchFamily="34" charset="0"/>
                <a:cs typeface="Calibri Light" panose="020F0302020204030204" pitchFamily="34" charset="0"/>
              </a:rPr>
              <a:t>Implementing new strategies and </a:t>
            </a:r>
            <a:r>
              <a:rPr lang="en-US" sz="1500" dirty="0" err="1">
                <a:solidFill>
                  <a:schemeClr val="tx1">
                    <a:lumMod val="65000"/>
                    <a:lumOff val="35000"/>
                  </a:schemeClr>
                </a:solidFill>
                <a:latin typeface="Calibri Light" panose="020F0302020204030204" pitchFamily="34" charset="0"/>
                <a:cs typeface="Calibri Light" panose="020F0302020204030204" pitchFamily="34" charset="0"/>
              </a:rPr>
              <a:t>behaviours</a:t>
            </a:r>
            <a:endParaRPr lang="fr-CA" sz="1500" dirty="0">
              <a:solidFill>
                <a:schemeClr val="tx1">
                  <a:lumMod val="65000"/>
                  <a:lumOff val="35000"/>
                </a:schemeClr>
              </a:solidFill>
              <a:latin typeface="Calibri Light" panose="020F0302020204030204" pitchFamily="34" charset="0"/>
              <a:cs typeface="Calibri Light" panose="020F0302020204030204" pitchFamily="34" charset="0"/>
            </a:endParaRPr>
          </a:p>
        </p:txBody>
      </p:sp>
      <p:cxnSp>
        <p:nvCxnSpPr>
          <p:cNvPr id="14" name="Connecteur droit avec flèche 13">
            <a:extLst>
              <a:ext uri="{FF2B5EF4-FFF2-40B4-BE49-F238E27FC236}">
                <a16:creationId xmlns:a16="http://schemas.microsoft.com/office/drawing/2014/main" id="{4458379C-9525-DD0C-DF71-A6298D109058}"/>
              </a:ext>
            </a:extLst>
          </p:cNvPr>
          <p:cNvCxnSpPr>
            <a:cxnSpLocks/>
          </p:cNvCxnSpPr>
          <p:nvPr/>
        </p:nvCxnSpPr>
        <p:spPr>
          <a:xfrm>
            <a:off x="520040" y="2255904"/>
            <a:ext cx="0" cy="1012377"/>
          </a:xfrm>
          <a:prstGeom prst="straightConnector1">
            <a:avLst/>
          </a:prstGeom>
          <a:ln>
            <a:solidFill>
              <a:srgbClr val="FEB739"/>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3674BAD-2E6F-63C9-F502-7F9EE6E2E500}"/>
              </a:ext>
            </a:extLst>
          </p:cNvPr>
          <p:cNvSpPr/>
          <p:nvPr/>
        </p:nvSpPr>
        <p:spPr>
          <a:xfrm>
            <a:off x="1041992" y="2250641"/>
            <a:ext cx="1509236" cy="576450"/>
          </a:xfrm>
          <a:prstGeom prst="rect">
            <a:avLst/>
          </a:prstGeom>
          <a:noFill/>
          <a:ln>
            <a:solidFill>
              <a:srgbClr val="FAB63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solidFill>
                  <a:schemeClr val="tx1">
                    <a:lumMod val="65000"/>
                    <a:lumOff val="35000"/>
                  </a:schemeClr>
                </a:solidFill>
                <a:latin typeface="Calibri Light" panose="020F0302020204030204" pitchFamily="34" charset="0"/>
                <a:cs typeface="Calibri Light" panose="020F0302020204030204" pitchFamily="34" charset="0"/>
              </a:rPr>
              <a:t>Actively</a:t>
            </a:r>
            <a:r>
              <a:rPr lang="fr-FR" sz="1200" dirty="0">
                <a:solidFill>
                  <a:schemeClr val="tx1">
                    <a:lumMod val="65000"/>
                    <a:lumOff val="35000"/>
                  </a:schemeClr>
                </a:solidFill>
                <a:latin typeface="Calibri Light" panose="020F0302020204030204" pitchFamily="34" charset="0"/>
                <a:cs typeface="Calibri Light" panose="020F0302020204030204" pitchFamily="34" charset="0"/>
              </a:rPr>
              <a:t> </a:t>
            </a:r>
            <a:r>
              <a:rPr lang="fr-FR" sz="1200" dirty="0" err="1">
                <a:solidFill>
                  <a:schemeClr val="tx1">
                    <a:lumMod val="65000"/>
                    <a:lumOff val="35000"/>
                  </a:schemeClr>
                </a:solidFill>
                <a:latin typeface="Calibri Light" panose="020F0302020204030204" pitchFamily="34" charset="0"/>
                <a:cs typeface="Calibri Light" panose="020F0302020204030204" pitchFamily="34" charset="0"/>
              </a:rPr>
              <a:t>involved</a:t>
            </a:r>
            <a:r>
              <a:rPr lang="fr-FR" sz="1200" dirty="0">
                <a:solidFill>
                  <a:schemeClr val="tx1">
                    <a:lumMod val="65000"/>
                    <a:lumOff val="35000"/>
                  </a:schemeClr>
                </a:solidFill>
                <a:latin typeface="Calibri Light" panose="020F0302020204030204" pitchFamily="34" charset="0"/>
                <a:cs typeface="Calibri Light" panose="020F0302020204030204" pitchFamily="34" charset="0"/>
              </a:rPr>
              <a:t> and </a:t>
            </a:r>
            <a:r>
              <a:rPr lang="fr-FR" sz="1200" dirty="0" err="1">
                <a:solidFill>
                  <a:schemeClr val="tx1">
                    <a:lumMod val="65000"/>
                    <a:lumOff val="35000"/>
                  </a:schemeClr>
                </a:solidFill>
                <a:latin typeface="Calibri Light" panose="020F0302020204030204" pitchFamily="34" charset="0"/>
                <a:cs typeface="Calibri Light" panose="020F0302020204030204" pitchFamily="34" charset="0"/>
              </a:rPr>
              <a:t>supported</a:t>
            </a:r>
            <a:r>
              <a:rPr lang="fr-FR" sz="1200" dirty="0">
                <a:solidFill>
                  <a:schemeClr val="tx1">
                    <a:lumMod val="65000"/>
                    <a:lumOff val="35000"/>
                  </a:schemeClr>
                </a:solidFill>
                <a:latin typeface="Calibri Light" panose="020F0302020204030204" pitchFamily="34" charset="0"/>
                <a:cs typeface="Calibri Light" panose="020F0302020204030204" pitchFamily="34" charset="0"/>
              </a:rPr>
              <a:t> by the </a:t>
            </a:r>
            <a:r>
              <a:rPr lang="fr-FR" sz="1200" dirty="0" err="1">
                <a:solidFill>
                  <a:schemeClr val="tx1">
                    <a:lumMod val="65000"/>
                    <a:lumOff val="35000"/>
                  </a:schemeClr>
                </a:solidFill>
                <a:latin typeface="Calibri Light" panose="020F0302020204030204" pitchFamily="34" charset="0"/>
                <a:cs typeface="Calibri Light" panose="020F0302020204030204" pitchFamily="34" charset="0"/>
              </a:rPr>
              <a:t>facilitator</a:t>
            </a:r>
            <a:endParaRPr lang="fr-CA" sz="12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17" name="ZoneTexte 16">
            <a:extLst>
              <a:ext uri="{FF2B5EF4-FFF2-40B4-BE49-F238E27FC236}">
                <a16:creationId xmlns:a16="http://schemas.microsoft.com/office/drawing/2014/main" id="{760AB49A-7B0A-49BE-0535-8B790F2BF869}"/>
              </a:ext>
            </a:extLst>
          </p:cNvPr>
          <p:cNvSpPr txBox="1"/>
          <p:nvPr/>
        </p:nvSpPr>
        <p:spPr>
          <a:xfrm>
            <a:off x="6121383" y="977313"/>
            <a:ext cx="2251125" cy="707886"/>
          </a:xfrm>
          <a:prstGeom prst="rect">
            <a:avLst/>
          </a:prstGeom>
          <a:noFill/>
        </p:spPr>
        <p:txBody>
          <a:bodyPr wrap="square" rtlCol="0">
            <a:spAutoFit/>
          </a:bodyPr>
          <a:lstStyle/>
          <a:p>
            <a:r>
              <a:rPr lang="fr-FR" sz="2000" dirty="0">
                <a:solidFill>
                  <a:srgbClr val="92D050"/>
                </a:solidFill>
                <a:latin typeface="Calibri Light" panose="020F0302020204030204" pitchFamily="34" charset="0"/>
                <a:cs typeface="Calibri Light" panose="020F0302020204030204" pitchFamily="34" charset="0"/>
              </a:rPr>
              <a:t>COLLABORATIVE APPROACH</a:t>
            </a:r>
            <a:endParaRPr lang="fr-CA" sz="2000" dirty="0">
              <a:solidFill>
                <a:srgbClr val="92D050"/>
              </a:solidFill>
            </a:endParaRPr>
          </a:p>
        </p:txBody>
      </p:sp>
      <p:sp>
        <p:nvSpPr>
          <p:cNvPr id="18" name="ZoneTexte 17">
            <a:extLst>
              <a:ext uri="{FF2B5EF4-FFF2-40B4-BE49-F238E27FC236}">
                <a16:creationId xmlns:a16="http://schemas.microsoft.com/office/drawing/2014/main" id="{177FA74E-E6D7-3BE9-40E1-8A7C45AEB869}"/>
              </a:ext>
            </a:extLst>
          </p:cNvPr>
          <p:cNvSpPr txBox="1"/>
          <p:nvPr/>
        </p:nvSpPr>
        <p:spPr>
          <a:xfrm>
            <a:off x="6445150" y="1677293"/>
            <a:ext cx="2531027" cy="1061829"/>
          </a:xfrm>
          <a:prstGeom prst="rect">
            <a:avLst/>
          </a:prstGeom>
          <a:noFill/>
        </p:spPr>
        <p:txBody>
          <a:bodyPr wrap="square" rtlCol="0">
            <a:spAutoFit/>
          </a:bodyPr>
          <a:lstStyle/>
          <a:p>
            <a:r>
              <a:rPr lang="en-US" sz="1500" u="none" strike="noStrike" dirty="0" err="1">
                <a:solidFill>
                  <a:srgbClr val="595959"/>
                </a:solidFill>
                <a:effectLst/>
                <a:latin typeface="Calibri Light" panose="020F0302020204030204" pitchFamily="34" charset="0"/>
                <a:cs typeface="Calibri Light" panose="020F0302020204030204" pitchFamily="34" charset="0"/>
              </a:rPr>
              <a:t>Focussing</a:t>
            </a:r>
            <a:r>
              <a:rPr lang="en-US" sz="1500" u="none" strike="noStrike" dirty="0">
                <a:solidFill>
                  <a:srgbClr val="595959"/>
                </a:solidFill>
                <a:effectLst/>
                <a:latin typeface="Calibri Light" panose="020F0302020204030204" pitchFamily="34" charset="0"/>
                <a:cs typeface="Calibri Light" panose="020F0302020204030204" pitchFamily="34" charset="0"/>
              </a:rPr>
              <a:t> on the participants’ competence rather than their knowledge</a:t>
            </a:r>
            <a:r>
              <a:rPr lang="fr-CA" sz="1500" u="none" strike="noStrike" dirty="0">
                <a:solidFill>
                  <a:srgbClr val="595959"/>
                </a:solidFill>
                <a:effectLst/>
                <a:latin typeface="Calibri Light" panose="020F0302020204030204" pitchFamily="34" charset="0"/>
                <a:cs typeface="Calibri Light" panose="020F0302020204030204" pitchFamily="34" charset="0"/>
              </a:rPr>
              <a:t>.</a:t>
            </a:r>
            <a:r>
              <a:rPr lang="fr-CA" sz="1500" dirty="0">
                <a:solidFill>
                  <a:srgbClr val="595959"/>
                </a:solidFill>
                <a:effectLst/>
                <a:latin typeface="Calibri Light" panose="020F0302020204030204" pitchFamily="34" charset="0"/>
                <a:cs typeface="Calibri Light" panose="020F0302020204030204" pitchFamily="34" charset="0"/>
              </a:rPr>
              <a:t>​</a:t>
            </a:r>
            <a:endParaRPr lang="fr-CA" sz="1500" dirty="0">
              <a:solidFill>
                <a:srgbClr val="000000"/>
              </a:solidFill>
              <a:effectLst/>
              <a:latin typeface="Calibri Light" panose="020F0302020204030204" pitchFamily="34" charset="0"/>
              <a:cs typeface="Calibri Light" panose="020F0302020204030204" pitchFamily="34" charset="0"/>
            </a:endParaRPr>
          </a:p>
          <a:p>
            <a:endParaRPr lang="fr-FR" dirty="0"/>
          </a:p>
        </p:txBody>
      </p:sp>
      <p:sp>
        <p:nvSpPr>
          <p:cNvPr id="19" name="ZoneTexte 18">
            <a:extLst>
              <a:ext uri="{FF2B5EF4-FFF2-40B4-BE49-F238E27FC236}">
                <a16:creationId xmlns:a16="http://schemas.microsoft.com/office/drawing/2014/main" id="{A51979B3-15F1-F7AD-55C1-B49BDBAB82C4}"/>
              </a:ext>
            </a:extLst>
          </p:cNvPr>
          <p:cNvSpPr txBox="1"/>
          <p:nvPr/>
        </p:nvSpPr>
        <p:spPr>
          <a:xfrm>
            <a:off x="7194193" y="2485502"/>
            <a:ext cx="1822270" cy="830997"/>
          </a:xfrm>
          <a:prstGeom prst="rect">
            <a:avLst/>
          </a:prstGeom>
          <a:noFill/>
          <a:ln w="12700">
            <a:solidFill>
              <a:schemeClr val="accent2"/>
            </a:solidFill>
            <a:prstDash val="dash"/>
          </a:ln>
        </p:spPr>
        <p:txBody>
          <a:bodyPr wrap="square" rtlCol="0">
            <a:spAutoFit/>
          </a:bodyPr>
          <a:lstStyle/>
          <a:p>
            <a:pPr algn="ctr"/>
            <a:r>
              <a:rPr lang="en-US" sz="1200" u="none" strike="noStrike" dirty="0">
                <a:solidFill>
                  <a:srgbClr val="595959"/>
                </a:solidFill>
                <a:effectLst/>
                <a:latin typeface="Calibri Light" panose="020F0302020204030204" pitchFamily="34" charset="0"/>
                <a:cs typeface="Calibri Light" panose="020F0302020204030204" pitchFamily="34" charset="0"/>
              </a:rPr>
              <a:t>Approach based on an equal relationship between the facilitator and the participants</a:t>
            </a:r>
            <a:r>
              <a:rPr lang="fr-CA" sz="1200" u="none" strike="noStrike" dirty="0">
                <a:solidFill>
                  <a:srgbClr val="595959"/>
                </a:solidFill>
                <a:effectLst/>
                <a:latin typeface="Calibri Light" panose="020F0302020204030204" pitchFamily="34" charset="0"/>
                <a:cs typeface="Calibri Light" panose="020F0302020204030204" pitchFamily="34" charset="0"/>
              </a:rPr>
              <a:t>.</a:t>
            </a:r>
            <a:r>
              <a:rPr lang="en-US" sz="1200" dirty="0">
                <a:solidFill>
                  <a:srgbClr val="595959"/>
                </a:solidFill>
                <a:effectLst/>
                <a:latin typeface="Calibri Light" panose="020F0302020204030204" pitchFamily="34" charset="0"/>
                <a:cs typeface="Calibri Light" panose="020F0302020204030204" pitchFamily="34" charset="0"/>
              </a:rPr>
              <a:t>​</a:t>
            </a:r>
            <a:endParaRPr lang="en-US" sz="1200" dirty="0">
              <a:solidFill>
                <a:srgbClr val="000000"/>
              </a:solidFill>
              <a:effectLst/>
              <a:latin typeface="Calibri Light" panose="020F0302020204030204" pitchFamily="34" charset="0"/>
              <a:cs typeface="Calibri Light" panose="020F0302020204030204" pitchFamily="34" charset="0"/>
            </a:endParaRPr>
          </a:p>
        </p:txBody>
      </p:sp>
      <p:cxnSp>
        <p:nvCxnSpPr>
          <p:cNvPr id="20" name="Connecteur droit avec flèche 19">
            <a:extLst>
              <a:ext uri="{FF2B5EF4-FFF2-40B4-BE49-F238E27FC236}">
                <a16:creationId xmlns:a16="http://schemas.microsoft.com/office/drawing/2014/main" id="{004992B3-D512-C664-7AFD-6CA7D3E440DF}"/>
              </a:ext>
            </a:extLst>
          </p:cNvPr>
          <p:cNvCxnSpPr>
            <a:cxnSpLocks/>
          </p:cNvCxnSpPr>
          <p:nvPr/>
        </p:nvCxnSpPr>
        <p:spPr>
          <a:xfrm>
            <a:off x="6609475" y="2545562"/>
            <a:ext cx="0" cy="101237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22" name="Image 21">
            <a:extLst>
              <a:ext uri="{FF2B5EF4-FFF2-40B4-BE49-F238E27FC236}">
                <a16:creationId xmlns:a16="http://schemas.microsoft.com/office/drawing/2014/main" id="{C324DA91-42D1-6411-47FC-D300A1312215}"/>
              </a:ext>
            </a:extLst>
          </p:cNvPr>
          <p:cNvPicPr>
            <a:picLocks noChangeAspect="1"/>
          </p:cNvPicPr>
          <p:nvPr/>
        </p:nvPicPr>
        <p:blipFill>
          <a:blip r:embed="rId9"/>
          <a:stretch>
            <a:fillRect/>
          </a:stretch>
        </p:blipFill>
        <p:spPr>
          <a:xfrm rot="5400000">
            <a:off x="6672668" y="2791349"/>
            <a:ext cx="1001073" cy="1295506"/>
          </a:xfrm>
          <a:prstGeom prst="rect">
            <a:avLst/>
          </a:prstGeom>
        </p:spPr>
      </p:pic>
      <p:pic>
        <p:nvPicPr>
          <p:cNvPr id="24" name="Image 23">
            <a:extLst>
              <a:ext uri="{FF2B5EF4-FFF2-40B4-BE49-F238E27FC236}">
                <a16:creationId xmlns:a16="http://schemas.microsoft.com/office/drawing/2014/main" id="{CCB2BC82-47E3-1732-FB08-A5A2EA491BBA}"/>
              </a:ext>
            </a:extLst>
          </p:cNvPr>
          <p:cNvPicPr>
            <a:picLocks noChangeAspect="1"/>
          </p:cNvPicPr>
          <p:nvPr/>
        </p:nvPicPr>
        <p:blipFill>
          <a:blip r:embed="rId10"/>
          <a:stretch>
            <a:fillRect/>
          </a:stretch>
        </p:blipFill>
        <p:spPr>
          <a:xfrm>
            <a:off x="625496" y="2640974"/>
            <a:ext cx="1001095" cy="1001095"/>
          </a:xfrm>
          <a:prstGeom prst="rect">
            <a:avLst/>
          </a:prstGeom>
        </p:spPr>
      </p:pic>
    </p:spTree>
    <p:extLst>
      <p:ext uri="{BB962C8B-B14F-4D97-AF65-F5344CB8AC3E}">
        <p14:creationId xmlns:p14="http://schemas.microsoft.com/office/powerpoint/2010/main" val="2478305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FCE220F3-4EA2-4FB9-84D2-EE400A929861}"/>
              </a:ext>
            </a:extLst>
          </p:cNvPr>
          <p:cNvSpPr/>
          <p:nvPr/>
        </p:nvSpPr>
        <p:spPr>
          <a:xfrm>
            <a:off x="4717780" y="1263839"/>
            <a:ext cx="2880000" cy="2880000"/>
          </a:xfrm>
          <a:prstGeom prst="ellipse">
            <a:avLst/>
          </a:prstGeom>
          <a:solidFill>
            <a:srgbClr val="90D01A"/>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r>
              <a:rPr lang="en-CA" sz="2800" dirty="0">
                <a:latin typeface="Calibri Light" panose="020F0302020204030204" pitchFamily="34" charset="0"/>
                <a:cs typeface="Calibri Light" panose="020F0302020204030204" pitchFamily="34" charset="0"/>
              </a:rPr>
              <a:t>Families</a:t>
            </a:r>
          </a:p>
          <a:p>
            <a:pPr marL="175895" indent="-175895">
              <a:buFont typeface="Arial" panose="020B0604020202020204" pitchFamily="34" charset="0"/>
              <a:buChar char="•"/>
            </a:pPr>
            <a:r>
              <a:rPr lang="en-CA" sz="1600" dirty="0">
                <a:latin typeface="Calibri Light" panose="020F0302020204030204" pitchFamily="34" charset="0"/>
                <a:cs typeface="Calibri Light" panose="020F0302020204030204" pitchFamily="34" charset="0"/>
              </a:rPr>
              <a:t>Children aged 6 to 12 </a:t>
            </a:r>
          </a:p>
          <a:p>
            <a:pPr marL="175895" indent="-175895">
              <a:buFont typeface="Arial" panose="020B0604020202020204" pitchFamily="34" charset="0"/>
              <a:buChar char="•"/>
            </a:pPr>
            <a:r>
              <a:rPr lang="en-CA" sz="1600" dirty="0">
                <a:latin typeface="Calibri Light" panose="020F0302020204030204" pitchFamily="34" charset="0"/>
                <a:cs typeface="Calibri Light" panose="020F0302020204030204" pitchFamily="34" charset="0"/>
              </a:rPr>
              <a:t>Parents with addiction to alcohol or drugs</a:t>
            </a:r>
          </a:p>
        </p:txBody>
      </p:sp>
      <p:sp>
        <p:nvSpPr>
          <p:cNvPr id="3" name="Espace réservé du texte 2">
            <a:extLst>
              <a:ext uri="{FF2B5EF4-FFF2-40B4-BE49-F238E27FC236}">
                <a16:creationId xmlns:a16="http://schemas.microsoft.com/office/drawing/2014/main" id="{4D3AA7E1-8AF7-6E48-8C25-3EB1C0E6A9F4}"/>
              </a:ext>
            </a:extLst>
          </p:cNvPr>
          <p:cNvSpPr>
            <a:spLocks noGrp="1"/>
          </p:cNvSpPr>
          <p:nvPr>
            <p:ph type="body" sz="quarter" idx="11"/>
          </p:nvPr>
        </p:nvSpPr>
        <p:spPr>
          <a:xfrm>
            <a:off x="-1" y="0"/>
            <a:ext cx="4893206" cy="687600"/>
          </a:xfrm>
          <a:solidFill>
            <a:srgbClr val="90D01A"/>
          </a:solidFill>
        </p:spPr>
        <p:txBody>
          <a:bodyPr/>
          <a:lstStyle/>
          <a:p>
            <a:pPr algn="l"/>
            <a:r>
              <a:rPr lang="fr-FR" sz="3200" b="0" dirty="0">
                <a:latin typeface="Calibri Light" panose="020F0302020204030204" pitchFamily="34" charset="0"/>
                <a:cs typeface="Calibri Light" panose="020F0302020204030204" pitchFamily="34" charset="0"/>
              </a:rPr>
              <a:t>The program</a:t>
            </a:r>
          </a:p>
        </p:txBody>
      </p:sp>
      <p:sp>
        <p:nvSpPr>
          <p:cNvPr id="12" name="Espace réservé du numéro de diapositive 5">
            <a:extLst>
              <a:ext uri="{FF2B5EF4-FFF2-40B4-BE49-F238E27FC236}">
                <a16:creationId xmlns:a16="http://schemas.microsoft.com/office/drawing/2014/main" id="{81FB78FA-AC1F-4B4E-A376-93D6606760B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solidFill>
                  <a:srgbClr val="90D01A"/>
                </a:solidFill>
                <a:latin typeface="Lora"/>
              </a:rPr>
              <a:pPr algn="l"/>
              <a:t>4</a:t>
            </a:fld>
            <a:endParaRPr lang="fr-FR" dirty="0">
              <a:solidFill>
                <a:srgbClr val="90D01A"/>
              </a:solidFill>
              <a:latin typeface="Lora"/>
            </a:endParaRPr>
          </a:p>
        </p:txBody>
      </p:sp>
      <p:sp>
        <p:nvSpPr>
          <p:cNvPr id="18" name="Ellipse 17">
            <a:extLst>
              <a:ext uri="{FF2B5EF4-FFF2-40B4-BE49-F238E27FC236}">
                <a16:creationId xmlns:a16="http://schemas.microsoft.com/office/drawing/2014/main" id="{3E83FAAF-FF33-4C63-8A00-37354EE72762}"/>
              </a:ext>
            </a:extLst>
          </p:cNvPr>
          <p:cNvSpPr/>
          <p:nvPr/>
        </p:nvSpPr>
        <p:spPr>
          <a:xfrm>
            <a:off x="7255940" y="1851750"/>
            <a:ext cx="1440000" cy="1440000"/>
          </a:xfrm>
          <a:prstGeom prst="ellipse">
            <a:avLst/>
          </a:prstGeom>
          <a:solidFill>
            <a:schemeClr val="bg1"/>
          </a:solidFill>
          <a:ln>
            <a:solidFill>
              <a:srgbClr val="90D01A"/>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600" dirty="0">
                <a:solidFill>
                  <a:srgbClr val="90D01A"/>
                </a:solidFill>
                <a:latin typeface="Calibri Light" panose="020F0302020204030204" pitchFamily="34" charset="0"/>
                <a:cs typeface="Calibri Light" panose="020F0302020204030204" pitchFamily="34" charset="0"/>
              </a:rPr>
              <a:t>Grand parent</a:t>
            </a:r>
            <a:endParaRPr lang="fr-CA" sz="1600" dirty="0">
              <a:solidFill>
                <a:srgbClr val="90D01A"/>
              </a:solidFill>
              <a:latin typeface="Calibri Light" panose="020F0302020204030204" pitchFamily="34" charset="0"/>
              <a:cs typeface="Calibri Light" panose="020F0302020204030204" pitchFamily="34" charset="0"/>
            </a:endParaRPr>
          </a:p>
        </p:txBody>
      </p:sp>
      <p:sp>
        <p:nvSpPr>
          <p:cNvPr id="19" name="Ellipse 18">
            <a:extLst>
              <a:ext uri="{FF2B5EF4-FFF2-40B4-BE49-F238E27FC236}">
                <a16:creationId xmlns:a16="http://schemas.microsoft.com/office/drawing/2014/main" id="{D0CEBCAA-C340-4CE5-983B-CCFEF80FB92A}"/>
              </a:ext>
            </a:extLst>
          </p:cNvPr>
          <p:cNvSpPr/>
          <p:nvPr/>
        </p:nvSpPr>
        <p:spPr>
          <a:xfrm>
            <a:off x="6706860" y="3318052"/>
            <a:ext cx="1440000" cy="1440000"/>
          </a:xfrm>
          <a:prstGeom prst="ellipse">
            <a:avLst/>
          </a:prstGeom>
          <a:solidFill>
            <a:schemeClr val="bg1"/>
          </a:solidFill>
          <a:ln>
            <a:solidFill>
              <a:srgbClr val="90D01A"/>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600" dirty="0" err="1">
                <a:solidFill>
                  <a:srgbClr val="90D01A"/>
                </a:solidFill>
                <a:latin typeface="Calibri Light" panose="020F0302020204030204" pitchFamily="34" charset="0"/>
                <a:cs typeface="Calibri Light" panose="020F0302020204030204" pitchFamily="34" charset="0"/>
              </a:rPr>
              <a:t>Friend</a:t>
            </a:r>
            <a:endParaRPr lang="fr-CA" sz="1600" dirty="0">
              <a:solidFill>
                <a:srgbClr val="90D01A"/>
              </a:solidFill>
              <a:latin typeface="Calibri Light" panose="020F0302020204030204" pitchFamily="34" charset="0"/>
              <a:cs typeface="Calibri Light" panose="020F0302020204030204" pitchFamily="34" charset="0"/>
            </a:endParaRPr>
          </a:p>
        </p:txBody>
      </p:sp>
      <p:pic>
        <p:nvPicPr>
          <p:cNvPr id="21" name="Image 20">
            <a:extLst>
              <a:ext uri="{FF2B5EF4-FFF2-40B4-BE49-F238E27FC236}">
                <a16:creationId xmlns:a16="http://schemas.microsoft.com/office/drawing/2014/main" id="{439354DD-4EDD-48E2-9795-4DEA68024493}"/>
              </a:ext>
            </a:extLst>
          </p:cNvPr>
          <p:cNvPicPr>
            <a:picLocks noChangeAspect="1"/>
          </p:cNvPicPr>
          <p:nvPr/>
        </p:nvPicPr>
        <p:blipFill>
          <a:blip r:embed="rId3"/>
          <a:stretch>
            <a:fillRect/>
          </a:stretch>
        </p:blipFill>
        <p:spPr>
          <a:xfrm rot="21222034">
            <a:off x="295041" y="1193569"/>
            <a:ext cx="3765525" cy="1307633"/>
          </a:xfrm>
          <a:prstGeom prst="rect">
            <a:avLst/>
          </a:prstGeom>
        </p:spPr>
      </p:pic>
      <p:pic>
        <p:nvPicPr>
          <p:cNvPr id="1026" name="Picture 2" descr="Consommation de substances au travail | APSAM">
            <a:extLst>
              <a:ext uri="{FF2B5EF4-FFF2-40B4-BE49-F238E27FC236}">
                <a16:creationId xmlns:a16="http://schemas.microsoft.com/office/drawing/2014/main" id="{475D0E33-9E76-491A-9005-C270DBFAD61A}"/>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82958" y="2307034"/>
            <a:ext cx="2310247" cy="2310247"/>
          </a:xfrm>
          <a:prstGeom prst="rect">
            <a:avLst/>
          </a:prstGeom>
          <a:noFill/>
          <a:extLst>
            <a:ext uri="{909E8E84-426E-40DD-AFC4-6F175D3DCCD1}">
              <a14:hiddenFill xmlns:a14="http://schemas.microsoft.com/office/drawing/2010/main">
                <a:solidFill>
                  <a:srgbClr val="FFFFFF"/>
                </a:solidFill>
              </a14:hiddenFill>
            </a:ext>
          </a:extLst>
        </p:spPr>
      </p:pic>
      <p:sp>
        <p:nvSpPr>
          <p:cNvPr id="17" name="Ellipse 16">
            <a:extLst>
              <a:ext uri="{FF2B5EF4-FFF2-40B4-BE49-F238E27FC236}">
                <a16:creationId xmlns:a16="http://schemas.microsoft.com/office/drawing/2014/main" id="{FD2CD3A3-4C86-4949-A75C-5F797F19FA81}"/>
              </a:ext>
            </a:extLst>
          </p:cNvPr>
          <p:cNvSpPr/>
          <p:nvPr/>
        </p:nvSpPr>
        <p:spPr>
          <a:xfrm>
            <a:off x="6287960" y="543839"/>
            <a:ext cx="1440000" cy="1440000"/>
          </a:xfrm>
          <a:prstGeom prst="ellipse">
            <a:avLst/>
          </a:prstGeom>
          <a:solidFill>
            <a:schemeClr val="bg1"/>
          </a:solidFill>
          <a:ln>
            <a:solidFill>
              <a:srgbClr val="90D01A"/>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600" dirty="0" err="1">
                <a:solidFill>
                  <a:srgbClr val="90D01A"/>
                </a:solidFill>
                <a:latin typeface="Calibri Light" panose="020F0302020204030204" pitchFamily="34" charset="0"/>
                <a:cs typeface="Calibri Light" panose="020F0302020204030204" pitchFamily="34" charset="0"/>
              </a:rPr>
              <a:t>Spouse</a:t>
            </a:r>
            <a:endParaRPr lang="fr-CA" sz="1600" dirty="0">
              <a:solidFill>
                <a:srgbClr val="90D01A"/>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7255998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06BB946-BAE8-6ED9-7272-40EE135B9315}"/>
              </a:ext>
            </a:extLst>
          </p:cNvPr>
          <p:cNvPicPr>
            <a:picLocks noChangeAspect="1"/>
          </p:cNvPicPr>
          <p:nvPr/>
        </p:nvPicPr>
        <p:blipFill>
          <a:blip r:embed="rId3"/>
          <a:stretch>
            <a:fillRect/>
          </a:stretch>
        </p:blipFill>
        <p:spPr>
          <a:xfrm rot="5400000">
            <a:off x="687782" y="2868858"/>
            <a:ext cx="1323441" cy="1712688"/>
          </a:xfrm>
          <a:prstGeom prst="rect">
            <a:avLst/>
          </a:prstGeom>
          <a:solidFill>
            <a:schemeClr val="bg1">
              <a:lumMod val="85000"/>
            </a:scheme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Espace réservé du numéro de diapositive 5">
            <a:extLst>
              <a:ext uri="{FF2B5EF4-FFF2-40B4-BE49-F238E27FC236}">
                <a16:creationId xmlns:a16="http://schemas.microsoft.com/office/drawing/2014/main" id="{81FB78FA-AC1F-4B4E-A376-93D6606760B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solidFill>
                  <a:srgbClr val="90D01A"/>
                </a:solidFill>
                <a:latin typeface="Lora"/>
              </a:rPr>
              <a:pPr algn="l"/>
              <a:t>5</a:t>
            </a:fld>
            <a:endParaRPr lang="fr-FR" dirty="0">
              <a:solidFill>
                <a:srgbClr val="90D01A"/>
              </a:solidFill>
              <a:latin typeface="Lora"/>
            </a:endParaRPr>
          </a:p>
        </p:txBody>
      </p:sp>
      <p:pic>
        <p:nvPicPr>
          <p:cNvPr id="5" name="Image 4" descr="Une image contenant pièce&#10;&#10;Description générée automatiquement">
            <a:extLst>
              <a:ext uri="{FF2B5EF4-FFF2-40B4-BE49-F238E27FC236}">
                <a16:creationId xmlns:a16="http://schemas.microsoft.com/office/drawing/2014/main" id="{4041B448-72EB-4D1E-A455-832A4F84CC05}"/>
              </a:ext>
            </a:extLst>
          </p:cNvPr>
          <p:cNvPicPr>
            <a:picLocks noChangeAspect="1"/>
          </p:cNvPicPr>
          <p:nvPr/>
        </p:nvPicPr>
        <p:blipFill>
          <a:blip r:embed="rId4"/>
          <a:stretch>
            <a:fillRect/>
          </a:stretch>
        </p:blipFill>
        <p:spPr>
          <a:xfrm>
            <a:off x="2189208" y="1851749"/>
            <a:ext cx="172800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descr="Une image contenant pièce&#10;&#10;Description générée automatiquement">
            <a:extLst>
              <a:ext uri="{FF2B5EF4-FFF2-40B4-BE49-F238E27FC236}">
                <a16:creationId xmlns:a16="http://schemas.microsoft.com/office/drawing/2014/main" id="{9361DFB4-B765-4340-8737-EE06E9F106E3}"/>
              </a:ext>
            </a:extLst>
          </p:cNvPr>
          <p:cNvPicPr preferRelativeResize="0">
            <a:picLocks/>
          </p:cNvPicPr>
          <p:nvPr/>
        </p:nvPicPr>
        <p:blipFill rotWithShape="1">
          <a:blip r:embed="rId5"/>
          <a:srcRect l="12790" r="11702"/>
          <a:stretch/>
        </p:blipFill>
        <p:spPr>
          <a:xfrm>
            <a:off x="477847" y="1064100"/>
            <a:ext cx="172800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descr="Tableau Blanc Blanc Effaçable à Sec Avec La Gomme, 3 Marqueurs Et 6 Aimants  Isolés Sur Blanc. Cadre En Aluminium Argenté. Planche Claire. | Vecteur  Premium">
            <a:extLst>
              <a:ext uri="{FF2B5EF4-FFF2-40B4-BE49-F238E27FC236}">
                <a16:creationId xmlns:a16="http://schemas.microsoft.com/office/drawing/2014/main" id="{4ADD5460-E176-40B1-8F74-8327180D42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66" t="20112" r="5107" b="19730"/>
          <a:stretch/>
        </p:blipFill>
        <p:spPr bwMode="auto">
          <a:xfrm>
            <a:off x="4170674" y="1024658"/>
            <a:ext cx="4599709" cy="3094183"/>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5F48FBBA-0AD8-429F-A2C5-70ED94D04DC9}"/>
              </a:ext>
            </a:extLst>
          </p:cNvPr>
          <p:cNvSpPr txBox="1"/>
          <p:nvPr/>
        </p:nvSpPr>
        <p:spPr>
          <a:xfrm>
            <a:off x="5066565" y="1368820"/>
            <a:ext cx="1929229" cy="461665"/>
          </a:xfrm>
          <a:prstGeom prst="rect">
            <a:avLst/>
          </a:prstGeom>
          <a:noFill/>
        </p:spPr>
        <p:txBody>
          <a:bodyPr wrap="square" rtlCol="0">
            <a:spAutoFit/>
          </a:bodyPr>
          <a:lstStyle/>
          <a:p>
            <a:pPr algn="ctr"/>
            <a:r>
              <a:rPr lang="fr-FR" sz="2400" dirty="0">
                <a:solidFill>
                  <a:srgbClr val="3567C9"/>
                </a:solidFill>
                <a:latin typeface="Bradley Hand ITC" panose="03070402050302030203" pitchFamily="66" charset="0"/>
              </a:rPr>
              <a:t>Agenda</a:t>
            </a:r>
          </a:p>
        </p:txBody>
      </p:sp>
      <p:sp>
        <p:nvSpPr>
          <p:cNvPr id="42" name="ZoneTexte 41">
            <a:extLst>
              <a:ext uri="{FF2B5EF4-FFF2-40B4-BE49-F238E27FC236}">
                <a16:creationId xmlns:a16="http://schemas.microsoft.com/office/drawing/2014/main" id="{B84ABB1B-CB1E-40B2-8B26-9EC9EF0D40A4}"/>
              </a:ext>
            </a:extLst>
          </p:cNvPr>
          <p:cNvSpPr txBox="1"/>
          <p:nvPr/>
        </p:nvSpPr>
        <p:spPr>
          <a:xfrm>
            <a:off x="5119655" y="2130414"/>
            <a:ext cx="3352800" cy="1200329"/>
          </a:xfrm>
          <a:prstGeom prst="rect">
            <a:avLst/>
          </a:prstGeom>
          <a:noFill/>
        </p:spPr>
        <p:txBody>
          <a:bodyPr wrap="square" lIns="91440" tIns="45720" rIns="91440" bIns="45720" rtlCol="0" anchor="t">
            <a:spAutoFit/>
          </a:bodyPr>
          <a:lstStyle/>
          <a:p>
            <a:pPr>
              <a:tabLst>
                <a:tab pos="720725" algn="l"/>
              </a:tabLst>
            </a:pPr>
            <a:r>
              <a:rPr lang="fr-FR" sz="2400" dirty="0">
                <a:solidFill>
                  <a:srgbClr val="3567C9"/>
                </a:solidFill>
                <a:latin typeface="Bradley Hand ITC"/>
              </a:rPr>
              <a:t>18 h : 	Parent group</a:t>
            </a:r>
            <a:endParaRPr lang="fr-CA" sz="2400" dirty="0">
              <a:solidFill>
                <a:srgbClr val="3567C9"/>
              </a:solidFill>
              <a:latin typeface="Bradley Hand ITC"/>
            </a:endParaRPr>
          </a:p>
          <a:p>
            <a:pPr>
              <a:tabLst>
                <a:tab pos="720725" algn="l"/>
              </a:tabLst>
            </a:pPr>
            <a:r>
              <a:rPr lang="fr-CA" sz="2400" dirty="0">
                <a:solidFill>
                  <a:srgbClr val="3567C9"/>
                </a:solidFill>
                <a:latin typeface="Bradley Hand ITC" panose="03070402050302030203" pitchFamily="66" charset="0"/>
              </a:rPr>
              <a:t>		Child group</a:t>
            </a:r>
          </a:p>
          <a:p>
            <a:pPr>
              <a:tabLst>
                <a:tab pos="720725" algn="l"/>
              </a:tabLst>
            </a:pPr>
            <a:r>
              <a:rPr lang="fr-CA" sz="2400" dirty="0">
                <a:solidFill>
                  <a:srgbClr val="3567C9"/>
                </a:solidFill>
                <a:latin typeface="Bradley Hand ITC" panose="03070402050302030203" pitchFamily="66" charset="0"/>
              </a:rPr>
              <a:t>19 h :		</a:t>
            </a:r>
            <a:r>
              <a:rPr lang="fr-CA" sz="2400" dirty="0" err="1">
                <a:solidFill>
                  <a:srgbClr val="3567C9"/>
                </a:solidFill>
                <a:latin typeface="Bradley Hand ITC" panose="03070402050302030203" pitchFamily="66" charset="0"/>
              </a:rPr>
              <a:t>Family</a:t>
            </a:r>
            <a:r>
              <a:rPr lang="fr-CA" sz="2400" dirty="0">
                <a:solidFill>
                  <a:srgbClr val="3567C9"/>
                </a:solidFill>
                <a:latin typeface="Bradley Hand ITC" panose="03070402050302030203" pitchFamily="66" charset="0"/>
              </a:rPr>
              <a:t> group</a:t>
            </a:r>
            <a:endParaRPr lang="fr-FR" sz="2400" dirty="0">
              <a:solidFill>
                <a:srgbClr val="3567C9"/>
              </a:solidFill>
              <a:latin typeface="Bradley Hand ITC" panose="03070402050302030203" pitchFamily="66" charset="0"/>
            </a:endParaRPr>
          </a:p>
        </p:txBody>
      </p:sp>
      <p:sp>
        <p:nvSpPr>
          <p:cNvPr id="43" name="Arc 42">
            <a:extLst>
              <a:ext uri="{FF2B5EF4-FFF2-40B4-BE49-F238E27FC236}">
                <a16:creationId xmlns:a16="http://schemas.microsoft.com/office/drawing/2014/main" id="{0B13B1DD-92D5-4BF2-ADE2-EADDE99A5D33}"/>
              </a:ext>
            </a:extLst>
          </p:cNvPr>
          <p:cNvSpPr/>
          <p:nvPr/>
        </p:nvSpPr>
        <p:spPr>
          <a:xfrm>
            <a:off x="5066565" y="1692278"/>
            <a:ext cx="2009663" cy="183644"/>
          </a:xfrm>
          <a:prstGeom prst="arc">
            <a:avLst>
              <a:gd name="adj1" fmla="val 10838730"/>
              <a:gd name="adj2" fmla="val 0"/>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fr-CA"/>
          </a:p>
        </p:txBody>
      </p:sp>
      <p:sp>
        <p:nvSpPr>
          <p:cNvPr id="17" name="ZoneTexte 16">
            <a:extLst>
              <a:ext uri="{FF2B5EF4-FFF2-40B4-BE49-F238E27FC236}">
                <a16:creationId xmlns:a16="http://schemas.microsoft.com/office/drawing/2014/main" id="{ED0D8B9B-D092-44C5-822C-7109DD117517}"/>
              </a:ext>
            </a:extLst>
          </p:cNvPr>
          <p:cNvSpPr txBox="1"/>
          <p:nvPr/>
        </p:nvSpPr>
        <p:spPr>
          <a:xfrm>
            <a:off x="5169567" y="174478"/>
            <a:ext cx="3652453" cy="369332"/>
          </a:xfrm>
          <a:prstGeom prst="rect">
            <a:avLst/>
          </a:prstGeom>
          <a:noFill/>
        </p:spPr>
        <p:txBody>
          <a:bodyPr wrap="square" rtlCol="0">
            <a:spAutoFit/>
          </a:bodyPr>
          <a:lstStyle/>
          <a:p>
            <a:pPr marL="285750" indent="-285750">
              <a:buClr>
                <a:srgbClr val="92D050"/>
              </a:buClr>
              <a:buFont typeface="Wingdings" pitchFamily="2" charset="2"/>
              <a:buChar char="§"/>
            </a:pPr>
            <a:r>
              <a:rPr lang="en-CA" dirty="0">
                <a:latin typeface="Calibri Light" panose="020F0302020204030204" pitchFamily="34" charset="0"/>
                <a:cs typeface="Calibri Light" panose="020F0302020204030204" pitchFamily="34" charset="0"/>
              </a:rPr>
              <a:t>5 to 8 families</a:t>
            </a:r>
          </a:p>
        </p:txBody>
      </p:sp>
      <p:sp>
        <p:nvSpPr>
          <p:cNvPr id="14" name="Espace réservé du texte 2">
            <a:extLst>
              <a:ext uri="{FF2B5EF4-FFF2-40B4-BE49-F238E27FC236}">
                <a16:creationId xmlns:a16="http://schemas.microsoft.com/office/drawing/2014/main" id="{5DE4FE9C-7ED7-63B4-1C3C-6C4DC75A0A0E}"/>
              </a:ext>
            </a:extLst>
          </p:cNvPr>
          <p:cNvSpPr txBox="1">
            <a:spLocks/>
          </p:cNvSpPr>
          <p:nvPr/>
        </p:nvSpPr>
        <p:spPr>
          <a:xfrm>
            <a:off x="-1" y="0"/>
            <a:ext cx="4893206" cy="687600"/>
          </a:xfrm>
          <a:prstGeom prst="rect">
            <a:avLst/>
          </a:prstGeom>
          <a:solidFill>
            <a:srgbClr val="90D01A"/>
          </a:solidFill>
        </p:spPr>
        <p:txBody>
          <a:bodyPr vert="horz" lIns="108000" tIns="0" rIns="108000" bIns="0" rtlCol="0" anchor="ctr">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2000" b="1" kern="1200">
                <a:solidFill>
                  <a:schemeClr val="bg1"/>
                </a:solidFill>
                <a:latin typeface="Times" pitchFamily="2" charset="0"/>
                <a:ea typeface="+mn-ea"/>
                <a:cs typeface="+mn-cs"/>
              </a:defRPr>
            </a:lvl1pPr>
            <a:lvl2pPr marL="0" indent="0" algn="ctr" defTabSz="914400" rtl="0" eaLnBrk="1" latinLnBrk="0" hangingPunct="1">
              <a:lnSpc>
                <a:spcPct val="90000"/>
              </a:lnSpc>
              <a:spcBef>
                <a:spcPts val="0"/>
              </a:spcBef>
              <a:spcAft>
                <a:spcPts val="0"/>
              </a:spcAft>
              <a:buFont typeface="Arial" panose="020B0604020202020204" pitchFamily="34" charset="0"/>
              <a:buNone/>
              <a:tabLst/>
              <a:defRPr sz="1000" b="0" kern="1200">
                <a:solidFill>
                  <a:schemeClr val="bg1"/>
                </a:solidFill>
                <a:latin typeface="+mn-lt"/>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kern="1200">
                <a:solidFill>
                  <a:schemeClr val="tx2"/>
                </a:solidFill>
                <a:latin typeface="+mn-lt"/>
                <a:ea typeface="+mn-ea"/>
                <a:cs typeface="+mn-cs"/>
              </a:defRPr>
            </a:lvl3pPr>
            <a:lvl4pPr marL="271463" indent="-93663" algn="l" defTabSz="914400" rtl="0" eaLnBrk="1" latinLnBrk="0" hangingPunct="1">
              <a:lnSpc>
                <a:spcPct val="100000"/>
              </a:lnSpc>
              <a:spcBef>
                <a:spcPts val="0"/>
              </a:spcBef>
              <a:spcAft>
                <a:spcPts val="400"/>
              </a:spcAft>
              <a:buFont typeface="Arial" panose="020B0604020202020204" pitchFamily="34" charset="0"/>
              <a:buChar char="•"/>
              <a:tabLst/>
              <a:defRPr sz="950" kern="1200">
                <a:solidFill>
                  <a:schemeClr val="tx2"/>
                </a:solidFill>
                <a:latin typeface="+mn-lt"/>
                <a:ea typeface="+mn-ea"/>
                <a:cs typeface="+mn-cs"/>
              </a:defRPr>
            </a:lvl4pPr>
            <a:lvl5pPr marL="493713" indent="-136525" algn="l" defTabSz="914400" rtl="0" eaLnBrk="1" latinLnBrk="0" hangingPunct="1">
              <a:lnSpc>
                <a:spcPct val="100000"/>
              </a:lnSpc>
              <a:spcBef>
                <a:spcPts val="0"/>
              </a:spcBef>
              <a:spcAft>
                <a:spcPts val="400"/>
              </a:spcAft>
              <a:buClr>
                <a:schemeClr val="accent1"/>
              </a:buClr>
              <a:buSzPct val="90000"/>
              <a:buFont typeface="+mj-lt"/>
              <a:buAutoNum type="alphaUcPeriod"/>
              <a:tabLst/>
              <a:defRPr sz="9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3200" b="0" dirty="0">
                <a:latin typeface="Calibri Light" panose="020F0302020204030204" pitchFamily="34" charset="0"/>
                <a:cs typeface="Calibri Light" panose="020F0302020204030204" pitchFamily="34" charset="0"/>
              </a:rPr>
              <a:t>The program</a:t>
            </a:r>
          </a:p>
        </p:txBody>
      </p:sp>
    </p:spTree>
    <p:extLst>
      <p:ext uri="{BB962C8B-B14F-4D97-AF65-F5344CB8AC3E}">
        <p14:creationId xmlns:p14="http://schemas.microsoft.com/office/powerpoint/2010/main" val="336552676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10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2">
                                            <p:txEl>
                                              <p:pRg st="0" end="0"/>
                                            </p:txEl>
                                          </p:spTgt>
                                        </p:tgtEl>
                                        <p:attrNameLst>
                                          <p:attrName>style.visibility</p:attrName>
                                        </p:attrNameLst>
                                      </p:cBhvr>
                                      <p:to>
                                        <p:strVal val="visible"/>
                                      </p:to>
                                    </p:set>
                                    <p:animEffect transition="in" filter="wipe(left)">
                                      <p:cBhvr>
                                        <p:cTn id="16" dur="1000"/>
                                        <p:tgtEl>
                                          <p:spTgt spid="42">
                                            <p:txEl>
                                              <p:pRg st="0" end="0"/>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2">
                                            <p:txEl>
                                              <p:pRg st="1" end="1"/>
                                            </p:txEl>
                                          </p:spTgt>
                                        </p:tgtEl>
                                        <p:attrNameLst>
                                          <p:attrName>style.visibility</p:attrName>
                                        </p:attrNameLst>
                                      </p:cBhvr>
                                      <p:to>
                                        <p:strVal val="visible"/>
                                      </p:to>
                                    </p:set>
                                    <p:animEffect transition="in" filter="wipe(left)">
                                      <p:cBhvr>
                                        <p:cTn id="20" dur="1000"/>
                                        <p:tgtEl>
                                          <p:spTgt spid="4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2">
                                            <p:txEl>
                                              <p:pRg st="2" end="2"/>
                                            </p:txEl>
                                          </p:spTgt>
                                        </p:tgtEl>
                                        <p:attrNameLst>
                                          <p:attrName>style.visibility</p:attrName>
                                        </p:attrNameLst>
                                      </p:cBhvr>
                                      <p:to>
                                        <p:strVal val="visible"/>
                                      </p:to>
                                    </p:set>
                                    <p:animEffect transition="in" filter="wipe(left)">
                                      <p:cBhvr>
                                        <p:cTn id="25" dur="1000"/>
                                        <p:tgtEl>
                                          <p:spTgt spid="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5">
            <a:extLst>
              <a:ext uri="{FF2B5EF4-FFF2-40B4-BE49-F238E27FC236}">
                <a16:creationId xmlns:a16="http://schemas.microsoft.com/office/drawing/2014/main" id="{81FB78FA-AC1F-4B4E-A376-93D6606760B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solidFill>
                  <a:srgbClr val="90D01A"/>
                </a:solidFill>
                <a:latin typeface="Calibri Light" panose="020F0302020204030204" pitchFamily="34" charset="0"/>
                <a:cs typeface="Calibri Light" panose="020F0302020204030204" pitchFamily="34" charset="0"/>
              </a:rPr>
              <a:pPr algn="l"/>
              <a:t>6</a:t>
            </a:fld>
            <a:endParaRPr lang="fr-FR" dirty="0">
              <a:solidFill>
                <a:srgbClr val="90D01A"/>
              </a:solidFill>
              <a:latin typeface="Calibri Light" panose="020F0302020204030204" pitchFamily="34" charset="0"/>
              <a:cs typeface="Calibri Light" panose="020F0302020204030204" pitchFamily="34" charset="0"/>
            </a:endParaRPr>
          </a:p>
        </p:txBody>
      </p:sp>
      <p:graphicFrame>
        <p:nvGraphicFramePr>
          <p:cNvPr id="9" name="Diagramme 8">
            <a:extLst>
              <a:ext uri="{FF2B5EF4-FFF2-40B4-BE49-F238E27FC236}">
                <a16:creationId xmlns:a16="http://schemas.microsoft.com/office/drawing/2014/main" id="{4EBAC191-8486-4820-BA56-F07D3DB0BF4B}"/>
              </a:ext>
            </a:extLst>
          </p:cNvPr>
          <p:cNvGraphicFramePr/>
          <p:nvPr>
            <p:extLst>
              <p:ext uri="{D42A27DB-BD31-4B8C-83A1-F6EECF244321}">
                <p14:modId xmlns:p14="http://schemas.microsoft.com/office/powerpoint/2010/main" val="949211637"/>
              </p:ext>
            </p:extLst>
          </p:nvPr>
        </p:nvGraphicFramePr>
        <p:xfrm>
          <a:off x="4081569" y="1490377"/>
          <a:ext cx="5338619" cy="3078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me 18">
            <a:extLst>
              <a:ext uri="{FF2B5EF4-FFF2-40B4-BE49-F238E27FC236}">
                <a16:creationId xmlns:a16="http://schemas.microsoft.com/office/drawing/2014/main" id="{BC50C582-6114-463F-A0FD-F07291B5FA53}"/>
              </a:ext>
            </a:extLst>
          </p:cNvPr>
          <p:cNvGraphicFramePr/>
          <p:nvPr>
            <p:extLst>
              <p:ext uri="{D42A27DB-BD31-4B8C-83A1-F6EECF244321}">
                <p14:modId xmlns:p14="http://schemas.microsoft.com/office/powerpoint/2010/main" val="2360242972"/>
              </p:ext>
            </p:extLst>
          </p:nvPr>
        </p:nvGraphicFramePr>
        <p:xfrm>
          <a:off x="-387951" y="1501876"/>
          <a:ext cx="5338619" cy="30785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1" name="Ellipse 30">
            <a:extLst>
              <a:ext uri="{FF2B5EF4-FFF2-40B4-BE49-F238E27FC236}">
                <a16:creationId xmlns:a16="http://schemas.microsoft.com/office/drawing/2014/main" id="{5FE9D9EA-4568-4B53-82B1-6E0E265CCC1B}"/>
              </a:ext>
            </a:extLst>
          </p:cNvPr>
          <p:cNvSpPr/>
          <p:nvPr/>
        </p:nvSpPr>
        <p:spPr>
          <a:xfrm>
            <a:off x="388458" y="1503519"/>
            <a:ext cx="432000"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8AC919"/>
                </a:solidFill>
                <a:latin typeface="Calibri Light" panose="020F0302020204030204" pitchFamily="34" charset="0"/>
                <a:cs typeface="Calibri Light" panose="020F0302020204030204" pitchFamily="34" charset="0"/>
              </a:rPr>
              <a:t>0</a:t>
            </a:r>
            <a:endParaRPr lang="fr-CA">
              <a:solidFill>
                <a:srgbClr val="8AC919"/>
              </a:solidFill>
              <a:latin typeface="Calibri Light" panose="020F0302020204030204" pitchFamily="34" charset="0"/>
              <a:cs typeface="Calibri Light" panose="020F0302020204030204" pitchFamily="34" charset="0"/>
            </a:endParaRPr>
          </a:p>
        </p:txBody>
      </p:sp>
      <p:sp>
        <p:nvSpPr>
          <p:cNvPr id="34" name="Ellipse 33">
            <a:extLst>
              <a:ext uri="{FF2B5EF4-FFF2-40B4-BE49-F238E27FC236}">
                <a16:creationId xmlns:a16="http://schemas.microsoft.com/office/drawing/2014/main" id="{BA1405CA-DD1E-45E5-8D2B-1E577DF533BB}"/>
              </a:ext>
            </a:extLst>
          </p:cNvPr>
          <p:cNvSpPr/>
          <p:nvPr/>
        </p:nvSpPr>
        <p:spPr>
          <a:xfrm>
            <a:off x="388458" y="2031227"/>
            <a:ext cx="432000"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8AC919"/>
                </a:solidFill>
                <a:latin typeface="Calibri Light" panose="020F0302020204030204" pitchFamily="34" charset="0"/>
                <a:cs typeface="Calibri Light" panose="020F0302020204030204" pitchFamily="34" charset="0"/>
              </a:rPr>
              <a:t>I</a:t>
            </a:r>
            <a:endParaRPr lang="fr-CA">
              <a:solidFill>
                <a:srgbClr val="8AC919"/>
              </a:solidFill>
              <a:latin typeface="Calibri Light" panose="020F0302020204030204" pitchFamily="34" charset="0"/>
              <a:cs typeface="Calibri Light" panose="020F0302020204030204" pitchFamily="34" charset="0"/>
            </a:endParaRPr>
          </a:p>
        </p:txBody>
      </p:sp>
      <p:sp>
        <p:nvSpPr>
          <p:cNvPr id="35" name="Ellipse 34">
            <a:extLst>
              <a:ext uri="{FF2B5EF4-FFF2-40B4-BE49-F238E27FC236}">
                <a16:creationId xmlns:a16="http://schemas.microsoft.com/office/drawing/2014/main" id="{2A2CFBF6-565E-4850-A61F-191D85E2B75F}"/>
              </a:ext>
            </a:extLst>
          </p:cNvPr>
          <p:cNvSpPr/>
          <p:nvPr/>
        </p:nvSpPr>
        <p:spPr>
          <a:xfrm>
            <a:off x="300711" y="2557311"/>
            <a:ext cx="649315"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8AC919"/>
                </a:solidFill>
                <a:latin typeface="Calibri Light" panose="020F0302020204030204" pitchFamily="34" charset="0"/>
                <a:cs typeface="Calibri Light" panose="020F0302020204030204" pitchFamily="34" charset="0"/>
              </a:rPr>
              <a:t>II</a:t>
            </a:r>
            <a:endParaRPr lang="fr-CA">
              <a:solidFill>
                <a:srgbClr val="8AC919"/>
              </a:solidFill>
              <a:latin typeface="Calibri Light" panose="020F0302020204030204" pitchFamily="34" charset="0"/>
              <a:cs typeface="Calibri Light" panose="020F0302020204030204" pitchFamily="34" charset="0"/>
            </a:endParaRPr>
          </a:p>
        </p:txBody>
      </p:sp>
      <p:sp>
        <p:nvSpPr>
          <p:cNvPr id="36" name="Ellipse 35">
            <a:extLst>
              <a:ext uri="{FF2B5EF4-FFF2-40B4-BE49-F238E27FC236}">
                <a16:creationId xmlns:a16="http://schemas.microsoft.com/office/drawing/2014/main" id="{486C0778-CC4D-4E6D-9157-D7A568DBF52E}"/>
              </a:ext>
            </a:extLst>
          </p:cNvPr>
          <p:cNvSpPr/>
          <p:nvPr/>
        </p:nvSpPr>
        <p:spPr>
          <a:xfrm>
            <a:off x="288836" y="3093518"/>
            <a:ext cx="649315"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8AC919"/>
                </a:solidFill>
                <a:latin typeface="Calibri Light" panose="020F0302020204030204" pitchFamily="34" charset="0"/>
                <a:cs typeface="Calibri Light" panose="020F0302020204030204" pitchFamily="34" charset="0"/>
              </a:rPr>
              <a:t>III</a:t>
            </a:r>
            <a:endParaRPr lang="fr-CA">
              <a:solidFill>
                <a:srgbClr val="8AC919"/>
              </a:solidFill>
              <a:latin typeface="Calibri Light" panose="020F0302020204030204" pitchFamily="34" charset="0"/>
              <a:cs typeface="Calibri Light" panose="020F0302020204030204" pitchFamily="34" charset="0"/>
            </a:endParaRPr>
          </a:p>
        </p:txBody>
      </p:sp>
      <p:sp>
        <p:nvSpPr>
          <p:cNvPr id="37" name="Ellipse 36">
            <a:extLst>
              <a:ext uri="{FF2B5EF4-FFF2-40B4-BE49-F238E27FC236}">
                <a16:creationId xmlns:a16="http://schemas.microsoft.com/office/drawing/2014/main" id="{C1A54950-6777-4130-8DBB-3A3EB81B8FDB}"/>
              </a:ext>
            </a:extLst>
          </p:cNvPr>
          <p:cNvSpPr/>
          <p:nvPr/>
        </p:nvSpPr>
        <p:spPr>
          <a:xfrm>
            <a:off x="300712" y="3619602"/>
            <a:ext cx="649314"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8AC919"/>
                </a:solidFill>
                <a:latin typeface="Calibri Light" panose="020F0302020204030204" pitchFamily="34" charset="0"/>
                <a:cs typeface="Calibri Light" panose="020F0302020204030204" pitchFamily="34" charset="0"/>
              </a:rPr>
              <a:t>IV</a:t>
            </a:r>
            <a:endParaRPr lang="fr-CA">
              <a:solidFill>
                <a:srgbClr val="8AC919"/>
              </a:solidFill>
              <a:latin typeface="Calibri Light" panose="020F0302020204030204" pitchFamily="34" charset="0"/>
              <a:cs typeface="Calibri Light" panose="020F0302020204030204" pitchFamily="34" charset="0"/>
            </a:endParaRPr>
          </a:p>
        </p:txBody>
      </p:sp>
      <p:sp>
        <p:nvSpPr>
          <p:cNvPr id="38" name="Ellipse 37">
            <a:extLst>
              <a:ext uri="{FF2B5EF4-FFF2-40B4-BE49-F238E27FC236}">
                <a16:creationId xmlns:a16="http://schemas.microsoft.com/office/drawing/2014/main" id="{CEB2755C-9980-4949-B20F-DEEC01442940}"/>
              </a:ext>
            </a:extLst>
          </p:cNvPr>
          <p:cNvSpPr/>
          <p:nvPr/>
        </p:nvSpPr>
        <p:spPr>
          <a:xfrm>
            <a:off x="395076" y="4155809"/>
            <a:ext cx="432000"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8AC919"/>
                </a:solidFill>
                <a:latin typeface="Calibri Light" panose="020F0302020204030204" pitchFamily="34" charset="0"/>
                <a:cs typeface="Calibri Light" panose="020F0302020204030204" pitchFamily="34" charset="0"/>
              </a:rPr>
              <a:t>V</a:t>
            </a:r>
            <a:endParaRPr lang="fr-CA">
              <a:solidFill>
                <a:srgbClr val="8AC919"/>
              </a:solidFill>
              <a:latin typeface="Calibri Light" panose="020F0302020204030204" pitchFamily="34" charset="0"/>
              <a:cs typeface="Calibri Light" panose="020F0302020204030204" pitchFamily="34" charset="0"/>
            </a:endParaRPr>
          </a:p>
        </p:txBody>
      </p:sp>
      <p:sp>
        <p:nvSpPr>
          <p:cNvPr id="39" name="Ellipse 38">
            <a:extLst>
              <a:ext uri="{FF2B5EF4-FFF2-40B4-BE49-F238E27FC236}">
                <a16:creationId xmlns:a16="http://schemas.microsoft.com/office/drawing/2014/main" id="{483FB405-E7BD-4C3D-947A-5C71ECC1DF2B}"/>
              </a:ext>
            </a:extLst>
          </p:cNvPr>
          <p:cNvSpPr/>
          <p:nvPr/>
        </p:nvSpPr>
        <p:spPr>
          <a:xfrm>
            <a:off x="4736473" y="1507282"/>
            <a:ext cx="659343"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8AC919"/>
                </a:solidFill>
                <a:latin typeface="Calibri Light" panose="020F0302020204030204" pitchFamily="34" charset="0"/>
                <a:cs typeface="Calibri Light" panose="020F0302020204030204" pitchFamily="34" charset="0"/>
              </a:rPr>
              <a:t>VI</a:t>
            </a:r>
            <a:endParaRPr lang="fr-CA" dirty="0">
              <a:solidFill>
                <a:srgbClr val="8AC919"/>
              </a:solidFill>
              <a:latin typeface="Calibri Light" panose="020F0302020204030204" pitchFamily="34" charset="0"/>
              <a:cs typeface="Calibri Light" panose="020F0302020204030204" pitchFamily="34" charset="0"/>
            </a:endParaRPr>
          </a:p>
        </p:txBody>
      </p:sp>
      <p:sp>
        <p:nvSpPr>
          <p:cNvPr id="40" name="Ellipse 39">
            <a:extLst>
              <a:ext uri="{FF2B5EF4-FFF2-40B4-BE49-F238E27FC236}">
                <a16:creationId xmlns:a16="http://schemas.microsoft.com/office/drawing/2014/main" id="{10E1255B-4A8D-4F9F-86EE-783485735604}"/>
              </a:ext>
            </a:extLst>
          </p:cNvPr>
          <p:cNvSpPr/>
          <p:nvPr/>
        </p:nvSpPr>
        <p:spPr>
          <a:xfrm>
            <a:off x="4614731" y="2025615"/>
            <a:ext cx="894758"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8AC919"/>
                </a:solidFill>
                <a:latin typeface="Calibri Light" panose="020F0302020204030204" pitchFamily="34" charset="0"/>
                <a:cs typeface="Calibri Light" panose="020F0302020204030204" pitchFamily="34" charset="0"/>
              </a:rPr>
              <a:t>VII</a:t>
            </a:r>
            <a:endParaRPr lang="fr-CA">
              <a:solidFill>
                <a:srgbClr val="8AC919"/>
              </a:solidFill>
              <a:latin typeface="Calibri Light" panose="020F0302020204030204" pitchFamily="34" charset="0"/>
              <a:cs typeface="Calibri Light" panose="020F0302020204030204" pitchFamily="34" charset="0"/>
            </a:endParaRPr>
          </a:p>
        </p:txBody>
      </p:sp>
      <p:sp>
        <p:nvSpPr>
          <p:cNvPr id="41" name="Ellipse 40">
            <a:extLst>
              <a:ext uri="{FF2B5EF4-FFF2-40B4-BE49-F238E27FC236}">
                <a16:creationId xmlns:a16="http://schemas.microsoft.com/office/drawing/2014/main" id="{B8535D03-45C8-4ACF-80C0-1D01582570B3}"/>
              </a:ext>
            </a:extLst>
          </p:cNvPr>
          <p:cNvSpPr/>
          <p:nvPr/>
        </p:nvSpPr>
        <p:spPr>
          <a:xfrm>
            <a:off x="4722751" y="3093518"/>
            <a:ext cx="649315"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8AC919"/>
                </a:solidFill>
                <a:latin typeface="Calibri Light" panose="020F0302020204030204" pitchFamily="34" charset="0"/>
                <a:cs typeface="Calibri Light" panose="020F0302020204030204" pitchFamily="34" charset="0"/>
              </a:rPr>
              <a:t>IX</a:t>
            </a:r>
            <a:endParaRPr lang="fr-CA">
              <a:solidFill>
                <a:srgbClr val="8AC919"/>
              </a:solidFill>
              <a:latin typeface="Calibri Light" panose="020F0302020204030204" pitchFamily="34" charset="0"/>
              <a:cs typeface="Calibri Light" panose="020F0302020204030204" pitchFamily="34" charset="0"/>
            </a:endParaRPr>
          </a:p>
        </p:txBody>
      </p:sp>
      <p:sp>
        <p:nvSpPr>
          <p:cNvPr id="44" name="Ellipse 43">
            <a:extLst>
              <a:ext uri="{FF2B5EF4-FFF2-40B4-BE49-F238E27FC236}">
                <a16:creationId xmlns:a16="http://schemas.microsoft.com/office/drawing/2014/main" id="{5A1F11AE-687E-4615-86A7-145C36F72260}"/>
              </a:ext>
            </a:extLst>
          </p:cNvPr>
          <p:cNvSpPr/>
          <p:nvPr/>
        </p:nvSpPr>
        <p:spPr>
          <a:xfrm>
            <a:off x="4614731" y="2557311"/>
            <a:ext cx="884729"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8AC919"/>
                </a:solidFill>
                <a:latin typeface="Calibri Light" panose="020F0302020204030204" pitchFamily="34" charset="0"/>
                <a:cs typeface="Calibri Light" panose="020F0302020204030204" pitchFamily="34" charset="0"/>
              </a:rPr>
              <a:t>VIII</a:t>
            </a:r>
            <a:endParaRPr lang="fr-CA">
              <a:solidFill>
                <a:srgbClr val="8AC919"/>
              </a:solidFill>
              <a:latin typeface="Calibri Light" panose="020F0302020204030204" pitchFamily="34" charset="0"/>
              <a:cs typeface="Calibri Light" panose="020F0302020204030204" pitchFamily="34" charset="0"/>
            </a:endParaRPr>
          </a:p>
        </p:txBody>
      </p:sp>
      <p:sp>
        <p:nvSpPr>
          <p:cNvPr id="45" name="Ellipse 44">
            <a:extLst>
              <a:ext uri="{FF2B5EF4-FFF2-40B4-BE49-F238E27FC236}">
                <a16:creationId xmlns:a16="http://schemas.microsoft.com/office/drawing/2014/main" id="{7F502C02-A8DE-4964-9DDC-9A7379624A94}"/>
              </a:ext>
            </a:extLst>
          </p:cNvPr>
          <p:cNvSpPr/>
          <p:nvPr/>
        </p:nvSpPr>
        <p:spPr>
          <a:xfrm>
            <a:off x="4736472" y="4149718"/>
            <a:ext cx="659345"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8AC919"/>
                </a:solidFill>
                <a:latin typeface="Calibri Light" panose="020F0302020204030204" pitchFamily="34" charset="0"/>
                <a:cs typeface="Calibri Light" panose="020F0302020204030204" pitchFamily="34" charset="0"/>
              </a:rPr>
              <a:t>XI</a:t>
            </a:r>
            <a:endParaRPr lang="fr-CA">
              <a:solidFill>
                <a:srgbClr val="8AC919"/>
              </a:solidFill>
              <a:latin typeface="Calibri Light" panose="020F0302020204030204" pitchFamily="34" charset="0"/>
              <a:cs typeface="Calibri Light" panose="020F0302020204030204" pitchFamily="34" charset="0"/>
            </a:endParaRPr>
          </a:p>
        </p:txBody>
      </p:sp>
      <p:sp>
        <p:nvSpPr>
          <p:cNvPr id="47" name="Ellipse 46">
            <a:extLst>
              <a:ext uri="{FF2B5EF4-FFF2-40B4-BE49-F238E27FC236}">
                <a16:creationId xmlns:a16="http://schemas.microsoft.com/office/drawing/2014/main" id="{688C616B-CF3A-46A6-AC8D-E7CB7F95D17B}"/>
              </a:ext>
            </a:extLst>
          </p:cNvPr>
          <p:cNvSpPr/>
          <p:nvPr/>
        </p:nvSpPr>
        <p:spPr>
          <a:xfrm>
            <a:off x="4712723" y="3624496"/>
            <a:ext cx="659345"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8AC919"/>
                </a:solidFill>
                <a:latin typeface="Calibri Light" panose="020F0302020204030204" pitchFamily="34" charset="0"/>
                <a:cs typeface="Calibri Light" panose="020F0302020204030204" pitchFamily="34" charset="0"/>
              </a:rPr>
              <a:t>X</a:t>
            </a:r>
            <a:endParaRPr lang="fr-CA">
              <a:solidFill>
                <a:srgbClr val="8AC919"/>
              </a:solidFill>
              <a:latin typeface="Calibri Light" panose="020F0302020204030204" pitchFamily="34" charset="0"/>
              <a:cs typeface="Calibri Light" panose="020F0302020204030204" pitchFamily="34" charset="0"/>
            </a:endParaRPr>
          </a:p>
        </p:txBody>
      </p:sp>
      <p:sp>
        <p:nvSpPr>
          <p:cNvPr id="4" name="ZoneTexte 3">
            <a:extLst>
              <a:ext uri="{FF2B5EF4-FFF2-40B4-BE49-F238E27FC236}">
                <a16:creationId xmlns:a16="http://schemas.microsoft.com/office/drawing/2014/main" id="{A7309335-453F-4BD1-8B97-AB98E1CE4644}"/>
              </a:ext>
            </a:extLst>
          </p:cNvPr>
          <p:cNvSpPr txBox="1"/>
          <p:nvPr/>
        </p:nvSpPr>
        <p:spPr>
          <a:xfrm>
            <a:off x="4893205" y="174376"/>
            <a:ext cx="4208406" cy="369332"/>
          </a:xfrm>
          <a:prstGeom prst="rect">
            <a:avLst/>
          </a:prstGeom>
          <a:noFill/>
        </p:spPr>
        <p:txBody>
          <a:bodyPr wrap="square" rtlCol="0">
            <a:spAutoFit/>
          </a:bodyPr>
          <a:lstStyle/>
          <a:p>
            <a:pPr marL="285750" indent="-285750">
              <a:buClr>
                <a:srgbClr val="92D050"/>
              </a:buClr>
              <a:buFont typeface="Wingdings" pitchFamily="2" charset="2"/>
              <a:buChar char="§"/>
            </a:pPr>
            <a:r>
              <a:rPr lang="fr-FR" dirty="0" err="1">
                <a:latin typeface="Calibri Light" panose="020F0302020204030204" pitchFamily="34" charset="0"/>
                <a:cs typeface="Calibri Light" panose="020F0302020204030204" pitchFamily="34" charset="0"/>
              </a:rPr>
              <a:t>Sequence</a:t>
            </a:r>
            <a:r>
              <a:rPr lang="fr-FR" dirty="0">
                <a:latin typeface="Calibri Light" panose="020F0302020204030204" pitchFamily="34" charset="0"/>
                <a:cs typeface="Calibri Light" panose="020F0302020204030204" pitchFamily="34" charset="0"/>
              </a:rPr>
              <a:t> and </a:t>
            </a:r>
            <a:r>
              <a:rPr lang="fr-FR" dirty="0" err="1">
                <a:latin typeface="Calibri Light" panose="020F0302020204030204" pitchFamily="34" charset="0"/>
                <a:cs typeface="Calibri Light" panose="020F0302020204030204" pitchFamily="34" charset="0"/>
              </a:rPr>
              <a:t>themes</a:t>
            </a:r>
            <a:r>
              <a:rPr lang="fr-FR" dirty="0">
                <a:latin typeface="Calibri Light" panose="020F0302020204030204" pitchFamily="34" charset="0"/>
                <a:cs typeface="Calibri Light" panose="020F0302020204030204" pitchFamily="34" charset="0"/>
              </a:rPr>
              <a:t> of the workshops</a:t>
            </a:r>
            <a:endParaRPr lang="fr-CA" dirty="0">
              <a:latin typeface="Calibri Light" panose="020F0302020204030204" pitchFamily="34" charset="0"/>
              <a:cs typeface="Calibri Light" panose="020F0302020204030204" pitchFamily="34" charset="0"/>
            </a:endParaRPr>
          </a:p>
        </p:txBody>
      </p:sp>
      <p:sp>
        <p:nvSpPr>
          <p:cNvPr id="6" name="ZoneTexte 5">
            <a:extLst>
              <a:ext uri="{FF2B5EF4-FFF2-40B4-BE49-F238E27FC236}">
                <a16:creationId xmlns:a16="http://schemas.microsoft.com/office/drawing/2014/main" id="{5B088A06-7372-4B01-A47F-6F6698322943}"/>
              </a:ext>
            </a:extLst>
          </p:cNvPr>
          <p:cNvSpPr txBox="1"/>
          <p:nvPr/>
        </p:nvSpPr>
        <p:spPr>
          <a:xfrm>
            <a:off x="862550" y="1560619"/>
            <a:ext cx="3095632" cy="292388"/>
          </a:xfrm>
          <a:prstGeom prst="rect">
            <a:avLst/>
          </a:prstGeom>
          <a:noFill/>
        </p:spPr>
        <p:txBody>
          <a:bodyPr wrap="square" rtlCol="0">
            <a:spAutoFit/>
          </a:bodyPr>
          <a:lstStyle/>
          <a:p>
            <a:pPr lvl="0"/>
            <a:r>
              <a:rPr lang="fr-FR" sz="1300" dirty="0" err="1">
                <a:solidFill>
                  <a:schemeClr val="tx1">
                    <a:lumMod val="65000"/>
                    <a:lumOff val="35000"/>
                  </a:schemeClr>
                </a:solidFill>
                <a:latin typeface="Calibri Light" panose="020F0302020204030204" pitchFamily="34" charset="0"/>
                <a:cs typeface="Calibri Light" panose="020F0302020204030204" pitchFamily="34" charset="0"/>
              </a:rPr>
              <a:t>Pre</a:t>
            </a:r>
            <a:r>
              <a:rPr lang="fr-FR" sz="1300" dirty="0">
                <a:solidFill>
                  <a:schemeClr val="tx1">
                    <a:lumMod val="65000"/>
                    <a:lumOff val="35000"/>
                  </a:schemeClr>
                </a:solidFill>
                <a:latin typeface="Calibri Light" panose="020F0302020204030204" pitchFamily="34" charset="0"/>
                <a:cs typeface="Calibri Light" panose="020F0302020204030204" pitchFamily="34" charset="0"/>
              </a:rPr>
              <a:t>-group meeting </a:t>
            </a:r>
            <a:endParaRPr lang="fr-CA" sz="13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24" name="ZoneTexte 23">
            <a:extLst>
              <a:ext uri="{FF2B5EF4-FFF2-40B4-BE49-F238E27FC236}">
                <a16:creationId xmlns:a16="http://schemas.microsoft.com/office/drawing/2014/main" id="{CFD39B18-C8B7-4EC4-9CA9-1E35A6095CAD}"/>
              </a:ext>
            </a:extLst>
          </p:cNvPr>
          <p:cNvSpPr txBox="1"/>
          <p:nvPr/>
        </p:nvSpPr>
        <p:spPr>
          <a:xfrm>
            <a:off x="880353" y="2066626"/>
            <a:ext cx="3095632" cy="292388"/>
          </a:xfrm>
          <a:prstGeom prst="rect">
            <a:avLst/>
          </a:prstGeom>
          <a:noFill/>
        </p:spPr>
        <p:txBody>
          <a:bodyPr wrap="square" rtlCol="0">
            <a:spAutoFit/>
          </a:bodyPr>
          <a:lstStyle/>
          <a:p>
            <a:pPr lvl="0"/>
            <a:r>
              <a:rPr lang="fr-FR" sz="1300" dirty="0">
                <a:solidFill>
                  <a:schemeClr val="tx1">
                    <a:lumMod val="65000"/>
                    <a:lumOff val="35000"/>
                  </a:schemeClr>
                </a:solidFill>
                <a:latin typeface="Calibri Light" panose="020F0302020204030204" pitchFamily="34" charset="0"/>
                <a:cs typeface="Calibri Light" panose="020F0302020204030204" pitchFamily="34" charset="0"/>
              </a:rPr>
              <a:t>Introduction  </a:t>
            </a:r>
          </a:p>
        </p:txBody>
      </p:sp>
      <p:sp>
        <p:nvSpPr>
          <p:cNvPr id="25" name="ZoneTexte 24">
            <a:extLst>
              <a:ext uri="{FF2B5EF4-FFF2-40B4-BE49-F238E27FC236}">
                <a16:creationId xmlns:a16="http://schemas.microsoft.com/office/drawing/2014/main" id="{7C258BE3-1E6E-466E-AA7B-14D709E74CFA}"/>
              </a:ext>
            </a:extLst>
          </p:cNvPr>
          <p:cNvSpPr txBox="1"/>
          <p:nvPr/>
        </p:nvSpPr>
        <p:spPr>
          <a:xfrm>
            <a:off x="880353" y="2600755"/>
            <a:ext cx="3095632" cy="292388"/>
          </a:xfrm>
          <a:prstGeom prst="rect">
            <a:avLst/>
          </a:prstGeom>
          <a:noFill/>
        </p:spPr>
        <p:txBody>
          <a:bodyPr wrap="square" rtlCol="0">
            <a:spAutoFit/>
          </a:bodyPr>
          <a:lstStyle/>
          <a:p>
            <a:pPr lvl="0"/>
            <a:r>
              <a:rPr lang="fr-FR" sz="1300" dirty="0">
                <a:solidFill>
                  <a:schemeClr val="tx1">
                    <a:lumMod val="65000"/>
                    <a:lumOff val="35000"/>
                  </a:schemeClr>
                </a:solidFill>
                <a:latin typeface="Calibri Light" panose="020F0302020204030204" pitchFamily="34" charset="0"/>
                <a:cs typeface="Calibri Light" panose="020F0302020204030204" pitchFamily="34" charset="0"/>
              </a:rPr>
              <a:t>A </a:t>
            </a:r>
            <a:r>
              <a:rPr lang="fr-FR" sz="1300" dirty="0" err="1">
                <a:solidFill>
                  <a:schemeClr val="tx1">
                    <a:lumMod val="65000"/>
                    <a:lumOff val="35000"/>
                  </a:schemeClr>
                </a:solidFill>
                <a:latin typeface="Calibri Light" panose="020F0302020204030204" pitchFamily="34" charset="0"/>
                <a:cs typeface="Calibri Light" panose="020F0302020204030204" pitchFamily="34" charset="0"/>
              </a:rPr>
              <a:t>Balanced</a:t>
            </a:r>
            <a:r>
              <a:rPr lang="fr-FR" sz="1300" dirty="0">
                <a:solidFill>
                  <a:schemeClr val="tx1">
                    <a:lumMod val="65000"/>
                    <a:lumOff val="35000"/>
                  </a:schemeClr>
                </a:solidFill>
                <a:latin typeface="Calibri Light" panose="020F0302020204030204" pitchFamily="34" charset="0"/>
                <a:cs typeface="Calibri Light" panose="020F0302020204030204" pitchFamily="34" charset="0"/>
              </a:rPr>
              <a:t> </a:t>
            </a:r>
            <a:r>
              <a:rPr lang="fr-FR" sz="1300" dirty="0" err="1">
                <a:solidFill>
                  <a:schemeClr val="tx1">
                    <a:lumMod val="65000"/>
                    <a:lumOff val="35000"/>
                  </a:schemeClr>
                </a:solidFill>
                <a:latin typeface="Calibri Light" panose="020F0302020204030204" pitchFamily="34" charset="0"/>
                <a:cs typeface="Calibri Light" panose="020F0302020204030204" pitchFamily="34" charset="0"/>
              </a:rPr>
              <a:t>Family</a:t>
            </a:r>
            <a:r>
              <a:rPr lang="fr-FR" sz="1300" dirty="0">
                <a:solidFill>
                  <a:schemeClr val="tx1">
                    <a:lumMod val="65000"/>
                    <a:lumOff val="35000"/>
                  </a:schemeClr>
                </a:solidFill>
                <a:latin typeface="Calibri Light" panose="020F0302020204030204" pitchFamily="34" charset="0"/>
                <a:cs typeface="Calibri Light" panose="020F0302020204030204" pitchFamily="34" charset="0"/>
              </a:rPr>
              <a:t> Life</a:t>
            </a:r>
          </a:p>
        </p:txBody>
      </p:sp>
      <p:sp>
        <p:nvSpPr>
          <p:cNvPr id="26" name="ZoneTexte 25">
            <a:extLst>
              <a:ext uri="{FF2B5EF4-FFF2-40B4-BE49-F238E27FC236}">
                <a16:creationId xmlns:a16="http://schemas.microsoft.com/office/drawing/2014/main" id="{1C6BF779-537E-4DDF-AA51-066FE99EEFAB}"/>
              </a:ext>
            </a:extLst>
          </p:cNvPr>
          <p:cNvSpPr txBox="1"/>
          <p:nvPr/>
        </p:nvSpPr>
        <p:spPr>
          <a:xfrm>
            <a:off x="880353" y="3147578"/>
            <a:ext cx="3095632" cy="292388"/>
          </a:xfrm>
          <a:prstGeom prst="rect">
            <a:avLst/>
          </a:prstGeom>
          <a:noFill/>
        </p:spPr>
        <p:txBody>
          <a:bodyPr wrap="square" rtlCol="0">
            <a:spAutoFit/>
          </a:bodyPr>
          <a:lstStyle/>
          <a:p>
            <a:pPr lvl="0"/>
            <a:r>
              <a:rPr lang="fr-FR" sz="1300" dirty="0" err="1">
                <a:solidFill>
                  <a:schemeClr val="tx1">
                    <a:lumMod val="65000"/>
                    <a:lumOff val="35000"/>
                  </a:schemeClr>
                </a:solidFill>
                <a:latin typeface="Calibri Light" panose="020F0302020204030204" pitchFamily="34" charset="0"/>
                <a:cs typeface="Calibri Light" panose="020F0302020204030204" pitchFamily="34" charset="0"/>
              </a:rPr>
              <a:t>Children</a:t>
            </a:r>
            <a:r>
              <a:rPr lang="fr-FR" sz="1300" dirty="0">
                <a:solidFill>
                  <a:schemeClr val="tx1">
                    <a:lumMod val="65000"/>
                    <a:lumOff val="35000"/>
                  </a:schemeClr>
                </a:solidFill>
                <a:latin typeface="Calibri Light" panose="020F0302020204030204" pitchFamily="34" charset="0"/>
                <a:cs typeface="Calibri Light" panose="020F0302020204030204" pitchFamily="34" charset="0"/>
              </a:rPr>
              <a:t> </a:t>
            </a:r>
            <a:r>
              <a:rPr lang="fr-FR" sz="1300" dirty="0" err="1">
                <a:solidFill>
                  <a:schemeClr val="tx1">
                    <a:lumMod val="65000"/>
                    <a:lumOff val="35000"/>
                  </a:schemeClr>
                </a:solidFill>
                <a:latin typeface="Calibri Light" panose="020F0302020204030204" pitchFamily="34" charset="0"/>
                <a:cs typeface="Calibri Light" panose="020F0302020204030204" pitchFamily="34" charset="0"/>
              </a:rPr>
              <a:t>Aged</a:t>
            </a:r>
            <a:r>
              <a:rPr lang="fr-FR" sz="1300" dirty="0">
                <a:solidFill>
                  <a:schemeClr val="tx1">
                    <a:lumMod val="65000"/>
                    <a:lumOff val="35000"/>
                  </a:schemeClr>
                </a:solidFill>
                <a:latin typeface="Calibri Light" panose="020F0302020204030204" pitchFamily="34" charset="0"/>
                <a:cs typeface="Calibri Light" panose="020F0302020204030204" pitchFamily="34" charset="0"/>
              </a:rPr>
              <a:t> 6 to 12 </a:t>
            </a:r>
          </a:p>
        </p:txBody>
      </p:sp>
      <p:sp>
        <p:nvSpPr>
          <p:cNvPr id="27" name="ZoneTexte 26">
            <a:extLst>
              <a:ext uri="{FF2B5EF4-FFF2-40B4-BE49-F238E27FC236}">
                <a16:creationId xmlns:a16="http://schemas.microsoft.com/office/drawing/2014/main" id="{1450C1F2-106D-4199-A39A-DD004CBB5529}"/>
              </a:ext>
            </a:extLst>
          </p:cNvPr>
          <p:cNvSpPr txBox="1"/>
          <p:nvPr/>
        </p:nvSpPr>
        <p:spPr>
          <a:xfrm>
            <a:off x="880353" y="3683785"/>
            <a:ext cx="3598223" cy="292388"/>
          </a:xfrm>
          <a:prstGeom prst="rect">
            <a:avLst/>
          </a:prstGeom>
          <a:noFill/>
        </p:spPr>
        <p:txBody>
          <a:bodyPr wrap="square" rtlCol="0">
            <a:spAutoFit/>
          </a:bodyPr>
          <a:lstStyle/>
          <a:p>
            <a:pPr lvl="0"/>
            <a:r>
              <a:rPr lang="fr-CA" sz="1300" dirty="0">
                <a:solidFill>
                  <a:schemeClr val="tx1">
                    <a:lumMod val="65000"/>
                    <a:lumOff val="35000"/>
                  </a:schemeClr>
                </a:solidFill>
                <a:latin typeface="Calibri Light" panose="020F0302020204030204" pitchFamily="34" charset="0"/>
                <a:cs typeface="Calibri Light" panose="020F0302020204030204" pitchFamily="34" charset="0"/>
              </a:rPr>
              <a:t>Positive </a:t>
            </a:r>
            <a:r>
              <a:rPr lang="fr-CA" sz="1300" dirty="0" err="1">
                <a:solidFill>
                  <a:schemeClr val="tx1">
                    <a:lumMod val="65000"/>
                    <a:lumOff val="35000"/>
                  </a:schemeClr>
                </a:solidFill>
                <a:latin typeface="Calibri Light" panose="020F0302020204030204" pitchFamily="34" charset="0"/>
                <a:cs typeface="Calibri Light" panose="020F0302020204030204" pitchFamily="34" charset="0"/>
              </a:rPr>
              <a:t>Childrearing</a:t>
            </a:r>
            <a:r>
              <a:rPr lang="fr-CA" sz="1300" dirty="0">
                <a:solidFill>
                  <a:schemeClr val="tx1">
                    <a:lumMod val="65000"/>
                    <a:lumOff val="35000"/>
                  </a:schemeClr>
                </a:solidFill>
                <a:latin typeface="Calibri Light" panose="020F0302020204030204" pitchFamily="34" charset="0"/>
                <a:cs typeface="Calibri Light" panose="020F0302020204030204" pitchFamily="34" charset="0"/>
              </a:rPr>
              <a:t> Practices (part 1) </a:t>
            </a:r>
          </a:p>
        </p:txBody>
      </p:sp>
      <p:sp>
        <p:nvSpPr>
          <p:cNvPr id="28" name="ZoneTexte 27">
            <a:extLst>
              <a:ext uri="{FF2B5EF4-FFF2-40B4-BE49-F238E27FC236}">
                <a16:creationId xmlns:a16="http://schemas.microsoft.com/office/drawing/2014/main" id="{23BFC34E-1CE8-42E9-889D-508104CAA55E}"/>
              </a:ext>
            </a:extLst>
          </p:cNvPr>
          <p:cNvSpPr txBox="1"/>
          <p:nvPr/>
        </p:nvSpPr>
        <p:spPr>
          <a:xfrm>
            <a:off x="880352" y="4217914"/>
            <a:ext cx="3806172" cy="292388"/>
          </a:xfrm>
          <a:prstGeom prst="rect">
            <a:avLst/>
          </a:prstGeom>
          <a:noFill/>
        </p:spPr>
        <p:txBody>
          <a:bodyPr wrap="square" rtlCol="0">
            <a:spAutoFit/>
          </a:bodyPr>
          <a:lstStyle/>
          <a:p>
            <a:pPr lvl="0"/>
            <a:r>
              <a:rPr lang="fr-CA" sz="1300" dirty="0">
                <a:solidFill>
                  <a:schemeClr val="tx1">
                    <a:lumMod val="65000"/>
                    <a:lumOff val="35000"/>
                  </a:schemeClr>
                </a:solidFill>
                <a:latin typeface="Calibri Light" panose="020F0302020204030204" pitchFamily="34" charset="0"/>
                <a:cs typeface="Calibri Light" panose="020F0302020204030204" pitchFamily="34" charset="0"/>
              </a:rPr>
              <a:t>Positive </a:t>
            </a:r>
            <a:r>
              <a:rPr lang="fr-CA" sz="1300" dirty="0" err="1">
                <a:solidFill>
                  <a:schemeClr val="tx1">
                    <a:lumMod val="65000"/>
                    <a:lumOff val="35000"/>
                  </a:schemeClr>
                </a:solidFill>
                <a:latin typeface="Calibri Light" panose="020F0302020204030204" pitchFamily="34" charset="0"/>
                <a:cs typeface="Calibri Light" panose="020F0302020204030204" pitchFamily="34" charset="0"/>
              </a:rPr>
              <a:t>Childrearing</a:t>
            </a:r>
            <a:r>
              <a:rPr lang="fr-CA" sz="1300" dirty="0">
                <a:solidFill>
                  <a:schemeClr val="tx1">
                    <a:lumMod val="65000"/>
                    <a:lumOff val="35000"/>
                  </a:schemeClr>
                </a:solidFill>
                <a:latin typeface="Calibri Light" panose="020F0302020204030204" pitchFamily="34" charset="0"/>
                <a:cs typeface="Calibri Light" panose="020F0302020204030204" pitchFamily="34" charset="0"/>
              </a:rPr>
              <a:t> Practices (part 2)</a:t>
            </a:r>
          </a:p>
        </p:txBody>
      </p:sp>
      <p:sp>
        <p:nvSpPr>
          <p:cNvPr id="29" name="ZoneTexte 28">
            <a:extLst>
              <a:ext uri="{FF2B5EF4-FFF2-40B4-BE49-F238E27FC236}">
                <a16:creationId xmlns:a16="http://schemas.microsoft.com/office/drawing/2014/main" id="{9ABECEB7-19B3-4C32-A745-56EB0406E5DC}"/>
              </a:ext>
            </a:extLst>
          </p:cNvPr>
          <p:cNvSpPr txBox="1"/>
          <p:nvPr/>
        </p:nvSpPr>
        <p:spPr>
          <a:xfrm>
            <a:off x="5309508" y="1567290"/>
            <a:ext cx="3177418" cy="292388"/>
          </a:xfrm>
          <a:prstGeom prst="rect">
            <a:avLst/>
          </a:prstGeom>
          <a:noFill/>
        </p:spPr>
        <p:txBody>
          <a:bodyPr wrap="square" rtlCol="0">
            <a:spAutoFit/>
          </a:bodyPr>
          <a:lstStyle/>
          <a:p>
            <a:pPr lvl="0"/>
            <a:r>
              <a:rPr lang="fr-FR" sz="1300" dirty="0">
                <a:solidFill>
                  <a:schemeClr val="tx1">
                    <a:lumMod val="65000"/>
                    <a:lumOff val="35000"/>
                  </a:schemeClr>
                </a:solidFill>
                <a:latin typeface="Calibri Light" panose="020F0302020204030204" pitchFamily="34" charset="0"/>
                <a:cs typeface="Calibri Light" panose="020F0302020204030204" pitchFamily="34" charset="0"/>
              </a:rPr>
              <a:t>Addiction and the </a:t>
            </a:r>
            <a:r>
              <a:rPr lang="fr-FR" sz="1300" dirty="0" err="1">
                <a:solidFill>
                  <a:schemeClr val="tx1">
                    <a:lumMod val="65000"/>
                    <a:lumOff val="35000"/>
                  </a:schemeClr>
                </a:solidFill>
                <a:latin typeface="Calibri Light" panose="020F0302020204030204" pitchFamily="34" charset="0"/>
                <a:cs typeface="Calibri Light" panose="020F0302020204030204" pitchFamily="34" charset="0"/>
              </a:rPr>
              <a:t>Family</a:t>
            </a:r>
            <a:endParaRPr lang="fr-FR" sz="13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30" name="ZoneTexte 29">
            <a:extLst>
              <a:ext uri="{FF2B5EF4-FFF2-40B4-BE49-F238E27FC236}">
                <a16:creationId xmlns:a16="http://schemas.microsoft.com/office/drawing/2014/main" id="{ADC30E2B-2AC4-4092-A714-92EA317B6AB4}"/>
              </a:ext>
            </a:extLst>
          </p:cNvPr>
          <p:cNvSpPr txBox="1"/>
          <p:nvPr/>
        </p:nvSpPr>
        <p:spPr>
          <a:xfrm>
            <a:off x="5332410" y="2086538"/>
            <a:ext cx="3177418" cy="292388"/>
          </a:xfrm>
          <a:prstGeom prst="rect">
            <a:avLst/>
          </a:prstGeom>
          <a:noFill/>
        </p:spPr>
        <p:txBody>
          <a:bodyPr wrap="square" rtlCol="0">
            <a:spAutoFit/>
          </a:bodyPr>
          <a:lstStyle/>
          <a:p>
            <a:r>
              <a:rPr lang="fr-FR" sz="1300" dirty="0" err="1">
                <a:solidFill>
                  <a:schemeClr val="tx1">
                    <a:lumMod val="65000"/>
                    <a:lumOff val="35000"/>
                  </a:schemeClr>
                </a:solidFill>
                <a:latin typeface="Calibri Light" panose="020F0302020204030204" pitchFamily="34" charset="0"/>
                <a:cs typeface="Calibri Light" panose="020F0302020204030204" pitchFamily="34" charset="0"/>
              </a:rPr>
              <a:t>Boundaries</a:t>
            </a:r>
            <a:endParaRPr lang="fr-CA" sz="13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32" name="ZoneTexte 31">
            <a:extLst>
              <a:ext uri="{FF2B5EF4-FFF2-40B4-BE49-F238E27FC236}">
                <a16:creationId xmlns:a16="http://schemas.microsoft.com/office/drawing/2014/main" id="{16CE984F-CCC6-487A-9347-B3445982F19B}"/>
              </a:ext>
            </a:extLst>
          </p:cNvPr>
          <p:cNvSpPr txBox="1"/>
          <p:nvPr/>
        </p:nvSpPr>
        <p:spPr>
          <a:xfrm>
            <a:off x="5331276" y="2641690"/>
            <a:ext cx="2369554" cy="292388"/>
          </a:xfrm>
          <a:prstGeom prst="rect">
            <a:avLst/>
          </a:prstGeom>
          <a:noFill/>
        </p:spPr>
        <p:txBody>
          <a:bodyPr wrap="square" rtlCol="0">
            <a:spAutoFit/>
          </a:bodyPr>
          <a:lstStyle/>
          <a:p>
            <a:pPr lvl="0"/>
            <a:r>
              <a:rPr lang="fr-CA" sz="1300" dirty="0">
                <a:solidFill>
                  <a:schemeClr val="tx1">
                    <a:lumMod val="65000"/>
                    <a:lumOff val="35000"/>
                  </a:schemeClr>
                </a:solidFill>
                <a:latin typeface="Calibri Light" panose="020F0302020204030204" pitchFamily="34" charset="0"/>
                <a:cs typeface="Calibri Light" panose="020F0302020204030204" pitchFamily="34" charset="0"/>
              </a:rPr>
              <a:t>Communication </a:t>
            </a:r>
            <a:r>
              <a:rPr lang="fr-CA" sz="1300" dirty="0" err="1">
                <a:solidFill>
                  <a:schemeClr val="tx1">
                    <a:lumMod val="65000"/>
                    <a:lumOff val="35000"/>
                  </a:schemeClr>
                </a:solidFill>
                <a:latin typeface="Calibri Light" panose="020F0302020204030204" pitchFamily="34" charset="0"/>
                <a:cs typeface="Calibri Light" panose="020F0302020204030204" pitchFamily="34" charset="0"/>
              </a:rPr>
              <a:t>Skills</a:t>
            </a:r>
            <a:r>
              <a:rPr lang="fr-CA" sz="1300" dirty="0">
                <a:solidFill>
                  <a:schemeClr val="tx1">
                    <a:lumMod val="65000"/>
                    <a:lumOff val="35000"/>
                  </a:schemeClr>
                </a:solidFill>
                <a:latin typeface="Calibri Light" panose="020F0302020204030204" pitchFamily="34" charset="0"/>
                <a:cs typeface="Calibri Light" panose="020F0302020204030204" pitchFamily="34" charset="0"/>
              </a:rPr>
              <a:t> (part 1)</a:t>
            </a:r>
          </a:p>
        </p:txBody>
      </p:sp>
      <p:sp>
        <p:nvSpPr>
          <p:cNvPr id="33" name="ZoneTexte 32">
            <a:extLst>
              <a:ext uri="{FF2B5EF4-FFF2-40B4-BE49-F238E27FC236}">
                <a16:creationId xmlns:a16="http://schemas.microsoft.com/office/drawing/2014/main" id="{F3116691-B903-4B95-836D-17AB86B0644F}"/>
              </a:ext>
            </a:extLst>
          </p:cNvPr>
          <p:cNvSpPr txBox="1"/>
          <p:nvPr/>
        </p:nvSpPr>
        <p:spPr>
          <a:xfrm>
            <a:off x="5309508" y="3154555"/>
            <a:ext cx="3177418" cy="292388"/>
          </a:xfrm>
          <a:prstGeom prst="rect">
            <a:avLst/>
          </a:prstGeom>
          <a:noFill/>
        </p:spPr>
        <p:txBody>
          <a:bodyPr wrap="square" rtlCol="0">
            <a:spAutoFit/>
          </a:bodyPr>
          <a:lstStyle/>
          <a:p>
            <a:pPr lvl="0"/>
            <a:r>
              <a:rPr lang="fr-CA" sz="1300" dirty="0">
                <a:solidFill>
                  <a:schemeClr val="tx1">
                    <a:lumMod val="65000"/>
                    <a:lumOff val="35000"/>
                  </a:schemeClr>
                </a:solidFill>
                <a:latin typeface="Calibri Light" panose="020F0302020204030204" pitchFamily="34" charset="0"/>
                <a:cs typeface="Calibri Light" panose="020F0302020204030204" pitchFamily="34" charset="0"/>
              </a:rPr>
              <a:t>Communication </a:t>
            </a:r>
            <a:r>
              <a:rPr lang="fr-CA" sz="1300" dirty="0" err="1">
                <a:solidFill>
                  <a:schemeClr val="tx1">
                    <a:lumMod val="65000"/>
                    <a:lumOff val="35000"/>
                  </a:schemeClr>
                </a:solidFill>
                <a:latin typeface="Calibri Light" panose="020F0302020204030204" pitchFamily="34" charset="0"/>
                <a:cs typeface="Calibri Light" panose="020F0302020204030204" pitchFamily="34" charset="0"/>
              </a:rPr>
              <a:t>Skills</a:t>
            </a:r>
            <a:r>
              <a:rPr lang="fr-CA" sz="1300" dirty="0">
                <a:solidFill>
                  <a:schemeClr val="tx1">
                    <a:lumMod val="65000"/>
                    <a:lumOff val="35000"/>
                  </a:schemeClr>
                </a:solidFill>
                <a:latin typeface="Calibri Light" panose="020F0302020204030204" pitchFamily="34" charset="0"/>
                <a:cs typeface="Calibri Light" panose="020F0302020204030204" pitchFamily="34" charset="0"/>
              </a:rPr>
              <a:t> (part 2)</a:t>
            </a:r>
          </a:p>
        </p:txBody>
      </p:sp>
      <p:sp>
        <p:nvSpPr>
          <p:cNvPr id="42" name="ZoneTexte 41">
            <a:extLst>
              <a:ext uri="{FF2B5EF4-FFF2-40B4-BE49-F238E27FC236}">
                <a16:creationId xmlns:a16="http://schemas.microsoft.com/office/drawing/2014/main" id="{BEA6D624-E839-471F-A311-712B2ADB4994}"/>
              </a:ext>
            </a:extLst>
          </p:cNvPr>
          <p:cNvSpPr txBox="1"/>
          <p:nvPr/>
        </p:nvSpPr>
        <p:spPr>
          <a:xfrm>
            <a:off x="5331276" y="3603507"/>
            <a:ext cx="3177418" cy="492443"/>
          </a:xfrm>
          <a:prstGeom prst="rect">
            <a:avLst/>
          </a:prstGeom>
          <a:noFill/>
        </p:spPr>
        <p:txBody>
          <a:bodyPr wrap="square" rtlCol="0">
            <a:spAutoFit/>
          </a:bodyPr>
          <a:lstStyle/>
          <a:p>
            <a:pPr lvl="0"/>
            <a:r>
              <a:rPr lang="fr-CA" sz="1300" dirty="0">
                <a:solidFill>
                  <a:schemeClr val="tx1">
                    <a:lumMod val="65000"/>
                    <a:lumOff val="35000"/>
                  </a:schemeClr>
                </a:solidFill>
                <a:latin typeface="Calibri Light" panose="020F0302020204030204" pitchFamily="34" charset="0"/>
                <a:cs typeface="Calibri Light" panose="020F0302020204030204" pitchFamily="34" charset="0"/>
              </a:rPr>
              <a:t>Parental Discipline, Anger Management and </a:t>
            </a:r>
            <a:r>
              <a:rPr lang="fr-CA" sz="1300" dirty="0" err="1">
                <a:solidFill>
                  <a:schemeClr val="tx1">
                    <a:lumMod val="65000"/>
                    <a:lumOff val="35000"/>
                  </a:schemeClr>
                </a:solidFill>
                <a:latin typeface="Calibri Light" panose="020F0302020204030204" pitchFamily="34" charset="0"/>
                <a:cs typeface="Calibri Light" panose="020F0302020204030204" pitchFamily="34" charset="0"/>
              </a:rPr>
              <a:t>Family</a:t>
            </a:r>
            <a:r>
              <a:rPr lang="fr-CA" sz="1300" dirty="0">
                <a:solidFill>
                  <a:schemeClr val="tx1">
                    <a:lumMod val="65000"/>
                    <a:lumOff val="35000"/>
                  </a:schemeClr>
                </a:solidFill>
                <a:latin typeface="Calibri Light" panose="020F0302020204030204" pitchFamily="34" charset="0"/>
                <a:cs typeface="Calibri Light" panose="020F0302020204030204" pitchFamily="34" charset="0"/>
              </a:rPr>
              <a:t> </a:t>
            </a:r>
            <a:r>
              <a:rPr lang="fr-CA" sz="1300" dirty="0" err="1">
                <a:solidFill>
                  <a:schemeClr val="tx1">
                    <a:lumMod val="65000"/>
                    <a:lumOff val="35000"/>
                  </a:schemeClr>
                </a:solidFill>
                <a:latin typeface="Calibri Light" panose="020F0302020204030204" pitchFamily="34" charset="0"/>
                <a:cs typeface="Calibri Light" panose="020F0302020204030204" pitchFamily="34" charset="0"/>
              </a:rPr>
              <a:t>Harmony</a:t>
            </a:r>
            <a:r>
              <a:rPr lang="fr-CA" sz="1300" dirty="0">
                <a:solidFill>
                  <a:schemeClr val="tx1">
                    <a:lumMod val="65000"/>
                    <a:lumOff val="35000"/>
                  </a:schemeClr>
                </a:solidFill>
                <a:latin typeface="Calibri Light" panose="020F0302020204030204" pitchFamily="34" charset="0"/>
                <a:cs typeface="Calibri Light" panose="020F0302020204030204" pitchFamily="34" charset="0"/>
              </a:rPr>
              <a:t> </a:t>
            </a:r>
          </a:p>
        </p:txBody>
      </p:sp>
      <p:sp>
        <p:nvSpPr>
          <p:cNvPr id="43" name="ZoneTexte 42">
            <a:extLst>
              <a:ext uri="{FF2B5EF4-FFF2-40B4-BE49-F238E27FC236}">
                <a16:creationId xmlns:a16="http://schemas.microsoft.com/office/drawing/2014/main" id="{C2151027-C9A4-4FB5-9EC2-C7BD200AF7AD}"/>
              </a:ext>
            </a:extLst>
          </p:cNvPr>
          <p:cNvSpPr txBox="1"/>
          <p:nvPr/>
        </p:nvSpPr>
        <p:spPr>
          <a:xfrm>
            <a:off x="5312647" y="4206981"/>
            <a:ext cx="3177418" cy="292388"/>
          </a:xfrm>
          <a:prstGeom prst="rect">
            <a:avLst/>
          </a:prstGeom>
          <a:noFill/>
        </p:spPr>
        <p:txBody>
          <a:bodyPr wrap="square" rtlCol="0">
            <a:spAutoFit/>
          </a:bodyPr>
          <a:lstStyle/>
          <a:p>
            <a:pPr lvl="0"/>
            <a:r>
              <a:rPr lang="fr-FR" sz="1300" dirty="0" err="1">
                <a:solidFill>
                  <a:schemeClr val="tx1">
                    <a:lumMod val="65000"/>
                    <a:lumOff val="35000"/>
                  </a:schemeClr>
                </a:solidFill>
                <a:latin typeface="Calibri Light" panose="020F0302020204030204" pitchFamily="34" charset="0"/>
                <a:cs typeface="Calibri Light" panose="020F0302020204030204" pitchFamily="34" charset="0"/>
              </a:rPr>
              <a:t>Celebration</a:t>
            </a:r>
            <a:endParaRPr lang="fr-CA" sz="1400" dirty="0">
              <a:latin typeface="Calibri Light" panose="020F0302020204030204" pitchFamily="34" charset="0"/>
              <a:cs typeface="Calibri Light" panose="020F0302020204030204" pitchFamily="34" charset="0"/>
            </a:endParaRPr>
          </a:p>
        </p:txBody>
      </p:sp>
      <p:sp>
        <p:nvSpPr>
          <p:cNvPr id="48" name="Ellipse 47">
            <a:extLst>
              <a:ext uri="{FF2B5EF4-FFF2-40B4-BE49-F238E27FC236}">
                <a16:creationId xmlns:a16="http://schemas.microsoft.com/office/drawing/2014/main" id="{692F15C2-11E2-4225-8375-237A9CD968AB}"/>
              </a:ext>
            </a:extLst>
          </p:cNvPr>
          <p:cNvSpPr/>
          <p:nvPr/>
        </p:nvSpPr>
        <p:spPr>
          <a:xfrm>
            <a:off x="288836" y="3616038"/>
            <a:ext cx="649315"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8AC919"/>
                </a:solidFill>
                <a:latin typeface="Calibri Light" panose="020F0302020204030204" pitchFamily="34" charset="0"/>
                <a:cs typeface="Calibri Light" panose="020F0302020204030204" pitchFamily="34" charset="0"/>
              </a:rPr>
              <a:t>III</a:t>
            </a:r>
            <a:endParaRPr lang="fr-CA">
              <a:solidFill>
                <a:srgbClr val="8AC919"/>
              </a:solidFill>
              <a:latin typeface="Calibri Light" panose="020F0302020204030204" pitchFamily="34" charset="0"/>
              <a:cs typeface="Calibri Light" panose="020F0302020204030204" pitchFamily="34" charset="0"/>
            </a:endParaRPr>
          </a:p>
        </p:txBody>
      </p:sp>
      <p:sp>
        <p:nvSpPr>
          <p:cNvPr id="49" name="Ellipse 48">
            <a:extLst>
              <a:ext uri="{FF2B5EF4-FFF2-40B4-BE49-F238E27FC236}">
                <a16:creationId xmlns:a16="http://schemas.microsoft.com/office/drawing/2014/main" id="{0A08DE2F-6550-4FD5-A862-5DAFFB449D03}"/>
              </a:ext>
            </a:extLst>
          </p:cNvPr>
          <p:cNvSpPr/>
          <p:nvPr/>
        </p:nvSpPr>
        <p:spPr>
          <a:xfrm>
            <a:off x="297258" y="4150008"/>
            <a:ext cx="649314"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8AC919"/>
                </a:solidFill>
                <a:latin typeface="Calibri Light" panose="020F0302020204030204" pitchFamily="34" charset="0"/>
                <a:cs typeface="Calibri Light" panose="020F0302020204030204" pitchFamily="34" charset="0"/>
              </a:rPr>
              <a:t>IV</a:t>
            </a:r>
            <a:endParaRPr lang="fr-CA">
              <a:solidFill>
                <a:srgbClr val="8AC919"/>
              </a:solidFill>
              <a:latin typeface="Calibri Light" panose="020F0302020204030204" pitchFamily="34" charset="0"/>
              <a:cs typeface="Calibri Light" panose="020F0302020204030204" pitchFamily="34" charset="0"/>
            </a:endParaRPr>
          </a:p>
        </p:txBody>
      </p:sp>
      <p:sp>
        <p:nvSpPr>
          <p:cNvPr id="50" name="Ellipse 49">
            <a:extLst>
              <a:ext uri="{FF2B5EF4-FFF2-40B4-BE49-F238E27FC236}">
                <a16:creationId xmlns:a16="http://schemas.microsoft.com/office/drawing/2014/main" id="{0CB35396-8B5A-4E13-8058-BB9DCA2434CB}"/>
              </a:ext>
            </a:extLst>
          </p:cNvPr>
          <p:cNvSpPr/>
          <p:nvPr/>
        </p:nvSpPr>
        <p:spPr>
          <a:xfrm>
            <a:off x="4745838" y="2536790"/>
            <a:ext cx="659343"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8AC919"/>
                </a:solidFill>
                <a:latin typeface="Calibri Light" panose="020F0302020204030204" pitchFamily="34" charset="0"/>
                <a:cs typeface="Calibri Light" panose="020F0302020204030204" pitchFamily="34" charset="0"/>
              </a:rPr>
              <a:t>VI</a:t>
            </a:r>
            <a:endParaRPr lang="fr-CA">
              <a:solidFill>
                <a:srgbClr val="8AC919"/>
              </a:solidFill>
              <a:latin typeface="Calibri Light" panose="020F0302020204030204" pitchFamily="34" charset="0"/>
              <a:cs typeface="Calibri Light" panose="020F0302020204030204" pitchFamily="34" charset="0"/>
            </a:endParaRPr>
          </a:p>
        </p:txBody>
      </p:sp>
      <p:sp>
        <p:nvSpPr>
          <p:cNvPr id="51" name="Ellipse 50">
            <a:extLst>
              <a:ext uri="{FF2B5EF4-FFF2-40B4-BE49-F238E27FC236}">
                <a16:creationId xmlns:a16="http://schemas.microsoft.com/office/drawing/2014/main" id="{D7EE8990-9B21-4221-AAE9-A7D865F00981}"/>
              </a:ext>
            </a:extLst>
          </p:cNvPr>
          <p:cNvSpPr/>
          <p:nvPr/>
        </p:nvSpPr>
        <p:spPr>
          <a:xfrm>
            <a:off x="4743660" y="1506268"/>
            <a:ext cx="659343"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8AC919"/>
                </a:solidFill>
                <a:latin typeface="Calibri Light" panose="020F0302020204030204" pitchFamily="34" charset="0"/>
                <a:cs typeface="Calibri Light" panose="020F0302020204030204" pitchFamily="34" charset="0"/>
              </a:rPr>
              <a:t>V</a:t>
            </a:r>
            <a:endParaRPr lang="fr-CA" dirty="0">
              <a:solidFill>
                <a:srgbClr val="8AC919"/>
              </a:solidFill>
              <a:latin typeface="Calibri Light" panose="020F0302020204030204" pitchFamily="34" charset="0"/>
              <a:cs typeface="Calibri Light" panose="020F0302020204030204" pitchFamily="34" charset="0"/>
            </a:endParaRPr>
          </a:p>
        </p:txBody>
      </p:sp>
      <p:sp>
        <p:nvSpPr>
          <p:cNvPr id="52" name="Ellipse 51">
            <a:extLst>
              <a:ext uri="{FF2B5EF4-FFF2-40B4-BE49-F238E27FC236}">
                <a16:creationId xmlns:a16="http://schemas.microsoft.com/office/drawing/2014/main" id="{25650D83-9AF8-4D3D-BBAE-237E9BC103C0}"/>
              </a:ext>
            </a:extLst>
          </p:cNvPr>
          <p:cNvSpPr/>
          <p:nvPr/>
        </p:nvSpPr>
        <p:spPr>
          <a:xfrm>
            <a:off x="4623780" y="4143299"/>
            <a:ext cx="884729" cy="43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8AC919"/>
                </a:solidFill>
                <a:latin typeface="Calibri Light" panose="020F0302020204030204" pitchFamily="34" charset="0"/>
                <a:cs typeface="Calibri Light" panose="020F0302020204030204" pitchFamily="34" charset="0"/>
              </a:rPr>
              <a:t>VII</a:t>
            </a:r>
            <a:endParaRPr lang="fr-CA" dirty="0">
              <a:solidFill>
                <a:srgbClr val="8AC919"/>
              </a:solidFill>
              <a:latin typeface="Calibri Light" panose="020F0302020204030204" pitchFamily="34" charset="0"/>
              <a:cs typeface="Calibri Light" panose="020F0302020204030204" pitchFamily="34" charset="0"/>
            </a:endParaRPr>
          </a:p>
        </p:txBody>
      </p:sp>
      <p:sp>
        <p:nvSpPr>
          <p:cNvPr id="14" name="Espace réservé du texte 2">
            <a:extLst>
              <a:ext uri="{FF2B5EF4-FFF2-40B4-BE49-F238E27FC236}">
                <a16:creationId xmlns:a16="http://schemas.microsoft.com/office/drawing/2014/main" id="{444C74CC-57A4-1193-4D5A-4CCB32BA2F39}"/>
              </a:ext>
            </a:extLst>
          </p:cNvPr>
          <p:cNvSpPr txBox="1">
            <a:spLocks/>
          </p:cNvSpPr>
          <p:nvPr/>
        </p:nvSpPr>
        <p:spPr>
          <a:xfrm>
            <a:off x="-1" y="0"/>
            <a:ext cx="4893206" cy="687600"/>
          </a:xfrm>
          <a:prstGeom prst="rect">
            <a:avLst/>
          </a:prstGeom>
          <a:solidFill>
            <a:srgbClr val="90D01A"/>
          </a:solidFill>
        </p:spPr>
        <p:txBody>
          <a:bodyPr vert="horz" lIns="108000" tIns="0" rIns="108000" bIns="0" rtlCol="0" anchor="ctr">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2000" b="1" kern="1200">
                <a:solidFill>
                  <a:schemeClr val="bg1"/>
                </a:solidFill>
                <a:latin typeface="Times" pitchFamily="2" charset="0"/>
                <a:ea typeface="+mn-ea"/>
                <a:cs typeface="+mn-cs"/>
              </a:defRPr>
            </a:lvl1pPr>
            <a:lvl2pPr marL="0" indent="0" algn="ctr" defTabSz="914400" rtl="0" eaLnBrk="1" latinLnBrk="0" hangingPunct="1">
              <a:lnSpc>
                <a:spcPct val="90000"/>
              </a:lnSpc>
              <a:spcBef>
                <a:spcPts val="0"/>
              </a:spcBef>
              <a:spcAft>
                <a:spcPts val="0"/>
              </a:spcAft>
              <a:buFont typeface="Arial" panose="020B0604020202020204" pitchFamily="34" charset="0"/>
              <a:buNone/>
              <a:tabLst/>
              <a:defRPr sz="1000" b="0" kern="1200">
                <a:solidFill>
                  <a:schemeClr val="bg1"/>
                </a:solidFill>
                <a:latin typeface="+mn-lt"/>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kern="1200">
                <a:solidFill>
                  <a:schemeClr val="tx2"/>
                </a:solidFill>
                <a:latin typeface="+mn-lt"/>
                <a:ea typeface="+mn-ea"/>
                <a:cs typeface="+mn-cs"/>
              </a:defRPr>
            </a:lvl3pPr>
            <a:lvl4pPr marL="271463" indent="-93663" algn="l" defTabSz="914400" rtl="0" eaLnBrk="1" latinLnBrk="0" hangingPunct="1">
              <a:lnSpc>
                <a:spcPct val="100000"/>
              </a:lnSpc>
              <a:spcBef>
                <a:spcPts val="0"/>
              </a:spcBef>
              <a:spcAft>
                <a:spcPts val="400"/>
              </a:spcAft>
              <a:buFont typeface="Arial" panose="020B0604020202020204" pitchFamily="34" charset="0"/>
              <a:buChar char="•"/>
              <a:tabLst/>
              <a:defRPr sz="950" kern="1200">
                <a:solidFill>
                  <a:schemeClr val="tx2"/>
                </a:solidFill>
                <a:latin typeface="+mn-lt"/>
                <a:ea typeface="+mn-ea"/>
                <a:cs typeface="+mn-cs"/>
              </a:defRPr>
            </a:lvl4pPr>
            <a:lvl5pPr marL="493713" indent="-136525" algn="l" defTabSz="914400" rtl="0" eaLnBrk="1" latinLnBrk="0" hangingPunct="1">
              <a:lnSpc>
                <a:spcPct val="100000"/>
              </a:lnSpc>
              <a:spcBef>
                <a:spcPts val="0"/>
              </a:spcBef>
              <a:spcAft>
                <a:spcPts val="400"/>
              </a:spcAft>
              <a:buClr>
                <a:schemeClr val="accent1"/>
              </a:buClr>
              <a:buSzPct val="90000"/>
              <a:buFont typeface="+mj-lt"/>
              <a:buAutoNum type="alphaUcPeriod"/>
              <a:tabLst/>
              <a:defRPr sz="9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3200" b="0" dirty="0">
                <a:latin typeface="Calibri Light" panose="020F0302020204030204" pitchFamily="34" charset="0"/>
                <a:cs typeface="Calibri Light" panose="020F0302020204030204" pitchFamily="34" charset="0"/>
              </a:rPr>
              <a:t>The program</a:t>
            </a:r>
          </a:p>
        </p:txBody>
      </p:sp>
    </p:spTree>
    <p:extLst>
      <p:ext uri="{BB962C8B-B14F-4D97-AF65-F5344CB8AC3E}">
        <p14:creationId xmlns:p14="http://schemas.microsoft.com/office/powerpoint/2010/main" val="149666605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6"/>
                                        </p:tgtEl>
                                        <p:attrNameLst>
                                          <p:attrName>style.opacity</p:attrName>
                                        </p:attrNameLst>
                                      </p:cBhvr>
                                      <p:to>
                                        <p:strVal val="0.2"/>
                                      </p:to>
                                    </p:set>
                                    <p:animEffect filter="image" prLst="opacity: 0.2">
                                      <p:cBhvr rctx="IE">
                                        <p:cTn id="7" dur="indefinite"/>
                                        <p:tgtEl>
                                          <p:spTgt spid="26"/>
                                        </p:tgtEl>
                                      </p:cBhvr>
                                    </p:animEffect>
                                  </p:childTnLst>
                                </p:cTn>
                              </p:par>
                              <p:par>
                                <p:cTn id="8" presetID="9" presetClass="emph" presetSubtype="0" grpId="0" nodeType="withEffect">
                                  <p:stCondLst>
                                    <p:cond delay="0"/>
                                  </p:stCondLst>
                                  <p:childTnLst>
                                    <p:set>
                                      <p:cBhvr>
                                        <p:cTn id="9" dur="indefinite"/>
                                        <p:tgtEl>
                                          <p:spTgt spid="30"/>
                                        </p:tgtEl>
                                        <p:attrNameLst>
                                          <p:attrName>style.opacity</p:attrName>
                                        </p:attrNameLst>
                                      </p:cBhvr>
                                      <p:to>
                                        <p:strVal val="0.2"/>
                                      </p:to>
                                    </p:set>
                                    <p:animEffect filter="image" prLst="opacity: 0.2">
                                      <p:cBhvr rctx="IE">
                                        <p:cTn id="10" dur="indefinite"/>
                                        <p:tgtEl>
                                          <p:spTgt spid="30"/>
                                        </p:tgtEl>
                                      </p:cBhvr>
                                    </p:animEffect>
                                  </p:childTnLst>
                                </p:cTn>
                              </p:par>
                              <p:par>
                                <p:cTn id="11" presetID="9" presetClass="emph" presetSubtype="0" grpId="0" nodeType="withEffect">
                                  <p:stCondLst>
                                    <p:cond delay="0"/>
                                  </p:stCondLst>
                                  <p:childTnLst>
                                    <p:set>
                                      <p:cBhvr>
                                        <p:cTn id="12" dur="indefinite"/>
                                        <p:tgtEl>
                                          <p:spTgt spid="33"/>
                                        </p:tgtEl>
                                        <p:attrNameLst>
                                          <p:attrName>style.opacity</p:attrName>
                                        </p:attrNameLst>
                                      </p:cBhvr>
                                      <p:to>
                                        <p:strVal val="0.2"/>
                                      </p:to>
                                    </p:set>
                                    <p:animEffect filter="image" prLst="opacity: 0.2">
                                      <p:cBhvr rctx="IE">
                                        <p:cTn id="13" dur="indefinite"/>
                                        <p:tgtEl>
                                          <p:spTgt spid="33"/>
                                        </p:tgtEl>
                                      </p:cBhvr>
                                    </p:animEffect>
                                  </p:childTnLst>
                                </p:cTn>
                              </p:par>
                              <p:par>
                                <p:cTn id="14" presetID="9" presetClass="emph" presetSubtype="0" grpId="0" nodeType="withEffect">
                                  <p:stCondLst>
                                    <p:cond delay="0"/>
                                  </p:stCondLst>
                                  <p:childTnLst>
                                    <p:set>
                                      <p:cBhvr>
                                        <p:cTn id="15" dur="indefinite"/>
                                        <p:tgtEl>
                                          <p:spTgt spid="42"/>
                                        </p:tgtEl>
                                        <p:attrNameLst>
                                          <p:attrName>style.opacity</p:attrName>
                                        </p:attrNameLst>
                                      </p:cBhvr>
                                      <p:to>
                                        <p:strVal val="0.2"/>
                                      </p:to>
                                    </p:set>
                                    <p:animEffect filter="image" prLst="opacity: 0.2">
                                      <p:cBhvr rctx="IE">
                                        <p:cTn id="16" dur="indefinite"/>
                                        <p:tgtEl>
                                          <p:spTgt spid="42"/>
                                        </p:tgtEl>
                                      </p:cBhvr>
                                    </p:animEffect>
                                  </p:childTnLst>
                                </p:cTn>
                              </p:par>
                              <p:par>
                                <p:cTn id="17" presetID="1" presetClass="exit"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4" grpId="0"/>
      <p:bldP spid="45" grpId="0"/>
      <p:bldP spid="47" grpId="0"/>
      <p:bldP spid="26" grpId="0"/>
      <p:bldP spid="30" grpId="0"/>
      <p:bldP spid="33" grpId="0"/>
      <p:bldP spid="42" grpId="0"/>
      <p:bldP spid="48" grpId="0"/>
      <p:bldP spid="49" grpId="0"/>
      <p:bldP spid="50" grpId="0"/>
      <p:bldP spid="51"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5">
            <a:extLst>
              <a:ext uri="{FF2B5EF4-FFF2-40B4-BE49-F238E27FC236}">
                <a16:creationId xmlns:a16="http://schemas.microsoft.com/office/drawing/2014/main" id="{81FB78FA-AC1F-4B4E-A376-93D6606760BC}"/>
              </a:ext>
            </a:extLst>
          </p:cNvPr>
          <p:cNvSpPr>
            <a:spLocks noGrp="1"/>
          </p:cNvSpPr>
          <p:nvPr>
            <p:ph type="sldNum" sz="quarter" idx="4"/>
          </p:nvPr>
        </p:nvSpPr>
        <p:spPr>
          <a:xfrm>
            <a:off x="8626818" y="4784355"/>
            <a:ext cx="268658" cy="274637"/>
          </a:xfrm>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solidFill>
                  <a:srgbClr val="90D01A"/>
                </a:solidFill>
                <a:latin typeface="Lora"/>
              </a:rPr>
              <a:pPr algn="l"/>
              <a:t>7</a:t>
            </a:fld>
            <a:endParaRPr lang="fr-FR" dirty="0">
              <a:solidFill>
                <a:srgbClr val="90D01A"/>
              </a:solidFill>
              <a:latin typeface="Lora"/>
            </a:endParaRPr>
          </a:p>
        </p:txBody>
      </p:sp>
      <p:sp>
        <p:nvSpPr>
          <p:cNvPr id="20" name="Rectangle 19">
            <a:extLst>
              <a:ext uri="{FF2B5EF4-FFF2-40B4-BE49-F238E27FC236}">
                <a16:creationId xmlns:a16="http://schemas.microsoft.com/office/drawing/2014/main" id="{3AA0F73E-0AF3-4B37-B236-534BC943282E}"/>
              </a:ext>
            </a:extLst>
          </p:cNvPr>
          <p:cNvSpPr/>
          <p:nvPr/>
        </p:nvSpPr>
        <p:spPr>
          <a:xfrm>
            <a:off x="941791" y="3670809"/>
            <a:ext cx="2927171" cy="688153"/>
          </a:xfrm>
          <a:prstGeom prst="rect">
            <a:avLst/>
          </a:prstGeom>
          <a:noFill/>
          <a:ln>
            <a:noFill/>
          </a:ln>
          <a:scene3d>
            <a:camera prst="isometricLeftDown">
              <a:rot lat="1563879" lon="21558651" rev="21046078"/>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solidFill>
                  <a:schemeClr val="bg1"/>
                </a:solidFill>
              </a:rPr>
              <a:t>Attention / Émotions / Écoute / Communication</a:t>
            </a:r>
            <a:endParaRPr lang="fr-CA"/>
          </a:p>
        </p:txBody>
      </p:sp>
      <p:sp>
        <p:nvSpPr>
          <p:cNvPr id="46" name="Rectangle 45">
            <a:extLst>
              <a:ext uri="{FF2B5EF4-FFF2-40B4-BE49-F238E27FC236}">
                <a16:creationId xmlns:a16="http://schemas.microsoft.com/office/drawing/2014/main" id="{AE3B1FEB-6E5F-4371-B16B-3AF25AFB4E08}"/>
              </a:ext>
            </a:extLst>
          </p:cNvPr>
          <p:cNvSpPr/>
          <p:nvPr/>
        </p:nvSpPr>
        <p:spPr>
          <a:xfrm>
            <a:off x="2440691" y="1169235"/>
            <a:ext cx="1122190" cy="412777"/>
          </a:xfrm>
          <a:prstGeom prst="rect">
            <a:avLst/>
          </a:prstGeom>
          <a:noFill/>
          <a:ln>
            <a:noFill/>
          </a:ln>
          <a:scene3d>
            <a:camera prst="isometricLeftDown">
              <a:rot lat="1563879" lon="21558651" rev="21046078"/>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500">
                <a:solidFill>
                  <a:schemeClr val="bg1"/>
                </a:solidFill>
              </a:rPr>
              <a:t>Retrait</a:t>
            </a:r>
            <a:endParaRPr lang="fr-CA" sz="1500"/>
          </a:p>
        </p:txBody>
      </p:sp>
      <p:graphicFrame>
        <p:nvGraphicFramePr>
          <p:cNvPr id="21" name="Diagramme 20">
            <a:extLst>
              <a:ext uri="{FF2B5EF4-FFF2-40B4-BE49-F238E27FC236}">
                <a16:creationId xmlns:a16="http://schemas.microsoft.com/office/drawing/2014/main" id="{E0F67920-4108-4CA0-854F-72F4F207BDC8}"/>
              </a:ext>
            </a:extLst>
          </p:cNvPr>
          <p:cNvGraphicFramePr/>
          <p:nvPr/>
        </p:nvGraphicFramePr>
        <p:xfrm>
          <a:off x="117776" y="1521959"/>
          <a:ext cx="8777700" cy="2876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 name="Image 26" descr="Une image contenant pièce&#10;&#10;Description générée automatiquement">
            <a:extLst>
              <a:ext uri="{FF2B5EF4-FFF2-40B4-BE49-F238E27FC236}">
                <a16:creationId xmlns:a16="http://schemas.microsoft.com/office/drawing/2014/main" id="{09414AC4-6324-4B2B-BC62-F24159D7CA13}"/>
              </a:ext>
            </a:extLst>
          </p:cNvPr>
          <p:cNvPicPr>
            <a:picLocks noChangeAspect="1"/>
          </p:cNvPicPr>
          <p:nvPr/>
        </p:nvPicPr>
        <p:blipFill>
          <a:blip r:embed="rId8"/>
          <a:stretch>
            <a:fillRect/>
          </a:stretch>
        </p:blipFill>
        <p:spPr>
          <a:xfrm>
            <a:off x="735674" y="1598044"/>
            <a:ext cx="1296000" cy="1080000"/>
          </a:xfrm>
          <a:prstGeom prst="rect">
            <a:avLst/>
          </a:prstGeom>
        </p:spPr>
      </p:pic>
      <p:pic>
        <p:nvPicPr>
          <p:cNvPr id="28" name="Image 27" descr="Une image contenant chemise&#10;&#10;Description générée automatiquement">
            <a:extLst>
              <a:ext uri="{FF2B5EF4-FFF2-40B4-BE49-F238E27FC236}">
                <a16:creationId xmlns:a16="http://schemas.microsoft.com/office/drawing/2014/main" id="{F01C8147-F08E-4E66-9063-3E2B0E4BF000}"/>
              </a:ext>
            </a:extLst>
          </p:cNvPr>
          <p:cNvPicPr>
            <a:picLocks noChangeAspect="1"/>
          </p:cNvPicPr>
          <p:nvPr/>
        </p:nvPicPr>
        <p:blipFill>
          <a:blip r:embed="rId9"/>
          <a:stretch>
            <a:fillRect/>
          </a:stretch>
        </p:blipFill>
        <p:spPr>
          <a:xfrm>
            <a:off x="2717927" y="1652044"/>
            <a:ext cx="1412787" cy="972000"/>
          </a:xfrm>
          <a:prstGeom prst="rect">
            <a:avLst/>
          </a:prstGeom>
        </p:spPr>
      </p:pic>
      <p:pic>
        <p:nvPicPr>
          <p:cNvPr id="29" name="Image 28" descr="Une image contenant pièce&#10;&#10;Description générée automatiquement">
            <a:extLst>
              <a:ext uri="{FF2B5EF4-FFF2-40B4-BE49-F238E27FC236}">
                <a16:creationId xmlns:a16="http://schemas.microsoft.com/office/drawing/2014/main" id="{3F127C35-FFF8-4EE0-B499-585D6CE872D3}"/>
              </a:ext>
            </a:extLst>
          </p:cNvPr>
          <p:cNvPicPr>
            <a:picLocks noChangeAspect="1"/>
          </p:cNvPicPr>
          <p:nvPr/>
        </p:nvPicPr>
        <p:blipFill>
          <a:blip r:embed="rId10"/>
          <a:stretch>
            <a:fillRect/>
          </a:stretch>
        </p:blipFill>
        <p:spPr>
          <a:xfrm>
            <a:off x="4701743" y="1625671"/>
            <a:ext cx="1755193" cy="1080000"/>
          </a:xfrm>
          <a:prstGeom prst="rect">
            <a:avLst/>
          </a:prstGeom>
        </p:spPr>
      </p:pic>
      <p:pic>
        <p:nvPicPr>
          <p:cNvPr id="3074" name="Picture 2" descr="5 conseils pour constituer des équipes interculturelles virtuelles solides">
            <a:extLst>
              <a:ext uri="{FF2B5EF4-FFF2-40B4-BE49-F238E27FC236}">
                <a16:creationId xmlns:a16="http://schemas.microsoft.com/office/drawing/2014/main" id="{9F0902D9-87BA-4DD6-9074-4ED616A43A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27965" y="1661671"/>
            <a:ext cx="1345729" cy="1008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ABCF9487-7854-483E-A5B7-11C4E006A3F7}"/>
              </a:ext>
            </a:extLst>
          </p:cNvPr>
          <p:cNvSpPr/>
          <p:nvPr/>
        </p:nvSpPr>
        <p:spPr>
          <a:xfrm>
            <a:off x="759923" y="2817478"/>
            <a:ext cx="1253021" cy="1572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err="1">
                <a:solidFill>
                  <a:srgbClr val="90D01A"/>
                </a:solidFill>
                <a:latin typeface="Calibri Light" panose="020F0302020204030204" pitchFamily="34" charset="0"/>
                <a:cs typeface="Calibri Light" panose="020F0302020204030204" pitchFamily="34" charset="0"/>
              </a:rPr>
              <a:t>Family</a:t>
            </a:r>
            <a:r>
              <a:rPr lang="fr-FR" sz="1500" dirty="0">
                <a:solidFill>
                  <a:srgbClr val="90D01A"/>
                </a:solidFill>
                <a:latin typeface="Calibri Light" panose="020F0302020204030204" pitchFamily="34" charset="0"/>
                <a:cs typeface="Calibri Light" panose="020F0302020204030204" pitchFamily="34" charset="0"/>
              </a:rPr>
              <a:t> group</a:t>
            </a:r>
            <a:endParaRPr lang="fr-CA" sz="1500" dirty="0">
              <a:solidFill>
                <a:srgbClr val="90D01A"/>
              </a:solidFill>
              <a:latin typeface="Calibri Light" panose="020F0302020204030204" pitchFamily="34" charset="0"/>
              <a:cs typeface="Calibri Light" panose="020F0302020204030204" pitchFamily="34" charset="0"/>
            </a:endParaRPr>
          </a:p>
        </p:txBody>
      </p:sp>
      <p:sp>
        <p:nvSpPr>
          <p:cNvPr id="33" name="Rectangle 32">
            <a:extLst>
              <a:ext uri="{FF2B5EF4-FFF2-40B4-BE49-F238E27FC236}">
                <a16:creationId xmlns:a16="http://schemas.microsoft.com/office/drawing/2014/main" id="{FC18F09B-05B0-45BB-85F4-439CD37EFFD8}"/>
              </a:ext>
            </a:extLst>
          </p:cNvPr>
          <p:cNvSpPr/>
          <p:nvPr/>
        </p:nvSpPr>
        <p:spPr>
          <a:xfrm>
            <a:off x="2797809" y="2772421"/>
            <a:ext cx="1253021" cy="1568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err="1">
                <a:solidFill>
                  <a:srgbClr val="90D01A"/>
                </a:solidFill>
                <a:latin typeface="Calibri Light" panose="020F0302020204030204" pitchFamily="34" charset="0"/>
                <a:cs typeface="Calibri Light" panose="020F0302020204030204" pitchFamily="34" charset="0"/>
              </a:rPr>
              <a:t>Individual</a:t>
            </a:r>
            <a:r>
              <a:rPr lang="fr-FR" sz="1500" dirty="0">
                <a:solidFill>
                  <a:srgbClr val="90D01A"/>
                </a:solidFill>
                <a:latin typeface="Calibri Light" panose="020F0302020204030204" pitchFamily="34" charset="0"/>
                <a:cs typeface="Calibri Light" panose="020F0302020204030204" pitchFamily="34" charset="0"/>
              </a:rPr>
              <a:t> </a:t>
            </a:r>
            <a:r>
              <a:rPr lang="fr-FR" sz="1500" dirty="0" err="1">
                <a:solidFill>
                  <a:srgbClr val="90D01A"/>
                </a:solidFill>
                <a:latin typeface="Calibri Light" panose="020F0302020204030204" pitchFamily="34" charset="0"/>
                <a:cs typeface="Calibri Light" panose="020F0302020204030204" pitchFamily="34" charset="0"/>
              </a:rPr>
              <a:t>family</a:t>
            </a:r>
            <a:r>
              <a:rPr lang="fr-FR" sz="1500" dirty="0">
                <a:solidFill>
                  <a:srgbClr val="90D01A"/>
                </a:solidFill>
                <a:latin typeface="Calibri Light" panose="020F0302020204030204" pitchFamily="34" charset="0"/>
                <a:cs typeface="Calibri Light" panose="020F0302020204030204" pitchFamily="34" charset="0"/>
              </a:rPr>
              <a:t> meeting</a:t>
            </a:r>
            <a:endParaRPr lang="fr-CA" sz="1500" dirty="0">
              <a:solidFill>
                <a:srgbClr val="90D01A"/>
              </a:solidFill>
              <a:latin typeface="Calibri Light" panose="020F0302020204030204" pitchFamily="34" charset="0"/>
              <a:cs typeface="Calibri Light" panose="020F0302020204030204" pitchFamily="34" charset="0"/>
            </a:endParaRPr>
          </a:p>
        </p:txBody>
      </p:sp>
      <p:sp>
        <p:nvSpPr>
          <p:cNvPr id="34" name="Rectangle 33">
            <a:extLst>
              <a:ext uri="{FF2B5EF4-FFF2-40B4-BE49-F238E27FC236}">
                <a16:creationId xmlns:a16="http://schemas.microsoft.com/office/drawing/2014/main" id="{79C3446E-A1D2-4A2C-A189-BBAAF1ABB3AC}"/>
              </a:ext>
            </a:extLst>
          </p:cNvPr>
          <p:cNvSpPr/>
          <p:nvPr/>
        </p:nvSpPr>
        <p:spPr>
          <a:xfrm>
            <a:off x="4952828" y="2819941"/>
            <a:ext cx="1253021" cy="1578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90D01A"/>
                </a:solidFill>
                <a:latin typeface="Calibri Light" panose="020F0302020204030204" pitchFamily="34" charset="0"/>
                <a:cs typeface="Calibri Light" panose="020F0302020204030204" pitchFamily="34" charset="0"/>
              </a:rPr>
              <a:t>Parent group</a:t>
            </a:r>
            <a:endParaRPr lang="fr-CA" sz="1500" dirty="0">
              <a:solidFill>
                <a:srgbClr val="90D01A"/>
              </a:solidFill>
              <a:latin typeface="Calibri Light" panose="020F0302020204030204" pitchFamily="34" charset="0"/>
              <a:cs typeface="Calibri Light" panose="020F0302020204030204" pitchFamily="34" charset="0"/>
            </a:endParaRPr>
          </a:p>
        </p:txBody>
      </p:sp>
      <p:sp>
        <p:nvSpPr>
          <p:cNvPr id="35" name="Rectangle 34">
            <a:extLst>
              <a:ext uri="{FF2B5EF4-FFF2-40B4-BE49-F238E27FC236}">
                <a16:creationId xmlns:a16="http://schemas.microsoft.com/office/drawing/2014/main" id="{9CD6213E-D012-4CC1-97E8-623FE52A87B7}"/>
              </a:ext>
            </a:extLst>
          </p:cNvPr>
          <p:cNvSpPr/>
          <p:nvPr/>
        </p:nvSpPr>
        <p:spPr>
          <a:xfrm>
            <a:off x="7074318" y="2817479"/>
            <a:ext cx="1253021" cy="1572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90D01A"/>
                </a:solidFill>
                <a:latin typeface="Calibri Light" panose="020F0302020204030204" pitchFamily="34" charset="0"/>
                <a:cs typeface="Calibri Light" panose="020F0302020204030204" pitchFamily="34" charset="0"/>
              </a:rPr>
              <a:t>Virtual meeting</a:t>
            </a:r>
            <a:endParaRPr lang="fr-CA" sz="1500" dirty="0">
              <a:solidFill>
                <a:srgbClr val="90D01A"/>
              </a:solidFill>
              <a:latin typeface="Calibri Light" panose="020F0302020204030204" pitchFamily="34" charset="0"/>
              <a:cs typeface="Calibri Light" panose="020F0302020204030204" pitchFamily="34" charset="0"/>
            </a:endParaRPr>
          </a:p>
        </p:txBody>
      </p:sp>
      <p:sp>
        <p:nvSpPr>
          <p:cNvPr id="37" name="ZoneTexte 36">
            <a:extLst>
              <a:ext uri="{FF2B5EF4-FFF2-40B4-BE49-F238E27FC236}">
                <a16:creationId xmlns:a16="http://schemas.microsoft.com/office/drawing/2014/main" id="{5AD27A83-167C-4B8F-A38F-9E8A298A6C12}"/>
              </a:ext>
            </a:extLst>
          </p:cNvPr>
          <p:cNvSpPr txBox="1"/>
          <p:nvPr/>
        </p:nvSpPr>
        <p:spPr>
          <a:xfrm>
            <a:off x="5151271" y="159134"/>
            <a:ext cx="3072274" cy="369332"/>
          </a:xfrm>
          <a:prstGeom prst="rect">
            <a:avLst/>
          </a:prstGeom>
          <a:noFill/>
        </p:spPr>
        <p:txBody>
          <a:bodyPr wrap="square" rtlCol="0">
            <a:spAutoFit/>
          </a:bodyPr>
          <a:lstStyle/>
          <a:p>
            <a:pPr marL="285750" indent="-285750">
              <a:buClr>
                <a:srgbClr val="92D050"/>
              </a:buClr>
              <a:buFont typeface="Wingdings" pitchFamily="2" charset="2"/>
              <a:buChar char="§"/>
            </a:pPr>
            <a:r>
              <a:rPr lang="fr-FR" dirty="0">
                <a:latin typeface="Calibri Light" panose="020F0302020204030204" pitchFamily="34" charset="0"/>
                <a:cs typeface="Calibri Light" panose="020F0302020204030204" pitchFamily="34" charset="0"/>
              </a:rPr>
              <a:t>Program Adaptations</a:t>
            </a:r>
            <a:endParaRPr lang="fr-CA" dirty="0">
              <a:latin typeface="Calibri Light" panose="020F0302020204030204" pitchFamily="34" charset="0"/>
              <a:cs typeface="Calibri Light" panose="020F0302020204030204" pitchFamily="34" charset="0"/>
            </a:endParaRPr>
          </a:p>
        </p:txBody>
      </p:sp>
      <p:pic>
        <p:nvPicPr>
          <p:cNvPr id="3078" name="Picture 6" descr="Difficultés et finesse de la traduction anglais-français">
            <a:extLst>
              <a:ext uri="{FF2B5EF4-FFF2-40B4-BE49-F238E27FC236}">
                <a16:creationId xmlns:a16="http://schemas.microsoft.com/office/drawing/2014/main" id="{C4FB935F-3566-4B34-ACB7-0FDD0145479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3545" y="840103"/>
            <a:ext cx="1020000" cy="612000"/>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texte 2">
            <a:extLst>
              <a:ext uri="{FF2B5EF4-FFF2-40B4-BE49-F238E27FC236}">
                <a16:creationId xmlns:a16="http://schemas.microsoft.com/office/drawing/2014/main" id="{3B341BDA-DCA8-0A3C-4E9E-5E168AA0E891}"/>
              </a:ext>
            </a:extLst>
          </p:cNvPr>
          <p:cNvSpPr txBox="1">
            <a:spLocks/>
          </p:cNvSpPr>
          <p:nvPr/>
        </p:nvSpPr>
        <p:spPr>
          <a:xfrm>
            <a:off x="-1" y="0"/>
            <a:ext cx="4893206" cy="687600"/>
          </a:xfrm>
          <a:prstGeom prst="rect">
            <a:avLst/>
          </a:prstGeom>
          <a:solidFill>
            <a:srgbClr val="90D01A"/>
          </a:solidFill>
        </p:spPr>
        <p:txBody>
          <a:bodyPr vert="horz" lIns="108000" tIns="0" rIns="108000" bIns="0" rtlCol="0" anchor="ctr">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2000" b="1" kern="1200">
                <a:solidFill>
                  <a:schemeClr val="bg1"/>
                </a:solidFill>
                <a:latin typeface="Times" pitchFamily="2" charset="0"/>
                <a:ea typeface="+mn-ea"/>
                <a:cs typeface="+mn-cs"/>
              </a:defRPr>
            </a:lvl1pPr>
            <a:lvl2pPr marL="0" indent="0" algn="ctr" defTabSz="914400" rtl="0" eaLnBrk="1" latinLnBrk="0" hangingPunct="1">
              <a:lnSpc>
                <a:spcPct val="90000"/>
              </a:lnSpc>
              <a:spcBef>
                <a:spcPts val="0"/>
              </a:spcBef>
              <a:spcAft>
                <a:spcPts val="0"/>
              </a:spcAft>
              <a:buFont typeface="Arial" panose="020B0604020202020204" pitchFamily="34" charset="0"/>
              <a:buNone/>
              <a:tabLst/>
              <a:defRPr sz="1000" b="0" kern="1200">
                <a:solidFill>
                  <a:schemeClr val="bg1"/>
                </a:solidFill>
                <a:latin typeface="+mn-lt"/>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kern="1200">
                <a:solidFill>
                  <a:schemeClr val="tx2"/>
                </a:solidFill>
                <a:latin typeface="+mn-lt"/>
                <a:ea typeface="+mn-ea"/>
                <a:cs typeface="+mn-cs"/>
              </a:defRPr>
            </a:lvl3pPr>
            <a:lvl4pPr marL="271463" indent="-93663" algn="l" defTabSz="914400" rtl="0" eaLnBrk="1" latinLnBrk="0" hangingPunct="1">
              <a:lnSpc>
                <a:spcPct val="100000"/>
              </a:lnSpc>
              <a:spcBef>
                <a:spcPts val="0"/>
              </a:spcBef>
              <a:spcAft>
                <a:spcPts val="400"/>
              </a:spcAft>
              <a:buFont typeface="Arial" panose="020B0604020202020204" pitchFamily="34" charset="0"/>
              <a:buChar char="•"/>
              <a:tabLst/>
              <a:defRPr sz="950" kern="1200">
                <a:solidFill>
                  <a:schemeClr val="tx2"/>
                </a:solidFill>
                <a:latin typeface="+mn-lt"/>
                <a:ea typeface="+mn-ea"/>
                <a:cs typeface="+mn-cs"/>
              </a:defRPr>
            </a:lvl4pPr>
            <a:lvl5pPr marL="493713" indent="-136525" algn="l" defTabSz="914400" rtl="0" eaLnBrk="1" latinLnBrk="0" hangingPunct="1">
              <a:lnSpc>
                <a:spcPct val="100000"/>
              </a:lnSpc>
              <a:spcBef>
                <a:spcPts val="0"/>
              </a:spcBef>
              <a:spcAft>
                <a:spcPts val="400"/>
              </a:spcAft>
              <a:buClr>
                <a:schemeClr val="accent1"/>
              </a:buClr>
              <a:buSzPct val="90000"/>
              <a:buFont typeface="+mj-lt"/>
              <a:buAutoNum type="alphaUcPeriod"/>
              <a:tabLst/>
              <a:defRPr sz="9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3200" b="0" dirty="0">
                <a:latin typeface="Calibri Light" panose="020F0302020204030204" pitchFamily="34" charset="0"/>
                <a:cs typeface="Calibri Light" panose="020F0302020204030204" pitchFamily="34" charset="0"/>
              </a:rPr>
              <a:t>The program</a:t>
            </a:r>
          </a:p>
        </p:txBody>
      </p:sp>
    </p:spTree>
    <p:extLst>
      <p:ext uri="{BB962C8B-B14F-4D97-AF65-F5344CB8AC3E}">
        <p14:creationId xmlns:p14="http://schemas.microsoft.com/office/powerpoint/2010/main" val="92543608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074"/>
                                        </p:tgtEl>
                                        <p:attrNameLst>
                                          <p:attrName>style.visibility</p:attrName>
                                        </p:attrNameLst>
                                      </p:cBhvr>
                                      <p:to>
                                        <p:strVal val="visible"/>
                                      </p:to>
                                    </p:set>
                                    <p:animEffect transition="in" filter="fade">
                                      <p:cBhvr>
                                        <p:cTn id="48" dur="1000"/>
                                        <p:tgtEl>
                                          <p:spTgt spid="3074"/>
                                        </p:tgtEl>
                                      </p:cBhvr>
                                    </p:animEffect>
                                    <p:anim calcmode="lin" valueType="num">
                                      <p:cBhvr>
                                        <p:cTn id="49" dur="1000" fill="hold"/>
                                        <p:tgtEl>
                                          <p:spTgt spid="3074"/>
                                        </p:tgtEl>
                                        <p:attrNameLst>
                                          <p:attrName>ppt_x</p:attrName>
                                        </p:attrNameLst>
                                      </p:cBhvr>
                                      <p:tavLst>
                                        <p:tav tm="0">
                                          <p:val>
                                            <p:strVal val="#ppt_x"/>
                                          </p:val>
                                        </p:tav>
                                        <p:tav tm="100000">
                                          <p:val>
                                            <p:strVal val="#ppt_x"/>
                                          </p:val>
                                        </p:tav>
                                      </p:tavLst>
                                    </p:anim>
                                    <p:anim calcmode="lin" valueType="num">
                                      <p:cBhvr>
                                        <p:cTn id="5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nodeType="clickEffect">
                                  <p:stCondLst>
                                    <p:cond delay="0"/>
                                  </p:stCondLst>
                                  <p:childTnLst>
                                    <p:set>
                                      <p:cBhvr>
                                        <p:cTn id="54" dur="1" fill="hold">
                                          <p:stCondLst>
                                            <p:cond delay="0"/>
                                          </p:stCondLst>
                                        </p:cTn>
                                        <p:tgtEl>
                                          <p:spTgt spid="3078"/>
                                        </p:tgtEl>
                                        <p:attrNameLst>
                                          <p:attrName>style.visibility</p:attrName>
                                        </p:attrNameLst>
                                      </p:cBhvr>
                                      <p:to>
                                        <p:strVal val="visible"/>
                                      </p:to>
                                    </p:set>
                                    <p:animEffect transition="in" filter="fade">
                                      <p:cBhvr>
                                        <p:cTn id="55" dur="2000"/>
                                        <p:tgtEl>
                                          <p:spTgt spid="3078"/>
                                        </p:tgtEl>
                                      </p:cBhvr>
                                    </p:animEffect>
                                    <p:anim calcmode="lin" valueType="num">
                                      <p:cBhvr>
                                        <p:cTn id="56" dur="2000" fill="hold"/>
                                        <p:tgtEl>
                                          <p:spTgt spid="3078"/>
                                        </p:tgtEl>
                                        <p:attrNameLst>
                                          <p:attrName>ppt_w</p:attrName>
                                        </p:attrNameLst>
                                      </p:cBhvr>
                                      <p:tavLst>
                                        <p:tav tm="0" fmla="#ppt_w*sin(2.5*pi*$)">
                                          <p:val>
                                            <p:fltVal val="0"/>
                                          </p:val>
                                        </p:tav>
                                        <p:tav tm="100000">
                                          <p:val>
                                            <p:fltVal val="1"/>
                                          </p:val>
                                        </p:tav>
                                      </p:tavLst>
                                    </p:anim>
                                    <p:anim calcmode="lin" valueType="num">
                                      <p:cBhvr>
                                        <p:cTn id="57" dur="2000" fill="hold"/>
                                        <p:tgtEl>
                                          <p:spTgt spid="30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ECD45D-FB18-C548-AD8F-A09E0FF07EE7}"/>
              </a:ext>
            </a:extLst>
          </p:cNvPr>
          <p:cNvPicPr>
            <a:picLocks noChangeAspect="1"/>
          </p:cNvPicPr>
          <p:nvPr>
            <p:custDataLst>
              <p:tags r:id="rId1"/>
            </p:custDataLst>
          </p:nvPr>
        </p:nvPicPr>
        <p:blipFill>
          <a:blip r:embed="rId10"/>
          <a:stretch>
            <a:fillRect/>
          </a:stretch>
        </p:blipFill>
        <p:spPr>
          <a:xfrm>
            <a:off x="0" y="24946"/>
            <a:ext cx="9144000" cy="4648200"/>
          </a:xfrm>
          <a:prstGeom prst="rect">
            <a:avLst/>
          </a:prstGeom>
        </p:spPr>
      </p:pic>
      <p:sp>
        <p:nvSpPr>
          <p:cNvPr id="18" name="Rectangle 17">
            <a:extLst>
              <a:ext uri="{FF2B5EF4-FFF2-40B4-BE49-F238E27FC236}">
                <a16:creationId xmlns:a16="http://schemas.microsoft.com/office/drawing/2014/main" id="{371DC2FF-55D8-9F48-B848-19C00ED1682D}"/>
              </a:ext>
            </a:extLst>
          </p:cNvPr>
          <p:cNvSpPr/>
          <p:nvPr>
            <p:custDataLst>
              <p:tags r:id="rId2"/>
            </p:custDataLst>
          </p:nvPr>
        </p:nvSpPr>
        <p:spPr>
          <a:xfrm>
            <a:off x="0" y="4646140"/>
            <a:ext cx="9144000" cy="4973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C822F9F3-3AC1-3040-A8F3-B7153602153D}"/>
              </a:ext>
            </a:extLst>
          </p:cNvPr>
          <p:cNvSpPr>
            <a:spLocks noGrp="1"/>
          </p:cNvSpPr>
          <p:nvPr>
            <p:ph type="body" sz="quarter" idx="11"/>
            <p:custDataLst>
              <p:tags r:id="rId3"/>
            </p:custDataLst>
          </p:nvPr>
        </p:nvSpPr>
        <p:spPr>
          <a:xfrm>
            <a:off x="913539" y="8546"/>
            <a:ext cx="3615681" cy="4631108"/>
          </a:xfrm>
        </p:spPr>
        <p:txBody>
          <a:bodyPr/>
          <a:lstStyle/>
          <a:p>
            <a:r>
              <a:rPr lang="en-CA" sz="4400" b="0" dirty="0">
                <a:latin typeface="Calibri Light" panose="020F0302020204030204" pitchFamily="34" charset="0"/>
                <a:cs typeface="Calibri Light" panose="020F0302020204030204" pitchFamily="34" charset="0"/>
              </a:rPr>
              <a:t>Objectives of the study</a:t>
            </a:r>
          </a:p>
        </p:txBody>
      </p:sp>
      <p:sp>
        <p:nvSpPr>
          <p:cNvPr id="15" name="Espace réservé du numéro de diapositive 5">
            <a:extLst>
              <a:ext uri="{FF2B5EF4-FFF2-40B4-BE49-F238E27FC236}">
                <a16:creationId xmlns:a16="http://schemas.microsoft.com/office/drawing/2014/main" id="{020E0348-9D3C-124D-B686-EEE0858C233F}"/>
              </a:ext>
            </a:extLst>
          </p:cNvPr>
          <p:cNvSpPr>
            <a:spLocks noGrp="1"/>
          </p:cNvSpPr>
          <p:nvPr>
            <p:ph type="sldNum" sz="quarter" idx="4"/>
            <p:custDataLst>
              <p:tags r:id="rId4"/>
            </p:custDataLst>
          </p:nvPr>
        </p:nvSpPr>
        <p:spPr>
          <a:prstGeom prst="rect">
            <a:avLst/>
          </a:prstGeom>
        </p:spPr>
        <p:txBody>
          <a:bodyPr vert="horz" lIns="0" tIns="0" rIns="0" bIns="0" rtlCol="0" anchor="ctr"/>
          <a:lstStyle>
            <a:lvl1pPr algn="l">
              <a:defRPr sz="900">
                <a:solidFill>
                  <a:schemeClr val="accent1"/>
                </a:solidFill>
              </a:defRPr>
            </a:lvl1pPr>
          </a:lstStyle>
          <a:p>
            <a:pPr algn="l"/>
            <a:fld id="{90149EF1-AEE0-784F-97AF-D5D139534CF0}" type="slidenum">
              <a:rPr lang="fr-FR" smtClean="0">
                <a:solidFill>
                  <a:schemeClr val="accent3"/>
                </a:solidFill>
              </a:rPr>
              <a:pPr algn="l"/>
              <a:t>8</a:t>
            </a:fld>
            <a:endParaRPr lang="fr-FR" dirty="0">
              <a:solidFill>
                <a:schemeClr val="accent3"/>
              </a:solidFill>
            </a:endParaRPr>
          </a:p>
        </p:txBody>
      </p:sp>
      <p:pic>
        <p:nvPicPr>
          <p:cNvPr id="10" name="Graphique 9">
            <a:hlinkClick r:id="rId11" action="ppaction://hlinksldjump"/>
            <a:extLst>
              <a:ext uri="{FF2B5EF4-FFF2-40B4-BE49-F238E27FC236}">
                <a16:creationId xmlns:a16="http://schemas.microsoft.com/office/drawing/2014/main" id="{6E471219-7A52-0941-89B5-D8A4AF8A6E9A}"/>
              </a:ext>
            </a:extLst>
          </p:cNvPr>
          <p:cNvPicPr>
            <a:picLocks noChangeAspect="1"/>
          </p:cNvPicPr>
          <p:nvPr>
            <p:custDataLst>
              <p:tags r:id="rId5"/>
            </p:custDataLst>
          </p:nvPr>
        </p:nvPicPr>
        <p:blipFill>
          <a:blip r:embed="rId12">
            <a:extLst>
              <a:ext uri="{96DAC541-7B7A-43D3-8B79-37D633B846F1}">
                <asvg:svgBlip xmlns:asvg="http://schemas.microsoft.com/office/drawing/2016/SVG/main" r:embed="rId13"/>
              </a:ext>
            </a:extLst>
          </a:blip>
          <a:stretch>
            <a:fillRect/>
          </a:stretch>
        </p:blipFill>
        <p:spPr>
          <a:xfrm>
            <a:off x="420131" y="4767732"/>
            <a:ext cx="256701" cy="256701"/>
          </a:xfrm>
          <a:prstGeom prst="rect">
            <a:avLst/>
          </a:prstGeom>
        </p:spPr>
      </p:pic>
      <p:pic>
        <p:nvPicPr>
          <p:cNvPr id="17" name="Image 16">
            <a:extLst>
              <a:ext uri="{FF2B5EF4-FFF2-40B4-BE49-F238E27FC236}">
                <a16:creationId xmlns:a16="http://schemas.microsoft.com/office/drawing/2014/main" id="{2C3557B1-23B7-4D4B-9ADA-96C91DEED5D8}"/>
              </a:ext>
            </a:extLst>
          </p:cNvPr>
          <p:cNvPicPr>
            <a:picLocks noChangeAspect="1"/>
          </p:cNvPicPr>
          <p:nvPr>
            <p:custDataLst>
              <p:tags r:id="rId6"/>
            </p:custDataLst>
          </p:nvPr>
        </p:nvPicPr>
        <p:blipFill>
          <a:blip r:embed="rId14"/>
          <a:stretch>
            <a:fillRect/>
          </a:stretch>
        </p:blipFill>
        <p:spPr>
          <a:xfrm>
            <a:off x="7825946" y="4793263"/>
            <a:ext cx="706866" cy="245395"/>
          </a:xfrm>
          <a:prstGeom prst="rect">
            <a:avLst/>
          </a:prstGeom>
        </p:spPr>
      </p:pic>
      <p:pic>
        <p:nvPicPr>
          <p:cNvPr id="3" name="Image 2">
            <a:extLst>
              <a:ext uri="{FF2B5EF4-FFF2-40B4-BE49-F238E27FC236}">
                <a16:creationId xmlns:a16="http://schemas.microsoft.com/office/drawing/2014/main" id="{BE8DC8BA-48E6-B076-ABC9-7CE695D71145}"/>
              </a:ext>
            </a:extLst>
          </p:cNvPr>
          <p:cNvPicPr>
            <a:picLocks noChangeAspect="1"/>
          </p:cNvPicPr>
          <p:nvPr>
            <p:custDataLst>
              <p:tags r:id="rId7"/>
            </p:custDataLst>
          </p:nvPr>
        </p:nvPicPr>
        <p:blipFill>
          <a:blip r:embed="rId15"/>
          <a:stretch>
            <a:fillRect/>
          </a:stretch>
        </p:blipFill>
        <p:spPr>
          <a:xfrm>
            <a:off x="4428113" y="619185"/>
            <a:ext cx="4631108" cy="4631108"/>
          </a:xfrm>
          <a:prstGeom prst="rect">
            <a:avLst/>
          </a:prstGeom>
        </p:spPr>
      </p:pic>
    </p:spTree>
    <p:extLst>
      <p:ext uri="{BB962C8B-B14F-4D97-AF65-F5344CB8AC3E}">
        <p14:creationId xmlns:p14="http://schemas.microsoft.com/office/powerpoint/2010/main" val="23919507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12A146A-AFBC-2D38-E42F-470EF97F5191}"/>
              </a:ext>
            </a:extLst>
          </p:cNvPr>
          <p:cNvSpPr>
            <a:spLocks noGrp="1"/>
          </p:cNvSpPr>
          <p:nvPr>
            <p:ph idx="12"/>
            <p:custDataLst>
              <p:tags r:id="rId1"/>
            </p:custDataLst>
          </p:nvPr>
        </p:nvSpPr>
        <p:spPr/>
        <p:txBody>
          <a:bodyPr/>
          <a:lstStyle/>
          <a:p>
            <a:endParaRPr lang="fr-CA" sz="1800" dirty="0">
              <a:solidFill>
                <a:schemeClr val="tx1">
                  <a:lumMod val="65000"/>
                  <a:lumOff val="35000"/>
                </a:schemeClr>
              </a:solidFill>
            </a:endParaRPr>
          </a:p>
          <a:p>
            <a:endParaRPr lang="fr-CA" sz="1800" dirty="0">
              <a:solidFill>
                <a:schemeClr val="tx1">
                  <a:lumMod val="65000"/>
                  <a:lumOff val="35000"/>
                </a:schemeClr>
              </a:solidFill>
            </a:endParaRPr>
          </a:p>
        </p:txBody>
      </p:sp>
      <p:sp>
        <p:nvSpPr>
          <p:cNvPr id="4" name="Espace réservé du texte 3">
            <a:extLst>
              <a:ext uri="{FF2B5EF4-FFF2-40B4-BE49-F238E27FC236}">
                <a16:creationId xmlns:a16="http://schemas.microsoft.com/office/drawing/2014/main" id="{00805CB2-B3CB-20B6-02A1-E4A015E3C03A}"/>
              </a:ext>
            </a:extLst>
          </p:cNvPr>
          <p:cNvSpPr>
            <a:spLocks noGrp="1"/>
          </p:cNvSpPr>
          <p:nvPr>
            <p:ph type="body" sz="quarter" idx="11"/>
            <p:custDataLst>
              <p:tags r:id="rId2"/>
            </p:custDataLst>
          </p:nvPr>
        </p:nvSpPr>
        <p:spPr>
          <a:xfrm>
            <a:off x="-1" y="0"/>
            <a:ext cx="3896140" cy="687600"/>
          </a:xfrm>
          <a:solidFill>
            <a:schemeClr val="accent3"/>
          </a:solidFill>
        </p:spPr>
        <p:txBody>
          <a:bodyPr/>
          <a:lstStyle/>
          <a:p>
            <a:pPr algn="l"/>
            <a:r>
              <a:rPr lang="fr-CA" sz="4000" b="0" dirty="0">
                <a:latin typeface="Calibri Light" panose="020F0302020204030204" pitchFamily="34" charset="0"/>
                <a:cs typeface="Calibri Light" panose="020F0302020204030204" pitchFamily="34" charset="0"/>
              </a:rPr>
              <a:t>Objectives</a:t>
            </a:r>
          </a:p>
        </p:txBody>
      </p:sp>
      <p:sp>
        <p:nvSpPr>
          <p:cNvPr id="6" name="Espace réservé du numéro de diapositive 5">
            <a:extLst>
              <a:ext uri="{FF2B5EF4-FFF2-40B4-BE49-F238E27FC236}">
                <a16:creationId xmlns:a16="http://schemas.microsoft.com/office/drawing/2014/main" id="{0909C2AF-F93C-989C-4DEB-45E61445A02E}"/>
              </a:ext>
            </a:extLst>
          </p:cNvPr>
          <p:cNvSpPr txBox="1">
            <a:spLocks/>
          </p:cNvSpPr>
          <p:nvPr>
            <p:custDataLst>
              <p:tags r:id="rId3"/>
            </p:custDataLst>
          </p:nvPr>
        </p:nvSpPr>
        <p:spPr>
          <a:xfrm>
            <a:off x="8626818" y="4784357"/>
            <a:ext cx="268658" cy="274637"/>
          </a:xfrm>
          <a:prstGeom prst="rect">
            <a:avLst/>
          </a:prstGeom>
        </p:spPr>
        <p:txBody>
          <a:bodyPr vert="horz" lIns="0" tIns="0" rIns="0" bIns="0" rtlCol="0" anchor="ctr"/>
          <a:lstStyle>
            <a:defPPr>
              <a:defRPr lang="fr-FR"/>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149EF1-AEE0-784F-97AF-D5D139534CF0}" type="slidenum">
              <a:rPr lang="fr-FR" sz="900">
                <a:solidFill>
                  <a:schemeClr val="accent3"/>
                </a:solidFill>
              </a:rPr>
              <a:pPr/>
              <a:t>9</a:t>
            </a:fld>
            <a:endParaRPr lang="fr-FR" sz="900" dirty="0">
              <a:solidFill>
                <a:schemeClr val="accent3"/>
              </a:solidFill>
            </a:endParaRPr>
          </a:p>
        </p:txBody>
      </p:sp>
      <p:sp>
        <p:nvSpPr>
          <p:cNvPr id="7" name="ZoneTexte 6">
            <a:extLst>
              <a:ext uri="{FF2B5EF4-FFF2-40B4-BE49-F238E27FC236}">
                <a16:creationId xmlns:a16="http://schemas.microsoft.com/office/drawing/2014/main" id="{FB27930D-B040-B585-07FC-9B0154BB99B2}"/>
              </a:ext>
            </a:extLst>
          </p:cNvPr>
          <p:cNvSpPr txBox="1"/>
          <p:nvPr/>
        </p:nvSpPr>
        <p:spPr>
          <a:xfrm>
            <a:off x="517182" y="1429694"/>
            <a:ext cx="7765891" cy="1200329"/>
          </a:xfrm>
          <a:prstGeom prst="rect">
            <a:avLst/>
          </a:prstGeom>
          <a:noFill/>
        </p:spPr>
        <p:txBody>
          <a:bodyPr wrap="square">
            <a:spAutoFit/>
          </a:bodyPr>
          <a:lstStyle/>
          <a:p>
            <a:pPr marL="285750" indent="-285750">
              <a:buClr>
                <a:srgbClr val="FAB638"/>
              </a:buClr>
              <a:buFont typeface="Wingdings" pitchFamily="2" charset="2"/>
              <a:buChar char="§"/>
            </a:pPr>
            <a:r>
              <a:rPr lang="en-CA" sz="1800"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To draw a portrait of the families who participated in the Cap sur la </a:t>
            </a:r>
            <a:r>
              <a:rPr lang="en-CA" sz="1800" dirty="0" err="1">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famille</a:t>
            </a:r>
            <a:r>
              <a:rPr lang="en-CA" sz="1800"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 program.</a:t>
            </a:r>
          </a:p>
          <a:p>
            <a:pPr marL="285750" indent="-285750">
              <a:buClr>
                <a:srgbClr val="FAB638"/>
              </a:buClr>
              <a:buFont typeface="Wingdings" pitchFamily="2" charset="2"/>
              <a:buChar char="§"/>
            </a:pPr>
            <a:endParaRPr lang="en-CA" dirty="0">
              <a:solidFill>
                <a:srgbClr val="000000"/>
              </a:solidFill>
              <a:latin typeface="Calibri Light" panose="020F0302020204030204" pitchFamily="34" charset="0"/>
              <a:ea typeface="Calibri" panose="020F0502020204030204" pitchFamily="34" charset="0"/>
              <a:cs typeface="Calibri Light" panose="020F0302020204030204" pitchFamily="34" charset="0"/>
            </a:endParaRPr>
          </a:p>
          <a:p>
            <a:pPr marL="285750" indent="-285750">
              <a:buClr>
                <a:srgbClr val="FAB638"/>
              </a:buClr>
              <a:buFont typeface="Wingdings" pitchFamily="2" charset="2"/>
              <a:buChar char="§"/>
            </a:pPr>
            <a:r>
              <a:rPr lang="en-CA" sz="1800"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To measure the evolution of the families who have participated in the program. </a:t>
            </a:r>
            <a:endParaRPr lang="fr-FR"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450057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8"/>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7"/>
</p:tagLst>
</file>

<file path=ppt/tags/tag28.xml><?xml version="1.0" encoding="utf-8"?>
<p:tagLst xmlns:a="http://schemas.openxmlformats.org/drawingml/2006/main" xmlns:r="http://schemas.openxmlformats.org/officeDocument/2006/relationships" xmlns:p="http://schemas.openxmlformats.org/presentationml/2006/main">
  <p:tag name="NUM" val="8"/>
</p:tagLst>
</file>

<file path=ppt/tags/tag29.xml><?xml version="1.0" encoding="utf-8"?>
<p:tagLst xmlns:a="http://schemas.openxmlformats.org/drawingml/2006/main" xmlns:r="http://schemas.openxmlformats.org/officeDocument/2006/relationships" xmlns:p="http://schemas.openxmlformats.org/presentationml/2006/main">
  <p:tag name="NUM" val="9"/>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ags/tag30.xml><?xml version="1.0" encoding="utf-8"?>
<p:tagLst xmlns:a="http://schemas.openxmlformats.org/drawingml/2006/main" xmlns:r="http://schemas.openxmlformats.org/officeDocument/2006/relationships" xmlns:p="http://schemas.openxmlformats.org/presentationml/2006/main">
  <p:tag name="NUM" val="10"/>
</p:tagLst>
</file>

<file path=ppt/tags/tag31.xml><?xml version="1.0" encoding="utf-8"?>
<p:tagLst xmlns:a="http://schemas.openxmlformats.org/drawingml/2006/main" xmlns:r="http://schemas.openxmlformats.org/officeDocument/2006/relationships" xmlns:p="http://schemas.openxmlformats.org/presentationml/2006/main">
  <p:tag name="NUM" val="1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7"/>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8"/>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8"/>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8"/>
</p:tagLst>
</file>

<file path=ppt/tags/tag53.xml><?xml version="1.0" encoding="utf-8"?>
<p:tagLst xmlns:a="http://schemas.openxmlformats.org/drawingml/2006/main" xmlns:r="http://schemas.openxmlformats.org/officeDocument/2006/relationships" xmlns:p="http://schemas.openxmlformats.org/presentationml/2006/main">
  <p:tag name="NUM" val="6"/>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6"/>
</p:tagLst>
</file>

<file path=ppt/tags/tag57.xml><?xml version="1.0" encoding="utf-8"?>
<p:tagLst xmlns:a="http://schemas.openxmlformats.org/drawingml/2006/main" xmlns:r="http://schemas.openxmlformats.org/officeDocument/2006/relationships" xmlns:p="http://schemas.openxmlformats.org/presentationml/2006/main">
  <p:tag name="NUM" val="7"/>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7"/>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6.xml><?xml version="1.0" encoding="utf-8"?>
<p:tagLst xmlns:a="http://schemas.openxmlformats.org/drawingml/2006/main" xmlns:r="http://schemas.openxmlformats.org/officeDocument/2006/relationships" xmlns:p="http://schemas.openxmlformats.org/presentationml/2006/main">
  <p:tag name="NUM" val="8"/>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9"/>
</p:tagLst>
</file>

<file path=ppt/tags/tag70.xml><?xml version="1.0" encoding="utf-8"?>
<p:tagLst xmlns:a="http://schemas.openxmlformats.org/drawingml/2006/main" xmlns:r="http://schemas.openxmlformats.org/officeDocument/2006/relationships" xmlns:p="http://schemas.openxmlformats.org/presentationml/2006/main">
  <p:tag name="NUM" val="5"/>
</p:tagLst>
</file>

<file path=ppt/tags/tag71.xml><?xml version="1.0" encoding="utf-8"?>
<p:tagLst xmlns:a="http://schemas.openxmlformats.org/drawingml/2006/main" xmlns:r="http://schemas.openxmlformats.org/officeDocument/2006/relationships" xmlns:p="http://schemas.openxmlformats.org/presentationml/2006/main">
  <p:tag name="NUM" val="6"/>
</p:tagLst>
</file>

<file path=ppt/tags/tag72.xml><?xml version="1.0" encoding="utf-8"?>
<p:tagLst xmlns:a="http://schemas.openxmlformats.org/drawingml/2006/main" xmlns:r="http://schemas.openxmlformats.org/officeDocument/2006/relationships" xmlns:p="http://schemas.openxmlformats.org/presentationml/2006/main">
  <p:tag name="NUM" val="7"/>
</p:tagLst>
</file>

<file path=ppt/tags/tag73.xml><?xml version="1.0" encoding="utf-8"?>
<p:tagLst xmlns:a="http://schemas.openxmlformats.org/drawingml/2006/main" xmlns:r="http://schemas.openxmlformats.org/officeDocument/2006/relationships" xmlns:p="http://schemas.openxmlformats.org/presentationml/2006/main">
  <p:tag name="NUM" val="8"/>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5"/>
</p:tagLst>
</file>

<file path=ppt/tags/tag82.xml><?xml version="1.0" encoding="utf-8"?>
<p:tagLst xmlns:a="http://schemas.openxmlformats.org/drawingml/2006/main" xmlns:r="http://schemas.openxmlformats.org/officeDocument/2006/relationships" xmlns:p="http://schemas.openxmlformats.org/presentationml/2006/main">
  <p:tag name="NUM" val="6"/>
</p:tagLst>
</file>

<file path=ppt/tags/tag83.xml><?xml version="1.0" encoding="utf-8"?>
<p:tagLst xmlns:a="http://schemas.openxmlformats.org/drawingml/2006/main" xmlns:r="http://schemas.openxmlformats.org/officeDocument/2006/relationships" xmlns:p="http://schemas.openxmlformats.org/presentationml/2006/main">
  <p:tag name="NUM" val="7"/>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Contenu">
  <a:themeElements>
    <a:clrScheme name="Cap sur la famille 1">
      <a:dk1>
        <a:srgbClr val="000000"/>
      </a:dk1>
      <a:lt1>
        <a:srgbClr val="FFFFFF"/>
      </a:lt1>
      <a:dk2>
        <a:srgbClr val="4D4D4D"/>
      </a:dk2>
      <a:lt2>
        <a:srgbClr val="F1F2F2"/>
      </a:lt2>
      <a:accent1>
        <a:srgbClr val="F84F2D"/>
      </a:accent1>
      <a:accent2>
        <a:srgbClr val="8AC919"/>
      </a:accent2>
      <a:accent3>
        <a:srgbClr val="FAB638"/>
      </a:accent3>
      <a:accent4>
        <a:srgbClr val="30A6F7"/>
      </a:accent4>
      <a:accent5>
        <a:srgbClr val="E3006B"/>
      </a:accent5>
      <a:accent6>
        <a:srgbClr val="00349D"/>
      </a:accent6>
      <a:hlink>
        <a:srgbClr val="F84F2D"/>
      </a:hlink>
      <a:folHlink>
        <a:srgbClr val="00349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ge section">
  <a:themeElements>
    <a:clrScheme name="Cap sur la famille 1">
      <a:dk1>
        <a:srgbClr val="000000"/>
      </a:dk1>
      <a:lt1>
        <a:srgbClr val="FFFFFF"/>
      </a:lt1>
      <a:dk2>
        <a:srgbClr val="4D4D4D"/>
      </a:dk2>
      <a:lt2>
        <a:srgbClr val="F1F2F2"/>
      </a:lt2>
      <a:accent1>
        <a:srgbClr val="F84F2D"/>
      </a:accent1>
      <a:accent2>
        <a:srgbClr val="8AC919"/>
      </a:accent2>
      <a:accent3>
        <a:srgbClr val="FAB638"/>
      </a:accent3>
      <a:accent4>
        <a:srgbClr val="30A6F7"/>
      </a:accent4>
      <a:accent5>
        <a:srgbClr val="E3006B"/>
      </a:accent5>
      <a:accent6>
        <a:srgbClr val="00349D"/>
      </a:accent6>
      <a:hlink>
        <a:srgbClr val="F84F2D"/>
      </a:hlink>
      <a:folHlink>
        <a:srgbClr val="00349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ers">
  <a:themeElements>
    <a:clrScheme name="Cap sur la famille 1">
      <a:dk1>
        <a:srgbClr val="000000"/>
      </a:dk1>
      <a:lt1>
        <a:srgbClr val="FFFFFF"/>
      </a:lt1>
      <a:dk2>
        <a:srgbClr val="4D4D4D"/>
      </a:dk2>
      <a:lt2>
        <a:srgbClr val="F1F2F2"/>
      </a:lt2>
      <a:accent1>
        <a:srgbClr val="F84F2D"/>
      </a:accent1>
      <a:accent2>
        <a:srgbClr val="8AC919"/>
      </a:accent2>
      <a:accent3>
        <a:srgbClr val="FAB638"/>
      </a:accent3>
      <a:accent4>
        <a:srgbClr val="30A6F7"/>
      </a:accent4>
      <a:accent5>
        <a:srgbClr val="E3006B"/>
      </a:accent5>
      <a:accent6>
        <a:srgbClr val="00349D"/>
      </a:accent6>
      <a:hlink>
        <a:srgbClr val="F84F2D"/>
      </a:hlink>
      <a:folHlink>
        <a:srgbClr val="00349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6BDFAF74E0234EA56CE4A9B8AB65B9" ma:contentTypeVersion="16" ma:contentTypeDescription="Crée un document." ma:contentTypeScope="" ma:versionID="d613f3f62cade14b322632f9f9db0675">
  <xsd:schema xmlns:xsd="http://www.w3.org/2001/XMLSchema" xmlns:xs="http://www.w3.org/2001/XMLSchema" xmlns:p="http://schemas.microsoft.com/office/2006/metadata/properties" xmlns:ns2="867c5990-3345-4861-bca2-dcd204ec8255" xmlns:ns3="74a40548-7eb2-48c5-87c1-41ba151b028c" targetNamespace="http://schemas.microsoft.com/office/2006/metadata/properties" ma:root="true" ma:fieldsID="87e34bb49dac649e9b4cd36287283805" ns2:_="" ns3:_="">
    <xsd:import namespace="867c5990-3345-4861-bca2-dcd204ec8255"/>
    <xsd:import namespace="74a40548-7eb2-48c5-87c1-41ba151b02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7c5990-3345-4861-bca2-dcd204ec82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4a40548-7eb2-48c5-87c1-41ba151b028c"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9781307d-eecf-41ba-88e3-1ead9e4d5079}" ma:internalName="TaxCatchAll" ma:showField="CatchAllData" ma:web="74a40548-7eb2-48c5-87c1-41ba151b02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67c5990-3345-4861-bca2-dcd204ec8255">
      <Terms xmlns="http://schemas.microsoft.com/office/infopath/2007/PartnerControls"/>
    </lcf76f155ced4ddcb4097134ff3c332f>
    <TaxCatchAll xmlns="74a40548-7eb2-48c5-87c1-41ba151b028c" xsi:nil="true"/>
  </documentManagement>
</p:properties>
</file>

<file path=customXml/itemProps1.xml><?xml version="1.0" encoding="utf-8"?>
<ds:datastoreItem xmlns:ds="http://schemas.openxmlformats.org/officeDocument/2006/customXml" ds:itemID="{57CEBD98-200A-4E1A-A377-607A1355F15D}">
  <ds:schemaRefs>
    <ds:schemaRef ds:uri="http://schemas.microsoft.com/office/2006/metadata/contentType"/>
    <ds:schemaRef ds:uri="http://schemas.microsoft.com/office/2006/metadata/properties/metaAttributes"/>
    <ds:schemaRef ds:uri="http://www.w3.org/2000/xmlns/"/>
    <ds:schemaRef ds:uri="http://www.w3.org/2001/XMLSchema"/>
    <ds:schemaRef ds:uri="867c5990-3345-4861-bca2-dcd204ec8255"/>
    <ds:schemaRef ds:uri="74a40548-7eb2-48c5-87c1-41ba151b028c"/>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4CA387-0321-4424-952F-BE8D38FE58AA}">
  <ds:schemaRefs>
    <ds:schemaRef ds:uri="http://schemas.microsoft.com/sharepoint/v3/contenttype/forms"/>
  </ds:schemaRefs>
</ds:datastoreItem>
</file>

<file path=customXml/itemProps3.xml><?xml version="1.0" encoding="utf-8"?>
<ds:datastoreItem xmlns:ds="http://schemas.openxmlformats.org/officeDocument/2006/customXml" ds:itemID="{B61EAF1E-7EFA-484D-B198-8537E6984BA0}">
  <ds:schemaRefs>
    <ds:schemaRef ds:uri="http://schemas.microsoft.com/office/2006/metadata/properties"/>
    <ds:schemaRef ds:uri="http://www.w3.org/2000/xmlns/"/>
    <ds:schemaRef ds:uri="867c5990-3345-4861-bca2-dcd204ec8255"/>
    <ds:schemaRef ds:uri="http://schemas.microsoft.com/office/infopath/2007/PartnerControls"/>
    <ds:schemaRef ds:uri="74a40548-7eb2-48c5-87c1-41ba151b028c"/>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emplate/>
  <TotalTime>12091</TotalTime>
  <Words>2624</Words>
  <Application>Microsoft Office PowerPoint</Application>
  <PresentationFormat>On-screen Show (16:9)</PresentationFormat>
  <Paragraphs>493</Paragraphs>
  <Slides>27</Slides>
  <Notes>26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Arial</vt:lpstr>
      <vt:lpstr>Bradley Hand ITC</vt:lpstr>
      <vt:lpstr>Calibri</vt:lpstr>
      <vt:lpstr>Calibri Light</vt:lpstr>
      <vt:lpstr>DM Sans</vt:lpstr>
      <vt:lpstr>Lora</vt:lpstr>
      <vt:lpstr>Times</vt:lpstr>
      <vt:lpstr>Wingdings</vt:lpstr>
      <vt:lpstr>Contenu</vt:lpstr>
      <vt:lpstr>Page section</vt:lpstr>
      <vt:lpstr>Divers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Namen, D.M. van (Dorine)</cp:lastModifiedBy>
  <cp:revision>35</cp:revision>
  <dcterms:created xsi:type="dcterms:W3CDTF">2020-11-22T16:06:21Z</dcterms:created>
  <dcterms:modified xsi:type="dcterms:W3CDTF">2023-06-14T20:32:56Z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0x010100F66BDFAF74E0234EA56CE4A9B8AB65B9</vt:lpwstr>
  </property>
  <property fmtid="{D5CDD505-2E9C-101B-9397-08002B2CF9AE}" pid="3" name="MediaServiceImageTags">
    <vt:lpwstr/>
  </property>
</Properties>
</file>