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tags/tag5.xml" ContentType="application/vnd.openxmlformats-officedocument.presentationml.tags+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1.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2.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notesSlides/notesSlide15.xml" ContentType="application/vnd.openxmlformats-officedocument.presentationml.notesSlide+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notesSlides/notesSlide16.xml" ContentType="application/vnd.openxmlformats-officedocument.presentationml.notesSlide+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notesSlides/notesSlide17.xml" ContentType="application/vnd.openxmlformats-officedocument.presentationml.notesSlide+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notesSlides/notesSlide18.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3" r:id="rId4"/>
    <p:sldMasterId id="2147483724" r:id="rId5"/>
  </p:sldMasterIdLst>
  <p:notesMasterIdLst>
    <p:notesMasterId r:id="rId33"/>
  </p:notesMasterIdLst>
  <p:handoutMasterIdLst>
    <p:handoutMasterId r:id="rId34"/>
  </p:handoutMasterIdLst>
  <p:sldIdLst>
    <p:sldId id="272" r:id="rId6"/>
    <p:sldId id="276" r:id="rId7"/>
    <p:sldId id="3924" r:id="rId8"/>
    <p:sldId id="3856" r:id="rId9"/>
    <p:sldId id="3921" r:id="rId10"/>
    <p:sldId id="3923" r:id="rId11"/>
    <p:sldId id="277" r:id="rId12"/>
    <p:sldId id="3910" r:id="rId13"/>
    <p:sldId id="283" r:id="rId14"/>
    <p:sldId id="3911" r:id="rId15"/>
    <p:sldId id="3912" r:id="rId16"/>
    <p:sldId id="3922" r:id="rId17"/>
    <p:sldId id="3897" r:id="rId18"/>
    <p:sldId id="285" r:id="rId19"/>
    <p:sldId id="282" r:id="rId20"/>
    <p:sldId id="3925" r:id="rId21"/>
    <p:sldId id="3926" r:id="rId22"/>
    <p:sldId id="3927" r:id="rId23"/>
    <p:sldId id="3928" r:id="rId24"/>
    <p:sldId id="3929" r:id="rId25"/>
    <p:sldId id="3930" r:id="rId26"/>
    <p:sldId id="3931" r:id="rId27"/>
    <p:sldId id="3932" r:id="rId28"/>
    <p:sldId id="3917" r:id="rId29"/>
    <p:sldId id="3918" r:id="rId30"/>
    <p:sldId id="3933" r:id="rId31"/>
    <p:sldId id="3919"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8897F28-3453-8C08-E459-E082E3A3F934}" name="Mathilde Garneau" initials="MG" userId="S::garm1909@usherbrooke.ca::d2fdd201-9ebf-4e7e-bbbe-89452eb6acef" providerId="AD"/>
  <p188:author id="{1A911D30-39B3-9A63-BE93-375ADA646CEF}" name="Pascale Alarie-Vézina" initials="PAV" userId="Pascale Alarie-Vézina" providerId="None"/>
  <p188:author id="{F7CF7549-D290-83A8-7F41-67247BD61BDC}" name="Hannah Fraser-Purdy" initials="HF" userId="S::hannah.fraser-purdy_mail.mcgill.ca#ext#@usherbrooke.onmicrosoft.com::adf25915-b172-40d9-b184-9c59a5a80cc7" providerId="AD"/>
  <p188:author id="{20ACC29D-4C9B-C5BD-11CF-46E6FE5658FE}" name="Hannah Fraser-Purdy" initials="HF" userId="S::hannah.fraser-purdy@mail.mcgill.ca::e4bbf58d-613f-400d-b70d-a95b5ca6fd8a" providerId="AD"/>
  <p188:author id="{5D8B2FC8-331C-676D-AC64-978FE9923187}" name="Bianca Lahaye" initials="BL" userId="S::lahb3601@usherbrooke.ca::77ca36b3-8d75-4d8f-b1f7-2a850f5217ed"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95C"/>
    <a:srgbClr val="ACA960"/>
    <a:srgbClr val="86B3BD"/>
    <a:srgbClr val="F9A98C"/>
    <a:srgbClr val="FFFFFF"/>
    <a:srgbClr val="FF99CC"/>
    <a:srgbClr val="FFCCFF"/>
    <a:srgbClr val="FEFCF4"/>
    <a:srgbClr val="FFF9ED"/>
    <a:srgbClr val="E0C5A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84B5950-B6AB-4A52-930B-14B19D76A77C}" v="1" dt="2026-09-15T14:47:19.50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0460" autoAdjust="0"/>
    <p:restoredTop sz="62895" autoAdjust="0"/>
  </p:normalViewPr>
  <p:slideViewPr>
    <p:cSldViewPr snapToGrid="0">
      <p:cViewPr varScale="1">
        <p:scale>
          <a:sx n="43" d="100"/>
          <a:sy n="43" d="100"/>
        </p:scale>
        <p:origin x="916"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microsoft.com/office/2016/11/relationships/changesInfo" Target="changesInfos/changesInfo1.xml"/><Relationship Id="rId21" Type="http://schemas.openxmlformats.org/officeDocument/2006/relationships/slide" Target="slides/slide16.xml"/><Relationship Id="rId34" Type="http://schemas.openxmlformats.org/officeDocument/2006/relationships/handoutMaster" Target="handoutMasters/handoutMaster1.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theme" Target="theme/theme1.xml"/><Relationship Id="rId40"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presProps" Target="presProps.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notesMaster" Target="notesMasters/notesMaster1.xml"/><Relationship Id="rId38"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thilde Garneau" userId="d2fdd201-9ebf-4e7e-bbbe-89452eb6acef" providerId="ADAL" clId="{02914672-3AC3-474F-86B5-093DADA2AD11}"/>
    <pc:docChg chg="modSld">
      <pc:chgData name="Mathilde Garneau" userId="d2fdd201-9ebf-4e7e-bbbe-89452eb6acef" providerId="ADAL" clId="{02914672-3AC3-474F-86B5-093DADA2AD11}" dt="2026-09-15T14:47:19.504" v="0"/>
      <pc:docMkLst>
        <pc:docMk/>
      </pc:docMkLst>
      <pc:sldChg chg="delSp modAnim">
        <pc:chgData name="Mathilde Garneau" userId="d2fdd201-9ebf-4e7e-bbbe-89452eb6acef" providerId="ADAL" clId="{02914672-3AC3-474F-86B5-093DADA2AD11}" dt="2026-09-15T14:47:19.504" v="0"/>
        <pc:sldMkLst>
          <pc:docMk/>
          <pc:sldMk cId="1057612404" sldId="272"/>
        </pc:sldMkLst>
        <pc:picChg chg="del">
          <ac:chgData name="Mathilde Garneau" userId="d2fdd201-9ebf-4e7e-bbbe-89452eb6acef" providerId="ADAL" clId="{02914672-3AC3-474F-86B5-093DADA2AD11}" dt="2026-09-15T14:47:19.504" v="0"/>
          <ac:picMkLst>
            <pc:docMk/>
            <pc:sldMk cId="1057612404" sldId="272"/>
            <ac:picMk id="21" creationId="{99841F61-9DC4-ECEF-02AA-9BD4137A9E09}"/>
          </ac:picMkLst>
        </pc:picChg>
      </pc:sldChg>
      <pc:sldChg chg="delSp modAnim">
        <pc:chgData name="Mathilde Garneau" userId="d2fdd201-9ebf-4e7e-bbbe-89452eb6acef" providerId="ADAL" clId="{02914672-3AC3-474F-86B5-093DADA2AD11}" dt="2026-09-15T14:47:19.504" v="0"/>
        <pc:sldMkLst>
          <pc:docMk/>
          <pc:sldMk cId="3769440820" sldId="276"/>
        </pc:sldMkLst>
        <pc:picChg chg="del">
          <ac:chgData name="Mathilde Garneau" userId="d2fdd201-9ebf-4e7e-bbbe-89452eb6acef" providerId="ADAL" clId="{02914672-3AC3-474F-86B5-093DADA2AD11}" dt="2026-09-15T14:47:19.504" v="0"/>
          <ac:picMkLst>
            <pc:docMk/>
            <pc:sldMk cId="3769440820" sldId="276"/>
            <ac:picMk id="21" creationId="{91377032-CE09-0C0A-6A81-51D9940B0BB1}"/>
          </ac:picMkLst>
        </pc:picChg>
      </pc:sldChg>
      <pc:sldChg chg="delSp modAnim">
        <pc:chgData name="Mathilde Garneau" userId="d2fdd201-9ebf-4e7e-bbbe-89452eb6acef" providerId="ADAL" clId="{02914672-3AC3-474F-86B5-093DADA2AD11}" dt="2026-09-15T14:47:19.504" v="0"/>
        <pc:sldMkLst>
          <pc:docMk/>
          <pc:sldMk cId="320634968" sldId="277"/>
        </pc:sldMkLst>
        <pc:picChg chg="del">
          <ac:chgData name="Mathilde Garneau" userId="d2fdd201-9ebf-4e7e-bbbe-89452eb6acef" providerId="ADAL" clId="{02914672-3AC3-474F-86B5-093DADA2AD11}" dt="2026-09-15T14:47:19.504" v="0"/>
          <ac:picMkLst>
            <pc:docMk/>
            <pc:sldMk cId="320634968" sldId="277"/>
            <ac:picMk id="3" creationId="{366B5263-EC0D-6315-34E8-C47792385255}"/>
          </ac:picMkLst>
        </pc:picChg>
      </pc:sldChg>
      <pc:sldChg chg="delSp modAnim">
        <pc:chgData name="Mathilde Garneau" userId="d2fdd201-9ebf-4e7e-bbbe-89452eb6acef" providerId="ADAL" clId="{02914672-3AC3-474F-86B5-093DADA2AD11}" dt="2026-09-15T14:47:19.504" v="0"/>
        <pc:sldMkLst>
          <pc:docMk/>
          <pc:sldMk cId="880035123" sldId="282"/>
        </pc:sldMkLst>
        <pc:picChg chg="del">
          <ac:chgData name="Mathilde Garneau" userId="d2fdd201-9ebf-4e7e-bbbe-89452eb6acef" providerId="ADAL" clId="{02914672-3AC3-474F-86B5-093DADA2AD11}" dt="2026-09-15T14:47:19.504" v="0"/>
          <ac:picMkLst>
            <pc:docMk/>
            <pc:sldMk cId="880035123" sldId="282"/>
            <ac:picMk id="8" creationId="{25C06B26-AD99-81C3-B523-CD82A2D3AF8C}"/>
          </ac:picMkLst>
        </pc:picChg>
      </pc:sldChg>
      <pc:sldChg chg="delSp modAnim">
        <pc:chgData name="Mathilde Garneau" userId="d2fdd201-9ebf-4e7e-bbbe-89452eb6acef" providerId="ADAL" clId="{02914672-3AC3-474F-86B5-093DADA2AD11}" dt="2026-09-15T14:47:19.504" v="0"/>
        <pc:sldMkLst>
          <pc:docMk/>
          <pc:sldMk cId="4002524681" sldId="283"/>
        </pc:sldMkLst>
        <pc:picChg chg="del">
          <ac:chgData name="Mathilde Garneau" userId="d2fdd201-9ebf-4e7e-bbbe-89452eb6acef" providerId="ADAL" clId="{02914672-3AC3-474F-86B5-093DADA2AD11}" dt="2026-09-15T14:47:19.504" v="0"/>
          <ac:picMkLst>
            <pc:docMk/>
            <pc:sldMk cId="4002524681" sldId="283"/>
            <ac:picMk id="7" creationId="{92B9F0EA-1A60-6A39-B550-FD4CB548124C}"/>
          </ac:picMkLst>
        </pc:picChg>
      </pc:sldChg>
      <pc:sldChg chg="delSp modAnim">
        <pc:chgData name="Mathilde Garneau" userId="d2fdd201-9ebf-4e7e-bbbe-89452eb6acef" providerId="ADAL" clId="{02914672-3AC3-474F-86B5-093DADA2AD11}" dt="2026-09-15T14:47:19.504" v="0"/>
        <pc:sldMkLst>
          <pc:docMk/>
          <pc:sldMk cId="2390283361" sldId="285"/>
        </pc:sldMkLst>
        <pc:picChg chg="del">
          <ac:chgData name="Mathilde Garneau" userId="d2fdd201-9ebf-4e7e-bbbe-89452eb6acef" providerId="ADAL" clId="{02914672-3AC3-474F-86B5-093DADA2AD11}" dt="2026-09-15T14:47:19.504" v="0"/>
          <ac:picMkLst>
            <pc:docMk/>
            <pc:sldMk cId="2390283361" sldId="285"/>
            <ac:picMk id="4" creationId="{495E9ECE-DB8E-E754-4A9B-953825126755}"/>
          </ac:picMkLst>
        </pc:picChg>
      </pc:sldChg>
      <pc:sldChg chg="delSp modAnim">
        <pc:chgData name="Mathilde Garneau" userId="d2fdd201-9ebf-4e7e-bbbe-89452eb6acef" providerId="ADAL" clId="{02914672-3AC3-474F-86B5-093DADA2AD11}" dt="2026-09-15T14:47:19.504" v="0"/>
        <pc:sldMkLst>
          <pc:docMk/>
          <pc:sldMk cId="3326645272" sldId="3856"/>
        </pc:sldMkLst>
        <pc:picChg chg="del">
          <ac:chgData name="Mathilde Garneau" userId="d2fdd201-9ebf-4e7e-bbbe-89452eb6acef" providerId="ADAL" clId="{02914672-3AC3-474F-86B5-093DADA2AD11}" dt="2026-09-15T14:47:19.504" v="0"/>
          <ac:picMkLst>
            <pc:docMk/>
            <pc:sldMk cId="3326645272" sldId="3856"/>
            <ac:picMk id="7" creationId="{DB189DF5-22F2-B8C4-5072-01C28273DDC2}"/>
          </ac:picMkLst>
        </pc:picChg>
      </pc:sldChg>
      <pc:sldChg chg="delSp modAnim">
        <pc:chgData name="Mathilde Garneau" userId="d2fdd201-9ebf-4e7e-bbbe-89452eb6acef" providerId="ADAL" clId="{02914672-3AC3-474F-86B5-093DADA2AD11}" dt="2026-09-15T14:47:19.504" v="0"/>
        <pc:sldMkLst>
          <pc:docMk/>
          <pc:sldMk cId="3012341111" sldId="3897"/>
        </pc:sldMkLst>
        <pc:picChg chg="del">
          <ac:chgData name="Mathilde Garneau" userId="d2fdd201-9ebf-4e7e-bbbe-89452eb6acef" providerId="ADAL" clId="{02914672-3AC3-474F-86B5-093DADA2AD11}" dt="2026-09-15T14:47:19.504" v="0"/>
          <ac:picMkLst>
            <pc:docMk/>
            <pc:sldMk cId="3012341111" sldId="3897"/>
            <ac:picMk id="9" creationId="{F4303185-3F5A-5ECC-F27B-EFFC5A261205}"/>
          </ac:picMkLst>
        </pc:picChg>
      </pc:sldChg>
      <pc:sldChg chg="delSp modAnim">
        <pc:chgData name="Mathilde Garneau" userId="d2fdd201-9ebf-4e7e-bbbe-89452eb6acef" providerId="ADAL" clId="{02914672-3AC3-474F-86B5-093DADA2AD11}" dt="2026-09-15T14:47:19.504" v="0"/>
        <pc:sldMkLst>
          <pc:docMk/>
          <pc:sldMk cId="3906085990" sldId="3910"/>
        </pc:sldMkLst>
        <pc:picChg chg="del">
          <ac:chgData name="Mathilde Garneau" userId="d2fdd201-9ebf-4e7e-bbbe-89452eb6acef" providerId="ADAL" clId="{02914672-3AC3-474F-86B5-093DADA2AD11}" dt="2026-09-15T14:47:19.504" v="0"/>
          <ac:picMkLst>
            <pc:docMk/>
            <pc:sldMk cId="3906085990" sldId="3910"/>
            <ac:picMk id="5" creationId="{5A8BE7C4-2CE0-4F0F-DCE1-A9BB2470FA09}"/>
          </ac:picMkLst>
        </pc:picChg>
      </pc:sldChg>
      <pc:sldChg chg="delSp modAnim">
        <pc:chgData name="Mathilde Garneau" userId="d2fdd201-9ebf-4e7e-bbbe-89452eb6acef" providerId="ADAL" clId="{02914672-3AC3-474F-86B5-093DADA2AD11}" dt="2026-09-15T14:47:19.504" v="0"/>
        <pc:sldMkLst>
          <pc:docMk/>
          <pc:sldMk cId="3703122434" sldId="3911"/>
        </pc:sldMkLst>
        <pc:picChg chg="del">
          <ac:chgData name="Mathilde Garneau" userId="d2fdd201-9ebf-4e7e-bbbe-89452eb6acef" providerId="ADAL" clId="{02914672-3AC3-474F-86B5-093DADA2AD11}" dt="2026-09-15T14:47:19.504" v="0"/>
          <ac:picMkLst>
            <pc:docMk/>
            <pc:sldMk cId="3703122434" sldId="3911"/>
            <ac:picMk id="9" creationId="{BC52C432-2187-9627-D401-00BA32A6EBF2}"/>
          </ac:picMkLst>
        </pc:picChg>
      </pc:sldChg>
      <pc:sldChg chg="delSp modAnim">
        <pc:chgData name="Mathilde Garneau" userId="d2fdd201-9ebf-4e7e-bbbe-89452eb6acef" providerId="ADAL" clId="{02914672-3AC3-474F-86B5-093DADA2AD11}" dt="2026-09-15T14:47:19.504" v="0"/>
        <pc:sldMkLst>
          <pc:docMk/>
          <pc:sldMk cId="3977838517" sldId="3912"/>
        </pc:sldMkLst>
        <pc:picChg chg="del">
          <ac:chgData name="Mathilde Garneau" userId="d2fdd201-9ebf-4e7e-bbbe-89452eb6acef" providerId="ADAL" clId="{02914672-3AC3-474F-86B5-093DADA2AD11}" dt="2026-09-15T14:47:19.504" v="0"/>
          <ac:picMkLst>
            <pc:docMk/>
            <pc:sldMk cId="3977838517" sldId="3912"/>
            <ac:picMk id="8" creationId="{23262934-EF55-F31D-8B2A-41E3F1702792}"/>
          </ac:picMkLst>
        </pc:picChg>
      </pc:sldChg>
      <pc:sldChg chg="delSp modAnim">
        <pc:chgData name="Mathilde Garneau" userId="d2fdd201-9ebf-4e7e-bbbe-89452eb6acef" providerId="ADAL" clId="{02914672-3AC3-474F-86B5-093DADA2AD11}" dt="2026-09-15T14:47:19.504" v="0"/>
        <pc:sldMkLst>
          <pc:docMk/>
          <pc:sldMk cId="2211684086" sldId="3917"/>
        </pc:sldMkLst>
        <pc:picChg chg="del">
          <ac:chgData name="Mathilde Garneau" userId="d2fdd201-9ebf-4e7e-bbbe-89452eb6acef" providerId="ADAL" clId="{02914672-3AC3-474F-86B5-093DADA2AD11}" dt="2026-09-15T14:47:19.504" v="0"/>
          <ac:picMkLst>
            <pc:docMk/>
            <pc:sldMk cId="2211684086" sldId="3917"/>
            <ac:picMk id="12" creationId="{9D4568B3-6F84-9512-8F71-668A87693AA9}"/>
          </ac:picMkLst>
        </pc:picChg>
      </pc:sldChg>
      <pc:sldChg chg="delSp modAnim">
        <pc:chgData name="Mathilde Garneau" userId="d2fdd201-9ebf-4e7e-bbbe-89452eb6acef" providerId="ADAL" clId="{02914672-3AC3-474F-86B5-093DADA2AD11}" dt="2026-09-15T14:47:19.504" v="0"/>
        <pc:sldMkLst>
          <pc:docMk/>
          <pc:sldMk cId="3801091846" sldId="3918"/>
        </pc:sldMkLst>
        <pc:picChg chg="del">
          <ac:chgData name="Mathilde Garneau" userId="d2fdd201-9ebf-4e7e-bbbe-89452eb6acef" providerId="ADAL" clId="{02914672-3AC3-474F-86B5-093DADA2AD11}" dt="2026-09-15T14:47:19.504" v="0"/>
          <ac:picMkLst>
            <pc:docMk/>
            <pc:sldMk cId="3801091846" sldId="3918"/>
            <ac:picMk id="17" creationId="{20A7D4EC-D157-5573-1624-98DE56F39675}"/>
          </ac:picMkLst>
        </pc:picChg>
      </pc:sldChg>
      <pc:sldChg chg="delSp modAnim">
        <pc:chgData name="Mathilde Garneau" userId="d2fdd201-9ebf-4e7e-bbbe-89452eb6acef" providerId="ADAL" clId="{02914672-3AC3-474F-86B5-093DADA2AD11}" dt="2026-09-15T14:47:19.504" v="0"/>
        <pc:sldMkLst>
          <pc:docMk/>
          <pc:sldMk cId="3016343140" sldId="3919"/>
        </pc:sldMkLst>
        <pc:picChg chg="del">
          <ac:chgData name="Mathilde Garneau" userId="d2fdd201-9ebf-4e7e-bbbe-89452eb6acef" providerId="ADAL" clId="{02914672-3AC3-474F-86B5-093DADA2AD11}" dt="2026-09-15T14:47:19.504" v="0"/>
          <ac:picMkLst>
            <pc:docMk/>
            <pc:sldMk cId="3016343140" sldId="3919"/>
            <ac:picMk id="8" creationId="{A9980980-376C-CCFC-2565-ACC0CF121FD1}"/>
          </ac:picMkLst>
        </pc:picChg>
      </pc:sldChg>
      <pc:sldChg chg="delSp modAnim">
        <pc:chgData name="Mathilde Garneau" userId="d2fdd201-9ebf-4e7e-bbbe-89452eb6acef" providerId="ADAL" clId="{02914672-3AC3-474F-86B5-093DADA2AD11}" dt="2026-09-15T14:47:19.504" v="0"/>
        <pc:sldMkLst>
          <pc:docMk/>
          <pc:sldMk cId="1778426158" sldId="3921"/>
        </pc:sldMkLst>
        <pc:picChg chg="del">
          <ac:chgData name="Mathilde Garneau" userId="d2fdd201-9ebf-4e7e-bbbe-89452eb6acef" providerId="ADAL" clId="{02914672-3AC3-474F-86B5-093DADA2AD11}" dt="2026-09-15T14:47:19.504" v="0"/>
          <ac:picMkLst>
            <pc:docMk/>
            <pc:sldMk cId="1778426158" sldId="3921"/>
            <ac:picMk id="10" creationId="{1D5CF99A-B46C-0D1C-0A49-D4692B5EBE57}"/>
          </ac:picMkLst>
        </pc:picChg>
      </pc:sldChg>
      <pc:sldChg chg="delSp modAnim">
        <pc:chgData name="Mathilde Garneau" userId="d2fdd201-9ebf-4e7e-bbbe-89452eb6acef" providerId="ADAL" clId="{02914672-3AC3-474F-86B5-093DADA2AD11}" dt="2026-09-15T14:47:19.504" v="0"/>
        <pc:sldMkLst>
          <pc:docMk/>
          <pc:sldMk cId="2298153755" sldId="3922"/>
        </pc:sldMkLst>
        <pc:picChg chg="del">
          <ac:chgData name="Mathilde Garneau" userId="d2fdd201-9ebf-4e7e-bbbe-89452eb6acef" providerId="ADAL" clId="{02914672-3AC3-474F-86B5-093DADA2AD11}" dt="2026-09-15T14:47:19.504" v="0"/>
          <ac:picMkLst>
            <pc:docMk/>
            <pc:sldMk cId="2298153755" sldId="3922"/>
            <ac:picMk id="8" creationId="{618C5A2B-3C77-0DB2-E6CC-5DE5348FCD61}"/>
          </ac:picMkLst>
        </pc:picChg>
      </pc:sldChg>
      <pc:sldChg chg="delSp modAnim">
        <pc:chgData name="Mathilde Garneau" userId="d2fdd201-9ebf-4e7e-bbbe-89452eb6acef" providerId="ADAL" clId="{02914672-3AC3-474F-86B5-093DADA2AD11}" dt="2026-09-15T14:47:19.504" v="0"/>
        <pc:sldMkLst>
          <pc:docMk/>
          <pc:sldMk cId="398642012" sldId="3923"/>
        </pc:sldMkLst>
        <pc:picChg chg="del">
          <ac:chgData name="Mathilde Garneau" userId="d2fdd201-9ebf-4e7e-bbbe-89452eb6acef" providerId="ADAL" clId="{02914672-3AC3-474F-86B5-093DADA2AD11}" dt="2026-09-15T14:47:19.504" v="0"/>
          <ac:picMkLst>
            <pc:docMk/>
            <pc:sldMk cId="398642012" sldId="3923"/>
            <ac:picMk id="17" creationId="{FD202970-B2D4-E07C-D954-E348C7676564}"/>
          </ac:picMkLst>
        </pc:picChg>
      </pc:sldChg>
      <pc:sldChg chg="delSp modAnim">
        <pc:chgData name="Mathilde Garneau" userId="d2fdd201-9ebf-4e7e-bbbe-89452eb6acef" providerId="ADAL" clId="{02914672-3AC3-474F-86B5-093DADA2AD11}" dt="2026-09-15T14:47:19.504" v="0"/>
        <pc:sldMkLst>
          <pc:docMk/>
          <pc:sldMk cId="1094138774" sldId="3924"/>
        </pc:sldMkLst>
        <pc:picChg chg="del">
          <ac:chgData name="Mathilde Garneau" userId="d2fdd201-9ebf-4e7e-bbbe-89452eb6acef" providerId="ADAL" clId="{02914672-3AC3-474F-86B5-093DADA2AD11}" dt="2026-09-15T14:47:19.504" v="0"/>
          <ac:picMkLst>
            <pc:docMk/>
            <pc:sldMk cId="1094138774" sldId="3924"/>
            <ac:picMk id="25" creationId="{B01E91A9-401F-682B-30FB-0DB1BC83308C}"/>
          </ac:picMkLst>
        </pc:picChg>
      </pc:sldChg>
      <pc:sldChg chg="delSp modAnim">
        <pc:chgData name="Mathilde Garneau" userId="d2fdd201-9ebf-4e7e-bbbe-89452eb6acef" providerId="ADAL" clId="{02914672-3AC3-474F-86B5-093DADA2AD11}" dt="2026-09-15T14:47:19.504" v="0"/>
        <pc:sldMkLst>
          <pc:docMk/>
          <pc:sldMk cId="4015417995" sldId="3925"/>
        </pc:sldMkLst>
        <pc:picChg chg="del">
          <ac:chgData name="Mathilde Garneau" userId="d2fdd201-9ebf-4e7e-bbbe-89452eb6acef" providerId="ADAL" clId="{02914672-3AC3-474F-86B5-093DADA2AD11}" dt="2026-09-15T14:47:19.504" v="0"/>
          <ac:picMkLst>
            <pc:docMk/>
            <pc:sldMk cId="4015417995" sldId="3925"/>
            <ac:picMk id="197" creationId="{467BA72F-6BAD-2BAE-62C8-D29EFEC01A70}"/>
          </ac:picMkLst>
        </pc:picChg>
      </pc:sldChg>
      <pc:sldChg chg="delSp modAnim">
        <pc:chgData name="Mathilde Garneau" userId="d2fdd201-9ebf-4e7e-bbbe-89452eb6acef" providerId="ADAL" clId="{02914672-3AC3-474F-86B5-093DADA2AD11}" dt="2026-09-15T14:47:19.504" v="0"/>
        <pc:sldMkLst>
          <pc:docMk/>
          <pc:sldMk cId="1279977478" sldId="3926"/>
        </pc:sldMkLst>
        <pc:picChg chg="del">
          <ac:chgData name="Mathilde Garneau" userId="d2fdd201-9ebf-4e7e-bbbe-89452eb6acef" providerId="ADAL" clId="{02914672-3AC3-474F-86B5-093DADA2AD11}" dt="2026-09-15T14:47:19.504" v="0"/>
          <ac:picMkLst>
            <pc:docMk/>
            <pc:sldMk cId="1279977478" sldId="3926"/>
            <ac:picMk id="9" creationId="{6936ACE3-0983-0A33-7103-5AF85C4CEB38}"/>
          </ac:picMkLst>
        </pc:picChg>
      </pc:sldChg>
      <pc:sldChg chg="delSp modAnim">
        <pc:chgData name="Mathilde Garneau" userId="d2fdd201-9ebf-4e7e-bbbe-89452eb6acef" providerId="ADAL" clId="{02914672-3AC3-474F-86B5-093DADA2AD11}" dt="2026-09-15T14:47:19.504" v="0"/>
        <pc:sldMkLst>
          <pc:docMk/>
          <pc:sldMk cId="145681068" sldId="3927"/>
        </pc:sldMkLst>
        <pc:picChg chg="del">
          <ac:chgData name="Mathilde Garneau" userId="d2fdd201-9ebf-4e7e-bbbe-89452eb6acef" providerId="ADAL" clId="{02914672-3AC3-474F-86B5-093DADA2AD11}" dt="2026-09-15T14:47:19.504" v="0"/>
          <ac:picMkLst>
            <pc:docMk/>
            <pc:sldMk cId="145681068" sldId="3927"/>
            <ac:picMk id="3" creationId="{5DF76415-9795-4572-D94A-E28B488B7001}"/>
          </ac:picMkLst>
        </pc:picChg>
      </pc:sldChg>
      <pc:sldChg chg="delSp modAnim">
        <pc:chgData name="Mathilde Garneau" userId="d2fdd201-9ebf-4e7e-bbbe-89452eb6acef" providerId="ADAL" clId="{02914672-3AC3-474F-86B5-093DADA2AD11}" dt="2026-09-15T14:47:19.504" v="0"/>
        <pc:sldMkLst>
          <pc:docMk/>
          <pc:sldMk cId="1476934226" sldId="3928"/>
        </pc:sldMkLst>
        <pc:picChg chg="del">
          <ac:chgData name="Mathilde Garneau" userId="d2fdd201-9ebf-4e7e-bbbe-89452eb6acef" providerId="ADAL" clId="{02914672-3AC3-474F-86B5-093DADA2AD11}" dt="2026-09-15T14:47:19.504" v="0"/>
          <ac:picMkLst>
            <pc:docMk/>
            <pc:sldMk cId="1476934226" sldId="3928"/>
            <ac:picMk id="7" creationId="{66AB5F70-2AE1-9303-1238-0C6A4CA9F2DA}"/>
          </ac:picMkLst>
        </pc:picChg>
      </pc:sldChg>
      <pc:sldChg chg="delSp modAnim">
        <pc:chgData name="Mathilde Garneau" userId="d2fdd201-9ebf-4e7e-bbbe-89452eb6acef" providerId="ADAL" clId="{02914672-3AC3-474F-86B5-093DADA2AD11}" dt="2026-09-15T14:47:19.504" v="0"/>
        <pc:sldMkLst>
          <pc:docMk/>
          <pc:sldMk cId="2988734801" sldId="3929"/>
        </pc:sldMkLst>
        <pc:picChg chg="del">
          <ac:chgData name="Mathilde Garneau" userId="d2fdd201-9ebf-4e7e-bbbe-89452eb6acef" providerId="ADAL" clId="{02914672-3AC3-474F-86B5-093DADA2AD11}" dt="2026-09-15T14:47:19.504" v="0"/>
          <ac:picMkLst>
            <pc:docMk/>
            <pc:sldMk cId="2988734801" sldId="3929"/>
            <ac:picMk id="3" creationId="{1D115B9B-08E5-9237-22E3-3461890499B3}"/>
          </ac:picMkLst>
        </pc:picChg>
      </pc:sldChg>
      <pc:sldChg chg="delSp modAnim">
        <pc:chgData name="Mathilde Garneau" userId="d2fdd201-9ebf-4e7e-bbbe-89452eb6acef" providerId="ADAL" clId="{02914672-3AC3-474F-86B5-093DADA2AD11}" dt="2026-09-15T14:47:19.504" v="0"/>
        <pc:sldMkLst>
          <pc:docMk/>
          <pc:sldMk cId="1976427238" sldId="3930"/>
        </pc:sldMkLst>
        <pc:picChg chg="del">
          <ac:chgData name="Mathilde Garneau" userId="d2fdd201-9ebf-4e7e-bbbe-89452eb6acef" providerId="ADAL" clId="{02914672-3AC3-474F-86B5-093DADA2AD11}" dt="2026-09-15T14:47:19.504" v="0"/>
          <ac:picMkLst>
            <pc:docMk/>
            <pc:sldMk cId="1976427238" sldId="3930"/>
            <ac:picMk id="7" creationId="{B322CECD-4F4E-BA17-ED01-40E6B896B32A}"/>
          </ac:picMkLst>
        </pc:picChg>
      </pc:sldChg>
      <pc:sldChg chg="delSp modAnim">
        <pc:chgData name="Mathilde Garneau" userId="d2fdd201-9ebf-4e7e-bbbe-89452eb6acef" providerId="ADAL" clId="{02914672-3AC3-474F-86B5-093DADA2AD11}" dt="2026-09-15T14:47:19.504" v="0"/>
        <pc:sldMkLst>
          <pc:docMk/>
          <pc:sldMk cId="3137720489" sldId="3931"/>
        </pc:sldMkLst>
        <pc:picChg chg="del">
          <ac:chgData name="Mathilde Garneau" userId="d2fdd201-9ebf-4e7e-bbbe-89452eb6acef" providerId="ADAL" clId="{02914672-3AC3-474F-86B5-093DADA2AD11}" dt="2026-09-15T14:47:19.504" v="0"/>
          <ac:picMkLst>
            <pc:docMk/>
            <pc:sldMk cId="3137720489" sldId="3931"/>
            <ac:picMk id="3" creationId="{58C2B158-68B8-05DE-B2C6-FA69EC481A7E}"/>
          </ac:picMkLst>
        </pc:picChg>
      </pc:sldChg>
      <pc:sldChg chg="delSp modAnim">
        <pc:chgData name="Mathilde Garneau" userId="d2fdd201-9ebf-4e7e-bbbe-89452eb6acef" providerId="ADAL" clId="{02914672-3AC3-474F-86B5-093DADA2AD11}" dt="2026-09-15T14:47:19.504" v="0"/>
        <pc:sldMkLst>
          <pc:docMk/>
          <pc:sldMk cId="305545329" sldId="3932"/>
        </pc:sldMkLst>
        <pc:picChg chg="del">
          <ac:chgData name="Mathilde Garneau" userId="d2fdd201-9ebf-4e7e-bbbe-89452eb6acef" providerId="ADAL" clId="{02914672-3AC3-474F-86B5-093DADA2AD11}" dt="2026-09-15T14:47:19.504" v="0"/>
          <ac:picMkLst>
            <pc:docMk/>
            <pc:sldMk cId="305545329" sldId="3932"/>
            <ac:picMk id="7" creationId="{C950ECFD-6E96-4020-5324-6BAED3B2C8BA}"/>
          </ac:picMkLst>
        </pc:picChg>
      </pc:sldChg>
      <pc:sldChg chg="delSp modAnim">
        <pc:chgData name="Mathilde Garneau" userId="d2fdd201-9ebf-4e7e-bbbe-89452eb6acef" providerId="ADAL" clId="{02914672-3AC3-474F-86B5-093DADA2AD11}" dt="2026-09-15T14:47:19.504" v="0"/>
        <pc:sldMkLst>
          <pc:docMk/>
          <pc:sldMk cId="3080858386" sldId="3933"/>
        </pc:sldMkLst>
        <pc:picChg chg="del">
          <ac:chgData name="Mathilde Garneau" userId="d2fdd201-9ebf-4e7e-bbbe-89452eb6acef" providerId="ADAL" clId="{02914672-3AC3-474F-86B5-093DADA2AD11}" dt="2026-09-15T14:47:19.504" v="0"/>
          <ac:picMkLst>
            <pc:docMk/>
            <pc:sldMk cId="3080858386" sldId="3933"/>
            <ac:picMk id="13" creationId="{35407193-F8E4-3061-61BA-08E7CEE4ADD6}"/>
          </ac:picMkLst>
        </pc:picChg>
      </pc:sldChg>
    </pc:docChg>
  </pc:docChgLst>
</pc:chgInfo>
</file>

<file path=ppt/diagrams/_rels/data5.xml.rels><?xml version="1.0" encoding="UTF-8" standalone="yes"?>
<Relationships xmlns="http://schemas.openxmlformats.org/package/2006/relationships"><Relationship Id="rId3" Type="http://schemas.openxmlformats.org/officeDocument/2006/relationships/image" Target="../media/image25.svg"/><Relationship Id="rId2" Type="http://schemas.openxmlformats.org/officeDocument/2006/relationships/image" Target="../media/image24.svg"/><Relationship Id="rId1" Type="http://schemas.openxmlformats.org/officeDocument/2006/relationships/image" Target="../media/image23.svg"/><Relationship Id="rId4" Type="http://schemas.openxmlformats.org/officeDocument/2006/relationships/image" Target="../media/image26.svg"/></Relationships>
</file>

<file path=ppt/diagrams/_rels/data6.xml.rels><?xml version="1.0" encoding="UTF-8" standalone="yes"?>
<Relationships xmlns="http://schemas.openxmlformats.org/package/2006/relationships"><Relationship Id="rId3" Type="http://schemas.openxmlformats.org/officeDocument/2006/relationships/image" Target="../media/image25.svg"/><Relationship Id="rId2" Type="http://schemas.openxmlformats.org/officeDocument/2006/relationships/image" Target="../media/image24.svg"/><Relationship Id="rId1" Type="http://schemas.openxmlformats.org/officeDocument/2006/relationships/image" Target="../media/image23.svg"/><Relationship Id="rId4" Type="http://schemas.openxmlformats.org/officeDocument/2006/relationships/image" Target="../media/image26.svg"/></Relationships>
</file>

<file path=ppt/diagrams/_rels/data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image" Target="../media/image45.PNG"/></Relationships>
</file>

<file path=ppt/diagrams/_rels/drawing5.xml.rels><?xml version="1.0" encoding="UTF-8" standalone="yes"?>
<Relationships xmlns="http://schemas.openxmlformats.org/package/2006/relationships"><Relationship Id="rId3" Type="http://schemas.openxmlformats.org/officeDocument/2006/relationships/image" Target="../media/image25.svg"/><Relationship Id="rId2" Type="http://schemas.openxmlformats.org/officeDocument/2006/relationships/image" Target="../media/image24.svg"/><Relationship Id="rId1" Type="http://schemas.openxmlformats.org/officeDocument/2006/relationships/image" Target="../media/image23.svg"/><Relationship Id="rId4" Type="http://schemas.openxmlformats.org/officeDocument/2006/relationships/image" Target="../media/image26.svg"/></Relationships>
</file>

<file path=ppt/diagrams/_rels/drawing6.xml.rels><?xml version="1.0" encoding="UTF-8" standalone="yes"?>
<Relationships xmlns="http://schemas.openxmlformats.org/package/2006/relationships"><Relationship Id="rId3" Type="http://schemas.openxmlformats.org/officeDocument/2006/relationships/image" Target="../media/image25.svg"/><Relationship Id="rId2" Type="http://schemas.openxmlformats.org/officeDocument/2006/relationships/image" Target="../media/image24.svg"/><Relationship Id="rId1" Type="http://schemas.openxmlformats.org/officeDocument/2006/relationships/image" Target="../media/image23.svg"/><Relationship Id="rId4" Type="http://schemas.openxmlformats.org/officeDocument/2006/relationships/image" Target="../media/image26.svg"/></Relationships>
</file>

<file path=ppt/diagrams/_rels/drawing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image" Target="../media/image45.PNG"/></Relationships>
</file>

<file path=ppt/diagrams/colors1.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0NoLn">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NoLn">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tNode1NoLn">
    <dgm:fillClrLst meth="repeat">
      <a:schemeClr val="lt1">
        <a:tint val="75000"/>
      </a:schemeClr>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2NoLn">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NoLn">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NoLn">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meth="repeat">
      <a:schemeClr val="dk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3">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3_1#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4">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4">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3">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CAA264B-60ED-4725-8523-F7C5B4C2D4BD}" type="doc">
      <dgm:prSet loTypeId="urn:microsoft.com/office/officeart/2005/8/layout/vList2" loCatId="list" qsTypeId="urn:microsoft.com/office/officeart/2005/8/quickstyle/simple1" qsCatId="simple" csTypeId="urn:microsoft.com/office/officeart/2005/8/colors/accent1_1" csCatId="accent1" phldr="1"/>
      <dgm:spPr/>
      <dgm:t>
        <a:bodyPr/>
        <a:lstStyle/>
        <a:p>
          <a:endParaRPr lang="fr-CA"/>
        </a:p>
      </dgm:t>
    </dgm:pt>
    <dgm:pt modelId="{A0D53DD0-6F8E-49D8-86EA-7544543CAF76}">
      <dgm:prSet/>
      <dgm:spPr>
        <a:ln w="19050">
          <a:solidFill>
            <a:srgbClr val="FF99CC"/>
          </a:solidFill>
        </a:ln>
      </dgm:spPr>
      <dgm:t>
        <a:bodyPr/>
        <a:lstStyle/>
        <a:p>
          <a:r>
            <a:rPr lang="en-CA" baseline="0" noProof="0" dirty="0"/>
            <a:t>Support from peers, family, and the community plays a vital role in the healing process for Indigenous people returning to their communities after treatment for substance use disorders (SUDs).</a:t>
          </a:r>
          <a:endParaRPr lang="en-CA" noProof="0" dirty="0"/>
        </a:p>
      </dgm:t>
    </dgm:pt>
    <dgm:pt modelId="{5B626881-7229-4600-926A-B9ADAFAFA37F}" type="parTrans" cxnId="{432305E6-B17D-4E42-B2D7-6A3DC681072D}">
      <dgm:prSet/>
      <dgm:spPr/>
      <dgm:t>
        <a:bodyPr/>
        <a:lstStyle/>
        <a:p>
          <a:endParaRPr lang="fr-CA"/>
        </a:p>
      </dgm:t>
    </dgm:pt>
    <dgm:pt modelId="{D19D7313-1547-4A10-8EE6-CA0512645791}" type="sibTrans" cxnId="{432305E6-B17D-4E42-B2D7-6A3DC681072D}">
      <dgm:prSet/>
      <dgm:spPr/>
      <dgm:t>
        <a:bodyPr/>
        <a:lstStyle/>
        <a:p>
          <a:endParaRPr lang="fr-CA"/>
        </a:p>
      </dgm:t>
    </dgm:pt>
    <dgm:pt modelId="{3AAE8AF8-8777-4642-8855-33B17BB70549}">
      <dgm:prSet/>
      <dgm:spPr>
        <a:ln w="19050">
          <a:solidFill>
            <a:srgbClr val="FF99CC"/>
          </a:solidFill>
        </a:ln>
      </dgm:spPr>
      <dgm:t>
        <a:bodyPr/>
        <a:lstStyle/>
        <a:p>
          <a:r>
            <a:rPr lang="en-CA" baseline="0" noProof="0" dirty="0"/>
            <a:t>People in these individuals’ social circles, including young people, are also affected by their loved ones’ struggles and their healing process.</a:t>
          </a:r>
          <a:endParaRPr lang="en-CA" noProof="0" dirty="0"/>
        </a:p>
      </dgm:t>
    </dgm:pt>
    <dgm:pt modelId="{8017BED1-73DD-4E7B-9BB0-F6523304A5CB}" type="parTrans" cxnId="{49FF031B-5A20-48AE-8FE7-4AC829FB31EA}">
      <dgm:prSet/>
      <dgm:spPr/>
      <dgm:t>
        <a:bodyPr/>
        <a:lstStyle/>
        <a:p>
          <a:endParaRPr lang="fr-CA"/>
        </a:p>
      </dgm:t>
    </dgm:pt>
    <dgm:pt modelId="{2B5EEA0C-10DC-4E37-ADB2-215050363D0E}" type="sibTrans" cxnId="{49FF031B-5A20-48AE-8FE7-4AC829FB31EA}">
      <dgm:prSet/>
      <dgm:spPr/>
      <dgm:t>
        <a:bodyPr/>
        <a:lstStyle/>
        <a:p>
          <a:endParaRPr lang="fr-CA"/>
        </a:p>
      </dgm:t>
    </dgm:pt>
    <dgm:pt modelId="{68ABC452-7674-42FB-B061-23C29E68D6D6}">
      <dgm:prSet/>
      <dgm:spPr>
        <a:ln w="19050">
          <a:solidFill>
            <a:srgbClr val="FF99CC"/>
          </a:solidFill>
        </a:ln>
      </dgm:spPr>
      <dgm:t>
        <a:bodyPr/>
        <a:lstStyle/>
        <a:p>
          <a:r>
            <a:rPr lang="en-CA" noProof="0" dirty="0"/>
            <a:t>Indigenous people living in remote communities experience unique challenges, like limited access to care, that need to be considered.</a:t>
          </a:r>
        </a:p>
      </dgm:t>
    </dgm:pt>
    <dgm:pt modelId="{5194E75F-5B10-4991-A9B1-47E75FC984F0}" type="parTrans" cxnId="{15B46142-8CA7-46D7-A7BF-27563959EF62}">
      <dgm:prSet/>
      <dgm:spPr/>
      <dgm:t>
        <a:bodyPr/>
        <a:lstStyle/>
        <a:p>
          <a:endParaRPr lang="fr-CA"/>
        </a:p>
      </dgm:t>
    </dgm:pt>
    <dgm:pt modelId="{D08B8BED-17CE-4057-965A-A6B9E2B37728}" type="sibTrans" cxnId="{15B46142-8CA7-46D7-A7BF-27563959EF62}">
      <dgm:prSet/>
      <dgm:spPr/>
      <dgm:t>
        <a:bodyPr/>
        <a:lstStyle/>
        <a:p>
          <a:endParaRPr lang="fr-CA"/>
        </a:p>
      </dgm:t>
    </dgm:pt>
    <dgm:pt modelId="{D140E72E-302D-4151-B609-5DD88CC60C96}" type="pres">
      <dgm:prSet presAssocID="{1CAA264B-60ED-4725-8523-F7C5B4C2D4BD}" presName="linear" presStyleCnt="0">
        <dgm:presLayoutVars>
          <dgm:animLvl val="lvl"/>
          <dgm:resizeHandles val="exact"/>
        </dgm:presLayoutVars>
      </dgm:prSet>
      <dgm:spPr/>
    </dgm:pt>
    <dgm:pt modelId="{2908FC9C-5603-4E30-A865-C2D2DA75F43F}" type="pres">
      <dgm:prSet presAssocID="{A0D53DD0-6F8E-49D8-86EA-7544543CAF76}" presName="parentText" presStyleLbl="node1" presStyleIdx="0" presStyleCnt="3">
        <dgm:presLayoutVars>
          <dgm:chMax val="0"/>
          <dgm:bulletEnabled val="1"/>
        </dgm:presLayoutVars>
      </dgm:prSet>
      <dgm:spPr/>
    </dgm:pt>
    <dgm:pt modelId="{CFCAA8B3-5B23-47A6-835A-0502B8682C16}" type="pres">
      <dgm:prSet presAssocID="{D19D7313-1547-4A10-8EE6-CA0512645791}" presName="spacer" presStyleCnt="0"/>
      <dgm:spPr/>
    </dgm:pt>
    <dgm:pt modelId="{1E93C632-8C22-4006-909A-580CD8284F80}" type="pres">
      <dgm:prSet presAssocID="{3AAE8AF8-8777-4642-8855-33B17BB70549}" presName="parentText" presStyleLbl="node1" presStyleIdx="1" presStyleCnt="3">
        <dgm:presLayoutVars>
          <dgm:chMax val="0"/>
          <dgm:bulletEnabled val="1"/>
        </dgm:presLayoutVars>
      </dgm:prSet>
      <dgm:spPr/>
    </dgm:pt>
    <dgm:pt modelId="{CC0A7C11-7F44-43A3-A6F4-946F2975AB48}" type="pres">
      <dgm:prSet presAssocID="{2B5EEA0C-10DC-4E37-ADB2-215050363D0E}" presName="spacer" presStyleCnt="0"/>
      <dgm:spPr/>
    </dgm:pt>
    <dgm:pt modelId="{EC622A7F-7933-487D-86EB-420BDE4AD4B7}" type="pres">
      <dgm:prSet presAssocID="{68ABC452-7674-42FB-B061-23C29E68D6D6}" presName="parentText" presStyleLbl="node1" presStyleIdx="2" presStyleCnt="3">
        <dgm:presLayoutVars>
          <dgm:chMax val="0"/>
          <dgm:bulletEnabled val="1"/>
        </dgm:presLayoutVars>
      </dgm:prSet>
      <dgm:spPr/>
    </dgm:pt>
  </dgm:ptLst>
  <dgm:cxnLst>
    <dgm:cxn modelId="{49FF031B-5A20-48AE-8FE7-4AC829FB31EA}" srcId="{1CAA264B-60ED-4725-8523-F7C5B4C2D4BD}" destId="{3AAE8AF8-8777-4642-8855-33B17BB70549}" srcOrd="1" destOrd="0" parTransId="{8017BED1-73DD-4E7B-9BB0-F6523304A5CB}" sibTransId="{2B5EEA0C-10DC-4E37-ADB2-215050363D0E}"/>
    <dgm:cxn modelId="{6CC3DC29-87A2-4256-80E2-687E648881FD}" type="presOf" srcId="{3AAE8AF8-8777-4642-8855-33B17BB70549}" destId="{1E93C632-8C22-4006-909A-580CD8284F80}" srcOrd="0" destOrd="0" presId="urn:microsoft.com/office/officeart/2005/8/layout/vList2"/>
    <dgm:cxn modelId="{B2283D61-0190-44EC-96E6-77D6365B3CC0}" type="presOf" srcId="{A0D53DD0-6F8E-49D8-86EA-7544543CAF76}" destId="{2908FC9C-5603-4E30-A865-C2D2DA75F43F}" srcOrd="0" destOrd="0" presId="urn:microsoft.com/office/officeart/2005/8/layout/vList2"/>
    <dgm:cxn modelId="{15B46142-8CA7-46D7-A7BF-27563959EF62}" srcId="{1CAA264B-60ED-4725-8523-F7C5B4C2D4BD}" destId="{68ABC452-7674-42FB-B061-23C29E68D6D6}" srcOrd="2" destOrd="0" parTransId="{5194E75F-5B10-4991-A9B1-47E75FC984F0}" sibTransId="{D08B8BED-17CE-4057-965A-A6B9E2B37728}"/>
    <dgm:cxn modelId="{83344643-FB54-442C-A2EE-0BE99D7A754D}" type="presOf" srcId="{68ABC452-7674-42FB-B061-23C29E68D6D6}" destId="{EC622A7F-7933-487D-86EB-420BDE4AD4B7}" srcOrd="0" destOrd="0" presId="urn:microsoft.com/office/officeart/2005/8/layout/vList2"/>
    <dgm:cxn modelId="{48F44E54-F0BF-4FC2-8438-2DA9DD4A614E}" type="presOf" srcId="{1CAA264B-60ED-4725-8523-F7C5B4C2D4BD}" destId="{D140E72E-302D-4151-B609-5DD88CC60C96}" srcOrd="0" destOrd="0" presId="urn:microsoft.com/office/officeart/2005/8/layout/vList2"/>
    <dgm:cxn modelId="{432305E6-B17D-4E42-B2D7-6A3DC681072D}" srcId="{1CAA264B-60ED-4725-8523-F7C5B4C2D4BD}" destId="{A0D53DD0-6F8E-49D8-86EA-7544543CAF76}" srcOrd="0" destOrd="0" parTransId="{5B626881-7229-4600-926A-B9ADAFAFA37F}" sibTransId="{D19D7313-1547-4A10-8EE6-CA0512645791}"/>
    <dgm:cxn modelId="{EB6EC23A-EB84-404A-90C0-94CE2E448A57}" type="presParOf" srcId="{D140E72E-302D-4151-B609-5DD88CC60C96}" destId="{2908FC9C-5603-4E30-A865-C2D2DA75F43F}" srcOrd="0" destOrd="0" presId="urn:microsoft.com/office/officeart/2005/8/layout/vList2"/>
    <dgm:cxn modelId="{96CF1372-E274-4897-B8BF-DB1B6759C25A}" type="presParOf" srcId="{D140E72E-302D-4151-B609-5DD88CC60C96}" destId="{CFCAA8B3-5B23-47A6-835A-0502B8682C16}" srcOrd="1" destOrd="0" presId="urn:microsoft.com/office/officeart/2005/8/layout/vList2"/>
    <dgm:cxn modelId="{70C1DAB9-273A-459C-B007-617EF1A04A29}" type="presParOf" srcId="{D140E72E-302D-4151-B609-5DD88CC60C96}" destId="{1E93C632-8C22-4006-909A-580CD8284F80}" srcOrd="2" destOrd="0" presId="urn:microsoft.com/office/officeart/2005/8/layout/vList2"/>
    <dgm:cxn modelId="{6F0261F7-0C58-456D-B404-0E38FD0012AC}" type="presParOf" srcId="{D140E72E-302D-4151-B609-5DD88CC60C96}" destId="{CC0A7C11-7F44-43A3-A6F4-946F2975AB48}" srcOrd="3" destOrd="0" presId="urn:microsoft.com/office/officeart/2005/8/layout/vList2"/>
    <dgm:cxn modelId="{EB169270-5C9A-4DDC-98DE-0EC79D08A211}" type="presParOf" srcId="{D140E72E-302D-4151-B609-5DD88CC60C96}" destId="{EC622A7F-7933-487D-86EB-420BDE4AD4B7}"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170A681-0A04-48B2-B259-5E3A16271CE1}" type="doc">
      <dgm:prSet loTypeId="urn:microsoft.com/office/officeart/2005/8/layout/process4" loCatId="list" qsTypeId="urn:microsoft.com/office/officeart/2005/8/quickstyle/simple1#4" qsCatId="simple" csTypeId="urn:microsoft.com/office/officeart/2005/8/colors/colorful1#3" csCatId="colorful" phldr="1"/>
      <dgm:spPr/>
      <dgm:t>
        <a:bodyPr/>
        <a:lstStyle/>
        <a:p>
          <a:endParaRPr lang="fr-CA"/>
        </a:p>
      </dgm:t>
    </dgm:pt>
    <dgm:pt modelId="{0734D13A-E807-4820-837D-CD7524AA42ED}">
      <dgm:prSet phldrT="[Texte]" custT="1"/>
      <dgm:spPr>
        <a:solidFill>
          <a:schemeClr val="bg2">
            <a:lumMod val="75000"/>
            <a:lumOff val="25000"/>
          </a:schemeClr>
        </a:solidFill>
      </dgm:spPr>
      <dgm:t>
        <a:bodyPr/>
        <a:lstStyle/>
        <a:p>
          <a:r>
            <a:rPr lang="en-CA" sz="2000" noProof="0" dirty="0"/>
            <a:t>To support </a:t>
          </a:r>
          <a:r>
            <a:rPr lang="en-CA" sz="2000" noProof="0" dirty="0" err="1"/>
            <a:t>Matimekush</a:t>
          </a:r>
          <a:r>
            <a:rPr lang="en-CA" sz="2000" noProof="0" dirty="0"/>
            <a:t>-Lac John Social Services team in the development of</a:t>
          </a:r>
          <a:br>
            <a:rPr lang="en-CA" sz="2000" noProof="0" dirty="0"/>
          </a:br>
          <a:r>
            <a:rPr lang="en-CA" sz="2000" noProof="0" dirty="0"/>
            <a:t>better addiction follow-up care. Current project is a first step.</a:t>
          </a:r>
        </a:p>
      </dgm:t>
    </dgm:pt>
    <dgm:pt modelId="{416C696B-2998-427A-9220-DF34EDD3E418}" type="parTrans" cxnId="{22350E4A-9A7C-4F0A-A6F2-1D9369A45F0A}">
      <dgm:prSet/>
      <dgm:spPr/>
      <dgm:t>
        <a:bodyPr/>
        <a:lstStyle/>
        <a:p>
          <a:endParaRPr lang="fr-CA" sz="2000"/>
        </a:p>
      </dgm:t>
    </dgm:pt>
    <dgm:pt modelId="{8232F3A9-84DB-41A5-ACCC-5700725E2AF5}" type="sibTrans" cxnId="{22350E4A-9A7C-4F0A-A6F2-1D9369A45F0A}">
      <dgm:prSet/>
      <dgm:spPr/>
      <dgm:t>
        <a:bodyPr/>
        <a:lstStyle/>
        <a:p>
          <a:endParaRPr lang="fr-CA" sz="2000"/>
        </a:p>
      </dgm:t>
    </dgm:pt>
    <dgm:pt modelId="{A041C608-1693-4618-A439-D16E6301509B}">
      <dgm:prSet phldrT="[Texte]" custT="1"/>
      <dgm:spPr>
        <a:solidFill>
          <a:srgbClr val="FF6699"/>
        </a:solidFill>
      </dgm:spPr>
      <dgm:t>
        <a:bodyPr/>
        <a:lstStyle/>
        <a:p>
          <a:r>
            <a:rPr lang="en-CA" sz="2000" noProof="0" dirty="0"/>
            <a:t>To identify the </a:t>
          </a:r>
          <a:r>
            <a:rPr lang="en-CA" sz="2000" b="1" noProof="0" dirty="0"/>
            <a:t>needs of </a:t>
          </a:r>
          <a:r>
            <a:rPr lang="en-CA" sz="2000" b="1" noProof="0" dirty="0" err="1"/>
            <a:t>Matimekush</a:t>
          </a:r>
          <a:r>
            <a:rPr lang="en-CA" sz="2000" noProof="0" dirty="0"/>
            <a:t>-Lac John </a:t>
          </a:r>
          <a:r>
            <a:rPr lang="en-CA" sz="2000" b="1" noProof="0" dirty="0"/>
            <a:t>individuals </a:t>
          </a:r>
          <a:r>
            <a:rPr lang="en-CA" sz="2000" noProof="0" dirty="0"/>
            <a:t>with addictions and their </a:t>
          </a:r>
          <a:r>
            <a:rPr lang="en-CA" sz="2000" b="1" noProof="0" dirty="0"/>
            <a:t>families</a:t>
          </a:r>
          <a:r>
            <a:rPr lang="en-CA" sz="2000" noProof="0" dirty="0"/>
            <a:t> in terms of </a:t>
          </a:r>
          <a:r>
            <a:rPr lang="en-CA" sz="2000" b="1" noProof="0" dirty="0"/>
            <a:t>well-being and recovery following addiction therapy</a:t>
          </a:r>
          <a:r>
            <a:rPr lang="en-CA" sz="2000" noProof="0" dirty="0"/>
            <a:t>.</a:t>
          </a:r>
        </a:p>
      </dgm:t>
    </dgm:pt>
    <dgm:pt modelId="{750E8075-5C3C-400F-B9DA-D2C1218CD095}" type="sibTrans" cxnId="{A1EE8CE5-9745-4939-8C3C-070474C5CA0A}">
      <dgm:prSet/>
      <dgm:spPr/>
      <dgm:t>
        <a:bodyPr/>
        <a:lstStyle/>
        <a:p>
          <a:endParaRPr lang="fr-CA" sz="2000"/>
        </a:p>
      </dgm:t>
    </dgm:pt>
    <dgm:pt modelId="{EFFFB014-511A-46BF-84E9-11AF1FF664AF}" type="parTrans" cxnId="{A1EE8CE5-9745-4939-8C3C-070474C5CA0A}">
      <dgm:prSet/>
      <dgm:spPr/>
      <dgm:t>
        <a:bodyPr/>
        <a:lstStyle/>
        <a:p>
          <a:endParaRPr lang="fr-CA" sz="2000"/>
        </a:p>
      </dgm:t>
    </dgm:pt>
    <dgm:pt modelId="{B8AF825E-AE2E-4EF1-8BA2-163F1B0CD5D7}">
      <dgm:prSet phldrT="[Texte]" custT="1"/>
      <dgm:spPr/>
      <dgm:t>
        <a:bodyPr/>
        <a:lstStyle/>
        <a:p>
          <a:r>
            <a:rPr lang="en-CA" sz="2000" noProof="0" dirty="0"/>
            <a:t>1) To define well-being and recovery in the context of addiction according to</a:t>
          </a:r>
          <a:br>
            <a:rPr lang="en-CA" sz="2000" noProof="0" dirty="0"/>
          </a:br>
          <a:r>
            <a:rPr lang="en-CA" sz="2000" noProof="0" dirty="0" err="1"/>
            <a:t>Matimekush</a:t>
          </a:r>
          <a:r>
            <a:rPr lang="en-CA" sz="2000" noProof="0" dirty="0"/>
            <a:t>-Lac John people;</a:t>
          </a:r>
        </a:p>
      </dgm:t>
    </dgm:pt>
    <dgm:pt modelId="{107D322B-3B16-4B85-97BE-26A7543D26A3}" type="sibTrans" cxnId="{479C6D9E-AA10-4DB4-8F41-E1620F363A70}">
      <dgm:prSet/>
      <dgm:spPr/>
      <dgm:t>
        <a:bodyPr/>
        <a:lstStyle/>
        <a:p>
          <a:endParaRPr lang="fr-CA" sz="2000"/>
        </a:p>
      </dgm:t>
    </dgm:pt>
    <dgm:pt modelId="{E8223DDB-6A75-47E3-A3B4-74E3F9D85A83}" type="parTrans" cxnId="{479C6D9E-AA10-4DB4-8F41-E1620F363A70}">
      <dgm:prSet/>
      <dgm:spPr/>
      <dgm:t>
        <a:bodyPr/>
        <a:lstStyle/>
        <a:p>
          <a:endParaRPr lang="fr-CA" sz="2000"/>
        </a:p>
      </dgm:t>
    </dgm:pt>
    <dgm:pt modelId="{6569482C-6C62-4FF6-8657-7FF971E0D95E}">
      <dgm:prSet phldrT="[Texte]" custT="1"/>
      <dgm:spPr/>
      <dgm:t>
        <a:bodyPr/>
        <a:lstStyle/>
        <a:p>
          <a:r>
            <a:rPr lang="en-CA" sz="2000" noProof="0" dirty="0"/>
            <a:t>2) To identify the </a:t>
          </a:r>
          <a:r>
            <a:rPr lang="en-CA" sz="2000" b="1" noProof="0" dirty="0"/>
            <a:t>facilitators </a:t>
          </a:r>
          <a:r>
            <a:rPr lang="en-CA" sz="2000" noProof="0" dirty="0"/>
            <a:t>and </a:t>
          </a:r>
          <a:r>
            <a:rPr lang="en-CA" sz="2000" b="1" noProof="0" dirty="0"/>
            <a:t>barriers </a:t>
          </a:r>
          <a:r>
            <a:rPr lang="en-CA" sz="2000" noProof="0" dirty="0"/>
            <a:t>to addiction recovery encountered by community members following treatment.</a:t>
          </a:r>
        </a:p>
      </dgm:t>
    </dgm:pt>
    <dgm:pt modelId="{10421258-7C05-4F67-BAFF-9648B7475CE6}" type="sibTrans" cxnId="{90718235-D439-4738-AEF8-380D8A9C88C6}">
      <dgm:prSet/>
      <dgm:spPr/>
      <dgm:t>
        <a:bodyPr/>
        <a:lstStyle/>
        <a:p>
          <a:endParaRPr lang="fr-CA" sz="2000"/>
        </a:p>
      </dgm:t>
    </dgm:pt>
    <dgm:pt modelId="{33E0612B-F15B-4D3A-AF19-8A5C9077C22C}" type="parTrans" cxnId="{90718235-D439-4738-AEF8-380D8A9C88C6}">
      <dgm:prSet/>
      <dgm:spPr/>
      <dgm:t>
        <a:bodyPr/>
        <a:lstStyle/>
        <a:p>
          <a:endParaRPr lang="fr-CA" sz="2000"/>
        </a:p>
      </dgm:t>
    </dgm:pt>
    <dgm:pt modelId="{55AD5417-BD99-4B15-8842-FE1828261149}" type="pres">
      <dgm:prSet presAssocID="{F170A681-0A04-48B2-B259-5E3A16271CE1}" presName="Name0" presStyleCnt="0">
        <dgm:presLayoutVars>
          <dgm:dir/>
          <dgm:animLvl val="lvl"/>
          <dgm:resizeHandles val="exact"/>
        </dgm:presLayoutVars>
      </dgm:prSet>
      <dgm:spPr/>
    </dgm:pt>
    <dgm:pt modelId="{E4E3167D-6390-4027-8A71-579FBE90C8FB}" type="pres">
      <dgm:prSet presAssocID="{A041C608-1693-4618-A439-D16E6301509B}" presName="boxAndChildren" presStyleCnt="0"/>
      <dgm:spPr/>
    </dgm:pt>
    <dgm:pt modelId="{D3227EDD-65A1-40BF-8C5F-01F16D31B3F2}" type="pres">
      <dgm:prSet presAssocID="{A041C608-1693-4618-A439-D16E6301509B}" presName="parentTextBox" presStyleLbl="node1" presStyleIdx="0" presStyleCnt="2"/>
      <dgm:spPr/>
    </dgm:pt>
    <dgm:pt modelId="{A1DA58FC-3CFB-47DE-A682-C739769A6237}" type="pres">
      <dgm:prSet presAssocID="{A041C608-1693-4618-A439-D16E6301509B}" presName="entireBox" presStyleLbl="node1" presStyleIdx="0" presStyleCnt="2" custScaleY="194081"/>
      <dgm:spPr/>
    </dgm:pt>
    <dgm:pt modelId="{51C69D99-2D95-44E0-BC76-10392005B485}" type="pres">
      <dgm:prSet presAssocID="{A041C608-1693-4618-A439-D16E6301509B}" presName="descendantBox" presStyleCnt="0"/>
      <dgm:spPr/>
    </dgm:pt>
    <dgm:pt modelId="{5322B6B9-6A2A-4E3C-A166-E13679EDAA27}" type="pres">
      <dgm:prSet presAssocID="{B8AF825E-AE2E-4EF1-8BA2-163F1B0CD5D7}" presName="childTextBox" presStyleLbl="fgAccFollowNode1" presStyleIdx="0" presStyleCnt="2" custScaleY="234656" custLinFactNeighborY="48431">
        <dgm:presLayoutVars>
          <dgm:bulletEnabled val="1"/>
        </dgm:presLayoutVars>
      </dgm:prSet>
      <dgm:spPr/>
    </dgm:pt>
    <dgm:pt modelId="{18A10848-378B-424D-8212-E6845DFEBD3F}" type="pres">
      <dgm:prSet presAssocID="{6569482C-6C62-4FF6-8657-7FF971E0D95E}" presName="childTextBox" presStyleLbl="fgAccFollowNode1" presStyleIdx="1" presStyleCnt="2" custScaleY="234656" custLinFactNeighborY="48431">
        <dgm:presLayoutVars>
          <dgm:bulletEnabled val="1"/>
        </dgm:presLayoutVars>
      </dgm:prSet>
      <dgm:spPr/>
    </dgm:pt>
    <dgm:pt modelId="{2D1872A4-B336-41DB-94FB-26A5B7B92107}" type="pres">
      <dgm:prSet presAssocID="{8232F3A9-84DB-41A5-ACCC-5700725E2AF5}" presName="sp" presStyleCnt="0"/>
      <dgm:spPr/>
    </dgm:pt>
    <dgm:pt modelId="{2B591E1B-0286-43E6-9317-8939801A982C}" type="pres">
      <dgm:prSet presAssocID="{0734D13A-E807-4820-837D-CD7524AA42ED}" presName="arrowAndChildren" presStyleCnt="0"/>
      <dgm:spPr/>
    </dgm:pt>
    <dgm:pt modelId="{D99E8415-A742-4778-BC46-B04CFDC247DE}" type="pres">
      <dgm:prSet presAssocID="{0734D13A-E807-4820-837D-CD7524AA42ED}" presName="parentTextArrow" presStyleLbl="node1" presStyleIdx="1" presStyleCnt="2"/>
      <dgm:spPr/>
    </dgm:pt>
  </dgm:ptLst>
  <dgm:cxnLst>
    <dgm:cxn modelId="{E7786000-87BE-45B5-883B-858CAAFF21E7}" type="presOf" srcId="{B8AF825E-AE2E-4EF1-8BA2-163F1B0CD5D7}" destId="{5322B6B9-6A2A-4E3C-A166-E13679EDAA27}" srcOrd="0" destOrd="0" presId="urn:microsoft.com/office/officeart/2005/8/layout/process4"/>
    <dgm:cxn modelId="{2A74A608-B62D-47D8-A349-CF4ACA8843CD}" type="presOf" srcId="{F170A681-0A04-48B2-B259-5E3A16271CE1}" destId="{55AD5417-BD99-4B15-8842-FE1828261149}" srcOrd="0" destOrd="0" presId="urn:microsoft.com/office/officeart/2005/8/layout/process4"/>
    <dgm:cxn modelId="{66DBB91F-C857-44BB-A7F9-CF76403E77FA}" type="presOf" srcId="{A041C608-1693-4618-A439-D16E6301509B}" destId="{D3227EDD-65A1-40BF-8C5F-01F16D31B3F2}" srcOrd="0" destOrd="0" presId="urn:microsoft.com/office/officeart/2005/8/layout/process4"/>
    <dgm:cxn modelId="{90718235-D439-4738-AEF8-380D8A9C88C6}" srcId="{A041C608-1693-4618-A439-D16E6301509B}" destId="{6569482C-6C62-4FF6-8657-7FF971E0D95E}" srcOrd="1" destOrd="0" parTransId="{33E0612B-F15B-4D3A-AF19-8A5C9077C22C}" sibTransId="{10421258-7C05-4F67-BAFF-9648B7475CE6}"/>
    <dgm:cxn modelId="{BB010C5E-EB03-48B3-9028-10F903FAF1C7}" type="presOf" srcId="{A041C608-1693-4618-A439-D16E6301509B}" destId="{A1DA58FC-3CFB-47DE-A682-C739769A6237}" srcOrd="1" destOrd="0" presId="urn:microsoft.com/office/officeart/2005/8/layout/process4"/>
    <dgm:cxn modelId="{CC4FF242-077A-4921-A40A-5F4F3626782A}" type="presOf" srcId="{0734D13A-E807-4820-837D-CD7524AA42ED}" destId="{D99E8415-A742-4778-BC46-B04CFDC247DE}" srcOrd="0" destOrd="0" presId="urn:microsoft.com/office/officeart/2005/8/layout/process4"/>
    <dgm:cxn modelId="{22350E4A-9A7C-4F0A-A6F2-1D9369A45F0A}" srcId="{F170A681-0A04-48B2-B259-5E3A16271CE1}" destId="{0734D13A-E807-4820-837D-CD7524AA42ED}" srcOrd="0" destOrd="0" parTransId="{416C696B-2998-427A-9220-DF34EDD3E418}" sibTransId="{8232F3A9-84DB-41A5-ACCC-5700725E2AF5}"/>
    <dgm:cxn modelId="{479C6D9E-AA10-4DB4-8F41-E1620F363A70}" srcId="{A041C608-1693-4618-A439-D16E6301509B}" destId="{B8AF825E-AE2E-4EF1-8BA2-163F1B0CD5D7}" srcOrd="0" destOrd="0" parTransId="{E8223DDB-6A75-47E3-A3B4-74E3F9D85A83}" sibTransId="{107D322B-3B16-4B85-97BE-26A7543D26A3}"/>
    <dgm:cxn modelId="{6B433AAC-D779-4A33-AF89-966F5E033E97}" type="presOf" srcId="{6569482C-6C62-4FF6-8657-7FF971E0D95E}" destId="{18A10848-378B-424D-8212-E6845DFEBD3F}" srcOrd="0" destOrd="0" presId="urn:microsoft.com/office/officeart/2005/8/layout/process4"/>
    <dgm:cxn modelId="{A1EE8CE5-9745-4939-8C3C-070474C5CA0A}" srcId="{F170A681-0A04-48B2-B259-5E3A16271CE1}" destId="{A041C608-1693-4618-A439-D16E6301509B}" srcOrd="1" destOrd="0" parTransId="{EFFFB014-511A-46BF-84E9-11AF1FF664AF}" sibTransId="{750E8075-5C3C-400F-B9DA-D2C1218CD095}"/>
    <dgm:cxn modelId="{AFE2E1FB-6593-4422-8D5D-86FD67D7724B}" type="presParOf" srcId="{55AD5417-BD99-4B15-8842-FE1828261149}" destId="{E4E3167D-6390-4027-8A71-579FBE90C8FB}" srcOrd="0" destOrd="0" presId="urn:microsoft.com/office/officeart/2005/8/layout/process4"/>
    <dgm:cxn modelId="{261D4DE1-C3E1-4C77-A87C-30113ECD0BBF}" type="presParOf" srcId="{E4E3167D-6390-4027-8A71-579FBE90C8FB}" destId="{D3227EDD-65A1-40BF-8C5F-01F16D31B3F2}" srcOrd="0" destOrd="0" presId="urn:microsoft.com/office/officeart/2005/8/layout/process4"/>
    <dgm:cxn modelId="{8BDA95F9-8D04-472C-8E84-383B403C2375}" type="presParOf" srcId="{E4E3167D-6390-4027-8A71-579FBE90C8FB}" destId="{A1DA58FC-3CFB-47DE-A682-C739769A6237}" srcOrd="1" destOrd="0" presId="urn:microsoft.com/office/officeart/2005/8/layout/process4"/>
    <dgm:cxn modelId="{AE98ADE6-8E18-4312-8624-6438B7FDAE66}" type="presParOf" srcId="{E4E3167D-6390-4027-8A71-579FBE90C8FB}" destId="{51C69D99-2D95-44E0-BC76-10392005B485}" srcOrd="2" destOrd="0" presId="urn:microsoft.com/office/officeart/2005/8/layout/process4"/>
    <dgm:cxn modelId="{F9CBBD5F-F183-4A17-B304-FF5ADF1FD63E}" type="presParOf" srcId="{51C69D99-2D95-44E0-BC76-10392005B485}" destId="{5322B6B9-6A2A-4E3C-A166-E13679EDAA27}" srcOrd="0" destOrd="0" presId="urn:microsoft.com/office/officeart/2005/8/layout/process4"/>
    <dgm:cxn modelId="{117D04DA-588D-4894-94D6-ADBF09CB7E70}" type="presParOf" srcId="{51C69D99-2D95-44E0-BC76-10392005B485}" destId="{18A10848-378B-424D-8212-E6845DFEBD3F}" srcOrd="1" destOrd="0" presId="urn:microsoft.com/office/officeart/2005/8/layout/process4"/>
    <dgm:cxn modelId="{2EDDE771-0D49-4F54-9591-F655B08AFFEF}" type="presParOf" srcId="{55AD5417-BD99-4B15-8842-FE1828261149}" destId="{2D1872A4-B336-41DB-94FB-26A5B7B92107}" srcOrd="1" destOrd="0" presId="urn:microsoft.com/office/officeart/2005/8/layout/process4"/>
    <dgm:cxn modelId="{B3B55F88-EB41-4606-85CE-8965032CB116}" type="presParOf" srcId="{55AD5417-BD99-4B15-8842-FE1828261149}" destId="{2B591E1B-0286-43E6-9317-8939801A982C}" srcOrd="2" destOrd="0" presId="urn:microsoft.com/office/officeart/2005/8/layout/process4"/>
    <dgm:cxn modelId="{06BE6CB1-14F3-4D31-9D96-D5AD70F80660}" type="presParOf" srcId="{2B591E1B-0286-43E6-9317-8939801A982C}" destId="{D99E8415-A742-4778-BC46-B04CFDC247DE}" srcOrd="0" destOrd="0" presId="urn:microsoft.com/office/officeart/2005/8/layout/process4"/>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BEDA265-DF8D-4BA2-BF24-C27F2C973003}" type="doc">
      <dgm:prSet loTypeId="urn:microsoft.com/office/officeart/2005/8/layout/default" loCatId="list" qsTypeId="urn:microsoft.com/office/officeart/2005/8/quickstyle/simple1#5" qsCatId="simple" csTypeId="urn:microsoft.com/office/officeart/2005/8/colors/accent1_2#1" csCatId="accent1" phldr="1"/>
      <dgm:spPr/>
      <dgm:t>
        <a:bodyPr/>
        <a:lstStyle/>
        <a:p>
          <a:endParaRPr lang="fr-CA"/>
        </a:p>
      </dgm:t>
    </dgm:pt>
    <dgm:pt modelId="{04DD1E6B-B4F6-46B4-A6B0-3CCCC97071A3}">
      <dgm:prSet phldrT="[Texte]" custT="1"/>
      <dgm:spPr/>
      <dgm:t>
        <a:bodyPr/>
        <a:lstStyle/>
        <a:p>
          <a:r>
            <a:rPr lang="en-CA" sz="3500" noProof="0" dirty="0"/>
            <a:t>Two-eyed seeing</a:t>
          </a:r>
        </a:p>
      </dgm:t>
    </dgm:pt>
    <dgm:pt modelId="{7DFC2B87-C7A6-407F-83B2-57EA32CB38F7}" type="parTrans" cxnId="{E6C507F1-A357-45F8-A25A-547CCE2A476B}">
      <dgm:prSet/>
      <dgm:spPr/>
      <dgm:t>
        <a:bodyPr/>
        <a:lstStyle/>
        <a:p>
          <a:endParaRPr lang="fr-CA"/>
        </a:p>
      </dgm:t>
    </dgm:pt>
    <dgm:pt modelId="{8C90A657-52BB-4A34-895F-D61BEB386BB0}" type="sibTrans" cxnId="{E6C507F1-A357-45F8-A25A-547CCE2A476B}">
      <dgm:prSet/>
      <dgm:spPr/>
      <dgm:t>
        <a:bodyPr/>
        <a:lstStyle/>
        <a:p>
          <a:endParaRPr lang="fr-CA"/>
        </a:p>
      </dgm:t>
    </dgm:pt>
    <dgm:pt modelId="{448CF91E-35FF-41D1-B705-0419D38653EA}" type="pres">
      <dgm:prSet presAssocID="{BBEDA265-DF8D-4BA2-BF24-C27F2C973003}" presName="diagram" presStyleCnt="0">
        <dgm:presLayoutVars>
          <dgm:dir/>
          <dgm:resizeHandles val="exact"/>
        </dgm:presLayoutVars>
      </dgm:prSet>
      <dgm:spPr/>
    </dgm:pt>
    <dgm:pt modelId="{3EB971C7-DAAB-4E37-991D-115A8EC7EBBE}" type="pres">
      <dgm:prSet presAssocID="{04DD1E6B-B4F6-46B4-A6B0-3CCCC97071A3}" presName="node" presStyleLbl="node1" presStyleIdx="0" presStyleCnt="1" custScaleX="78750" custLinFactNeighborX="6717" custLinFactNeighborY="0">
        <dgm:presLayoutVars>
          <dgm:bulletEnabled val="1"/>
        </dgm:presLayoutVars>
      </dgm:prSet>
      <dgm:spPr/>
    </dgm:pt>
  </dgm:ptLst>
  <dgm:cxnLst>
    <dgm:cxn modelId="{14864664-94F8-45CD-A1FE-E0A9ED3BE95D}" type="presOf" srcId="{04DD1E6B-B4F6-46B4-A6B0-3CCCC97071A3}" destId="{3EB971C7-DAAB-4E37-991D-115A8EC7EBBE}" srcOrd="0" destOrd="0" presId="urn:microsoft.com/office/officeart/2005/8/layout/default"/>
    <dgm:cxn modelId="{7117A39B-8F02-4343-947C-B92713BB4E30}" type="presOf" srcId="{BBEDA265-DF8D-4BA2-BF24-C27F2C973003}" destId="{448CF91E-35FF-41D1-B705-0419D38653EA}" srcOrd="0" destOrd="0" presId="urn:microsoft.com/office/officeart/2005/8/layout/default"/>
    <dgm:cxn modelId="{E6C507F1-A357-45F8-A25A-547CCE2A476B}" srcId="{BBEDA265-DF8D-4BA2-BF24-C27F2C973003}" destId="{04DD1E6B-B4F6-46B4-A6B0-3CCCC97071A3}" srcOrd="0" destOrd="0" parTransId="{7DFC2B87-C7A6-407F-83B2-57EA32CB38F7}" sibTransId="{8C90A657-52BB-4A34-895F-D61BEB386BB0}"/>
    <dgm:cxn modelId="{8D4BFD17-E583-435C-9D9D-C1CFD2DA5196}" type="presParOf" srcId="{448CF91E-35FF-41D1-B705-0419D38653EA}" destId="{3EB971C7-DAAB-4E37-991D-115A8EC7EBBE}" srcOrd="0" destOrd="0" presId="urn:microsoft.com/office/officeart/2005/8/layout/defaul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E991470-D0D2-4F4D-BB88-0F6695AE396D}" type="doc">
      <dgm:prSet loTypeId="urn:microsoft.com/office/officeart/2005/8/layout/vProcess5" loCatId="process" qsTypeId="urn:microsoft.com/office/officeart/2005/8/quickstyle/simple1#6" qsCatId="simple" csTypeId="urn:microsoft.com/office/officeart/2005/8/colors/accent3_1#1" csCatId="accent3" phldr="1"/>
      <dgm:spPr/>
      <dgm:t>
        <a:bodyPr/>
        <a:lstStyle/>
        <a:p>
          <a:endParaRPr lang="fr-CA"/>
        </a:p>
      </dgm:t>
    </dgm:pt>
    <dgm:pt modelId="{129A8121-23B9-47DC-85FF-CDEFFEC60C9C}">
      <dgm:prSet phldrT="[Texte]"/>
      <dgm:spPr/>
      <dgm:t>
        <a:bodyPr/>
        <a:lstStyle/>
        <a:p>
          <a:pPr algn="ctr"/>
          <a:r>
            <a:rPr lang="en-CA" noProof="0" dirty="0"/>
            <a:t>Data collection :</a:t>
          </a:r>
          <a:br>
            <a:rPr lang="en-CA" noProof="0" dirty="0"/>
          </a:br>
          <a:r>
            <a:rPr lang="en-CA" noProof="0" dirty="0"/>
            <a:t>Photo-VOICE activity and sharing cercle</a:t>
          </a:r>
        </a:p>
      </dgm:t>
    </dgm:pt>
    <dgm:pt modelId="{4B505295-240F-43CC-8EF3-F69EA311483C}" type="parTrans" cxnId="{0B429694-B124-4CE8-909A-342ACD068982}">
      <dgm:prSet/>
      <dgm:spPr/>
      <dgm:t>
        <a:bodyPr/>
        <a:lstStyle/>
        <a:p>
          <a:endParaRPr lang="fr-CA"/>
        </a:p>
      </dgm:t>
    </dgm:pt>
    <dgm:pt modelId="{3F0F0850-8BE7-47A8-9E10-152B1EA059A1}" type="sibTrans" cxnId="{0B429694-B124-4CE8-909A-342ACD068982}">
      <dgm:prSet/>
      <dgm:spPr/>
      <dgm:t>
        <a:bodyPr/>
        <a:lstStyle/>
        <a:p>
          <a:endParaRPr lang="en-CA" noProof="0" dirty="0"/>
        </a:p>
      </dgm:t>
    </dgm:pt>
    <dgm:pt modelId="{2B36150C-0DC5-4659-B884-83AE45DD1C28}">
      <dgm:prSet phldrT="[Texte]"/>
      <dgm:spPr>
        <a:ln>
          <a:solidFill>
            <a:srgbClr val="00B0F0"/>
          </a:solidFill>
        </a:ln>
      </dgm:spPr>
      <dgm:t>
        <a:bodyPr/>
        <a:lstStyle/>
        <a:p>
          <a:pPr algn="ctr"/>
          <a:r>
            <a:rPr lang="en-CA" noProof="0" dirty="0"/>
            <a:t>Analyses validation:</a:t>
          </a:r>
          <a:br>
            <a:rPr lang="en-CA" noProof="0" dirty="0"/>
          </a:br>
          <a:r>
            <a:rPr lang="en-CA" noProof="0" dirty="0"/>
            <a:t>Sharing cercle with participants &amp; individual or group meetings with advisory committee members</a:t>
          </a:r>
        </a:p>
      </dgm:t>
    </dgm:pt>
    <dgm:pt modelId="{C42D6F1E-CA13-4D76-A49B-3F428D836564}" type="parTrans" cxnId="{E7671897-701B-410C-B4B6-607E65CA343B}">
      <dgm:prSet/>
      <dgm:spPr/>
      <dgm:t>
        <a:bodyPr/>
        <a:lstStyle/>
        <a:p>
          <a:endParaRPr lang="fr-CA"/>
        </a:p>
      </dgm:t>
    </dgm:pt>
    <dgm:pt modelId="{2FC27EBF-85CA-4303-9E84-071B39CCB579}" type="sibTrans" cxnId="{E7671897-701B-410C-B4B6-607E65CA343B}">
      <dgm:prSet/>
      <dgm:spPr/>
      <dgm:t>
        <a:bodyPr/>
        <a:lstStyle/>
        <a:p>
          <a:endParaRPr lang="en-CA" noProof="0" dirty="0"/>
        </a:p>
      </dgm:t>
    </dgm:pt>
    <dgm:pt modelId="{DF9CA078-B34E-4199-9FF2-9446B849BD5E}">
      <dgm:prSet phldrT="[Texte]"/>
      <dgm:spPr>
        <a:ln>
          <a:solidFill>
            <a:schemeClr val="accent4"/>
          </a:solidFill>
        </a:ln>
      </dgm:spPr>
      <dgm:t>
        <a:bodyPr/>
        <a:lstStyle/>
        <a:p>
          <a:pPr algn="ctr"/>
          <a:r>
            <a:rPr lang="en-CA" noProof="0" dirty="0"/>
            <a:t>Knowledge mobilization:</a:t>
          </a:r>
          <a:br>
            <a:rPr lang="en-CA" noProof="0" dirty="0"/>
          </a:br>
          <a:r>
            <a:rPr lang="en-CA" noProof="0" dirty="0"/>
            <a:t>Community gathering and photo-exhibition</a:t>
          </a:r>
        </a:p>
      </dgm:t>
    </dgm:pt>
    <dgm:pt modelId="{82FCE2C8-28E2-4212-999B-F4C338174310}" type="parTrans" cxnId="{FF290A5F-4ECE-4EE1-889A-055BE60CF3A5}">
      <dgm:prSet/>
      <dgm:spPr/>
      <dgm:t>
        <a:bodyPr/>
        <a:lstStyle/>
        <a:p>
          <a:endParaRPr lang="fr-CA"/>
        </a:p>
      </dgm:t>
    </dgm:pt>
    <dgm:pt modelId="{9DE970B6-FB3D-47FC-8DE3-C000E07C8E37}" type="sibTrans" cxnId="{FF290A5F-4ECE-4EE1-889A-055BE60CF3A5}">
      <dgm:prSet/>
      <dgm:spPr/>
      <dgm:t>
        <a:bodyPr/>
        <a:lstStyle/>
        <a:p>
          <a:endParaRPr lang="fr-CA"/>
        </a:p>
      </dgm:t>
    </dgm:pt>
    <dgm:pt modelId="{55D556D0-611E-42EE-9963-46F74A6069EB}" type="pres">
      <dgm:prSet presAssocID="{FE991470-D0D2-4F4D-BB88-0F6695AE396D}" presName="outerComposite" presStyleCnt="0">
        <dgm:presLayoutVars>
          <dgm:chMax val="5"/>
          <dgm:dir/>
          <dgm:resizeHandles val="exact"/>
        </dgm:presLayoutVars>
      </dgm:prSet>
      <dgm:spPr/>
    </dgm:pt>
    <dgm:pt modelId="{463843DC-9705-4FF6-8565-229F4B0E640B}" type="pres">
      <dgm:prSet presAssocID="{FE991470-D0D2-4F4D-BB88-0F6695AE396D}" presName="dummyMaxCanvas" presStyleCnt="0">
        <dgm:presLayoutVars/>
      </dgm:prSet>
      <dgm:spPr/>
    </dgm:pt>
    <dgm:pt modelId="{4A380E67-9A1A-4212-BBCE-D532555E472A}" type="pres">
      <dgm:prSet presAssocID="{FE991470-D0D2-4F4D-BB88-0F6695AE396D}" presName="ThreeNodes_1" presStyleLbl="node1" presStyleIdx="0" presStyleCnt="3">
        <dgm:presLayoutVars>
          <dgm:bulletEnabled val="1"/>
        </dgm:presLayoutVars>
      </dgm:prSet>
      <dgm:spPr/>
    </dgm:pt>
    <dgm:pt modelId="{2044737E-9F5F-4214-8866-2C1AAAAAEE03}" type="pres">
      <dgm:prSet presAssocID="{FE991470-D0D2-4F4D-BB88-0F6695AE396D}" presName="ThreeNodes_2" presStyleLbl="node1" presStyleIdx="1" presStyleCnt="3">
        <dgm:presLayoutVars>
          <dgm:bulletEnabled val="1"/>
        </dgm:presLayoutVars>
      </dgm:prSet>
      <dgm:spPr/>
    </dgm:pt>
    <dgm:pt modelId="{0BF5E425-0238-450F-9A84-F00628282FA3}" type="pres">
      <dgm:prSet presAssocID="{FE991470-D0D2-4F4D-BB88-0F6695AE396D}" presName="ThreeNodes_3" presStyleLbl="node1" presStyleIdx="2" presStyleCnt="3">
        <dgm:presLayoutVars>
          <dgm:bulletEnabled val="1"/>
        </dgm:presLayoutVars>
      </dgm:prSet>
      <dgm:spPr/>
    </dgm:pt>
    <dgm:pt modelId="{1AD425C4-BD1A-4DC0-ABC8-14F97D9C8F96}" type="pres">
      <dgm:prSet presAssocID="{FE991470-D0D2-4F4D-BB88-0F6695AE396D}" presName="ThreeConn_1-2" presStyleLbl="fgAccFollowNode1" presStyleIdx="0" presStyleCnt="2">
        <dgm:presLayoutVars>
          <dgm:bulletEnabled val="1"/>
        </dgm:presLayoutVars>
      </dgm:prSet>
      <dgm:spPr/>
    </dgm:pt>
    <dgm:pt modelId="{03D18678-9F08-4644-9C36-EC911F45777A}" type="pres">
      <dgm:prSet presAssocID="{FE991470-D0D2-4F4D-BB88-0F6695AE396D}" presName="ThreeConn_2-3" presStyleLbl="fgAccFollowNode1" presStyleIdx="1" presStyleCnt="2">
        <dgm:presLayoutVars>
          <dgm:bulletEnabled val="1"/>
        </dgm:presLayoutVars>
      </dgm:prSet>
      <dgm:spPr/>
    </dgm:pt>
    <dgm:pt modelId="{EA780860-39B0-460F-A11E-1A415DF6042B}" type="pres">
      <dgm:prSet presAssocID="{FE991470-D0D2-4F4D-BB88-0F6695AE396D}" presName="ThreeNodes_1_text" presStyleLbl="node1" presStyleIdx="2" presStyleCnt="3">
        <dgm:presLayoutVars>
          <dgm:bulletEnabled val="1"/>
        </dgm:presLayoutVars>
      </dgm:prSet>
      <dgm:spPr/>
    </dgm:pt>
    <dgm:pt modelId="{F6DBC85F-86F9-4BC7-8F15-836835FAE563}" type="pres">
      <dgm:prSet presAssocID="{FE991470-D0D2-4F4D-BB88-0F6695AE396D}" presName="ThreeNodes_2_text" presStyleLbl="node1" presStyleIdx="2" presStyleCnt="3">
        <dgm:presLayoutVars>
          <dgm:bulletEnabled val="1"/>
        </dgm:presLayoutVars>
      </dgm:prSet>
      <dgm:spPr/>
    </dgm:pt>
    <dgm:pt modelId="{A579B0C5-A828-4062-ACC0-53FC6DADB7B3}" type="pres">
      <dgm:prSet presAssocID="{FE991470-D0D2-4F4D-BB88-0F6695AE396D}" presName="ThreeNodes_3_text" presStyleLbl="node1" presStyleIdx="2" presStyleCnt="3">
        <dgm:presLayoutVars>
          <dgm:bulletEnabled val="1"/>
        </dgm:presLayoutVars>
      </dgm:prSet>
      <dgm:spPr/>
    </dgm:pt>
  </dgm:ptLst>
  <dgm:cxnLst>
    <dgm:cxn modelId="{EBD02831-671D-4924-B413-F3C1AB2DAA88}" type="presOf" srcId="{DF9CA078-B34E-4199-9FF2-9446B849BD5E}" destId="{A579B0C5-A828-4062-ACC0-53FC6DADB7B3}" srcOrd="1" destOrd="0" presId="urn:microsoft.com/office/officeart/2005/8/layout/vProcess5"/>
    <dgm:cxn modelId="{62407F32-ABC8-4C1E-83A7-998815AC1660}" type="presOf" srcId="{129A8121-23B9-47DC-85FF-CDEFFEC60C9C}" destId="{4A380E67-9A1A-4212-BBCE-D532555E472A}" srcOrd="0" destOrd="0" presId="urn:microsoft.com/office/officeart/2005/8/layout/vProcess5"/>
    <dgm:cxn modelId="{6F3E835C-CFE4-4823-9CDA-68F3874AEBB4}" type="presOf" srcId="{FE991470-D0D2-4F4D-BB88-0F6695AE396D}" destId="{55D556D0-611E-42EE-9963-46F74A6069EB}" srcOrd="0" destOrd="0" presId="urn:microsoft.com/office/officeart/2005/8/layout/vProcess5"/>
    <dgm:cxn modelId="{FF290A5F-4ECE-4EE1-889A-055BE60CF3A5}" srcId="{FE991470-D0D2-4F4D-BB88-0F6695AE396D}" destId="{DF9CA078-B34E-4199-9FF2-9446B849BD5E}" srcOrd="2" destOrd="0" parTransId="{82FCE2C8-28E2-4212-999B-F4C338174310}" sibTransId="{9DE970B6-FB3D-47FC-8DE3-C000E07C8E37}"/>
    <dgm:cxn modelId="{AA2C4F6E-C0D1-4472-860A-C1F12F19600C}" type="presOf" srcId="{129A8121-23B9-47DC-85FF-CDEFFEC60C9C}" destId="{EA780860-39B0-460F-A11E-1A415DF6042B}" srcOrd="1" destOrd="0" presId="urn:microsoft.com/office/officeart/2005/8/layout/vProcess5"/>
    <dgm:cxn modelId="{D6114E92-A2C8-4CF9-BB44-99E3052BC8D8}" type="presOf" srcId="{2B36150C-0DC5-4659-B884-83AE45DD1C28}" destId="{F6DBC85F-86F9-4BC7-8F15-836835FAE563}" srcOrd="1" destOrd="0" presId="urn:microsoft.com/office/officeart/2005/8/layout/vProcess5"/>
    <dgm:cxn modelId="{0B429694-B124-4CE8-909A-342ACD068982}" srcId="{FE991470-D0D2-4F4D-BB88-0F6695AE396D}" destId="{129A8121-23B9-47DC-85FF-CDEFFEC60C9C}" srcOrd="0" destOrd="0" parTransId="{4B505295-240F-43CC-8EF3-F69EA311483C}" sibTransId="{3F0F0850-8BE7-47A8-9E10-152B1EA059A1}"/>
    <dgm:cxn modelId="{E7671897-701B-410C-B4B6-607E65CA343B}" srcId="{FE991470-D0D2-4F4D-BB88-0F6695AE396D}" destId="{2B36150C-0DC5-4659-B884-83AE45DD1C28}" srcOrd="1" destOrd="0" parTransId="{C42D6F1E-CA13-4D76-A49B-3F428D836564}" sibTransId="{2FC27EBF-85CA-4303-9E84-071B39CCB579}"/>
    <dgm:cxn modelId="{9FA1CF97-86A8-45B3-9543-C45DC4D29CAC}" type="presOf" srcId="{3F0F0850-8BE7-47A8-9E10-152B1EA059A1}" destId="{1AD425C4-BD1A-4DC0-ABC8-14F97D9C8F96}" srcOrd="0" destOrd="0" presId="urn:microsoft.com/office/officeart/2005/8/layout/vProcess5"/>
    <dgm:cxn modelId="{66F366D6-E507-4C38-A227-86C52A88E172}" type="presOf" srcId="{DF9CA078-B34E-4199-9FF2-9446B849BD5E}" destId="{0BF5E425-0238-450F-9A84-F00628282FA3}" srcOrd="0" destOrd="0" presId="urn:microsoft.com/office/officeart/2005/8/layout/vProcess5"/>
    <dgm:cxn modelId="{FAB28BD6-6EB1-4BAE-AED7-5515FC190B9F}" type="presOf" srcId="{2B36150C-0DC5-4659-B884-83AE45DD1C28}" destId="{2044737E-9F5F-4214-8866-2C1AAAAAEE03}" srcOrd="0" destOrd="0" presId="urn:microsoft.com/office/officeart/2005/8/layout/vProcess5"/>
    <dgm:cxn modelId="{95B2A6DE-7C6D-4B54-8C6C-0315380DA105}" type="presOf" srcId="{2FC27EBF-85CA-4303-9E84-071B39CCB579}" destId="{03D18678-9F08-4644-9C36-EC911F45777A}" srcOrd="0" destOrd="0" presId="urn:microsoft.com/office/officeart/2005/8/layout/vProcess5"/>
    <dgm:cxn modelId="{D0905B12-4A5D-4694-99A4-E05AE82C198C}" type="presParOf" srcId="{55D556D0-611E-42EE-9963-46F74A6069EB}" destId="{463843DC-9705-4FF6-8565-229F4B0E640B}" srcOrd="0" destOrd="0" presId="urn:microsoft.com/office/officeart/2005/8/layout/vProcess5"/>
    <dgm:cxn modelId="{92FD7795-965D-4481-AE36-CDF4F8891BA3}" type="presParOf" srcId="{55D556D0-611E-42EE-9963-46F74A6069EB}" destId="{4A380E67-9A1A-4212-BBCE-D532555E472A}" srcOrd="1" destOrd="0" presId="urn:microsoft.com/office/officeart/2005/8/layout/vProcess5"/>
    <dgm:cxn modelId="{0F21D6DD-E246-4FD3-9047-2BB522EF553A}" type="presParOf" srcId="{55D556D0-611E-42EE-9963-46F74A6069EB}" destId="{2044737E-9F5F-4214-8866-2C1AAAAAEE03}" srcOrd="2" destOrd="0" presId="urn:microsoft.com/office/officeart/2005/8/layout/vProcess5"/>
    <dgm:cxn modelId="{4899791A-D961-487E-B652-EB5BAC9C8B56}" type="presParOf" srcId="{55D556D0-611E-42EE-9963-46F74A6069EB}" destId="{0BF5E425-0238-450F-9A84-F00628282FA3}" srcOrd="3" destOrd="0" presId="urn:microsoft.com/office/officeart/2005/8/layout/vProcess5"/>
    <dgm:cxn modelId="{110E36BE-B09A-4CCB-ADB1-CE72BE4E6FFD}" type="presParOf" srcId="{55D556D0-611E-42EE-9963-46F74A6069EB}" destId="{1AD425C4-BD1A-4DC0-ABC8-14F97D9C8F96}" srcOrd="4" destOrd="0" presId="urn:microsoft.com/office/officeart/2005/8/layout/vProcess5"/>
    <dgm:cxn modelId="{6AAA0824-D0AD-4D10-A45F-DA5A14746FA1}" type="presParOf" srcId="{55D556D0-611E-42EE-9963-46F74A6069EB}" destId="{03D18678-9F08-4644-9C36-EC911F45777A}" srcOrd="5" destOrd="0" presId="urn:microsoft.com/office/officeart/2005/8/layout/vProcess5"/>
    <dgm:cxn modelId="{33C2A7BD-FFA9-42AE-A7CF-45D4B9805BF9}" type="presParOf" srcId="{55D556D0-611E-42EE-9963-46F74A6069EB}" destId="{EA780860-39B0-460F-A11E-1A415DF6042B}" srcOrd="6" destOrd="0" presId="urn:microsoft.com/office/officeart/2005/8/layout/vProcess5"/>
    <dgm:cxn modelId="{F5F6F4E7-6DD6-4F86-A019-522FE5752349}" type="presParOf" srcId="{55D556D0-611E-42EE-9963-46F74A6069EB}" destId="{F6DBC85F-86F9-4BC7-8F15-836835FAE563}" srcOrd="7" destOrd="0" presId="urn:microsoft.com/office/officeart/2005/8/layout/vProcess5"/>
    <dgm:cxn modelId="{3D1BA2E2-D11B-4FDC-9028-403E463F6A11}" type="presParOf" srcId="{55D556D0-611E-42EE-9963-46F74A6069EB}" destId="{A579B0C5-A828-4062-ACC0-53FC6DADB7B3}" srcOrd="8"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FE991470-D0D2-4F4D-BB88-0F6695AE396D}" type="doc">
      <dgm:prSet loTypeId="urn:microsoft.com/office/officeart/2008/layout/PictureAccentList" loCatId="list" qsTypeId="urn:microsoft.com/office/officeart/2005/8/quickstyle/simple1#7" qsCatId="simple" csTypeId="urn:microsoft.com/office/officeart/2005/8/colors/colorful1#4" csCatId="colorful" phldr="1"/>
      <dgm:spPr/>
      <dgm:t>
        <a:bodyPr/>
        <a:lstStyle/>
        <a:p>
          <a:endParaRPr lang="fr-CA"/>
        </a:p>
      </dgm:t>
    </dgm:pt>
    <dgm:pt modelId="{129A8121-23B9-47DC-85FF-CDEFFEC60C9C}">
      <dgm:prSet phldrT="[Texte]" custT="1"/>
      <dgm:spPr/>
      <dgm:t>
        <a:bodyPr/>
        <a:lstStyle/>
        <a:p>
          <a:r>
            <a:rPr lang="en-CA" sz="2400" noProof="0" dirty="0"/>
            <a:t>Four groups of ≈6 persons affected by addictions at different levels</a:t>
          </a:r>
          <a:endParaRPr lang="en-CA" sz="3500" noProof="0" dirty="0"/>
        </a:p>
      </dgm:t>
    </dgm:pt>
    <dgm:pt modelId="{4B505295-240F-43CC-8EF3-F69EA311483C}" type="parTrans" cxnId="{0B429694-B124-4CE8-909A-342ACD068982}">
      <dgm:prSet/>
      <dgm:spPr/>
      <dgm:t>
        <a:bodyPr/>
        <a:lstStyle/>
        <a:p>
          <a:endParaRPr lang="fr-CA"/>
        </a:p>
      </dgm:t>
    </dgm:pt>
    <dgm:pt modelId="{3F0F0850-8BE7-47A8-9E10-152B1EA059A1}" type="sibTrans" cxnId="{0B429694-B124-4CE8-909A-342ACD068982}">
      <dgm:prSet/>
      <dgm:spPr/>
      <dgm:t>
        <a:bodyPr/>
        <a:lstStyle/>
        <a:p>
          <a:endParaRPr lang="fr-CA"/>
        </a:p>
      </dgm:t>
    </dgm:pt>
    <dgm:pt modelId="{A9162722-CF35-49A8-A313-945C3D834490}">
      <dgm:prSet phldrT="[Texte]" custT="1"/>
      <dgm:spPr/>
      <dgm:t>
        <a:bodyPr/>
        <a:lstStyle/>
        <a:p>
          <a:pPr algn="just">
            <a:spcAft>
              <a:spcPts val="1200"/>
            </a:spcAft>
            <a:buFont typeface="+mj-lt"/>
            <a:buAutoNum type="arabicPeriod"/>
          </a:pPr>
          <a:r>
            <a:rPr lang="en-CA" sz="2000" noProof="0" dirty="0">
              <a:solidFill>
                <a:schemeClr val="tx1"/>
              </a:solidFill>
              <a:effectLst/>
              <a:latin typeface="+mn-lt"/>
              <a:ea typeface="+mn-ea"/>
              <a:cs typeface="+mn-cs"/>
            </a:rPr>
            <a:t>People aged 18+ who are struggling or who struggled with problematic substance use and who have recently experienced therapy in an addiction center </a:t>
          </a:r>
          <a:r>
            <a:rPr lang="en-CA" sz="2000" noProof="0" dirty="0"/>
            <a:t>(3 men, 3 women)</a:t>
          </a:r>
        </a:p>
      </dgm:t>
    </dgm:pt>
    <dgm:pt modelId="{082082ED-613C-4B8A-899A-FA0C991AAB16}" type="parTrans" cxnId="{A6026303-AE96-4F7C-A44F-5D3A79B788AD}">
      <dgm:prSet/>
      <dgm:spPr/>
      <dgm:t>
        <a:bodyPr/>
        <a:lstStyle/>
        <a:p>
          <a:endParaRPr lang="fr-CA"/>
        </a:p>
      </dgm:t>
    </dgm:pt>
    <dgm:pt modelId="{6CA6DD2E-2FC1-44A8-A2EA-5497CE62FDE3}" type="sibTrans" cxnId="{A6026303-AE96-4F7C-A44F-5D3A79B788AD}">
      <dgm:prSet/>
      <dgm:spPr/>
      <dgm:t>
        <a:bodyPr/>
        <a:lstStyle/>
        <a:p>
          <a:endParaRPr lang="fr-CA"/>
        </a:p>
      </dgm:t>
    </dgm:pt>
    <dgm:pt modelId="{AADCBFFE-2663-4B17-B4F1-F741A0FB3105}">
      <dgm:prSet phldrT="[Texte]" custT="1"/>
      <dgm:spPr/>
      <dgm:t>
        <a:bodyPr/>
        <a:lstStyle/>
        <a:p>
          <a:pPr algn="just">
            <a:spcAft>
              <a:spcPts val="1200"/>
            </a:spcAft>
            <a:buFont typeface="+mj-lt"/>
            <a:buAutoNum type="arabicPeriod"/>
          </a:pPr>
          <a:r>
            <a:rPr lang="en-CA" sz="2000" noProof="0" dirty="0"/>
            <a:t>Nurse, NAADAP and other health and social workers (3 social services team members + 2 health services team members)</a:t>
          </a:r>
        </a:p>
      </dgm:t>
    </dgm:pt>
    <dgm:pt modelId="{D403D169-AB05-4028-88E5-B03FF9CE06A2}" type="parTrans" cxnId="{132CE4BA-880F-4990-86CA-FF8F314C2D0C}">
      <dgm:prSet/>
      <dgm:spPr/>
      <dgm:t>
        <a:bodyPr/>
        <a:lstStyle/>
        <a:p>
          <a:endParaRPr lang="fr-CA"/>
        </a:p>
      </dgm:t>
    </dgm:pt>
    <dgm:pt modelId="{1211DDD0-8559-4E4D-9499-CA988DC1EF78}" type="sibTrans" cxnId="{132CE4BA-880F-4990-86CA-FF8F314C2D0C}">
      <dgm:prSet/>
      <dgm:spPr/>
      <dgm:t>
        <a:bodyPr/>
        <a:lstStyle/>
        <a:p>
          <a:endParaRPr lang="fr-CA"/>
        </a:p>
      </dgm:t>
    </dgm:pt>
    <dgm:pt modelId="{0AB6FDCE-DFC3-4792-9E37-41F2569D975C}">
      <dgm:prSet phldrT="[Texte]" custT="1"/>
      <dgm:spPr/>
      <dgm:t>
        <a:bodyPr/>
        <a:lstStyle/>
        <a:p>
          <a:pPr algn="just">
            <a:spcAft>
              <a:spcPts val="1200"/>
            </a:spcAft>
            <a:buFont typeface="+mj-lt"/>
            <a:buAutoNum type="arabicPeriod"/>
          </a:pPr>
          <a:r>
            <a:rPr lang="en-CA" sz="2000" noProof="0" dirty="0">
              <a:solidFill>
                <a:schemeClr val="tx1"/>
              </a:solidFill>
              <a:effectLst/>
              <a:latin typeface="+mn-lt"/>
              <a:ea typeface="+mn-ea"/>
              <a:cs typeface="+mn-cs"/>
            </a:rPr>
            <a:t>Respected people in the community (e.g. Elder, Council members, community services workers) who have experienced addiction and therapy in the past </a:t>
          </a:r>
          <a:r>
            <a:rPr lang="en-CA" sz="2000" noProof="0" dirty="0"/>
            <a:t>(6 women)</a:t>
          </a:r>
        </a:p>
      </dgm:t>
    </dgm:pt>
    <dgm:pt modelId="{DB08B453-C81F-4606-85E2-EEAE648B8817}" type="sibTrans" cxnId="{BADCACC2-22EA-41E9-96C3-01027F2A0E8A}">
      <dgm:prSet/>
      <dgm:spPr/>
      <dgm:t>
        <a:bodyPr/>
        <a:lstStyle/>
        <a:p>
          <a:endParaRPr lang="fr-CA"/>
        </a:p>
      </dgm:t>
    </dgm:pt>
    <dgm:pt modelId="{5D53A0B3-070A-4C33-B889-5BFCFE247A72}" type="parTrans" cxnId="{BADCACC2-22EA-41E9-96C3-01027F2A0E8A}">
      <dgm:prSet/>
      <dgm:spPr/>
      <dgm:t>
        <a:bodyPr/>
        <a:lstStyle/>
        <a:p>
          <a:endParaRPr lang="fr-CA"/>
        </a:p>
      </dgm:t>
    </dgm:pt>
    <dgm:pt modelId="{C1F526AF-AC46-4DF4-850D-9664CC0ECC37}">
      <dgm:prSet phldrT="[Texte]" custT="1"/>
      <dgm:spPr/>
      <dgm:t>
        <a:bodyPr/>
        <a:lstStyle/>
        <a:p>
          <a:pPr algn="just">
            <a:spcAft>
              <a:spcPts val="1200"/>
            </a:spcAft>
            <a:buFont typeface="+mj-lt"/>
            <a:buAutoNum type="arabicPeriod"/>
          </a:pPr>
          <a:r>
            <a:rPr lang="en-CA" sz="2000" noProof="0" dirty="0">
              <a:solidFill>
                <a:schemeClr val="tx1"/>
              </a:solidFill>
              <a:effectLst/>
              <a:latin typeface="+mn-lt"/>
              <a:ea typeface="+mn-ea"/>
              <a:cs typeface="+mn-cs"/>
            </a:rPr>
            <a:t>Family members (aged 14-21) of people who have experienced</a:t>
          </a:r>
          <a:br>
            <a:rPr lang="en-CA" sz="2000" noProof="0" dirty="0">
              <a:solidFill>
                <a:schemeClr val="tx1"/>
              </a:solidFill>
              <a:effectLst/>
              <a:latin typeface="+mn-lt"/>
              <a:ea typeface="+mn-ea"/>
              <a:cs typeface="+mn-cs"/>
            </a:rPr>
          </a:br>
          <a:r>
            <a:rPr lang="en-CA" sz="2000" noProof="0" dirty="0">
              <a:solidFill>
                <a:schemeClr val="tx1"/>
              </a:solidFill>
              <a:effectLst/>
              <a:latin typeface="+mn-lt"/>
              <a:ea typeface="+mn-ea"/>
              <a:cs typeface="+mn-cs"/>
            </a:rPr>
            <a:t>therapy in an addiction center </a:t>
          </a:r>
          <a:r>
            <a:rPr lang="en-CA" sz="2000" noProof="0" dirty="0"/>
            <a:t>(5 [7] youth)</a:t>
          </a:r>
        </a:p>
      </dgm:t>
    </dgm:pt>
    <dgm:pt modelId="{CDF51158-A98E-4F4F-A860-6042C24DDDF8}" type="sibTrans" cxnId="{227766F3-160F-4DE2-8F5C-D5C4C3D01C9A}">
      <dgm:prSet/>
      <dgm:spPr/>
      <dgm:t>
        <a:bodyPr/>
        <a:lstStyle/>
        <a:p>
          <a:endParaRPr lang="fr-CA"/>
        </a:p>
      </dgm:t>
    </dgm:pt>
    <dgm:pt modelId="{7F8E5810-FE02-44DA-9C6C-E8F2096458A4}" type="parTrans" cxnId="{227766F3-160F-4DE2-8F5C-D5C4C3D01C9A}">
      <dgm:prSet/>
      <dgm:spPr/>
      <dgm:t>
        <a:bodyPr/>
        <a:lstStyle/>
        <a:p>
          <a:endParaRPr lang="fr-CA"/>
        </a:p>
      </dgm:t>
    </dgm:pt>
    <dgm:pt modelId="{CABBA385-A9CD-46F8-B65E-A201D5D690BB}" type="pres">
      <dgm:prSet presAssocID="{FE991470-D0D2-4F4D-BB88-0F6695AE396D}" presName="layout" presStyleCnt="0">
        <dgm:presLayoutVars>
          <dgm:chMax/>
          <dgm:chPref/>
          <dgm:dir/>
          <dgm:animOne val="branch"/>
          <dgm:animLvl val="lvl"/>
          <dgm:resizeHandles/>
        </dgm:presLayoutVars>
      </dgm:prSet>
      <dgm:spPr/>
    </dgm:pt>
    <dgm:pt modelId="{64A494DF-40E5-4072-A882-71D4427FD605}" type="pres">
      <dgm:prSet presAssocID="{129A8121-23B9-47DC-85FF-CDEFFEC60C9C}" presName="root" presStyleCnt="0">
        <dgm:presLayoutVars>
          <dgm:chMax/>
          <dgm:chPref val="4"/>
        </dgm:presLayoutVars>
      </dgm:prSet>
      <dgm:spPr/>
    </dgm:pt>
    <dgm:pt modelId="{46248BC7-7584-459B-8C82-9266B777F9E4}" type="pres">
      <dgm:prSet presAssocID="{129A8121-23B9-47DC-85FF-CDEFFEC60C9C}" presName="rootComposite" presStyleCnt="0">
        <dgm:presLayoutVars/>
      </dgm:prSet>
      <dgm:spPr/>
    </dgm:pt>
    <dgm:pt modelId="{707A8C42-1767-41AA-A02C-AECC68E356C9}" type="pres">
      <dgm:prSet presAssocID="{129A8121-23B9-47DC-85FF-CDEFFEC60C9C}" presName="rootText" presStyleLbl="node0" presStyleIdx="0" presStyleCnt="1">
        <dgm:presLayoutVars>
          <dgm:chMax/>
          <dgm:chPref val="4"/>
        </dgm:presLayoutVars>
      </dgm:prSet>
      <dgm:spPr/>
    </dgm:pt>
    <dgm:pt modelId="{FEC2C83B-1FD4-4723-B20E-D0454AB77E84}" type="pres">
      <dgm:prSet presAssocID="{129A8121-23B9-47DC-85FF-CDEFFEC60C9C}" presName="childShape" presStyleCnt="0">
        <dgm:presLayoutVars>
          <dgm:chMax val="0"/>
          <dgm:chPref val="0"/>
        </dgm:presLayoutVars>
      </dgm:prSet>
      <dgm:spPr/>
    </dgm:pt>
    <dgm:pt modelId="{D082AB9A-2DFD-4618-89F3-116EDDFCF140}" type="pres">
      <dgm:prSet presAssocID="{A9162722-CF35-49A8-A313-945C3D834490}" presName="childComposite" presStyleCnt="0">
        <dgm:presLayoutVars>
          <dgm:chMax val="0"/>
          <dgm:chPref val="0"/>
        </dgm:presLayoutVars>
      </dgm:prSet>
      <dgm:spPr/>
    </dgm:pt>
    <dgm:pt modelId="{2E55555A-8CED-476A-B3F0-502548BDDBEA}" type="pres">
      <dgm:prSet presAssocID="{A9162722-CF35-49A8-A313-945C3D834490}" presName="Image" presStyleLbl="node1" presStyleIdx="0" presStyleCnt="4"/>
      <dgm:spPr>
        <a:blipFill>
          <a:blip xmlns:r="http://schemas.openxmlformats.org/officeDocument/2006/relationships">
            <a:extLst>
              <a:ext uri="{96DAC541-7B7A-43D3-8B79-37D633B846F1}">
                <asvg:svgBlip xmlns:asvg="http://schemas.microsoft.com/office/drawing/2016/SVG/main" r:embed="rId1"/>
              </a:ext>
            </a:extLst>
          </a:blip>
          <a:srcRect/>
          <a:stretch>
            <a:fillRect/>
          </a:stretch>
        </a:blipFill>
      </dgm:spPr>
      <dgm:extLst>
        <a:ext uri="{E40237B7-FDA0-4F09-8148-C483321AD2D9}">
          <dgm14:cNvPr xmlns:dgm14="http://schemas.microsoft.com/office/drawing/2010/diagram" id="0" name="" descr="Perdu avec un remplissage uni"/>
        </a:ext>
      </dgm:extLst>
    </dgm:pt>
    <dgm:pt modelId="{B0D0E5FB-8EEA-4B1B-B453-8400B98D6486}" type="pres">
      <dgm:prSet presAssocID="{A9162722-CF35-49A8-A313-945C3D834490}" presName="childText" presStyleLbl="lnNode1" presStyleIdx="0" presStyleCnt="4">
        <dgm:presLayoutVars>
          <dgm:chMax val="0"/>
          <dgm:chPref val="0"/>
          <dgm:bulletEnabled val="1"/>
        </dgm:presLayoutVars>
      </dgm:prSet>
      <dgm:spPr/>
    </dgm:pt>
    <dgm:pt modelId="{61C003D6-5C7C-46DB-B93B-F9FB10B3CBD9}" type="pres">
      <dgm:prSet presAssocID="{0AB6FDCE-DFC3-4792-9E37-41F2569D975C}" presName="childComposite" presStyleCnt="0">
        <dgm:presLayoutVars>
          <dgm:chMax val="0"/>
          <dgm:chPref val="0"/>
        </dgm:presLayoutVars>
      </dgm:prSet>
      <dgm:spPr/>
    </dgm:pt>
    <dgm:pt modelId="{3DDE110A-3931-40FD-B84C-71219591FDC8}" type="pres">
      <dgm:prSet presAssocID="{0AB6FDCE-DFC3-4792-9E37-41F2569D975C}" presName="Image" presStyleLbl="node1" presStyleIdx="1" presStyleCnt="4"/>
      <dgm:spPr>
        <a:blipFill>
          <a:blip xmlns:r="http://schemas.openxmlformats.org/officeDocument/2006/relationships">
            <a:extLs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Flèche en cercle avec un remplissage uni"/>
        </a:ext>
      </dgm:extLst>
    </dgm:pt>
    <dgm:pt modelId="{2DF44331-3D51-455F-A964-7FBB4BEE5CD9}" type="pres">
      <dgm:prSet presAssocID="{0AB6FDCE-DFC3-4792-9E37-41F2569D975C}" presName="childText" presStyleLbl="lnNode1" presStyleIdx="1" presStyleCnt="4">
        <dgm:presLayoutVars>
          <dgm:chMax val="0"/>
          <dgm:chPref val="0"/>
          <dgm:bulletEnabled val="1"/>
        </dgm:presLayoutVars>
      </dgm:prSet>
      <dgm:spPr/>
    </dgm:pt>
    <dgm:pt modelId="{A88AB584-C455-419F-BA7F-DE585B4755A5}" type="pres">
      <dgm:prSet presAssocID="{C1F526AF-AC46-4DF4-850D-9664CC0ECC37}" presName="childComposite" presStyleCnt="0">
        <dgm:presLayoutVars>
          <dgm:chMax val="0"/>
          <dgm:chPref val="0"/>
        </dgm:presLayoutVars>
      </dgm:prSet>
      <dgm:spPr/>
    </dgm:pt>
    <dgm:pt modelId="{C5FF0144-3B50-4391-B56D-DC2E6346B42D}" type="pres">
      <dgm:prSet presAssocID="{C1F526AF-AC46-4DF4-850D-9664CC0ECC37}" presName="Image" presStyleLbl="node1" presStyleIdx="2" presStyleCnt="4"/>
      <dgm:spPr>
        <a:blipFill>
          <a:blip xmlns:r="http://schemas.openxmlformats.org/officeDocument/2006/relationships">
            <a:extLst>
              <a:ext uri="{96DAC541-7B7A-43D3-8B79-37D633B846F1}">
                <asvg:svgBlip xmlns:asvg="http://schemas.microsoft.com/office/drawing/2016/SVG/main" r:embed="rId3"/>
              </a:ext>
            </a:extLst>
          </a:blip>
          <a:srcRect/>
          <a:stretch>
            <a:fillRect/>
          </a:stretch>
        </a:blipFill>
      </dgm:spPr>
      <dgm:extLst>
        <a:ext uri="{E40237B7-FDA0-4F09-8148-C483321AD2D9}">
          <dgm14:cNvPr xmlns:dgm14="http://schemas.microsoft.com/office/drawing/2010/diagram" id="0" name="" descr="Maison1 avec un remplissage uni"/>
        </a:ext>
      </dgm:extLst>
    </dgm:pt>
    <dgm:pt modelId="{2C2D2E75-14BE-4C61-8F6D-E7D159FA940B}" type="pres">
      <dgm:prSet presAssocID="{C1F526AF-AC46-4DF4-850D-9664CC0ECC37}" presName="childText" presStyleLbl="lnNode1" presStyleIdx="2" presStyleCnt="4">
        <dgm:presLayoutVars>
          <dgm:chMax val="0"/>
          <dgm:chPref val="0"/>
          <dgm:bulletEnabled val="1"/>
        </dgm:presLayoutVars>
      </dgm:prSet>
      <dgm:spPr/>
    </dgm:pt>
    <dgm:pt modelId="{E650AD11-5240-4D45-836C-A5405F30D877}" type="pres">
      <dgm:prSet presAssocID="{AADCBFFE-2663-4B17-B4F1-F741A0FB3105}" presName="childComposite" presStyleCnt="0">
        <dgm:presLayoutVars>
          <dgm:chMax val="0"/>
          <dgm:chPref val="0"/>
        </dgm:presLayoutVars>
      </dgm:prSet>
      <dgm:spPr/>
    </dgm:pt>
    <dgm:pt modelId="{859D5AE6-E2F5-43D2-BA76-12E78B3EC281}" type="pres">
      <dgm:prSet presAssocID="{AADCBFFE-2663-4B17-B4F1-F741A0FB3105}" presName="Image" presStyleLbl="node1" presStyleIdx="3" presStyleCnt="4"/>
      <dgm:spPr>
        <a:blipFill>
          <a:blip xmlns:r="http://schemas.openxmlformats.org/officeDocument/2006/relationships">
            <a:extLs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Femme médecin avec un remplissage uni"/>
        </a:ext>
      </dgm:extLst>
    </dgm:pt>
    <dgm:pt modelId="{15FED433-DA83-46D3-98A9-81F37BBE6923}" type="pres">
      <dgm:prSet presAssocID="{AADCBFFE-2663-4B17-B4F1-F741A0FB3105}" presName="childText" presStyleLbl="lnNode1" presStyleIdx="3" presStyleCnt="4">
        <dgm:presLayoutVars>
          <dgm:chMax val="0"/>
          <dgm:chPref val="0"/>
          <dgm:bulletEnabled val="1"/>
        </dgm:presLayoutVars>
      </dgm:prSet>
      <dgm:spPr/>
    </dgm:pt>
  </dgm:ptLst>
  <dgm:cxnLst>
    <dgm:cxn modelId="{A6026303-AE96-4F7C-A44F-5D3A79B788AD}" srcId="{129A8121-23B9-47DC-85FF-CDEFFEC60C9C}" destId="{A9162722-CF35-49A8-A313-945C3D834490}" srcOrd="0" destOrd="0" parTransId="{082082ED-613C-4B8A-899A-FA0C991AAB16}" sibTransId="{6CA6DD2E-2FC1-44A8-A2EA-5497CE62FDE3}"/>
    <dgm:cxn modelId="{C6D4A138-9C82-44D4-BAEA-BF01C1782306}" type="presOf" srcId="{AADCBFFE-2663-4B17-B4F1-F741A0FB3105}" destId="{15FED433-DA83-46D3-98A9-81F37BBE6923}" srcOrd="0" destOrd="0" presId="urn:microsoft.com/office/officeart/2008/layout/PictureAccentList"/>
    <dgm:cxn modelId="{CF75DA84-DC7A-4B78-AABF-6B590BBD7E57}" type="presOf" srcId="{FE991470-D0D2-4F4D-BB88-0F6695AE396D}" destId="{CABBA385-A9CD-46F8-B65E-A201D5D690BB}" srcOrd="0" destOrd="0" presId="urn:microsoft.com/office/officeart/2008/layout/PictureAccentList"/>
    <dgm:cxn modelId="{0B429694-B124-4CE8-909A-342ACD068982}" srcId="{FE991470-D0D2-4F4D-BB88-0F6695AE396D}" destId="{129A8121-23B9-47DC-85FF-CDEFFEC60C9C}" srcOrd="0" destOrd="0" parTransId="{4B505295-240F-43CC-8EF3-F69EA311483C}" sibTransId="{3F0F0850-8BE7-47A8-9E10-152B1EA059A1}"/>
    <dgm:cxn modelId="{6F9E1597-EE45-4899-8052-70B6310A91AD}" type="presOf" srcId="{A9162722-CF35-49A8-A313-945C3D834490}" destId="{B0D0E5FB-8EEA-4B1B-B453-8400B98D6486}" srcOrd="0" destOrd="0" presId="urn:microsoft.com/office/officeart/2008/layout/PictureAccentList"/>
    <dgm:cxn modelId="{034E55B5-2034-46AA-A8C1-3EB60458B228}" type="presOf" srcId="{C1F526AF-AC46-4DF4-850D-9664CC0ECC37}" destId="{2C2D2E75-14BE-4C61-8F6D-E7D159FA940B}" srcOrd="0" destOrd="0" presId="urn:microsoft.com/office/officeart/2008/layout/PictureAccentList"/>
    <dgm:cxn modelId="{677B36B8-8635-4C39-A29D-4BE4E49F3E16}" type="presOf" srcId="{0AB6FDCE-DFC3-4792-9E37-41F2569D975C}" destId="{2DF44331-3D51-455F-A964-7FBB4BEE5CD9}" srcOrd="0" destOrd="0" presId="urn:microsoft.com/office/officeart/2008/layout/PictureAccentList"/>
    <dgm:cxn modelId="{132CE4BA-880F-4990-86CA-FF8F314C2D0C}" srcId="{129A8121-23B9-47DC-85FF-CDEFFEC60C9C}" destId="{AADCBFFE-2663-4B17-B4F1-F741A0FB3105}" srcOrd="3" destOrd="0" parTransId="{D403D169-AB05-4028-88E5-B03FF9CE06A2}" sibTransId="{1211DDD0-8559-4E4D-9499-CA988DC1EF78}"/>
    <dgm:cxn modelId="{BADCACC2-22EA-41E9-96C3-01027F2A0E8A}" srcId="{129A8121-23B9-47DC-85FF-CDEFFEC60C9C}" destId="{0AB6FDCE-DFC3-4792-9E37-41F2569D975C}" srcOrd="1" destOrd="0" parTransId="{5D53A0B3-070A-4C33-B889-5BFCFE247A72}" sibTransId="{DB08B453-C81F-4606-85E2-EEAE648B8817}"/>
    <dgm:cxn modelId="{9171F5F0-B439-47B2-86F9-B81C04383DE9}" type="presOf" srcId="{129A8121-23B9-47DC-85FF-CDEFFEC60C9C}" destId="{707A8C42-1767-41AA-A02C-AECC68E356C9}" srcOrd="0" destOrd="0" presId="urn:microsoft.com/office/officeart/2008/layout/PictureAccentList"/>
    <dgm:cxn modelId="{227766F3-160F-4DE2-8F5C-D5C4C3D01C9A}" srcId="{129A8121-23B9-47DC-85FF-CDEFFEC60C9C}" destId="{C1F526AF-AC46-4DF4-850D-9664CC0ECC37}" srcOrd="2" destOrd="0" parTransId="{7F8E5810-FE02-44DA-9C6C-E8F2096458A4}" sibTransId="{CDF51158-A98E-4F4F-A860-6042C24DDDF8}"/>
    <dgm:cxn modelId="{578E825A-1255-45E6-B219-B3B006ADB163}" type="presParOf" srcId="{CABBA385-A9CD-46F8-B65E-A201D5D690BB}" destId="{64A494DF-40E5-4072-A882-71D4427FD605}" srcOrd="0" destOrd="0" presId="urn:microsoft.com/office/officeart/2008/layout/PictureAccentList"/>
    <dgm:cxn modelId="{FF0ADA35-6D04-4122-890E-F8EC3B9BD2E1}" type="presParOf" srcId="{64A494DF-40E5-4072-A882-71D4427FD605}" destId="{46248BC7-7584-459B-8C82-9266B777F9E4}" srcOrd="0" destOrd="0" presId="urn:microsoft.com/office/officeart/2008/layout/PictureAccentList"/>
    <dgm:cxn modelId="{C381B734-49E8-41ED-879C-371F0D9169FA}" type="presParOf" srcId="{46248BC7-7584-459B-8C82-9266B777F9E4}" destId="{707A8C42-1767-41AA-A02C-AECC68E356C9}" srcOrd="0" destOrd="0" presId="urn:microsoft.com/office/officeart/2008/layout/PictureAccentList"/>
    <dgm:cxn modelId="{B4BF60C8-6DF6-4332-B819-EBAB2565C929}" type="presParOf" srcId="{64A494DF-40E5-4072-A882-71D4427FD605}" destId="{FEC2C83B-1FD4-4723-B20E-D0454AB77E84}" srcOrd="1" destOrd="0" presId="urn:microsoft.com/office/officeart/2008/layout/PictureAccentList"/>
    <dgm:cxn modelId="{16DC2EC4-F261-4D47-896D-470582A80B05}" type="presParOf" srcId="{FEC2C83B-1FD4-4723-B20E-D0454AB77E84}" destId="{D082AB9A-2DFD-4618-89F3-116EDDFCF140}" srcOrd="0" destOrd="0" presId="urn:microsoft.com/office/officeart/2008/layout/PictureAccentList"/>
    <dgm:cxn modelId="{87564ECA-B119-4ADA-B4A4-C8E0A252CFB6}" type="presParOf" srcId="{D082AB9A-2DFD-4618-89F3-116EDDFCF140}" destId="{2E55555A-8CED-476A-B3F0-502548BDDBEA}" srcOrd="0" destOrd="0" presId="urn:microsoft.com/office/officeart/2008/layout/PictureAccentList"/>
    <dgm:cxn modelId="{F328297E-EC89-40A1-9903-8A0B1424D38F}" type="presParOf" srcId="{D082AB9A-2DFD-4618-89F3-116EDDFCF140}" destId="{B0D0E5FB-8EEA-4B1B-B453-8400B98D6486}" srcOrd="1" destOrd="0" presId="urn:microsoft.com/office/officeart/2008/layout/PictureAccentList"/>
    <dgm:cxn modelId="{A150205D-6946-422C-8457-0D6F6944D8C1}" type="presParOf" srcId="{FEC2C83B-1FD4-4723-B20E-D0454AB77E84}" destId="{61C003D6-5C7C-46DB-B93B-F9FB10B3CBD9}" srcOrd="1" destOrd="0" presId="urn:microsoft.com/office/officeart/2008/layout/PictureAccentList"/>
    <dgm:cxn modelId="{A0A73D64-6527-46BA-87EE-F66ABB10215B}" type="presParOf" srcId="{61C003D6-5C7C-46DB-B93B-F9FB10B3CBD9}" destId="{3DDE110A-3931-40FD-B84C-71219591FDC8}" srcOrd="0" destOrd="0" presId="urn:microsoft.com/office/officeart/2008/layout/PictureAccentList"/>
    <dgm:cxn modelId="{6C961DC6-F679-4CFD-B2EB-006F0419816E}" type="presParOf" srcId="{61C003D6-5C7C-46DB-B93B-F9FB10B3CBD9}" destId="{2DF44331-3D51-455F-A964-7FBB4BEE5CD9}" srcOrd="1" destOrd="0" presId="urn:microsoft.com/office/officeart/2008/layout/PictureAccentList"/>
    <dgm:cxn modelId="{62D80512-E8E2-4A9D-B2E9-6B302FE1B3F6}" type="presParOf" srcId="{FEC2C83B-1FD4-4723-B20E-D0454AB77E84}" destId="{A88AB584-C455-419F-BA7F-DE585B4755A5}" srcOrd="2" destOrd="0" presId="urn:microsoft.com/office/officeart/2008/layout/PictureAccentList"/>
    <dgm:cxn modelId="{08CB0588-D748-4598-8F00-EABBA5B5B99E}" type="presParOf" srcId="{A88AB584-C455-419F-BA7F-DE585B4755A5}" destId="{C5FF0144-3B50-4391-B56D-DC2E6346B42D}" srcOrd="0" destOrd="0" presId="urn:microsoft.com/office/officeart/2008/layout/PictureAccentList"/>
    <dgm:cxn modelId="{911EC157-D197-476E-B59E-1B3C901DF973}" type="presParOf" srcId="{A88AB584-C455-419F-BA7F-DE585B4755A5}" destId="{2C2D2E75-14BE-4C61-8F6D-E7D159FA940B}" srcOrd="1" destOrd="0" presId="urn:microsoft.com/office/officeart/2008/layout/PictureAccentList"/>
    <dgm:cxn modelId="{9B3D68E3-94D1-4BA7-9DDF-5446D166E33D}" type="presParOf" srcId="{FEC2C83B-1FD4-4723-B20E-D0454AB77E84}" destId="{E650AD11-5240-4D45-836C-A5405F30D877}" srcOrd="3" destOrd="0" presId="urn:microsoft.com/office/officeart/2008/layout/PictureAccentList"/>
    <dgm:cxn modelId="{43B607D6-5287-4CED-A300-6E261DCF975A}" type="presParOf" srcId="{E650AD11-5240-4D45-836C-A5405F30D877}" destId="{859D5AE6-E2F5-43D2-BA76-12E78B3EC281}" srcOrd="0" destOrd="0" presId="urn:microsoft.com/office/officeart/2008/layout/PictureAccentList"/>
    <dgm:cxn modelId="{5F55E5CF-3A2A-43C9-8578-85F452FE90DA}" type="presParOf" srcId="{E650AD11-5240-4D45-836C-A5405F30D877}" destId="{15FED433-DA83-46D3-98A9-81F37BBE6923}" srcOrd="1" destOrd="0" presId="urn:microsoft.com/office/officeart/2008/layout/PictureAccent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FE991470-D0D2-4F4D-BB88-0F6695AE396D}" type="doc">
      <dgm:prSet loTypeId="urn:microsoft.com/office/officeart/2008/layout/PictureAccentList" loCatId="list" qsTypeId="urn:microsoft.com/office/officeart/2005/8/quickstyle/simple1#7" qsCatId="simple" csTypeId="urn:microsoft.com/office/officeart/2005/8/colors/colorful1#4" csCatId="colorful" phldr="1"/>
      <dgm:spPr/>
      <dgm:t>
        <a:bodyPr/>
        <a:lstStyle/>
        <a:p>
          <a:endParaRPr lang="fr-CA"/>
        </a:p>
      </dgm:t>
    </dgm:pt>
    <dgm:pt modelId="{129A8121-23B9-47DC-85FF-CDEFFEC60C9C}">
      <dgm:prSet phldrT="[Texte]" custT="1"/>
      <dgm:spPr/>
      <dgm:t>
        <a:bodyPr/>
        <a:lstStyle/>
        <a:p>
          <a:r>
            <a:rPr lang="en-CA" sz="2400" noProof="0" dirty="0"/>
            <a:t>Four groups of ≈6 persons affected by addictions at different levels</a:t>
          </a:r>
          <a:endParaRPr lang="en-CA" sz="3500" noProof="0" dirty="0"/>
        </a:p>
      </dgm:t>
    </dgm:pt>
    <dgm:pt modelId="{4B505295-240F-43CC-8EF3-F69EA311483C}" type="parTrans" cxnId="{0B429694-B124-4CE8-909A-342ACD068982}">
      <dgm:prSet/>
      <dgm:spPr/>
      <dgm:t>
        <a:bodyPr/>
        <a:lstStyle/>
        <a:p>
          <a:endParaRPr lang="fr-CA"/>
        </a:p>
      </dgm:t>
    </dgm:pt>
    <dgm:pt modelId="{3F0F0850-8BE7-47A8-9E10-152B1EA059A1}" type="sibTrans" cxnId="{0B429694-B124-4CE8-909A-342ACD068982}">
      <dgm:prSet/>
      <dgm:spPr/>
      <dgm:t>
        <a:bodyPr/>
        <a:lstStyle/>
        <a:p>
          <a:endParaRPr lang="fr-CA"/>
        </a:p>
      </dgm:t>
    </dgm:pt>
    <dgm:pt modelId="{A9162722-CF35-49A8-A313-945C3D834490}">
      <dgm:prSet phldrT="[Texte]" custT="1"/>
      <dgm:spPr>
        <a:noFill/>
      </dgm:spPr>
      <dgm:t>
        <a:bodyPr/>
        <a:lstStyle/>
        <a:p>
          <a:pPr algn="just">
            <a:spcAft>
              <a:spcPts val="1200"/>
            </a:spcAft>
            <a:buFont typeface="+mj-lt"/>
            <a:buAutoNum type="arabicPeriod"/>
          </a:pPr>
          <a:r>
            <a:rPr lang="en-CA" sz="2000" noProof="0" dirty="0">
              <a:solidFill>
                <a:schemeClr val="tx1"/>
              </a:solidFill>
              <a:effectLst/>
              <a:latin typeface="+mn-lt"/>
              <a:ea typeface="+mn-ea"/>
              <a:cs typeface="+mn-cs"/>
            </a:rPr>
            <a:t>People aged 18+ who are struggling or who struggled with problematic substance use and who have recently experienced therapy in an addiction center </a:t>
          </a:r>
          <a:r>
            <a:rPr lang="en-CA" sz="2000" noProof="0" dirty="0"/>
            <a:t>(3 men, 3 women)</a:t>
          </a:r>
        </a:p>
      </dgm:t>
    </dgm:pt>
    <dgm:pt modelId="{082082ED-613C-4B8A-899A-FA0C991AAB16}" type="parTrans" cxnId="{A6026303-AE96-4F7C-A44F-5D3A79B788AD}">
      <dgm:prSet/>
      <dgm:spPr/>
      <dgm:t>
        <a:bodyPr/>
        <a:lstStyle/>
        <a:p>
          <a:endParaRPr lang="fr-CA"/>
        </a:p>
      </dgm:t>
    </dgm:pt>
    <dgm:pt modelId="{6CA6DD2E-2FC1-44A8-A2EA-5497CE62FDE3}" type="sibTrans" cxnId="{A6026303-AE96-4F7C-A44F-5D3A79B788AD}">
      <dgm:prSet/>
      <dgm:spPr/>
      <dgm:t>
        <a:bodyPr/>
        <a:lstStyle/>
        <a:p>
          <a:endParaRPr lang="fr-CA"/>
        </a:p>
      </dgm:t>
    </dgm:pt>
    <dgm:pt modelId="{AADCBFFE-2663-4B17-B4F1-F741A0FB3105}">
      <dgm:prSet phldrT="[Texte]" custT="1"/>
      <dgm:spPr>
        <a:noFill/>
      </dgm:spPr>
      <dgm:t>
        <a:bodyPr/>
        <a:lstStyle/>
        <a:p>
          <a:pPr algn="just">
            <a:spcAft>
              <a:spcPts val="1200"/>
            </a:spcAft>
            <a:buFont typeface="+mj-lt"/>
            <a:buAutoNum type="arabicPeriod"/>
          </a:pPr>
          <a:r>
            <a:rPr lang="en-CA" sz="2000" noProof="0" dirty="0"/>
            <a:t>Nurse, NAADAP and other health and social workers (3 social services team members + 2 health services team members)</a:t>
          </a:r>
        </a:p>
      </dgm:t>
    </dgm:pt>
    <dgm:pt modelId="{D403D169-AB05-4028-88E5-B03FF9CE06A2}" type="parTrans" cxnId="{132CE4BA-880F-4990-86CA-FF8F314C2D0C}">
      <dgm:prSet/>
      <dgm:spPr/>
      <dgm:t>
        <a:bodyPr/>
        <a:lstStyle/>
        <a:p>
          <a:endParaRPr lang="fr-CA"/>
        </a:p>
      </dgm:t>
    </dgm:pt>
    <dgm:pt modelId="{1211DDD0-8559-4E4D-9499-CA988DC1EF78}" type="sibTrans" cxnId="{132CE4BA-880F-4990-86CA-FF8F314C2D0C}">
      <dgm:prSet/>
      <dgm:spPr/>
      <dgm:t>
        <a:bodyPr/>
        <a:lstStyle/>
        <a:p>
          <a:endParaRPr lang="fr-CA"/>
        </a:p>
      </dgm:t>
    </dgm:pt>
    <dgm:pt modelId="{0AB6FDCE-DFC3-4792-9E37-41F2569D975C}">
      <dgm:prSet phldrT="[Texte]" custT="1"/>
      <dgm:spPr>
        <a:noFill/>
      </dgm:spPr>
      <dgm:t>
        <a:bodyPr/>
        <a:lstStyle/>
        <a:p>
          <a:pPr algn="just">
            <a:spcAft>
              <a:spcPts val="1200"/>
            </a:spcAft>
            <a:buFont typeface="+mj-lt"/>
            <a:buAutoNum type="arabicPeriod"/>
          </a:pPr>
          <a:r>
            <a:rPr lang="en-CA" sz="2000" noProof="0" dirty="0">
              <a:solidFill>
                <a:schemeClr val="tx1"/>
              </a:solidFill>
              <a:effectLst/>
              <a:latin typeface="+mn-lt"/>
              <a:ea typeface="+mn-ea"/>
              <a:cs typeface="+mn-cs"/>
            </a:rPr>
            <a:t>Respected people in the community (e.g. Elder, Council members, community services workers) who have experienced addiction and therapy in the past </a:t>
          </a:r>
          <a:r>
            <a:rPr lang="en-CA" sz="2000" noProof="0" dirty="0"/>
            <a:t>(6 women)</a:t>
          </a:r>
        </a:p>
      </dgm:t>
    </dgm:pt>
    <dgm:pt modelId="{DB08B453-C81F-4606-85E2-EEAE648B8817}" type="sibTrans" cxnId="{BADCACC2-22EA-41E9-96C3-01027F2A0E8A}">
      <dgm:prSet/>
      <dgm:spPr/>
      <dgm:t>
        <a:bodyPr/>
        <a:lstStyle/>
        <a:p>
          <a:endParaRPr lang="fr-CA"/>
        </a:p>
      </dgm:t>
    </dgm:pt>
    <dgm:pt modelId="{5D53A0B3-070A-4C33-B889-5BFCFE247A72}" type="parTrans" cxnId="{BADCACC2-22EA-41E9-96C3-01027F2A0E8A}">
      <dgm:prSet/>
      <dgm:spPr/>
      <dgm:t>
        <a:bodyPr/>
        <a:lstStyle/>
        <a:p>
          <a:endParaRPr lang="fr-CA"/>
        </a:p>
      </dgm:t>
    </dgm:pt>
    <dgm:pt modelId="{C1F526AF-AC46-4DF4-850D-9664CC0ECC37}">
      <dgm:prSet phldrT="[Texte]" custT="1"/>
      <dgm:spPr>
        <a:solidFill>
          <a:srgbClr val="FF99CC"/>
        </a:solidFill>
      </dgm:spPr>
      <dgm:t>
        <a:bodyPr/>
        <a:lstStyle/>
        <a:p>
          <a:pPr algn="just">
            <a:spcAft>
              <a:spcPts val="1200"/>
            </a:spcAft>
            <a:buFont typeface="+mj-lt"/>
            <a:buAutoNum type="arabicPeriod"/>
          </a:pPr>
          <a:r>
            <a:rPr lang="en-CA" sz="2000" noProof="0" dirty="0">
              <a:solidFill>
                <a:schemeClr val="tx1"/>
              </a:solidFill>
              <a:effectLst/>
              <a:latin typeface="+mn-lt"/>
              <a:ea typeface="+mn-ea"/>
              <a:cs typeface="+mn-cs"/>
            </a:rPr>
            <a:t>Family members (aged 14-21) of people who have experienced</a:t>
          </a:r>
          <a:br>
            <a:rPr lang="en-CA" sz="2000" noProof="0" dirty="0">
              <a:solidFill>
                <a:schemeClr val="tx1"/>
              </a:solidFill>
              <a:effectLst/>
              <a:latin typeface="+mn-lt"/>
              <a:ea typeface="+mn-ea"/>
              <a:cs typeface="+mn-cs"/>
            </a:rPr>
          </a:br>
          <a:r>
            <a:rPr lang="en-CA" sz="2000" noProof="0" dirty="0">
              <a:solidFill>
                <a:schemeClr val="tx1"/>
              </a:solidFill>
              <a:effectLst/>
              <a:latin typeface="+mn-lt"/>
              <a:ea typeface="+mn-ea"/>
              <a:cs typeface="+mn-cs"/>
            </a:rPr>
            <a:t>therapy in an addiction center </a:t>
          </a:r>
          <a:r>
            <a:rPr lang="en-CA" sz="2000" noProof="0" dirty="0"/>
            <a:t>(5 [7] youth)</a:t>
          </a:r>
        </a:p>
      </dgm:t>
    </dgm:pt>
    <dgm:pt modelId="{CDF51158-A98E-4F4F-A860-6042C24DDDF8}" type="sibTrans" cxnId="{227766F3-160F-4DE2-8F5C-D5C4C3D01C9A}">
      <dgm:prSet/>
      <dgm:spPr/>
      <dgm:t>
        <a:bodyPr/>
        <a:lstStyle/>
        <a:p>
          <a:endParaRPr lang="fr-CA"/>
        </a:p>
      </dgm:t>
    </dgm:pt>
    <dgm:pt modelId="{7F8E5810-FE02-44DA-9C6C-E8F2096458A4}" type="parTrans" cxnId="{227766F3-160F-4DE2-8F5C-D5C4C3D01C9A}">
      <dgm:prSet/>
      <dgm:spPr/>
      <dgm:t>
        <a:bodyPr/>
        <a:lstStyle/>
        <a:p>
          <a:endParaRPr lang="fr-CA"/>
        </a:p>
      </dgm:t>
    </dgm:pt>
    <dgm:pt modelId="{CABBA385-A9CD-46F8-B65E-A201D5D690BB}" type="pres">
      <dgm:prSet presAssocID="{FE991470-D0D2-4F4D-BB88-0F6695AE396D}" presName="layout" presStyleCnt="0">
        <dgm:presLayoutVars>
          <dgm:chMax/>
          <dgm:chPref/>
          <dgm:dir/>
          <dgm:animOne val="branch"/>
          <dgm:animLvl val="lvl"/>
          <dgm:resizeHandles/>
        </dgm:presLayoutVars>
      </dgm:prSet>
      <dgm:spPr/>
    </dgm:pt>
    <dgm:pt modelId="{64A494DF-40E5-4072-A882-71D4427FD605}" type="pres">
      <dgm:prSet presAssocID="{129A8121-23B9-47DC-85FF-CDEFFEC60C9C}" presName="root" presStyleCnt="0">
        <dgm:presLayoutVars>
          <dgm:chMax/>
          <dgm:chPref val="4"/>
        </dgm:presLayoutVars>
      </dgm:prSet>
      <dgm:spPr/>
    </dgm:pt>
    <dgm:pt modelId="{46248BC7-7584-459B-8C82-9266B777F9E4}" type="pres">
      <dgm:prSet presAssocID="{129A8121-23B9-47DC-85FF-CDEFFEC60C9C}" presName="rootComposite" presStyleCnt="0">
        <dgm:presLayoutVars/>
      </dgm:prSet>
      <dgm:spPr/>
    </dgm:pt>
    <dgm:pt modelId="{707A8C42-1767-41AA-A02C-AECC68E356C9}" type="pres">
      <dgm:prSet presAssocID="{129A8121-23B9-47DC-85FF-CDEFFEC60C9C}" presName="rootText" presStyleLbl="node0" presStyleIdx="0" presStyleCnt="1">
        <dgm:presLayoutVars>
          <dgm:chMax/>
          <dgm:chPref val="4"/>
        </dgm:presLayoutVars>
      </dgm:prSet>
      <dgm:spPr/>
    </dgm:pt>
    <dgm:pt modelId="{FEC2C83B-1FD4-4723-B20E-D0454AB77E84}" type="pres">
      <dgm:prSet presAssocID="{129A8121-23B9-47DC-85FF-CDEFFEC60C9C}" presName="childShape" presStyleCnt="0">
        <dgm:presLayoutVars>
          <dgm:chMax val="0"/>
          <dgm:chPref val="0"/>
        </dgm:presLayoutVars>
      </dgm:prSet>
      <dgm:spPr/>
    </dgm:pt>
    <dgm:pt modelId="{D082AB9A-2DFD-4618-89F3-116EDDFCF140}" type="pres">
      <dgm:prSet presAssocID="{A9162722-CF35-49A8-A313-945C3D834490}" presName="childComposite" presStyleCnt="0">
        <dgm:presLayoutVars>
          <dgm:chMax val="0"/>
          <dgm:chPref val="0"/>
        </dgm:presLayoutVars>
      </dgm:prSet>
      <dgm:spPr/>
    </dgm:pt>
    <dgm:pt modelId="{2E55555A-8CED-476A-B3F0-502548BDDBEA}" type="pres">
      <dgm:prSet presAssocID="{A9162722-CF35-49A8-A313-945C3D834490}" presName="Image" presStyleLbl="node1" presStyleIdx="0" presStyleCnt="4"/>
      <dgm:spPr>
        <a:blipFill>
          <a:blip xmlns:r="http://schemas.openxmlformats.org/officeDocument/2006/relationships">
            <a:extLst>
              <a:ext uri="{96DAC541-7B7A-43D3-8B79-37D633B846F1}">
                <asvg:svgBlip xmlns:asvg="http://schemas.microsoft.com/office/drawing/2016/SVG/main" r:embed="rId1"/>
              </a:ext>
            </a:extLst>
          </a:blip>
          <a:srcRect/>
          <a:stretch>
            <a:fillRect/>
          </a:stretch>
        </a:blipFill>
      </dgm:spPr>
      <dgm:extLst>
        <a:ext uri="{E40237B7-FDA0-4F09-8148-C483321AD2D9}">
          <dgm14:cNvPr xmlns:dgm14="http://schemas.microsoft.com/office/drawing/2010/diagram" id="0" name="" descr="Perdu avec un remplissage uni"/>
        </a:ext>
      </dgm:extLst>
    </dgm:pt>
    <dgm:pt modelId="{B0D0E5FB-8EEA-4B1B-B453-8400B98D6486}" type="pres">
      <dgm:prSet presAssocID="{A9162722-CF35-49A8-A313-945C3D834490}" presName="childText" presStyleLbl="lnNode1" presStyleIdx="0" presStyleCnt="4">
        <dgm:presLayoutVars>
          <dgm:chMax val="0"/>
          <dgm:chPref val="0"/>
          <dgm:bulletEnabled val="1"/>
        </dgm:presLayoutVars>
      </dgm:prSet>
      <dgm:spPr/>
    </dgm:pt>
    <dgm:pt modelId="{61C003D6-5C7C-46DB-B93B-F9FB10B3CBD9}" type="pres">
      <dgm:prSet presAssocID="{0AB6FDCE-DFC3-4792-9E37-41F2569D975C}" presName="childComposite" presStyleCnt="0">
        <dgm:presLayoutVars>
          <dgm:chMax val="0"/>
          <dgm:chPref val="0"/>
        </dgm:presLayoutVars>
      </dgm:prSet>
      <dgm:spPr/>
    </dgm:pt>
    <dgm:pt modelId="{3DDE110A-3931-40FD-B84C-71219591FDC8}" type="pres">
      <dgm:prSet presAssocID="{0AB6FDCE-DFC3-4792-9E37-41F2569D975C}" presName="Image" presStyleLbl="node1" presStyleIdx="1" presStyleCnt="4"/>
      <dgm:spPr>
        <a:blipFill>
          <a:blip xmlns:r="http://schemas.openxmlformats.org/officeDocument/2006/relationships">
            <a:extLs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Flèche en cercle avec un remplissage uni"/>
        </a:ext>
      </dgm:extLst>
    </dgm:pt>
    <dgm:pt modelId="{2DF44331-3D51-455F-A964-7FBB4BEE5CD9}" type="pres">
      <dgm:prSet presAssocID="{0AB6FDCE-DFC3-4792-9E37-41F2569D975C}" presName="childText" presStyleLbl="lnNode1" presStyleIdx="1" presStyleCnt="4">
        <dgm:presLayoutVars>
          <dgm:chMax val="0"/>
          <dgm:chPref val="0"/>
          <dgm:bulletEnabled val="1"/>
        </dgm:presLayoutVars>
      </dgm:prSet>
      <dgm:spPr/>
    </dgm:pt>
    <dgm:pt modelId="{A88AB584-C455-419F-BA7F-DE585B4755A5}" type="pres">
      <dgm:prSet presAssocID="{C1F526AF-AC46-4DF4-850D-9664CC0ECC37}" presName="childComposite" presStyleCnt="0">
        <dgm:presLayoutVars>
          <dgm:chMax val="0"/>
          <dgm:chPref val="0"/>
        </dgm:presLayoutVars>
      </dgm:prSet>
      <dgm:spPr/>
    </dgm:pt>
    <dgm:pt modelId="{C5FF0144-3B50-4391-B56D-DC2E6346B42D}" type="pres">
      <dgm:prSet presAssocID="{C1F526AF-AC46-4DF4-850D-9664CC0ECC37}" presName="Image" presStyleLbl="node1" presStyleIdx="2" presStyleCnt="4"/>
      <dgm:spPr>
        <a:blipFill>
          <a:blip xmlns:r="http://schemas.openxmlformats.org/officeDocument/2006/relationships">
            <a:extLst>
              <a:ext uri="{96DAC541-7B7A-43D3-8B79-37D633B846F1}">
                <asvg:svgBlip xmlns:asvg="http://schemas.microsoft.com/office/drawing/2016/SVG/main" r:embed="rId3"/>
              </a:ext>
            </a:extLst>
          </a:blip>
          <a:srcRect/>
          <a:stretch>
            <a:fillRect/>
          </a:stretch>
        </a:blipFill>
      </dgm:spPr>
      <dgm:extLst>
        <a:ext uri="{E40237B7-FDA0-4F09-8148-C483321AD2D9}">
          <dgm14:cNvPr xmlns:dgm14="http://schemas.microsoft.com/office/drawing/2010/diagram" id="0" name="" descr="Maison1 avec un remplissage uni"/>
        </a:ext>
      </dgm:extLst>
    </dgm:pt>
    <dgm:pt modelId="{2C2D2E75-14BE-4C61-8F6D-E7D159FA940B}" type="pres">
      <dgm:prSet presAssocID="{C1F526AF-AC46-4DF4-850D-9664CC0ECC37}" presName="childText" presStyleLbl="lnNode1" presStyleIdx="2" presStyleCnt="4">
        <dgm:presLayoutVars>
          <dgm:chMax val="0"/>
          <dgm:chPref val="0"/>
          <dgm:bulletEnabled val="1"/>
        </dgm:presLayoutVars>
      </dgm:prSet>
      <dgm:spPr/>
    </dgm:pt>
    <dgm:pt modelId="{E650AD11-5240-4D45-836C-A5405F30D877}" type="pres">
      <dgm:prSet presAssocID="{AADCBFFE-2663-4B17-B4F1-F741A0FB3105}" presName="childComposite" presStyleCnt="0">
        <dgm:presLayoutVars>
          <dgm:chMax val="0"/>
          <dgm:chPref val="0"/>
        </dgm:presLayoutVars>
      </dgm:prSet>
      <dgm:spPr/>
    </dgm:pt>
    <dgm:pt modelId="{859D5AE6-E2F5-43D2-BA76-12E78B3EC281}" type="pres">
      <dgm:prSet presAssocID="{AADCBFFE-2663-4B17-B4F1-F741A0FB3105}" presName="Image" presStyleLbl="node1" presStyleIdx="3" presStyleCnt="4"/>
      <dgm:spPr>
        <a:blipFill>
          <a:blip xmlns:r="http://schemas.openxmlformats.org/officeDocument/2006/relationships">
            <a:extLs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Femme médecin avec un remplissage uni"/>
        </a:ext>
      </dgm:extLst>
    </dgm:pt>
    <dgm:pt modelId="{15FED433-DA83-46D3-98A9-81F37BBE6923}" type="pres">
      <dgm:prSet presAssocID="{AADCBFFE-2663-4B17-B4F1-F741A0FB3105}" presName="childText" presStyleLbl="lnNode1" presStyleIdx="3" presStyleCnt="4">
        <dgm:presLayoutVars>
          <dgm:chMax val="0"/>
          <dgm:chPref val="0"/>
          <dgm:bulletEnabled val="1"/>
        </dgm:presLayoutVars>
      </dgm:prSet>
      <dgm:spPr/>
    </dgm:pt>
  </dgm:ptLst>
  <dgm:cxnLst>
    <dgm:cxn modelId="{A6026303-AE96-4F7C-A44F-5D3A79B788AD}" srcId="{129A8121-23B9-47DC-85FF-CDEFFEC60C9C}" destId="{A9162722-CF35-49A8-A313-945C3D834490}" srcOrd="0" destOrd="0" parTransId="{082082ED-613C-4B8A-899A-FA0C991AAB16}" sibTransId="{6CA6DD2E-2FC1-44A8-A2EA-5497CE62FDE3}"/>
    <dgm:cxn modelId="{C6D4A138-9C82-44D4-BAEA-BF01C1782306}" type="presOf" srcId="{AADCBFFE-2663-4B17-B4F1-F741A0FB3105}" destId="{15FED433-DA83-46D3-98A9-81F37BBE6923}" srcOrd="0" destOrd="0" presId="urn:microsoft.com/office/officeart/2008/layout/PictureAccentList"/>
    <dgm:cxn modelId="{CF75DA84-DC7A-4B78-AABF-6B590BBD7E57}" type="presOf" srcId="{FE991470-D0D2-4F4D-BB88-0F6695AE396D}" destId="{CABBA385-A9CD-46F8-B65E-A201D5D690BB}" srcOrd="0" destOrd="0" presId="urn:microsoft.com/office/officeart/2008/layout/PictureAccentList"/>
    <dgm:cxn modelId="{0B429694-B124-4CE8-909A-342ACD068982}" srcId="{FE991470-D0D2-4F4D-BB88-0F6695AE396D}" destId="{129A8121-23B9-47DC-85FF-CDEFFEC60C9C}" srcOrd="0" destOrd="0" parTransId="{4B505295-240F-43CC-8EF3-F69EA311483C}" sibTransId="{3F0F0850-8BE7-47A8-9E10-152B1EA059A1}"/>
    <dgm:cxn modelId="{6F9E1597-EE45-4899-8052-70B6310A91AD}" type="presOf" srcId="{A9162722-CF35-49A8-A313-945C3D834490}" destId="{B0D0E5FB-8EEA-4B1B-B453-8400B98D6486}" srcOrd="0" destOrd="0" presId="urn:microsoft.com/office/officeart/2008/layout/PictureAccentList"/>
    <dgm:cxn modelId="{034E55B5-2034-46AA-A8C1-3EB60458B228}" type="presOf" srcId="{C1F526AF-AC46-4DF4-850D-9664CC0ECC37}" destId="{2C2D2E75-14BE-4C61-8F6D-E7D159FA940B}" srcOrd="0" destOrd="0" presId="urn:microsoft.com/office/officeart/2008/layout/PictureAccentList"/>
    <dgm:cxn modelId="{677B36B8-8635-4C39-A29D-4BE4E49F3E16}" type="presOf" srcId="{0AB6FDCE-DFC3-4792-9E37-41F2569D975C}" destId="{2DF44331-3D51-455F-A964-7FBB4BEE5CD9}" srcOrd="0" destOrd="0" presId="urn:microsoft.com/office/officeart/2008/layout/PictureAccentList"/>
    <dgm:cxn modelId="{132CE4BA-880F-4990-86CA-FF8F314C2D0C}" srcId="{129A8121-23B9-47DC-85FF-CDEFFEC60C9C}" destId="{AADCBFFE-2663-4B17-B4F1-F741A0FB3105}" srcOrd="3" destOrd="0" parTransId="{D403D169-AB05-4028-88E5-B03FF9CE06A2}" sibTransId="{1211DDD0-8559-4E4D-9499-CA988DC1EF78}"/>
    <dgm:cxn modelId="{BADCACC2-22EA-41E9-96C3-01027F2A0E8A}" srcId="{129A8121-23B9-47DC-85FF-CDEFFEC60C9C}" destId="{0AB6FDCE-DFC3-4792-9E37-41F2569D975C}" srcOrd="1" destOrd="0" parTransId="{5D53A0B3-070A-4C33-B889-5BFCFE247A72}" sibTransId="{DB08B453-C81F-4606-85E2-EEAE648B8817}"/>
    <dgm:cxn modelId="{9171F5F0-B439-47B2-86F9-B81C04383DE9}" type="presOf" srcId="{129A8121-23B9-47DC-85FF-CDEFFEC60C9C}" destId="{707A8C42-1767-41AA-A02C-AECC68E356C9}" srcOrd="0" destOrd="0" presId="urn:microsoft.com/office/officeart/2008/layout/PictureAccentList"/>
    <dgm:cxn modelId="{227766F3-160F-4DE2-8F5C-D5C4C3D01C9A}" srcId="{129A8121-23B9-47DC-85FF-CDEFFEC60C9C}" destId="{C1F526AF-AC46-4DF4-850D-9664CC0ECC37}" srcOrd="2" destOrd="0" parTransId="{7F8E5810-FE02-44DA-9C6C-E8F2096458A4}" sibTransId="{CDF51158-A98E-4F4F-A860-6042C24DDDF8}"/>
    <dgm:cxn modelId="{578E825A-1255-45E6-B219-B3B006ADB163}" type="presParOf" srcId="{CABBA385-A9CD-46F8-B65E-A201D5D690BB}" destId="{64A494DF-40E5-4072-A882-71D4427FD605}" srcOrd="0" destOrd="0" presId="urn:microsoft.com/office/officeart/2008/layout/PictureAccentList"/>
    <dgm:cxn modelId="{FF0ADA35-6D04-4122-890E-F8EC3B9BD2E1}" type="presParOf" srcId="{64A494DF-40E5-4072-A882-71D4427FD605}" destId="{46248BC7-7584-459B-8C82-9266B777F9E4}" srcOrd="0" destOrd="0" presId="urn:microsoft.com/office/officeart/2008/layout/PictureAccentList"/>
    <dgm:cxn modelId="{C381B734-49E8-41ED-879C-371F0D9169FA}" type="presParOf" srcId="{46248BC7-7584-459B-8C82-9266B777F9E4}" destId="{707A8C42-1767-41AA-A02C-AECC68E356C9}" srcOrd="0" destOrd="0" presId="urn:microsoft.com/office/officeart/2008/layout/PictureAccentList"/>
    <dgm:cxn modelId="{B4BF60C8-6DF6-4332-B819-EBAB2565C929}" type="presParOf" srcId="{64A494DF-40E5-4072-A882-71D4427FD605}" destId="{FEC2C83B-1FD4-4723-B20E-D0454AB77E84}" srcOrd="1" destOrd="0" presId="urn:microsoft.com/office/officeart/2008/layout/PictureAccentList"/>
    <dgm:cxn modelId="{16DC2EC4-F261-4D47-896D-470582A80B05}" type="presParOf" srcId="{FEC2C83B-1FD4-4723-B20E-D0454AB77E84}" destId="{D082AB9A-2DFD-4618-89F3-116EDDFCF140}" srcOrd="0" destOrd="0" presId="urn:microsoft.com/office/officeart/2008/layout/PictureAccentList"/>
    <dgm:cxn modelId="{87564ECA-B119-4ADA-B4A4-C8E0A252CFB6}" type="presParOf" srcId="{D082AB9A-2DFD-4618-89F3-116EDDFCF140}" destId="{2E55555A-8CED-476A-B3F0-502548BDDBEA}" srcOrd="0" destOrd="0" presId="urn:microsoft.com/office/officeart/2008/layout/PictureAccentList"/>
    <dgm:cxn modelId="{F328297E-EC89-40A1-9903-8A0B1424D38F}" type="presParOf" srcId="{D082AB9A-2DFD-4618-89F3-116EDDFCF140}" destId="{B0D0E5FB-8EEA-4B1B-B453-8400B98D6486}" srcOrd="1" destOrd="0" presId="urn:microsoft.com/office/officeart/2008/layout/PictureAccentList"/>
    <dgm:cxn modelId="{A150205D-6946-422C-8457-0D6F6944D8C1}" type="presParOf" srcId="{FEC2C83B-1FD4-4723-B20E-D0454AB77E84}" destId="{61C003D6-5C7C-46DB-B93B-F9FB10B3CBD9}" srcOrd="1" destOrd="0" presId="urn:microsoft.com/office/officeart/2008/layout/PictureAccentList"/>
    <dgm:cxn modelId="{A0A73D64-6527-46BA-87EE-F66ABB10215B}" type="presParOf" srcId="{61C003D6-5C7C-46DB-B93B-F9FB10B3CBD9}" destId="{3DDE110A-3931-40FD-B84C-71219591FDC8}" srcOrd="0" destOrd="0" presId="urn:microsoft.com/office/officeart/2008/layout/PictureAccentList"/>
    <dgm:cxn modelId="{6C961DC6-F679-4CFD-B2EB-006F0419816E}" type="presParOf" srcId="{61C003D6-5C7C-46DB-B93B-F9FB10B3CBD9}" destId="{2DF44331-3D51-455F-A964-7FBB4BEE5CD9}" srcOrd="1" destOrd="0" presId="urn:microsoft.com/office/officeart/2008/layout/PictureAccentList"/>
    <dgm:cxn modelId="{62D80512-E8E2-4A9D-B2E9-6B302FE1B3F6}" type="presParOf" srcId="{FEC2C83B-1FD4-4723-B20E-D0454AB77E84}" destId="{A88AB584-C455-419F-BA7F-DE585B4755A5}" srcOrd="2" destOrd="0" presId="urn:microsoft.com/office/officeart/2008/layout/PictureAccentList"/>
    <dgm:cxn modelId="{08CB0588-D748-4598-8F00-EABBA5B5B99E}" type="presParOf" srcId="{A88AB584-C455-419F-BA7F-DE585B4755A5}" destId="{C5FF0144-3B50-4391-B56D-DC2E6346B42D}" srcOrd="0" destOrd="0" presId="urn:microsoft.com/office/officeart/2008/layout/PictureAccentList"/>
    <dgm:cxn modelId="{911EC157-D197-476E-B59E-1B3C901DF973}" type="presParOf" srcId="{A88AB584-C455-419F-BA7F-DE585B4755A5}" destId="{2C2D2E75-14BE-4C61-8F6D-E7D159FA940B}" srcOrd="1" destOrd="0" presId="urn:microsoft.com/office/officeart/2008/layout/PictureAccentList"/>
    <dgm:cxn modelId="{9B3D68E3-94D1-4BA7-9DDF-5446D166E33D}" type="presParOf" srcId="{FEC2C83B-1FD4-4723-B20E-D0454AB77E84}" destId="{E650AD11-5240-4D45-836C-A5405F30D877}" srcOrd="3" destOrd="0" presId="urn:microsoft.com/office/officeart/2008/layout/PictureAccentList"/>
    <dgm:cxn modelId="{43B607D6-5287-4CED-A300-6E261DCF975A}" type="presParOf" srcId="{E650AD11-5240-4D45-836C-A5405F30D877}" destId="{859D5AE6-E2F5-43D2-BA76-12E78B3EC281}" srcOrd="0" destOrd="0" presId="urn:microsoft.com/office/officeart/2008/layout/PictureAccentList"/>
    <dgm:cxn modelId="{5F55E5CF-3A2A-43C9-8578-85F452FE90DA}" type="presParOf" srcId="{E650AD11-5240-4D45-836C-A5405F30D877}" destId="{15FED433-DA83-46D3-98A9-81F37BBE6923}" srcOrd="1" destOrd="0" presId="urn:microsoft.com/office/officeart/2008/layout/PictureAccent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A0791149-E08C-462A-89A7-25026052C2AE}" type="doc">
      <dgm:prSet loTypeId="urn:microsoft.com/office/officeart/2008/layout/CaptionedPictures" loCatId="picture" qsTypeId="urn:microsoft.com/office/officeart/2005/8/quickstyle/simple1#11" qsCatId="simple" csTypeId="urn:microsoft.com/office/officeart/2005/8/colors/accent1_2#3" csCatId="accent1" phldr="1"/>
      <dgm:spPr/>
      <dgm:t>
        <a:bodyPr/>
        <a:lstStyle/>
        <a:p>
          <a:endParaRPr lang="fr-CA"/>
        </a:p>
      </dgm:t>
    </dgm:pt>
    <dgm:pt modelId="{1CF27E50-B341-47A8-9380-57D177436BFA}">
      <dgm:prSet phldrT="[Texte]" phldr="0"/>
      <dgm:spPr/>
      <dgm:t>
        <a:bodyPr/>
        <a:lstStyle/>
        <a:p>
          <a:endParaRPr lang="en-CA" noProof="0" dirty="0"/>
        </a:p>
      </dgm:t>
    </dgm:pt>
    <dgm:pt modelId="{DF1C0854-ABAF-488B-9E62-2C61026FA72C}" type="parTrans" cxnId="{91111313-7A46-489B-9D57-F7CD4A6B59D9}">
      <dgm:prSet/>
      <dgm:spPr/>
      <dgm:t>
        <a:bodyPr/>
        <a:lstStyle/>
        <a:p>
          <a:endParaRPr lang="fr-CA"/>
        </a:p>
      </dgm:t>
    </dgm:pt>
    <dgm:pt modelId="{3B9D9868-440F-4D68-9545-6202ED2E6160}" type="sibTrans" cxnId="{91111313-7A46-489B-9D57-F7CD4A6B59D9}">
      <dgm:prSet/>
      <dgm:spPr/>
      <dgm:t>
        <a:bodyPr/>
        <a:lstStyle/>
        <a:p>
          <a:endParaRPr lang="fr-CA"/>
        </a:p>
      </dgm:t>
    </dgm:pt>
    <dgm:pt modelId="{8BFF7618-4C4D-4DBC-85AE-B4E120753812}">
      <dgm:prSet phldrT="[Texte]" phldr="0"/>
      <dgm:spPr/>
      <dgm:t>
        <a:bodyPr/>
        <a:lstStyle/>
        <a:p>
          <a:endParaRPr lang="en-CA" noProof="0" dirty="0"/>
        </a:p>
      </dgm:t>
    </dgm:pt>
    <dgm:pt modelId="{13E51AB9-14AD-4369-8182-5C6853B57219}" type="parTrans" cxnId="{70C38ACF-50EA-472A-939B-42DBEB941F89}">
      <dgm:prSet/>
      <dgm:spPr/>
      <dgm:t>
        <a:bodyPr/>
        <a:lstStyle/>
        <a:p>
          <a:endParaRPr lang="fr-CA"/>
        </a:p>
      </dgm:t>
    </dgm:pt>
    <dgm:pt modelId="{D0A3A425-A05B-4ADF-A103-B2C8451C79EF}" type="sibTrans" cxnId="{70C38ACF-50EA-472A-939B-42DBEB941F89}">
      <dgm:prSet/>
      <dgm:spPr/>
      <dgm:t>
        <a:bodyPr/>
        <a:lstStyle/>
        <a:p>
          <a:endParaRPr lang="fr-CA"/>
        </a:p>
      </dgm:t>
    </dgm:pt>
    <dgm:pt modelId="{1028F594-E340-4712-A07B-ACF956BA3E1E}">
      <dgm:prSet phldrT="[Texte]" phldr="0"/>
      <dgm:spPr/>
      <dgm:t>
        <a:bodyPr/>
        <a:lstStyle/>
        <a:p>
          <a:r>
            <a:rPr lang="en-CA" noProof="0" dirty="0"/>
            <a:t>Grief</a:t>
          </a:r>
        </a:p>
      </dgm:t>
    </dgm:pt>
    <dgm:pt modelId="{B52F5EDD-0EFF-4B88-8680-BE55285BBE94}" type="parTrans" cxnId="{3587306A-9726-461C-8EE4-99329DF9864F}">
      <dgm:prSet/>
      <dgm:spPr/>
      <dgm:t>
        <a:bodyPr/>
        <a:lstStyle/>
        <a:p>
          <a:endParaRPr lang="fr-CA"/>
        </a:p>
      </dgm:t>
    </dgm:pt>
    <dgm:pt modelId="{989885B2-355D-4EAD-B5F8-4535805D8569}" type="sibTrans" cxnId="{3587306A-9726-461C-8EE4-99329DF9864F}">
      <dgm:prSet/>
      <dgm:spPr/>
      <dgm:t>
        <a:bodyPr/>
        <a:lstStyle/>
        <a:p>
          <a:endParaRPr lang="fr-CA"/>
        </a:p>
      </dgm:t>
    </dgm:pt>
    <dgm:pt modelId="{291F8916-8EC7-4CFC-9ACF-C8149028138C}">
      <dgm:prSet phldrT="[Texte]" phldr="0"/>
      <dgm:spPr/>
      <dgm:t>
        <a:bodyPr/>
        <a:lstStyle/>
        <a:p>
          <a:r>
            <a:rPr lang="en-CA" noProof="0" dirty="0"/>
            <a:t>Feelings of loneliness</a:t>
          </a:r>
        </a:p>
      </dgm:t>
    </dgm:pt>
    <dgm:pt modelId="{108265DF-81BD-4F5B-8743-DC5B00FEF9E2}" type="parTrans" cxnId="{D66E60EF-00B3-4670-B278-03929A7E15CC}">
      <dgm:prSet/>
      <dgm:spPr/>
      <dgm:t>
        <a:bodyPr/>
        <a:lstStyle/>
        <a:p>
          <a:endParaRPr lang="fr-CA"/>
        </a:p>
      </dgm:t>
    </dgm:pt>
    <dgm:pt modelId="{2F98808D-B942-4B6B-A350-4562F42E6926}" type="sibTrans" cxnId="{D66E60EF-00B3-4670-B278-03929A7E15CC}">
      <dgm:prSet/>
      <dgm:spPr/>
      <dgm:t>
        <a:bodyPr/>
        <a:lstStyle/>
        <a:p>
          <a:endParaRPr lang="fr-CA"/>
        </a:p>
      </dgm:t>
    </dgm:pt>
    <dgm:pt modelId="{5675615D-24F7-41F9-8003-E1F27A1827A0}">
      <dgm:prSet phldrT="[Texte]" phldr="0"/>
      <dgm:spPr/>
      <dgm:t>
        <a:bodyPr/>
        <a:lstStyle/>
        <a:p>
          <a:endParaRPr lang="en-CA" noProof="0" dirty="0"/>
        </a:p>
      </dgm:t>
    </dgm:pt>
    <dgm:pt modelId="{93A34995-EEF9-4A5F-B518-B16C90021886}" type="parTrans" cxnId="{EAD9A2AC-2076-442F-84F7-46570AA93855}">
      <dgm:prSet/>
      <dgm:spPr/>
      <dgm:t>
        <a:bodyPr/>
        <a:lstStyle/>
        <a:p>
          <a:endParaRPr lang="fr-CA"/>
        </a:p>
      </dgm:t>
    </dgm:pt>
    <dgm:pt modelId="{3C4522E0-E8B5-4FE1-9649-BB10DEBD5A84}" type="sibTrans" cxnId="{EAD9A2AC-2076-442F-84F7-46570AA93855}">
      <dgm:prSet/>
      <dgm:spPr/>
      <dgm:t>
        <a:bodyPr/>
        <a:lstStyle/>
        <a:p>
          <a:endParaRPr lang="fr-CA"/>
        </a:p>
      </dgm:t>
    </dgm:pt>
    <dgm:pt modelId="{F3CE8E02-831B-4EAE-A73B-96F46B16C959}">
      <dgm:prSet phldrT="[Texte]" phldr="0"/>
      <dgm:spPr/>
      <dgm:t>
        <a:bodyPr/>
        <a:lstStyle/>
        <a:p>
          <a:r>
            <a:rPr lang="en-CA" noProof="0"/>
            <a:t>Trauma</a:t>
          </a:r>
          <a:endParaRPr lang="en-CA" noProof="0" dirty="0"/>
        </a:p>
      </dgm:t>
    </dgm:pt>
    <dgm:pt modelId="{9977B5A2-52D2-465B-AD32-1499672E6075}" type="parTrans" cxnId="{9E7CEC4B-1863-4C82-8C5C-62EEF3838AC1}">
      <dgm:prSet/>
      <dgm:spPr/>
      <dgm:t>
        <a:bodyPr/>
        <a:lstStyle/>
        <a:p>
          <a:endParaRPr lang="fr-CA"/>
        </a:p>
      </dgm:t>
    </dgm:pt>
    <dgm:pt modelId="{9F3C7E87-3941-48E7-AEC2-DF5C6216D97F}" type="sibTrans" cxnId="{9E7CEC4B-1863-4C82-8C5C-62EEF3838AC1}">
      <dgm:prSet/>
      <dgm:spPr/>
      <dgm:t>
        <a:bodyPr/>
        <a:lstStyle/>
        <a:p>
          <a:endParaRPr lang="fr-CA"/>
        </a:p>
      </dgm:t>
    </dgm:pt>
    <dgm:pt modelId="{24D9BA7F-0B60-46F0-9B6D-A4F7CCCD9E1B}" type="pres">
      <dgm:prSet presAssocID="{A0791149-E08C-462A-89A7-25026052C2AE}" presName="Name0" presStyleCnt="0">
        <dgm:presLayoutVars>
          <dgm:chMax/>
          <dgm:chPref/>
          <dgm:dir/>
        </dgm:presLayoutVars>
      </dgm:prSet>
      <dgm:spPr/>
    </dgm:pt>
    <dgm:pt modelId="{D5D41EA0-9047-4B93-87AD-3E6E65FEED64}" type="pres">
      <dgm:prSet presAssocID="{1CF27E50-B341-47A8-9380-57D177436BFA}" presName="composite" presStyleCnt="0">
        <dgm:presLayoutVars>
          <dgm:chMax val="1"/>
          <dgm:chPref val="1"/>
        </dgm:presLayoutVars>
      </dgm:prSet>
      <dgm:spPr/>
    </dgm:pt>
    <dgm:pt modelId="{36527C69-90F2-4651-B2C6-568A4A168B16}" type="pres">
      <dgm:prSet presAssocID="{1CF27E50-B341-47A8-9380-57D177436BFA}" presName="Accent" presStyleLbl="trAlignAcc1" presStyleIdx="0" presStyleCnt="3">
        <dgm:presLayoutVars>
          <dgm:chMax val="0"/>
          <dgm:chPref val="0"/>
        </dgm:presLayoutVars>
      </dgm:prSet>
      <dgm:spPr/>
    </dgm:pt>
    <dgm:pt modelId="{079068C1-7F08-420E-9B1A-EE7D865941A1}" type="pres">
      <dgm:prSet presAssocID="{1CF27E50-B341-47A8-9380-57D177436BFA}" presName="Image" presStyleLbl="alignImgPlace1" presStyleIdx="0" presStyleCnt="3">
        <dgm:presLayoutVars>
          <dgm:chMax val="0"/>
          <dgm:chPref val="0"/>
        </dgm:presLayoutVars>
      </dgm:prSet>
      <dgm:spPr>
        <a:blipFill dpi="0" rotWithShape="1">
          <a:blip xmlns:r="http://schemas.openxmlformats.org/officeDocument/2006/relationships" r:embed="rId1"/>
          <a:srcRect/>
          <a:stretch>
            <a:fillRect l="-679" t="-87067" r="679" b="-66933"/>
          </a:stretch>
        </a:blipFill>
      </dgm:spPr>
    </dgm:pt>
    <dgm:pt modelId="{E87F6524-2A2C-4BB5-A9E6-48A097BD956A}" type="pres">
      <dgm:prSet presAssocID="{1CF27E50-B341-47A8-9380-57D177436BFA}" presName="ChildComposite" presStyleCnt="0"/>
      <dgm:spPr/>
    </dgm:pt>
    <dgm:pt modelId="{F1874081-026C-4E49-8996-0BAB4066126D}" type="pres">
      <dgm:prSet presAssocID="{1CF27E50-B341-47A8-9380-57D177436BFA}" presName="Child" presStyleLbl="node1" presStyleIdx="0" presStyleCnt="3">
        <dgm:presLayoutVars>
          <dgm:chMax val="0"/>
          <dgm:chPref val="0"/>
          <dgm:bulletEnabled val="1"/>
        </dgm:presLayoutVars>
      </dgm:prSet>
      <dgm:spPr/>
    </dgm:pt>
    <dgm:pt modelId="{8E269EDC-0A20-4E5F-91F7-9C8BBF4DA981}" type="pres">
      <dgm:prSet presAssocID="{1CF27E50-B341-47A8-9380-57D177436BFA}" presName="Parent" presStyleLbl="revTx" presStyleIdx="0" presStyleCnt="3">
        <dgm:presLayoutVars>
          <dgm:chMax val="1"/>
          <dgm:chPref val="0"/>
          <dgm:bulletEnabled val="1"/>
        </dgm:presLayoutVars>
      </dgm:prSet>
      <dgm:spPr/>
    </dgm:pt>
    <dgm:pt modelId="{2717F213-5E59-4892-9AC1-4F6FD4C23601}" type="pres">
      <dgm:prSet presAssocID="{3B9D9868-440F-4D68-9545-6202ED2E6160}" presName="sibTrans" presStyleCnt="0"/>
      <dgm:spPr/>
    </dgm:pt>
    <dgm:pt modelId="{12A2DF9F-1F3E-453C-9B4D-AABDE2314844}" type="pres">
      <dgm:prSet presAssocID="{8BFF7618-4C4D-4DBC-85AE-B4E120753812}" presName="composite" presStyleCnt="0">
        <dgm:presLayoutVars>
          <dgm:chMax val="1"/>
          <dgm:chPref val="1"/>
        </dgm:presLayoutVars>
      </dgm:prSet>
      <dgm:spPr/>
    </dgm:pt>
    <dgm:pt modelId="{E444D508-0AF3-4445-9BCA-C1FD7CC265F6}" type="pres">
      <dgm:prSet presAssocID="{8BFF7618-4C4D-4DBC-85AE-B4E120753812}" presName="Accent" presStyleLbl="trAlignAcc1" presStyleIdx="1" presStyleCnt="3">
        <dgm:presLayoutVars>
          <dgm:chMax val="0"/>
          <dgm:chPref val="0"/>
        </dgm:presLayoutVars>
      </dgm:prSet>
      <dgm:spPr/>
    </dgm:pt>
    <dgm:pt modelId="{445D6DE4-6D94-4F00-8E74-3CB590971F15}" type="pres">
      <dgm:prSet presAssocID="{8BFF7618-4C4D-4DBC-85AE-B4E120753812}" presName="Image" presStyleLbl="alignImgPlace1" presStyleIdx="1" presStyleCnt="3" custAng="0" custLinFactNeighborX="0" custLinFactNeighborY="-880">
        <dgm:presLayoutVars>
          <dgm:chMax val="0"/>
          <dgm:chPref val="0"/>
        </dgm:presLayoutVars>
      </dgm:prSet>
      <dgm:spPr>
        <a:blipFill dpi="0" rotWithShape="1">
          <a:blip xmlns:r="http://schemas.openxmlformats.org/officeDocument/2006/relationships" r:embed="rId2"/>
          <a:srcRect/>
          <a:stretch>
            <a:fillRect l="1289" t="-42116" r="-1289" b="-65884"/>
          </a:stretch>
        </a:blipFill>
      </dgm:spPr>
    </dgm:pt>
    <dgm:pt modelId="{0778193A-5FA3-4152-A2A8-CF41A46FA52D}" type="pres">
      <dgm:prSet presAssocID="{8BFF7618-4C4D-4DBC-85AE-B4E120753812}" presName="ChildComposite" presStyleCnt="0"/>
      <dgm:spPr/>
    </dgm:pt>
    <dgm:pt modelId="{BE7B9AE3-068F-45B3-8286-892CBF1B2DDA}" type="pres">
      <dgm:prSet presAssocID="{8BFF7618-4C4D-4DBC-85AE-B4E120753812}" presName="Child" presStyleLbl="node1" presStyleIdx="1" presStyleCnt="3">
        <dgm:presLayoutVars>
          <dgm:chMax val="0"/>
          <dgm:chPref val="0"/>
          <dgm:bulletEnabled val="1"/>
        </dgm:presLayoutVars>
      </dgm:prSet>
      <dgm:spPr/>
    </dgm:pt>
    <dgm:pt modelId="{899DF6AB-1E53-4D1B-8AC2-916862C86D0F}" type="pres">
      <dgm:prSet presAssocID="{8BFF7618-4C4D-4DBC-85AE-B4E120753812}" presName="Parent" presStyleLbl="revTx" presStyleIdx="1" presStyleCnt="3">
        <dgm:presLayoutVars>
          <dgm:chMax val="1"/>
          <dgm:chPref val="0"/>
          <dgm:bulletEnabled val="1"/>
        </dgm:presLayoutVars>
      </dgm:prSet>
      <dgm:spPr/>
    </dgm:pt>
    <dgm:pt modelId="{B3A18D20-78B4-4919-BC29-BA58A51664BB}" type="pres">
      <dgm:prSet presAssocID="{D0A3A425-A05B-4ADF-A103-B2C8451C79EF}" presName="sibTrans" presStyleCnt="0"/>
      <dgm:spPr/>
    </dgm:pt>
    <dgm:pt modelId="{CA76B044-93A8-48F2-B69F-58C1A35AB77B}" type="pres">
      <dgm:prSet presAssocID="{5675615D-24F7-41F9-8003-E1F27A1827A0}" presName="composite" presStyleCnt="0">
        <dgm:presLayoutVars>
          <dgm:chMax val="1"/>
          <dgm:chPref val="1"/>
        </dgm:presLayoutVars>
      </dgm:prSet>
      <dgm:spPr/>
    </dgm:pt>
    <dgm:pt modelId="{ED907089-F1D9-4A76-BC84-B170DD5DAF7B}" type="pres">
      <dgm:prSet presAssocID="{5675615D-24F7-41F9-8003-E1F27A1827A0}" presName="Accent" presStyleLbl="trAlignAcc1" presStyleIdx="2" presStyleCnt="3">
        <dgm:presLayoutVars>
          <dgm:chMax val="0"/>
          <dgm:chPref val="0"/>
        </dgm:presLayoutVars>
      </dgm:prSet>
      <dgm:spPr/>
    </dgm:pt>
    <dgm:pt modelId="{96E50C10-5BA5-4C13-B56D-89AF4DFE5915}" type="pres">
      <dgm:prSet presAssocID="{5675615D-24F7-41F9-8003-E1F27A1827A0}" presName="Image" presStyleLbl="alignImgPlace1" presStyleIdx="2" presStyleCnt="3" custLinFactNeighborX="908" custLinFactNeighborY="-570">
        <dgm:presLayoutVars>
          <dgm:chMax val="0"/>
          <dgm:chPref val="0"/>
        </dgm:presLayoutVars>
      </dgm:prSet>
      <dgm:spPr>
        <a:blipFill dpi="0" rotWithShape="1">
          <a:blip xmlns:r="http://schemas.openxmlformats.org/officeDocument/2006/relationships" r:embed="rId3"/>
          <a:srcRect/>
          <a:stretch>
            <a:fillRect l="908" t="-98305" r="-908" b="-57695"/>
          </a:stretch>
        </a:blipFill>
      </dgm:spPr>
    </dgm:pt>
    <dgm:pt modelId="{68B7E8BD-411C-4D29-BF70-9601CB3D8DF1}" type="pres">
      <dgm:prSet presAssocID="{5675615D-24F7-41F9-8003-E1F27A1827A0}" presName="ChildComposite" presStyleCnt="0"/>
      <dgm:spPr/>
    </dgm:pt>
    <dgm:pt modelId="{84B0F4D1-4BA3-4193-A9B2-69614EDA94AA}" type="pres">
      <dgm:prSet presAssocID="{5675615D-24F7-41F9-8003-E1F27A1827A0}" presName="Child" presStyleLbl="node1" presStyleIdx="2" presStyleCnt="3">
        <dgm:presLayoutVars>
          <dgm:chMax val="0"/>
          <dgm:chPref val="0"/>
          <dgm:bulletEnabled val="1"/>
        </dgm:presLayoutVars>
      </dgm:prSet>
      <dgm:spPr/>
    </dgm:pt>
    <dgm:pt modelId="{B0AAD991-7812-4B21-BADE-4C4FC9BEB16E}" type="pres">
      <dgm:prSet presAssocID="{5675615D-24F7-41F9-8003-E1F27A1827A0}" presName="Parent" presStyleLbl="revTx" presStyleIdx="2" presStyleCnt="3">
        <dgm:presLayoutVars>
          <dgm:chMax val="1"/>
          <dgm:chPref val="0"/>
          <dgm:bulletEnabled val="1"/>
        </dgm:presLayoutVars>
      </dgm:prSet>
      <dgm:spPr/>
    </dgm:pt>
  </dgm:ptLst>
  <dgm:cxnLst>
    <dgm:cxn modelId="{1361130F-DACE-4833-B512-27C51EE23318}" type="presOf" srcId="{F3CE8E02-831B-4EAE-A73B-96F46B16C959}" destId="{84B0F4D1-4BA3-4193-A9B2-69614EDA94AA}" srcOrd="0" destOrd="0" presId="urn:microsoft.com/office/officeart/2008/layout/CaptionedPictures"/>
    <dgm:cxn modelId="{91111313-7A46-489B-9D57-F7CD4A6B59D9}" srcId="{A0791149-E08C-462A-89A7-25026052C2AE}" destId="{1CF27E50-B341-47A8-9380-57D177436BFA}" srcOrd="0" destOrd="0" parTransId="{DF1C0854-ABAF-488B-9E62-2C61026FA72C}" sibTransId="{3B9D9868-440F-4D68-9545-6202ED2E6160}"/>
    <dgm:cxn modelId="{63D5B761-9B12-4C8A-A70C-3BDFBA4B797B}" type="presOf" srcId="{A0791149-E08C-462A-89A7-25026052C2AE}" destId="{24D9BA7F-0B60-46F0-9B6D-A4F7CCCD9E1B}" srcOrd="0" destOrd="0" presId="urn:microsoft.com/office/officeart/2008/layout/CaptionedPictures"/>
    <dgm:cxn modelId="{3587306A-9726-461C-8EE4-99329DF9864F}" srcId="{8BFF7618-4C4D-4DBC-85AE-B4E120753812}" destId="{1028F594-E340-4712-A07B-ACF956BA3E1E}" srcOrd="0" destOrd="0" parTransId="{B52F5EDD-0EFF-4B88-8680-BE55285BBE94}" sibTransId="{989885B2-355D-4EAD-B5F8-4535805D8569}"/>
    <dgm:cxn modelId="{9E7CEC4B-1863-4C82-8C5C-62EEF3838AC1}" srcId="{5675615D-24F7-41F9-8003-E1F27A1827A0}" destId="{F3CE8E02-831B-4EAE-A73B-96F46B16C959}" srcOrd="0" destOrd="0" parTransId="{9977B5A2-52D2-465B-AD32-1499672E6075}" sibTransId="{9F3C7E87-3941-48E7-AEC2-DF5C6216D97F}"/>
    <dgm:cxn modelId="{20FBA154-2219-4D9D-B1A2-9052F2609EDC}" type="presOf" srcId="{1CF27E50-B341-47A8-9380-57D177436BFA}" destId="{8E269EDC-0A20-4E5F-91F7-9C8BBF4DA981}" srcOrd="0" destOrd="0" presId="urn:microsoft.com/office/officeart/2008/layout/CaptionedPictures"/>
    <dgm:cxn modelId="{CE0E9378-8762-44E8-B037-0569A1CFC076}" type="presOf" srcId="{291F8916-8EC7-4CFC-9ACF-C8149028138C}" destId="{F1874081-026C-4E49-8996-0BAB4066126D}" srcOrd="0" destOrd="0" presId="urn:microsoft.com/office/officeart/2008/layout/CaptionedPictures"/>
    <dgm:cxn modelId="{8C743859-63E1-4FFA-B0DB-95652D103227}" type="presOf" srcId="{5675615D-24F7-41F9-8003-E1F27A1827A0}" destId="{B0AAD991-7812-4B21-BADE-4C4FC9BEB16E}" srcOrd="0" destOrd="0" presId="urn:microsoft.com/office/officeart/2008/layout/CaptionedPictures"/>
    <dgm:cxn modelId="{1437C87E-3C0A-450C-B293-AEC4BA8A8377}" type="presOf" srcId="{8BFF7618-4C4D-4DBC-85AE-B4E120753812}" destId="{899DF6AB-1E53-4D1B-8AC2-916862C86D0F}" srcOrd="0" destOrd="0" presId="urn:microsoft.com/office/officeart/2008/layout/CaptionedPictures"/>
    <dgm:cxn modelId="{EAD9A2AC-2076-442F-84F7-46570AA93855}" srcId="{A0791149-E08C-462A-89A7-25026052C2AE}" destId="{5675615D-24F7-41F9-8003-E1F27A1827A0}" srcOrd="2" destOrd="0" parTransId="{93A34995-EEF9-4A5F-B518-B16C90021886}" sibTransId="{3C4522E0-E8B5-4FE1-9649-BB10DEBD5A84}"/>
    <dgm:cxn modelId="{70C38ACF-50EA-472A-939B-42DBEB941F89}" srcId="{A0791149-E08C-462A-89A7-25026052C2AE}" destId="{8BFF7618-4C4D-4DBC-85AE-B4E120753812}" srcOrd="1" destOrd="0" parTransId="{13E51AB9-14AD-4369-8182-5C6853B57219}" sibTransId="{D0A3A425-A05B-4ADF-A103-B2C8451C79EF}"/>
    <dgm:cxn modelId="{972856D0-ABEB-43F8-8FBD-E22046728530}" type="presOf" srcId="{1028F594-E340-4712-A07B-ACF956BA3E1E}" destId="{BE7B9AE3-068F-45B3-8286-892CBF1B2DDA}" srcOrd="0" destOrd="0" presId="urn:microsoft.com/office/officeart/2008/layout/CaptionedPictures"/>
    <dgm:cxn modelId="{D66E60EF-00B3-4670-B278-03929A7E15CC}" srcId="{1CF27E50-B341-47A8-9380-57D177436BFA}" destId="{291F8916-8EC7-4CFC-9ACF-C8149028138C}" srcOrd="0" destOrd="0" parTransId="{108265DF-81BD-4F5B-8743-DC5B00FEF9E2}" sibTransId="{2F98808D-B942-4B6B-A350-4562F42E6926}"/>
    <dgm:cxn modelId="{781ACC55-E17B-4453-BB19-A20F5CA17E05}" type="presParOf" srcId="{24D9BA7F-0B60-46F0-9B6D-A4F7CCCD9E1B}" destId="{D5D41EA0-9047-4B93-87AD-3E6E65FEED64}" srcOrd="0" destOrd="0" presId="urn:microsoft.com/office/officeart/2008/layout/CaptionedPictures"/>
    <dgm:cxn modelId="{57E5B6CF-9D32-4186-803B-604C99D61AD1}" type="presParOf" srcId="{D5D41EA0-9047-4B93-87AD-3E6E65FEED64}" destId="{36527C69-90F2-4651-B2C6-568A4A168B16}" srcOrd="0" destOrd="0" presId="urn:microsoft.com/office/officeart/2008/layout/CaptionedPictures"/>
    <dgm:cxn modelId="{0B128201-0472-43EE-94D3-D3852E0873D2}" type="presParOf" srcId="{D5D41EA0-9047-4B93-87AD-3E6E65FEED64}" destId="{079068C1-7F08-420E-9B1A-EE7D865941A1}" srcOrd="1" destOrd="0" presId="urn:microsoft.com/office/officeart/2008/layout/CaptionedPictures"/>
    <dgm:cxn modelId="{5BD205D2-528D-4B3F-BCB2-D021A9C1589F}" type="presParOf" srcId="{D5D41EA0-9047-4B93-87AD-3E6E65FEED64}" destId="{E87F6524-2A2C-4BB5-A9E6-48A097BD956A}" srcOrd="2" destOrd="0" presId="urn:microsoft.com/office/officeart/2008/layout/CaptionedPictures"/>
    <dgm:cxn modelId="{E51658A2-F44B-4DE7-A1EA-1D1AD7550294}" type="presParOf" srcId="{E87F6524-2A2C-4BB5-A9E6-48A097BD956A}" destId="{F1874081-026C-4E49-8996-0BAB4066126D}" srcOrd="0" destOrd="0" presId="urn:microsoft.com/office/officeart/2008/layout/CaptionedPictures"/>
    <dgm:cxn modelId="{395CEEA9-BD6A-485C-8734-96F313A0AF68}" type="presParOf" srcId="{E87F6524-2A2C-4BB5-A9E6-48A097BD956A}" destId="{8E269EDC-0A20-4E5F-91F7-9C8BBF4DA981}" srcOrd="1" destOrd="0" presId="urn:microsoft.com/office/officeart/2008/layout/CaptionedPictures"/>
    <dgm:cxn modelId="{A3B14165-B73F-4BCA-A55C-D59859E70304}" type="presParOf" srcId="{24D9BA7F-0B60-46F0-9B6D-A4F7CCCD9E1B}" destId="{2717F213-5E59-4892-9AC1-4F6FD4C23601}" srcOrd="1" destOrd="0" presId="urn:microsoft.com/office/officeart/2008/layout/CaptionedPictures"/>
    <dgm:cxn modelId="{469B6831-968F-465F-9D32-AC73D213828A}" type="presParOf" srcId="{24D9BA7F-0B60-46F0-9B6D-A4F7CCCD9E1B}" destId="{12A2DF9F-1F3E-453C-9B4D-AABDE2314844}" srcOrd="2" destOrd="0" presId="urn:microsoft.com/office/officeart/2008/layout/CaptionedPictures"/>
    <dgm:cxn modelId="{5792DE47-62E4-47FD-B2B8-5707124B3D82}" type="presParOf" srcId="{12A2DF9F-1F3E-453C-9B4D-AABDE2314844}" destId="{E444D508-0AF3-4445-9BCA-C1FD7CC265F6}" srcOrd="0" destOrd="0" presId="urn:microsoft.com/office/officeart/2008/layout/CaptionedPictures"/>
    <dgm:cxn modelId="{A956D6BC-FD5A-42B8-BB31-FAC396C30117}" type="presParOf" srcId="{12A2DF9F-1F3E-453C-9B4D-AABDE2314844}" destId="{445D6DE4-6D94-4F00-8E74-3CB590971F15}" srcOrd="1" destOrd="0" presId="urn:microsoft.com/office/officeart/2008/layout/CaptionedPictures"/>
    <dgm:cxn modelId="{2F5CE14F-91EB-4DD1-9CBF-98A3ACDC9C82}" type="presParOf" srcId="{12A2DF9F-1F3E-453C-9B4D-AABDE2314844}" destId="{0778193A-5FA3-4152-A2A8-CF41A46FA52D}" srcOrd="2" destOrd="0" presId="urn:microsoft.com/office/officeart/2008/layout/CaptionedPictures"/>
    <dgm:cxn modelId="{9339BF3D-4B3E-40A1-A248-6A4E868CE111}" type="presParOf" srcId="{0778193A-5FA3-4152-A2A8-CF41A46FA52D}" destId="{BE7B9AE3-068F-45B3-8286-892CBF1B2DDA}" srcOrd="0" destOrd="0" presId="urn:microsoft.com/office/officeart/2008/layout/CaptionedPictures"/>
    <dgm:cxn modelId="{5F7B90E1-69FD-4A36-8E2C-635A31044531}" type="presParOf" srcId="{0778193A-5FA3-4152-A2A8-CF41A46FA52D}" destId="{899DF6AB-1E53-4D1B-8AC2-916862C86D0F}" srcOrd="1" destOrd="0" presId="urn:microsoft.com/office/officeart/2008/layout/CaptionedPictures"/>
    <dgm:cxn modelId="{49932F82-376C-42D6-A054-32CED91742A5}" type="presParOf" srcId="{24D9BA7F-0B60-46F0-9B6D-A4F7CCCD9E1B}" destId="{B3A18D20-78B4-4919-BC29-BA58A51664BB}" srcOrd="3" destOrd="0" presId="urn:microsoft.com/office/officeart/2008/layout/CaptionedPictures"/>
    <dgm:cxn modelId="{906AAC8B-C26A-41AD-95F9-CF050AF26D19}" type="presParOf" srcId="{24D9BA7F-0B60-46F0-9B6D-A4F7CCCD9E1B}" destId="{CA76B044-93A8-48F2-B69F-58C1A35AB77B}" srcOrd="4" destOrd="0" presId="urn:microsoft.com/office/officeart/2008/layout/CaptionedPictures"/>
    <dgm:cxn modelId="{076485E6-EEA8-4A57-AD5A-B33A11140277}" type="presParOf" srcId="{CA76B044-93A8-48F2-B69F-58C1A35AB77B}" destId="{ED907089-F1D9-4A76-BC84-B170DD5DAF7B}" srcOrd="0" destOrd="0" presId="urn:microsoft.com/office/officeart/2008/layout/CaptionedPictures"/>
    <dgm:cxn modelId="{93CF2694-FE7D-4CE4-AE1D-B3BED589DFCF}" type="presParOf" srcId="{CA76B044-93A8-48F2-B69F-58C1A35AB77B}" destId="{96E50C10-5BA5-4C13-B56D-89AF4DFE5915}" srcOrd="1" destOrd="0" presId="urn:microsoft.com/office/officeart/2008/layout/CaptionedPictures"/>
    <dgm:cxn modelId="{46CAEFEA-59FC-4D5C-A746-84F6366FA80A}" type="presParOf" srcId="{CA76B044-93A8-48F2-B69F-58C1A35AB77B}" destId="{68B7E8BD-411C-4D29-BF70-9601CB3D8DF1}" srcOrd="2" destOrd="0" presId="urn:microsoft.com/office/officeart/2008/layout/CaptionedPictures"/>
    <dgm:cxn modelId="{1F9192E8-A3DA-445F-BEDD-7FD375EC15DF}" type="presParOf" srcId="{68B7E8BD-411C-4D29-BF70-9601CB3D8DF1}" destId="{84B0F4D1-4BA3-4193-A9B2-69614EDA94AA}" srcOrd="0" destOrd="0" presId="urn:microsoft.com/office/officeart/2008/layout/CaptionedPictures"/>
    <dgm:cxn modelId="{4B4C69C2-CCE5-423C-8966-C53FC96AEA02}" type="presParOf" srcId="{68B7E8BD-411C-4D29-BF70-9601CB3D8DF1}" destId="{B0AAD991-7812-4B21-BADE-4C4FC9BEB16E}" srcOrd="1" destOrd="0" presId="urn:microsoft.com/office/officeart/2008/layout/CaptionedPicture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908FC9C-5603-4E30-A865-C2D2DA75F43F}">
      <dsp:nvSpPr>
        <dsp:cNvPr id="0" name=""/>
        <dsp:cNvSpPr/>
      </dsp:nvSpPr>
      <dsp:spPr>
        <a:xfrm>
          <a:off x="0" y="46401"/>
          <a:ext cx="10515600" cy="1319759"/>
        </a:xfrm>
        <a:prstGeom prst="roundRect">
          <a:avLst/>
        </a:prstGeom>
        <a:solidFill>
          <a:schemeClr val="lt1">
            <a:hueOff val="0"/>
            <a:satOff val="0"/>
            <a:lumOff val="0"/>
            <a:alphaOff val="0"/>
          </a:schemeClr>
        </a:solidFill>
        <a:ln w="19050" cap="flat" cmpd="sng" algn="ctr">
          <a:solidFill>
            <a:srgbClr val="FF99CC"/>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CA" sz="2400" kern="1200" baseline="0" noProof="0" dirty="0"/>
            <a:t>Support from peers, family, and the community plays a vital role in the healing process for Indigenous people returning to their communities after treatment for substance use disorders (SUDs).</a:t>
          </a:r>
          <a:endParaRPr lang="en-CA" sz="2400" kern="1200" noProof="0" dirty="0"/>
        </a:p>
      </dsp:txBody>
      <dsp:txXfrm>
        <a:off x="64425" y="110826"/>
        <a:ext cx="10386750" cy="1190909"/>
      </dsp:txXfrm>
    </dsp:sp>
    <dsp:sp modelId="{1E93C632-8C22-4006-909A-580CD8284F80}">
      <dsp:nvSpPr>
        <dsp:cNvPr id="0" name=""/>
        <dsp:cNvSpPr/>
      </dsp:nvSpPr>
      <dsp:spPr>
        <a:xfrm>
          <a:off x="0" y="1435281"/>
          <a:ext cx="10515600" cy="1319759"/>
        </a:xfrm>
        <a:prstGeom prst="roundRect">
          <a:avLst/>
        </a:prstGeom>
        <a:solidFill>
          <a:schemeClr val="lt1">
            <a:hueOff val="0"/>
            <a:satOff val="0"/>
            <a:lumOff val="0"/>
            <a:alphaOff val="0"/>
          </a:schemeClr>
        </a:solidFill>
        <a:ln w="19050" cap="flat" cmpd="sng" algn="ctr">
          <a:solidFill>
            <a:srgbClr val="FF99CC"/>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CA" sz="2400" kern="1200" baseline="0" noProof="0" dirty="0"/>
            <a:t>People in these individuals’ social circles, including young people, are also affected by their loved ones’ struggles and their healing process.</a:t>
          </a:r>
          <a:endParaRPr lang="en-CA" sz="2400" kern="1200" noProof="0" dirty="0"/>
        </a:p>
      </dsp:txBody>
      <dsp:txXfrm>
        <a:off x="64425" y="1499706"/>
        <a:ext cx="10386750" cy="1190909"/>
      </dsp:txXfrm>
    </dsp:sp>
    <dsp:sp modelId="{EC622A7F-7933-487D-86EB-420BDE4AD4B7}">
      <dsp:nvSpPr>
        <dsp:cNvPr id="0" name=""/>
        <dsp:cNvSpPr/>
      </dsp:nvSpPr>
      <dsp:spPr>
        <a:xfrm>
          <a:off x="0" y="2824161"/>
          <a:ext cx="10515600" cy="1319759"/>
        </a:xfrm>
        <a:prstGeom prst="roundRect">
          <a:avLst/>
        </a:prstGeom>
        <a:solidFill>
          <a:schemeClr val="lt1">
            <a:hueOff val="0"/>
            <a:satOff val="0"/>
            <a:lumOff val="0"/>
            <a:alphaOff val="0"/>
          </a:schemeClr>
        </a:solidFill>
        <a:ln w="19050" cap="flat" cmpd="sng" algn="ctr">
          <a:solidFill>
            <a:srgbClr val="FF99CC"/>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CA" sz="2400" kern="1200" noProof="0" dirty="0"/>
            <a:t>Indigenous people living in remote communities experience unique challenges, like limited access to care, that need to be considered.</a:t>
          </a:r>
        </a:p>
      </dsp:txBody>
      <dsp:txXfrm>
        <a:off x="64425" y="2888586"/>
        <a:ext cx="10386750" cy="119090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1DA58FC-3CFB-47DE-A682-C739769A6237}">
      <dsp:nvSpPr>
        <dsp:cNvPr id="0" name=""/>
        <dsp:cNvSpPr/>
      </dsp:nvSpPr>
      <dsp:spPr>
        <a:xfrm>
          <a:off x="0" y="1842847"/>
          <a:ext cx="10515600" cy="2347243"/>
        </a:xfrm>
        <a:prstGeom prst="rect">
          <a:avLst/>
        </a:prstGeom>
        <a:solidFill>
          <a:srgbClr val="FF6699"/>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en-CA" sz="2000" kern="1200" noProof="0" dirty="0"/>
            <a:t>To identify the </a:t>
          </a:r>
          <a:r>
            <a:rPr lang="en-CA" sz="2000" b="1" kern="1200" noProof="0" dirty="0"/>
            <a:t>needs of </a:t>
          </a:r>
          <a:r>
            <a:rPr lang="en-CA" sz="2000" b="1" kern="1200" noProof="0" dirty="0" err="1"/>
            <a:t>Matimekush</a:t>
          </a:r>
          <a:r>
            <a:rPr lang="en-CA" sz="2000" kern="1200" noProof="0" dirty="0"/>
            <a:t>-Lac John </a:t>
          </a:r>
          <a:r>
            <a:rPr lang="en-CA" sz="2000" b="1" kern="1200" noProof="0" dirty="0"/>
            <a:t>individuals </a:t>
          </a:r>
          <a:r>
            <a:rPr lang="en-CA" sz="2000" kern="1200" noProof="0" dirty="0"/>
            <a:t>with addictions and their </a:t>
          </a:r>
          <a:r>
            <a:rPr lang="en-CA" sz="2000" b="1" kern="1200" noProof="0" dirty="0"/>
            <a:t>families</a:t>
          </a:r>
          <a:r>
            <a:rPr lang="en-CA" sz="2000" kern="1200" noProof="0" dirty="0"/>
            <a:t> in terms of </a:t>
          </a:r>
          <a:r>
            <a:rPr lang="en-CA" sz="2000" b="1" kern="1200" noProof="0" dirty="0"/>
            <a:t>well-being and recovery following addiction therapy</a:t>
          </a:r>
          <a:r>
            <a:rPr lang="en-CA" sz="2000" kern="1200" noProof="0" dirty="0"/>
            <a:t>.</a:t>
          </a:r>
        </a:p>
      </dsp:txBody>
      <dsp:txXfrm>
        <a:off x="0" y="1842847"/>
        <a:ext cx="10515600" cy="1267511"/>
      </dsp:txXfrm>
    </dsp:sp>
    <dsp:sp modelId="{5322B6B9-6A2A-4E3C-A166-E13679EDAA27}">
      <dsp:nvSpPr>
        <dsp:cNvPr id="0" name=""/>
        <dsp:cNvSpPr/>
      </dsp:nvSpPr>
      <dsp:spPr>
        <a:xfrm>
          <a:off x="0" y="2885536"/>
          <a:ext cx="5257799" cy="1305463"/>
        </a:xfrm>
        <a:prstGeom prst="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2240" tIns="25400" rIns="142240" bIns="25400" numCol="1" spcCol="1270" anchor="ctr" anchorCtr="0">
          <a:noAutofit/>
        </a:bodyPr>
        <a:lstStyle/>
        <a:p>
          <a:pPr marL="0" lvl="0" indent="0" algn="ctr" defTabSz="889000">
            <a:lnSpc>
              <a:spcPct val="90000"/>
            </a:lnSpc>
            <a:spcBef>
              <a:spcPct val="0"/>
            </a:spcBef>
            <a:spcAft>
              <a:spcPct val="35000"/>
            </a:spcAft>
            <a:buNone/>
          </a:pPr>
          <a:r>
            <a:rPr lang="en-CA" sz="2000" kern="1200" noProof="0" dirty="0"/>
            <a:t>1) To define well-being and recovery in the context of addiction according to</a:t>
          </a:r>
          <a:br>
            <a:rPr lang="en-CA" sz="2000" kern="1200" noProof="0" dirty="0"/>
          </a:br>
          <a:r>
            <a:rPr lang="en-CA" sz="2000" kern="1200" noProof="0" dirty="0" err="1"/>
            <a:t>Matimekush</a:t>
          </a:r>
          <a:r>
            <a:rPr lang="en-CA" sz="2000" kern="1200" noProof="0" dirty="0"/>
            <a:t>-Lac John people;</a:t>
          </a:r>
        </a:p>
      </dsp:txBody>
      <dsp:txXfrm>
        <a:off x="0" y="2885536"/>
        <a:ext cx="5257799" cy="1305463"/>
      </dsp:txXfrm>
    </dsp:sp>
    <dsp:sp modelId="{18A10848-378B-424D-8212-E6845DFEBD3F}">
      <dsp:nvSpPr>
        <dsp:cNvPr id="0" name=""/>
        <dsp:cNvSpPr/>
      </dsp:nvSpPr>
      <dsp:spPr>
        <a:xfrm>
          <a:off x="5257800" y="2885536"/>
          <a:ext cx="5257799" cy="1305463"/>
        </a:xfrm>
        <a:prstGeom prst="rect">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2240" tIns="25400" rIns="142240" bIns="25400" numCol="1" spcCol="1270" anchor="ctr" anchorCtr="0">
          <a:noAutofit/>
        </a:bodyPr>
        <a:lstStyle/>
        <a:p>
          <a:pPr marL="0" lvl="0" indent="0" algn="ctr" defTabSz="889000">
            <a:lnSpc>
              <a:spcPct val="90000"/>
            </a:lnSpc>
            <a:spcBef>
              <a:spcPct val="0"/>
            </a:spcBef>
            <a:spcAft>
              <a:spcPct val="35000"/>
            </a:spcAft>
            <a:buNone/>
          </a:pPr>
          <a:r>
            <a:rPr lang="en-CA" sz="2000" kern="1200" noProof="0" dirty="0"/>
            <a:t>2) To identify the </a:t>
          </a:r>
          <a:r>
            <a:rPr lang="en-CA" sz="2000" b="1" kern="1200" noProof="0" dirty="0"/>
            <a:t>facilitators </a:t>
          </a:r>
          <a:r>
            <a:rPr lang="en-CA" sz="2000" kern="1200" noProof="0" dirty="0"/>
            <a:t>and </a:t>
          </a:r>
          <a:r>
            <a:rPr lang="en-CA" sz="2000" b="1" kern="1200" noProof="0" dirty="0"/>
            <a:t>barriers </a:t>
          </a:r>
          <a:r>
            <a:rPr lang="en-CA" sz="2000" kern="1200" noProof="0" dirty="0"/>
            <a:t>to addiction recovery encountered by community members following treatment.</a:t>
          </a:r>
        </a:p>
      </dsp:txBody>
      <dsp:txXfrm>
        <a:off x="5257800" y="2885536"/>
        <a:ext cx="5257799" cy="1305463"/>
      </dsp:txXfrm>
    </dsp:sp>
    <dsp:sp modelId="{D99E8415-A742-4778-BC46-B04CFDC247DE}">
      <dsp:nvSpPr>
        <dsp:cNvPr id="0" name=""/>
        <dsp:cNvSpPr/>
      </dsp:nvSpPr>
      <dsp:spPr>
        <a:xfrm rot="10800000">
          <a:off x="0" y="908"/>
          <a:ext cx="10515600" cy="1860079"/>
        </a:xfrm>
        <a:prstGeom prst="upArrowCallout">
          <a:avLst/>
        </a:prstGeom>
        <a:solidFill>
          <a:schemeClr val="bg2">
            <a:lumMod val="75000"/>
            <a:lumOff val="2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en-CA" sz="2000" kern="1200" noProof="0" dirty="0"/>
            <a:t>To support </a:t>
          </a:r>
          <a:r>
            <a:rPr lang="en-CA" sz="2000" kern="1200" noProof="0" dirty="0" err="1"/>
            <a:t>Matimekush</a:t>
          </a:r>
          <a:r>
            <a:rPr lang="en-CA" sz="2000" kern="1200" noProof="0" dirty="0"/>
            <a:t>-Lac John Social Services team in the development of</a:t>
          </a:r>
          <a:br>
            <a:rPr lang="en-CA" sz="2000" kern="1200" noProof="0" dirty="0"/>
          </a:br>
          <a:r>
            <a:rPr lang="en-CA" sz="2000" kern="1200" noProof="0" dirty="0"/>
            <a:t>better addiction follow-up care. Current project is a first step.</a:t>
          </a:r>
        </a:p>
      </dsp:txBody>
      <dsp:txXfrm rot="10800000">
        <a:off x="0" y="908"/>
        <a:ext cx="10515600" cy="120862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EB971C7-DAAB-4E37-991D-115A8EC7EBBE}">
      <dsp:nvSpPr>
        <dsp:cNvPr id="0" name=""/>
        <dsp:cNvSpPr/>
      </dsp:nvSpPr>
      <dsp:spPr>
        <a:xfrm>
          <a:off x="1833871" y="1035"/>
          <a:ext cx="2923825" cy="222767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ctr" defTabSz="1555750">
            <a:lnSpc>
              <a:spcPct val="90000"/>
            </a:lnSpc>
            <a:spcBef>
              <a:spcPct val="0"/>
            </a:spcBef>
            <a:spcAft>
              <a:spcPct val="35000"/>
            </a:spcAft>
            <a:buNone/>
          </a:pPr>
          <a:r>
            <a:rPr lang="en-CA" sz="3500" kern="1200" noProof="0" dirty="0"/>
            <a:t>Two-eyed seeing</a:t>
          </a:r>
        </a:p>
      </dsp:txBody>
      <dsp:txXfrm>
        <a:off x="1833871" y="1035"/>
        <a:ext cx="2923825" cy="222767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A380E67-9A1A-4212-BBCE-D532555E472A}">
      <dsp:nvSpPr>
        <dsp:cNvPr id="0" name=""/>
        <dsp:cNvSpPr/>
      </dsp:nvSpPr>
      <dsp:spPr>
        <a:xfrm>
          <a:off x="0" y="0"/>
          <a:ext cx="7431675" cy="1456292"/>
        </a:xfrm>
        <a:prstGeom prst="roundRect">
          <a:avLst>
            <a:gd name="adj" fmla="val 10000"/>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CA" sz="2100" kern="1200" noProof="0" dirty="0"/>
            <a:t>Data collection :</a:t>
          </a:r>
          <a:br>
            <a:rPr lang="en-CA" sz="2100" kern="1200" noProof="0" dirty="0"/>
          </a:br>
          <a:r>
            <a:rPr lang="en-CA" sz="2100" kern="1200" noProof="0" dirty="0"/>
            <a:t>Photo-VOICE activity and sharing cercle</a:t>
          </a:r>
        </a:p>
      </dsp:txBody>
      <dsp:txXfrm>
        <a:off x="42653" y="42653"/>
        <a:ext cx="5860223" cy="1370986"/>
      </dsp:txXfrm>
    </dsp:sp>
    <dsp:sp modelId="{2044737E-9F5F-4214-8866-2C1AAAAAEE03}">
      <dsp:nvSpPr>
        <dsp:cNvPr id="0" name=""/>
        <dsp:cNvSpPr/>
      </dsp:nvSpPr>
      <dsp:spPr>
        <a:xfrm>
          <a:off x="655736" y="1699007"/>
          <a:ext cx="7431675" cy="1456292"/>
        </a:xfrm>
        <a:prstGeom prst="roundRect">
          <a:avLst>
            <a:gd name="adj" fmla="val 10000"/>
          </a:avLst>
        </a:prstGeom>
        <a:solidFill>
          <a:schemeClr val="lt1">
            <a:hueOff val="0"/>
            <a:satOff val="0"/>
            <a:lumOff val="0"/>
            <a:alphaOff val="0"/>
          </a:schemeClr>
        </a:solidFill>
        <a:ln w="12700" cap="flat" cmpd="sng" algn="ctr">
          <a:solidFill>
            <a:srgbClr val="00B0F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CA" sz="2100" kern="1200" noProof="0" dirty="0"/>
            <a:t>Analyses validation:</a:t>
          </a:r>
          <a:br>
            <a:rPr lang="en-CA" sz="2100" kern="1200" noProof="0" dirty="0"/>
          </a:br>
          <a:r>
            <a:rPr lang="en-CA" sz="2100" kern="1200" noProof="0" dirty="0"/>
            <a:t>Sharing cercle with participants &amp; individual or group meetings with advisory committee members</a:t>
          </a:r>
        </a:p>
      </dsp:txBody>
      <dsp:txXfrm>
        <a:off x="698389" y="1741660"/>
        <a:ext cx="5744043" cy="1370986"/>
      </dsp:txXfrm>
    </dsp:sp>
    <dsp:sp modelId="{0BF5E425-0238-450F-9A84-F00628282FA3}">
      <dsp:nvSpPr>
        <dsp:cNvPr id="0" name=""/>
        <dsp:cNvSpPr/>
      </dsp:nvSpPr>
      <dsp:spPr>
        <a:xfrm>
          <a:off x="1311472" y="3398015"/>
          <a:ext cx="7431675" cy="1456292"/>
        </a:xfrm>
        <a:prstGeom prst="roundRect">
          <a:avLst>
            <a:gd name="adj" fmla="val 10000"/>
          </a:avLst>
        </a:prstGeom>
        <a:solidFill>
          <a:schemeClr val="lt1">
            <a:hueOff val="0"/>
            <a:satOff val="0"/>
            <a:lumOff val="0"/>
            <a:alphaOff val="0"/>
          </a:schemeClr>
        </a:solidFill>
        <a:ln w="12700" cap="flat" cmpd="sng" algn="ctr">
          <a:solidFill>
            <a:schemeClr val="accent4"/>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CA" sz="2100" kern="1200" noProof="0" dirty="0"/>
            <a:t>Knowledge mobilization:</a:t>
          </a:r>
          <a:br>
            <a:rPr lang="en-CA" sz="2100" kern="1200" noProof="0" dirty="0"/>
          </a:br>
          <a:r>
            <a:rPr lang="en-CA" sz="2100" kern="1200" noProof="0" dirty="0"/>
            <a:t>Community gathering and photo-exhibition</a:t>
          </a:r>
        </a:p>
      </dsp:txBody>
      <dsp:txXfrm>
        <a:off x="1354125" y="3440668"/>
        <a:ext cx="5744043" cy="1370986"/>
      </dsp:txXfrm>
    </dsp:sp>
    <dsp:sp modelId="{1AD425C4-BD1A-4DC0-ABC8-14F97D9C8F96}">
      <dsp:nvSpPr>
        <dsp:cNvPr id="0" name=""/>
        <dsp:cNvSpPr/>
      </dsp:nvSpPr>
      <dsp:spPr>
        <a:xfrm>
          <a:off x="6485085" y="1104355"/>
          <a:ext cx="946590" cy="946590"/>
        </a:xfrm>
        <a:prstGeom prst="downArrow">
          <a:avLst>
            <a:gd name="adj1" fmla="val 55000"/>
            <a:gd name="adj2" fmla="val 45000"/>
          </a:avLst>
        </a:prstGeom>
        <a:solidFill>
          <a:schemeClr val="lt1">
            <a:alpha val="90000"/>
            <a:tint val="40000"/>
            <a:hueOff val="0"/>
            <a:satOff val="0"/>
            <a:lumOff val="0"/>
            <a:alphaOff val="0"/>
          </a:schemeClr>
        </a:solidFill>
        <a:ln w="12700" cap="flat" cmpd="sng" algn="ctr">
          <a:solidFill>
            <a:schemeClr val="accent3">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CA" sz="3600" kern="1200" noProof="0" dirty="0"/>
        </a:p>
      </dsp:txBody>
      <dsp:txXfrm>
        <a:off x="6698068" y="1104355"/>
        <a:ext cx="520624" cy="712309"/>
      </dsp:txXfrm>
    </dsp:sp>
    <dsp:sp modelId="{03D18678-9F08-4644-9C36-EC911F45777A}">
      <dsp:nvSpPr>
        <dsp:cNvPr id="0" name=""/>
        <dsp:cNvSpPr/>
      </dsp:nvSpPr>
      <dsp:spPr>
        <a:xfrm>
          <a:off x="7140821" y="2793654"/>
          <a:ext cx="946590" cy="946590"/>
        </a:xfrm>
        <a:prstGeom prst="downArrow">
          <a:avLst>
            <a:gd name="adj1" fmla="val 55000"/>
            <a:gd name="adj2" fmla="val 45000"/>
          </a:avLst>
        </a:prstGeom>
        <a:solidFill>
          <a:schemeClr val="lt1">
            <a:alpha val="90000"/>
            <a:tint val="40000"/>
            <a:hueOff val="0"/>
            <a:satOff val="0"/>
            <a:lumOff val="0"/>
            <a:alphaOff val="0"/>
          </a:schemeClr>
        </a:solidFill>
        <a:ln w="12700" cap="flat" cmpd="sng" algn="ctr">
          <a:solidFill>
            <a:schemeClr val="accent3">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CA" sz="3600" kern="1200" noProof="0" dirty="0"/>
        </a:p>
      </dsp:txBody>
      <dsp:txXfrm>
        <a:off x="7353804" y="2793654"/>
        <a:ext cx="520624" cy="71230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7A8C42-1767-41AA-A02C-AECC68E356C9}">
      <dsp:nvSpPr>
        <dsp:cNvPr id="0" name=""/>
        <dsp:cNvSpPr/>
      </dsp:nvSpPr>
      <dsp:spPr>
        <a:xfrm>
          <a:off x="1891641" y="1089"/>
          <a:ext cx="9809989" cy="83034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0480" rIns="45720" bIns="30480" numCol="1" spcCol="1270" anchor="ctr" anchorCtr="0">
          <a:noAutofit/>
        </a:bodyPr>
        <a:lstStyle/>
        <a:p>
          <a:pPr marL="0" lvl="0" indent="0" algn="ctr" defTabSz="1066800">
            <a:lnSpc>
              <a:spcPct val="90000"/>
            </a:lnSpc>
            <a:spcBef>
              <a:spcPct val="0"/>
            </a:spcBef>
            <a:spcAft>
              <a:spcPct val="35000"/>
            </a:spcAft>
            <a:buNone/>
          </a:pPr>
          <a:r>
            <a:rPr lang="en-CA" sz="2400" kern="1200" noProof="0" dirty="0"/>
            <a:t>Four groups of ≈6 persons affected by addictions at different levels</a:t>
          </a:r>
          <a:endParaRPr lang="en-CA" sz="3500" kern="1200" noProof="0" dirty="0"/>
        </a:p>
      </dsp:txBody>
      <dsp:txXfrm>
        <a:off x="1915961" y="25409"/>
        <a:ext cx="9761349" cy="781704"/>
      </dsp:txXfrm>
    </dsp:sp>
    <dsp:sp modelId="{2E55555A-8CED-476A-B3F0-502548BDDBEA}">
      <dsp:nvSpPr>
        <dsp:cNvPr id="0" name=""/>
        <dsp:cNvSpPr/>
      </dsp:nvSpPr>
      <dsp:spPr>
        <a:xfrm>
          <a:off x="1891641" y="980896"/>
          <a:ext cx="830344" cy="830344"/>
        </a:xfrm>
        <a:prstGeom prst="roundRect">
          <a:avLst>
            <a:gd name="adj" fmla="val 16670"/>
          </a:avLst>
        </a:prstGeom>
        <a:blipFill>
          <a:blip xmlns:r="http://schemas.openxmlformats.org/officeDocument/2006/relationships">
            <a:extLst>
              <a:ext uri="{96DAC541-7B7A-43D3-8B79-37D633B846F1}">
                <asvg:svgBlip xmlns:asvg="http://schemas.microsoft.com/office/drawing/2016/SVG/main" r:embed="rId1"/>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0D0E5FB-8EEA-4B1B-B453-8400B98D6486}">
      <dsp:nvSpPr>
        <dsp:cNvPr id="0" name=""/>
        <dsp:cNvSpPr/>
      </dsp:nvSpPr>
      <dsp:spPr>
        <a:xfrm>
          <a:off x="2771807" y="980896"/>
          <a:ext cx="8929823" cy="830344"/>
        </a:xfrm>
        <a:prstGeom prst="roundRect">
          <a:avLst>
            <a:gd name="adj" fmla="val 1667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just" defTabSz="889000">
            <a:lnSpc>
              <a:spcPct val="90000"/>
            </a:lnSpc>
            <a:spcBef>
              <a:spcPct val="0"/>
            </a:spcBef>
            <a:spcAft>
              <a:spcPts val="1200"/>
            </a:spcAft>
            <a:buFont typeface="+mj-lt"/>
            <a:buNone/>
          </a:pPr>
          <a:r>
            <a:rPr lang="en-CA" sz="2000" kern="1200" noProof="0" dirty="0">
              <a:solidFill>
                <a:schemeClr val="tx1"/>
              </a:solidFill>
              <a:effectLst/>
              <a:latin typeface="+mn-lt"/>
              <a:ea typeface="+mn-ea"/>
              <a:cs typeface="+mn-cs"/>
            </a:rPr>
            <a:t>People aged 18+ who are struggling or who struggled with problematic substance use and who have recently experienced therapy in an addiction center </a:t>
          </a:r>
          <a:r>
            <a:rPr lang="en-CA" sz="2000" kern="1200" noProof="0" dirty="0"/>
            <a:t>(3 men, 3 women)</a:t>
          </a:r>
        </a:p>
      </dsp:txBody>
      <dsp:txXfrm>
        <a:off x="2812348" y="1021437"/>
        <a:ext cx="8848741" cy="749262"/>
      </dsp:txXfrm>
    </dsp:sp>
    <dsp:sp modelId="{3DDE110A-3931-40FD-B84C-71219591FDC8}">
      <dsp:nvSpPr>
        <dsp:cNvPr id="0" name=""/>
        <dsp:cNvSpPr/>
      </dsp:nvSpPr>
      <dsp:spPr>
        <a:xfrm>
          <a:off x="1891641" y="1910882"/>
          <a:ext cx="830344" cy="830344"/>
        </a:xfrm>
        <a:prstGeom prst="roundRect">
          <a:avLst>
            <a:gd name="adj" fmla="val 16670"/>
          </a:avLst>
        </a:prstGeom>
        <a:blipFill>
          <a:blip xmlns:r="http://schemas.openxmlformats.org/officeDocument/2006/relationships">
            <a:extLst>
              <a:ext uri="{96DAC541-7B7A-43D3-8B79-37D633B846F1}">
                <asvg:svgBlip xmlns:asvg="http://schemas.microsoft.com/office/drawing/2016/SVG/main" r:embed="rId2"/>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DF44331-3D51-455F-A964-7FBB4BEE5CD9}">
      <dsp:nvSpPr>
        <dsp:cNvPr id="0" name=""/>
        <dsp:cNvSpPr/>
      </dsp:nvSpPr>
      <dsp:spPr>
        <a:xfrm>
          <a:off x="2771807" y="1910882"/>
          <a:ext cx="8929823" cy="830344"/>
        </a:xfrm>
        <a:prstGeom prst="roundRect">
          <a:avLst>
            <a:gd name="adj" fmla="val 1667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just" defTabSz="889000">
            <a:lnSpc>
              <a:spcPct val="90000"/>
            </a:lnSpc>
            <a:spcBef>
              <a:spcPct val="0"/>
            </a:spcBef>
            <a:spcAft>
              <a:spcPts val="1200"/>
            </a:spcAft>
            <a:buFont typeface="+mj-lt"/>
            <a:buNone/>
          </a:pPr>
          <a:r>
            <a:rPr lang="en-CA" sz="2000" kern="1200" noProof="0" dirty="0">
              <a:solidFill>
                <a:schemeClr val="tx1"/>
              </a:solidFill>
              <a:effectLst/>
              <a:latin typeface="+mn-lt"/>
              <a:ea typeface="+mn-ea"/>
              <a:cs typeface="+mn-cs"/>
            </a:rPr>
            <a:t>Respected people in the community (e.g. Elder, Council members, community services workers) who have experienced addiction and therapy in the past </a:t>
          </a:r>
          <a:r>
            <a:rPr lang="en-CA" sz="2000" kern="1200" noProof="0" dirty="0"/>
            <a:t>(6 women)</a:t>
          </a:r>
        </a:p>
      </dsp:txBody>
      <dsp:txXfrm>
        <a:off x="2812348" y="1951423"/>
        <a:ext cx="8848741" cy="749262"/>
      </dsp:txXfrm>
    </dsp:sp>
    <dsp:sp modelId="{C5FF0144-3B50-4391-B56D-DC2E6346B42D}">
      <dsp:nvSpPr>
        <dsp:cNvPr id="0" name=""/>
        <dsp:cNvSpPr/>
      </dsp:nvSpPr>
      <dsp:spPr>
        <a:xfrm>
          <a:off x="1891641" y="2840869"/>
          <a:ext cx="830344" cy="830344"/>
        </a:xfrm>
        <a:prstGeom prst="roundRect">
          <a:avLst>
            <a:gd name="adj" fmla="val 16670"/>
          </a:avLst>
        </a:prstGeom>
        <a:blipFill>
          <a:blip xmlns:r="http://schemas.openxmlformats.org/officeDocument/2006/relationships">
            <a:extLst>
              <a:ext uri="{96DAC541-7B7A-43D3-8B79-37D633B846F1}">
                <asvg:svgBlip xmlns:asvg="http://schemas.microsoft.com/office/drawing/2016/SVG/main" r:embed="rId3"/>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C2D2E75-14BE-4C61-8F6D-E7D159FA940B}">
      <dsp:nvSpPr>
        <dsp:cNvPr id="0" name=""/>
        <dsp:cNvSpPr/>
      </dsp:nvSpPr>
      <dsp:spPr>
        <a:xfrm>
          <a:off x="2771807" y="2840869"/>
          <a:ext cx="8929823" cy="830344"/>
        </a:xfrm>
        <a:prstGeom prst="roundRect">
          <a:avLst>
            <a:gd name="adj" fmla="val 1667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just" defTabSz="889000">
            <a:lnSpc>
              <a:spcPct val="90000"/>
            </a:lnSpc>
            <a:spcBef>
              <a:spcPct val="0"/>
            </a:spcBef>
            <a:spcAft>
              <a:spcPts val="1200"/>
            </a:spcAft>
            <a:buFont typeface="+mj-lt"/>
            <a:buNone/>
          </a:pPr>
          <a:r>
            <a:rPr lang="en-CA" sz="2000" kern="1200" noProof="0" dirty="0">
              <a:solidFill>
                <a:schemeClr val="tx1"/>
              </a:solidFill>
              <a:effectLst/>
              <a:latin typeface="+mn-lt"/>
              <a:ea typeface="+mn-ea"/>
              <a:cs typeface="+mn-cs"/>
            </a:rPr>
            <a:t>Family members (aged 14-21) of people who have experienced</a:t>
          </a:r>
          <a:br>
            <a:rPr lang="en-CA" sz="2000" kern="1200" noProof="0" dirty="0">
              <a:solidFill>
                <a:schemeClr val="tx1"/>
              </a:solidFill>
              <a:effectLst/>
              <a:latin typeface="+mn-lt"/>
              <a:ea typeface="+mn-ea"/>
              <a:cs typeface="+mn-cs"/>
            </a:rPr>
          </a:br>
          <a:r>
            <a:rPr lang="en-CA" sz="2000" kern="1200" noProof="0" dirty="0">
              <a:solidFill>
                <a:schemeClr val="tx1"/>
              </a:solidFill>
              <a:effectLst/>
              <a:latin typeface="+mn-lt"/>
              <a:ea typeface="+mn-ea"/>
              <a:cs typeface="+mn-cs"/>
            </a:rPr>
            <a:t>therapy in an addiction center </a:t>
          </a:r>
          <a:r>
            <a:rPr lang="en-CA" sz="2000" kern="1200" noProof="0" dirty="0"/>
            <a:t>(5 [7] youth)</a:t>
          </a:r>
        </a:p>
      </dsp:txBody>
      <dsp:txXfrm>
        <a:off x="2812348" y="2881410"/>
        <a:ext cx="8848741" cy="749262"/>
      </dsp:txXfrm>
    </dsp:sp>
    <dsp:sp modelId="{859D5AE6-E2F5-43D2-BA76-12E78B3EC281}">
      <dsp:nvSpPr>
        <dsp:cNvPr id="0" name=""/>
        <dsp:cNvSpPr/>
      </dsp:nvSpPr>
      <dsp:spPr>
        <a:xfrm>
          <a:off x="1891641" y="3770855"/>
          <a:ext cx="830344" cy="830344"/>
        </a:xfrm>
        <a:prstGeom prst="roundRect">
          <a:avLst>
            <a:gd name="adj" fmla="val 16670"/>
          </a:avLst>
        </a:prstGeom>
        <a:blipFill>
          <a:blip xmlns:r="http://schemas.openxmlformats.org/officeDocument/2006/relationships">
            <a:extLst>
              <a:ext uri="{96DAC541-7B7A-43D3-8B79-37D633B846F1}">
                <asvg:svgBlip xmlns:asvg="http://schemas.microsoft.com/office/drawing/2016/SVG/main" r:embed="rId4"/>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5FED433-DA83-46D3-98A9-81F37BBE6923}">
      <dsp:nvSpPr>
        <dsp:cNvPr id="0" name=""/>
        <dsp:cNvSpPr/>
      </dsp:nvSpPr>
      <dsp:spPr>
        <a:xfrm>
          <a:off x="2771807" y="3770855"/>
          <a:ext cx="8929823" cy="830344"/>
        </a:xfrm>
        <a:prstGeom prst="roundRect">
          <a:avLst>
            <a:gd name="adj" fmla="val 1667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just" defTabSz="889000">
            <a:lnSpc>
              <a:spcPct val="90000"/>
            </a:lnSpc>
            <a:spcBef>
              <a:spcPct val="0"/>
            </a:spcBef>
            <a:spcAft>
              <a:spcPts val="1200"/>
            </a:spcAft>
            <a:buFont typeface="+mj-lt"/>
            <a:buNone/>
          </a:pPr>
          <a:r>
            <a:rPr lang="en-CA" sz="2000" kern="1200" noProof="0" dirty="0"/>
            <a:t>Nurse, NAADAP and other health and social workers (3 social services team members + 2 health services team members)</a:t>
          </a:r>
        </a:p>
      </dsp:txBody>
      <dsp:txXfrm>
        <a:off x="2812348" y="3811396"/>
        <a:ext cx="8848741" cy="74926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7A8C42-1767-41AA-A02C-AECC68E356C9}">
      <dsp:nvSpPr>
        <dsp:cNvPr id="0" name=""/>
        <dsp:cNvSpPr/>
      </dsp:nvSpPr>
      <dsp:spPr>
        <a:xfrm>
          <a:off x="1891641" y="1089"/>
          <a:ext cx="9809989" cy="83034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0480" rIns="45720" bIns="30480" numCol="1" spcCol="1270" anchor="ctr" anchorCtr="0">
          <a:noAutofit/>
        </a:bodyPr>
        <a:lstStyle/>
        <a:p>
          <a:pPr marL="0" lvl="0" indent="0" algn="ctr" defTabSz="1066800">
            <a:lnSpc>
              <a:spcPct val="90000"/>
            </a:lnSpc>
            <a:spcBef>
              <a:spcPct val="0"/>
            </a:spcBef>
            <a:spcAft>
              <a:spcPct val="35000"/>
            </a:spcAft>
            <a:buNone/>
          </a:pPr>
          <a:r>
            <a:rPr lang="en-CA" sz="2400" kern="1200" noProof="0" dirty="0"/>
            <a:t>Four groups of ≈6 persons affected by addictions at different levels</a:t>
          </a:r>
          <a:endParaRPr lang="en-CA" sz="3500" kern="1200" noProof="0" dirty="0"/>
        </a:p>
      </dsp:txBody>
      <dsp:txXfrm>
        <a:off x="1915961" y="25409"/>
        <a:ext cx="9761349" cy="781704"/>
      </dsp:txXfrm>
    </dsp:sp>
    <dsp:sp modelId="{2E55555A-8CED-476A-B3F0-502548BDDBEA}">
      <dsp:nvSpPr>
        <dsp:cNvPr id="0" name=""/>
        <dsp:cNvSpPr/>
      </dsp:nvSpPr>
      <dsp:spPr>
        <a:xfrm>
          <a:off x="1891641" y="980896"/>
          <a:ext cx="830344" cy="830344"/>
        </a:xfrm>
        <a:prstGeom prst="roundRect">
          <a:avLst>
            <a:gd name="adj" fmla="val 16670"/>
          </a:avLst>
        </a:prstGeom>
        <a:blipFill>
          <a:blip xmlns:r="http://schemas.openxmlformats.org/officeDocument/2006/relationships">
            <a:extLst>
              <a:ext uri="{96DAC541-7B7A-43D3-8B79-37D633B846F1}">
                <asvg:svgBlip xmlns:asvg="http://schemas.microsoft.com/office/drawing/2016/SVG/main" r:embed="rId1"/>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0D0E5FB-8EEA-4B1B-B453-8400B98D6486}">
      <dsp:nvSpPr>
        <dsp:cNvPr id="0" name=""/>
        <dsp:cNvSpPr/>
      </dsp:nvSpPr>
      <dsp:spPr>
        <a:xfrm>
          <a:off x="2771807" y="980896"/>
          <a:ext cx="8929823" cy="830344"/>
        </a:xfrm>
        <a:prstGeom prst="roundRect">
          <a:avLst>
            <a:gd name="adj" fmla="val 16670"/>
          </a:avLst>
        </a:prstGeom>
        <a:no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just" defTabSz="889000">
            <a:lnSpc>
              <a:spcPct val="90000"/>
            </a:lnSpc>
            <a:spcBef>
              <a:spcPct val="0"/>
            </a:spcBef>
            <a:spcAft>
              <a:spcPts val="1200"/>
            </a:spcAft>
            <a:buFont typeface="+mj-lt"/>
            <a:buNone/>
          </a:pPr>
          <a:r>
            <a:rPr lang="en-CA" sz="2000" kern="1200" noProof="0" dirty="0">
              <a:solidFill>
                <a:schemeClr val="tx1"/>
              </a:solidFill>
              <a:effectLst/>
              <a:latin typeface="+mn-lt"/>
              <a:ea typeface="+mn-ea"/>
              <a:cs typeface="+mn-cs"/>
            </a:rPr>
            <a:t>People aged 18+ who are struggling or who struggled with problematic substance use and who have recently experienced therapy in an addiction center </a:t>
          </a:r>
          <a:r>
            <a:rPr lang="en-CA" sz="2000" kern="1200" noProof="0" dirty="0"/>
            <a:t>(3 men, 3 women)</a:t>
          </a:r>
        </a:p>
      </dsp:txBody>
      <dsp:txXfrm>
        <a:off x="2812348" y="1021437"/>
        <a:ext cx="8848741" cy="749262"/>
      </dsp:txXfrm>
    </dsp:sp>
    <dsp:sp modelId="{3DDE110A-3931-40FD-B84C-71219591FDC8}">
      <dsp:nvSpPr>
        <dsp:cNvPr id="0" name=""/>
        <dsp:cNvSpPr/>
      </dsp:nvSpPr>
      <dsp:spPr>
        <a:xfrm>
          <a:off x="1891641" y="1910882"/>
          <a:ext cx="830344" cy="830344"/>
        </a:xfrm>
        <a:prstGeom prst="roundRect">
          <a:avLst>
            <a:gd name="adj" fmla="val 16670"/>
          </a:avLst>
        </a:prstGeom>
        <a:blipFill>
          <a:blip xmlns:r="http://schemas.openxmlformats.org/officeDocument/2006/relationships">
            <a:extLst>
              <a:ext uri="{96DAC541-7B7A-43D3-8B79-37D633B846F1}">
                <asvg:svgBlip xmlns:asvg="http://schemas.microsoft.com/office/drawing/2016/SVG/main" r:embed="rId2"/>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DF44331-3D51-455F-A964-7FBB4BEE5CD9}">
      <dsp:nvSpPr>
        <dsp:cNvPr id="0" name=""/>
        <dsp:cNvSpPr/>
      </dsp:nvSpPr>
      <dsp:spPr>
        <a:xfrm>
          <a:off x="2771807" y="1910882"/>
          <a:ext cx="8929823" cy="830344"/>
        </a:xfrm>
        <a:prstGeom prst="roundRect">
          <a:avLst>
            <a:gd name="adj" fmla="val 16670"/>
          </a:avLst>
        </a:prstGeom>
        <a:no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just" defTabSz="889000">
            <a:lnSpc>
              <a:spcPct val="90000"/>
            </a:lnSpc>
            <a:spcBef>
              <a:spcPct val="0"/>
            </a:spcBef>
            <a:spcAft>
              <a:spcPts val="1200"/>
            </a:spcAft>
            <a:buFont typeface="+mj-lt"/>
            <a:buNone/>
          </a:pPr>
          <a:r>
            <a:rPr lang="en-CA" sz="2000" kern="1200" noProof="0" dirty="0">
              <a:solidFill>
                <a:schemeClr val="tx1"/>
              </a:solidFill>
              <a:effectLst/>
              <a:latin typeface="+mn-lt"/>
              <a:ea typeface="+mn-ea"/>
              <a:cs typeface="+mn-cs"/>
            </a:rPr>
            <a:t>Respected people in the community (e.g. Elder, Council members, community services workers) who have experienced addiction and therapy in the past </a:t>
          </a:r>
          <a:r>
            <a:rPr lang="en-CA" sz="2000" kern="1200" noProof="0" dirty="0"/>
            <a:t>(6 women)</a:t>
          </a:r>
        </a:p>
      </dsp:txBody>
      <dsp:txXfrm>
        <a:off x="2812348" y="1951423"/>
        <a:ext cx="8848741" cy="749262"/>
      </dsp:txXfrm>
    </dsp:sp>
    <dsp:sp modelId="{C5FF0144-3B50-4391-B56D-DC2E6346B42D}">
      <dsp:nvSpPr>
        <dsp:cNvPr id="0" name=""/>
        <dsp:cNvSpPr/>
      </dsp:nvSpPr>
      <dsp:spPr>
        <a:xfrm>
          <a:off x="1891641" y="2840869"/>
          <a:ext cx="830344" cy="830344"/>
        </a:xfrm>
        <a:prstGeom prst="roundRect">
          <a:avLst>
            <a:gd name="adj" fmla="val 16670"/>
          </a:avLst>
        </a:prstGeom>
        <a:blipFill>
          <a:blip xmlns:r="http://schemas.openxmlformats.org/officeDocument/2006/relationships">
            <a:extLst>
              <a:ext uri="{96DAC541-7B7A-43D3-8B79-37D633B846F1}">
                <asvg:svgBlip xmlns:asvg="http://schemas.microsoft.com/office/drawing/2016/SVG/main" r:embed="rId3"/>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C2D2E75-14BE-4C61-8F6D-E7D159FA940B}">
      <dsp:nvSpPr>
        <dsp:cNvPr id="0" name=""/>
        <dsp:cNvSpPr/>
      </dsp:nvSpPr>
      <dsp:spPr>
        <a:xfrm>
          <a:off x="2771807" y="2840869"/>
          <a:ext cx="8929823" cy="830344"/>
        </a:xfrm>
        <a:prstGeom prst="roundRect">
          <a:avLst>
            <a:gd name="adj" fmla="val 16670"/>
          </a:avLst>
        </a:prstGeom>
        <a:solidFill>
          <a:srgbClr val="FF99CC"/>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just" defTabSz="889000">
            <a:lnSpc>
              <a:spcPct val="90000"/>
            </a:lnSpc>
            <a:spcBef>
              <a:spcPct val="0"/>
            </a:spcBef>
            <a:spcAft>
              <a:spcPts val="1200"/>
            </a:spcAft>
            <a:buFont typeface="+mj-lt"/>
            <a:buNone/>
          </a:pPr>
          <a:r>
            <a:rPr lang="en-CA" sz="2000" kern="1200" noProof="0" dirty="0">
              <a:solidFill>
                <a:schemeClr val="tx1"/>
              </a:solidFill>
              <a:effectLst/>
              <a:latin typeface="+mn-lt"/>
              <a:ea typeface="+mn-ea"/>
              <a:cs typeface="+mn-cs"/>
            </a:rPr>
            <a:t>Family members (aged 14-21) of people who have experienced</a:t>
          </a:r>
          <a:br>
            <a:rPr lang="en-CA" sz="2000" kern="1200" noProof="0" dirty="0">
              <a:solidFill>
                <a:schemeClr val="tx1"/>
              </a:solidFill>
              <a:effectLst/>
              <a:latin typeface="+mn-lt"/>
              <a:ea typeface="+mn-ea"/>
              <a:cs typeface="+mn-cs"/>
            </a:rPr>
          </a:br>
          <a:r>
            <a:rPr lang="en-CA" sz="2000" kern="1200" noProof="0" dirty="0">
              <a:solidFill>
                <a:schemeClr val="tx1"/>
              </a:solidFill>
              <a:effectLst/>
              <a:latin typeface="+mn-lt"/>
              <a:ea typeface="+mn-ea"/>
              <a:cs typeface="+mn-cs"/>
            </a:rPr>
            <a:t>therapy in an addiction center </a:t>
          </a:r>
          <a:r>
            <a:rPr lang="en-CA" sz="2000" kern="1200" noProof="0" dirty="0"/>
            <a:t>(5 [7] youth)</a:t>
          </a:r>
        </a:p>
      </dsp:txBody>
      <dsp:txXfrm>
        <a:off x="2812348" y="2881410"/>
        <a:ext cx="8848741" cy="749262"/>
      </dsp:txXfrm>
    </dsp:sp>
    <dsp:sp modelId="{859D5AE6-E2F5-43D2-BA76-12E78B3EC281}">
      <dsp:nvSpPr>
        <dsp:cNvPr id="0" name=""/>
        <dsp:cNvSpPr/>
      </dsp:nvSpPr>
      <dsp:spPr>
        <a:xfrm>
          <a:off x="1891641" y="3770855"/>
          <a:ext cx="830344" cy="830344"/>
        </a:xfrm>
        <a:prstGeom prst="roundRect">
          <a:avLst>
            <a:gd name="adj" fmla="val 16670"/>
          </a:avLst>
        </a:prstGeom>
        <a:blipFill>
          <a:blip xmlns:r="http://schemas.openxmlformats.org/officeDocument/2006/relationships">
            <a:extLst>
              <a:ext uri="{96DAC541-7B7A-43D3-8B79-37D633B846F1}">
                <asvg:svgBlip xmlns:asvg="http://schemas.microsoft.com/office/drawing/2016/SVG/main" r:embed="rId4"/>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5FED433-DA83-46D3-98A9-81F37BBE6923}">
      <dsp:nvSpPr>
        <dsp:cNvPr id="0" name=""/>
        <dsp:cNvSpPr/>
      </dsp:nvSpPr>
      <dsp:spPr>
        <a:xfrm>
          <a:off x="2771807" y="3770855"/>
          <a:ext cx="8929823" cy="830344"/>
        </a:xfrm>
        <a:prstGeom prst="roundRect">
          <a:avLst>
            <a:gd name="adj" fmla="val 16670"/>
          </a:avLst>
        </a:prstGeom>
        <a:no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just" defTabSz="889000">
            <a:lnSpc>
              <a:spcPct val="90000"/>
            </a:lnSpc>
            <a:spcBef>
              <a:spcPct val="0"/>
            </a:spcBef>
            <a:spcAft>
              <a:spcPts val="1200"/>
            </a:spcAft>
            <a:buFont typeface="+mj-lt"/>
            <a:buNone/>
          </a:pPr>
          <a:r>
            <a:rPr lang="en-CA" sz="2000" kern="1200" noProof="0" dirty="0"/>
            <a:t>Nurse, NAADAP and other health and social workers (3 social services team members + 2 health services team members)</a:t>
          </a:r>
        </a:p>
      </dsp:txBody>
      <dsp:txXfrm>
        <a:off x="2812348" y="3811396"/>
        <a:ext cx="8848741" cy="749262"/>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527C69-90F2-4651-B2C6-568A4A168B16}">
      <dsp:nvSpPr>
        <dsp:cNvPr id="0" name=""/>
        <dsp:cNvSpPr/>
      </dsp:nvSpPr>
      <dsp:spPr>
        <a:xfrm>
          <a:off x="5586" y="374488"/>
          <a:ext cx="2925719" cy="3442022"/>
        </a:xfrm>
        <a:prstGeom prst="rect">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079068C1-7F08-420E-9B1A-EE7D865941A1}">
      <dsp:nvSpPr>
        <dsp:cNvPr id="0" name=""/>
        <dsp:cNvSpPr/>
      </dsp:nvSpPr>
      <dsp:spPr>
        <a:xfrm>
          <a:off x="151872" y="512169"/>
          <a:ext cx="2633147" cy="2237314"/>
        </a:xfrm>
        <a:prstGeom prst="rect">
          <a:avLst/>
        </a:prstGeom>
        <a:blipFill dpi="0" rotWithShape="1">
          <a:blip xmlns:r="http://schemas.openxmlformats.org/officeDocument/2006/relationships" r:embed="rId1"/>
          <a:srcRect/>
          <a:stretch>
            <a:fillRect l="-679" t="-87067" r="679" b="-66933"/>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1874081-026C-4E49-8996-0BAB4066126D}">
      <dsp:nvSpPr>
        <dsp:cNvPr id="0" name=""/>
        <dsp:cNvSpPr/>
      </dsp:nvSpPr>
      <dsp:spPr>
        <a:xfrm>
          <a:off x="151872" y="3093714"/>
          <a:ext cx="2633147" cy="58511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CA" sz="2300" kern="1200" noProof="0" dirty="0"/>
            <a:t>Feelings of loneliness</a:t>
          </a:r>
        </a:p>
      </dsp:txBody>
      <dsp:txXfrm>
        <a:off x="151872" y="3093714"/>
        <a:ext cx="2633147" cy="585116"/>
      </dsp:txXfrm>
    </dsp:sp>
    <dsp:sp modelId="{8E269EDC-0A20-4E5F-91F7-9C8BBF4DA981}">
      <dsp:nvSpPr>
        <dsp:cNvPr id="0" name=""/>
        <dsp:cNvSpPr/>
      </dsp:nvSpPr>
      <dsp:spPr>
        <a:xfrm>
          <a:off x="151872" y="2749484"/>
          <a:ext cx="2633147" cy="3442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endParaRPr lang="en-CA" sz="1500" kern="1200" noProof="0" dirty="0"/>
        </a:p>
      </dsp:txBody>
      <dsp:txXfrm>
        <a:off x="151872" y="2749484"/>
        <a:ext cx="2633147" cy="344229"/>
      </dsp:txXfrm>
    </dsp:sp>
    <dsp:sp modelId="{E444D508-0AF3-4445-9BCA-C1FD7CC265F6}">
      <dsp:nvSpPr>
        <dsp:cNvPr id="0" name=""/>
        <dsp:cNvSpPr/>
      </dsp:nvSpPr>
      <dsp:spPr>
        <a:xfrm>
          <a:off x="3794940" y="374488"/>
          <a:ext cx="2925719" cy="3442022"/>
        </a:xfrm>
        <a:prstGeom prst="rect">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445D6DE4-6D94-4F00-8E74-3CB590971F15}">
      <dsp:nvSpPr>
        <dsp:cNvPr id="0" name=""/>
        <dsp:cNvSpPr/>
      </dsp:nvSpPr>
      <dsp:spPr>
        <a:xfrm>
          <a:off x="3941226" y="492481"/>
          <a:ext cx="2633147" cy="2237314"/>
        </a:xfrm>
        <a:prstGeom prst="rect">
          <a:avLst/>
        </a:prstGeom>
        <a:blipFill dpi="0" rotWithShape="1">
          <a:blip xmlns:r="http://schemas.openxmlformats.org/officeDocument/2006/relationships" r:embed="rId2"/>
          <a:srcRect/>
          <a:stretch>
            <a:fillRect l="1289" t="-42116" r="-1289" b="-65884"/>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E7B9AE3-068F-45B3-8286-892CBF1B2DDA}">
      <dsp:nvSpPr>
        <dsp:cNvPr id="0" name=""/>
        <dsp:cNvSpPr/>
      </dsp:nvSpPr>
      <dsp:spPr>
        <a:xfrm>
          <a:off x="3941226" y="3093714"/>
          <a:ext cx="2633147" cy="58511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CA" sz="2300" kern="1200" noProof="0" dirty="0"/>
            <a:t>Grief</a:t>
          </a:r>
        </a:p>
      </dsp:txBody>
      <dsp:txXfrm>
        <a:off x="3941226" y="3093714"/>
        <a:ext cx="2633147" cy="585116"/>
      </dsp:txXfrm>
    </dsp:sp>
    <dsp:sp modelId="{899DF6AB-1E53-4D1B-8AC2-916862C86D0F}">
      <dsp:nvSpPr>
        <dsp:cNvPr id="0" name=""/>
        <dsp:cNvSpPr/>
      </dsp:nvSpPr>
      <dsp:spPr>
        <a:xfrm>
          <a:off x="3941226" y="2749484"/>
          <a:ext cx="2633147" cy="3442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endParaRPr lang="en-CA" sz="1500" kern="1200" noProof="0" dirty="0"/>
        </a:p>
      </dsp:txBody>
      <dsp:txXfrm>
        <a:off x="3941226" y="2749484"/>
        <a:ext cx="2633147" cy="344229"/>
      </dsp:txXfrm>
    </dsp:sp>
    <dsp:sp modelId="{ED907089-F1D9-4A76-BC84-B170DD5DAF7B}">
      <dsp:nvSpPr>
        <dsp:cNvPr id="0" name=""/>
        <dsp:cNvSpPr/>
      </dsp:nvSpPr>
      <dsp:spPr>
        <a:xfrm>
          <a:off x="7584294" y="374488"/>
          <a:ext cx="2925719" cy="3442022"/>
        </a:xfrm>
        <a:prstGeom prst="rect">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96E50C10-5BA5-4C13-B56D-89AF4DFE5915}">
      <dsp:nvSpPr>
        <dsp:cNvPr id="0" name=""/>
        <dsp:cNvSpPr/>
      </dsp:nvSpPr>
      <dsp:spPr>
        <a:xfrm>
          <a:off x="7754489" y="499416"/>
          <a:ext cx="2633147" cy="2237314"/>
        </a:xfrm>
        <a:prstGeom prst="rect">
          <a:avLst/>
        </a:prstGeom>
        <a:blipFill dpi="0" rotWithShape="1">
          <a:blip xmlns:r="http://schemas.openxmlformats.org/officeDocument/2006/relationships" r:embed="rId3"/>
          <a:srcRect/>
          <a:stretch>
            <a:fillRect l="908" t="-98305" r="-908" b="-57695"/>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4B0F4D1-4BA3-4193-A9B2-69614EDA94AA}">
      <dsp:nvSpPr>
        <dsp:cNvPr id="0" name=""/>
        <dsp:cNvSpPr/>
      </dsp:nvSpPr>
      <dsp:spPr>
        <a:xfrm>
          <a:off x="7730580" y="3093714"/>
          <a:ext cx="2633147" cy="58511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CA" sz="2300" kern="1200" noProof="0"/>
            <a:t>Trauma</a:t>
          </a:r>
          <a:endParaRPr lang="en-CA" sz="2300" kern="1200" noProof="0" dirty="0"/>
        </a:p>
      </dsp:txBody>
      <dsp:txXfrm>
        <a:off x="7730580" y="3093714"/>
        <a:ext cx="2633147" cy="585116"/>
      </dsp:txXfrm>
    </dsp:sp>
    <dsp:sp modelId="{B0AAD991-7812-4B21-BADE-4C4FC9BEB16E}">
      <dsp:nvSpPr>
        <dsp:cNvPr id="0" name=""/>
        <dsp:cNvSpPr/>
      </dsp:nvSpPr>
      <dsp:spPr>
        <a:xfrm>
          <a:off x="7730580" y="2749484"/>
          <a:ext cx="2633147" cy="3442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endParaRPr lang="en-CA" sz="1500" kern="1200" noProof="0" dirty="0"/>
        </a:p>
      </dsp:txBody>
      <dsp:txXfrm>
        <a:off x="7730580" y="2749484"/>
        <a:ext cx="2633147" cy="344229"/>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5.xml><?xml version="1.0" encoding="utf-8"?>
<dgm:layoutDef xmlns:dgm="http://schemas.openxmlformats.org/drawingml/2006/diagram" xmlns:a="http://schemas.openxmlformats.org/drawingml/2006/main" uniqueId="urn:microsoft.com/office/officeart/2008/layout/PictureAccentList">
  <dgm:title val=""/>
  <dgm:desc val=""/>
  <dgm:catLst>
    <dgm:cat type="picture" pri="14000"/>
    <dgm:cat type="list" pri="14500"/>
  </dgm:catLst>
  <dgm:sampData>
    <dgm:dataModel>
      <dgm:ptLst>
        <dgm:pt modelId="0" type="doc"/>
        <dgm:pt modelId="1">
          <dgm:prSet phldr="1"/>
        </dgm:pt>
        <dgm:pt modelId="11">
          <dgm:prSet phldr="1"/>
        </dgm:pt>
        <dgm:pt modelId="12">
          <dgm:prSet phldr="1"/>
        </dgm:pt>
      </dgm:ptLst>
      <dgm:cxnLst>
        <dgm:cxn modelId="4" srcId="0" destId="1" srcOrd="0" destOrd="0"/>
        <dgm:cxn modelId="5" srcId="1" destId="11" srcOrd="0" destOrd="0"/>
        <dgm:cxn modelId="6" srcId="1" destId="12" srcOrd="1" destOrd="0"/>
      </dgm:cxnLst>
      <dgm:bg/>
      <dgm:whole/>
    </dgm:dataModel>
  </dgm:sampData>
  <dgm:styleData>
    <dgm:dataModel>
      <dgm:ptLst>
        <dgm:pt modelId="0" type="doc"/>
        <dgm:pt modelId="1"/>
        <dgm:pt modelId="11"/>
        <dgm:pt modelId="12"/>
        <dgm:pt modelId="13"/>
      </dgm:ptLst>
      <dgm:cxnLst>
        <dgm:cxn modelId="4" srcId="0" destId="1" srcOrd="0" destOrd="0"/>
        <dgm:cxn modelId="5" srcId="1" destId="11" srcOrd="0" destOrd="0"/>
        <dgm:cxn modelId="6" srcId="1" destId="12" srcOrd="0" destOrd="0"/>
        <dgm:cxn modelId="14" srcId="1" destId="13" srcOrd="0" destOrd="0"/>
      </dgm:cxnLst>
      <dgm:bg/>
      <dgm:whole/>
    </dgm:dataModel>
  </dgm:styleData>
  <dgm:clrData>
    <dgm:dataModel>
      <dgm:ptLst>
        <dgm:pt modelId="0" type="doc"/>
        <dgm:pt modelId="1"/>
        <dgm:pt modelId="11"/>
        <dgm:pt modelId="12"/>
        <dgm:pt modelId="13"/>
      </dgm:ptLst>
      <dgm:cxnLst>
        <dgm:cxn modelId="4" srcId="0" destId="1" srcOrd="0" destOrd="0"/>
        <dgm:cxn modelId="5" srcId="1" destId="11" srcOrd="0" destOrd="0"/>
        <dgm:cxn modelId="6" srcId="1" destId="12" srcOrd="0" destOrd="0"/>
        <dgm:cxn modelId="14" srcId="1" destId="13" srcOrd="0" destOrd="0"/>
      </dgm:cxnLst>
      <dgm:bg/>
      <dgm:whole/>
    </dgm:dataModel>
  </dgm:clrData>
  <dgm:layoutNode name="layout">
    <dgm:varLst>
      <dgm:chMax/>
      <dgm:chPref/>
      <dgm:dir/>
      <dgm:animOne val="branch"/>
      <dgm:animLvl val="lvl"/>
      <dgm:resizeHandles/>
    </dgm:varLst>
    <dgm:choose name="Name0">
      <dgm:if name="Name1" func="var" arg="dir" op="equ" val="norm">
        <dgm:alg type="hierChild">
          <dgm:param type="linDir" val="fromL"/>
        </dgm:alg>
      </dgm:if>
      <dgm:else name="Name2">
        <dgm:alg type="hierChild">
          <dgm:param type="linDir" val="fromL"/>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primFontSz" for="des" forName="childText" refType="primFontSz" refFor="des" refForName="rootText" op="lte"/>
      <dgm:constr type="w" for="des" forName="rootComposite" refType="w" fact="4"/>
      <dgm:constr type="h" for="des" forName="rootComposite" refType="h"/>
      <dgm:constr type="w" for="des" forName="childComposite" refType="w" refFor="des" refForName="rootComposite"/>
      <dgm:constr type="h" for="des" forName="childComposite" refType="h" refFor="des" refForName="rootComposite"/>
      <dgm:constr type="sibSp" refType="w" refFor="des" refForName="rootComposite" fact="0.1"/>
      <dgm:constr type="sibSp" for="des" forName="childShape" refType="h" refFor="des" refForName="rootComposite" fact="0.12"/>
      <dgm:constr type="sp" for="des" forName="root" refType="h" refFor="des" refForName="rootComposite" fact="0.18"/>
    </dgm:constrLst>
    <dgm:ruleLst/>
    <dgm:forEach name="Name3" axis="ch">
      <dgm:forEach name="Name4" axis="self" ptType="node" cnt="1">
        <dgm:layoutNode name="root">
          <dgm:varLst>
            <dgm:chMax/>
            <dgm:chPref val="4"/>
          </dgm:varLst>
          <dgm:alg type="hierRoot"/>
          <dgm:shape xmlns:r="http://schemas.openxmlformats.org/officeDocument/2006/relationships" r:blip="">
            <dgm:adjLst/>
          </dgm:shape>
          <dgm:presOf/>
          <dgm:constrLst/>
          <dgm:ruleLst/>
          <dgm:layoutNode name="rootComposite">
            <dgm:varLst/>
            <dgm:alg type="composite"/>
            <dgm:shape xmlns:r="http://schemas.openxmlformats.org/officeDocument/2006/relationships" r:blip="">
              <dgm:adjLst/>
            </dgm:shape>
            <dgm:presOf axis="self" ptType="node" cnt="1"/>
            <dgm:constrLst>
              <dgm:constr type="l" for="ch" forName="rootText"/>
              <dgm:constr type="t" for="ch" forName="rootText"/>
              <dgm:constr type="w" for="ch" forName="rootText" refType="w"/>
              <dgm:constr type="h" for="ch" forName="rootText" refType="h"/>
            </dgm:constrLst>
            <dgm:ruleLst/>
            <dgm:layoutNode name="rootText" styleLbl="node0">
              <dgm:varLst>
                <dgm:chMax/>
                <dgm:chPref val="4"/>
              </dgm:varLst>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 type="primFontSz" val="65" fact="NaN" max="NaN"/>
              </dgm:ruleLst>
            </dgm:layoutNode>
          </dgm:layoutNode>
          <dgm:layoutNode name="childShape">
            <dgm:varLst>
              <dgm:chMax val="0"/>
              <dgm:chPref val="0"/>
            </dgm:varLst>
            <dgm:alg type="hierChild">
              <dgm:param type="chAlign" val="r"/>
              <dgm:param type="linDir" val="fromT"/>
              <dgm:param type="fallback" val="2D"/>
            </dgm:alg>
            <dgm:shape xmlns:r="http://schemas.openxmlformats.org/officeDocument/2006/relationships" r:blip="">
              <dgm:adjLst/>
            </dgm:shape>
            <dgm:presOf/>
            <dgm:constrLst/>
            <dgm:ruleLst/>
            <dgm:forEach name="Name5" axis="ch">
              <dgm:forEach name="Name6" axis="self" ptType="node">
                <dgm:layoutNode name="childComposite">
                  <dgm:varLst>
                    <dgm:chMax val="0"/>
                    <dgm:chPref val="0"/>
                  </dgm:varLst>
                  <dgm:alg type="composite"/>
                  <dgm:shape xmlns:r="http://schemas.openxmlformats.org/officeDocument/2006/relationships" r:blip="">
                    <dgm:adjLst/>
                  </dgm:shape>
                  <dgm:presOf/>
                  <dgm:choose name="Name7">
                    <dgm:if name="Name8" func="var" arg="dir" op="equ" val="norm">
                      <dgm:constrLst>
                        <dgm:constr type="w" for="ch" forName="Image" refType="h"/>
                        <dgm:constr type="h" for="ch" forName="Image" refType="h"/>
                        <dgm:constr type="l" for="ch" forName="Image"/>
                        <dgm:constr type="t" for="ch" forName="Image"/>
                        <dgm:constr type="h" for="ch" forName="childText" refType="h"/>
                        <dgm:constr type="l" for="ch" forName="childText" refType="w" refFor="ch" refForName="Image" fact="1.06"/>
                        <dgm:constr type="t" for="ch" forName="childText"/>
                      </dgm:constrLst>
                    </dgm:if>
                    <dgm:else name="Name9">
                      <dgm:constrLst>
                        <dgm:constr type="w" for="ch" forName="Image" refType="h"/>
                        <dgm:constr type="h" for="ch" forName="Image" refType="h"/>
                        <dgm:constr type="r" for="ch" forName="Image" refType="w"/>
                        <dgm:constr type="t" for="ch" forName="Image"/>
                        <dgm:constr type="h" for="ch" forName="childText" refType="h"/>
                        <dgm:constr type="t" for="ch" forName="childText"/>
                        <dgm:constr type="wOff" for="ch" forName="childText" refType="w" refFor="ch" refForName="Image" fact="-1.06"/>
                      </dgm:constrLst>
                    </dgm:else>
                  </dgm:choose>
                  <dgm:ruleLst/>
                  <dgm:layoutNode name="Image" styleLbl="node1">
                    <dgm:alg type="sp"/>
                    <dgm:shape xmlns:r="http://schemas.openxmlformats.org/officeDocument/2006/relationships" type="roundRect" r:blip="" blipPhldr="1">
                      <dgm:adjLst>
                        <dgm:adj idx="1" val="0.1667"/>
                      </dgm:adjLst>
                    </dgm:shape>
                    <dgm:presOf/>
                  </dgm:layoutNode>
                  <dgm:layoutNode name="childText" styleLbl="lnNode1">
                    <dgm:varLst>
                      <dgm:chMax val="0"/>
                      <dgm:chPref val="0"/>
                      <dgm:bulletEnabled val="1"/>
                    </dgm:varLst>
                    <dgm:alg type="tx"/>
                    <dgm:shape xmlns:r="http://schemas.openxmlformats.org/officeDocument/2006/relationships" type="roundRect" r:blip="">
                      <dgm:adjLst>
                        <dgm:adj idx="1" val="0.1667"/>
                      </dgm:adjLst>
                    </dgm:shape>
                    <dgm:presOf axis="self desOrSelf" ptType="node node" st="1 1" cnt="1 0"/>
                    <dgm:ruleLst>
                      <dgm:rule type="primFontSz" val="5" fact="NaN" max="NaN"/>
                    </dgm:ruleLst>
                  </dgm:layoutNode>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8/layout/PictureAccentList">
  <dgm:title val=""/>
  <dgm:desc val=""/>
  <dgm:catLst>
    <dgm:cat type="picture" pri="14000"/>
    <dgm:cat type="list" pri="14500"/>
  </dgm:catLst>
  <dgm:sampData>
    <dgm:dataModel>
      <dgm:ptLst>
        <dgm:pt modelId="0" type="doc"/>
        <dgm:pt modelId="1">
          <dgm:prSet phldr="1"/>
        </dgm:pt>
        <dgm:pt modelId="11">
          <dgm:prSet phldr="1"/>
        </dgm:pt>
        <dgm:pt modelId="12">
          <dgm:prSet phldr="1"/>
        </dgm:pt>
      </dgm:ptLst>
      <dgm:cxnLst>
        <dgm:cxn modelId="4" srcId="0" destId="1" srcOrd="0" destOrd="0"/>
        <dgm:cxn modelId="5" srcId="1" destId="11" srcOrd="0" destOrd="0"/>
        <dgm:cxn modelId="6" srcId="1" destId="12" srcOrd="1" destOrd="0"/>
      </dgm:cxnLst>
      <dgm:bg/>
      <dgm:whole/>
    </dgm:dataModel>
  </dgm:sampData>
  <dgm:styleData>
    <dgm:dataModel>
      <dgm:ptLst>
        <dgm:pt modelId="0" type="doc"/>
        <dgm:pt modelId="1"/>
        <dgm:pt modelId="11"/>
        <dgm:pt modelId="12"/>
        <dgm:pt modelId="13"/>
      </dgm:ptLst>
      <dgm:cxnLst>
        <dgm:cxn modelId="4" srcId="0" destId="1" srcOrd="0" destOrd="0"/>
        <dgm:cxn modelId="5" srcId="1" destId="11" srcOrd="0" destOrd="0"/>
        <dgm:cxn modelId="6" srcId="1" destId="12" srcOrd="0" destOrd="0"/>
        <dgm:cxn modelId="14" srcId="1" destId="13" srcOrd="0" destOrd="0"/>
      </dgm:cxnLst>
      <dgm:bg/>
      <dgm:whole/>
    </dgm:dataModel>
  </dgm:styleData>
  <dgm:clrData>
    <dgm:dataModel>
      <dgm:ptLst>
        <dgm:pt modelId="0" type="doc"/>
        <dgm:pt modelId="1"/>
        <dgm:pt modelId="11"/>
        <dgm:pt modelId="12"/>
        <dgm:pt modelId="13"/>
      </dgm:ptLst>
      <dgm:cxnLst>
        <dgm:cxn modelId="4" srcId="0" destId="1" srcOrd="0" destOrd="0"/>
        <dgm:cxn modelId="5" srcId="1" destId="11" srcOrd="0" destOrd="0"/>
        <dgm:cxn modelId="6" srcId="1" destId="12" srcOrd="0" destOrd="0"/>
        <dgm:cxn modelId="14" srcId="1" destId="13" srcOrd="0" destOrd="0"/>
      </dgm:cxnLst>
      <dgm:bg/>
      <dgm:whole/>
    </dgm:dataModel>
  </dgm:clrData>
  <dgm:layoutNode name="layout">
    <dgm:varLst>
      <dgm:chMax/>
      <dgm:chPref/>
      <dgm:dir/>
      <dgm:animOne val="branch"/>
      <dgm:animLvl val="lvl"/>
      <dgm:resizeHandles/>
    </dgm:varLst>
    <dgm:choose name="Name0">
      <dgm:if name="Name1" func="var" arg="dir" op="equ" val="norm">
        <dgm:alg type="hierChild">
          <dgm:param type="linDir" val="fromL"/>
        </dgm:alg>
      </dgm:if>
      <dgm:else name="Name2">
        <dgm:alg type="hierChild">
          <dgm:param type="linDir" val="fromL"/>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primFontSz" for="des" forName="childText" refType="primFontSz" refFor="des" refForName="rootText" op="lte"/>
      <dgm:constr type="w" for="des" forName="rootComposite" refType="w" fact="4"/>
      <dgm:constr type="h" for="des" forName="rootComposite" refType="h"/>
      <dgm:constr type="w" for="des" forName="childComposite" refType="w" refFor="des" refForName="rootComposite"/>
      <dgm:constr type="h" for="des" forName="childComposite" refType="h" refFor="des" refForName="rootComposite"/>
      <dgm:constr type="sibSp" refType="w" refFor="des" refForName="rootComposite" fact="0.1"/>
      <dgm:constr type="sibSp" for="des" forName="childShape" refType="h" refFor="des" refForName="rootComposite" fact="0.12"/>
      <dgm:constr type="sp" for="des" forName="root" refType="h" refFor="des" refForName="rootComposite" fact="0.18"/>
    </dgm:constrLst>
    <dgm:ruleLst/>
    <dgm:forEach name="Name3" axis="ch">
      <dgm:forEach name="Name4" axis="self" ptType="node" cnt="1">
        <dgm:layoutNode name="root">
          <dgm:varLst>
            <dgm:chMax/>
            <dgm:chPref val="4"/>
          </dgm:varLst>
          <dgm:alg type="hierRoot"/>
          <dgm:shape xmlns:r="http://schemas.openxmlformats.org/officeDocument/2006/relationships" r:blip="">
            <dgm:adjLst/>
          </dgm:shape>
          <dgm:presOf/>
          <dgm:constrLst/>
          <dgm:ruleLst/>
          <dgm:layoutNode name="rootComposite">
            <dgm:varLst/>
            <dgm:alg type="composite"/>
            <dgm:shape xmlns:r="http://schemas.openxmlformats.org/officeDocument/2006/relationships" r:blip="">
              <dgm:adjLst/>
            </dgm:shape>
            <dgm:presOf axis="self" ptType="node" cnt="1"/>
            <dgm:constrLst>
              <dgm:constr type="l" for="ch" forName="rootText"/>
              <dgm:constr type="t" for="ch" forName="rootText"/>
              <dgm:constr type="w" for="ch" forName="rootText" refType="w"/>
              <dgm:constr type="h" for="ch" forName="rootText" refType="h"/>
            </dgm:constrLst>
            <dgm:ruleLst/>
            <dgm:layoutNode name="rootText" styleLbl="node0">
              <dgm:varLst>
                <dgm:chMax/>
                <dgm:chPref val="4"/>
              </dgm:varLst>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 type="primFontSz" val="65" fact="NaN" max="NaN"/>
              </dgm:ruleLst>
            </dgm:layoutNode>
          </dgm:layoutNode>
          <dgm:layoutNode name="childShape">
            <dgm:varLst>
              <dgm:chMax val="0"/>
              <dgm:chPref val="0"/>
            </dgm:varLst>
            <dgm:alg type="hierChild">
              <dgm:param type="chAlign" val="r"/>
              <dgm:param type="linDir" val="fromT"/>
              <dgm:param type="fallback" val="2D"/>
            </dgm:alg>
            <dgm:shape xmlns:r="http://schemas.openxmlformats.org/officeDocument/2006/relationships" r:blip="">
              <dgm:adjLst/>
            </dgm:shape>
            <dgm:presOf/>
            <dgm:constrLst/>
            <dgm:ruleLst/>
            <dgm:forEach name="Name5" axis="ch">
              <dgm:forEach name="Name6" axis="self" ptType="node">
                <dgm:layoutNode name="childComposite">
                  <dgm:varLst>
                    <dgm:chMax val="0"/>
                    <dgm:chPref val="0"/>
                  </dgm:varLst>
                  <dgm:alg type="composite"/>
                  <dgm:shape xmlns:r="http://schemas.openxmlformats.org/officeDocument/2006/relationships" r:blip="">
                    <dgm:adjLst/>
                  </dgm:shape>
                  <dgm:presOf/>
                  <dgm:choose name="Name7">
                    <dgm:if name="Name8" func="var" arg="dir" op="equ" val="norm">
                      <dgm:constrLst>
                        <dgm:constr type="w" for="ch" forName="Image" refType="h"/>
                        <dgm:constr type="h" for="ch" forName="Image" refType="h"/>
                        <dgm:constr type="l" for="ch" forName="Image"/>
                        <dgm:constr type="t" for="ch" forName="Image"/>
                        <dgm:constr type="h" for="ch" forName="childText" refType="h"/>
                        <dgm:constr type="l" for="ch" forName="childText" refType="w" refFor="ch" refForName="Image" fact="1.06"/>
                        <dgm:constr type="t" for="ch" forName="childText"/>
                      </dgm:constrLst>
                    </dgm:if>
                    <dgm:else name="Name9">
                      <dgm:constrLst>
                        <dgm:constr type="w" for="ch" forName="Image" refType="h"/>
                        <dgm:constr type="h" for="ch" forName="Image" refType="h"/>
                        <dgm:constr type="r" for="ch" forName="Image" refType="w"/>
                        <dgm:constr type="t" for="ch" forName="Image"/>
                        <dgm:constr type="h" for="ch" forName="childText" refType="h"/>
                        <dgm:constr type="t" for="ch" forName="childText"/>
                        <dgm:constr type="wOff" for="ch" forName="childText" refType="w" refFor="ch" refForName="Image" fact="-1.06"/>
                      </dgm:constrLst>
                    </dgm:else>
                  </dgm:choose>
                  <dgm:ruleLst/>
                  <dgm:layoutNode name="Image" styleLbl="node1">
                    <dgm:alg type="sp"/>
                    <dgm:shape xmlns:r="http://schemas.openxmlformats.org/officeDocument/2006/relationships" type="roundRect" r:blip="" blipPhldr="1">
                      <dgm:adjLst>
                        <dgm:adj idx="1" val="0.1667"/>
                      </dgm:adjLst>
                    </dgm:shape>
                    <dgm:presOf/>
                  </dgm:layoutNode>
                  <dgm:layoutNode name="childText" styleLbl="lnNode1">
                    <dgm:varLst>
                      <dgm:chMax val="0"/>
                      <dgm:chPref val="0"/>
                      <dgm:bulletEnabled val="1"/>
                    </dgm:varLst>
                    <dgm:alg type="tx"/>
                    <dgm:shape xmlns:r="http://schemas.openxmlformats.org/officeDocument/2006/relationships" type="roundRect" r:blip="">
                      <dgm:adjLst>
                        <dgm:adj idx="1" val="0.1667"/>
                      </dgm:adjLst>
                    </dgm:shape>
                    <dgm:presOf axis="self desOrSelf" ptType="node node" st="1 1" cnt="1 0"/>
                    <dgm:ruleLst>
                      <dgm:rule type="primFontSz" val="5" fact="NaN" max="NaN"/>
                    </dgm:ruleLst>
                  </dgm:layoutNode>
                </dgm:layoutNode>
              </dgm:forEach>
            </dgm:forEach>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8/layout/CaptionedPictures">
  <dgm:title val=""/>
  <dgm:desc val=""/>
  <dgm:catLst>
    <dgm:cat type="picture" pri="5000"/>
    <dgm:cat type="pictureconvert" pri="50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60" srcId="0" destId="10" srcOrd="0" destOrd="0"/>
        <dgm:cxn modelId="12" srcId="10" destId="11" srcOrd="0" destOrd="0"/>
        <dgm:cxn modelId="7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 modelId="40">
          <dgm:prSet phldr="1"/>
        </dgm:pt>
        <dgm:pt modelId="4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 modelId="90" srcId="0" destId="40" srcOrd="3" destOrd="0"/>
        <dgm:cxn modelId="42" srcId="40" destId="41" srcOrd="0" destOrd="0"/>
      </dgm:cxnLst>
      <dgm:bg/>
      <dgm:whole/>
    </dgm:dataModel>
  </dgm:clrData>
  <dgm:layoutNode name="Name0">
    <dgm:varLst>
      <dgm:chMax/>
      <dgm:chPref/>
      <dgm:dir/>
    </dgm:varLst>
    <dgm:choose name="Name1">
      <dgm:if name="Name2" func="var" arg="dir" op="equ" val="norm">
        <dgm:alg type="snake">
          <dgm:param type="off" val="ctr"/>
        </dgm:alg>
      </dgm:if>
      <dgm:else name="Name3">
        <dgm:alg type="snake">
          <dgm:param type="grDir" val="tR"/>
          <dgm:param type="off" val="ctr"/>
        </dgm:alg>
      </dgm:else>
    </dgm:choose>
    <dgm:shape xmlns:r="http://schemas.openxmlformats.org/officeDocument/2006/relationships" r:blip="">
      <dgm:adjLst/>
    </dgm:shape>
    <dgm:constrLst>
      <dgm:constr type="primFontSz" for="des" forName="Parent" op="equ"/>
      <dgm:constr type="primFontSz" for="des" forName="Child" refType="primFontSz" refFor="des" refForName="Parent" op="lte"/>
      <dgm:constr type="w" for="ch" forName="composite" refType="w"/>
      <dgm:constr type="h" for="ch" forName="composite" refType="h"/>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varLst>
          <dgm:chMax val="1"/>
          <dgm:chPref val="1"/>
        </dgm:varLst>
        <dgm:alg type="composite">
          <dgm:param type="ar" val="0.85"/>
        </dgm:alg>
        <dgm:shape xmlns:r="http://schemas.openxmlformats.org/officeDocument/2006/relationships" r:blip="">
          <dgm:adjLst/>
        </dgm:shape>
        <dgm:constrLst>
          <dgm:constr type="l" for="ch" forName="Accent" refType="w" fact="0"/>
          <dgm:constr type="t" for="ch" forName="Accent" refType="h" fact="0"/>
          <dgm:constr type="w" for="ch" forName="Accent" refType="w"/>
          <dgm:constr type="h" for="ch" forName="Accent" refType="h"/>
          <dgm:constr type="l" for="ch" forName="Image" refType="w" fact="0.05"/>
          <dgm:constr type="t" for="ch" forName="Image" refType="h" fact="0.04"/>
          <dgm:constr type="w" for="ch" forName="Image" refType="w" fact="0.9"/>
          <dgm:constr type="h" for="ch" forName="Image" refType="h" fact="0.65"/>
          <dgm:constr type="l" for="ch" forName="ChildComposite" refType="w" fact="0.05"/>
          <dgm:constr type="t" for="ch" forName="ChildComposite" refType="h" fact="0.69"/>
          <dgm:constr type="w" for="ch" forName="ChildComposite" refType="w" fact="0.9"/>
          <dgm:constr type="h" for="ch" forName="ChildComposite" refType="h" fact="0.27"/>
        </dgm:constrLst>
        <dgm:layoutNode name="Accent" styleLbl="trAlignAcc1">
          <dgm:varLst>
            <dgm:chMax val="0"/>
            <dgm:chPref val="0"/>
          </dgm:varLst>
          <dgm:alg type="sp"/>
          <dgm:shape xmlns:r="http://schemas.openxmlformats.org/officeDocument/2006/relationships" type="rect" r:blip="">
            <dgm:adjLst/>
          </dgm:shape>
          <dgm:presOf/>
        </dgm:layoutNode>
        <dgm:layoutNode name="Image" styleLbl="alignImgPlace1">
          <dgm:varLst>
            <dgm:chMax val="0"/>
            <dgm:chPref val="0"/>
          </dgm:varLst>
          <dgm:alg type="sp"/>
          <dgm:shape xmlns:r="http://schemas.openxmlformats.org/officeDocument/2006/relationships" type="rect" r:blip="" blipPhldr="1">
            <dgm:adjLst/>
          </dgm:shape>
          <dgm:presOf/>
        </dgm:layoutNode>
        <dgm:layoutNode name="ChildComposite">
          <dgm:alg type="composite"/>
          <dgm:shape xmlns:r="http://schemas.openxmlformats.org/officeDocument/2006/relationships" r:blip="">
            <dgm:adjLst/>
          </dgm:shape>
          <dgm:choose name="Name4">
            <dgm:if name="Name5" axis="ch" ptType="node" func="cnt" op="gte" val="1">
              <dgm:constrLst>
                <dgm:constr type="l" for="ch" forName="Parent" refType="w" fact="0"/>
                <dgm:constr type="t" for="ch" forName="Parent" refType="h" fact="0"/>
                <dgm:constr type="w" for="ch" forName="Parent" refType="w"/>
                <dgm:constr type="h" for="ch" forName="Parent" refType="h" fact="0.3704"/>
                <dgm:constr type="l" for="ch" forName="Child" refType="w" fact="0"/>
                <dgm:constr type="t" for="ch" forName="Child" refType="h" fact="0.3704"/>
                <dgm:constr type="w" for="ch" forName="Child" refType="w"/>
                <dgm:constr type="h" for="ch" forName="Child" refType="h" fact="0.6296"/>
              </dgm:constrLst>
            </dgm:if>
            <dgm:else name="Name6">
              <dgm:constrLst>
                <dgm:constr type="l" for="ch" forName="Parent" refType="w" fact="0"/>
                <dgm:constr type="t" for="ch" forName="Parent" refType="h" fact="0"/>
                <dgm:constr type="w" for="ch" forName="Parent" refType="w"/>
                <dgm:constr type="h" for="ch" forName="Parent" refType="h"/>
                <dgm:constr type="l" for="ch" forName="Child" refType="w" fact="0"/>
                <dgm:constr type="t" for="ch" forName="Child" refType="h" fact="0"/>
                <dgm:constr type="w" for="ch" forName="Child" refType="w" fact="0"/>
                <dgm:constr type="h" for="ch" forName="Child" refType="h" fact="0"/>
              </dgm:constrLst>
            </dgm:else>
          </dgm:choose>
          <dgm:layoutNode name="Child" styleLbl="node1">
            <dgm:varLst>
              <dgm:chMax val="0"/>
              <dgm:chPref val="0"/>
              <dgm:bulletEnabled val="1"/>
            </dgm:varLst>
            <dgm:choose name="Name7">
              <dgm:if name="Name8" axis="ch" ptType="node" func="cnt" op="gt" val="1">
                <dgm:alg type="tx">
                  <dgm:param type="parTxLTRAlign" val="l"/>
                  <dgm:param type="parTxRTLAlign" val="r"/>
                  <dgm:param type="txAnchorVert" val="mid"/>
                  <dgm:param type="txAnchorVertCh" val="mid"/>
                </dgm:alg>
              </dgm:if>
              <dgm:else name="Name9">
                <dgm:alg type="tx">
                  <dgm:param type="parTxLTRAlign" val="ctr"/>
                  <dgm:param type="parTxRTLAlign" val="ctr"/>
                  <dgm:param type="shpTxLTRAlignCh" val="l"/>
                  <dgm:param type="shpTxRTLAlignCh" val="r"/>
                  <dgm:param type="txAnchorVert" val="mid"/>
                  <dgm:param type="txAnchorVertCh" val="mid"/>
                </dgm:alg>
              </dgm:else>
            </dgm:choose>
            <dgm:choose name="Name10">
              <dgm:if name="Name11" axis="ch" ptType="node" func="cnt" op="gte" val="1">
                <dgm:shape xmlns:r="http://schemas.openxmlformats.org/officeDocument/2006/relationships" type="rect" r:blip="">
                  <dgm:adjLst/>
                </dgm:shape>
              </dgm:if>
              <dgm:else name="Name12">
                <dgm:shape xmlns:r="http://schemas.openxmlformats.org/officeDocument/2006/relationships" type="rect" r:blip="" hideGeom="1">
                  <dgm:adjLst/>
                </dgm:shape>
              </dgm:else>
            </dgm:choose>
            <dgm:choose name="Name13">
              <dgm:if name="Name14" axis="ch" ptType="node" func="cnt" op="gte" val="1">
                <dgm:presOf axis="des" ptType="node"/>
              </dgm:if>
              <dgm:else name="Name15">
                <dgm:presOf/>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arent" styleLbl="revTx">
            <dgm:varLst>
              <dgm:chMax val="1"/>
              <dgm:chPref val="0"/>
              <dgm:bulletEnabled val="1"/>
            </dgm:varLst>
            <dgm:alg type="tx">
              <dgm:param type="shpTxLTRAlignCh" val="ctr"/>
              <dgm:param type="txAnchorVert" val="mid"/>
            </dgm:alg>
            <dgm:shape xmlns:r="http://schemas.openxmlformats.org/officeDocument/2006/relationships" type="rect"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6">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7">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7">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94B0278F-F906-A3AD-265E-3C0C665F0D0C}"/>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CA"/>
          </a:p>
        </p:txBody>
      </p:sp>
      <p:sp>
        <p:nvSpPr>
          <p:cNvPr id="3" name="Espace réservé de la date 2">
            <a:extLst>
              <a:ext uri="{FF2B5EF4-FFF2-40B4-BE49-F238E27FC236}">
                <a16:creationId xmlns:a16="http://schemas.microsoft.com/office/drawing/2014/main" id="{693CA244-E4ED-F8E1-41AE-8A81D649FC4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BCB0134-BA43-422C-ADDC-6BE1E0EC0E37}" type="datetimeFigureOut">
              <a:rPr lang="fr-CA" smtClean="0"/>
              <a:t>2026-09-15</a:t>
            </a:fld>
            <a:endParaRPr lang="fr-CA"/>
          </a:p>
        </p:txBody>
      </p:sp>
      <p:sp>
        <p:nvSpPr>
          <p:cNvPr id="4" name="Espace réservé du pied de page 3">
            <a:extLst>
              <a:ext uri="{FF2B5EF4-FFF2-40B4-BE49-F238E27FC236}">
                <a16:creationId xmlns:a16="http://schemas.microsoft.com/office/drawing/2014/main" id="{568B9304-5887-31C7-CE67-5235ED45397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CA"/>
          </a:p>
        </p:txBody>
      </p:sp>
      <p:sp>
        <p:nvSpPr>
          <p:cNvPr id="5" name="Espace réservé du numéro de diapositive 4">
            <a:extLst>
              <a:ext uri="{FF2B5EF4-FFF2-40B4-BE49-F238E27FC236}">
                <a16:creationId xmlns:a16="http://schemas.microsoft.com/office/drawing/2014/main" id="{EB37878A-F15B-B25E-AE93-7A2E03395C4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37BCB70-D9D5-4774-A0B9-58541576E24A}" type="slidenum">
              <a:rPr lang="fr-CA" smtClean="0"/>
              <a:t>‹N°›</a:t>
            </a:fld>
            <a:endParaRPr lang="fr-CA"/>
          </a:p>
        </p:txBody>
      </p:sp>
    </p:spTree>
    <p:extLst>
      <p:ext uri="{BB962C8B-B14F-4D97-AF65-F5344CB8AC3E}">
        <p14:creationId xmlns:p14="http://schemas.microsoft.com/office/powerpoint/2010/main" val="2456486222"/>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88E02F5-DDF7-4F8A-B865-60096C5695AB}" type="datetimeFigureOut">
              <a:t>15/09/2026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101D562-A201-43ED-A2E0-CAFA595B72B9}" type="slidenum">
              <a:t>‹N°›</a:t>
            </a:fld>
            <a:endParaRPr lang="en-US"/>
          </a:p>
        </p:txBody>
      </p:sp>
    </p:spTree>
    <p:extLst>
      <p:ext uri="{BB962C8B-B14F-4D97-AF65-F5344CB8AC3E}">
        <p14:creationId xmlns:p14="http://schemas.microsoft.com/office/powerpoint/2010/main" val="26565350"/>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CA" sz="1200" kern="1200" dirty="0">
                <a:solidFill>
                  <a:schemeClr val="tx1"/>
                </a:solidFill>
                <a:effectLst/>
                <a:latin typeface="+mn-lt"/>
                <a:ea typeface="+mn-ea"/>
                <a:cs typeface="+mn-cs"/>
              </a:rPr>
              <a:t>This presentation shares findings from a community-based participatory research project exploring the experiences of </a:t>
            </a:r>
            <a:r>
              <a:rPr lang="en-CA" sz="1200" kern="1200" dirty="0" err="1">
                <a:solidFill>
                  <a:schemeClr val="tx1"/>
                </a:solidFill>
                <a:effectLst/>
                <a:latin typeface="+mn-lt"/>
                <a:ea typeface="+mn-ea"/>
                <a:cs typeface="+mn-cs"/>
              </a:rPr>
              <a:t>Matimekush</a:t>
            </a:r>
            <a:r>
              <a:rPr lang="en-CA" sz="1200" kern="1200" dirty="0">
                <a:solidFill>
                  <a:schemeClr val="tx1"/>
                </a:solidFill>
                <a:effectLst/>
                <a:latin typeface="+mn-lt"/>
                <a:ea typeface="+mn-ea"/>
                <a:cs typeface="+mn-cs"/>
              </a:rPr>
              <a:t>-Lac John Innu youth who are affected by the addiction and the return of a closed-one after addiction therapy. </a:t>
            </a:r>
          </a:p>
        </p:txBody>
      </p:sp>
    </p:spTree>
    <p:extLst>
      <p:ext uri="{BB962C8B-B14F-4D97-AF65-F5344CB8AC3E}">
        <p14:creationId xmlns:p14="http://schemas.microsoft.com/office/powerpoint/2010/main" val="38516739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dirty="0"/>
          </a:p>
        </p:txBody>
      </p:sp>
    </p:spTree>
    <p:extLst>
      <p:ext uri="{BB962C8B-B14F-4D97-AF65-F5344CB8AC3E}">
        <p14:creationId xmlns:p14="http://schemas.microsoft.com/office/powerpoint/2010/main" val="40213288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6213D9-D02A-920D-4E81-E4E0BFA02ACC}"/>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E05ABB51-EF21-0568-352C-702B94328ABE}"/>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CFCEA9D8-7372-5A26-8CDD-6887405E67BC}"/>
              </a:ext>
            </a:extLst>
          </p:cNvPr>
          <p:cNvSpPr>
            <a:spLocks noGrp="1"/>
          </p:cNvSpPr>
          <p:nvPr>
            <p:ph type="body" idx="1"/>
          </p:nvPr>
        </p:nvSpPr>
        <p:spPr/>
        <p:txBody>
          <a:bodyPr/>
          <a:lstStyle/>
          <a:p>
            <a:pPr marL="171450" lvl="0" indent="-171450">
              <a:buFont typeface="Arial" panose="020B0604020202020204" pitchFamily="34" charset="0"/>
              <a:buChar char="•"/>
            </a:pPr>
            <a:r>
              <a:rPr lang="en-CA" noProof="0" dirty="0" err="1"/>
              <a:t>Nitassinan</a:t>
            </a:r>
            <a:r>
              <a:rPr lang="en-CA" noProof="0" dirty="0"/>
              <a:t> : From Lac Saint-Jean (</a:t>
            </a:r>
            <a:r>
              <a:rPr lang="en-CA" noProof="0" dirty="0" err="1"/>
              <a:t>Pekuakami</a:t>
            </a:r>
            <a:r>
              <a:rPr lang="en-CA" noProof="0" dirty="0"/>
              <a:t>) to Labrador</a:t>
            </a:r>
          </a:p>
          <a:p>
            <a:pPr marL="171450" lvl="0" indent="-171450">
              <a:buFont typeface="Arial" panose="020B0604020202020204" pitchFamily="34" charset="0"/>
              <a:buChar char="•"/>
            </a:pPr>
            <a:r>
              <a:rPr lang="en-CA" noProof="0" dirty="0"/>
              <a:t>10 855 Innu living on one out of the 9 Innu Quebec communities in 2016</a:t>
            </a:r>
          </a:p>
          <a:p>
            <a:pPr marL="171450" lvl="0" indent="-171450">
              <a:buFont typeface="Arial" panose="020B0604020202020204" pitchFamily="34" charset="0"/>
              <a:buChar char="•"/>
            </a:pPr>
            <a:r>
              <a:rPr lang="en-CA" noProof="0" dirty="0"/>
              <a:t>Diversity in terms of socio-economic, educational, and geographical contexts</a:t>
            </a:r>
          </a:p>
          <a:p>
            <a:pPr marL="171450" lvl="0" indent="-171450">
              <a:buFont typeface="Arial" panose="020B0604020202020204" pitchFamily="34" charset="0"/>
              <a:buChar char="•"/>
            </a:pPr>
            <a:r>
              <a:rPr lang="en-CA" noProof="0" dirty="0"/>
              <a:t>35% are 0-19-years-old</a:t>
            </a:r>
          </a:p>
          <a:p>
            <a:pPr marL="171450" lvl="0" indent="-171450">
              <a:buFont typeface="Arial" panose="020B0604020202020204" pitchFamily="34" charset="0"/>
              <a:buChar char="•"/>
            </a:pPr>
            <a:r>
              <a:rPr lang="en-CA" noProof="0" dirty="0"/>
              <a:t>Culture : Language (Innu-</a:t>
            </a:r>
            <a:r>
              <a:rPr lang="en-CA" noProof="0" dirty="0" err="1"/>
              <a:t>aimun</a:t>
            </a:r>
            <a:r>
              <a:rPr lang="en-CA" noProof="0" dirty="0"/>
              <a:t>), connexion to the land, hunting Caribou, The laughing People</a:t>
            </a:r>
          </a:p>
          <a:p>
            <a:pPr marL="171450" lvl="0" indent="-171450">
              <a:buFont typeface="Arial" panose="020B0604020202020204" pitchFamily="34" charset="0"/>
              <a:buChar char="•"/>
            </a:pPr>
            <a:r>
              <a:rPr lang="en-CA" noProof="0" dirty="0" err="1"/>
              <a:t>Matimekush</a:t>
            </a:r>
            <a:r>
              <a:rPr lang="en-CA" noProof="0" dirty="0"/>
              <a:t> : 550 km North to Sept-</a:t>
            </a:r>
            <a:r>
              <a:rPr lang="en-CA" noProof="0" dirty="0" err="1"/>
              <a:t>Îles</a:t>
            </a:r>
            <a:endParaRPr lang="en-CA" noProof="0" dirty="0"/>
          </a:p>
          <a:p>
            <a:pPr marL="171450" lvl="0" indent="-171450">
              <a:buFont typeface="Arial" panose="020B0604020202020204" pitchFamily="34" charset="0"/>
              <a:buChar char="•"/>
            </a:pPr>
            <a:r>
              <a:rPr lang="en-CA" noProof="0" dirty="0"/>
              <a:t>Current fights with mines exploitation to preserve Caribou (Atik)</a:t>
            </a:r>
          </a:p>
          <a:p>
            <a:endParaRPr lang="fr-CA" dirty="0"/>
          </a:p>
        </p:txBody>
      </p:sp>
      <p:sp>
        <p:nvSpPr>
          <p:cNvPr id="4" name="Espace réservé de la date 3">
            <a:extLst>
              <a:ext uri="{FF2B5EF4-FFF2-40B4-BE49-F238E27FC236}">
                <a16:creationId xmlns:a16="http://schemas.microsoft.com/office/drawing/2014/main" id="{DDEFB179-8151-BB4A-3252-418EBC170F7D}"/>
              </a:ext>
            </a:extLst>
          </p:cNvPr>
          <p:cNvSpPr>
            <a:spLocks noGrp="1"/>
          </p:cNvSpPr>
          <p:nvPr>
            <p:ph type="dt" idx="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46B2B1A-66C8-4BCC-BEDC-4421E2A8C803}" type="datetime1">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15/09/2026</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100326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777875" y="1200150"/>
            <a:ext cx="5759450" cy="3240088"/>
          </a:xfrm>
        </p:spPr>
      </p:sp>
      <p:sp>
        <p:nvSpPr>
          <p:cNvPr id="3" name="Espace réservé des notes 2"/>
          <p:cNvSpPr>
            <a:spLocks noGrp="1"/>
          </p:cNvSpPr>
          <p:nvPr>
            <p:ph type="body" idx="1"/>
          </p:nvPr>
        </p:nvSpPr>
        <p:spPr/>
        <p:txBody>
          <a:bodyPr/>
          <a:lstStyle/>
          <a:p>
            <a:r>
              <a:rPr lang="fr-CA" dirty="0" err="1"/>
              <a:t>Since</a:t>
            </a:r>
            <a:r>
              <a:rPr lang="fr-CA" dirty="0"/>
              <a:t> </a:t>
            </a:r>
            <a:r>
              <a:rPr lang="fr-CA" dirty="0" err="1"/>
              <a:t>InIt</a:t>
            </a:r>
            <a:r>
              <a:rPr lang="fr-CA" dirty="0"/>
              <a:t> </a:t>
            </a:r>
            <a:r>
              <a:rPr lang="fr-CA" dirty="0" err="1"/>
              <a:t>is</a:t>
            </a:r>
            <a:r>
              <a:rPr lang="fr-CA" dirty="0"/>
              <a:t> </a:t>
            </a:r>
            <a:r>
              <a:rPr lang="fr-CA" dirty="0" err="1"/>
              <a:t>also</a:t>
            </a:r>
            <a:r>
              <a:rPr lang="fr-CA" dirty="0"/>
              <a:t> important to position </a:t>
            </a:r>
            <a:r>
              <a:rPr lang="fr-CA" dirty="0" err="1"/>
              <a:t>myself</a:t>
            </a:r>
            <a:r>
              <a:rPr lang="fr-CA" dirty="0"/>
              <a:t> </a:t>
            </a:r>
          </a:p>
          <a:p>
            <a:endParaRPr lang="fr-CA" dirty="0"/>
          </a:p>
          <a:p>
            <a:r>
              <a:rPr lang="fr-CA" dirty="0"/>
              <a:t>Lac-St-Jean. Ma famille. Mère de Chambord, père de Roberval. Sportif les deux. Famille maternelle plus artistique, musique, et orientation politique souverainiste. Famille paternelle, plein air, chasse et pêche, contact avec la nature. orientation politique libérale. Appris à voir les deux côtés de la médaille.</a:t>
            </a:r>
          </a:p>
          <a:p>
            <a:endParaRPr lang="fr-CA" dirty="0"/>
          </a:p>
          <a:p>
            <a:r>
              <a:rPr lang="fr-CA" dirty="0"/>
              <a:t>Ajouté photo du Goéland.</a:t>
            </a:r>
          </a:p>
        </p:txBody>
      </p:sp>
    </p:spTree>
    <p:extLst>
      <p:ext uri="{BB962C8B-B14F-4D97-AF65-F5344CB8AC3E}">
        <p14:creationId xmlns:p14="http://schemas.microsoft.com/office/powerpoint/2010/main" val="1672764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609630" lvl="1" indent="-304815" algn="just">
              <a:buFont typeface="Arial"/>
              <a:buChar char="•"/>
            </a:pPr>
            <a:r>
              <a:rPr lang="en-CA" sz="1767" noProof="0" dirty="0">
                <a:solidFill>
                  <a:srgbClr val="000000"/>
                </a:solidFill>
                <a:latin typeface="DM Sans"/>
                <a:ea typeface="+mn-lt"/>
                <a:cs typeface="+mn-lt"/>
                <a:sym typeface="DM Sans"/>
              </a:rPr>
              <a:t>As a consequence of colonization and historical trauma, problematic alcohol and drug use is a community health issue in many Indigenous communities in Canada, Australia, New Zealand and the United States (CANZUS)</a:t>
            </a:r>
            <a:r>
              <a:rPr lang="en-CA" sz="1767" baseline="30000" noProof="0" dirty="0">
                <a:solidFill>
                  <a:srgbClr val="000000"/>
                </a:solidFill>
                <a:latin typeface="DM Sans"/>
                <a:ea typeface="+mn-lt"/>
                <a:cs typeface="+mn-lt"/>
                <a:sym typeface="DM Sans"/>
              </a:rPr>
              <a:t>2</a:t>
            </a:r>
            <a:r>
              <a:rPr lang="en-CA" sz="1767" noProof="0" dirty="0">
                <a:solidFill>
                  <a:srgbClr val="000000"/>
                </a:solidFill>
                <a:latin typeface="DM Sans"/>
                <a:ea typeface="+mn-lt"/>
                <a:cs typeface="+mn-lt"/>
                <a:sym typeface="DM Sans"/>
              </a:rPr>
              <a:t>.</a:t>
            </a:r>
            <a:r>
              <a:rPr lang="en-CA" sz="1767" i="1" noProof="0" dirty="0">
                <a:solidFill>
                  <a:srgbClr val="000000"/>
                </a:solidFill>
                <a:ea typeface="+mn-lt"/>
                <a:cs typeface="+mn-lt"/>
                <a:sym typeface="DM Sans"/>
              </a:rPr>
              <a:t> </a:t>
            </a:r>
            <a:endParaRPr lang="en-CA" sz="1767" noProof="0" dirty="0">
              <a:ea typeface="Calibri"/>
              <a:cs typeface="Calibri"/>
            </a:endParaRPr>
          </a:p>
          <a:p>
            <a:pPr lvl="1" algn="just"/>
            <a:endParaRPr lang="en-CA" sz="1767" noProof="0" dirty="0">
              <a:solidFill>
                <a:srgbClr val="000000"/>
              </a:solidFill>
              <a:latin typeface="DM Sans"/>
              <a:ea typeface="DM Sans"/>
              <a:cs typeface="DM Sans"/>
            </a:endParaRPr>
          </a:p>
          <a:p>
            <a:pPr marL="609630" lvl="1" indent="-304815" algn="just">
              <a:buFont typeface="Arial"/>
              <a:buChar char="•"/>
            </a:pPr>
            <a:r>
              <a:rPr lang="en-CA" sz="1767" noProof="0" dirty="0">
                <a:solidFill>
                  <a:srgbClr val="000000"/>
                </a:solidFill>
                <a:latin typeface="DM Sans"/>
                <a:ea typeface="DM Sans"/>
                <a:cs typeface="DM Sans"/>
              </a:rPr>
              <a:t>Having access to culturally appropriate care is necessary for recovery.</a:t>
            </a:r>
          </a:p>
          <a:p>
            <a:pPr marL="609630" lvl="1" indent="-304815" algn="just">
              <a:buFont typeface="Arial"/>
              <a:buChar char="•"/>
            </a:pPr>
            <a:endParaRPr lang="en-CA" sz="1767" noProof="0" dirty="0">
              <a:solidFill>
                <a:srgbClr val="000000"/>
              </a:solidFill>
              <a:latin typeface="DM Sans"/>
              <a:ea typeface="+mn-lt"/>
              <a:cs typeface="+mn-lt"/>
            </a:endParaRPr>
          </a:p>
          <a:p>
            <a:pPr marL="609630" lvl="1" indent="-304815" algn="just">
              <a:buFont typeface="Arial"/>
              <a:buChar char="•"/>
            </a:pPr>
            <a:r>
              <a:rPr lang="en-CA" sz="1767" noProof="0" dirty="0">
                <a:solidFill>
                  <a:srgbClr val="000000"/>
                </a:solidFill>
                <a:latin typeface="DM Sans"/>
                <a:ea typeface="DM Sans"/>
                <a:cs typeface="DM Sans"/>
                <a:sym typeface="DM Sans"/>
              </a:rPr>
              <a:t>Recovery from addiction is a long road, and one that does not systematically end with the end of a treatment</a:t>
            </a:r>
            <a:r>
              <a:rPr lang="en-CA" sz="1767" baseline="30000" noProof="0" dirty="0">
                <a:solidFill>
                  <a:srgbClr val="000000"/>
                </a:solidFill>
                <a:latin typeface="DM Sans"/>
                <a:ea typeface="DM Sans"/>
                <a:cs typeface="DM Sans"/>
                <a:sym typeface="DM Sans"/>
              </a:rPr>
              <a:t>2</a:t>
            </a:r>
            <a:r>
              <a:rPr lang="en-CA" sz="1767" noProof="0" dirty="0">
                <a:solidFill>
                  <a:srgbClr val="000000"/>
                </a:solidFill>
                <a:latin typeface="DM Sans"/>
                <a:ea typeface="DM Sans"/>
                <a:cs typeface="DM Sans"/>
                <a:sym typeface="DM Sans"/>
              </a:rPr>
              <a:t>.</a:t>
            </a:r>
            <a:endParaRPr lang="en-CA" sz="1767" noProof="0" dirty="0">
              <a:solidFill>
                <a:srgbClr val="000000"/>
              </a:solidFill>
              <a:latin typeface="DM Sans"/>
              <a:ea typeface="+mn-lt"/>
              <a:cs typeface="+mn-lt"/>
            </a:endParaRPr>
          </a:p>
          <a:p>
            <a:pPr lvl="1" algn="just"/>
            <a:endParaRPr lang="en-CA" sz="1767" noProof="0" dirty="0">
              <a:solidFill>
                <a:srgbClr val="000000"/>
              </a:solidFill>
              <a:latin typeface="DM Sans"/>
              <a:ea typeface="+mn-lt"/>
              <a:cs typeface="+mn-lt"/>
            </a:endParaRPr>
          </a:p>
          <a:p>
            <a:pPr marL="609630" lvl="1" indent="-304815" algn="just">
              <a:buFont typeface="Arial"/>
              <a:buChar char="•"/>
            </a:pPr>
            <a:r>
              <a:rPr lang="en-CA" sz="1767" noProof="0" dirty="0">
                <a:solidFill>
                  <a:srgbClr val="000000"/>
                </a:solidFill>
                <a:latin typeface="DM Sans"/>
                <a:ea typeface="+mn-lt"/>
                <a:cs typeface="+mn-lt"/>
              </a:rPr>
              <a:t>Several authors recognize the need for continuation, support and follow-up care. One of the things that we know is that…</a:t>
            </a:r>
          </a:p>
          <a:p>
            <a:pPr marL="609630" lvl="1" indent="-304815" algn="just">
              <a:buFont typeface="Arial"/>
              <a:buChar char="•"/>
            </a:pPr>
            <a:endParaRPr lang="en-CA" sz="1767" noProof="0" dirty="0">
              <a:solidFill>
                <a:srgbClr val="000000"/>
              </a:solidFill>
              <a:latin typeface="DM Sans"/>
              <a:ea typeface="+mn-lt"/>
              <a:cs typeface="+mn-lt"/>
            </a:endParaRPr>
          </a:p>
          <a:p>
            <a:pPr marL="609630" lvl="1" indent="-304815" algn="just">
              <a:buFont typeface="Arial"/>
              <a:buChar char="•"/>
            </a:pPr>
            <a:r>
              <a:rPr lang="en-CA" sz="1767" noProof="0" dirty="0">
                <a:solidFill>
                  <a:srgbClr val="000000"/>
                </a:solidFill>
                <a:latin typeface="DM Sans"/>
                <a:ea typeface="+mn-lt"/>
                <a:cs typeface="+mn-lt"/>
              </a:rPr>
              <a:t>… And the needs of these family members affected by addiction remain under documented.</a:t>
            </a:r>
            <a:endParaRPr lang="fr-CA" dirty="0"/>
          </a:p>
        </p:txBody>
      </p:sp>
    </p:spTree>
    <p:extLst>
      <p:ext uri="{BB962C8B-B14F-4D97-AF65-F5344CB8AC3E}">
        <p14:creationId xmlns:p14="http://schemas.microsoft.com/office/powerpoint/2010/main" val="23794151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609630" lvl="1" indent="-304815" algn="just">
              <a:buFont typeface="Arial"/>
              <a:buChar char="•"/>
            </a:pPr>
            <a:r>
              <a:rPr lang="en-CA" noProof="0" dirty="0">
                <a:solidFill>
                  <a:srgbClr val="000000"/>
                </a:solidFill>
                <a:latin typeface="DM Sans"/>
                <a:ea typeface="+mn-lt"/>
                <a:cs typeface="+mn-lt"/>
              </a:rPr>
              <a:t>Identifying factors related to post-treatment recovery could enable</a:t>
            </a:r>
          </a:p>
          <a:p>
            <a:pPr marL="600105" lvl="1" algn="just"/>
            <a:r>
              <a:rPr lang="en-CA" noProof="0" dirty="0">
                <a:solidFill>
                  <a:srgbClr val="000000"/>
                </a:solidFill>
                <a:latin typeface="DM Sans"/>
                <a:ea typeface="+mn-lt"/>
                <a:cs typeface="+mn-lt"/>
              </a:rPr>
              <a:t>the development of follow-up care interventions targeted to</a:t>
            </a:r>
          </a:p>
          <a:p>
            <a:pPr marL="600105" lvl="1" algn="just"/>
            <a:r>
              <a:rPr lang="en-CA" noProof="0" dirty="0">
                <a:solidFill>
                  <a:srgbClr val="000000"/>
                </a:solidFill>
                <a:latin typeface="DM Sans"/>
                <a:ea typeface="+mn-lt"/>
                <a:cs typeface="+mn-lt"/>
              </a:rPr>
              <a:t>Indigenous Peoples needs and perspectives.</a:t>
            </a:r>
          </a:p>
          <a:p>
            <a:pPr marL="600105" lvl="1" algn="just"/>
            <a:endParaRPr lang="en-CA" sz="1767" noProof="0" dirty="0">
              <a:solidFill>
                <a:srgbClr val="000000"/>
              </a:solidFill>
              <a:latin typeface="DM Sans"/>
              <a:ea typeface="+mn-lt"/>
              <a:cs typeface="+mn-lt"/>
            </a:endParaRPr>
          </a:p>
          <a:p>
            <a:pPr>
              <a:lnSpc>
                <a:spcPct val="90000"/>
              </a:lnSpc>
              <a:spcAft>
                <a:spcPts val="400"/>
              </a:spcAft>
            </a:pPr>
            <a:r>
              <a:rPr lang="en-CA" sz="2000" b="1" i="1" spc="19" noProof="0" dirty="0">
                <a:sym typeface="DM Sans Italics"/>
              </a:rPr>
              <a:t>I</a:t>
            </a:r>
            <a:r>
              <a:rPr lang="en-CA" sz="2000" b="1" i="1" spc="19" noProof="0" dirty="0">
                <a:sym typeface="DM Sans Bold Italics"/>
              </a:rPr>
              <a:t>ndigenous wellness :</a:t>
            </a:r>
          </a:p>
          <a:p>
            <a:pPr marL="417004" lvl="1" indent="-152408" algn="just">
              <a:lnSpc>
                <a:spcPct val="90000"/>
              </a:lnSpc>
              <a:spcAft>
                <a:spcPts val="400"/>
              </a:spcAft>
              <a:buFont typeface="Arial" panose="020B0604020202020204" pitchFamily="34" charset="0"/>
              <a:buChar char="•"/>
            </a:pPr>
            <a:r>
              <a:rPr lang="en-CA" sz="2000" noProof="0" dirty="0">
                <a:sym typeface="DM Sans"/>
              </a:rPr>
              <a:t>Balance between the </a:t>
            </a:r>
            <a:r>
              <a:rPr lang="en-CA" sz="2000" b="1" noProof="0" dirty="0">
                <a:sym typeface="DM Sans"/>
              </a:rPr>
              <a:t>Mental</a:t>
            </a:r>
            <a:r>
              <a:rPr lang="en-CA" sz="2000" noProof="0" dirty="0">
                <a:sym typeface="DM Sans"/>
              </a:rPr>
              <a:t>, </a:t>
            </a:r>
            <a:r>
              <a:rPr lang="en-CA" sz="2000" b="1" noProof="0" dirty="0">
                <a:sym typeface="DM Sans Bold"/>
              </a:rPr>
              <a:t>Emotional</a:t>
            </a:r>
            <a:r>
              <a:rPr lang="en-CA" sz="2000" noProof="0" dirty="0">
                <a:sym typeface="DM Sans"/>
              </a:rPr>
              <a:t>, </a:t>
            </a:r>
            <a:r>
              <a:rPr lang="en-CA" sz="2000" b="1" noProof="0" dirty="0">
                <a:sym typeface="DM Sans Bold"/>
              </a:rPr>
              <a:t>Spiritual </a:t>
            </a:r>
            <a:r>
              <a:rPr lang="en-CA" sz="2000" noProof="0" dirty="0">
                <a:sym typeface="DM Sans"/>
              </a:rPr>
              <a:t>and </a:t>
            </a:r>
            <a:r>
              <a:rPr lang="en-CA" sz="2000" b="1" noProof="0" dirty="0">
                <a:sym typeface="DM Sans Bold"/>
              </a:rPr>
              <a:t>Physical</a:t>
            </a:r>
            <a:r>
              <a:rPr lang="en-CA" sz="2000" noProof="0" dirty="0">
                <a:sym typeface="DM Sans"/>
              </a:rPr>
              <a:t>, reinforced by a sense of meaning, </a:t>
            </a:r>
            <a:r>
              <a:rPr lang="en-CA" sz="2000" b="1" noProof="0" dirty="0">
                <a:sym typeface="DM Sans Bold"/>
              </a:rPr>
              <a:t>belonging</a:t>
            </a:r>
            <a:r>
              <a:rPr lang="en-CA" sz="2000" noProof="0" dirty="0">
                <a:sym typeface="DM Sans"/>
              </a:rPr>
              <a:t>, </a:t>
            </a:r>
            <a:r>
              <a:rPr lang="en-CA" sz="2000" b="1" noProof="0" dirty="0">
                <a:sym typeface="DM Sans Bold"/>
              </a:rPr>
              <a:t>hope</a:t>
            </a:r>
            <a:r>
              <a:rPr lang="en-CA" sz="2000" noProof="0" dirty="0">
                <a:sym typeface="DM Sans"/>
              </a:rPr>
              <a:t>, and a sense of </a:t>
            </a:r>
            <a:r>
              <a:rPr lang="en-CA" sz="2000" b="1" noProof="0" dirty="0">
                <a:sym typeface="DM Sans Bold"/>
              </a:rPr>
              <a:t>purpose</a:t>
            </a:r>
            <a:r>
              <a:rPr lang="en-CA" sz="2000" noProof="0" dirty="0">
                <a:sym typeface="DM Sans"/>
              </a:rPr>
              <a:t> in daily lives. Wellness translates into harmony between mind, heart, soul and body</a:t>
            </a:r>
            <a:r>
              <a:rPr lang="en-CA" sz="2000" baseline="30000" noProof="0" dirty="0">
                <a:sym typeface="DM Sans"/>
              </a:rPr>
              <a:t>4</a:t>
            </a:r>
            <a:r>
              <a:rPr lang="en-CA" sz="2000" noProof="0" dirty="0">
                <a:sym typeface="DM Sans"/>
              </a:rPr>
              <a:t>.</a:t>
            </a:r>
            <a:endParaRPr lang="en-CA" sz="2000" noProof="0" dirty="0">
              <a:ea typeface="Calibri"/>
              <a:cs typeface="Calibri"/>
            </a:endParaRPr>
          </a:p>
          <a:p>
            <a:pPr marL="600105" lvl="1" algn="just"/>
            <a:endParaRPr lang="en-CA" sz="1767" noProof="0" dirty="0">
              <a:solidFill>
                <a:srgbClr val="000000"/>
              </a:solidFill>
              <a:latin typeface="DM Sans"/>
              <a:ea typeface="+mn-lt"/>
              <a:cs typeface="+mn-lt"/>
            </a:endParaRPr>
          </a:p>
          <a:p>
            <a:endParaRPr lang="fr-CA" dirty="0"/>
          </a:p>
          <a:p>
            <a:endParaRPr lang="fr-CA" dirty="0"/>
          </a:p>
          <a:p>
            <a:r>
              <a:rPr lang="fr-CA" dirty="0"/>
              <a:t>Psychosocial </a:t>
            </a:r>
            <a:r>
              <a:rPr lang="fr-CA" dirty="0" err="1"/>
              <a:t>wellbeing</a:t>
            </a:r>
            <a:r>
              <a:rPr lang="fr-CA" dirty="0"/>
              <a:t> </a:t>
            </a:r>
            <a:r>
              <a:rPr lang="fr-CA" dirty="0" err="1"/>
              <a:t>may</a:t>
            </a:r>
            <a:r>
              <a:rPr lang="fr-CA" dirty="0"/>
              <a:t> </a:t>
            </a:r>
            <a:r>
              <a:rPr lang="fr-CA" dirty="0" err="1"/>
              <a:t>include</a:t>
            </a:r>
            <a:r>
              <a:rPr lang="fr-CA" dirty="0"/>
              <a:t> </a:t>
            </a:r>
            <a:r>
              <a:rPr lang="fr-CA" dirty="0" err="1"/>
              <a:t>factors</a:t>
            </a:r>
            <a:r>
              <a:rPr lang="fr-CA" dirty="0"/>
              <a:t> </a:t>
            </a:r>
            <a:r>
              <a:rPr lang="fr-CA" dirty="0" err="1"/>
              <a:t>that</a:t>
            </a:r>
            <a:r>
              <a:rPr lang="fr-CA" dirty="0"/>
              <a:t> can </a:t>
            </a:r>
            <a:r>
              <a:rPr lang="fr-CA" dirty="0" err="1"/>
              <a:t>be</a:t>
            </a:r>
            <a:r>
              <a:rPr lang="fr-CA" dirty="0"/>
              <a:t> </a:t>
            </a:r>
            <a:r>
              <a:rPr lang="fr-CA" dirty="0" err="1"/>
              <a:t>predictors</a:t>
            </a:r>
            <a:r>
              <a:rPr lang="fr-CA" dirty="0"/>
              <a:t> or </a:t>
            </a:r>
            <a:r>
              <a:rPr lang="fr-CA" dirty="0" err="1"/>
              <a:t>consequences</a:t>
            </a:r>
            <a:r>
              <a:rPr lang="fr-CA" dirty="0"/>
              <a:t> of substance use, </a:t>
            </a:r>
            <a:r>
              <a:rPr lang="fr-CA" dirty="0" err="1"/>
              <a:t>such</a:t>
            </a:r>
            <a:r>
              <a:rPr lang="fr-CA" dirty="0"/>
              <a:t> as, </a:t>
            </a:r>
            <a:r>
              <a:rPr lang="fr-CA" dirty="0" err="1"/>
              <a:t>quality</a:t>
            </a:r>
            <a:r>
              <a:rPr lang="fr-CA" dirty="0"/>
              <a:t> of </a:t>
            </a:r>
            <a:r>
              <a:rPr lang="fr-CA" dirty="0" err="1"/>
              <a:t>family</a:t>
            </a:r>
            <a:r>
              <a:rPr lang="fr-CA" dirty="0"/>
              <a:t> </a:t>
            </a:r>
            <a:r>
              <a:rPr lang="fr-CA" dirty="0" err="1"/>
              <a:t>relationships</a:t>
            </a:r>
            <a:r>
              <a:rPr lang="fr-CA" dirty="0"/>
              <a:t>, </a:t>
            </a:r>
            <a:r>
              <a:rPr lang="fr-CA" dirty="0" err="1"/>
              <a:t>youth</a:t>
            </a:r>
            <a:r>
              <a:rPr lang="fr-CA" dirty="0"/>
              <a:t> cultural engagement, mental </a:t>
            </a:r>
            <a:r>
              <a:rPr lang="fr-CA" dirty="0" err="1"/>
              <a:t>health</a:t>
            </a:r>
            <a:r>
              <a:rPr lang="fr-CA" dirty="0"/>
              <a:t>, </a:t>
            </a:r>
            <a:r>
              <a:rPr lang="fr-CA" dirty="0" err="1"/>
              <a:t>community</a:t>
            </a:r>
            <a:r>
              <a:rPr lang="fr-CA" dirty="0"/>
              <a:t> </a:t>
            </a:r>
            <a:r>
              <a:rPr lang="fr-CA" dirty="0" err="1"/>
              <a:t>sense</a:t>
            </a:r>
            <a:r>
              <a:rPr lang="fr-CA" dirty="0"/>
              <a:t> of </a:t>
            </a:r>
            <a:r>
              <a:rPr lang="fr-CA" dirty="0" err="1"/>
              <a:t>belonging</a:t>
            </a:r>
            <a:r>
              <a:rPr lang="fr-CA" dirty="0"/>
              <a:t>, and participation in </a:t>
            </a:r>
            <a:r>
              <a:rPr lang="fr-CA" dirty="0" err="1"/>
              <a:t>work</a:t>
            </a:r>
            <a:r>
              <a:rPr lang="fr-CA" dirty="0"/>
              <a:t> or </a:t>
            </a:r>
            <a:r>
              <a:rPr lang="fr-CA" dirty="0" err="1"/>
              <a:t>community</a:t>
            </a:r>
            <a:r>
              <a:rPr lang="fr-CA" dirty="0"/>
              <a:t> </a:t>
            </a:r>
            <a:r>
              <a:rPr lang="fr-CA" dirty="0" err="1"/>
              <a:t>activities</a:t>
            </a:r>
            <a:r>
              <a:rPr lang="fr-CA" dirty="0"/>
              <a:t>.</a:t>
            </a:r>
          </a:p>
        </p:txBody>
      </p:sp>
    </p:spTree>
    <p:extLst>
      <p:ext uri="{BB962C8B-B14F-4D97-AF65-F5344CB8AC3E}">
        <p14:creationId xmlns:p14="http://schemas.microsoft.com/office/powerpoint/2010/main" val="27686098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7AC1D3-0E19-F041-6E11-B35EBD9DE5FF}"/>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831D9E55-5F42-B5CB-CB86-55F586CBFCC7}"/>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072BA41D-FC50-4FB2-8009-796B629A3A5A}"/>
              </a:ext>
            </a:extLst>
          </p:cNvPr>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CA" dirty="0"/>
              <a:t>Still, the specific contexts of </a:t>
            </a:r>
            <a:r>
              <a:rPr lang="en-CA" dirty="0" err="1"/>
              <a:t>Matimekush</a:t>
            </a:r>
            <a:r>
              <a:rPr lang="en-CA" dirty="0"/>
              <a:t>-Lac John (remote community, service delivery and healthcare access Innu culture) and their a need to understand the specific needs of its community members and literature review left unanswered questions :</a:t>
            </a:r>
          </a:p>
          <a:p>
            <a:pPr marL="628650" marR="0" lvl="1" indent="-171450" algn="l" defTabSz="914400" rtl="0" eaLnBrk="1" fontAlgn="auto" latinLnBrk="0" hangingPunct="1">
              <a:lnSpc>
                <a:spcPct val="100000"/>
              </a:lnSpc>
              <a:spcBef>
                <a:spcPts val="0"/>
              </a:spcBef>
              <a:spcAft>
                <a:spcPts val="0"/>
              </a:spcAft>
              <a:buClrTx/>
              <a:buSzTx/>
              <a:buFontTx/>
              <a:buChar char="-"/>
              <a:tabLst/>
              <a:defRPr/>
            </a:pPr>
            <a:r>
              <a:rPr lang="en-CA" sz="1200" b="1" spc="15" noProof="0" dirty="0">
                <a:solidFill>
                  <a:srgbClr val="000000"/>
                </a:solidFill>
                <a:latin typeface="DM Sans"/>
                <a:ea typeface="DM Sans"/>
                <a:cs typeface="DM Sans"/>
                <a:sym typeface="DM Sans"/>
              </a:rPr>
              <a:t>What are the needs of the loved ones (family, friends) of a person returning from addiction treatment?</a:t>
            </a:r>
          </a:p>
          <a:p>
            <a:pPr marL="628650" marR="0" lvl="1" indent="-171450" algn="l" defTabSz="914400" rtl="0" eaLnBrk="1" fontAlgn="auto" latinLnBrk="0" hangingPunct="1">
              <a:lnSpc>
                <a:spcPct val="100000"/>
              </a:lnSpc>
              <a:spcBef>
                <a:spcPts val="0"/>
              </a:spcBef>
              <a:spcAft>
                <a:spcPts val="0"/>
              </a:spcAft>
              <a:buClrTx/>
              <a:buSzTx/>
              <a:buFontTx/>
              <a:buChar char="-"/>
              <a:tabLst/>
              <a:defRPr/>
            </a:pPr>
            <a:r>
              <a:rPr lang="en-US" sz="1200" kern="1200" dirty="0">
                <a:solidFill>
                  <a:schemeClr val="tx1"/>
                </a:solidFill>
                <a:effectLst/>
                <a:latin typeface="+mn-lt"/>
                <a:ea typeface="+mn-ea"/>
                <a:cs typeface="+mn-cs"/>
              </a:rPr>
              <a:t>This presentation will highlight the voices of five Innu youth (ages 14-21) who are family members of someone who has undergone treatment for SUD (e.g., a parent), regarding the factors contributing to their well-being since their loved one’s return, the challenges they have faced, and the needs they identify to better support youth in similar situations within their community, particularly children.</a:t>
            </a:r>
            <a:endParaRPr lang="en-CA" sz="1200" b="1" spc="15" noProof="0" dirty="0">
              <a:solidFill>
                <a:srgbClr val="000000"/>
              </a:solidFill>
              <a:latin typeface="DM Sans"/>
              <a:ea typeface="DM Sans"/>
              <a:cs typeface="DM Sans"/>
              <a:sym typeface="DM Sans"/>
            </a:endParaRPr>
          </a:p>
        </p:txBody>
      </p:sp>
    </p:spTree>
    <p:extLst>
      <p:ext uri="{BB962C8B-B14F-4D97-AF65-F5344CB8AC3E}">
        <p14:creationId xmlns:p14="http://schemas.microsoft.com/office/powerpoint/2010/main" val="36002861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777875" y="1200150"/>
            <a:ext cx="5759450" cy="3240088"/>
          </a:xfrm>
        </p:spPr>
      </p:sp>
      <p:sp>
        <p:nvSpPr>
          <p:cNvPr id="3" name="Espace réservé des notes 2"/>
          <p:cNvSpPr>
            <a:spLocks noGrp="1"/>
          </p:cNvSpPr>
          <p:nvPr>
            <p:ph type="body" idx="1"/>
          </p:nvPr>
        </p:nvSpPr>
        <p:spPr/>
        <p:txBody>
          <a:bodyPr/>
          <a:lstStyle/>
          <a:p>
            <a:r>
              <a:rPr lang="fr-CA" dirty="0"/>
              <a:t>Approche à double perspective</a:t>
            </a:r>
          </a:p>
        </p:txBody>
      </p:sp>
    </p:spTree>
    <p:extLst>
      <p:ext uri="{BB962C8B-B14F-4D97-AF65-F5344CB8AC3E}">
        <p14:creationId xmlns:p14="http://schemas.microsoft.com/office/powerpoint/2010/main" val="23717401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7CFFDD-93A4-AFBB-54F0-8536C726E473}"/>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81BA08D2-8729-8E12-E752-4E2EA900384D}"/>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9C56F717-BCA9-AD98-ED4A-31E062B018BC}"/>
              </a:ext>
            </a:extLst>
          </p:cNvPr>
          <p:cNvSpPr>
            <a:spLocks noGrp="1"/>
          </p:cNvSpPr>
          <p:nvPr>
            <p:ph type="body" idx="1"/>
          </p:nvPr>
        </p:nvSpPr>
        <p:spPr/>
        <p:txBody>
          <a:bodyPr/>
          <a:lstStyle/>
          <a:p>
            <a:endParaRPr lang="fr-CA"/>
          </a:p>
        </p:txBody>
      </p:sp>
    </p:spTree>
    <p:extLst>
      <p:ext uri="{BB962C8B-B14F-4D97-AF65-F5344CB8AC3E}">
        <p14:creationId xmlns:p14="http://schemas.microsoft.com/office/powerpoint/2010/main" val="23565893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Grounded in a community-based participatory research approach and the Two-Eyed Seeing framework, the youth were met in group as part of a photovoice activity, where they shared their experiences in a sharing circle, accompanied by a </a:t>
            </a:r>
            <a:r>
              <a:rPr lang="en-US" sz="1200" b="1" kern="1200" dirty="0">
                <a:solidFill>
                  <a:schemeClr val="tx1"/>
                </a:solidFill>
                <a:effectLst/>
                <a:latin typeface="+mn-lt"/>
                <a:ea typeface="+mn-ea"/>
                <a:cs typeface="+mn-cs"/>
              </a:rPr>
              <a:t>cultural facilitator from the community.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CA" sz="1200" b="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CA" sz="1200" kern="1200" dirty="0">
                <a:solidFill>
                  <a:schemeClr val="tx1"/>
                </a:solidFill>
                <a:effectLst/>
                <a:latin typeface="+mn-lt"/>
                <a:ea typeface="+mn-ea"/>
                <a:cs typeface="+mn-cs"/>
              </a:rPr>
              <a:t>To identify factors that have the potential to support wellbeing and recovery among community members affected by addiction, groups of Innu participants shared their post-therapy experiences through photo-VOICE and talking circles. Participants could express themselves </a:t>
            </a:r>
            <a:r>
              <a:rPr lang="en-CA" sz="1200" b="1" kern="1200" dirty="0">
                <a:solidFill>
                  <a:schemeClr val="tx1"/>
                </a:solidFill>
                <a:effectLst/>
                <a:latin typeface="+mn-lt"/>
                <a:ea typeface="+mn-ea"/>
                <a:cs typeface="+mn-cs"/>
              </a:rPr>
              <a:t>in French or Innu-</a:t>
            </a:r>
            <a:r>
              <a:rPr lang="en-CA" sz="1200" b="1" kern="1200" dirty="0" err="1">
                <a:solidFill>
                  <a:schemeClr val="tx1"/>
                </a:solidFill>
                <a:effectLst/>
                <a:latin typeface="+mn-lt"/>
                <a:ea typeface="+mn-ea"/>
                <a:cs typeface="+mn-cs"/>
              </a:rPr>
              <a:t>aimun</a:t>
            </a:r>
            <a:r>
              <a:rPr lang="en-CA" sz="1200" b="1" kern="1200" dirty="0">
                <a:solidFill>
                  <a:schemeClr val="tx1"/>
                </a:solidFill>
                <a:effectLst/>
                <a:latin typeface="+mn-lt"/>
                <a:ea typeface="+mn-ea"/>
                <a:cs typeface="+mn-cs"/>
              </a:rPr>
              <a:t>, supported by the second author – an Innu woman</a:t>
            </a:r>
            <a:r>
              <a:rPr lang="en-CA" sz="1200" kern="1200" dirty="0">
                <a:solidFill>
                  <a:schemeClr val="tx1"/>
                </a:solidFill>
                <a:effectLst/>
                <a:latin typeface="+mn-lt"/>
                <a:ea typeface="+mn-ea"/>
                <a:cs typeface="+mn-cs"/>
              </a:rPr>
              <a:t> – who fostered cultural safety and trust between participants and the research team.</a:t>
            </a:r>
            <a:endParaRPr lang="fr-CA" sz="120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24742177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dirty="0"/>
          </a:p>
        </p:txBody>
      </p:sp>
    </p:spTree>
    <p:extLst>
      <p:ext uri="{BB962C8B-B14F-4D97-AF65-F5344CB8AC3E}">
        <p14:creationId xmlns:p14="http://schemas.microsoft.com/office/powerpoint/2010/main" val="13606048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34100A-8B23-601D-2D9F-EAC553F79719}"/>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15588CDE-1EF0-AAE5-D69E-833C75D4BC2C}"/>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C77198C2-1E9F-2407-F5FA-758F34103386}"/>
              </a:ext>
            </a:extLst>
          </p:cNvPr>
          <p:cNvSpPr>
            <a:spLocks noGrp="1"/>
          </p:cNvSpPr>
          <p:nvPr>
            <p:ph type="body" idx="1"/>
          </p:nvPr>
        </p:nvSpPr>
        <p:spPr/>
        <p:txBody>
          <a:bodyPr/>
          <a:lstStyle/>
          <a:p>
            <a:endParaRPr lang="fr-CA" dirty="0"/>
          </a:p>
        </p:txBody>
      </p:sp>
    </p:spTree>
    <p:extLst>
      <p:ext uri="{BB962C8B-B14F-4D97-AF65-F5344CB8AC3E}">
        <p14:creationId xmlns:p14="http://schemas.microsoft.com/office/powerpoint/2010/main" val="106109751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F49909-226E-59CA-628C-82883C42C6E3}"/>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D902C9CE-BFC3-292A-C836-E2D4A76938A3}"/>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7D476352-2043-AF1B-8AA9-59156D95672F}"/>
              </a:ext>
            </a:extLst>
          </p:cNvPr>
          <p:cNvSpPr>
            <a:spLocks noGrp="1"/>
          </p:cNvSpPr>
          <p:nvPr>
            <p:ph type="body" idx="1"/>
          </p:nvPr>
        </p:nvSpPr>
        <p:spPr/>
        <p:txBody>
          <a:bodyPr/>
          <a:lstStyle/>
          <a:p>
            <a:endParaRPr lang="fr-CA"/>
          </a:p>
        </p:txBody>
      </p:sp>
    </p:spTree>
    <p:extLst>
      <p:ext uri="{BB962C8B-B14F-4D97-AF65-F5344CB8AC3E}">
        <p14:creationId xmlns:p14="http://schemas.microsoft.com/office/powerpoint/2010/main" val="414986241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0DE5CA-0503-C1F8-66C3-EA5C9D8FACC2}"/>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C980A25B-068E-D01E-4E4A-65F13CF6C742}"/>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09DD992C-5C02-681F-101A-F865D11A92F8}"/>
              </a:ext>
            </a:extLst>
          </p:cNvPr>
          <p:cNvSpPr>
            <a:spLocks noGrp="1"/>
          </p:cNvSpPr>
          <p:nvPr>
            <p:ph type="body" idx="1"/>
          </p:nvPr>
        </p:nvSpPr>
        <p:spPr/>
        <p:txBody>
          <a:bodyPr/>
          <a:lstStyle/>
          <a:p>
            <a:r>
              <a:rPr lang="en-US" sz="1200" kern="1200" dirty="0">
                <a:solidFill>
                  <a:schemeClr val="tx1"/>
                </a:solidFill>
                <a:effectLst/>
                <a:latin typeface="+mn-lt"/>
                <a:ea typeface="+mn-ea"/>
                <a:cs typeface="+mn-cs"/>
              </a:rPr>
              <a:t>The results will be illustrated with photographs taken by the youth. Thematic analysis identified cultural “</a:t>
            </a:r>
            <a:r>
              <a:rPr lang="en-US" sz="1200" i="1" kern="1200" dirty="0">
                <a:solidFill>
                  <a:schemeClr val="tx1"/>
                </a:solidFill>
                <a:effectLst/>
                <a:latin typeface="+mn-lt"/>
                <a:ea typeface="+mn-ea"/>
                <a:cs typeface="+mn-cs"/>
              </a:rPr>
              <a:t>Innu-</a:t>
            </a:r>
            <a:r>
              <a:rPr lang="en-US" sz="1200" i="1" kern="1200" dirty="0" err="1">
                <a:solidFill>
                  <a:schemeClr val="tx1"/>
                </a:solidFill>
                <a:effectLst/>
                <a:latin typeface="+mn-lt"/>
                <a:ea typeface="+mn-ea"/>
                <a:cs typeface="+mn-cs"/>
              </a:rPr>
              <a:t>aitun</a:t>
            </a:r>
            <a:r>
              <a:rPr lang="en-US" sz="1200" i="1" kern="1200" dirty="0">
                <a:solidFill>
                  <a:schemeClr val="tx1"/>
                </a:solidFill>
                <a:effectLst/>
                <a:latin typeface="+mn-lt"/>
                <a:ea typeface="+mn-ea"/>
                <a:cs typeface="+mn-cs"/>
              </a:rPr>
              <a:t>”</a:t>
            </a:r>
            <a:r>
              <a:rPr lang="en-US" sz="1200" kern="1200" dirty="0">
                <a:solidFill>
                  <a:schemeClr val="tx1"/>
                </a:solidFill>
                <a:effectLst/>
                <a:latin typeface="+mn-lt"/>
                <a:ea typeface="+mn-ea"/>
                <a:cs typeface="+mn-cs"/>
              </a:rPr>
              <a:t> learning, sports, family activities, and spirituality, all rooted in the relationship to the land, </a:t>
            </a:r>
            <a:r>
              <a:rPr lang="en-US" sz="1200" i="1" kern="1200" dirty="0" err="1">
                <a:solidFill>
                  <a:schemeClr val="tx1"/>
                </a:solidFill>
                <a:effectLst/>
                <a:latin typeface="+mn-lt"/>
                <a:ea typeface="+mn-ea"/>
                <a:cs typeface="+mn-cs"/>
              </a:rPr>
              <a:t>Nutshimit</a:t>
            </a:r>
            <a:r>
              <a:rPr lang="en-US" sz="1200" kern="1200" dirty="0">
                <a:solidFill>
                  <a:schemeClr val="tx1"/>
                </a:solidFill>
                <a:effectLst/>
                <a:latin typeface="+mn-lt"/>
                <a:ea typeface="+mn-ea"/>
                <a:cs typeface="+mn-cs"/>
              </a:rPr>
              <a:t>, as key factors supporting their well-being, while past and ongoing wounds were identified as persistent challenges. </a:t>
            </a:r>
            <a:endParaRPr lang="fr-CA" dirty="0"/>
          </a:p>
        </p:txBody>
      </p:sp>
    </p:spTree>
    <p:extLst>
      <p:ext uri="{BB962C8B-B14F-4D97-AF65-F5344CB8AC3E}">
        <p14:creationId xmlns:p14="http://schemas.microsoft.com/office/powerpoint/2010/main" val="144301036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results will be illustrated with photographs taken by the youth. Thematic analysis identified cultural “</a:t>
            </a:r>
            <a:r>
              <a:rPr lang="en-US" sz="1200" i="1" kern="1200" dirty="0">
                <a:solidFill>
                  <a:schemeClr val="tx1"/>
                </a:solidFill>
                <a:effectLst/>
                <a:latin typeface="+mn-lt"/>
                <a:ea typeface="+mn-ea"/>
                <a:cs typeface="+mn-cs"/>
              </a:rPr>
              <a:t>Innu-</a:t>
            </a:r>
            <a:r>
              <a:rPr lang="en-US" sz="1200" i="1" kern="1200" dirty="0" err="1">
                <a:solidFill>
                  <a:schemeClr val="tx1"/>
                </a:solidFill>
                <a:effectLst/>
                <a:latin typeface="+mn-lt"/>
                <a:ea typeface="+mn-ea"/>
                <a:cs typeface="+mn-cs"/>
              </a:rPr>
              <a:t>aitun</a:t>
            </a:r>
            <a:r>
              <a:rPr lang="en-US" sz="1200" i="1" kern="1200" dirty="0">
                <a:solidFill>
                  <a:schemeClr val="tx1"/>
                </a:solidFill>
                <a:effectLst/>
                <a:latin typeface="+mn-lt"/>
                <a:ea typeface="+mn-ea"/>
                <a:cs typeface="+mn-cs"/>
              </a:rPr>
              <a:t>”</a:t>
            </a:r>
            <a:r>
              <a:rPr lang="en-US" sz="1200" kern="1200" dirty="0">
                <a:solidFill>
                  <a:schemeClr val="tx1"/>
                </a:solidFill>
                <a:effectLst/>
                <a:latin typeface="+mn-lt"/>
                <a:ea typeface="+mn-ea"/>
                <a:cs typeface="+mn-cs"/>
              </a:rPr>
              <a:t> learning, sports, family activities, and spirituality, all rooted in the relationship to the land, </a:t>
            </a:r>
            <a:r>
              <a:rPr lang="en-US" sz="1200" i="1" kern="1200" dirty="0" err="1">
                <a:solidFill>
                  <a:schemeClr val="tx1"/>
                </a:solidFill>
                <a:effectLst/>
                <a:latin typeface="+mn-lt"/>
                <a:ea typeface="+mn-ea"/>
                <a:cs typeface="+mn-cs"/>
              </a:rPr>
              <a:t>Nutshimit</a:t>
            </a:r>
            <a:r>
              <a:rPr lang="en-US" sz="1200" kern="1200" dirty="0">
                <a:solidFill>
                  <a:schemeClr val="tx1"/>
                </a:solidFill>
                <a:effectLst/>
                <a:latin typeface="+mn-lt"/>
                <a:ea typeface="+mn-ea"/>
                <a:cs typeface="+mn-cs"/>
              </a:rPr>
              <a:t>, as key factors supporting their well-being</a:t>
            </a:r>
            <a:r>
              <a:rPr lang="en-US" sz="1200" kern="1200">
                <a:solidFill>
                  <a:schemeClr val="tx1"/>
                </a:solidFill>
                <a:effectLst/>
                <a:latin typeface="+mn-lt"/>
                <a:ea typeface="+mn-ea"/>
                <a:cs typeface="+mn-cs"/>
              </a:rPr>
              <a:t>, while past and ongoing wounds were identified as persistent challenges. </a:t>
            </a:r>
            <a:endParaRPr lang="fr-CA"/>
          </a:p>
          <a:p>
            <a:endParaRPr lang="fr-CA" dirty="0"/>
          </a:p>
        </p:txBody>
      </p:sp>
    </p:spTree>
    <p:extLst>
      <p:ext uri="{BB962C8B-B14F-4D97-AF65-F5344CB8AC3E}">
        <p14:creationId xmlns:p14="http://schemas.microsoft.com/office/powerpoint/2010/main" val="22952900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sz="1200" i="1" dirty="0">
                <a:solidFill>
                  <a:srgbClr val="000000"/>
                </a:solidFill>
                <a:latin typeface="Avenir Italics"/>
                <a:ea typeface="Avenir Italics"/>
                <a:cs typeface="Avenir Italics"/>
                <a:sym typeface="Avenir Italics"/>
              </a:rPr>
              <a:t>« Ça m’aide d’être là-bas. Quand mon père est parti. Quand je suis malade, que je ne vais vraiment pas bien. Quand je suis triste. C’est là que je vais, au bord de la mer. On n’entend rien. Le calme. » (jeune, 14 ans)</a:t>
            </a:r>
            <a:endParaRPr lang="fr-FR" sz="1200" dirty="0"/>
          </a:p>
          <a:p>
            <a:endParaRPr lang="fr-CA" dirty="0"/>
          </a:p>
        </p:txBody>
      </p:sp>
    </p:spTree>
    <p:extLst>
      <p:ext uri="{BB962C8B-B14F-4D97-AF65-F5344CB8AC3E}">
        <p14:creationId xmlns:p14="http://schemas.microsoft.com/office/powerpoint/2010/main" val="354961325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A" sz="1200" kern="1200" dirty="0">
                <a:solidFill>
                  <a:schemeClr val="tx1"/>
                </a:solidFill>
                <a:effectLst/>
                <a:latin typeface="+mn-lt"/>
                <a:ea typeface="+mn-ea"/>
                <a:cs typeface="+mn-cs"/>
              </a:rPr>
              <a:t>J’aime la culture innue. Quand mon père est parti en thérapie, on n'en faisait pas beaucoup [</a:t>
            </a:r>
            <a:r>
              <a:rPr lang="fr-CA" sz="1200" kern="1200" dirty="0" err="1">
                <a:solidFill>
                  <a:schemeClr val="tx1"/>
                </a:solidFill>
                <a:effectLst/>
                <a:latin typeface="+mn-lt"/>
                <a:ea typeface="+mn-ea"/>
                <a:cs typeface="+mn-cs"/>
              </a:rPr>
              <a:t>innu-aitun</a:t>
            </a:r>
            <a:r>
              <a:rPr lang="fr-CA" sz="1200" kern="1200" dirty="0">
                <a:solidFill>
                  <a:schemeClr val="tx1"/>
                </a:solidFill>
                <a:effectLst/>
                <a:latin typeface="+mn-lt"/>
                <a:ea typeface="+mn-ea"/>
                <a:cs typeface="+mn-cs"/>
              </a:rPr>
              <a:t>] déjà avant qu’il parte, mais depuis qu’il est revenu on a fait plein de choses. On part dans le bois, on aime ça. </a:t>
            </a:r>
          </a:p>
          <a:p>
            <a:endParaRPr lang="fr-CA" sz="1200" kern="1200" dirty="0">
              <a:solidFill>
                <a:schemeClr val="tx1"/>
              </a:solidFill>
              <a:effectLst/>
              <a:latin typeface="+mn-lt"/>
              <a:ea typeface="+mn-ea"/>
              <a:cs typeface="+mn-cs"/>
            </a:endParaRPr>
          </a:p>
          <a:p>
            <a:r>
              <a:rPr lang="fr-CA" sz="1200" kern="1200" dirty="0">
                <a:solidFill>
                  <a:schemeClr val="tx1"/>
                </a:solidFill>
                <a:effectLst/>
                <a:latin typeface="+mn-lt"/>
                <a:ea typeface="+mn-ea"/>
                <a:cs typeface="+mn-cs"/>
              </a:rPr>
              <a:t>J’étais bien quand mon père est revenu. C’était la première fois qu’on partait [dans le bois] depuis sa thérapie. On part. Moi et mon père. On aime ça. On se promène. C’est ça, on fait plusieurs activités maintenant. On part des fois. Mon oncle, là. Quand on part, on jase. J’aime vraiment ça entendre mon père raconter ses histoires. On part. Il parle de ce que les innus faisaient dans le temps. Je vois la culture. Je connais la culture.</a:t>
            </a:r>
            <a:endParaRPr lang="fr-CA" dirty="0"/>
          </a:p>
        </p:txBody>
      </p:sp>
    </p:spTree>
    <p:extLst>
      <p:ext uri="{BB962C8B-B14F-4D97-AF65-F5344CB8AC3E}">
        <p14:creationId xmlns:p14="http://schemas.microsoft.com/office/powerpoint/2010/main" val="81054258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9C2CF3-9A81-17F4-1DCB-CB2DECD285D9}"/>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7E8AF59C-64BF-C1DE-3807-9A7B0398986E}"/>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184CB6CF-613B-0521-F954-B0A88EF3855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noProof="0" dirty="0" err="1"/>
              <a:t>Même</a:t>
            </a:r>
            <a:r>
              <a:rPr lang="en-CA" sz="1200" noProof="0" dirty="0"/>
              <a:t> </a:t>
            </a:r>
            <a:r>
              <a:rPr lang="en-CA" sz="1200" noProof="0" dirty="0" err="1"/>
              <a:t>lorsque</a:t>
            </a:r>
            <a:r>
              <a:rPr lang="en-CA" sz="1200" noProof="0" dirty="0"/>
              <a:t> la </a:t>
            </a:r>
            <a:r>
              <a:rPr lang="en-CA" sz="1200" noProof="0" dirty="0" err="1"/>
              <a:t>consommation</a:t>
            </a:r>
            <a:r>
              <a:rPr lang="en-CA" sz="1200" noProof="0" dirty="0"/>
              <a:t> ne </a:t>
            </a:r>
            <a:r>
              <a:rPr lang="en-CA" sz="1200" noProof="0" dirty="0" err="1"/>
              <a:t>représente</a:t>
            </a:r>
            <a:r>
              <a:rPr lang="en-CA" sz="1200" noProof="0" dirty="0"/>
              <a:t> plus un </a:t>
            </a:r>
            <a:r>
              <a:rPr lang="en-CA" sz="1200" noProof="0" dirty="0" err="1"/>
              <a:t>problème</a:t>
            </a:r>
            <a:r>
              <a:rPr lang="en-CA" sz="1200" noProof="0" dirty="0"/>
              <a:t>, il </a:t>
            </a:r>
            <a:r>
              <a:rPr lang="en-CA" sz="1200" noProof="0" dirty="0" err="1"/>
              <a:t>reste</a:t>
            </a:r>
            <a:r>
              <a:rPr lang="en-CA" sz="1200" noProof="0" dirty="0"/>
              <a:t> </a:t>
            </a:r>
            <a:r>
              <a:rPr lang="en-CA" sz="1200" noProof="0" dirty="0" err="1"/>
              <a:t>plusieurs</a:t>
            </a:r>
            <a:r>
              <a:rPr lang="en-CA" sz="1200" noProof="0" dirty="0"/>
              <a:t> </a:t>
            </a:r>
            <a:r>
              <a:rPr lang="en-CA" sz="1200" noProof="0" dirty="0" err="1"/>
              <a:t>défis</a:t>
            </a:r>
            <a:r>
              <a:rPr lang="en-CA" sz="1200" noProof="0" dirty="0"/>
              <a:t>, </a:t>
            </a:r>
            <a:r>
              <a:rPr lang="en-CA" sz="1200" noProof="0" dirty="0" err="1"/>
              <a:t>dont</a:t>
            </a:r>
            <a:r>
              <a:rPr lang="en-CA" sz="1200" noProof="0" dirty="0"/>
              <a:t> les traumas, des </a:t>
            </a:r>
            <a:r>
              <a:rPr lang="en-CA" sz="1200" noProof="0" dirty="0" err="1"/>
              <a:t>deuils</a:t>
            </a:r>
            <a:r>
              <a:rPr lang="en-CA" sz="1200" noProof="0" dirty="0"/>
              <a:t>, qui ne </a:t>
            </a:r>
            <a:r>
              <a:rPr lang="en-CA" sz="1200" noProof="0" dirty="0" err="1"/>
              <a:t>sont</a:t>
            </a:r>
            <a:r>
              <a:rPr lang="en-CA" sz="1200" noProof="0" dirty="0"/>
              <a:t> pas </a:t>
            </a:r>
            <a:r>
              <a:rPr lang="en-CA" sz="1200" noProof="0" dirty="0" err="1"/>
              <a:t>guéris</a:t>
            </a:r>
            <a:r>
              <a:rPr lang="en-CA" sz="1200" noProof="0" dirty="0"/>
              <a:t>, </a:t>
            </a:r>
            <a:r>
              <a:rPr lang="en-CA" sz="1200" noProof="0" dirty="0" err="1"/>
              <a:t>ou</a:t>
            </a:r>
            <a:r>
              <a:rPr lang="en-CA" sz="1200" noProof="0" dirty="0"/>
              <a:t> de nouveaux qui </a:t>
            </a:r>
            <a:r>
              <a:rPr lang="en-CA" sz="1200" noProof="0" dirty="0" err="1"/>
              <a:t>peuvent</a:t>
            </a:r>
            <a:r>
              <a:rPr lang="en-CA" sz="1200" noProof="0" dirty="0"/>
              <a:t> </a:t>
            </a:r>
            <a:r>
              <a:rPr lang="en-CA" sz="1200" noProof="0" dirty="0" err="1"/>
              <a:t>survenir</a:t>
            </a:r>
            <a:r>
              <a:rPr lang="en-CA" sz="1200" noProof="0" dirty="0"/>
              <a:t>. Une jeune-</a:t>
            </a:r>
            <a:r>
              <a:rPr lang="en-CA" sz="1200" noProof="0" dirty="0" err="1"/>
              <a:t>membre</a:t>
            </a:r>
            <a:r>
              <a:rPr lang="en-CA" sz="1200" noProof="0" dirty="0"/>
              <a:t> de </a:t>
            </a:r>
            <a:r>
              <a:rPr lang="en-CA" sz="1200" noProof="0" dirty="0" err="1"/>
              <a:t>l’entourage</a:t>
            </a:r>
            <a:r>
              <a:rPr lang="en-CA" sz="1200" noProof="0" dirty="0"/>
              <a:t> </a:t>
            </a:r>
            <a:r>
              <a:rPr lang="en-CA" sz="1200" noProof="0" dirty="0" err="1"/>
              <a:t>explique</a:t>
            </a:r>
            <a:r>
              <a:rPr lang="en-CA" sz="1200" noProof="0" dirty="0"/>
              <a:t> le </a:t>
            </a:r>
            <a:r>
              <a:rPr lang="en-CA" sz="1200" noProof="0" dirty="0" err="1"/>
              <a:t>poids</a:t>
            </a:r>
            <a:r>
              <a:rPr lang="en-CA" sz="1200" noProof="0" dirty="0"/>
              <a:t> de </a:t>
            </a:r>
            <a:r>
              <a:rPr lang="en-CA" sz="1200" noProof="0" dirty="0" err="1"/>
              <a:t>ses</a:t>
            </a:r>
            <a:r>
              <a:rPr lang="en-CA" sz="1200" noProof="0" dirty="0"/>
              <a:t> </a:t>
            </a:r>
            <a:r>
              <a:rPr lang="en-CA" sz="1200" noProof="0" dirty="0" err="1"/>
              <a:t>blessures</a:t>
            </a:r>
            <a:r>
              <a:rPr lang="en-CA" sz="1200" noProof="0" dirty="0"/>
              <a:t>, </a:t>
            </a:r>
            <a:r>
              <a:rPr lang="en-CA" sz="1200" noProof="0" dirty="0" err="1"/>
              <a:t>mais</a:t>
            </a:r>
            <a:r>
              <a:rPr lang="en-CA" sz="1200" noProof="0" dirty="0"/>
              <a:t> </a:t>
            </a:r>
            <a:r>
              <a:rPr lang="en-CA" sz="1200" noProof="0" dirty="0" err="1"/>
              <a:t>aussi</a:t>
            </a:r>
            <a:r>
              <a:rPr lang="en-CA" sz="1200" noProof="0" dirty="0"/>
              <a:t> comment la </a:t>
            </a:r>
            <a:r>
              <a:rPr lang="en-CA" sz="1200" noProof="0" dirty="0" err="1"/>
              <a:t>marche</a:t>
            </a:r>
            <a:r>
              <a:rPr lang="en-CA" sz="1200" noProof="0" dirty="0"/>
              <a:t> </a:t>
            </a:r>
            <a:r>
              <a:rPr lang="en-CA" sz="1200" noProof="0" dirty="0" err="1"/>
              <a:t>l’a</a:t>
            </a:r>
            <a:r>
              <a:rPr lang="en-CA" sz="1200" noProof="0" dirty="0"/>
              <a:t> </a:t>
            </a:r>
            <a:r>
              <a:rPr lang="en-CA" sz="1200" noProof="0" dirty="0" err="1"/>
              <a:t>aidée</a:t>
            </a:r>
            <a:r>
              <a:rPr lang="en-CA" sz="1200" noProof="0" dirty="0"/>
              <a:t> : [En </a:t>
            </a:r>
            <a:r>
              <a:rPr lang="en-CA" sz="1200" noProof="0" dirty="0" err="1"/>
              <a:t>innu-aimun</a:t>
            </a:r>
            <a:r>
              <a:rPr lang="en-CA" sz="1200" noProof="0" dirty="0"/>
              <a:t>] « </a:t>
            </a:r>
            <a:r>
              <a:rPr lang="en-CA" sz="1200" noProof="0" dirty="0" err="1"/>
              <a:t>J’ai</a:t>
            </a:r>
            <a:r>
              <a:rPr lang="en-CA" sz="1200" noProof="0" dirty="0"/>
              <a:t> </a:t>
            </a:r>
            <a:r>
              <a:rPr lang="en-CA" sz="1200" noProof="0" dirty="0" err="1"/>
              <a:t>rencontré</a:t>
            </a:r>
            <a:r>
              <a:rPr lang="en-CA" sz="1200" noProof="0" dirty="0"/>
              <a:t> </a:t>
            </a:r>
            <a:r>
              <a:rPr lang="en-CA" sz="1200" noProof="0" dirty="0" err="1"/>
              <a:t>plusieurs</a:t>
            </a:r>
            <a:r>
              <a:rPr lang="en-CA" sz="1200" noProof="0" dirty="0"/>
              <a:t> </a:t>
            </a:r>
            <a:r>
              <a:rPr lang="en-CA" sz="1200" noProof="0" dirty="0" err="1"/>
              <a:t>embûches</a:t>
            </a:r>
            <a:r>
              <a:rPr lang="en-CA" sz="1200" noProof="0" dirty="0"/>
              <a:t> moi </a:t>
            </a:r>
            <a:r>
              <a:rPr lang="en-CA" sz="1200" noProof="0" dirty="0" err="1"/>
              <a:t>aussi</a:t>
            </a:r>
            <a:r>
              <a:rPr lang="en-CA" sz="1200" noProof="0" dirty="0"/>
              <a:t> dans ma jeunesse. </a:t>
            </a:r>
            <a:r>
              <a:rPr lang="en-CA" sz="1200" noProof="0" dirty="0" err="1"/>
              <a:t>Donc</a:t>
            </a:r>
            <a:r>
              <a:rPr lang="en-CA" sz="1200" noProof="0" dirty="0"/>
              <a:t> </a:t>
            </a:r>
            <a:r>
              <a:rPr lang="en-CA" sz="1200" noProof="0" dirty="0" err="1"/>
              <a:t>j’ai</a:t>
            </a:r>
            <a:r>
              <a:rPr lang="en-CA" sz="1200" noProof="0" dirty="0"/>
              <a:t> </a:t>
            </a:r>
            <a:r>
              <a:rPr lang="en-CA" sz="1200" noProof="0" dirty="0" err="1"/>
              <a:t>essayé</a:t>
            </a:r>
            <a:r>
              <a:rPr lang="en-CA" sz="1200" noProof="0" dirty="0"/>
              <a:t> la </a:t>
            </a:r>
            <a:r>
              <a:rPr lang="en-CA" sz="1200" noProof="0" dirty="0" err="1"/>
              <a:t>marche</a:t>
            </a:r>
            <a:r>
              <a:rPr lang="en-CA" sz="1200" noProof="0" dirty="0"/>
              <a:t>. En </a:t>
            </a:r>
            <a:r>
              <a:rPr lang="en-CA" sz="1200" noProof="0" dirty="0" err="1"/>
              <a:t>marchant</a:t>
            </a:r>
            <a:r>
              <a:rPr lang="en-CA" sz="1200" noProof="0" dirty="0"/>
              <a:t>, </a:t>
            </a:r>
            <a:r>
              <a:rPr lang="en-CA" sz="1200" noProof="0" dirty="0" err="1"/>
              <a:t>j’ai</a:t>
            </a:r>
            <a:r>
              <a:rPr lang="en-CA" sz="1200" noProof="0" dirty="0"/>
              <a:t> </a:t>
            </a:r>
            <a:r>
              <a:rPr lang="en-CA" sz="1200" noProof="0" dirty="0" err="1"/>
              <a:t>utilisé</a:t>
            </a:r>
            <a:r>
              <a:rPr lang="en-CA" sz="1200" noProof="0" dirty="0"/>
              <a:t> </a:t>
            </a:r>
            <a:r>
              <a:rPr lang="en-CA" sz="1200" noProof="0" dirty="0" err="1"/>
              <a:t>ce</a:t>
            </a:r>
            <a:r>
              <a:rPr lang="en-CA" sz="1200" noProof="0" dirty="0"/>
              <a:t> </a:t>
            </a:r>
            <a:r>
              <a:rPr lang="en-CA" sz="1200" noProof="0" dirty="0" err="1"/>
              <a:t>que</a:t>
            </a:r>
            <a:r>
              <a:rPr lang="en-CA" sz="1200" noProof="0" dirty="0"/>
              <a:t> je </a:t>
            </a:r>
            <a:r>
              <a:rPr lang="en-CA" sz="1200" noProof="0" dirty="0" err="1"/>
              <a:t>traînais</a:t>
            </a:r>
            <a:r>
              <a:rPr lang="en-CA" sz="1200" noProof="0" dirty="0"/>
              <a:t> </a:t>
            </a:r>
            <a:r>
              <a:rPr lang="en-CA" sz="1200" noProof="0" dirty="0" err="1"/>
              <a:t>comme</a:t>
            </a:r>
            <a:r>
              <a:rPr lang="en-CA" sz="1200" noProof="0" dirty="0"/>
              <a:t> </a:t>
            </a:r>
            <a:r>
              <a:rPr lang="en-CA" sz="1200" noProof="0" dirty="0" err="1"/>
              <a:t>outil</a:t>
            </a:r>
            <a:r>
              <a:rPr lang="en-CA" sz="1200" noProof="0" dirty="0"/>
              <a:t> pour </a:t>
            </a:r>
            <a:r>
              <a:rPr lang="en-CA" sz="1200" noProof="0" dirty="0" err="1"/>
              <a:t>avancer</a:t>
            </a:r>
            <a:r>
              <a:rPr lang="en-CA" sz="1200" noProof="0" dirty="0"/>
              <a:t>. </a:t>
            </a:r>
            <a:r>
              <a:rPr lang="en-CA" sz="1200" noProof="0" dirty="0" err="1"/>
              <a:t>C’est</a:t>
            </a:r>
            <a:r>
              <a:rPr lang="en-CA" sz="1200" noProof="0" dirty="0"/>
              <a:t> grâce à tout </a:t>
            </a:r>
            <a:r>
              <a:rPr lang="en-CA" sz="1200" noProof="0" dirty="0" err="1"/>
              <a:t>ça</a:t>
            </a:r>
            <a:r>
              <a:rPr lang="en-CA" sz="1200" noProof="0" dirty="0"/>
              <a:t> </a:t>
            </a:r>
            <a:r>
              <a:rPr lang="en-CA" sz="1200" noProof="0" dirty="0" err="1"/>
              <a:t>que</a:t>
            </a:r>
            <a:r>
              <a:rPr lang="en-CA" sz="1200" noProof="0" dirty="0"/>
              <a:t> je suis </a:t>
            </a:r>
            <a:r>
              <a:rPr lang="en-CA" sz="1200" noProof="0" dirty="0" err="1"/>
              <a:t>en</a:t>
            </a:r>
            <a:r>
              <a:rPr lang="en-CA" sz="1200" noProof="0" dirty="0"/>
              <a:t> vie </a:t>
            </a:r>
            <a:r>
              <a:rPr lang="en-CA" sz="1200" noProof="0" dirty="0" err="1"/>
              <a:t>en</a:t>
            </a:r>
            <a:r>
              <a:rPr lang="en-CA" sz="1200" noProof="0" dirty="0"/>
              <a:t> </a:t>
            </a:r>
            <a:r>
              <a:rPr lang="en-CA" sz="1200" noProof="0" dirty="0" err="1"/>
              <a:t>ce</a:t>
            </a:r>
            <a:r>
              <a:rPr lang="en-CA" sz="1200" noProof="0" dirty="0"/>
              <a:t> moment.  […]  Je me </a:t>
            </a:r>
            <a:r>
              <a:rPr lang="en-CA" sz="1200" noProof="0" dirty="0" err="1"/>
              <a:t>sentais</a:t>
            </a:r>
            <a:r>
              <a:rPr lang="en-CA" sz="1200" noProof="0" dirty="0"/>
              <a:t> </a:t>
            </a:r>
            <a:r>
              <a:rPr lang="en-CA" sz="1200" noProof="0" dirty="0" err="1"/>
              <a:t>comme</a:t>
            </a:r>
            <a:r>
              <a:rPr lang="en-CA" sz="1200" noProof="0" dirty="0"/>
              <a:t> </a:t>
            </a:r>
            <a:r>
              <a:rPr lang="en-CA" sz="1200" noProof="0" dirty="0" err="1"/>
              <a:t>si</a:t>
            </a:r>
            <a:r>
              <a:rPr lang="en-CA" sz="1200" noProof="0" dirty="0"/>
              <a:t> </a:t>
            </a:r>
            <a:r>
              <a:rPr lang="en-CA" sz="1200" noProof="0" dirty="0" err="1"/>
              <a:t>c’était</a:t>
            </a:r>
            <a:r>
              <a:rPr lang="en-CA" sz="1200" noProof="0" dirty="0"/>
              <a:t> </a:t>
            </a:r>
            <a:r>
              <a:rPr lang="en-CA" sz="1200" noProof="0" dirty="0" err="1"/>
              <a:t>vraiment</a:t>
            </a:r>
            <a:r>
              <a:rPr lang="en-CA" sz="1200" noProof="0" dirty="0"/>
              <a:t> </a:t>
            </a:r>
            <a:r>
              <a:rPr lang="en-CA" sz="1200" noProof="0" dirty="0" err="1"/>
              <a:t>lourd</a:t>
            </a:r>
            <a:r>
              <a:rPr lang="en-CA" sz="1200" noProof="0" dirty="0"/>
              <a:t> pendant les premiers </a:t>
            </a:r>
            <a:r>
              <a:rPr lang="en-CA" sz="1200" noProof="0" dirty="0" err="1"/>
              <a:t>jours</a:t>
            </a:r>
            <a:r>
              <a:rPr lang="en-CA" sz="1200" noProof="0" dirty="0"/>
              <a:t>. Mais </a:t>
            </a:r>
            <a:r>
              <a:rPr lang="en-CA" sz="1200" noProof="0" dirty="0" err="1"/>
              <a:t>en</a:t>
            </a:r>
            <a:r>
              <a:rPr lang="en-CA" sz="1200" noProof="0" dirty="0"/>
              <a:t> </a:t>
            </a:r>
            <a:r>
              <a:rPr lang="en-CA" sz="1200" noProof="0" dirty="0" err="1"/>
              <a:t>arrivant</a:t>
            </a:r>
            <a:r>
              <a:rPr lang="en-CA" sz="1200" noProof="0" dirty="0"/>
              <a:t> près </a:t>
            </a:r>
            <a:r>
              <a:rPr lang="en-CA" sz="1200" noProof="0" dirty="0" err="1"/>
              <a:t>d’ici</a:t>
            </a:r>
            <a:r>
              <a:rPr lang="en-CA" sz="1200" noProof="0" dirty="0"/>
              <a:t>, </a:t>
            </a:r>
            <a:r>
              <a:rPr lang="en-CA" sz="1200" noProof="0" dirty="0" err="1"/>
              <a:t>c’est</a:t>
            </a:r>
            <a:r>
              <a:rPr lang="en-CA" sz="1200" noProof="0" dirty="0"/>
              <a:t> </a:t>
            </a:r>
            <a:r>
              <a:rPr lang="en-CA" sz="1200" noProof="0" dirty="0" err="1"/>
              <a:t>comme</a:t>
            </a:r>
            <a:r>
              <a:rPr lang="en-CA" sz="1200" noProof="0" dirty="0"/>
              <a:t> </a:t>
            </a:r>
            <a:r>
              <a:rPr lang="en-CA" sz="1200" noProof="0" dirty="0" err="1"/>
              <a:t>si</a:t>
            </a:r>
            <a:r>
              <a:rPr lang="en-CA" sz="1200" noProof="0" dirty="0"/>
              <a:t> </a:t>
            </a:r>
            <a:r>
              <a:rPr lang="en-CA" sz="1200" noProof="0" dirty="0" err="1"/>
              <a:t>c’était</a:t>
            </a:r>
            <a:r>
              <a:rPr lang="en-CA" sz="1200" noProof="0" dirty="0"/>
              <a:t> plus </a:t>
            </a:r>
            <a:r>
              <a:rPr lang="en-CA" sz="1200" noProof="0" dirty="0" err="1"/>
              <a:t>léger</a:t>
            </a:r>
            <a:r>
              <a:rPr lang="en-CA" sz="1200" noProof="0" dirty="0"/>
              <a:t>. »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CA" sz="1200" noProof="0" dirty="0"/>
          </a:p>
          <a:p>
            <a:pPr marL="0" marR="0" lvl="0" indent="0" algn="l" defTabSz="914400" rtl="0" eaLnBrk="1" fontAlgn="auto" latinLnBrk="0" hangingPunct="1">
              <a:lnSpc>
                <a:spcPct val="100000"/>
              </a:lnSpc>
              <a:spcBef>
                <a:spcPts val="0"/>
              </a:spcBef>
              <a:spcAft>
                <a:spcPts val="0"/>
              </a:spcAft>
              <a:buClrTx/>
              <a:buSzTx/>
              <a:buFontTx/>
              <a:buNone/>
              <a:tabLst/>
              <a:defRPr/>
            </a:pPr>
            <a:r>
              <a:rPr lang="fr-CA" sz="1200" b="0" i="0" kern="1200" dirty="0">
                <a:solidFill>
                  <a:schemeClr val="tx1"/>
                </a:solidFill>
                <a:effectLst/>
                <a:latin typeface="+mn-lt"/>
                <a:ea typeface="+mn-ea"/>
                <a:cs typeface="+mn-cs"/>
              </a:rPr>
              <a:t>“I </a:t>
            </a:r>
            <a:r>
              <a:rPr lang="fr-CA" sz="1200" b="0" i="0" kern="1200" dirty="0" err="1">
                <a:solidFill>
                  <a:schemeClr val="tx1"/>
                </a:solidFill>
                <a:effectLst/>
                <a:latin typeface="+mn-lt"/>
                <a:ea typeface="+mn-ea"/>
                <a:cs typeface="+mn-cs"/>
              </a:rPr>
              <a:t>also</a:t>
            </a:r>
            <a:r>
              <a:rPr lang="fr-CA" sz="1200" b="0" i="0" kern="1200" dirty="0">
                <a:solidFill>
                  <a:schemeClr val="tx1"/>
                </a:solidFill>
                <a:effectLst/>
                <a:latin typeface="+mn-lt"/>
                <a:ea typeface="+mn-ea"/>
                <a:cs typeface="+mn-cs"/>
              </a:rPr>
              <a:t> </a:t>
            </a:r>
            <a:r>
              <a:rPr lang="fr-CA" sz="1200" b="0" i="0" kern="1200" dirty="0" err="1">
                <a:solidFill>
                  <a:schemeClr val="tx1"/>
                </a:solidFill>
                <a:effectLst/>
                <a:latin typeface="+mn-lt"/>
                <a:ea typeface="+mn-ea"/>
                <a:cs typeface="+mn-cs"/>
              </a:rPr>
              <a:t>faced</a:t>
            </a:r>
            <a:r>
              <a:rPr lang="fr-CA" sz="1200" b="0" i="0" kern="1200" dirty="0">
                <a:solidFill>
                  <a:schemeClr val="tx1"/>
                </a:solidFill>
                <a:effectLst/>
                <a:latin typeface="+mn-lt"/>
                <a:ea typeface="+mn-ea"/>
                <a:cs typeface="+mn-cs"/>
              </a:rPr>
              <a:t> </a:t>
            </a:r>
            <a:r>
              <a:rPr lang="fr-CA" sz="1200" b="0" i="0" kern="1200" dirty="0" err="1">
                <a:solidFill>
                  <a:schemeClr val="tx1"/>
                </a:solidFill>
                <a:effectLst/>
                <a:latin typeface="+mn-lt"/>
                <a:ea typeface="+mn-ea"/>
                <a:cs typeface="+mn-cs"/>
              </a:rPr>
              <a:t>many</a:t>
            </a:r>
            <a:r>
              <a:rPr lang="fr-CA" sz="1200" b="0" i="0" kern="1200" dirty="0">
                <a:solidFill>
                  <a:schemeClr val="tx1"/>
                </a:solidFill>
                <a:effectLst/>
                <a:latin typeface="+mn-lt"/>
                <a:ea typeface="+mn-ea"/>
                <a:cs typeface="+mn-cs"/>
              </a:rPr>
              <a:t> obstacles in </a:t>
            </a:r>
            <a:r>
              <a:rPr lang="fr-CA" sz="1200" b="0" i="0" kern="1200" dirty="0" err="1">
                <a:solidFill>
                  <a:schemeClr val="tx1"/>
                </a:solidFill>
                <a:effectLst/>
                <a:latin typeface="+mn-lt"/>
                <a:ea typeface="+mn-ea"/>
                <a:cs typeface="+mn-cs"/>
              </a:rPr>
              <a:t>my</a:t>
            </a:r>
            <a:r>
              <a:rPr lang="fr-CA" sz="1200" b="0" i="0" kern="1200" dirty="0">
                <a:solidFill>
                  <a:schemeClr val="tx1"/>
                </a:solidFill>
                <a:effectLst/>
                <a:latin typeface="+mn-lt"/>
                <a:ea typeface="+mn-ea"/>
                <a:cs typeface="+mn-cs"/>
              </a:rPr>
              <a:t> </a:t>
            </a:r>
            <a:r>
              <a:rPr lang="fr-CA" sz="1200" b="0" i="0" kern="1200" dirty="0" err="1">
                <a:solidFill>
                  <a:schemeClr val="tx1"/>
                </a:solidFill>
                <a:effectLst/>
                <a:latin typeface="+mn-lt"/>
                <a:ea typeface="+mn-ea"/>
                <a:cs typeface="+mn-cs"/>
              </a:rPr>
              <a:t>youth</a:t>
            </a:r>
            <a:r>
              <a:rPr lang="fr-CA" sz="1200" b="0" i="0" kern="1200" dirty="0">
                <a:solidFill>
                  <a:schemeClr val="tx1"/>
                </a:solidFill>
                <a:effectLst/>
                <a:latin typeface="+mn-lt"/>
                <a:ea typeface="+mn-ea"/>
                <a:cs typeface="+mn-cs"/>
              </a:rPr>
              <a:t>. So I </a:t>
            </a:r>
            <a:r>
              <a:rPr lang="fr-CA" sz="1200" b="0" i="0" kern="1200" dirty="0" err="1">
                <a:solidFill>
                  <a:schemeClr val="tx1"/>
                </a:solidFill>
                <a:effectLst/>
                <a:latin typeface="+mn-lt"/>
                <a:ea typeface="+mn-ea"/>
                <a:cs typeface="+mn-cs"/>
              </a:rPr>
              <a:t>started</a:t>
            </a:r>
            <a:r>
              <a:rPr lang="fr-CA" sz="1200" b="0" i="0" kern="1200" dirty="0">
                <a:solidFill>
                  <a:schemeClr val="tx1"/>
                </a:solidFill>
                <a:effectLst/>
                <a:latin typeface="+mn-lt"/>
                <a:ea typeface="+mn-ea"/>
                <a:cs typeface="+mn-cs"/>
              </a:rPr>
              <a:t> </a:t>
            </a:r>
            <a:r>
              <a:rPr lang="fr-CA" sz="1200" b="0" i="0" kern="1200" dirty="0" err="1">
                <a:solidFill>
                  <a:schemeClr val="tx1"/>
                </a:solidFill>
                <a:effectLst/>
                <a:latin typeface="+mn-lt"/>
                <a:ea typeface="+mn-ea"/>
                <a:cs typeface="+mn-cs"/>
              </a:rPr>
              <a:t>walking</a:t>
            </a:r>
            <a:r>
              <a:rPr lang="fr-CA" sz="1200" b="0" i="0" kern="1200" dirty="0">
                <a:solidFill>
                  <a:schemeClr val="tx1"/>
                </a:solidFill>
                <a:effectLst/>
                <a:latin typeface="+mn-lt"/>
                <a:ea typeface="+mn-ea"/>
                <a:cs typeface="+mn-cs"/>
              </a:rPr>
              <a:t>. As I </a:t>
            </a:r>
            <a:r>
              <a:rPr lang="fr-CA" sz="1200" b="0" i="0" kern="1200" dirty="0" err="1">
                <a:solidFill>
                  <a:schemeClr val="tx1"/>
                </a:solidFill>
                <a:effectLst/>
                <a:latin typeface="+mn-lt"/>
                <a:ea typeface="+mn-ea"/>
                <a:cs typeface="+mn-cs"/>
              </a:rPr>
              <a:t>walked</a:t>
            </a:r>
            <a:r>
              <a:rPr lang="fr-CA" sz="1200" b="0" i="0" kern="1200" dirty="0">
                <a:solidFill>
                  <a:schemeClr val="tx1"/>
                </a:solidFill>
                <a:effectLst/>
                <a:latin typeface="+mn-lt"/>
                <a:ea typeface="+mn-ea"/>
                <a:cs typeface="+mn-cs"/>
              </a:rPr>
              <a:t>, I </a:t>
            </a:r>
            <a:r>
              <a:rPr lang="fr-CA" sz="1200" b="0" i="0" kern="1200" dirty="0" err="1">
                <a:solidFill>
                  <a:schemeClr val="tx1"/>
                </a:solidFill>
                <a:effectLst/>
                <a:latin typeface="+mn-lt"/>
                <a:ea typeface="+mn-ea"/>
                <a:cs typeface="+mn-cs"/>
              </a:rPr>
              <a:t>used</a:t>
            </a:r>
            <a:r>
              <a:rPr lang="fr-CA" sz="1200" b="0" i="0" kern="1200" dirty="0">
                <a:solidFill>
                  <a:schemeClr val="tx1"/>
                </a:solidFill>
                <a:effectLst/>
                <a:latin typeface="+mn-lt"/>
                <a:ea typeface="+mn-ea"/>
                <a:cs typeface="+mn-cs"/>
              </a:rPr>
              <a:t> </a:t>
            </a:r>
            <a:r>
              <a:rPr lang="fr-CA" sz="1200" b="0" i="0" kern="1200" dirty="0" err="1">
                <a:solidFill>
                  <a:schemeClr val="tx1"/>
                </a:solidFill>
                <a:effectLst/>
                <a:latin typeface="+mn-lt"/>
                <a:ea typeface="+mn-ea"/>
                <a:cs typeface="+mn-cs"/>
              </a:rPr>
              <a:t>what</a:t>
            </a:r>
            <a:r>
              <a:rPr lang="fr-CA" sz="1200" b="0" i="0" kern="1200" dirty="0">
                <a:solidFill>
                  <a:schemeClr val="tx1"/>
                </a:solidFill>
                <a:effectLst/>
                <a:latin typeface="+mn-lt"/>
                <a:ea typeface="+mn-ea"/>
                <a:cs typeface="+mn-cs"/>
              </a:rPr>
              <a:t> I </a:t>
            </a:r>
            <a:r>
              <a:rPr lang="fr-CA" sz="1200" b="0" i="0" kern="1200" dirty="0" err="1">
                <a:solidFill>
                  <a:schemeClr val="tx1"/>
                </a:solidFill>
                <a:effectLst/>
                <a:latin typeface="+mn-lt"/>
                <a:ea typeface="+mn-ea"/>
                <a:cs typeface="+mn-cs"/>
              </a:rPr>
              <a:t>had</a:t>
            </a:r>
            <a:r>
              <a:rPr lang="fr-CA" sz="1200" b="0" i="0" kern="1200" dirty="0">
                <a:solidFill>
                  <a:schemeClr val="tx1"/>
                </a:solidFill>
                <a:effectLst/>
                <a:latin typeface="+mn-lt"/>
                <a:ea typeface="+mn-ea"/>
                <a:cs typeface="+mn-cs"/>
              </a:rPr>
              <a:t> been </a:t>
            </a:r>
            <a:r>
              <a:rPr lang="fr-CA" sz="1200" b="0" i="0" kern="1200" dirty="0" err="1">
                <a:solidFill>
                  <a:schemeClr val="tx1"/>
                </a:solidFill>
                <a:effectLst/>
                <a:latin typeface="+mn-lt"/>
                <a:ea typeface="+mn-ea"/>
                <a:cs typeface="+mn-cs"/>
              </a:rPr>
              <a:t>carrying</a:t>
            </a:r>
            <a:r>
              <a:rPr lang="fr-CA" sz="1200" b="0" i="0" kern="1200" dirty="0">
                <a:solidFill>
                  <a:schemeClr val="tx1"/>
                </a:solidFill>
                <a:effectLst/>
                <a:latin typeface="+mn-lt"/>
                <a:ea typeface="+mn-ea"/>
                <a:cs typeface="+mn-cs"/>
              </a:rPr>
              <a:t> as </a:t>
            </a:r>
            <a:r>
              <a:rPr lang="fr-CA" sz="1200" b="0" i="0" kern="1200" dirty="0" err="1">
                <a:solidFill>
                  <a:schemeClr val="tx1"/>
                </a:solidFill>
                <a:effectLst/>
                <a:latin typeface="+mn-lt"/>
                <a:ea typeface="+mn-ea"/>
                <a:cs typeface="+mn-cs"/>
              </a:rPr>
              <a:t>tools</a:t>
            </a:r>
            <a:r>
              <a:rPr lang="fr-CA" sz="1200" b="0" i="0" kern="1200" dirty="0">
                <a:solidFill>
                  <a:schemeClr val="tx1"/>
                </a:solidFill>
                <a:effectLst/>
                <a:latin typeface="+mn-lt"/>
                <a:ea typeface="+mn-ea"/>
                <a:cs typeface="+mn-cs"/>
              </a:rPr>
              <a:t> to move </a:t>
            </a:r>
            <a:r>
              <a:rPr lang="fr-CA" sz="1200" b="0" i="0" kern="1200" dirty="0" err="1">
                <a:solidFill>
                  <a:schemeClr val="tx1"/>
                </a:solidFill>
                <a:effectLst/>
                <a:latin typeface="+mn-lt"/>
                <a:ea typeface="+mn-ea"/>
                <a:cs typeface="+mn-cs"/>
              </a:rPr>
              <a:t>forward</a:t>
            </a:r>
            <a:r>
              <a:rPr lang="fr-CA" sz="1200" b="0" i="0" kern="1200" dirty="0">
                <a:solidFill>
                  <a:schemeClr val="tx1"/>
                </a:solidFill>
                <a:effectLst/>
                <a:latin typeface="+mn-lt"/>
                <a:ea typeface="+mn-ea"/>
                <a:cs typeface="+mn-cs"/>
              </a:rPr>
              <a:t>. </a:t>
            </a:r>
            <a:r>
              <a:rPr lang="fr-CA" sz="1200" b="0" i="0" kern="1200" dirty="0" err="1">
                <a:solidFill>
                  <a:schemeClr val="tx1"/>
                </a:solidFill>
                <a:effectLst/>
                <a:latin typeface="+mn-lt"/>
                <a:ea typeface="+mn-ea"/>
                <a:cs typeface="+mn-cs"/>
              </a:rPr>
              <a:t>It’s</a:t>
            </a:r>
            <a:r>
              <a:rPr lang="fr-CA" sz="1200" b="0" i="0" kern="1200" dirty="0">
                <a:solidFill>
                  <a:schemeClr val="tx1"/>
                </a:solidFill>
                <a:effectLst/>
                <a:latin typeface="+mn-lt"/>
                <a:ea typeface="+mn-ea"/>
                <a:cs typeface="+mn-cs"/>
              </a:rPr>
              <a:t> </a:t>
            </a:r>
            <a:r>
              <a:rPr lang="fr-CA" sz="1200" b="0" i="0" kern="1200" dirty="0" err="1">
                <a:solidFill>
                  <a:schemeClr val="tx1"/>
                </a:solidFill>
                <a:effectLst/>
                <a:latin typeface="+mn-lt"/>
                <a:ea typeface="+mn-ea"/>
                <a:cs typeface="+mn-cs"/>
              </a:rPr>
              <a:t>because</a:t>
            </a:r>
            <a:r>
              <a:rPr lang="fr-CA" sz="1200" b="0" i="0" kern="1200" dirty="0">
                <a:solidFill>
                  <a:schemeClr val="tx1"/>
                </a:solidFill>
                <a:effectLst/>
                <a:latin typeface="+mn-lt"/>
                <a:ea typeface="+mn-ea"/>
                <a:cs typeface="+mn-cs"/>
              </a:rPr>
              <a:t> of all </a:t>
            </a:r>
            <a:r>
              <a:rPr lang="fr-CA" sz="1200" b="0" i="0" kern="1200" dirty="0" err="1">
                <a:solidFill>
                  <a:schemeClr val="tx1"/>
                </a:solidFill>
                <a:effectLst/>
                <a:latin typeface="+mn-lt"/>
                <a:ea typeface="+mn-ea"/>
                <a:cs typeface="+mn-cs"/>
              </a:rPr>
              <a:t>that</a:t>
            </a:r>
            <a:r>
              <a:rPr lang="fr-CA" sz="1200" b="0" i="0" kern="1200" dirty="0">
                <a:solidFill>
                  <a:schemeClr val="tx1"/>
                </a:solidFill>
                <a:effectLst/>
                <a:latin typeface="+mn-lt"/>
                <a:ea typeface="+mn-ea"/>
                <a:cs typeface="+mn-cs"/>
              </a:rPr>
              <a:t> </a:t>
            </a:r>
            <a:r>
              <a:rPr lang="fr-CA" sz="1200" b="0" i="0" kern="1200" dirty="0" err="1">
                <a:solidFill>
                  <a:schemeClr val="tx1"/>
                </a:solidFill>
                <a:effectLst/>
                <a:latin typeface="+mn-lt"/>
                <a:ea typeface="+mn-ea"/>
                <a:cs typeface="+mn-cs"/>
              </a:rPr>
              <a:t>that</a:t>
            </a:r>
            <a:r>
              <a:rPr lang="fr-CA" sz="1200" b="0" i="0" kern="1200" dirty="0">
                <a:solidFill>
                  <a:schemeClr val="tx1"/>
                </a:solidFill>
                <a:effectLst/>
                <a:latin typeface="+mn-lt"/>
                <a:ea typeface="+mn-ea"/>
                <a:cs typeface="+mn-cs"/>
              </a:rPr>
              <a:t> </a:t>
            </a:r>
            <a:r>
              <a:rPr lang="fr-CA" sz="1200" b="0" i="0" kern="1200" dirty="0" err="1">
                <a:solidFill>
                  <a:schemeClr val="tx1"/>
                </a:solidFill>
                <a:effectLst/>
                <a:latin typeface="+mn-lt"/>
                <a:ea typeface="+mn-ea"/>
                <a:cs typeface="+mn-cs"/>
              </a:rPr>
              <a:t>I’m</a:t>
            </a:r>
            <a:r>
              <a:rPr lang="fr-CA" sz="1200" b="0" i="0" kern="1200" dirty="0">
                <a:solidFill>
                  <a:schemeClr val="tx1"/>
                </a:solidFill>
                <a:effectLst/>
                <a:latin typeface="+mn-lt"/>
                <a:ea typeface="+mn-ea"/>
                <a:cs typeface="+mn-cs"/>
              </a:rPr>
              <a:t> </a:t>
            </a:r>
            <a:r>
              <a:rPr lang="fr-CA" sz="1200" b="0" i="0" kern="1200" dirty="0" err="1">
                <a:solidFill>
                  <a:schemeClr val="tx1"/>
                </a:solidFill>
                <a:effectLst/>
                <a:latin typeface="+mn-lt"/>
                <a:ea typeface="+mn-ea"/>
                <a:cs typeface="+mn-cs"/>
              </a:rPr>
              <a:t>still</a:t>
            </a:r>
            <a:r>
              <a:rPr lang="fr-CA" sz="1200" b="0" i="0" kern="1200" dirty="0">
                <a:solidFill>
                  <a:schemeClr val="tx1"/>
                </a:solidFill>
                <a:effectLst/>
                <a:latin typeface="+mn-lt"/>
                <a:ea typeface="+mn-ea"/>
                <a:cs typeface="+mn-cs"/>
              </a:rPr>
              <a:t> alive </a:t>
            </a:r>
            <a:r>
              <a:rPr lang="fr-CA" sz="1200" b="0" i="0" kern="1200" dirty="0" err="1">
                <a:solidFill>
                  <a:schemeClr val="tx1"/>
                </a:solidFill>
                <a:effectLst/>
                <a:latin typeface="+mn-lt"/>
                <a:ea typeface="+mn-ea"/>
                <a:cs typeface="+mn-cs"/>
              </a:rPr>
              <a:t>today</a:t>
            </a:r>
            <a:r>
              <a:rPr lang="fr-CA" sz="1200" b="0" i="0" kern="1200" dirty="0">
                <a:solidFill>
                  <a:schemeClr val="tx1"/>
                </a:solidFill>
                <a:effectLst/>
                <a:latin typeface="+mn-lt"/>
                <a:ea typeface="+mn-ea"/>
                <a:cs typeface="+mn-cs"/>
              </a:rPr>
              <a:t>. [...] During the first few </a:t>
            </a:r>
            <a:r>
              <a:rPr lang="fr-CA" sz="1200" b="0" i="0" kern="1200" dirty="0" err="1">
                <a:solidFill>
                  <a:schemeClr val="tx1"/>
                </a:solidFill>
                <a:effectLst/>
                <a:latin typeface="+mn-lt"/>
                <a:ea typeface="+mn-ea"/>
                <a:cs typeface="+mn-cs"/>
              </a:rPr>
              <a:t>days</a:t>
            </a:r>
            <a:r>
              <a:rPr lang="fr-CA" sz="1200" b="0" i="0" kern="1200" dirty="0">
                <a:solidFill>
                  <a:schemeClr val="tx1"/>
                </a:solidFill>
                <a:effectLst/>
                <a:latin typeface="+mn-lt"/>
                <a:ea typeface="+mn-ea"/>
                <a:cs typeface="+mn-cs"/>
              </a:rPr>
              <a:t>, </a:t>
            </a:r>
            <a:r>
              <a:rPr lang="fr-CA" sz="1200" b="0" i="0" kern="1200" dirty="0" err="1">
                <a:solidFill>
                  <a:schemeClr val="tx1"/>
                </a:solidFill>
                <a:effectLst/>
                <a:latin typeface="+mn-lt"/>
                <a:ea typeface="+mn-ea"/>
                <a:cs typeface="+mn-cs"/>
              </a:rPr>
              <a:t>it</a:t>
            </a:r>
            <a:r>
              <a:rPr lang="fr-CA" sz="1200" b="0" i="0" kern="1200" dirty="0">
                <a:solidFill>
                  <a:schemeClr val="tx1"/>
                </a:solidFill>
                <a:effectLst/>
                <a:latin typeface="+mn-lt"/>
                <a:ea typeface="+mn-ea"/>
                <a:cs typeface="+mn-cs"/>
              </a:rPr>
              <a:t> </a:t>
            </a:r>
            <a:r>
              <a:rPr lang="fr-CA" sz="1200" b="0" i="0" kern="1200" dirty="0" err="1">
                <a:solidFill>
                  <a:schemeClr val="tx1"/>
                </a:solidFill>
                <a:effectLst/>
                <a:latin typeface="+mn-lt"/>
                <a:ea typeface="+mn-ea"/>
                <a:cs typeface="+mn-cs"/>
              </a:rPr>
              <a:t>felt</a:t>
            </a:r>
            <a:r>
              <a:rPr lang="fr-CA" sz="1200" b="0" i="0" kern="1200" dirty="0">
                <a:solidFill>
                  <a:schemeClr val="tx1"/>
                </a:solidFill>
                <a:effectLst/>
                <a:latin typeface="+mn-lt"/>
                <a:ea typeface="+mn-ea"/>
                <a:cs typeface="+mn-cs"/>
              </a:rPr>
              <a:t> </a:t>
            </a:r>
            <a:r>
              <a:rPr lang="fr-CA" sz="1200" b="0" i="0" kern="1200" dirty="0" err="1">
                <a:solidFill>
                  <a:schemeClr val="tx1"/>
                </a:solidFill>
                <a:effectLst/>
                <a:latin typeface="+mn-lt"/>
                <a:ea typeface="+mn-ea"/>
                <a:cs typeface="+mn-cs"/>
              </a:rPr>
              <a:t>really</a:t>
            </a:r>
            <a:r>
              <a:rPr lang="fr-CA" sz="1200" b="0" i="0" kern="1200" dirty="0">
                <a:solidFill>
                  <a:schemeClr val="tx1"/>
                </a:solidFill>
                <a:effectLst/>
                <a:latin typeface="+mn-lt"/>
                <a:ea typeface="+mn-ea"/>
                <a:cs typeface="+mn-cs"/>
              </a:rPr>
              <a:t> </a:t>
            </a:r>
            <a:r>
              <a:rPr lang="fr-CA" sz="1200" b="0" i="0" kern="1200" dirty="0" err="1">
                <a:solidFill>
                  <a:schemeClr val="tx1"/>
                </a:solidFill>
                <a:effectLst/>
                <a:latin typeface="+mn-lt"/>
                <a:ea typeface="+mn-ea"/>
                <a:cs typeface="+mn-cs"/>
              </a:rPr>
              <a:t>heavy</a:t>
            </a:r>
            <a:r>
              <a:rPr lang="fr-CA" sz="1200" b="0" i="0" kern="1200" dirty="0">
                <a:solidFill>
                  <a:schemeClr val="tx1"/>
                </a:solidFill>
                <a:effectLst/>
                <a:latin typeface="+mn-lt"/>
                <a:ea typeface="+mn-ea"/>
                <a:cs typeface="+mn-cs"/>
              </a:rPr>
              <a:t>. But as I </a:t>
            </a:r>
            <a:r>
              <a:rPr lang="fr-CA" sz="1200" b="0" i="0" kern="1200" dirty="0" err="1">
                <a:solidFill>
                  <a:schemeClr val="tx1"/>
                </a:solidFill>
                <a:effectLst/>
                <a:latin typeface="+mn-lt"/>
                <a:ea typeface="+mn-ea"/>
                <a:cs typeface="+mn-cs"/>
              </a:rPr>
              <a:t>got</a:t>
            </a:r>
            <a:r>
              <a:rPr lang="fr-CA" sz="1200" b="0" i="0" kern="1200" dirty="0">
                <a:solidFill>
                  <a:schemeClr val="tx1"/>
                </a:solidFill>
                <a:effectLst/>
                <a:latin typeface="+mn-lt"/>
                <a:ea typeface="+mn-ea"/>
                <a:cs typeface="+mn-cs"/>
              </a:rPr>
              <a:t> </a:t>
            </a:r>
            <a:r>
              <a:rPr lang="fr-CA" sz="1200" b="0" i="0" kern="1200" dirty="0" err="1">
                <a:solidFill>
                  <a:schemeClr val="tx1"/>
                </a:solidFill>
                <a:effectLst/>
                <a:latin typeface="+mn-lt"/>
                <a:ea typeface="+mn-ea"/>
                <a:cs typeface="+mn-cs"/>
              </a:rPr>
              <a:t>closer</a:t>
            </a:r>
            <a:r>
              <a:rPr lang="fr-CA" sz="1200" b="0" i="0" kern="1200" dirty="0">
                <a:solidFill>
                  <a:schemeClr val="tx1"/>
                </a:solidFill>
                <a:effectLst/>
                <a:latin typeface="+mn-lt"/>
                <a:ea typeface="+mn-ea"/>
                <a:cs typeface="+mn-cs"/>
              </a:rPr>
              <a:t> to </a:t>
            </a:r>
            <a:r>
              <a:rPr lang="fr-CA" sz="1200" b="0" i="0" kern="1200" dirty="0" err="1">
                <a:solidFill>
                  <a:schemeClr val="tx1"/>
                </a:solidFill>
                <a:effectLst/>
                <a:latin typeface="+mn-lt"/>
                <a:ea typeface="+mn-ea"/>
                <a:cs typeface="+mn-cs"/>
              </a:rPr>
              <a:t>here</a:t>
            </a:r>
            <a:r>
              <a:rPr lang="fr-CA" sz="1200" b="0" i="0" kern="1200" dirty="0">
                <a:solidFill>
                  <a:schemeClr val="tx1"/>
                </a:solidFill>
                <a:effectLst/>
                <a:latin typeface="+mn-lt"/>
                <a:ea typeface="+mn-ea"/>
                <a:cs typeface="+mn-cs"/>
              </a:rPr>
              <a:t>, </a:t>
            </a:r>
            <a:r>
              <a:rPr lang="fr-CA" sz="1200" b="0" i="0" kern="1200" dirty="0" err="1">
                <a:solidFill>
                  <a:schemeClr val="tx1"/>
                </a:solidFill>
                <a:effectLst/>
                <a:latin typeface="+mn-lt"/>
                <a:ea typeface="+mn-ea"/>
                <a:cs typeface="+mn-cs"/>
              </a:rPr>
              <a:t>it</a:t>
            </a:r>
            <a:r>
              <a:rPr lang="fr-CA" sz="1200" b="0" i="0" kern="1200" dirty="0">
                <a:solidFill>
                  <a:schemeClr val="tx1"/>
                </a:solidFill>
                <a:effectLst/>
                <a:latin typeface="+mn-lt"/>
                <a:ea typeface="+mn-ea"/>
                <a:cs typeface="+mn-cs"/>
              </a:rPr>
              <a:t> </a:t>
            </a:r>
            <a:r>
              <a:rPr lang="fr-CA" sz="1200" b="0" i="0" kern="1200" dirty="0" err="1">
                <a:solidFill>
                  <a:schemeClr val="tx1"/>
                </a:solidFill>
                <a:effectLst/>
                <a:latin typeface="+mn-lt"/>
                <a:ea typeface="+mn-ea"/>
                <a:cs typeface="+mn-cs"/>
              </a:rPr>
              <a:t>was</a:t>
            </a:r>
            <a:r>
              <a:rPr lang="fr-CA" sz="1200" b="0" i="0" kern="1200" dirty="0">
                <a:solidFill>
                  <a:schemeClr val="tx1"/>
                </a:solidFill>
                <a:effectLst/>
                <a:latin typeface="+mn-lt"/>
                <a:ea typeface="+mn-ea"/>
                <a:cs typeface="+mn-cs"/>
              </a:rPr>
              <a:t> as if the </a:t>
            </a:r>
            <a:r>
              <a:rPr lang="fr-CA" sz="1200" b="0" i="0" kern="1200" dirty="0" err="1">
                <a:solidFill>
                  <a:schemeClr val="tx1"/>
                </a:solidFill>
                <a:effectLst/>
                <a:latin typeface="+mn-lt"/>
                <a:ea typeface="+mn-ea"/>
                <a:cs typeface="+mn-cs"/>
              </a:rPr>
              <a:t>burden</a:t>
            </a:r>
            <a:r>
              <a:rPr lang="fr-CA" sz="1200" b="0" i="0" kern="1200" dirty="0">
                <a:solidFill>
                  <a:schemeClr val="tx1"/>
                </a:solidFill>
                <a:effectLst/>
                <a:latin typeface="+mn-lt"/>
                <a:ea typeface="+mn-ea"/>
                <a:cs typeface="+mn-cs"/>
              </a:rPr>
              <a:t> </a:t>
            </a:r>
            <a:r>
              <a:rPr lang="fr-CA" sz="1200" b="0" i="0" kern="1200" dirty="0" err="1">
                <a:solidFill>
                  <a:schemeClr val="tx1"/>
                </a:solidFill>
                <a:effectLst/>
                <a:latin typeface="+mn-lt"/>
                <a:ea typeface="+mn-ea"/>
                <a:cs typeface="+mn-cs"/>
              </a:rPr>
              <a:t>had</a:t>
            </a:r>
            <a:r>
              <a:rPr lang="fr-CA" sz="1200" b="0" i="0" kern="1200" dirty="0">
                <a:solidFill>
                  <a:schemeClr val="tx1"/>
                </a:solidFill>
                <a:effectLst/>
                <a:latin typeface="+mn-lt"/>
                <a:ea typeface="+mn-ea"/>
                <a:cs typeface="+mn-cs"/>
              </a:rPr>
              <a:t> </a:t>
            </a:r>
            <a:r>
              <a:rPr lang="fr-CA" sz="1200" b="0" i="0" kern="1200" dirty="0" err="1">
                <a:solidFill>
                  <a:schemeClr val="tx1"/>
                </a:solidFill>
                <a:effectLst/>
                <a:latin typeface="+mn-lt"/>
                <a:ea typeface="+mn-ea"/>
                <a:cs typeface="+mn-cs"/>
              </a:rPr>
              <a:t>become</a:t>
            </a:r>
            <a:r>
              <a:rPr lang="fr-CA" sz="1200" b="0" i="0" kern="1200" dirty="0">
                <a:solidFill>
                  <a:schemeClr val="tx1"/>
                </a:solidFill>
                <a:effectLst/>
                <a:latin typeface="+mn-lt"/>
                <a:ea typeface="+mn-ea"/>
                <a:cs typeface="+mn-cs"/>
              </a:rPr>
              <a:t> </a:t>
            </a:r>
            <a:r>
              <a:rPr lang="fr-CA" sz="1200" b="0" i="0" kern="1200" dirty="0" err="1">
                <a:solidFill>
                  <a:schemeClr val="tx1"/>
                </a:solidFill>
                <a:effectLst/>
                <a:latin typeface="+mn-lt"/>
                <a:ea typeface="+mn-ea"/>
                <a:cs typeface="+mn-cs"/>
              </a:rPr>
              <a:t>lighter</a:t>
            </a:r>
            <a:r>
              <a:rPr lang="fr-CA" sz="1200" b="0" i="0" kern="1200" dirty="0">
                <a:solidFill>
                  <a:schemeClr val="tx1"/>
                </a:solidFill>
                <a:effectLst/>
                <a:latin typeface="+mn-lt"/>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CA" dirty="0"/>
          </a:p>
        </p:txBody>
      </p:sp>
    </p:spTree>
    <p:extLst>
      <p:ext uri="{BB962C8B-B14F-4D97-AF65-F5344CB8AC3E}">
        <p14:creationId xmlns:p14="http://schemas.microsoft.com/office/powerpoint/2010/main" val="264370681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Finally, the interpretation of the results, combined with the reflections of the youth and the cultural facilitator themselves, will help highlight the needs of Indigenous youth who are close to someone in recovery and concrete avenues for community-based action.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842008" lvl="1" indent="-421004" algn="just">
              <a:lnSpc>
                <a:spcPts val="4679"/>
              </a:lnSpc>
              <a:buFont typeface="Arial"/>
              <a:buChar char="•"/>
            </a:pPr>
            <a:r>
              <a:rPr lang="en-US" sz="3899" dirty="0">
                <a:solidFill>
                  <a:srgbClr val="000000"/>
                </a:solidFill>
                <a:latin typeface="Avenir"/>
                <a:ea typeface="Avenir"/>
                <a:cs typeface="Avenir"/>
                <a:sym typeface="Avenir"/>
              </a:rPr>
              <a:t>Le </a:t>
            </a:r>
            <a:r>
              <a:rPr lang="en-US" sz="3899" dirty="0" err="1">
                <a:solidFill>
                  <a:srgbClr val="000000"/>
                </a:solidFill>
                <a:latin typeface="Avenir"/>
                <a:ea typeface="Avenir"/>
                <a:cs typeface="Avenir"/>
                <a:sym typeface="Avenir"/>
              </a:rPr>
              <a:t>rôle</a:t>
            </a:r>
            <a:r>
              <a:rPr lang="en-US" sz="3899" dirty="0">
                <a:solidFill>
                  <a:srgbClr val="000000"/>
                </a:solidFill>
                <a:latin typeface="Avenir"/>
                <a:ea typeface="Avenir"/>
                <a:cs typeface="Avenir"/>
                <a:sym typeface="Avenir"/>
              </a:rPr>
              <a:t> du parent </a:t>
            </a:r>
            <a:r>
              <a:rPr lang="en-US" sz="3899" dirty="0" err="1">
                <a:solidFill>
                  <a:srgbClr val="000000"/>
                </a:solidFill>
                <a:latin typeface="Avenir"/>
                <a:ea typeface="Avenir"/>
                <a:cs typeface="Avenir"/>
                <a:sym typeface="Avenir"/>
              </a:rPr>
              <a:t>en</a:t>
            </a:r>
            <a:r>
              <a:rPr lang="en-US" sz="3899" dirty="0">
                <a:solidFill>
                  <a:srgbClr val="000000"/>
                </a:solidFill>
                <a:latin typeface="Avenir"/>
                <a:ea typeface="Avenir"/>
                <a:cs typeface="Avenir"/>
                <a:sym typeface="Avenir"/>
              </a:rPr>
              <a:t> tant </a:t>
            </a:r>
            <a:r>
              <a:rPr lang="en-US" sz="3899" dirty="0" err="1">
                <a:solidFill>
                  <a:srgbClr val="000000"/>
                </a:solidFill>
                <a:latin typeface="Avenir"/>
                <a:ea typeface="Avenir"/>
                <a:cs typeface="Avenir"/>
                <a:sym typeface="Avenir"/>
              </a:rPr>
              <a:t>que</a:t>
            </a:r>
            <a:r>
              <a:rPr lang="en-US" sz="3899" dirty="0">
                <a:solidFill>
                  <a:srgbClr val="000000"/>
                </a:solidFill>
                <a:latin typeface="Avenir"/>
                <a:ea typeface="Avenir"/>
                <a:cs typeface="Avenir"/>
                <a:sym typeface="Avenir"/>
              </a:rPr>
              <a:t> </a:t>
            </a:r>
            <a:r>
              <a:rPr lang="en-US" sz="3899" dirty="0" err="1">
                <a:solidFill>
                  <a:srgbClr val="000000"/>
                </a:solidFill>
                <a:latin typeface="Avenir"/>
                <a:ea typeface="Avenir"/>
                <a:cs typeface="Avenir"/>
                <a:sym typeface="Avenir"/>
              </a:rPr>
              <a:t>personne</a:t>
            </a:r>
            <a:r>
              <a:rPr lang="en-US" sz="3899" dirty="0">
                <a:solidFill>
                  <a:srgbClr val="000000"/>
                </a:solidFill>
                <a:latin typeface="Avenir"/>
                <a:ea typeface="Avenir"/>
                <a:cs typeface="Avenir"/>
                <a:sym typeface="Avenir"/>
              </a:rPr>
              <a:t> </a:t>
            </a:r>
            <a:r>
              <a:rPr lang="en-US" sz="3899" dirty="0" err="1">
                <a:solidFill>
                  <a:srgbClr val="000000"/>
                </a:solidFill>
                <a:latin typeface="Avenir"/>
                <a:ea typeface="Avenir"/>
                <a:cs typeface="Avenir"/>
                <a:sym typeface="Avenir"/>
              </a:rPr>
              <a:t>ressource</a:t>
            </a:r>
            <a:r>
              <a:rPr lang="en-US" sz="3899" dirty="0">
                <a:solidFill>
                  <a:srgbClr val="000000"/>
                </a:solidFill>
                <a:latin typeface="Avenir"/>
                <a:ea typeface="Avenir"/>
                <a:cs typeface="Avenir"/>
                <a:sym typeface="Avenir"/>
              </a:rPr>
              <a:t> pour </a:t>
            </a:r>
            <a:r>
              <a:rPr lang="en-US" sz="3899" dirty="0" err="1">
                <a:solidFill>
                  <a:srgbClr val="000000"/>
                </a:solidFill>
                <a:latin typeface="Avenir"/>
                <a:ea typeface="Avenir"/>
                <a:cs typeface="Avenir"/>
                <a:sym typeface="Avenir"/>
              </a:rPr>
              <a:t>transmettre</a:t>
            </a:r>
            <a:r>
              <a:rPr lang="en-US" sz="3899" dirty="0">
                <a:solidFill>
                  <a:srgbClr val="000000"/>
                </a:solidFill>
                <a:latin typeface="Avenir"/>
                <a:ea typeface="Avenir"/>
                <a:cs typeface="Avenir"/>
                <a:sym typeface="Avenir"/>
              </a:rPr>
              <a:t> la culture </a:t>
            </a:r>
            <a:r>
              <a:rPr lang="en-US" sz="3899" dirty="0" err="1">
                <a:solidFill>
                  <a:srgbClr val="000000"/>
                </a:solidFill>
                <a:latin typeface="Avenir"/>
                <a:ea typeface="Avenir"/>
                <a:cs typeface="Avenir"/>
                <a:sym typeface="Avenir"/>
              </a:rPr>
              <a:t>semble</a:t>
            </a:r>
            <a:r>
              <a:rPr lang="en-US" sz="3899" dirty="0">
                <a:solidFill>
                  <a:srgbClr val="000000"/>
                </a:solidFill>
                <a:latin typeface="Avenir"/>
                <a:ea typeface="Avenir"/>
                <a:cs typeface="Avenir"/>
                <a:sym typeface="Avenir"/>
              </a:rPr>
              <a:t> </a:t>
            </a:r>
            <a:r>
              <a:rPr lang="en-US" sz="3899" dirty="0" err="1">
                <a:solidFill>
                  <a:srgbClr val="000000"/>
                </a:solidFill>
                <a:latin typeface="Avenir"/>
                <a:ea typeface="Avenir"/>
                <a:cs typeface="Avenir"/>
                <a:sym typeface="Avenir"/>
              </a:rPr>
              <a:t>déterminant</a:t>
            </a:r>
            <a:r>
              <a:rPr lang="en-US" sz="3899" dirty="0">
                <a:solidFill>
                  <a:srgbClr val="000000"/>
                </a:solidFill>
                <a:latin typeface="Avenir"/>
                <a:ea typeface="Avenir"/>
                <a:cs typeface="Avenir"/>
                <a:sym typeface="Avenir"/>
              </a:rPr>
              <a:t> dans le </a:t>
            </a:r>
            <a:r>
              <a:rPr lang="en-US" sz="3899" dirty="0" err="1">
                <a:solidFill>
                  <a:srgbClr val="000000"/>
                </a:solidFill>
                <a:latin typeface="Avenir"/>
                <a:ea typeface="Avenir"/>
                <a:cs typeface="Avenir"/>
                <a:sym typeface="Avenir"/>
              </a:rPr>
              <a:t>mieux-être</a:t>
            </a:r>
            <a:r>
              <a:rPr lang="en-US" sz="3899" dirty="0">
                <a:solidFill>
                  <a:srgbClr val="000000"/>
                </a:solidFill>
                <a:latin typeface="Avenir"/>
                <a:ea typeface="Avenir"/>
                <a:cs typeface="Avenir"/>
                <a:sym typeface="Avenir"/>
              </a:rPr>
              <a:t>, tout </a:t>
            </a:r>
            <a:r>
              <a:rPr lang="en-US" sz="3899" dirty="0" err="1">
                <a:solidFill>
                  <a:srgbClr val="000000"/>
                </a:solidFill>
                <a:latin typeface="Avenir"/>
                <a:ea typeface="Avenir"/>
                <a:cs typeface="Avenir"/>
                <a:sym typeface="Avenir"/>
              </a:rPr>
              <a:t>comme</a:t>
            </a:r>
            <a:r>
              <a:rPr lang="en-US" sz="3899" dirty="0">
                <a:solidFill>
                  <a:srgbClr val="000000"/>
                </a:solidFill>
                <a:latin typeface="Avenir"/>
                <a:ea typeface="Avenir"/>
                <a:cs typeface="Avenir"/>
                <a:sym typeface="Avenir"/>
              </a:rPr>
              <a:t> le </a:t>
            </a:r>
            <a:r>
              <a:rPr lang="en-US" sz="3899" dirty="0" err="1">
                <a:solidFill>
                  <a:srgbClr val="000000"/>
                </a:solidFill>
                <a:latin typeface="Avenir"/>
                <a:ea typeface="Avenir"/>
                <a:cs typeface="Avenir"/>
                <a:sym typeface="Avenir"/>
              </a:rPr>
              <a:t>territoire</a:t>
            </a:r>
            <a:r>
              <a:rPr lang="en-US" sz="3899" dirty="0">
                <a:solidFill>
                  <a:srgbClr val="000000"/>
                </a:solidFill>
                <a:latin typeface="Avenir"/>
                <a:ea typeface="Avenir"/>
                <a:cs typeface="Avenir"/>
                <a:sym typeface="Avenir"/>
              </a:rPr>
              <a:t> (</a:t>
            </a:r>
            <a:r>
              <a:rPr lang="en-US" sz="3899" i="1" dirty="0" err="1">
                <a:solidFill>
                  <a:srgbClr val="000000"/>
                </a:solidFill>
                <a:latin typeface="Avenir Italics"/>
                <a:ea typeface="Avenir Italics"/>
                <a:cs typeface="Avenir Italics"/>
                <a:sym typeface="Avenir Italics"/>
              </a:rPr>
              <a:t>Nutshimit</a:t>
            </a:r>
            <a:r>
              <a:rPr lang="en-US" sz="3899" dirty="0">
                <a:solidFill>
                  <a:srgbClr val="000000"/>
                </a:solidFill>
                <a:latin typeface="Avenir"/>
                <a:ea typeface="Avenir"/>
                <a:cs typeface="Avenir"/>
                <a:sym typeface="Avenir"/>
              </a:rPr>
              <a:t>) qui </a:t>
            </a:r>
            <a:r>
              <a:rPr lang="en-US" sz="3899" dirty="0" err="1">
                <a:solidFill>
                  <a:srgbClr val="000000"/>
                </a:solidFill>
                <a:latin typeface="Avenir"/>
                <a:ea typeface="Avenir"/>
                <a:cs typeface="Avenir"/>
                <a:sym typeface="Avenir"/>
              </a:rPr>
              <a:t>semble</a:t>
            </a:r>
            <a:r>
              <a:rPr lang="en-US" sz="3899" dirty="0">
                <a:solidFill>
                  <a:srgbClr val="000000"/>
                </a:solidFill>
                <a:latin typeface="Avenir"/>
                <a:ea typeface="Avenir"/>
                <a:cs typeface="Avenir"/>
                <a:sym typeface="Avenir"/>
              </a:rPr>
              <a:t> </a:t>
            </a:r>
            <a:r>
              <a:rPr lang="en-US" sz="3899" dirty="0" err="1">
                <a:solidFill>
                  <a:srgbClr val="000000"/>
                </a:solidFill>
                <a:latin typeface="Avenir"/>
                <a:ea typeface="Avenir"/>
                <a:cs typeface="Avenir"/>
                <a:sym typeface="Avenir"/>
              </a:rPr>
              <a:t>présent</a:t>
            </a:r>
            <a:r>
              <a:rPr lang="en-US" sz="3899" dirty="0">
                <a:solidFill>
                  <a:srgbClr val="000000"/>
                </a:solidFill>
                <a:latin typeface="Avenir"/>
                <a:ea typeface="Avenir"/>
                <a:cs typeface="Avenir"/>
                <a:sym typeface="Avenir"/>
              </a:rPr>
              <a:t> à travers les quatre aspects du </a:t>
            </a:r>
            <a:r>
              <a:rPr lang="en-US" sz="3899" dirty="0" err="1">
                <a:solidFill>
                  <a:srgbClr val="000000"/>
                </a:solidFill>
                <a:latin typeface="Avenir"/>
                <a:ea typeface="Avenir"/>
                <a:cs typeface="Avenir"/>
                <a:sym typeface="Avenir"/>
              </a:rPr>
              <a:t>mieux-être</a:t>
            </a:r>
            <a:r>
              <a:rPr lang="en-US" sz="3899" dirty="0">
                <a:solidFill>
                  <a:srgbClr val="000000"/>
                </a:solidFill>
                <a:latin typeface="Avenir"/>
                <a:ea typeface="Avenir"/>
                <a:cs typeface="Avenir"/>
                <a:sym typeface="Avenir"/>
              </a:rPr>
              <a:t>. </a:t>
            </a:r>
          </a:p>
          <a:p>
            <a:pPr algn="just">
              <a:lnSpc>
                <a:spcPts val="4679"/>
              </a:lnSpc>
            </a:pPr>
            <a:endParaRPr lang="en-US" sz="3899" dirty="0">
              <a:solidFill>
                <a:srgbClr val="000000"/>
              </a:solidFill>
              <a:latin typeface="Avenir"/>
              <a:ea typeface="Avenir"/>
              <a:cs typeface="Avenir"/>
              <a:sym typeface="Avenir"/>
            </a:endParaRPr>
          </a:p>
          <a:p>
            <a:pPr marL="842008" lvl="1" indent="-421004" algn="just">
              <a:lnSpc>
                <a:spcPts val="4679"/>
              </a:lnSpc>
              <a:buFont typeface="Arial"/>
              <a:buChar char="•"/>
            </a:pPr>
            <a:r>
              <a:rPr lang="en-US" sz="3899" dirty="0" err="1">
                <a:solidFill>
                  <a:srgbClr val="000000"/>
                </a:solidFill>
                <a:latin typeface="Avenir"/>
                <a:ea typeface="Avenir"/>
                <a:cs typeface="Avenir"/>
                <a:sym typeface="Avenir"/>
              </a:rPr>
              <a:t>Ces</a:t>
            </a:r>
            <a:r>
              <a:rPr lang="en-US" sz="3899" dirty="0">
                <a:solidFill>
                  <a:srgbClr val="000000"/>
                </a:solidFill>
                <a:latin typeface="Avenir"/>
                <a:ea typeface="Avenir"/>
                <a:cs typeface="Avenir"/>
                <a:sym typeface="Avenir"/>
              </a:rPr>
              <a:t> </a:t>
            </a:r>
            <a:r>
              <a:rPr lang="en-US" sz="3899" dirty="0" err="1">
                <a:solidFill>
                  <a:srgbClr val="000000"/>
                </a:solidFill>
                <a:latin typeface="Avenir"/>
                <a:ea typeface="Avenir"/>
                <a:cs typeface="Avenir"/>
                <a:sym typeface="Avenir"/>
              </a:rPr>
              <a:t>facteurs</a:t>
            </a:r>
            <a:r>
              <a:rPr lang="en-US" sz="3899" dirty="0">
                <a:solidFill>
                  <a:srgbClr val="000000"/>
                </a:solidFill>
                <a:latin typeface="Avenir"/>
                <a:ea typeface="Avenir"/>
                <a:cs typeface="Avenir"/>
                <a:sym typeface="Avenir"/>
              </a:rPr>
              <a:t> </a:t>
            </a:r>
            <a:r>
              <a:rPr lang="en-US" sz="3899" dirty="0" err="1">
                <a:solidFill>
                  <a:srgbClr val="000000"/>
                </a:solidFill>
                <a:latin typeface="Avenir"/>
                <a:ea typeface="Avenir"/>
                <a:cs typeface="Avenir"/>
                <a:sym typeface="Avenir"/>
              </a:rPr>
              <a:t>semblent</a:t>
            </a:r>
            <a:r>
              <a:rPr lang="en-US" sz="3899" dirty="0">
                <a:solidFill>
                  <a:srgbClr val="000000"/>
                </a:solidFill>
                <a:latin typeface="Avenir"/>
                <a:ea typeface="Avenir"/>
                <a:cs typeface="Avenir"/>
                <a:sym typeface="Avenir"/>
              </a:rPr>
              <a:t> </a:t>
            </a:r>
            <a:r>
              <a:rPr lang="en-US" sz="3899" dirty="0" err="1">
                <a:solidFill>
                  <a:srgbClr val="000000"/>
                </a:solidFill>
                <a:latin typeface="Avenir"/>
                <a:ea typeface="Avenir"/>
                <a:cs typeface="Avenir"/>
                <a:sym typeface="Avenir"/>
              </a:rPr>
              <a:t>renforcer</a:t>
            </a:r>
            <a:r>
              <a:rPr lang="en-US" sz="3899" dirty="0">
                <a:solidFill>
                  <a:srgbClr val="000000"/>
                </a:solidFill>
                <a:latin typeface="Avenir"/>
                <a:ea typeface="Avenir"/>
                <a:cs typeface="Avenir"/>
                <a:sym typeface="Avenir"/>
              </a:rPr>
              <a:t> les sentiments de </a:t>
            </a:r>
            <a:r>
              <a:rPr lang="en-US" sz="3899" dirty="0" err="1">
                <a:solidFill>
                  <a:srgbClr val="000000"/>
                </a:solidFill>
                <a:latin typeface="Avenir"/>
                <a:ea typeface="Avenir"/>
                <a:cs typeface="Avenir"/>
                <a:sym typeface="Avenir"/>
              </a:rPr>
              <a:t>fierté</a:t>
            </a:r>
            <a:r>
              <a:rPr lang="en-US" sz="3899" dirty="0">
                <a:solidFill>
                  <a:srgbClr val="000000"/>
                </a:solidFill>
                <a:latin typeface="Avenir"/>
                <a:ea typeface="Avenir"/>
                <a:cs typeface="Avenir"/>
                <a:sym typeface="Avenir"/>
              </a:rPr>
              <a:t>, de </a:t>
            </a:r>
            <a:r>
              <a:rPr lang="en-US" sz="3899" dirty="0" err="1">
                <a:solidFill>
                  <a:srgbClr val="000000"/>
                </a:solidFill>
                <a:latin typeface="Avenir"/>
                <a:ea typeface="Avenir"/>
                <a:cs typeface="Avenir"/>
                <a:sym typeface="Avenir"/>
              </a:rPr>
              <a:t>confiance</a:t>
            </a:r>
            <a:r>
              <a:rPr lang="en-US" sz="3899" dirty="0">
                <a:solidFill>
                  <a:srgbClr val="000000"/>
                </a:solidFill>
                <a:latin typeface="Avenir"/>
                <a:ea typeface="Avenir"/>
                <a:cs typeface="Avenir"/>
                <a:sym typeface="Avenir"/>
              </a:rPr>
              <a:t> </a:t>
            </a:r>
            <a:r>
              <a:rPr lang="en-US" sz="3899" dirty="0" err="1">
                <a:solidFill>
                  <a:srgbClr val="000000"/>
                </a:solidFill>
                <a:latin typeface="Avenir"/>
                <a:ea typeface="Avenir"/>
                <a:cs typeface="Avenir"/>
                <a:sym typeface="Avenir"/>
              </a:rPr>
              <a:t>en</a:t>
            </a:r>
            <a:r>
              <a:rPr lang="en-US" sz="3899" dirty="0">
                <a:solidFill>
                  <a:srgbClr val="000000"/>
                </a:solidFill>
                <a:latin typeface="Avenir"/>
                <a:ea typeface="Avenir"/>
                <a:cs typeface="Avenir"/>
                <a:sym typeface="Avenir"/>
              </a:rPr>
              <a:t> soi et de courage.</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CA"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CA"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CA"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CA"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CA" sz="1200" kern="1200" dirty="0">
                <a:solidFill>
                  <a:schemeClr val="tx1"/>
                </a:solidFill>
                <a:effectLst/>
                <a:latin typeface="+mn-lt"/>
                <a:ea typeface="+mn-ea"/>
                <a:cs typeface="+mn-cs"/>
              </a:rPr>
              <a:t>The challenges of recovery from addiction are evident in the Innu Nation of </a:t>
            </a:r>
            <a:r>
              <a:rPr lang="en-CA" sz="1200" kern="1200" dirty="0" err="1">
                <a:solidFill>
                  <a:schemeClr val="tx1"/>
                </a:solidFill>
                <a:effectLst/>
                <a:latin typeface="+mn-lt"/>
                <a:ea typeface="+mn-ea"/>
                <a:cs typeface="+mn-cs"/>
              </a:rPr>
              <a:t>Matimekush</a:t>
            </a:r>
            <a:r>
              <a:rPr lang="en-CA" sz="1200" kern="1200" dirty="0">
                <a:solidFill>
                  <a:schemeClr val="tx1"/>
                </a:solidFill>
                <a:effectLst/>
                <a:latin typeface="+mn-lt"/>
                <a:ea typeface="+mn-ea"/>
                <a:cs typeface="+mn-cs"/>
              </a:rPr>
              <a:t>-Lac John. Like other remote communities, members must leave their territory for addiction therapy, and recovery continues upon return. Findings advance knowledge on the needs of Indigenous individuals from remote communities and can inform aftercare approaches. </a:t>
            </a:r>
            <a:endParaRPr lang="fr-CA" sz="1200" kern="1200" dirty="0">
              <a:solidFill>
                <a:schemeClr val="tx1"/>
              </a:solidFill>
              <a:effectLst/>
              <a:latin typeface="+mn-lt"/>
              <a:ea typeface="+mn-ea"/>
              <a:cs typeface="+mn-cs"/>
            </a:endParaRPr>
          </a:p>
          <a:p>
            <a:endParaRPr lang="fr-CA" dirty="0"/>
          </a:p>
          <a:p>
            <a:endParaRPr lang="fr-CA" dirty="0"/>
          </a:p>
          <a:p>
            <a:r>
              <a:rPr lang="fr-CA" dirty="0"/>
              <a:t>-continuum : préparation + suivi ajusté (peut être informel) : l’importance de se tenir occupé</a:t>
            </a:r>
          </a:p>
          <a:p>
            <a:pPr marL="171450" indent="-171450">
              <a:buFontTx/>
              <a:buChar char="-"/>
            </a:pPr>
            <a:r>
              <a:rPr lang="fr-CA" dirty="0"/>
              <a:t>ex. </a:t>
            </a:r>
            <a:r>
              <a:rPr lang="fr-CA" dirty="0" err="1"/>
              <a:t>supporting</a:t>
            </a:r>
            <a:r>
              <a:rPr lang="fr-CA" dirty="0"/>
              <a:t> initiatives and </a:t>
            </a:r>
            <a:r>
              <a:rPr lang="fr-CA" dirty="0" err="1"/>
              <a:t>activities</a:t>
            </a:r>
            <a:r>
              <a:rPr lang="fr-CA" dirty="0"/>
              <a:t> </a:t>
            </a:r>
            <a:r>
              <a:rPr lang="fr-CA" dirty="0" err="1"/>
              <a:t>communi</a:t>
            </a:r>
            <a:r>
              <a:rPr lang="fr-CA" dirty="0"/>
              <a:t> to </a:t>
            </a:r>
            <a:r>
              <a:rPr lang="fr-CA" dirty="0" err="1"/>
              <a:t>Nutshimit</a:t>
            </a:r>
            <a:endParaRPr lang="fr-CA" dirty="0"/>
          </a:p>
          <a:p>
            <a:pPr marL="171450" indent="-171450">
              <a:buFontTx/>
              <a:buChar char="-"/>
            </a:pPr>
            <a:r>
              <a:rPr lang="fr-CA" dirty="0" err="1"/>
              <a:t>Supporting</a:t>
            </a:r>
            <a:r>
              <a:rPr lang="fr-CA" dirty="0"/>
              <a:t> </a:t>
            </a:r>
            <a:r>
              <a:rPr lang="fr-CA" dirty="0" err="1"/>
              <a:t>community</a:t>
            </a:r>
            <a:r>
              <a:rPr lang="fr-CA" dirty="0"/>
              <a:t> connections </a:t>
            </a:r>
          </a:p>
          <a:p>
            <a:endParaRPr lang="fr-CA" dirty="0"/>
          </a:p>
        </p:txBody>
      </p:sp>
    </p:spTree>
    <p:extLst>
      <p:ext uri="{BB962C8B-B14F-4D97-AF65-F5344CB8AC3E}">
        <p14:creationId xmlns:p14="http://schemas.microsoft.com/office/powerpoint/2010/main" val="19598231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sz="1200" dirty="0" err="1">
                <a:solidFill>
                  <a:srgbClr val="000000"/>
                </a:solidFill>
                <a:latin typeface="Avenir"/>
                <a:ea typeface="Avenir"/>
                <a:cs typeface="Avenir"/>
                <a:sym typeface="Avenir"/>
              </a:rPr>
              <a:t>Considérant</a:t>
            </a:r>
            <a:r>
              <a:rPr lang="en-US" sz="1200" dirty="0">
                <a:solidFill>
                  <a:srgbClr val="000000"/>
                </a:solidFill>
                <a:latin typeface="Avenir"/>
                <a:ea typeface="Avenir"/>
                <a:cs typeface="Avenir"/>
                <a:sym typeface="Avenir"/>
              </a:rPr>
              <a:t> </a:t>
            </a:r>
            <a:r>
              <a:rPr lang="en-US" sz="1200" dirty="0" err="1">
                <a:solidFill>
                  <a:srgbClr val="000000"/>
                </a:solidFill>
                <a:latin typeface="Avenir"/>
                <a:ea typeface="Avenir"/>
                <a:cs typeface="Avenir"/>
                <a:sym typeface="Avenir"/>
              </a:rPr>
              <a:t>l’importance</a:t>
            </a:r>
            <a:r>
              <a:rPr lang="en-US" sz="1200" dirty="0">
                <a:solidFill>
                  <a:srgbClr val="000000"/>
                </a:solidFill>
                <a:latin typeface="Avenir"/>
                <a:ea typeface="Avenir"/>
                <a:cs typeface="Avenir"/>
                <a:sym typeface="Avenir"/>
              </a:rPr>
              <a:t> du </a:t>
            </a:r>
            <a:r>
              <a:rPr lang="en-US" sz="1200" dirty="0" err="1">
                <a:solidFill>
                  <a:srgbClr val="000000"/>
                </a:solidFill>
                <a:latin typeface="Avenir"/>
                <a:ea typeface="Avenir"/>
                <a:cs typeface="Avenir"/>
                <a:sym typeface="Avenir"/>
              </a:rPr>
              <a:t>territoire</a:t>
            </a:r>
            <a:r>
              <a:rPr lang="en-US" sz="1200" dirty="0">
                <a:solidFill>
                  <a:srgbClr val="000000"/>
                </a:solidFill>
                <a:latin typeface="Avenir"/>
                <a:ea typeface="Avenir"/>
                <a:cs typeface="Avenir"/>
                <a:sym typeface="Avenir"/>
              </a:rPr>
              <a:t> et des savoirs </a:t>
            </a:r>
            <a:r>
              <a:rPr lang="en-US" sz="1200" dirty="0" err="1">
                <a:solidFill>
                  <a:srgbClr val="000000"/>
                </a:solidFill>
                <a:latin typeface="Avenir"/>
                <a:ea typeface="Avenir"/>
                <a:cs typeface="Avenir"/>
                <a:sym typeface="Avenir"/>
              </a:rPr>
              <a:t>innus</a:t>
            </a:r>
            <a:r>
              <a:rPr lang="en-US" sz="1200" dirty="0">
                <a:solidFill>
                  <a:srgbClr val="000000"/>
                </a:solidFill>
                <a:latin typeface="Avenir"/>
                <a:ea typeface="Avenir"/>
                <a:cs typeface="Avenir"/>
                <a:sym typeface="Avenir"/>
              </a:rPr>
              <a:t> pour le </a:t>
            </a:r>
            <a:r>
              <a:rPr lang="en-US" sz="1200" dirty="0" err="1">
                <a:solidFill>
                  <a:srgbClr val="000000"/>
                </a:solidFill>
                <a:latin typeface="Avenir"/>
                <a:ea typeface="Avenir"/>
                <a:cs typeface="Avenir"/>
                <a:sym typeface="Avenir"/>
              </a:rPr>
              <a:t>mieux-être</a:t>
            </a:r>
            <a:r>
              <a:rPr lang="en-US" sz="1200" dirty="0">
                <a:solidFill>
                  <a:srgbClr val="000000"/>
                </a:solidFill>
                <a:latin typeface="Avenir"/>
                <a:ea typeface="Avenir"/>
                <a:cs typeface="Avenir"/>
                <a:sym typeface="Avenir"/>
              </a:rPr>
              <a:t>, comment </a:t>
            </a:r>
            <a:r>
              <a:rPr lang="en-US" sz="1200" dirty="0" err="1">
                <a:solidFill>
                  <a:srgbClr val="000000"/>
                </a:solidFill>
                <a:latin typeface="Avenir"/>
                <a:ea typeface="Avenir"/>
                <a:cs typeface="Avenir"/>
                <a:sym typeface="Avenir"/>
              </a:rPr>
              <a:t>ces</a:t>
            </a:r>
            <a:r>
              <a:rPr lang="en-US" sz="1200" dirty="0">
                <a:solidFill>
                  <a:srgbClr val="000000"/>
                </a:solidFill>
                <a:latin typeface="Avenir"/>
                <a:ea typeface="Avenir"/>
                <a:cs typeface="Avenir"/>
                <a:sym typeface="Avenir"/>
              </a:rPr>
              <a:t> </a:t>
            </a:r>
            <a:r>
              <a:rPr lang="en-US" sz="1200" dirty="0" err="1">
                <a:solidFill>
                  <a:srgbClr val="000000"/>
                </a:solidFill>
                <a:latin typeface="Avenir"/>
                <a:ea typeface="Avenir"/>
                <a:cs typeface="Avenir"/>
                <a:sym typeface="Avenir"/>
              </a:rPr>
              <a:t>derniers</a:t>
            </a:r>
            <a:r>
              <a:rPr lang="en-US" sz="1200" dirty="0">
                <a:solidFill>
                  <a:srgbClr val="000000"/>
                </a:solidFill>
                <a:latin typeface="Avenir"/>
                <a:ea typeface="Avenir"/>
                <a:cs typeface="Avenir"/>
                <a:sym typeface="Avenir"/>
              </a:rPr>
              <a:t> </a:t>
            </a:r>
            <a:r>
              <a:rPr lang="en-US" sz="1200" dirty="0" err="1">
                <a:solidFill>
                  <a:srgbClr val="000000"/>
                </a:solidFill>
                <a:latin typeface="Avenir"/>
                <a:ea typeface="Avenir"/>
                <a:cs typeface="Avenir"/>
                <a:sym typeface="Avenir"/>
              </a:rPr>
              <a:t>pourraient-ils</a:t>
            </a:r>
            <a:r>
              <a:rPr lang="en-US" sz="1200" dirty="0">
                <a:solidFill>
                  <a:srgbClr val="000000"/>
                </a:solidFill>
                <a:latin typeface="Avenir"/>
                <a:ea typeface="Avenir"/>
                <a:cs typeface="Avenir"/>
                <a:sym typeface="Avenir"/>
              </a:rPr>
              <a:t> </a:t>
            </a:r>
            <a:r>
              <a:rPr lang="en-US" sz="1200" dirty="0" err="1">
                <a:solidFill>
                  <a:srgbClr val="000000"/>
                </a:solidFill>
                <a:latin typeface="Avenir"/>
                <a:ea typeface="Avenir"/>
                <a:cs typeface="Avenir"/>
                <a:sym typeface="Avenir"/>
              </a:rPr>
              <a:t>être</a:t>
            </a:r>
            <a:r>
              <a:rPr lang="en-US" sz="1200" dirty="0">
                <a:solidFill>
                  <a:srgbClr val="000000"/>
                </a:solidFill>
                <a:latin typeface="Avenir"/>
                <a:ea typeface="Avenir"/>
                <a:cs typeface="Avenir"/>
                <a:sym typeface="Avenir"/>
              </a:rPr>
              <a:t> </a:t>
            </a:r>
            <a:r>
              <a:rPr lang="en-US" sz="1200" dirty="0" err="1">
                <a:solidFill>
                  <a:srgbClr val="000000"/>
                </a:solidFill>
                <a:latin typeface="Avenir"/>
                <a:ea typeface="Avenir"/>
                <a:cs typeface="Avenir"/>
                <a:sym typeface="Avenir"/>
              </a:rPr>
              <a:t>mobilisés</a:t>
            </a:r>
            <a:r>
              <a:rPr lang="en-US" sz="1200" dirty="0">
                <a:solidFill>
                  <a:srgbClr val="000000"/>
                </a:solidFill>
                <a:latin typeface="Avenir"/>
                <a:ea typeface="Avenir"/>
                <a:cs typeface="Avenir"/>
                <a:sym typeface="Avenir"/>
              </a:rPr>
              <a:t> pour </a:t>
            </a:r>
            <a:r>
              <a:rPr lang="en-US" sz="1200" dirty="0" err="1">
                <a:solidFill>
                  <a:srgbClr val="000000"/>
                </a:solidFill>
                <a:latin typeface="Avenir"/>
                <a:ea typeface="Avenir"/>
                <a:cs typeface="Avenir"/>
                <a:sym typeface="Avenir"/>
              </a:rPr>
              <a:t>soutenir</a:t>
            </a:r>
            <a:r>
              <a:rPr lang="en-US" sz="1200" dirty="0">
                <a:solidFill>
                  <a:srgbClr val="000000"/>
                </a:solidFill>
                <a:latin typeface="Avenir"/>
                <a:ea typeface="Avenir"/>
                <a:cs typeface="Avenir"/>
                <a:sym typeface="Avenir"/>
              </a:rPr>
              <a:t> la relation parent-enfant dans les </a:t>
            </a:r>
            <a:r>
              <a:rPr lang="en-US" sz="1200" dirty="0" err="1">
                <a:solidFill>
                  <a:srgbClr val="000000"/>
                </a:solidFill>
                <a:latin typeface="Avenir"/>
                <a:ea typeface="Avenir"/>
                <a:cs typeface="Avenir"/>
                <a:sym typeface="Avenir"/>
              </a:rPr>
              <a:t>familles</a:t>
            </a:r>
            <a:r>
              <a:rPr lang="en-US" sz="1200" dirty="0">
                <a:solidFill>
                  <a:srgbClr val="000000"/>
                </a:solidFill>
                <a:latin typeface="Avenir"/>
                <a:ea typeface="Avenir"/>
                <a:cs typeface="Avenir"/>
                <a:sym typeface="Avenir"/>
              </a:rPr>
              <a:t> </a:t>
            </a:r>
            <a:r>
              <a:rPr lang="en-US" sz="1200" dirty="0" err="1">
                <a:solidFill>
                  <a:srgbClr val="000000"/>
                </a:solidFill>
                <a:latin typeface="Avenir"/>
                <a:ea typeface="Avenir"/>
                <a:cs typeface="Avenir"/>
                <a:sym typeface="Avenir"/>
              </a:rPr>
              <a:t>affectées</a:t>
            </a:r>
            <a:r>
              <a:rPr lang="en-US" sz="1200" dirty="0">
                <a:solidFill>
                  <a:srgbClr val="000000"/>
                </a:solidFill>
                <a:latin typeface="Avenir"/>
                <a:ea typeface="Avenir"/>
                <a:cs typeface="Avenir"/>
                <a:sym typeface="Avenir"/>
              </a:rPr>
              <a:t> par la </a:t>
            </a:r>
            <a:r>
              <a:rPr lang="en-US" sz="1200" dirty="0" err="1">
                <a:solidFill>
                  <a:srgbClr val="000000"/>
                </a:solidFill>
                <a:latin typeface="Avenir"/>
                <a:ea typeface="Avenir"/>
                <a:cs typeface="Avenir"/>
                <a:sym typeface="Avenir"/>
              </a:rPr>
              <a:t>dépendance</a:t>
            </a:r>
            <a:endParaRPr lang="fr-CA" dirty="0"/>
          </a:p>
        </p:txBody>
      </p:sp>
    </p:spTree>
    <p:extLst>
      <p:ext uri="{BB962C8B-B14F-4D97-AF65-F5344CB8AC3E}">
        <p14:creationId xmlns:p14="http://schemas.microsoft.com/office/powerpoint/2010/main" val="405488876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dirty="0"/>
              <a:t>I </a:t>
            </a:r>
            <a:r>
              <a:rPr lang="fr-CA" dirty="0" err="1"/>
              <a:t>hope</a:t>
            </a:r>
            <a:r>
              <a:rPr lang="fr-CA" dirty="0"/>
              <a:t> </a:t>
            </a:r>
            <a:r>
              <a:rPr lang="fr-CA" dirty="0" err="1"/>
              <a:t>you</a:t>
            </a:r>
            <a:r>
              <a:rPr lang="fr-CA" dirty="0"/>
              <a:t> </a:t>
            </a:r>
            <a:r>
              <a:rPr lang="fr-CA" dirty="0" err="1"/>
              <a:t>enjoyed</a:t>
            </a:r>
            <a:r>
              <a:rPr lang="fr-CA" dirty="0"/>
              <a:t> </a:t>
            </a:r>
            <a:r>
              <a:rPr lang="fr-CA" dirty="0" err="1"/>
              <a:t>this</a:t>
            </a:r>
            <a:r>
              <a:rPr lang="fr-CA" dirty="0"/>
              <a:t> </a:t>
            </a:r>
            <a:r>
              <a:rPr lang="fr-CA" dirty="0" err="1"/>
              <a:t>presentation</a:t>
            </a:r>
            <a:r>
              <a:rPr lang="fr-CA" dirty="0"/>
              <a:t>, and, </a:t>
            </a:r>
            <a:r>
              <a:rPr lang="fr-CA" dirty="0" err="1"/>
              <a:t>please</a:t>
            </a:r>
            <a:r>
              <a:rPr lang="fr-CA" dirty="0"/>
              <a:t>, </a:t>
            </a:r>
            <a:r>
              <a:rPr lang="fr-CA" dirty="0" err="1"/>
              <a:t>feel</a:t>
            </a:r>
            <a:r>
              <a:rPr lang="fr-CA" dirty="0"/>
              <a:t> free to </a:t>
            </a:r>
            <a:r>
              <a:rPr lang="fr-CA" dirty="0" err="1"/>
              <a:t>share</a:t>
            </a:r>
            <a:r>
              <a:rPr lang="fr-CA" dirty="0"/>
              <a:t> </a:t>
            </a:r>
            <a:r>
              <a:rPr lang="fr-CA" dirty="0" err="1"/>
              <a:t>your</a:t>
            </a:r>
            <a:r>
              <a:rPr lang="fr-CA" dirty="0"/>
              <a:t> </a:t>
            </a:r>
            <a:r>
              <a:rPr lang="fr-CA" dirty="0" err="1"/>
              <a:t>ideas</a:t>
            </a:r>
            <a:r>
              <a:rPr lang="fr-CA" dirty="0"/>
              <a:t> on </a:t>
            </a:r>
            <a:r>
              <a:rPr lang="fr-CA" dirty="0" err="1"/>
              <a:t>this</a:t>
            </a:r>
            <a:r>
              <a:rPr lang="fr-CA" dirty="0"/>
              <a:t> </a:t>
            </a:r>
            <a:r>
              <a:rPr lang="fr-CA" dirty="0" err="1"/>
              <a:t>project</a:t>
            </a:r>
            <a:r>
              <a:rPr lang="fr-CA" dirty="0"/>
              <a:t>.</a:t>
            </a:r>
          </a:p>
          <a:p>
            <a:endParaRPr lang="fr-CA" dirty="0"/>
          </a:p>
        </p:txBody>
      </p:sp>
    </p:spTree>
    <p:extLst>
      <p:ext uri="{BB962C8B-B14F-4D97-AF65-F5344CB8AC3E}">
        <p14:creationId xmlns:p14="http://schemas.microsoft.com/office/powerpoint/2010/main" val="41774896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fr-FR"/>
              <a:t>Modifiez le style du titre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a:p>
        </p:txBody>
      </p:sp>
      <p:sp>
        <p:nvSpPr>
          <p:cNvPr id="4" name="Date Placeholder 3"/>
          <p:cNvSpPr>
            <a:spLocks noGrp="1"/>
          </p:cNvSpPr>
          <p:nvPr>
            <p:ph type="dt" sz="half" idx="10"/>
          </p:nvPr>
        </p:nvSpPr>
        <p:spPr/>
        <p:txBody>
          <a:bodyPr/>
          <a:lstStyle/>
          <a:p>
            <a:r>
              <a:rPr lang="fr-FR"/>
              <a:t>15/09/2026</a:t>
            </a:r>
            <a:endParaRPr lang="en-US">
              <a:latin typeface="+mn-lt"/>
            </a:endParaRPr>
          </a:p>
        </p:txBody>
      </p:sp>
      <p:sp>
        <p:nvSpPr>
          <p:cNvPr id="5" name="Footer Placeholder 4"/>
          <p:cNvSpPr>
            <a:spLocks noGrp="1"/>
          </p:cNvSpPr>
          <p:nvPr>
            <p:ph type="ftr" sz="quarter" idx="11"/>
          </p:nvPr>
        </p:nvSpPr>
        <p:spPr/>
        <p:txBody>
          <a:bodyPr/>
          <a:lstStyle/>
          <a:p>
            <a:r>
              <a:rPr lang="en-US">
                <a:latin typeface="+mn-lt"/>
              </a:rPr>
              <a:t>Innu youth affected by addiction in Matimekush-Lac John</a:t>
            </a:r>
          </a:p>
        </p:txBody>
      </p:sp>
      <p:sp>
        <p:nvSpPr>
          <p:cNvPr id="6" name="Slide Number Placeholder 5"/>
          <p:cNvSpPr>
            <a:spLocks noGrp="1"/>
          </p:cNvSpPr>
          <p:nvPr>
            <p:ph type="sldNum" sz="quarter" idx="12"/>
          </p:nvPr>
        </p:nvSpPr>
        <p:spPr/>
        <p:txBody>
          <a:bodyPr/>
          <a:lstStyle/>
          <a:p>
            <a:fld id="{9D4AEF59-F28E-467C-9EA3-92D1CFAD475A}" type="slidenum">
              <a:rPr lang="en-US" smtClean="0"/>
              <a:pPr/>
              <a:t>‹N°›</a:t>
            </a:fld>
            <a:endParaRPr lang="en-US">
              <a:latin typeface="+mn-lt"/>
            </a:endParaRPr>
          </a:p>
        </p:txBody>
      </p:sp>
    </p:spTree>
    <p:extLst>
      <p:ext uri="{BB962C8B-B14F-4D97-AF65-F5344CB8AC3E}">
        <p14:creationId xmlns:p14="http://schemas.microsoft.com/office/powerpoint/2010/main" val="1893973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10"/>
          </p:nvPr>
        </p:nvSpPr>
        <p:spPr/>
        <p:txBody>
          <a:bodyPr/>
          <a:lstStyle/>
          <a:p>
            <a:r>
              <a:rPr lang="fr-FR"/>
              <a:t>15/09/2026</a:t>
            </a:r>
            <a:endParaRPr lang="en-US">
              <a:latin typeface="+mn-lt"/>
            </a:endParaRPr>
          </a:p>
        </p:txBody>
      </p:sp>
      <p:sp>
        <p:nvSpPr>
          <p:cNvPr id="5" name="Footer Placeholder 4"/>
          <p:cNvSpPr>
            <a:spLocks noGrp="1"/>
          </p:cNvSpPr>
          <p:nvPr>
            <p:ph type="ftr" sz="quarter" idx="11"/>
          </p:nvPr>
        </p:nvSpPr>
        <p:spPr/>
        <p:txBody>
          <a:bodyPr/>
          <a:lstStyle/>
          <a:p>
            <a:r>
              <a:rPr lang="en-US">
                <a:latin typeface="+mn-lt"/>
              </a:rPr>
              <a:t>Innu youth affected by addiction in Matimekush-Lac John</a:t>
            </a:r>
          </a:p>
        </p:txBody>
      </p:sp>
      <p:sp>
        <p:nvSpPr>
          <p:cNvPr id="6" name="Slide Number Placeholder 5"/>
          <p:cNvSpPr>
            <a:spLocks noGrp="1"/>
          </p:cNvSpPr>
          <p:nvPr>
            <p:ph type="sldNum" sz="quarter" idx="12"/>
          </p:nvPr>
        </p:nvSpPr>
        <p:spPr/>
        <p:txBody>
          <a:bodyPr/>
          <a:lstStyle/>
          <a:p>
            <a:fld id="{9D4AEF59-F28E-467C-9EA3-92D1CFAD475A}" type="slidenum">
              <a:rPr lang="en-US" smtClean="0"/>
              <a:pPr/>
              <a:t>‹N°›</a:t>
            </a:fld>
            <a:endParaRPr lang="en-US">
              <a:latin typeface="+mn-lt"/>
            </a:endParaRPr>
          </a:p>
        </p:txBody>
      </p:sp>
    </p:spTree>
    <p:extLst>
      <p:ext uri="{BB962C8B-B14F-4D97-AF65-F5344CB8AC3E}">
        <p14:creationId xmlns:p14="http://schemas.microsoft.com/office/powerpoint/2010/main" val="39234586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fr-FR"/>
              <a:t>Modifiez le style du titre</a:t>
            </a:r>
            <a:endParaRPr lang="en-US"/>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r>
              <a:rPr lang="fr-FR"/>
              <a:t>15/09/2026</a:t>
            </a:r>
            <a:endParaRPr lang="en-US">
              <a:latin typeface="+mn-lt"/>
            </a:endParaRPr>
          </a:p>
        </p:txBody>
      </p:sp>
      <p:sp>
        <p:nvSpPr>
          <p:cNvPr id="5" name="Footer Placeholder 4"/>
          <p:cNvSpPr>
            <a:spLocks noGrp="1"/>
          </p:cNvSpPr>
          <p:nvPr>
            <p:ph type="ftr" sz="quarter" idx="11"/>
          </p:nvPr>
        </p:nvSpPr>
        <p:spPr/>
        <p:txBody>
          <a:bodyPr/>
          <a:lstStyle/>
          <a:p>
            <a:r>
              <a:rPr lang="en-US">
                <a:latin typeface="+mn-lt"/>
              </a:rPr>
              <a:t>Innu youth affected by addiction in Matimekush-Lac John</a:t>
            </a:r>
          </a:p>
        </p:txBody>
      </p:sp>
      <p:sp>
        <p:nvSpPr>
          <p:cNvPr id="6" name="Slide Number Placeholder 5"/>
          <p:cNvSpPr>
            <a:spLocks noGrp="1"/>
          </p:cNvSpPr>
          <p:nvPr>
            <p:ph type="sldNum" sz="quarter" idx="12"/>
          </p:nvPr>
        </p:nvSpPr>
        <p:spPr/>
        <p:txBody>
          <a:bodyPr/>
          <a:lstStyle/>
          <a:p>
            <a:fld id="{9D4AEF59-F28E-467C-9EA3-92D1CFAD475A}" type="slidenum">
              <a:rPr lang="en-US" smtClean="0"/>
              <a:pPr/>
              <a:t>‹N°›</a:t>
            </a:fld>
            <a:endParaRPr lang="en-US">
              <a:latin typeface="+mn-lt"/>
            </a:endParaRPr>
          </a:p>
        </p:txBody>
      </p:sp>
    </p:spTree>
    <p:extLst>
      <p:ext uri="{BB962C8B-B14F-4D97-AF65-F5344CB8AC3E}">
        <p14:creationId xmlns:p14="http://schemas.microsoft.com/office/powerpoint/2010/main" val="37684714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5" name="Date Placeholder 4"/>
          <p:cNvSpPr>
            <a:spLocks noGrp="1"/>
          </p:cNvSpPr>
          <p:nvPr>
            <p:ph type="dt" sz="half" idx="10"/>
          </p:nvPr>
        </p:nvSpPr>
        <p:spPr/>
        <p:txBody>
          <a:bodyPr/>
          <a:lstStyle/>
          <a:p>
            <a:r>
              <a:rPr lang="fr-FR"/>
              <a:t>15/09/2026</a:t>
            </a:r>
            <a:endParaRPr lang="en-US">
              <a:latin typeface="+mn-lt"/>
            </a:endParaRPr>
          </a:p>
        </p:txBody>
      </p:sp>
      <p:sp>
        <p:nvSpPr>
          <p:cNvPr id="6" name="Footer Placeholder 5"/>
          <p:cNvSpPr>
            <a:spLocks noGrp="1"/>
          </p:cNvSpPr>
          <p:nvPr>
            <p:ph type="ftr" sz="quarter" idx="11"/>
          </p:nvPr>
        </p:nvSpPr>
        <p:spPr/>
        <p:txBody>
          <a:bodyPr/>
          <a:lstStyle/>
          <a:p>
            <a:r>
              <a:rPr lang="en-US">
                <a:latin typeface="+mn-lt"/>
              </a:rPr>
              <a:t>Innu youth affected by addiction in Matimekush-Lac John</a:t>
            </a:r>
          </a:p>
        </p:txBody>
      </p:sp>
      <p:sp>
        <p:nvSpPr>
          <p:cNvPr id="7" name="Slide Number Placeholder 6"/>
          <p:cNvSpPr>
            <a:spLocks noGrp="1"/>
          </p:cNvSpPr>
          <p:nvPr>
            <p:ph type="sldNum" sz="quarter" idx="12"/>
          </p:nvPr>
        </p:nvSpPr>
        <p:spPr/>
        <p:txBody>
          <a:bodyPr/>
          <a:lstStyle/>
          <a:p>
            <a:fld id="{9D4AEF59-F28E-467C-9EA3-92D1CFAD475A}" type="slidenum">
              <a:rPr lang="en-US" smtClean="0"/>
              <a:pPr/>
              <a:t>‹N°›</a:t>
            </a:fld>
            <a:endParaRPr lang="en-US">
              <a:latin typeface="+mn-lt"/>
            </a:endParaRPr>
          </a:p>
        </p:txBody>
      </p:sp>
    </p:spTree>
    <p:extLst>
      <p:ext uri="{BB962C8B-B14F-4D97-AF65-F5344CB8AC3E}">
        <p14:creationId xmlns:p14="http://schemas.microsoft.com/office/powerpoint/2010/main" val="41949334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fr-FR"/>
              <a:t>Modifiez le style du titre</a:t>
            </a:r>
            <a:endParaRPr lang="en-US"/>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839789"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6172201"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7" name="Date Placeholder 6"/>
          <p:cNvSpPr>
            <a:spLocks noGrp="1"/>
          </p:cNvSpPr>
          <p:nvPr>
            <p:ph type="dt" sz="half" idx="10"/>
          </p:nvPr>
        </p:nvSpPr>
        <p:spPr/>
        <p:txBody>
          <a:bodyPr/>
          <a:lstStyle/>
          <a:p>
            <a:r>
              <a:rPr lang="fr-FR"/>
              <a:t>15/09/2026</a:t>
            </a:r>
            <a:endParaRPr lang="en-US">
              <a:latin typeface="+mn-lt"/>
            </a:endParaRPr>
          </a:p>
        </p:txBody>
      </p:sp>
      <p:sp>
        <p:nvSpPr>
          <p:cNvPr id="8" name="Footer Placeholder 7"/>
          <p:cNvSpPr>
            <a:spLocks noGrp="1"/>
          </p:cNvSpPr>
          <p:nvPr>
            <p:ph type="ftr" sz="quarter" idx="11"/>
          </p:nvPr>
        </p:nvSpPr>
        <p:spPr/>
        <p:txBody>
          <a:bodyPr/>
          <a:lstStyle/>
          <a:p>
            <a:r>
              <a:rPr lang="en-US">
                <a:latin typeface="+mn-lt"/>
              </a:rPr>
              <a:t>Innu youth affected by addiction in Matimekush-Lac John</a:t>
            </a:r>
          </a:p>
        </p:txBody>
      </p:sp>
      <p:sp>
        <p:nvSpPr>
          <p:cNvPr id="9" name="Slide Number Placeholder 8"/>
          <p:cNvSpPr>
            <a:spLocks noGrp="1"/>
          </p:cNvSpPr>
          <p:nvPr>
            <p:ph type="sldNum" sz="quarter" idx="12"/>
          </p:nvPr>
        </p:nvSpPr>
        <p:spPr/>
        <p:txBody>
          <a:bodyPr/>
          <a:lstStyle/>
          <a:p>
            <a:fld id="{9D4AEF59-F28E-467C-9EA3-92D1CFAD475A}" type="slidenum">
              <a:rPr lang="en-US" smtClean="0"/>
              <a:pPr/>
              <a:t>‹N°›</a:t>
            </a:fld>
            <a:endParaRPr lang="en-US">
              <a:latin typeface="+mn-lt"/>
            </a:endParaRPr>
          </a:p>
        </p:txBody>
      </p:sp>
    </p:spTree>
    <p:extLst>
      <p:ext uri="{BB962C8B-B14F-4D97-AF65-F5344CB8AC3E}">
        <p14:creationId xmlns:p14="http://schemas.microsoft.com/office/powerpoint/2010/main" val="9706353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a:p>
        </p:txBody>
      </p:sp>
      <p:sp>
        <p:nvSpPr>
          <p:cNvPr id="3" name="Date Placeholder 2"/>
          <p:cNvSpPr>
            <a:spLocks noGrp="1"/>
          </p:cNvSpPr>
          <p:nvPr>
            <p:ph type="dt" sz="half" idx="10"/>
          </p:nvPr>
        </p:nvSpPr>
        <p:spPr/>
        <p:txBody>
          <a:bodyPr/>
          <a:lstStyle/>
          <a:p>
            <a:r>
              <a:rPr lang="fr-FR"/>
              <a:t>15/09/2026</a:t>
            </a:r>
            <a:endParaRPr lang="en-US">
              <a:latin typeface="+mn-lt"/>
            </a:endParaRPr>
          </a:p>
        </p:txBody>
      </p:sp>
      <p:sp>
        <p:nvSpPr>
          <p:cNvPr id="4" name="Footer Placeholder 3"/>
          <p:cNvSpPr>
            <a:spLocks noGrp="1"/>
          </p:cNvSpPr>
          <p:nvPr>
            <p:ph type="ftr" sz="quarter" idx="11"/>
          </p:nvPr>
        </p:nvSpPr>
        <p:spPr/>
        <p:txBody>
          <a:bodyPr/>
          <a:lstStyle/>
          <a:p>
            <a:r>
              <a:rPr lang="en-US">
                <a:latin typeface="+mn-lt"/>
              </a:rPr>
              <a:t>Innu youth affected by addiction in Matimekush-Lac John</a:t>
            </a:r>
          </a:p>
        </p:txBody>
      </p:sp>
      <p:sp>
        <p:nvSpPr>
          <p:cNvPr id="5" name="Slide Number Placeholder 4"/>
          <p:cNvSpPr>
            <a:spLocks noGrp="1"/>
          </p:cNvSpPr>
          <p:nvPr>
            <p:ph type="sldNum" sz="quarter" idx="12"/>
          </p:nvPr>
        </p:nvSpPr>
        <p:spPr/>
        <p:txBody>
          <a:bodyPr/>
          <a:lstStyle/>
          <a:p>
            <a:fld id="{9D4AEF59-F28E-467C-9EA3-92D1CFAD475A}" type="slidenum">
              <a:rPr lang="en-US" smtClean="0"/>
              <a:pPr/>
              <a:t>‹N°›</a:t>
            </a:fld>
            <a:endParaRPr lang="en-US">
              <a:latin typeface="+mn-lt"/>
            </a:endParaRPr>
          </a:p>
        </p:txBody>
      </p:sp>
    </p:spTree>
    <p:extLst>
      <p:ext uri="{BB962C8B-B14F-4D97-AF65-F5344CB8AC3E}">
        <p14:creationId xmlns:p14="http://schemas.microsoft.com/office/powerpoint/2010/main" val="30467427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fr-FR"/>
              <a:t>15/09/2026</a:t>
            </a:r>
            <a:endParaRPr lang="en-US">
              <a:latin typeface="+mn-lt"/>
            </a:endParaRPr>
          </a:p>
        </p:txBody>
      </p:sp>
      <p:sp>
        <p:nvSpPr>
          <p:cNvPr id="3" name="Footer Placeholder 2"/>
          <p:cNvSpPr>
            <a:spLocks noGrp="1"/>
          </p:cNvSpPr>
          <p:nvPr>
            <p:ph type="ftr" sz="quarter" idx="11"/>
          </p:nvPr>
        </p:nvSpPr>
        <p:spPr/>
        <p:txBody>
          <a:bodyPr/>
          <a:lstStyle/>
          <a:p>
            <a:r>
              <a:rPr lang="en-US">
                <a:latin typeface="+mn-lt"/>
              </a:rPr>
              <a:t>Innu youth affected by addiction in Matimekush-Lac John</a:t>
            </a:r>
          </a:p>
        </p:txBody>
      </p:sp>
      <p:sp>
        <p:nvSpPr>
          <p:cNvPr id="4" name="Slide Number Placeholder 3"/>
          <p:cNvSpPr>
            <a:spLocks noGrp="1"/>
          </p:cNvSpPr>
          <p:nvPr>
            <p:ph type="sldNum" sz="quarter" idx="12"/>
          </p:nvPr>
        </p:nvSpPr>
        <p:spPr/>
        <p:txBody>
          <a:bodyPr/>
          <a:lstStyle/>
          <a:p>
            <a:fld id="{9D4AEF59-F28E-467C-9EA3-92D1CFAD475A}" type="slidenum">
              <a:rPr lang="en-US" smtClean="0"/>
              <a:pPr/>
              <a:t>‹N°›</a:t>
            </a:fld>
            <a:endParaRPr lang="en-US">
              <a:latin typeface="+mn-lt"/>
            </a:endParaRPr>
          </a:p>
        </p:txBody>
      </p:sp>
    </p:spTree>
    <p:extLst>
      <p:ext uri="{BB962C8B-B14F-4D97-AF65-F5344CB8AC3E}">
        <p14:creationId xmlns:p14="http://schemas.microsoft.com/office/powerpoint/2010/main" val="21957879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en-US"/>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r>
              <a:rPr lang="fr-FR"/>
              <a:t>15/09/2026</a:t>
            </a:r>
            <a:endParaRPr lang="en-US">
              <a:latin typeface="+mn-lt"/>
            </a:endParaRPr>
          </a:p>
        </p:txBody>
      </p:sp>
      <p:sp>
        <p:nvSpPr>
          <p:cNvPr id="6" name="Footer Placeholder 5"/>
          <p:cNvSpPr>
            <a:spLocks noGrp="1"/>
          </p:cNvSpPr>
          <p:nvPr>
            <p:ph type="ftr" sz="quarter" idx="11"/>
          </p:nvPr>
        </p:nvSpPr>
        <p:spPr/>
        <p:txBody>
          <a:bodyPr/>
          <a:lstStyle/>
          <a:p>
            <a:r>
              <a:rPr lang="en-US">
                <a:latin typeface="+mn-lt"/>
              </a:rPr>
              <a:t>Innu youth affected by addiction in Matimekush-Lac John</a:t>
            </a:r>
          </a:p>
        </p:txBody>
      </p:sp>
      <p:sp>
        <p:nvSpPr>
          <p:cNvPr id="7" name="Slide Number Placeholder 6"/>
          <p:cNvSpPr>
            <a:spLocks noGrp="1"/>
          </p:cNvSpPr>
          <p:nvPr>
            <p:ph type="sldNum" sz="quarter" idx="12"/>
          </p:nvPr>
        </p:nvSpPr>
        <p:spPr/>
        <p:txBody>
          <a:bodyPr/>
          <a:lstStyle/>
          <a:p>
            <a:fld id="{9D4AEF59-F28E-467C-9EA3-92D1CFAD475A}" type="slidenum">
              <a:rPr lang="en-US" smtClean="0"/>
              <a:pPr/>
              <a:t>‹N°›</a:t>
            </a:fld>
            <a:endParaRPr lang="en-US">
              <a:latin typeface="+mn-lt"/>
            </a:endParaRPr>
          </a:p>
        </p:txBody>
      </p:sp>
    </p:spTree>
    <p:extLst>
      <p:ext uri="{BB962C8B-B14F-4D97-AF65-F5344CB8AC3E}">
        <p14:creationId xmlns:p14="http://schemas.microsoft.com/office/powerpoint/2010/main" val="12227984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en-US"/>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r>
              <a:rPr lang="fr-FR"/>
              <a:t>15/09/2026</a:t>
            </a:r>
            <a:endParaRPr lang="en-US">
              <a:latin typeface="+mn-lt"/>
            </a:endParaRPr>
          </a:p>
        </p:txBody>
      </p:sp>
      <p:sp>
        <p:nvSpPr>
          <p:cNvPr id="6" name="Footer Placeholder 5"/>
          <p:cNvSpPr>
            <a:spLocks noGrp="1"/>
          </p:cNvSpPr>
          <p:nvPr>
            <p:ph type="ftr" sz="quarter" idx="11"/>
          </p:nvPr>
        </p:nvSpPr>
        <p:spPr/>
        <p:txBody>
          <a:bodyPr/>
          <a:lstStyle/>
          <a:p>
            <a:r>
              <a:rPr lang="en-US">
                <a:latin typeface="+mn-lt"/>
              </a:rPr>
              <a:t>Innu youth affected by addiction in Matimekush-Lac John</a:t>
            </a:r>
          </a:p>
        </p:txBody>
      </p:sp>
      <p:sp>
        <p:nvSpPr>
          <p:cNvPr id="7" name="Slide Number Placeholder 6"/>
          <p:cNvSpPr>
            <a:spLocks noGrp="1"/>
          </p:cNvSpPr>
          <p:nvPr>
            <p:ph type="sldNum" sz="quarter" idx="12"/>
          </p:nvPr>
        </p:nvSpPr>
        <p:spPr/>
        <p:txBody>
          <a:bodyPr/>
          <a:lstStyle/>
          <a:p>
            <a:fld id="{9D4AEF59-F28E-467C-9EA3-92D1CFAD475A}" type="slidenum">
              <a:rPr lang="en-US" smtClean="0"/>
              <a:pPr/>
              <a:t>‹N°›</a:t>
            </a:fld>
            <a:endParaRPr lang="en-US">
              <a:latin typeface="+mn-lt"/>
            </a:endParaRPr>
          </a:p>
        </p:txBody>
      </p:sp>
    </p:spTree>
    <p:extLst>
      <p:ext uri="{BB962C8B-B14F-4D97-AF65-F5344CB8AC3E}">
        <p14:creationId xmlns:p14="http://schemas.microsoft.com/office/powerpoint/2010/main" val="21216629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10"/>
          </p:nvPr>
        </p:nvSpPr>
        <p:spPr/>
        <p:txBody>
          <a:bodyPr/>
          <a:lstStyle/>
          <a:p>
            <a:r>
              <a:rPr lang="fr-FR"/>
              <a:t>15/09/2026</a:t>
            </a:r>
            <a:endParaRPr lang="en-US">
              <a:latin typeface="+mn-lt"/>
            </a:endParaRPr>
          </a:p>
        </p:txBody>
      </p:sp>
      <p:sp>
        <p:nvSpPr>
          <p:cNvPr id="5" name="Footer Placeholder 4"/>
          <p:cNvSpPr>
            <a:spLocks noGrp="1"/>
          </p:cNvSpPr>
          <p:nvPr>
            <p:ph type="ftr" sz="quarter" idx="11"/>
          </p:nvPr>
        </p:nvSpPr>
        <p:spPr/>
        <p:txBody>
          <a:bodyPr/>
          <a:lstStyle/>
          <a:p>
            <a:r>
              <a:rPr lang="en-US">
                <a:latin typeface="+mn-lt"/>
              </a:rPr>
              <a:t>Innu youth affected by addiction in Matimekush-Lac John</a:t>
            </a:r>
          </a:p>
        </p:txBody>
      </p:sp>
      <p:sp>
        <p:nvSpPr>
          <p:cNvPr id="6" name="Slide Number Placeholder 5"/>
          <p:cNvSpPr>
            <a:spLocks noGrp="1"/>
          </p:cNvSpPr>
          <p:nvPr>
            <p:ph type="sldNum" sz="quarter" idx="12"/>
          </p:nvPr>
        </p:nvSpPr>
        <p:spPr/>
        <p:txBody>
          <a:bodyPr/>
          <a:lstStyle/>
          <a:p>
            <a:fld id="{9D4AEF59-F28E-467C-9EA3-92D1CFAD475A}" type="slidenum">
              <a:rPr lang="en-US" smtClean="0"/>
              <a:pPr/>
              <a:t>‹N°›</a:t>
            </a:fld>
            <a:endParaRPr lang="en-US">
              <a:latin typeface="+mn-lt"/>
            </a:endParaRPr>
          </a:p>
        </p:txBody>
      </p:sp>
    </p:spTree>
    <p:extLst>
      <p:ext uri="{BB962C8B-B14F-4D97-AF65-F5344CB8AC3E}">
        <p14:creationId xmlns:p14="http://schemas.microsoft.com/office/powerpoint/2010/main" val="11915780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fr-FR"/>
              <a:t>Modifiez le style du titre</a:t>
            </a:r>
            <a:endParaRPr lang="en-US"/>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10"/>
          </p:nvPr>
        </p:nvSpPr>
        <p:spPr/>
        <p:txBody>
          <a:bodyPr/>
          <a:lstStyle/>
          <a:p>
            <a:r>
              <a:rPr lang="fr-FR"/>
              <a:t>15/09/2026</a:t>
            </a:r>
            <a:endParaRPr lang="en-US">
              <a:latin typeface="+mn-lt"/>
            </a:endParaRPr>
          </a:p>
        </p:txBody>
      </p:sp>
      <p:sp>
        <p:nvSpPr>
          <p:cNvPr id="5" name="Footer Placeholder 4"/>
          <p:cNvSpPr>
            <a:spLocks noGrp="1"/>
          </p:cNvSpPr>
          <p:nvPr>
            <p:ph type="ftr" sz="quarter" idx="11"/>
          </p:nvPr>
        </p:nvSpPr>
        <p:spPr/>
        <p:txBody>
          <a:bodyPr/>
          <a:lstStyle/>
          <a:p>
            <a:r>
              <a:rPr lang="en-US">
                <a:latin typeface="+mn-lt"/>
              </a:rPr>
              <a:t>Innu youth affected by addiction in Matimekush-Lac John</a:t>
            </a:r>
          </a:p>
        </p:txBody>
      </p:sp>
      <p:sp>
        <p:nvSpPr>
          <p:cNvPr id="6" name="Slide Number Placeholder 5"/>
          <p:cNvSpPr>
            <a:spLocks noGrp="1"/>
          </p:cNvSpPr>
          <p:nvPr>
            <p:ph type="sldNum" sz="quarter" idx="12"/>
          </p:nvPr>
        </p:nvSpPr>
        <p:spPr/>
        <p:txBody>
          <a:bodyPr/>
          <a:lstStyle/>
          <a:p>
            <a:fld id="{9D4AEF59-F28E-467C-9EA3-92D1CFAD475A}" type="slidenum">
              <a:rPr lang="en-US" smtClean="0"/>
              <a:pPr/>
              <a:t>‹N°›</a:t>
            </a:fld>
            <a:endParaRPr lang="en-US">
              <a:latin typeface="+mn-lt"/>
            </a:endParaRPr>
          </a:p>
        </p:txBody>
      </p:sp>
    </p:spTree>
    <p:extLst>
      <p:ext uri="{BB962C8B-B14F-4D97-AF65-F5344CB8AC3E}">
        <p14:creationId xmlns:p14="http://schemas.microsoft.com/office/powerpoint/2010/main" val="42218607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ableau">
    <p:spTree>
      <p:nvGrpSpPr>
        <p:cNvPr id="1" name=""/>
        <p:cNvGrpSpPr/>
        <p:nvPr/>
      </p:nvGrpSpPr>
      <p:grpSpPr>
        <a:xfrm>
          <a:off x="0" y="0"/>
          <a:ext cx="0" cy="0"/>
          <a:chOff x="0" y="0"/>
          <a:chExt cx="0" cy="0"/>
        </a:xfrm>
      </p:grpSpPr>
      <p:sp>
        <p:nvSpPr>
          <p:cNvPr id="27" name="Titre 1">
            <a:extLst>
              <a:ext uri="{FF2B5EF4-FFF2-40B4-BE49-F238E27FC236}">
                <a16:creationId xmlns:a16="http://schemas.microsoft.com/office/drawing/2014/main" id="{07E2F0C9-450A-46BE-9D30-BF2BCDB2C61B}"/>
              </a:ext>
            </a:extLst>
          </p:cNvPr>
          <p:cNvSpPr>
            <a:spLocks noGrp="1"/>
          </p:cNvSpPr>
          <p:nvPr>
            <p:ph type="title"/>
          </p:nvPr>
        </p:nvSpPr>
        <p:spPr>
          <a:xfrm>
            <a:off x="1828800" y="438912"/>
            <a:ext cx="7340048" cy="1651054"/>
          </a:xfrm>
        </p:spPr>
        <p:txBody>
          <a:bodyPr rtlCol="0" anchor="b"/>
          <a:lstStyle/>
          <a:p>
            <a:pPr rtl="0"/>
            <a:r>
              <a:rPr lang="fr-FR"/>
              <a:t>Modifiez le style du titre</a:t>
            </a:r>
          </a:p>
        </p:txBody>
      </p:sp>
      <p:sp>
        <p:nvSpPr>
          <p:cNvPr id="17" name="Espace réservé d’image 16">
            <a:extLst>
              <a:ext uri="{FF2B5EF4-FFF2-40B4-BE49-F238E27FC236}">
                <a16:creationId xmlns:a16="http://schemas.microsoft.com/office/drawing/2014/main" id="{AE554E25-FBED-49B5-ADA0-6DA5D8E8DD6D}"/>
              </a:ext>
            </a:extLst>
          </p:cNvPr>
          <p:cNvSpPr>
            <a:spLocks noGrp="1"/>
          </p:cNvSpPr>
          <p:nvPr>
            <p:ph type="pic" sz="quarter" idx="13"/>
          </p:nvPr>
        </p:nvSpPr>
        <p:spPr>
          <a:xfrm>
            <a:off x="8" y="0"/>
            <a:ext cx="2417049" cy="6858000"/>
          </a:xfrm>
          <a:custGeom>
            <a:avLst/>
            <a:gdLst>
              <a:gd name="connsiteX0" fmla="*/ 2112162 w 2417049"/>
              <a:gd name="connsiteY0" fmla="*/ 0 h 6858000"/>
              <a:gd name="connsiteX1" fmla="*/ 2417049 w 2417049"/>
              <a:gd name="connsiteY1" fmla="*/ 0 h 6858000"/>
              <a:gd name="connsiteX2" fmla="*/ 2394205 w 2417049"/>
              <a:gd name="connsiteY2" fmla="*/ 17461 h 6858000"/>
              <a:gd name="connsiteX3" fmla="*/ 741074 w 2417049"/>
              <a:gd name="connsiteY3" fmla="*/ 4217082 h 6858000"/>
              <a:gd name="connsiteX4" fmla="*/ 2004991 w 2417049"/>
              <a:gd name="connsiteY4" fmla="*/ 6804604 h 6858000"/>
              <a:gd name="connsiteX5" fmla="*/ 2062346 w 2417049"/>
              <a:gd name="connsiteY5" fmla="*/ 6858000 h 6858000"/>
              <a:gd name="connsiteX6" fmla="*/ 1953913 w 2417049"/>
              <a:gd name="connsiteY6" fmla="*/ 6858000 h 6858000"/>
              <a:gd name="connsiteX7" fmla="*/ 1693070 w 2417049"/>
              <a:gd name="connsiteY7" fmla="*/ 6599739 h 6858000"/>
              <a:gd name="connsiteX8" fmla="*/ 567934 w 2417049"/>
              <a:gd name="connsiteY8" fmla="*/ 4115040 h 6858000"/>
              <a:gd name="connsiteX9" fmla="*/ 2091112 w 2417049"/>
              <a:gd name="connsiteY9" fmla="*/ 17040 h 6858000"/>
              <a:gd name="connsiteX10" fmla="*/ 1672271 w 2417049"/>
              <a:gd name="connsiteY10" fmla="*/ 0 h 6858000"/>
              <a:gd name="connsiteX11" fmla="*/ 2094397 w 2417049"/>
              <a:gd name="connsiteY11" fmla="*/ 0 h 6858000"/>
              <a:gd name="connsiteX12" fmla="*/ 2073347 w 2417049"/>
              <a:gd name="connsiteY12" fmla="*/ 17040 h 6858000"/>
              <a:gd name="connsiteX13" fmla="*/ 550169 w 2417049"/>
              <a:gd name="connsiteY13" fmla="*/ 4115040 h 6858000"/>
              <a:gd name="connsiteX14" fmla="*/ 1675306 w 2417049"/>
              <a:gd name="connsiteY14" fmla="*/ 6599739 h 6858000"/>
              <a:gd name="connsiteX15" fmla="*/ 1936149 w 2417049"/>
              <a:gd name="connsiteY15" fmla="*/ 6858000 h 6858000"/>
              <a:gd name="connsiteX16" fmla="*/ 1682790 w 2417049"/>
              <a:gd name="connsiteY16" fmla="*/ 6858000 h 6858000"/>
              <a:gd name="connsiteX17" fmla="*/ 1434206 w 2417049"/>
              <a:gd name="connsiteY17" fmla="*/ 6615157 h 6858000"/>
              <a:gd name="connsiteX18" fmla="*/ 385335 w 2417049"/>
              <a:gd name="connsiteY18" fmla="*/ 4282319 h 6858000"/>
              <a:gd name="connsiteX19" fmla="*/ 1645413 w 2417049"/>
              <a:gd name="connsiteY19" fmla="*/ 27367 h 6858000"/>
              <a:gd name="connsiteX20" fmla="*/ 0 w 2417049"/>
              <a:gd name="connsiteY20" fmla="*/ 0 h 6858000"/>
              <a:gd name="connsiteX21" fmla="*/ 1654347 w 2417049"/>
              <a:gd name="connsiteY21" fmla="*/ 0 h 6858000"/>
              <a:gd name="connsiteX22" fmla="*/ 1626537 w 2417049"/>
              <a:gd name="connsiteY22" fmla="*/ 28337 h 6858000"/>
              <a:gd name="connsiteX23" fmla="*/ 366460 w 2417049"/>
              <a:gd name="connsiteY23" fmla="*/ 4283289 h 6858000"/>
              <a:gd name="connsiteX24" fmla="*/ 1415329 w 2417049"/>
              <a:gd name="connsiteY24" fmla="*/ 6616128 h 6858000"/>
              <a:gd name="connsiteX25" fmla="*/ 1662921 w 2417049"/>
              <a:gd name="connsiteY25" fmla="*/ 6858000 h 6858000"/>
              <a:gd name="connsiteX26" fmla="*/ 0 w 2417049"/>
              <a:gd name="connsiteY2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17049" h="6858000">
                <a:moveTo>
                  <a:pt x="2112162" y="0"/>
                </a:moveTo>
                <a:lnTo>
                  <a:pt x="2417049" y="0"/>
                </a:lnTo>
                <a:lnTo>
                  <a:pt x="2394205" y="17461"/>
                </a:lnTo>
                <a:cubicBezTo>
                  <a:pt x="1333530" y="878708"/>
                  <a:pt x="741074" y="2437327"/>
                  <a:pt x="741074" y="4217082"/>
                </a:cubicBezTo>
                <a:cubicBezTo>
                  <a:pt x="741074" y="5418356"/>
                  <a:pt x="1303237" y="6132444"/>
                  <a:pt x="2004991" y="6804604"/>
                </a:cubicBezTo>
                <a:lnTo>
                  <a:pt x="2062346" y="6858000"/>
                </a:lnTo>
                <a:lnTo>
                  <a:pt x="1953913" y="6858000"/>
                </a:lnTo>
                <a:lnTo>
                  <a:pt x="1693070" y="6599739"/>
                </a:lnTo>
                <a:cubicBezTo>
                  <a:pt x="1064979" y="5955416"/>
                  <a:pt x="567934" y="5263323"/>
                  <a:pt x="567934" y="4115040"/>
                </a:cubicBezTo>
                <a:cubicBezTo>
                  <a:pt x="567934" y="2378351"/>
                  <a:pt x="1113816" y="857447"/>
                  <a:pt x="2091112" y="17040"/>
                </a:cubicBezTo>
                <a:close/>
                <a:moveTo>
                  <a:pt x="1672271" y="0"/>
                </a:moveTo>
                <a:lnTo>
                  <a:pt x="2094397" y="0"/>
                </a:lnTo>
                <a:lnTo>
                  <a:pt x="2073347" y="17040"/>
                </a:lnTo>
                <a:cubicBezTo>
                  <a:pt x="1096051" y="857447"/>
                  <a:pt x="550169" y="2378351"/>
                  <a:pt x="550169" y="4115040"/>
                </a:cubicBezTo>
                <a:cubicBezTo>
                  <a:pt x="550169" y="5263323"/>
                  <a:pt x="1047215" y="5955416"/>
                  <a:pt x="1675306" y="6599739"/>
                </a:cubicBezTo>
                <a:lnTo>
                  <a:pt x="1936149" y="6858000"/>
                </a:lnTo>
                <a:lnTo>
                  <a:pt x="1682790" y="6858000"/>
                </a:lnTo>
                <a:lnTo>
                  <a:pt x="1434206" y="6615157"/>
                </a:lnTo>
                <a:cubicBezTo>
                  <a:pt x="861085" y="6026831"/>
                  <a:pt x="428538" y="5350659"/>
                  <a:pt x="385335" y="4282319"/>
                </a:cubicBezTo>
                <a:cubicBezTo>
                  <a:pt x="315325" y="2551123"/>
                  <a:pt x="763271" y="995374"/>
                  <a:pt x="1645413" y="27367"/>
                </a:cubicBezTo>
                <a:close/>
                <a:moveTo>
                  <a:pt x="0" y="0"/>
                </a:moveTo>
                <a:lnTo>
                  <a:pt x="1654347" y="0"/>
                </a:lnTo>
                <a:lnTo>
                  <a:pt x="1626537" y="28337"/>
                </a:lnTo>
                <a:cubicBezTo>
                  <a:pt x="744394" y="996343"/>
                  <a:pt x="296450" y="2552094"/>
                  <a:pt x="366460" y="4283289"/>
                </a:cubicBezTo>
                <a:cubicBezTo>
                  <a:pt x="409662" y="5351630"/>
                  <a:pt x="842209" y="6027802"/>
                  <a:pt x="1415329" y="6616128"/>
                </a:cubicBezTo>
                <a:lnTo>
                  <a:pt x="1662921" y="6858000"/>
                </a:lnTo>
                <a:lnTo>
                  <a:pt x="0" y="6858000"/>
                </a:lnTo>
                <a:close/>
              </a:path>
            </a:pathLst>
          </a:custGeom>
          <a:solidFill>
            <a:schemeClr val="accent4"/>
          </a:solidFill>
        </p:spPr>
        <p:txBody>
          <a:bodyPr wrap="square" rtlCol="0">
            <a:noAutofit/>
          </a:bodyPr>
          <a:lstStyle/>
          <a:p>
            <a:pPr rtl="0"/>
            <a:r>
              <a:rPr lang="fr-FR"/>
              <a:t>Cliquez sur l'icône pour ajouter une image</a:t>
            </a:r>
          </a:p>
        </p:txBody>
      </p:sp>
      <p:sp>
        <p:nvSpPr>
          <p:cNvPr id="24" name="Espace réservé d’image 23">
            <a:extLst>
              <a:ext uri="{FF2B5EF4-FFF2-40B4-BE49-F238E27FC236}">
                <a16:creationId xmlns:a16="http://schemas.microsoft.com/office/drawing/2014/main" id="{CB6A8D76-E69B-4696-9428-6B1F02AB6FEC}"/>
              </a:ext>
            </a:extLst>
          </p:cNvPr>
          <p:cNvSpPr>
            <a:spLocks noGrp="1"/>
          </p:cNvSpPr>
          <p:nvPr>
            <p:ph type="pic" sz="quarter" idx="14"/>
          </p:nvPr>
        </p:nvSpPr>
        <p:spPr>
          <a:xfrm>
            <a:off x="9144296" y="4"/>
            <a:ext cx="3047704" cy="6857999"/>
          </a:xfrm>
          <a:custGeom>
            <a:avLst/>
            <a:gdLst>
              <a:gd name="connsiteX0" fmla="*/ 982019 w 3047704"/>
              <a:gd name="connsiteY0" fmla="*/ 0 h 6857999"/>
              <a:gd name="connsiteX1" fmla="*/ 3047704 w 3047704"/>
              <a:gd name="connsiteY1" fmla="*/ 0 h 6857999"/>
              <a:gd name="connsiteX2" fmla="*/ 3047704 w 3047704"/>
              <a:gd name="connsiteY2" fmla="*/ 6857999 h 6857999"/>
              <a:gd name="connsiteX3" fmla="*/ 314373 w 3047704"/>
              <a:gd name="connsiteY3" fmla="*/ 6857999 h 6857999"/>
              <a:gd name="connsiteX4" fmla="*/ 417053 w 3047704"/>
              <a:gd name="connsiteY4" fmla="*/ 6776130 h 6857999"/>
              <a:gd name="connsiteX5" fmla="*/ 2189706 w 3047704"/>
              <a:gd name="connsiteY5" fmla="*/ 3968277 h 6857999"/>
              <a:gd name="connsiteX6" fmla="*/ 1015028 w 3047704"/>
              <a:gd name="connsiteY6" fmla="*/ 35110 h 6857999"/>
              <a:gd name="connsiteX7" fmla="*/ 687894 w 3047704"/>
              <a:gd name="connsiteY7" fmla="*/ 0 h 6857999"/>
              <a:gd name="connsiteX8" fmla="*/ 962740 w 3047704"/>
              <a:gd name="connsiteY8" fmla="*/ 0 h 6857999"/>
              <a:gd name="connsiteX9" fmla="*/ 994866 w 3047704"/>
              <a:gd name="connsiteY9" fmla="*/ 34171 h 6857999"/>
              <a:gd name="connsiteX10" fmla="*/ 2169546 w 3047704"/>
              <a:gd name="connsiteY10" fmla="*/ 3967339 h 6857999"/>
              <a:gd name="connsiteX11" fmla="*/ 396891 w 3047704"/>
              <a:gd name="connsiteY11" fmla="*/ 6775192 h 6857999"/>
              <a:gd name="connsiteX12" fmla="*/ 293035 w 3047704"/>
              <a:gd name="connsiteY12" fmla="*/ 6857999 h 6857999"/>
              <a:gd name="connsiteX13" fmla="*/ 171208 w 3047704"/>
              <a:gd name="connsiteY13" fmla="*/ 6857999 h 6857999"/>
              <a:gd name="connsiteX14" fmla="*/ 426438 w 3047704"/>
              <a:gd name="connsiteY14" fmla="*/ 6651337 h 6857999"/>
              <a:gd name="connsiteX15" fmla="*/ 1972117 w 3047704"/>
              <a:gd name="connsiteY15" fmla="*/ 3859832 h 6857999"/>
              <a:gd name="connsiteX16" fmla="*/ 772975 w 3047704"/>
              <a:gd name="connsiteY16" fmla="*/ 99143 h 6857999"/>
              <a:gd name="connsiteX17" fmla="*/ 354738 w 3047704"/>
              <a:gd name="connsiteY17" fmla="*/ 0 h 6857999"/>
              <a:gd name="connsiteX18" fmla="*/ 663489 w 3047704"/>
              <a:gd name="connsiteY18" fmla="*/ 0 h 6857999"/>
              <a:gd name="connsiteX19" fmla="*/ 748570 w 3047704"/>
              <a:gd name="connsiteY19" fmla="*/ 99143 h 6857999"/>
              <a:gd name="connsiteX20" fmla="*/ 1947712 w 3047704"/>
              <a:gd name="connsiteY20" fmla="*/ 3859832 h 6857999"/>
              <a:gd name="connsiteX21" fmla="*/ 402035 w 3047704"/>
              <a:gd name="connsiteY21" fmla="*/ 6651337 h 6857999"/>
              <a:gd name="connsiteX22" fmla="*/ 146805 w 3047704"/>
              <a:gd name="connsiteY22" fmla="*/ 6857999 h 6857999"/>
              <a:gd name="connsiteX23" fmla="*/ 0 w 3047704"/>
              <a:gd name="connsiteY23" fmla="*/ 6857999 h 6857999"/>
              <a:gd name="connsiteX24" fmla="*/ 224325 w 3047704"/>
              <a:gd name="connsiteY24" fmla="*/ 6659295 h 6857999"/>
              <a:gd name="connsiteX25" fmla="*/ 1789426 w 3047704"/>
              <a:gd name="connsiteY25" fmla="*/ 3879328 h 6857999"/>
              <a:gd name="connsiteX26" fmla="*/ 517450 w 3047704"/>
              <a:gd name="connsiteY26" fmla="*/ 160650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047704" h="6857999">
                <a:moveTo>
                  <a:pt x="982019" y="0"/>
                </a:moveTo>
                <a:lnTo>
                  <a:pt x="3047704" y="0"/>
                </a:lnTo>
                <a:lnTo>
                  <a:pt x="3047704" y="6857999"/>
                </a:lnTo>
                <a:lnTo>
                  <a:pt x="314373" y="6857999"/>
                </a:lnTo>
                <a:lnTo>
                  <a:pt x="417053" y="6776130"/>
                </a:lnTo>
                <a:cubicBezTo>
                  <a:pt x="1327353" y="6049362"/>
                  <a:pt x="2128179" y="5345971"/>
                  <a:pt x="2189706" y="3968277"/>
                </a:cubicBezTo>
                <a:cubicBezTo>
                  <a:pt x="2259809" y="2398561"/>
                  <a:pt x="1843680" y="977981"/>
                  <a:pt x="1015028" y="35110"/>
                </a:cubicBezTo>
                <a:close/>
                <a:moveTo>
                  <a:pt x="687894" y="0"/>
                </a:moveTo>
                <a:lnTo>
                  <a:pt x="962740" y="0"/>
                </a:lnTo>
                <a:lnTo>
                  <a:pt x="994866" y="34171"/>
                </a:lnTo>
                <a:cubicBezTo>
                  <a:pt x="1823518" y="977043"/>
                  <a:pt x="2239649" y="2397622"/>
                  <a:pt x="2169546" y="3967339"/>
                </a:cubicBezTo>
                <a:cubicBezTo>
                  <a:pt x="2108017" y="5345033"/>
                  <a:pt x="1307191" y="6048423"/>
                  <a:pt x="396891" y="6775192"/>
                </a:cubicBezTo>
                <a:lnTo>
                  <a:pt x="293035" y="6857999"/>
                </a:lnTo>
                <a:lnTo>
                  <a:pt x="171208" y="6857999"/>
                </a:lnTo>
                <a:lnTo>
                  <a:pt x="426438" y="6651337"/>
                </a:lnTo>
                <a:cubicBezTo>
                  <a:pt x="1289290" y="5927454"/>
                  <a:pt x="1972117" y="5149903"/>
                  <a:pt x="1972117" y="3859832"/>
                </a:cubicBezTo>
                <a:cubicBezTo>
                  <a:pt x="1972117" y="2396483"/>
                  <a:pt x="1550289" y="1069500"/>
                  <a:pt x="772975" y="99143"/>
                </a:cubicBezTo>
                <a:close/>
                <a:moveTo>
                  <a:pt x="354738" y="0"/>
                </a:moveTo>
                <a:lnTo>
                  <a:pt x="663489" y="0"/>
                </a:lnTo>
                <a:lnTo>
                  <a:pt x="748570" y="99143"/>
                </a:lnTo>
                <a:cubicBezTo>
                  <a:pt x="1525884" y="1069500"/>
                  <a:pt x="1947712" y="2396483"/>
                  <a:pt x="1947712" y="3859832"/>
                </a:cubicBezTo>
                <a:cubicBezTo>
                  <a:pt x="1947712" y="5149903"/>
                  <a:pt x="1264887" y="5927454"/>
                  <a:pt x="402035" y="6651337"/>
                </a:cubicBezTo>
                <a:lnTo>
                  <a:pt x="146805" y="6857999"/>
                </a:lnTo>
                <a:lnTo>
                  <a:pt x="0" y="6857999"/>
                </a:lnTo>
                <a:lnTo>
                  <a:pt x="224325" y="6659295"/>
                </a:lnTo>
                <a:cubicBezTo>
                  <a:pt x="1058386" y="5919526"/>
                  <a:pt x="1789426" y="5207144"/>
                  <a:pt x="1789426" y="3879328"/>
                </a:cubicBezTo>
                <a:cubicBezTo>
                  <a:pt x="1789426" y="2373164"/>
                  <a:pt x="1337813" y="1030748"/>
                  <a:pt x="517450" y="160650"/>
                </a:cubicBezTo>
                <a:close/>
              </a:path>
            </a:pathLst>
          </a:custGeom>
          <a:solidFill>
            <a:schemeClr val="accent4"/>
          </a:solidFill>
        </p:spPr>
        <p:txBody>
          <a:bodyPr wrap="square" rtlCol="0">
            <a:noAutofit/>
          </a:bodyPr>
          <a:lstStyle/>
          <a:p>
            <a:pPr rtl="0"/>
            <a:r>
              <a:rPr lang="fr-FR"/>
              <a:t>Cliquez sur l'icône pour ajouter une image</a:t>
            </a:r>
          </a:p>
        </p:txBody>
      </p:sp>
      <p:sp>
        <p:nvSpPr>
          <p:cNvPr id="28" name="Espace réservé du contenu 2">
            <a:extLst>
              <a:ext uri="{FF2B5EF4-FFF2-40B4-BE49-F238E27FC236}">
                <a16:creationId xmlns:a16="http://schemas.microsoft.com/office/drawing/2014/main" id="{9DCF97C3-1A74-41B6-B2C1-6FE1B2E30B98}"/>
              </a:ext>
            </a:extLst>
          </p:cNvPr>
          <p:cNvSpPr>
            <a:spLocks noGrp="1"/>
          </p:cNvSpPr>
          <p:nvPr>
            <p:ph idx="1"/>
          </p:nvPr>
        </p:nvSpPr>
        <p:spPr>
          <a:xfrm>
            <a:off x="1828800" y="2775016"/>
            <a:ext cx="7973568" cy="3189233"/>
          </a:xfrm>
        </p:spPr>
        <p:txBody>
          <a:bodyPr rtlCol="0"/>
          <a:lstStyle/>
          <a:p>
            <a:pPr lvl="0" rtl="0"/>
            <a:r>
              <a:rPr lang="fr-FR"/>
              <a:t>Cliquez pour modifier les styles du texte du masque</a:t>
            </a:r>
          </a:p>
        </p:txBody>
      </p:sp>
      <p:sp>
        <p:nvSpPr>
          <p:cNvPr id="18" name="Espace réservé du pied de page 4">
            <a:extLst>
              <a:ext uri="{FF2B5EF4-FFF2-40B4-BE49-F238E27FC236}">
                <a16:creationId xmlns:a16="http://schemas.microsoft.com/office/drawing/2014/main" id="{22DA349A-7C69-42D7-B16F-02B87068D19C}"/>
              </a:ext>
            </a:extLst>
          </p:cNvPr>
          <p:cNvSpPr>
            <a:spLocks noGrp="1"/>
          </p:cNvSpPr>
          <p:nvPr>
            <p:ph type="ftr" sz="quarter" idx="11"/>
          </p:nvPr>
        </p:nvSpPr>
        <p:spPr>
          <a:xfrm>
            <a:off x="1828809" y="6172200"/>
            <a:ext cx="5667375" cy="457200"/>
          </a:xfrm>
        </p:spPr>
        <p:txBody>
          <a:bodyPr rtlCol="0"/>
          <a:lstStyle>
            <a:lvl1pPr>
              <a:defRPr>
                <a:solidFill>
                  <a:schemeClr val="tx1"/>
                </a:solidFill>
                <a:effectLst/>
              </a:defRPr>
            </a:lvl1pPr>
          </a:lstStyle>
          <a:p>
            <a:pPr rtl="0"/>
            <a:r>
              <a:rPr lang="en-US"/>
              <a:t>Innu youth affected by addiction in Matimekush-Lac John</a:t>
            </a:r>
            <a:endParaRPr lang="fr-FR"/>
          </a:p>
        </p:txBody>
      </p:sp>
      <p:sp>
        <p:nvSpPr>
          <p:cNvPr id="19" name="Espace réservé de la date 3">
            <a:extLst>
              <a:ext uri="{FF2B5EF4-FFF2-40B4-BE49-F238E27FC236}">
                <a16:creationId xmlns:a16="http://schemas.microsoft.com/office/drawing/2014/main" id="{F10113C0-83F9-406D-A6A7-8FB380833304}"/>
              </a:ext>
            </a:extLst>
          </p:cNvPr>
          <p:cNvSpPr>
            <a:spLocks noGrp="1"/>
          </p:cNvSpPr>
          <p:nvPr>
            <p:ph type="dt" sz="half" idx="10"/>
          </p:nvPr>
        </p:nvSpPr>
        <p:spPr>
          <a:xfrm>
            <a:off x="7854697" y="6172200"/>
            <a:ext cx="2840083" cy="457200"/>
          </a:xfrm>
        </p:spPr>
        <p:txBody>
          <a:bodyPr rtlCol="0"/>
          <a:lstStyle>
            <a:lvl1pPr>
              <a:defRPr>
                <a:solidFill>
                  <a:schemeClr val="tx1"/>
                </a:solidFill>
                <a:effectLst/>
              </a:defRPr>
            </a:lvl1pPr>
          </a:lstStyle>
          <a:p>
            <a:pPr rtl="0"/>
            <a:r>
              <a:rPr lang="fr-FR"/>
              <a:t>15/09/2026</a:t>
            </a:r>
          </a:p>
        </p:txBody>
      </p:sp>
      <p:sp>
        <p:nvSpPr>
          <p:cNvPr id="14" name="Espace réservé du numéro de diapositive 31">
            <a:extLst>
              <a:ext uri="{FF2B5EF4-FFF2-40B4-BE49-F238E27FC236}">
                <a16:creationId xmlns:a16="http://schemas.microsoft.com/office/drawing/2014/main" id="{738131C9-BB2B-4B17-B369-266A658BEFCF}"/>
              </a:ext>
            </a:extLst>
          </p:cNvPr>
          <p:cNvSpPr>
            <a:spLocks noGrp="1"/>
          </p:cNvSpPr>
          <p:nvPr>
            <p:ph type="sldNum" sz="quarter" idx="12"/>
          </p:nvPr>
        </p:nvSpPr>
        <p:spPr>
          <a:xfrm>
            <a:off x="10712412" y="6172200"/>
            <a:ext cx="775429" cy="457200"/>
          </a:xfrm>
        </p:spPr>
        <p:txBody>
          <a:bodyPr rtlCol="0"/>
          <a:lstStyle>
            <a:lvl1pPr algn="ctr">
              <a:defRPr>
                <a:solidFill>
                  <a:schemeClr val="tx1">
                    <a:lumMod val="75000"/>
                    <a:lumOff val="25000"/>
                  </a:schemeClr>
                </a:solidFill>
                <a:effectLst/>
              </a:defRPr>
            </a:lvl1pPr>
          </a:lstStyle>
          <a:p>
            <a:pPr algn="ctr" rtl="0"/>
            <a:fld id="{FAEF9944-A4F6-4C59-AEBD-678D6480B8EA}" type="slidenum">
              <a:rPr lang="fr-FR" smtClean="0"/>
              <a:pPr algn="ctr" rtl="0"/>
              <a:t>‹N°›</a:t>
            </a:fld>
            <a:endParaRPr lang="fr-FR"/>
          </a:p>
        </p:txBody>
      </p:sp>
      <p:sp>
        <p:nvSpPr>
          <p:cNvPr id="25" name="Forme libre : Forme 24">
            <a:extLst>
              <a:ext uri="{FF2B5EF4-FFF2-40B4-BE49-F238E27FC236}">
                <a16:creationId xmlns:a16="http://schemas.microsoft.com/office/drawing/2014/main" id="{C3103935-D578-4E74-AD03-634BD4A5615B}"/>
              </a:ext>
              <a:ext uri="{C183D7F6-B498-43B3-948B-1728B52AA6E4}">
                <adec:decorative xmlns:adec="http://schemas.microsoft.com/office/drawing/2017/decorative" val="1"/>
              </a:ext>
            </a:extLst>
          </p:cNvPr>
          <p:cNvSpPr/>
          <p:nvPr userDrawn="1"/>
        </p:nvSpPr>
        <p:spPr>
          <a:xfrm flipH="1">
            <a:off x="359340" y="0"/>
            <a:ext cx="1323453" cy="6858000"/>
          </a:xfrm>
          <a:custGeom>
            <a:avLst/>
            <a:gdLst>
              <a:gd name="connsiteX0" fmla="*/ 28443 w 1323453"/>
              <a:gd name="connsiteY0" fmla="*/ 0 h 6858000"/>
              <a:gd name="connsiteX1" fmla="*/ 10519 w 1323453"/>
              <a:gd name="connsiteY1" fmla="*/ 0 h 6858000"/>
              <a:gd name="connsiteX2" fmla="*/ 37377 w 1323453"/>
              <a:gd name="connsiteY2" fmla="*/ 27367 h 6858000"/>
              <a:gd name="connsiteX3" fmla="*/ 1297455 w 1323453"/>
              <a:gd name="connsiteY3" fmla="*/ 4282319 h 6858000"/>
              <a:gd name="connsiteX4" fmla="*/ 248584 w 1323453"/>
              <a:gd name="connsiteY4" fmla="*/ 6615157 h 6858000"/>
              <a:gd name="connsiteX5" fmla="*/ 0 w 1323453"/>
              <a:gd name="connsiteY5" fmla="*/ 6858000 h 6858000"/>
              <a:gd name="connsiteX6" fmla="*/ 19869 w 1323453"/>
              <a:gd name="connsiteY6" fmla="*/ 6858000 h 6858000"/>
              <a:gd name="connsiteX7" fmla="*/ 267461 w 1323453"/>
              <a:gd name="connsiteY7" fmla="*/ 6616128 h 6858000"/>
              <a:gd name="connsiteX8" fmla="*/ 1316330 w 1323453"/>
              <a:gd name="connsiteY8" fmla="*/ 4283289 h 6858000"/>
              <a:gd name="connsiteX9" fmla="*/ 56253 w 1323453"/>
              <a:gd name="connsiteY9" fmla="*/ 2833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23453" h="6858000">
                <a:moveTo>
                  <a:pt x="28443" y="0"/>
                </a:moveTo>
                <a:lnTo>
                  <a:pt x="10519" y="0"/>
                </a:lnTo>
                <a:lnTo>
                  <a:pt x="37377" y="27367"/>
                </a:lnTo>
                <a:cubicBezTo>
                  <a:pt x="919519" y="995374"/>
                  <a:pt x="1367465" y="2551123"/>
                  <a:pt x="1297455" y="4282319"/>
                </a:cubicBezTo>
                <a:cubicBezTo>
                  <a:pt x="1254252" y="5350659"/>
                  <a:pt x="821705" y="6026831"/>
                  <a:pt x="248584" y="6615157"/>
                </a:cubicBezTo>
                <a:lnTo>
                  <a:pt x="0" y="6858000"/>
                </a:lnTo>
                <a:lnTo>
                  <a:pt x="19869" y="6858000"/>
                </a:lnTo>
                <a:lnTo>
                  <a:pt x="267461" y="6616128"/>
                </a:lnTo>
                <a:cubicBezTo>
                  <a:pt x="840581" y="6027802"/>
                  <a:pt x="1273128" y="5351630"/>
                  <a:pt x="1316330" y="4283289"/>
                </a:cubicBezTo>
                <a:cubicBezTo>
                  <a:pt x="1386340" y="2552094"/>
                  <a:pt x="938396" y="996343"/>
                  <a:pt x="56253" y="28337"/>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342882" rtl="0" eaLnBrk="1" fontAlgn="auto" latinLnBrk="0" hangingPunct="1">
              <a:lnSpc>
                <a:spcPct val="100000"/>
              </a:lnSpc>
              <a:spcBef>
                <a:spcPts val="0"/>
              </a:spcBef>
              <a:spcAft>
                <a:spcPts val="0"/>
              </a:spcAft>
              <a:buClrTx/>
              <a:buSzTx/>
              <a:buFontTx/>
              <a:buNone/>
              <a:tabLst/>
              <a:defRPr/>
            </a:pPr>
            <a:endParaRPr kumimoji="0" lang="fr-FR" sz="1351" b="0" i="0" u="none" strike="noStrike" kern="1200" cap="none" spc="0" normalizeH="0" baseline="0" noProof="0">
              <a:ln>
                <a:noFill/>
              </a:ln>
              <a:solidFill>
                <a:prstClr val="white"/>
              </a:solidFill>
              <a:effectLst/>
              <a:uLnTx/>
              <a:uFillTx/>
              <a:latin typeface="Meiryo"/>
              <a:ea typeface="+mn-ea"/>
              <a:cs typeface="+mn-cs"/>
            </a:endParaRPr>
          </a:p>
        </p:txBody>
      </p:sp>
      <p:sp>
        <p:nvSpPr>
          <p:cNvPr id="29" name="Forme libre : Forme 28">
            <a:extLst>
              <a:ext uri="{FF2B5EF4-FFF2-40B4-BE49-F238E27FC236}">
                <a16:creationId xmlns:a16="http://schemas.microsoft.com/office/drawing/2014/main" id="{AF9FDE73-1B6C-41BC-BDF9-CA5660397890}"/>
              </a:ext>
              <a:ext uri="{C183D7F6-B498-43B3-948B-1728B52AA6E4}">
                <adec:decorative xmlns:adec="http://schemas.microsoft.com/office/drawing/2017/decorative" val="1"/>
              </a:ext>
            </a:extLst>
          </p:cNvPr>
          <p:cNvSpPr/>
          <p:nvPr userDrawn="1"/>
        </p:nvSpPr>
        <p:spPr>
          <a:xfrm>
            <a:off x="550177" y="0"/>
            <a:ext cx="1561993" cy="6858000"/>
          </a:xfrm>
          <a:custGeom>
            <a:avLst/>
            <a:gdLst>
              <a:gd name="connsiteX0" fmla="*/ 1544228 w 1561993"/>
              <a:gd name="connsiteY0" fmla="*/ 0 h 6858000"/>
              <a:gd name="connsiteX1" fmla="*/ 1561993 w 1561993"/>
              <a:gd name="connsiteY1" fmla="*/ 0 h 6858000"/>
              <a:gd name="connsiteX2" fmla="*/ 1540943 w 1561993"/>
              <a:gd name="connsiteY2" fmla="*/ 17040 h 6858000"/>
              <a:gd name="connsiteX3" fmla="*/ 17765 w 1561993"/>
              <a:gd name="connsiteY3" fmla="*/ 4115040 h 6858000"/>
              <a:gd name="connsiteX4" fmla="*/ 1142901 w 1561993"/>
              <a:gd name="connsiteY4" fmla="*/ 6599739 h 6858000"/>
              <a:gd name="connsiteX5" fmla="*/ 1403744 w 1561993"/>
              <a:gd name="connsiteY5" fmla="*/ 6858000 h 6858000"/>
              <a:gd name="connsiteX6" fmla="*/ 1385980 w 1561993"/>
              <a:gd name="connsiteY6" fmla="*/ 6858000 h 6858000"/>
              <a:gd name="connsiteX7" fmla="*/ 1125137 w 1561993"/>
              <a:gd name="connsiteY7" fmla="*/ 6599739 h 6858000"/>
              <a:gd name="connsiteX8" fmla="*/ 0 w 1561993"/>
              <a:gd name="connsiteY8" fmla="*/ 4115040 h 6858000"/>
              <a:gd name="connsiteX9" fmla="*/ 1523178 w 1561993"/>
              <a:gd name="connsiteY9" fmla="*/ 1704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61993" h="6858000">
                <a:moveTo>
                  <a:pt x="1544228" y="0"/>
                </a:moveTo>
                <a:lnTo>
                  <a:pt x="1561993" y="0"/>
                </a:lnTo>
                <a:lnTo>
                  <a:pt x="1540943" y="17040"/>
                </a:lnTo>
                <a:cubicBezTo>
                  <a:pt x="563647" y="857447"/>
                  <a:pt x="17765" y="2378351"/>
                  <a:pt x="17765" y="4115040"/>
                </a:cubicBezTo>
                <a:cubicBezTo>
                  <a:pt x="17765" y="5263323"/>
                  <a:pt x="514810" y="5955416"/>
                  <a:pt x="1142901" y="6599739"/>
                </a:cubicBezTo>
                <a:lnTo>
                  <a:pt x="1403744" y="6858000"/>
                </a:lnTo>
                <a:lnTo>
                  <a:pt x="1385980" y="6858000"/>
                </a:lnTo>
                <a:lnTo>
                  <a:pt x="1125137" y="6599739"/>
                </a:lnTo>
                <a:cubicBezTo>
                  <a:pt x="497046" y="5955416"/>
                  <a:pt x="0" y="5263323"/>
                  <a:pt x="0" y="4115040"/>
                </a:cubicBezTo>
                <a:cubicBezTo>
                  <a:pt x="0" y="2378351"/>
                  <a:pt x="545882" y="857447"/>
                  <a:pt x="1523178" y="17040"/>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fr-FR" sz="1351"/>
          </a:p>
        </p:txBody>
      </p:sp>
      <p:sp>
        <p:nvSpPr>
          <p:cNvPr id="30" name="Forme libre : Forme 29">
            <a:extLst>
              <a:ext uri="{FF2B5EF4-FFF2-40B4-BE49-F238E27FC236}">
                <a16:creationId xmlns:a16="http://schemas.microsoft.com/office/drawing/2014/main" id="{372902A6-3D21-43DD-95F6-88542794C4D0}"/>
              </a:ext>
              <a:ext uri="{C183D7F6-B498-43B3-948B-1728B52AA6E4}">
                <adec:decorative xmlns:adec="http://schemas.microsoft.com/office/drawing/2017/decorative" val="1"/>
              </a:ext>
            </a:extLst>
          </p:cNvPr>
          <p:cNvSpPr/>
          <p:nvPr userDrawn="1"/>
        </p:nvSpPr>
        <p:spPr>
          <a:xfrm>
            <a:off x="9291101" y="0"/>
            <a:ext cx="1825312" cy="6858000"/>
          </a:xfrm>
          <a:custGeom>
            <a:avLst/>
            <a:gdLst>
              <a:gd name="connsiteX0" fmla="*/ 516683 w 1825312"/>
              <a:gd name="connsiteY0" fmla="*/ 0 h 6858000"/>
              <a:gd name="connsiteX1" fmla="*/ 541088 w 1825312"/>
              <a:gd name="connsiteY1" fmla="*/ 0 h 6858000"/>
              <a:gd name="connsiteX2" fmla="*/ 626170 w 1825312"/>
              <a:gd name="connsiteY2" fmla="*/ 99144 h 6858000"/>
              <a:gd name="connsiteX3" fmla="*/ 1825312 w 1825312"/>
              <a:gd name="connsiteY3" fmla="*/ 3859833 h 6858000"/>
              <a:gd name="connsiteX4" fmla="*/ 279633 w 1825312"/>
              <a:gd name="connsiteY4" fmla="*/ 6651338 h 6858000"/>
              <a:gd name="connsiteX5" fmla="*/ 24403 w 1825312"/>
              <a:gd name="connsiteY5" fmla="*/ 6858000 h 6858000"/>
              <a:gd name="connsiteX6" fmla="*/ 0 w 1825312"/>
              <a:gd name="connsiteY6" fmla="*/ 6858000 h 6858000"/>
              <a:gd name="connsiteX7" fmla="*/ 255230 w 1825312"/>
              <a:gd name="connsiteY7" fmla="*/ 6651338 h 6858000"/>
              <a:gd name="connsiteX8" fmla="*/ 1800907 w 1825312"/>
              <a:gd name="connsiteY8" fmla="*/ 3859833 h 6858000"/>
              <a:gd name="connsiteX9" fmla="*/ 601765 w 1825312"/>
              <a:gd name="connsiteY9" fmla="*/ 9914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25312" h="6858000">
                <a:moveTo>
                  <a:pt x="516683" y="0"/>
                </a:moveTo>
                <a:lnTo>
                  <a:pt x="541088" y="0"/>
                </a:lnTo>
                <a:lnTo>
                  <a:pt x="626170" y="99144"/>
                </a:lnTo>
                <a:cubicBezTo>
                  <a:pt x="1403484" y="1069501"/>
                  <a:pt x="1825312" y="2396484"/>
                  <a:pt x="1825312" y="3859833"/>
                </a:cubicBezTo>
                <a:cubicBezTo>
                  <a:pt x="1825312" y="5149904"/>
                  <a:pt x="1142485" y="5927455"/>
                  <a:pt x="279633" y="6651338"/>
                </a:cubicBezTo>
                <a:lnTo>
                  <a:pt x="24403" y="6858000"/>
                </a:lnTo>
                <a:lnTo>
                  <a:pt x="0" y="6858000"/>
                </a:lnTo>
                <a:lnTo>
                  <a:pt x="255230" y="6651338"/>
                </a:lnTo>
                <a:cubicBezTo>
                  <a:pt x="1118082" y="5927455"/>
                  <a:pt x="1800907" y="5149904"/>
                  <a:pt x="1800907" y="3859833"/>
                </a:cubicBezTo>
                <a:cubicBezTo>
                  <a:pt x="1800907" y="2396484"/>
                  <a:pt x="1379079" y="1069501"/>
                  <a:pt x="601765" y="99144"/>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fr-FR" sz="1351"/>
          </a:p>
        </p:txBody>
      </p:sp>
      <p:sp>
        <p:nvSpPr>
          <p:cNvPr id="31" name="Forme libre : Forme 30">
            <a:extLst>
              <a:ext uri="{FF2B5EF4-FFF2-40B4-BE49-F238E27FC236}">
                <a16:creationId xmlns:a16="http://schemas.microsoft.com/office/drawing/2014/main" id="{F0B134F2-3D84-48E8-B16A-0DBCF9E8DC9D}"/>
              </a:ext>
              <a:ext uri="{C183D7F6-B498-43B3-948B-1728B52AA6E4}">
                <adec:decorative xmlns:adec="http://schemas.microsoft.com/office/drawing/2017/decorative" val="1"/>
              </a:ext>
            </a:extLst>
          </p:cNvPr>
          <p:cNvSpPr/>
          <p:nvPr userDrawn="1"/>
        </p:nvSpPr>
        <p:spPr>
          <a:xfrm>
            <a:off x="9437338" y="0"/>
            <a:ext cx="1904279" cy="6858000"/>
          </a:xfrm>
          <a:custGeom>
            <a:avLst/>
            <a:gdLst>
              <a:gd name="connsiteX0" fmla="*/ 624262 w 1775065"/>
              <a:gd name="connsiteY0" fmla="*/ 0 h 6858000"/>
              <a:gd name="connsiteX1" fmla="*/ 642233 w 1775065"/>
              <a:gd name="connsiteY1" fmla="*/ 0 h 6858000"/>
              <a:gd name="connsiteX2" fmla="*/ 673003 w 1775065"/>
              <a:gd name="connsiteY2" fmla="*/ 35111 h 6858000"/>
              <a:gd name="connsiteX3" fmla="*/ 1767974 w 1775065"/>
              <a:gd name="connsiteY3" fmla="*/ 3968278 h 6858000"/>
              <a:gd name="connsiteX4" fmla="*/ 115603 w 1775065"/>
              <a:gd name="connsiteY4" fmla="*/ 6776131 h 6858000"/>
              <a:gd name="connsiteX5" fmla="*/ 19890 w 1775065"/>
              <a:gd name="connsiteY5" fmla="*/ 6858000 h 6858000"/>
              <a:gd name="connsiteX6" fmla="*/ 0 w 1775065"/>
              <a:gd name="connsiteY6" fmla="*/ 6858000 h 6858000"/>
              <a:gd name="connsiteX7" fmla="*/ 96809 w 1775065"/>
              <a:gd name="connsiteY7" fmla="*/ 6775193 h 6858000"/>
              <a:gd name="connsiteX8" fmla="*/ 1749182 w 1775065"/>
              <a:gd name="connsiteY8" fmla="*/ 3967340 h 6858000"/>
              <a:gd name="connsiteX9" fmla="*/ 654209 w 1775065"/>
              <a:gd name="connsiteY9" fmla="*/ 3417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75065" h="6858000">
                <a:moveTo>
                  <a:pt x="624262" y="0"/>
                </a:moveTo>
                <a:lnTo>
                  <a:pt x="642233" y="0"/>
                </a:lnTo>
                <a:lnTo>
                  <a:pt x="673003" y="35111"/>
                </a:lnTo>
                <a:cubicBezTo>
                  <a:pt x="1445427" y="977982"/>
                  <a:pt x="1833320" y="2398562"/>
                  <a:pt x="1767974" y="3968278"/>
                </a:cubicBezTo>
                <a:cubicBezTo>
                  <a:pt x="1710622" y="5345972"/>
                  <a:pt x="964135" y="6049363"/>
                  <a:pt x="115603" y="6776131"/>
                </a:cubicBezTo>
                <a:lnTo>
                  <a:pt x="19890" y="6858000"/>
                </a:lnTo>
                <a:lnTo>
                  <a:pt x="0" y="6858000"/>
                </a:lnTo>
                <a:lnTo>
                  <a:pt x="96809" y="6775193"/>
                </a:lnTo>
                <a:cubicBezTo>
                  <a:pt x="945341" y="6048424"/>
                  <a:pt x="1691828" y="5345034"/>
                  <a:pt x="1749182" y="3967340"/>
                </a:cubicBezTo>
                <a:cubicBezTo>
                  <a:pt x="1814528" y="2397623"/>
                  <a:pt x="1426634" y="977044"/>
                  <a:pt x="654209" y="34172"/>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342882" rtl="0" eaLnBrk="1" fontAlgn="auto" latinLnBrk="0" hangingPunct="1">
              <a:lnSpc>
                <a:spcPct val="100000"/>
              </a:lnSpc>
              <a:spcBef>
                <a:spcPts val="0"/>
              </a:spcBef>
              <a:spcAft>
                <a:spcPts val="0"/>
              </a:spcAft>
              <a:buClrTx/>
              <a:buSzTx/>
              <a:buFontTx/>
              <a:buNone/>
              <a:tabLst/>
              <a:defRPr/>
            </a:pPr>
            <a:endParaRPr kumimoji="0" lang="fr-FR" sz="1351" b="0" i="0" u="none" strike="noStrike" kern="1200" cap="none" spc="0" normalizeH="0" baseline="0" noProof="0">
              <a:ln>
                <a:noFill/>
              </a:ln>
              <a:solidFill>
                <a:prstClr val="white"/>
              </a:solidFill>
              <a:effectLst/>
              <a:uLnTx/>
              <a:uFillTx/>
              <a:latin typeface="Meiryo"/>
              <a:ea typeface="+mn-ea"/>
              <a:cs typeface="+mn-cs"/>
            </a:endParaRPr>
          </a:p>
        </p:txBody>
      </p:sp>
    </p:spTree>
    <p:extLst>
      <p:ext uri="{BB962C8B-B14F-4D97-AF65-F5344CB8AC3E}">
        <p14:creationId xmlns:p14="http://schemas.microsoft.com/office/powerpoint/2010/main" val="2609877986"/>
      </p:ext>
    </p:extLst>
  </p:cSld>
  <p:clrMapOvr>
    <a:masterClrMapping/>
  </p:clrMapOvr>
  <p:extLst>
    <p:ext uri="{DCECCB84-F9BA-43D5-87BE-67443E8EF086}">
      <p15:sldGuideLst xmlns:p15="http://schemas.microsoft.com/office/powerpoint/2012/main">
        <p15:guide id="1" orient="horz" pos="4056">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Fermeture">
    <p:spTree>
      <p:nvGrpSpPr>
        <p:cNvPr id="1" name=""/>
        <p:cNvGrpSpPr/>
        <p:nvPr/>
      </p:nvGrpSpPr>
      <p:grpSpPr>
        <a:xfrm>
          <a:off x="0" y="0"/>
          <a:ext cx="0" cy="0"/>
          <a:chOff x="0" y="0"/>
          <a:chExt cx="0" cy="0"/>
        </a:xfrm>
      </p:grpSpPr>
      <p:sp>
        <p:nvSpPr>
          <p:cNvPr id="9" name="Forme libre : Forme 8" descr="Tag=AccentColor&#10;Flavor=Light&#10;Target=Fill">
            <a:extLst>
              <a:ext uri="{FF2B5EF4-FFF2-40B4-BE49-F238E27FC236}">
                <a16:creationId xmlns:a16="http://schemas.microsoft.com/office/drawing/2014/main" id="{6E9FA88B-AFEE-4852-B85E-7E7C8AF78BFF}"/>
              </a:ext>
            </a:extLst>
          </p:cNvPr>
          <p:cNvSpPr/>
          <p:nvPr userDrawn="1"/>
        </p:nvSpPr>
        <p:spPr>
          <a:xfrm>
            <a:off x="0" y="0"/>
            <a:ext cx="12192000" cy="2347414"/>
          </a:xfrm>
          <a:custGeom>
            <a:avLst/>
            <a:gdLst>
              <a:gd name="connsiteX0" fmla="*/ 0 w 12192000"/>
              <a:gd name="connsiteY0" fmla="*/ 0 h 2347414"/>
              <a:gd name="connsiteX1" fmla="*/ 12192000 w 12192000"/>
              <a:gd name="connsiteY1" fmla="*/ 0 h 2347414"/>
              <a:gd name="connsiteX2" fmla="*/ 12192000 w 12192000"/>
              <a:gd name="connsiteY2" fmla="*/ 1736458 h 2347414"/>
              <a:gd name="connsiteX3" fmla="*/ 11967601 w 12192000"/>
              <a:gd name="connsiteY3" fmla="*/ 1784034 h 2347414"/>
              <a:gd name="connsiteX4" fmla="*/ 10829000 w 12192000"/>
              <a:gd name="connsiteY4" fmla="*/ 1983294 h 2347414"/>
              <a:gd name="connsiteX5" fmla="*/ 10743779 w 12192000"/>
              <a:gd name="connsiteY5" fmla="*/ 1996027 h 2347414"/>
              <a:gd name="connsiteX6" fmla="*/ 10829254 w 12192000"/>
              <a:gd name="connsiteY6" fmla="*/ 1987751 h 2347414"/>
              <a:gd name="connsiteX7" fmla="*/ 10847162 w 12192000"/>
              <a:gd name="connsiteY7" fmla="*/ 1988388 h 2347414"/>
              <a:gd name="connsiteX8" fmla="*/ 11575155 w 12192000"/>
              <a:gd name="connsiteY8" fmla="*/ 1921415 h 2347414"/>
              <a:gd name="connsiteX9" fmla="*/ 12192000 w 12192000"/>
              <a:gd name="connsiteY9" fmla="*/ 1851213 h 2347414"/>
              <a:gd name="connsiteX10" fmla="*/ 12192000 w 12192000"/>
              <a:gd name="connsiteY10" fmla="*/ 1907356 h 2347414"/>
              <a:gd name="connsiteX11" fmla="*/ 12035532 w 12192000"/>
              <a:gd name="connsiteY11" fmla="*/ 1927033 h 2347414"/>
              <a:gd name="connsiteX12" fmla="*/ 11576932 w 12192000"/>
              <a:gd name="connsiteY12" fmla="*/ 1976291 h 2347414"/>
              <a:gd name="connsiteX13" fmla="*/ 10627316 w 12192000"/>
              <a:gd name="connsiteY13" fmla="*/ 2061470 h 2347414"/>
              <a:gd name="connsiteX14" fmla="*/ 9804196 w 12192000"/>
              <a:gd name="connsiteY14" fmla="*/ 2123478 h 2347414"/>
              <a:gd name="connsiteX15" fmla="*/ 9243851 w 12192000"/>
              <a:gd name="connsiteY15" fmla="*/ 2180008 h 2347414"/>
              <a:gd name="connsiteX16" fmla="*/ 8731259 w 12192000"/>
              <a:gd name="connsiteY16" fmla="*/ 2225081 h 2347414"/>
              <a:gd name="connsiteX17" fmla="*/ 8065752 w 12192000"/>
              <a:gd name="connsiteY17" fmla="*/ 2271681 h 2347414"/>
              <a:gd name="connsiteX18" fmla="*/ 7658065 w 12192000"/>
              <a:gd name="connsiteY18" fmla="*/ 2292562 h 2347414"/>
              <a:gd name="connsiteX19" fmla="*/ 6531024 w 12192000"/>
              <a:gd name="connsiteY19" fmla="*/ 2324138 h 2347414"/>
              <a:gd name="connsiteX20" fmla="*/ 6178331 w 12192000"/>
              <a:gd name="connsiteY20" fmla="*/ 2345655 h 2347414"/>
              <a:gd name="connsiteX21" fmla="*/ 5977282 w 12192000"/>
              <a:gd name="connsiteY21" fmla="*/ 2344127 h 2347414"/>
              <a:gd name="connsiteX22" fmla="*/ 5367658 w 12192000"/>
              <a:gd name="connsiteY22" fmla="*/ 2329230 h 2347414"/>
              <a:gd name="connsiteX23" fmla="*/ 4387306 w 12192000"/>
              <a:gd name="connsiteY23" fmla="*/ 2288614 h 2347414"/>
              <a:gd name="connsiteX24" fmla="*/ 4180287 w 12192000"/>
              <a:gd name="connsiteY24" fmla="*/ 2280211 h 2347414"/>
              <a:gd name="connsiteX25" fmla="*/ 3842199 w 12192000"/>
              <a:gd name="connsiteY25" fmla="*/ 2257039 h 2347414"/>
              <a:gd name="connsiteX26" fmla="*/ 3730309 w 12192000"/>
              <a:gd name="connsiteY26" fmla="*/ 2251182 h 2347414"/>
              <a:gd name="connsiteX27" fmla="*/ 3425496 w 12192000"/>
              <a:gd name="connsiteY27" fmla="*/ 2231320 h 2347414"/>
              <a:gd name="connsiteX28" fmla="*/ 3076106 w 12192000"/>
              <a:gd name="connsiteY28" fmla="*/ 2201781 h 2347414"/>
              <a:gd name="connsiteX29" fmla="*/ 2819682 w 12192000"/>
              <a:gd name="connsiteY29" fmla="*/ 2182427 h 2347414"/>
              <a:gd name="connsiteX30" fmla="*/ 2525539 w 12192000"/>
              <a:gd name="connsiteY30" fmla="*/ 2152888 h 2347414"/>
              <a:gd name="connsiteX31" fmla="*/ 2311915 w 12192000"/>
              <a:gd name="connsiteY31" fmla="*/ 2133536 h 2347414"/>
              <a:gd name="connsiteX32" fmla="*/ 2054223 w 12192000"/>
              <a:gd name="connsiteY32" fmla="*/ 2104760 h 2347414"/>
              <a:gd name="connsiteX33" fmla="*/ 1865367 w 12192000"/>
              <a:gd name="connsiteY33" fmla="*/ 2084770 h 2347414"/>
              <a:gd name="connsiteX34" fmla="*/ 1629263 w 12192000"/>
              <a:gd name="connsiteY34" fmla="*/ 2055996 h 2347414"/>
              <a:gd name="connsiteX35" fmla="*/ 1458823 w 12192000"/>
              <a:gd name="connsiteY35" fmla="*/ 2035751 h 2347414"/>
              <a:gd name="connsiteX36" fmla="*/ 1241390 w 12192000"/>
              <a:gd name="connsiteY36" fmla="*/ 2007103 h 2347414"/>
              <a:gd name="connsiteX37" fmla="*/ 1047453 w 12192000"/>
              <a:gd name="connsiteY37" fmla="*/ 1980748 h 2347414"/>
              <a:gd name="connsiteX38" fmla="*/ 814907 w 12192000"/>
              <a:gd name="connsiteY38" fmla="*/ 1949045 h 2347414"/>
              <a:gd name="connsiteX39" fmla="*/ 592649 w 12192000"/>
              <a:gd name="connsiteY39" fmla="*/ 1913776 h 2347414"/>
              <a:gd name="connsiteX40" fmla="*/ 343591 w 12192000"/>
              <a:gd name="connsiteY40" fmla="*/ 1872650 h 2347414"/>
              <a:gd name="connsiteX41" fmla="*/ 35731 w 12192000"/>
              <a:gd name="connsiteY41" fmla="*/ 1821722 h 2347414"/>
              <a:gd name="connsiteX42" fmla="*/ 0 w 12192000"/>
              <a:gd name="connsiteY42" fmla="*/ 1814848 h 2347414"/>
              <a:gd name="connsiteX43" fmla="*/ 0 w 12192000"/>
              <a:gd name="connsiteY43" fmla="*/ 1758489 h 2347414"/>
              <a:gd name="connsiteX44" fmla="*/ 274248 w 12192000"/>
              <a:gd name="connsiteY44" fmla="*/ 1808735 h 2347414"/>
              <a:gd name="connsiteX45" fmla="*/ 498157 w 12192000"/>
              <a:gd name="connsiteY45" fmla="*/ 1846167 h 2347414"/>
              <a:gd name="connsiteX46" fmla="*/ 722828 w 12192000"/>
              <a:gd name="connsiteY46" fmla="*/ 1878635 h 2347414"/>
              <a:gd name="connsiteX47" fmla="*/ 949913 w 12192000"/>
              <a:gd name="connsiteY47" fmla="*/ 1912375 h 2347414"/>
              <a:gd name="connsiteX48" fmla="*/ 1195414 w 12192000"/>
              <a:gd name="connsiteY48" fmla="*/ 1947516 h 2347414"/>
              <a:gd name="connsiteX49" fmla="*/ 1342867 w 12192000"/>
              <a:gd name="connsiteY49" fmla="*/ 1968397 h 2347414"/>
              <a:gd name="connsiteX50" fmla="*/ 1518007 w 12192000"/>
              <a:gd name="connsiteY50" fmla="*/ 1988006 h 2347414"/>
              <a:gd name="connsiteX51" fmla="*/ 1701403 w 12192000"/>
              <a:gd name="connsiteY51" fmla="*/ 2010669 h 2347414"/>
              <a:gd name="connsiteX52" fmla="*/ 1879210 w 12192000"/>
              <a:gd name="connsiteY52" fmla="*/ 2031167 h 2347414"/>
              <a:gd name="connsiteX53" fmla="*/ 2068702 w 12192000"/>
              <a:gd name="connsiteY53" fmla="*/ 2052940 h 2347414"/>
              <a:gd name="connsiteX54" fmla="*/ 2212090 w 12192000"/>
              <a:gd name="connsiteY54" fmla="*/ 2067583 h 2347414"/>
              <a:gd name="connsiteX55" fmla="*/ 2416949 w 12192000"/>
              <a:gd name="connsiteY55" fmla="*/ 2089609 h 2347414"/>
              <a:gd name="connsiteX56" fmla="*/ 2582055 w 12192000"/>
              <a:gd name="connsiteY56" fmla="*/ 2105397 h 2347414"/>
              <a:gd name="connsiteX57" fmla="*/ 2802282 w 12192000"/>
              <a:gd name="connsiteY57" fmla="*/ 2126405 h 2347414"/>
              <a:gd name="connsiteX58" fmla="*/ 2984916 w 12192000"/>
              <a:gd name="connsiteY58" fmla="*/ 2141684 h 2347414"/>
              <a:gd name="connsiteX59" fmla="*/ 3241847 w 12192000"/>
              <a:gd name="connsiteY59" fmla="*/ 2164094 h 2347414"/>
              <a:gd name="connsiteX60" fmla="*/ 3439848 w 12192000"/>
              <a:gd name="connsiteY60" fmla="*/ 2176826 h 2347414"/>
              <a:gd name="connsiteX61" fmla="*/ 3658678 w 12192000"/>
              <a:gd name="connsiteY61" fmla="*/ 2194523 h 2347414"/>
              <a:gd name="connsiteX62" fmla="*/ 3881317 w 12192000"/>
              <a:gd name="connsiteY62" fmla="*/ 2206491 h 2347414"/>
              <a:gd name="connsiteX63" fmla="*/ 4148916 w 12192000"/>
              <a:gd name="connsiteY63" fmla="*/ 2225081 h 2347414"/>
              <a:gd name="connsiteX64" fmla="*/ 4468337 w 12192000"/>
              <a:gd name="connsiteY64" fmla="*/ 2237813 h 2347414"/>
              <a:gd name="connsiteX65" fmla="*/ 4605375 w 12192000"/>
              <a:gd name="connsiteY65" fmla="*/ 2240232 h 2347414"/>
              <a:gd name="connsiteX66" fmla="*/ 4527647 w 12192000"/>
              <a:gd name="connsiteY66" fmla="*/ 2236412 h 2347414"/>
              <a:gd name="connsiteX67" fmla="*/ 4175589 w 12192000"/>
              <a:gd name="connsiteY67" fmla="*/ 2212985 h 2347414"/>
              <a:gd name="connsiteX68" fmla="*/ 3988255 w 12192000"/>
              <a:gd name="connsiteY68" fmla="*/ 2200253 h 2347414"/>
              <a:gd name="connsiteX69" fmla="*/ 3686492 w 12192000"/>
              <a:gd name="connsiteY69" fmla="*/ 2176062 h 2347414"/>
              <a:gd name="connsiteX70" fmla="*/ 3517320 w 12192000"/>
              <a:gd name="connsiteY70" fmla="*/ 2163330 h 2347414"/>
              <a:gd name="connsiteX71" fmla="*/ 3258357 w 12192000"/>
              <a:gd name="connsiteY71" fmla="*/ 2139519 h 2347414"/>
              <a:gd name="connsiteX72" fmla="*/ 3101506 w 12192000"/>
              <a:gd name="connsiteY72" fmla="*/ 2126787 h 2347414"/>
              <a:gd name="connsiteX73" fmla="*/ 2809395 w 12192000"/>
              <a:gd name="connsiteY73" fmla="*/ 2097502 h 2347414"/>
              <a:gd name="connsiteX74" fmla="*/ 2598566 w 12192000"/>
              <a:gd name="connsiteY74" fmla="*/ 2078532 h 2347414"/>
              <a:gd name="connsiteX75" fmla="*/ 2337444 w 12192000"/>
              <a:gd name="connsiteY75" fmla="*/ 2048611 h 2347414"/>
              <a:gd name="connsiteX76" fmla="*/ 2091054 w 12192000"/>
              <a:gd name="connsiteY76" fmla="*/ 2023146 h 2347414"/>
              <a:gd name="connsiteX77" fmla="*/ 1755761 w 12192000"/>
              <a:gd name="connsiteY77" fmla="*/ 1981384 h 2347414"/>
              <a:gd name="connsiteX78" fmla="*/ 1441169 w 12192000"/>
              <a:gd name="connsiteY78" fmla="*/ 1943824 h 2347414"/>
              <a:gd name="connsiteX79" fmla="*/ 1017607 w 12192000"/>
              <a:gd name="connsiteY79" fmla="*/ 1883345 h 2347414"/>
              <a:gd name="connsiteX80" fmla="*/ 594427 w 12192000"/>
              <a:gd name="connsiteY80" fmla="*/ 1821849 h 2347414"/>
              <a:gd name="connsiteX81" fmla="*/ 200711 w 12192000"/>
              <a:gd name="connsiteY81" fmla="*/ 1755132 h 2347414"/>
              <a:gd name="connsiteX82" fmla="*/ 0 w 12192000"/>
              <a:gd name="connsiteY82" fmla="*/ 1718743 h 2347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12192000" h="2347414">
                <a:moveTo>
                  <a:pt x="0" y="0"/>
                </a:moveTo>
                <a:lnTo>
                  <a:pt x="12192000" y="0"/>
                </a:lnTo>
                <a:lnTo>
                  <a:pt x="12192000" y="1736458"/>
                </a:lnTo>
                <a:lnTo>
                  <a:pt x="11967601" y="1784034"/>
                </a:lnTo>
                <a:cubicBezTo>
                  <a:pt x="11589888" y="1859409"/>
                  <a:pt x="11209762" y="1923961"/>
                  <a:pt x="10829000" y="1983294"/>
                </a:cubicBezTo>
                <a:lnTo>
                  <a:pt x="10743779" y="1996027"/>
                </a:lnTo>
                <a:cubicBezTo>
                  <a:pt x="10772495" y="1996778"/>
                  <a:pt x="10801211" y="1993989"/>
                  <a:pt x="10829254" y="1987751"/>
                </a:cubicBezTo>
                <a:cubicBezTo>
                  <a:pt x="10835198" y="1988337"/>
                  <a:pt x="10841180" y="1988553"/>
                  <a:pt x="10847162" y="1988388"/>
                </a:cubicBezTo>
                <a:cubicBezTo>
                  <a:pt x="11090123" y="1968907"/>
                  <a:pt x="11332703" y="1945734"/>
                  <a:pt x="11575155" y="1921415"/>
                </a:cubicBezTo>
                <a:lnTo>
                  <a:pt x="12192000" y="1851213"/>
                </a:lnTo>
                <a:lnTo>
                  <a:pt x="12192000" y="1907356"/>
                </a:lnTo>
                <a:lnTo>
                  <a:pt x="12035532" y="1927033"/>
                </a:lnTo>
                <a:cubicBezTo>
                  <a:pt x="11882793" y="1944747"/>
                  <a:pt x="11729910" y="1961077"/>
                  <a:pt x="11576932" y="1976291"/>
                </a:cubicBezTo>
                <a:cubicBezTo>
                  <a:pt x="11260690" y="2008122"/>
                  <a:pt x="10944193" y="2037279"/>
                  <a:pt x="10627316" y="2061470"/>
                </a:cubicBezTo>
                <a:cubicBezTo>
                  <a:pt x="10352985" y="2082351"/>
                  <a:pt x="10078401" y="2100431"/>
                  <a:pt x="9804196" y="2123478"/>
                </a:cubicBezTo>
                <a:cubicBezTo>
                  <a:pt x="9617118" y="2139137"/>
                  <a:pt x="9430675" y="2161674"/>
                  <a:pt x="9243851" y="2180008"/>
                </a:cubicBezTo>
                <a:cubicBezTo>
                  <a:pt x="9073157" y="2196433"/>
                  <a:pt x="8902207" y="2211966"/>
                  <a:pt x="8731259" y="2225081"/>
                </a:cubicBezTo>
                <a:cubicBezTo>
                  <a:pt x="8509507" y="2242054"/>
                  <a:pt x="8287667" y="2257586"/>
                  <a:pt x="8065752" y="2271681"/>
                </a:cubicBezTo>
                <a:cubicBezTo>
                  <a:pt x="7929984" y="2280466"/>
                  <a:pt x="7793961" y="2285814"/>
                  <a:pt x="7658065" y="2292562"/>
                </a:cubicBezTo>
                <a:cubicBezTo>
                  <a:pt x="7282640" y="2311661"/>
                  <a:pt x="6906704" y="2314208"/>
                  <a:pt x="6531024" y="2324138"/>
                </a:cubicBezTo>
                <a:cubicBezTo>
                  <a:pt x="6413417" y="2327322"/>
                  <a:pt x="6295937" y="2338399"/>
                  <a:pt x="6178331" y="2345655"/>
                </a:cubicBezTo>
                <a:cubicBezTo>
                  <a:pt x="6111271" y="2349730"/>
                  <a:pt x="6044342" y="2345655"/>
                  <a:pt x="5977282" y="2344127"/>
                </a:cubicBezTo>
                <a:cubicBezTo>
                  <a:pt x="5774073" y="2338908"/>
                  <a:pt x="5570866" y="2334960"/>
                  <a:pt x="5367658" y="2329230"/>
                </a:cubicBezTo>
                <a:cubicBezTo>
                  <a:pt x="5040746" y="2319809"/>
                  <a:pt x="4713963" y="2306274"/>
                  <a:pt x="4387306" y="2288614"/>
                </a:cubicBezTo>
                <a:cubicBezTo>
                  <a:pt x="4318342" y="2284796"/>
                  <a:pt x="4249253" y="2284286"/>
                  <a:pt x="4180287" y="2280211"/>
                </a:cubicBezTo>
                <a:cubicBezTo>
                  <a:pt x="4067634" y="2273463"/>
                  <a:pt x="3954980" y="2265060"/>
                  <a:pt x="3842199" y="2257039"/>
                </a:cubicBezTo>
                <a:cubicBezTo>
                  <a:pt x="3804988" y="2254492"/>
                  <a:pt x="3767648" y="2254620"/>
                  <a:pt x="3730309" y="2251182"/>
                </a:cubicBezTo>
                <a:cubicBezTo>
                  <a:pt x="3628704" y="2242142"/>
                  <a:pt x="3527101" y="2238449"/>
                  <a:pt x="3425496" y="2231320"/>
                </a:cubicBezTo>
                <a:cubicBezTo>
                  <a:pt x="3308906" y="2222534"/>
                  <a:pt x="3192569" y="2211330"/>
                  <a:pt x="3076106" y="2201781"/>
                </a:cubicBezTo>
                <a:cubicBezTo>
                  <a:pt x="2990757" y="2194905"/>
                  <a:pt x="2905157" y="2190067"/>
                  <a:pt x="2819682" y="2182427"/>
                </a:cubicBezTo>
                <a:cubicBezTo>
                  <a:pt x="2721507" y="2173515"/>
                  <a:pt x="2623586" y="2162311"/>
                  <a:pt x="2525539" y="2152888"/>
                </a:cubicBezTo>
                <a:cubicBezTo>
                  <a:pt x="2454289" y="2145886"/>
                  <a:pt x="2383038" y="2140920"/>
                  <a:pt x="2311915" y="2133536"/>
                </a:cubicBezTo>
                <a:cubicBezTo>
                  <a:pt x="2225933" y="2124749"/>
                  <a:pt x="2140204" y="2114182"/>
                  <a:pt x="2054223" y="2104760"/>
                </a:cubicBezTo>
                <a:cubicBezTo>
                  <a:pt x="1990719" y="2097758"/>
                  <a:pt x="1928233" y="2092028"/>
                  <a:pt x="1865367" y="2084770"/>
                </a:cubicBezTo>
                <a:cubicBezTo>
                  <a:pt x="1786622" y="2075603"/>
                  <a:pt x="1708006" y="2065545"/>
                  <a:pt x="1629263" y="2055996"/>
                </a:cubicBezTo>
                <a:cubicBezTo>
                  <a:pt x="1572492" y="2049120"/>
                  <a:pt x="1515595" y="2043264"/>
                  <a:pt x="1458823" y="2035751"/>
                </a:cubicBezTo>
                <a:cubicBezTo>
                  <a:pt x="1386303" y="2026585"/>
                  <a:pt x="1313784" y="2016780"/>
                  <a:pt x="1241390" y="2007103"/>
                </a:cubicBezTo>
                <a:lnTo>
                  <a:pt x="1047453" y="1980748"/>
                </a:lnTo>
                <a:cubicBezTo>
                  <a:pt x="969980" y="1970180"/>
                  <a:pt x="892254" y="1960377"/>
                  <a:pt x="814907" y="1949045"/>
                </a:cubicBezTo>
                <a:cubicBezTo>
                  <a:pt x="740609" y="1938094"/>
                  <a:pt x="666692" y="1925744"/>
                  <a:pt x="592649" y="1913776"/>
                </a:cubicBezTo>
                <a:cubicBezTo>
                  <a:pt x="509587" y="1900280"/>
                  <a:pt x="426653" y="1886274"/>
                  <a:pt x="343591" y="1872650"/>
                </a:cubicBezTo>
                <a:cubicBezTo>
                  <a:pt x="240972" y="1855716"/>
                  <a:pt x="138225" y="1839673"/>
                  <a:pt x="35731" y="1821722"/>
                </a:cubicBezTo>
                <a:lnTo>
                  <a:pt x="0" y="1814848"/>
                </a:lnTo>
                <a:lnTo>
                  <a:pt x="0" y="1758489"/>
                </a:lnTo>
                <a:lnTo>
                  <a:pt x="274248" y="1808735"/>
                </a:lnTo>
                <a:cubicBezTo>
                  <a:pt x="348926" y="1821467"/>
                  <a:pt x="423604" y="1832798"/>
                  <a:pt x="498157" y="1846167"/>
                </a:cubicBezTo>
                <a:cubicBezTo>
                  <a:pt x="572708" y="1859536"/>
                  <a:pt x="647896" y="1867813"/>
                  <a:pt x="722828" y="1878635"/>
                </a:cubicBezTo>
                <a:cubicBezTo>
                  <a:pt x="797762" y="1889457"/>
                  <a:pt x="874219" y="1901426"/>
                  <a:pt x="949913" y="1912375"/>
                </a:cubicBezTo>
                <a:cubicBezTo>
                  <a:pt x="1031704" y="1924343"/>
                  <a:pt x="1113496" y="1935802"/>
                  <a:pt x="1195414" y="1947516"/>
                </a:cubicBezTo>
                <a:cubicBezTo>
                  <a:pt x="1244566" y="1954519"/>
                  <a:pt x="1293589" y="1962285"/>
                  <a:pt x="1342867" y="1968397"/>
                </a:cubicBezTo>
                <a:cubicBezTo>
                  <a:pt x="1401162" y="1975656"/>
                  <a:pt x="1459712" y="1981130"/>
                  <a:pt x="1518007" y="1988006"/>
                </a:cubicBezTo>
                <a:cubicBezTo>
                  <a:pt x="1579224" y="1995263"/>
                  <a:pt x="1640186" y="2003411"/>
                  <a:pt x="1701403" y="2010669"/>
                </a:cubicBezTo>
                <a:cubicBezTo>
                  <a:pt x="1762618" y="2017926"/>
                  <a:pt x="1820279" y="2024292"/>
                  <a:pt x="1879210" y="2031167"/>
                </a:cubicBezTo>
                <a:cubicBezTo>
                  <a:pt x="1942712" y="2038425"/>
                  <a:pt x="2006214" y="2046064"/>
                  <a:pt x="2068702" y="2052940"/>
                </a:cubicBezTo>
                <a:cubicBezTo>
                  <a:pt x="2116455" y="2058160"/>
                  <a:pt x="2164335" y="2062362"/>
                  <a:pt x="2212090" y="2067583"/>
                </a:cubicBezTo>
                <a:cubicBezTo>
                  <a:pt x="2280419" y="2074967"/>
                  <a:pt x="2348493" y="2085152"/>
                  <a:pt x="2416949" y="2089609"/>
                </a:cubicBezTo>
                <a:cubicBezTo>
                  <a:pt x="2472070" y="2093302"/>
                  <a:pt x="2526936" y="2099540"/>
                  <a:pt x="2582055" y="2105397"/>
                </a:cubicBezTo>
                <a:cubicBezTo>
                  <a:pt x="2655337" y="2113291"/>
                  <a:pt x="2729001" y="2119785"/>
                  <a:pt x="2802282" y="2126405"/>
                </a:cubicBezTo>
                <a:cubicBezTo>
                  <a:pt x="2862991" y="2131753"/>
                  <a:pt x="2924207" y="2136337"/>
                  <a:pt x="2984916" y="2141684"/>
                </a:cubicBezTo>
                <a:cubicBezTo>
                  <a:pt x="3070516" y="2149324"/>
                  <a:pt x="3156373" y="2152888"/>
                  <a:pt x="3241847" y="2164094"/>
                </a:cubicBezTo>
                <a:cubicBezTo>
                  <a:pt x="3307255" y="2172624"/>
                  <a:pt x="3374060" y="2169822"/>
                  <a:pt x="3439848" y="2176826"/>
                </a:cubicBezTo>
                <a:cubicBezTo>
                  <a:pt x="3512622" y="2184592"/>
                  <a:pt x="3585777" y="2186247"/>
                  <a:pt x="3658678" y="2194523"/>
                </a:cubicBezTo>
                <a:cubicBezTo>
                  <a:pt x="3731578" y="2202800"/>
                  <a:pt x="3807019" y="2201781"/>
                  <a:pt x="3881317" y="2206491"/>
                </a:cubicBezTo>
                <a:cubicBezTo>
                  <a:pt x="3970222" y="2212094"/>
                  <a:pt x="4059124" y="2223552"/>
                  <a:pt x="4148916" y="2225081"/>
                </a:cubicBezTo>
                <a:cubicBezTo>
                  <a:pt x="4255600" y="2226736"/>
                  <a:pt x="4361779" y="2236539"/>
                  <a:pt x="4468337" y="2237813"/>
                </a:cubicBezTo>
                <a:cubicBezTo>
                  <a:pt x="4511390" y="2238577"/>
                  <a:pt x="4554190" y="2246852"/>
                  <a:pt x="4605375" y="2240232"/>
                </a:cubicBezTo>
                <a:cubicBezTo>
                  <a:pt x="4574131" y="2238704"/>
                  <a:pt x="4550762" y="2237940"/>
                  <a:pt x="4527647" y="2236412"/>
                </a:cubicBezTo>
                <a:cubicBezTo>
                  <a:pt x="4410293" y="2228773"/>
                  <a:pt x="4292942" y="2220751"/>
                  <a:pt x="4175589" y="2212985"/>
                </a:cubicBezTo>
                <a:cubicBezTo>
                  <a:pt x="4113101" y="2208783"/>
                  <a:pt x="4050615" y="2205219"/>
                  <a:pt x="3988255" y="2200253"/>
                </a:cubicBezTo>
                <a:cubicBezTo>
                  <a:pt x="3887668" y="2192487"/>
                  <a:pt x="3787079" y="2184082"/>
                  <a:pt x="3686492" y="2176062"/>
                </a:cubicBezTo>
                <a:cubicBezTo>
                  <a:pt x="3630102" y="2171605"/>
                  <a:pt x="3573711" y="2168040"/>
                  <a:pt x="3517320" y="2163330"/>
                </a:cubicBezTo>
                <a:cubicBezTo>
                  <a:pt x="3430958" y="2155689"/>
                  <a:pt x="3344721" y="2147159"/>
                  <a:pt x="3258357" y="2139519"/>
                </a:cubicBezTo>
                <a:cubicBezTo>
                  <a:pt x="3206031" y="2134809"/>
                  <a:pt x="3153705" y="2131371"/>
                  <a:pt x="3101506" y="2126787"/>
                </a:cubicBezTo>
                <a:cubicBezTo>
                  <a:pt x="3004220" y="2117365"/>
                  <a:pt x="2907061" y="2106798"/>
                  <a:pt x="2809395" y="2097502"/>
                </a:cubicBezTo>
                <a:cubicBezTo>
                  <a:pt x="2739161" y="2090628"/>
                  <a:pt x="2668673" y="2085916"/>
                  <a:pt x="2598566" y="2078532"/>
                </a:cubicBezTo>
                <a:cubicBezTo>
                  <a:pt x="2511441" y="2069365"/>
                  <a:pt x="2424569" y="2058160"/>
                  <a:pt x="2337444" y="2048611"/>
                </a:cubicBezTo>
                <a:cubicBezTo>
                  <a:pt x="2255399" y="2039699"/>
                  <a:pt x="2173099" y="2032950"/>
                  <a:pt x="2091054" y="2023146"/>
                </a:cubicBezTo>
                <a:cubicBezTo>
                  <a:pt x="1979162" y="2010414"/>
                  <a:pt x="1867524" y="1995008"/>
                  <a:pt x="1755761" y="1981384"/>
                </a:cubicBezTo>
                <a:cubicBezTo>
                  <a:pt x="1650982" y="1968652"/>
                  <a:pt x="1545821" y="1957830"/>
                  <a:pt x="1441169" y="1943824"/>
                </a:cubicBezTo>
                <a:cubicBezTo>
                  <a:pt x="1299813" y="1924980"/>
                  <a:pt x="1158837" y="1903718"/>
                  <a:pt x="1017607" y="1883345"/>
                </a:cubicBezTo>
                <a:cubicBezTo>
                  <a:pt x="876378" y="1862974"/>
                  <a:pt x="735402" y="1844003"/>
                  <a:pt x="594427" y="1821849"/>
                </a:cubicBezTo>
                <a:cubicBezTo>
                  <a:pt x="462850" y="1801222"/>
                  <a:pt x="331526" y="1778304"/>
                  <a:pt x="200711" y="1755132"/>
                </a:cubicBezTo>
                <a:lnTo>
                  <a:pt x="0" y="1718743"/>
                </a:lnTo>
                <a:close/>
              </a:path>
            </a:pathLst>
          </a:custGeom>
          <a:solidFill>
            <a:schemeClr val="accent1"/>
          </a:solidFill>
          <a:ln w="8199" cap="flat">
            <a:noFill/>
            <a:prstDash val="solid"/>
            <a:miter/>
          </a:ln>
        </p:spPr>
        <p:txBody>
          <a:bodyPr rtlCol="0" anchor="ctr"/>
          <a:lstStyle/>
          <a:p>
            <a:pPr rtl="0"/>
            <a:endParaRPr lang="fr-FR" sz="1351" noProof="0"/>
          </a:p>
        </p:txBody>
      </p:sp>
      <p:sp>
        <p:nvSpPr>
          <p:cNvPr id="2" name="Titre 1">
            <a:extLst>
              <a:ext uri="{FF2B5EF4-FFF2-40B4-BE49-F238E27FC236}">
                <a16:creationId xmlns:a16="http://schemas.microsoft.com/office/drawing/2014/main" id="{465D02BC-5A24-47F7-A4DF-B93FBC0C51B0}"/>
              </a:ext>
            </a:extLst>
          </p:cNvPr>
          <p:cNvSpPr>
            <a:spLocks noGrp="1"/>
          </p:cNvSpPr>
          <p:nvPr>
            <p:ph type="title"/>
          </p:nvPr>
        </p:nvSpPr>
        <p:spPr>
          <a:xfrm>
            <a:off x="841248" y="402336"/>
            <a:ext cx="10515600" cy="1344168"/>
          </a:xfrm>
        </p:spPr>
        <p:txBody>
          <a:bodyPr rtlCol="0"/>
          <a:lstStyle>
            <a:lvl1pPr algn="ctr">
              <a:defRPr sz="5400">
                <a:solidFill>
                  <a:schemeClr val="bg1"/>
                </a:solidFill>
              </a:defRPr>
            </a:lvl1pPr>
          </a:lstStyle>
          <a:p>
            <a:pPr rtl="0"/>
            <a:r>
              <a:rPr lang="fr-FR" noProof="0"/>
              <a:t>Modifiez le style du titre</a:t>
            </a:r>
          </a:p>
        </p:txBody>
      </p:sp>
      <p:sp>
        <p:nvSpPr>
          <p:cNvPr id="4" name="Espace réservé de la date 3">
            <a:extLst>
              <a:ext uri="{FF2B5EF4-FFF2-40B4-BE49-F238E27FC236}">
                <a16:creationId xmlns:a16="http://schemas.microsoft.com/office/drawing/2014/main" id="{82A61642-BFBA-48AE-A29C-C2AA7386AE95}"/>
              </a:ext>
            </a:extLst>
          </p:cNvPr>
          <p:cNvSpPr>
            <a:spLocks noGrp="1"/>
          </p:cNvSpPr>
          <p:nvPr>
            <p:ph type="dt" sz="half" idx="10"/>
          </p:nvPr>
        </p:nvSpPr>
        <p:spPr/>
        <p:txBody>
          <a:bodyPr rtlCol="0"/>
          <a:lstStyle>
            <a:lvl1pPr>
              <a:defRPr>
                <a:solidFill>
                  <a:schemeClr val="tx1"/>
                </a:solidFill>
              </a:defRPr>
            </a:lvl1pPr>
          </a:lstStyle>
          <a:p>
            <a:pPr rtl="0"/>
            <a:r>
              <a:rPr lang="fr-FR" noProof="0"/>
              <a:t>15/09/2026</a:t>
            </a:r>
          </a:p>
        </p:txBody>
      </p:sp>
      <p:sp>
        <p:nvSpPr>
          <p:cNvPr id="5" name="Espace réservé du pied de page 4">
            <a:extLst>
              <a:ext uri="{FF2B5EF4-FFF2-40B4-BE49-F238E27FC236}">
                <a16:creationId xmlns:a16="http://schemas.microsoft.com/office/drawing/2014/main" id="{2AD2029B-6646-4DBF-A302-76A513FC64DB}"/>
              </a:ext>
            </a:extLst>
          </p:cNvPr>
          <p:cNvSpPr>
            <a:spLocks noGrp="1"/>
          </p:cNvSpPr>
          <p:nvPr>
            <p:ph type="ftr" sz="quarter" idx="11"/>
          </p:nvPr>
        </p:nvSpPr>
        <p:spPr/>
        <p:txBody>
          <a:bodyPr rtlCol="0"/>
          <a:lstStyle>
            <a:lvl1pPr>
              <a:defRPr>
                <a:solidFill>
                  <a:schemeClr val="tx1"/>
                </a:solidFill>
              </a:defRPr>
            </a:lvl1pPr>
          </a:lstStyle>
          <a:p>
            <a:pPr rtl="0"/>
            <a:r>
              <a:rPr lang="en-US" noProof="0"/>
              <a:t>Innu youth affected by addiction in Matimekush-Lac John</a:t>
            </a:r>
            <a:endParaRPr lang="fr-FR" noProof="0"/>
          </a:p>
        </p:txBody>
      </p:sp>
      <p:sp>
        <p:nvSpPr>
          <p:cNvPr id="6" name="Espace réservé du numéro de diapositive 5">
            <a:extLst>
              <a:ext uri="{FF2B5EF4-FFF2-40B4-BE49-F238E27FC236}">
                <a16:creationId xmlns:a16="http://schemas.microsoft.com/office/drawing/2014/main" id="{9E6D4DFD-766F-4E45-A00C-2B5E8CE9A908}"/>
              </a:ext>
            </a:extLst>
          </p:cNvPr>
          <p:cNvSpPr>
            <a:spLocks noGrp="1"/>
          </p:cNvSpPr>
          <p:nvPr>
            <p:ph type="sldNum" sz="quarter" idx="12"/>
          </p:nvPr>
        </p:nvSpPr>
        <p:spPr/>
        <p:txBody>
          <a:bodyPr rtlCol="0"/>
          <a:lstStyle>
            <a:lvl1pPr>
              <a:defRPr>
                <a:solidFill>
                  <a:schemeClr val="tx1"/>
                </a:solidFill>
              </a:defRPr>
            </a:lvl1pPr>
          </a:lstStyle>
          <a:p>
            <a:pPr rtl="0"/>
            <a:fld id="{2C18C1E5-FB55-42F5-BD6D-9CC153FCDBE6}" type="slidenum">
              <a:rPr lang="fr-FR" noProof="0" smtClean="0"/>
              <a:pPr rtl="0"/>
              <a:t>‹N°›</a:t>
            </a:fld>
            <a:endParaRPr lang="fr-FR" noProof="0"/>
          </a:p>
        </p:txBody>
      </p:sp>
      <p:sp>
        <p:nvSpPr>
          <p:cNvPr id="10" name="Espace réservé d’image 9">
            <a:extLst>
              <a:ext uri="{FF2B5EF4-FFF2-40B4-BE49-F238E27FC236}">
                <a16:creationId xmlns:a16="http://schemas.microsoft.com/office/drawing/2014/main" id="{4308AE94-7094-4D70-9812-D22ECD79C7D9}"/>
              </a:ext>
            </a:extLst>
          </p:cNvPr>
          <p:cNvSpPr>
            <a:spLocks noGrp="1"/>
          </p:cNvSpPr>
          <p:nvPr>
            <p:ph type="pic" sz="quarter" idx="17"/>
          </p:nvPr>
        </p:nvSpPr>
        <p:spPr>
          <a:xfrm>
            <a:off x="9706356" y="3511296"/>
            <a:ext cx="731520" cy="731520"/>
          </a:xfrm>
          <a:prstGeom prst="rect">
            <a:avLst/>
          </a:prstGeom>
        </p:spPr>
        <p:txBody>
          <a:bodyPr wrap="square" rtlCol="0" anchor="ctr">
            <a:noAutofit/>
          </a:bodyPr>
          <a:lstStyle>
            <a:lvl1pPr marL="0" indent="0" algn="ctr">
              <a:lnSpc>
                <a:spcPct val="100000"/>
              </a:lnSpc>
              <a:spcBef>
                <a:spcPts val="0"/>
              </a:spcBef>
              <a:buNone/>
              <a:defRPr sz="1500"/>
            </a:lvl1pPr>
          </a:lstStyle>
          <a:p>
            <a:pPr rtl="0"/>
            <a:r>
              <a:rPr lang="fr-FR" noProof="0"/>
              <a:t>Cliquez sur l'icône pour ajouter une image</a:t>
            </a:r>
          </a:p>
        </p:txBody>
      </p:sp>
      <p:sp>
        <p:nvSpPr>
          <p:cNvPr id="11" name="Espace réservé d’image 10">
            <a:extLst>
              <a:ext uri="{FF2B5EF4-FFF2-40B4-BE49-F238E27FC236}">
                <a16:creationId xmlns:a16="http://schemas.microsoft.com/office/drawing/2014/main" id="{2B505429-1B51-4AA8-8307-05F64474936C}"/>
              </a:ext>
            </a:extLst>
          </p:cNvPr>
          <p:cNvSpPr>
            <a:spLocks noGrp="1"/>
          </p:cNvSpPr>
          <p:nvPr>
            <p:ph type="pic" sz="quarter" idx="15"/>
          </p:nvPr>
        </p:nvSpPr>
        <p:spPr>
          <a:xfrm>
            <a:off x="5728716" y="3511296"/>
            <a:ext cx="731520" cy="731520"/>
          </a:xfrm>
          <a:prstGeom prst="rect">
            <a:avLst/>
          </a:prstGeom>
        </p:spPr>
        <p:txBody>
          <a:bodyPr wrap="square" rtlCol="0" anchor="ctr">
            <a:noAutofit/>
          </a:bodyPr>
          <a:lstStyle>
            <a:lvl1pPr marL="0" indent="0" algn="ctr">
              <a:lnSpc>
                <a:spcPct val="100000"/>
              </a:lnSpc>
              <a:spcBef>
                <a:spcPts val="0"/>
              </a:spcBef>
              <a:buNone/>
              <a:defRPr sz="1500"/>
            </a:lvl1pPr>
          </a:lstStyle>
          <a:p>
            <a:pPr rtl="0"/>
            <a:r>
              <a:rPr lang="fr-FR" noProof="0"/>
              <a:t>Cliquez sur l'icône pour ajouter une image</a:t>
            </a:r>
          </a:p>
        </p:txBody>
      </p:sp>
      <p:sp>
        <p:nvSpPr>
          <p:cNvPr id="12" name="Espace réservé d’image 11">
            <a:extLst>
              <a:ext uri="{FF2B5EF4-FFF2-40B4-BE49-F238E27FC236}">
                <a16:creationId xmlns:a16="http://schemas.microsoft.com/office/drawing/2014/main" id="{F3F3360D-2801-410A-A4E5-7AE529A3E3C8}"/>
              </a:ext>
            </a:extLst>
          </p:cNvPr>
          <p:cNvSpPr>
            <a:spLocks noGrp="1"/>
          </p:cNvSpPr>
          <p:nvPr>
            <p:ph type="pic" sz="quarter" idx="13"/>
          </p:nvPr>
        </p:nvSpPr>
        <p:spPr>
          <a:xfrm>
            <a:off x="1751076" y="3511296"/>
            <a:ext cx="731520" cy="731520"/>
          </a:xfrm>
          <a:prstGeom prst="rect">
            <a:avLst/>
          </a:prstGeom>
        </p:spPr>
        <p:txBody>
          <a:bodyPr wrap="square" rtlCol="0" anchor="ctr">
            <a:noAutofit/>
          </a:bodyPr>
          <a:lstStyle>
            <a:lvl1pPr algn="ctr">
              <a:buNone/>
              <a:defRPr sz="1500"/>
            </a:lvl1pPr>
          </a:lstStyle>
          <a:p>
            <a:pPr rtl="0"/>
            <a:r>
              <a:rPr lang="fr-FR" noProof="0"/>
              <a:t>Cliquez sur l'icône pour ajouter une image</a:t>
            </a:r>
          </a:p>
        </p:txBody>
      </p:sp>
      <p:sp>
        <p:nvSpPr>
          <p:cNvPr id="13" name="Espace réservé du texte 32">
            <a:extLst>
              <a:ext uri="{FF2B5EF4-FFF2-40B4-BE49-F238E27FC236}">
                <a16:creationId xmlns:a16="http://schemas.microsoft.com/office/drawing/2014/main" id="{B745A5D6-A4E0-4308-9600-DE5E19572946}"/>
              </a:ext>
            </a:extLst>
          </p:cNvPr>
          <p:cNvSpPr>
            <a:spLocks noGrp="1"/>
          </p:cNvSpPr>
          <p:nvPr>
            <p:ph type="body" sz="quarter" idx="18" hasCustomPrompt="1"/>
          </p:nvPr>
        </p:nvSpPr>
        <p:spPr>
          <a:xfrm>
            <a:off x="585216" y="4315968"/>
            <a:ext cx="3063240" cy="548640"/>
          </a:xfrm>
          <a:prstGeom prst="rect">
            <a:avLst/>
          </a:prstGeom>
        </p:spPr>
        <p:txBody>
          <a:bodyPr rtlCol="0"/>
          <a:lstStyle>
            <a:lvl1pPr marL="0" indent="0" algn="ctr">
              <a:lnSpc>
                <a:spcPct val="110000"/>
              </a:lnSpc>
              <a:spcBef>
                <a:spcPts val="751"/>
              </a:spcBef>
              <a:buNone/>
              <a:defRPr sz="1800"/>
            </a:lvl1pPr>
            <a:lvl2pPr marL="0" indent="0" algn="ctr">
              <a:lnSpc>
                <a:spcPct val="100000"/>
              </a:lnSpc>
              <a:spcBef>
                <a:spcPts val="0"/>
              </a:spcBef>
              <a:buNone/>
              <a:defRPr sz="1351"/>
            </a:lvl2pPr>
          </a:lstStyle>
          <a:p>
            <a:pPr lvl="0" rtl="0"/>
            <a:r>
              <a:rPr lang="fr-FR" noProof="0"/>
              <a:t>Nom du présentateur</a:t>
            </a:r>
          </a:p>
        </p:txBody>
      </p:sp>
      <p:sp>
        <p:nvSpPr>
          <p:cNvPr id="14" name="Espace réservé du texte 32">
            <a:extLst>
              <a:ext uri="{FF2B5EF4-FFF2-40B4-BE49-F238E27FC236}">
                <a16:creationId xmlns:a16="http://schemas.microsoft.com/office/drawing/2014/main" id="{C3466BB8-D955-4280-BA4D-66F3DC034164}"/>
              </a:ext>
            </a:extLst>
          </p:cNvPr>
          <p:cNvSpPr>
            <a:spLocks noGrp="1"/>
          </p:cNvSpPr>
          <p:nvPr>
            <p:ph type="body" sz="quarter" idx="20" hasCustomPrompt="1"/>
          </p:nvPr>
        </p:nvSpPr>
        <p:spPr>
          <a:xfrm>
            <a:off x="4562856" y="4315968"/>
            <a:ext cx="3063240" cy="548640"/>
          </a:xfrm>
        </p:spPr>
        <p:txBody>
          <a:bodyPr rtlCol="0"/>
          <a:lstStyle>
            <a:lvl1pPr marL="0" indent="0" algn="ctr">
              <a:lnSpc>
                <a:spcPct val="110000"/>
              </a:lnSpc>
              <a:spcBef>
                <a:spcPts val="751"/>
              </a:spcBef>
              <a:buNone/>
              <a:defRPr sz="1800"/>
            </a:lvl1pPr>
            <a:lvl2pPr marL="0" indent="0" algn="ctr">
              <a:lnSpc>
                <a:spcPct val="100000"/>
              </a:lnSpc>
              <a:spcBef>
                <a:spcPts val="0"/>
              </a:spcBef>
              <a:buNone/>
              <a:defRPr sz="1351"/>
            </a:lvl2pPr>
          </a:lstStyle>
          <a:p>
            <a:pPr lvl="0" rtl="0"/>
            <a:r>
              <a:rPr lang="fr-FR" noProof="0"/>
              <a:t>E-mail</a:t>
            </a:r>
          </a:p>
        </p:txBody>
      </p:sp>
      <p:sp>
        <p:nvSpPr>
          <p:cNvPr id="15" name="Espace réservé du texte 32">
            <a:extLst>
              <a:ext uri="{FF2B5EF4-FFF2-40B4-BE49-F238E27FC236}">
                <a16:creationId xmlns:a16="http://schemas.microsoft.com/office/drawing/2014/main" id="{F829B8DE-3184-4E0A-AAD4-8F27B55DA95F}"/>
              </a:ext>
            </a:extLst>
          </p:cNvPr>
          <p:cNvSpPr>
            <a:spLocks noGrp="1"/>
          </p:cNvSpPr>
          <p:nvPr>
            <p:ph type="body" sz="quarter" idx="22" hasCustomPrompt="1"/>
          </p:nvPr>
        </p:nvSpPr>
        <p:spPr>
          <a:xfrm>
            <a:off x="8540496" y="4315968"/>
            <a:ext cx="3063240" cy="548640"/>
          </a:xfrm>
        </p:spPr>
        <p:txBody>
          <a:bodyPr rtlCol="0"/>
          <a:lstStyle>
            <a:lvl1pPr marL="0" indent="0" algn="ctr">
              <a:lnSpc>
                <a:spcPct val="110000"/>
              </a:lnSpc>
              <a:spcBef>
                <a:spcPts val="751"/>
              </a:spcBef>
              <a:buNone/>
              <a:defRPr sz="1800"/>
            </a:lvl1pPr>
            <a:lvl2pPr marL="0" indent="0" algn="ctr">
              <a:lnSpc>
                <a:spcPct val="100000"/>
              </a:lnSpc>
              <a:spcBef>
                <a:spcPts val="0"/>
              </a:spcBef>
              <a:buNone/>
              <a:defRPr sz="1351"/>
            </a:lvl2pPr>
          </a:lstStyle>
          <a:p>
            <a:pPr lvl="0" rtl="0"/>
            <a:r>
              <a:rPr lang="fr-FR" noProof="0"/>
              <a:t>Site web</a:t>
            </a:r>
          </a:p>
        </p:txBody>
      </p:sp>
    </p:spTree>
    <p:extLst>
      <p:ext uri="{BB962C8B-B14F-4D97-AF65-F5344CB8AC3E}">
        <p14:creationId xmlns:p14="http://schemas.microsoft.com/office/powerpoint/2010/main" val="339759526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iapositive de titre avec imag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8582E5-8FA2-4056-805F-EF36F7066893}"/>
              </a:ext>
            </a:extLst>
          </p:cNvPr>
          <p:cNvSpPr>
            <a:spLocks noGrp="1"/>
          </p:cNvSpPr>
          <p:nvPr>
            <p:ph type="ctrTitle" hasCustomPrompt="1"/>
          </p:nvPr>
        </p:nvSpPr>
        <p:spPr>
          <a:xfrm>
            <a:off x="4686300" y="2726882"/>
            <a:ext cx="7233557" cy="832077"/>
          </a:xfrm>
        </p:spPr>
        <p:txBody>
          <a:bodyPr rtlCol="0" anchor="b">
            <a:normAutofit/>
          </a:bodyPr>
          <a:lstStyle>
            <a:lvl1pPr algn="l">
              <a:defRPr sz="4800" b="1" cap="all" baseline="0">
                <a:solidFill>
                  <a:schemeClr val="tx1"/>
                </a:solidFill>
              </a:defRPr>
            </a:lvl1pPr>
          </a:lstStyle>
          <a:p>
            <a:pPr rtl="0"/>
            <a:r>
              <a:rPr lang="fr-FR" noProof="0"/>
              <a:t>Titre de la présentation</a:t>
            </a:r>
          </a:p>
        </p:txBody>
      </p:sp>
      <p:sp>
        <p:nvSpPr>
          <p:cNvPr id="3" name="Sous-titre 2">
            <a:extLst>
              <a:ext uri="{FF2B5EF4-FFF2-40B4-BE49-F238E27FC236}">
                <a16:creationId xmlns:a16="http://schemas.microsoft.com/office/drawing/2014/main" id="{1C085D6F-874B-44F8-B241-51EF13CA9C8B}"/>
              </a:ext>
            </a:extLst>
          </p:cNvPr>
          <p:cNvSpPr>
            <a:spLocks noGrp="1"/>
          </p:cNvSpPr>
          <p:nvPr>
            <p:ph type="subTitle" idx="1"/>
          </p:nvPr>
        </p:nvSpPr>
        <p:spPr>
          <a:xfrm>
            <a:off x="4686300" y="3569380"/>
            <a:ext cx="7233557" cy="365125"/>
          </a:xfrm>
        </p:spPr>
        <p:txBody>
          <a:bodyPr lIns="0" rtlCol="0">
            <a:normAutofit/>
          </a:bodyPr>
          <a:lstStyle>
            <a:lvl1pPr marL="0" indent="0" algn="l">
              <a:buNone/>
              <a:defRPr sz="1800" b="0" cap="all" baseline="0">
                <a:solidFill>
                  <a:schemeClr val="tx1"/>
                </a:solidFill>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pPr rtl="0"/>
            <a:r>
              <a:rPr lang="fr-FR" noProof="0"/>
              <a:t>Modifiez le style des sous-titres du masque</a:t>
            </a:r>
          </a:p>
        </p:txBody>
      </p:sp>
      <p:sp>
        <p:nvSpPr>
          <p:cNvPr id="4" name="Espace réservé de la date 3">
            <a:extLst>
              <a:ext uri="{FF2B5EF4-FFF2-40B4-BE49-F238E27FC236}">
                <a16:creationId xmlns:a16="http://schemas.microsoft.com/office/drawing/2014/main" id="{ABDE5D2F-535D-4D7C-9BE1-84BFEC7A6547}"/>
              </a:ext>
            </a:extLst>
          </p:cNvPr>
          <p:cNvSpPr>
            <a:spLocks noGrp="1"/>
          </p:cNvSpPr>
          <p:nvPr>
            <p:ph type="dt" sz="half" idx="10"/>
          </p:nvPr>
        </p:nvSpPr>
        <p:spPr>
          <a:xfrm>
            <a:off x="838200" y="6356360"/>
            <a:ext cx="2743200" cy="365125"/>
          </a:xfrm>
          <a:prstGeom prst="rect">
            <a:avLst/>
          </a:prstGeom>
        </p:spPr>
        <p:txBody>
          <a:bodyPr rtlCol="0"/>
          <a:lstStyle/>
          <a:p>
            <a:pPr rtl="0"/>
            <a:r>
              <a:rPr lang="fr-FR" noProof="0"/>
              <a:t>15/09/2026</a:t>
            </a:r>
          </a:p>
        </p:txBody>
      </p:sp>
      <p:cxnSp>
        <p:nvCxnSpPr>
          <p:cNvPr id="7" name="Connecteur droit 6">
            <a:extLst>
              <a:ext uri="{FF2B5EF4-FFF2-40B4-BE49-F238E27FC236}">
                <a16:creationId xmlns:a16="http://schemas.microsoft.com/office/drawing/2014/main" id="{64363625-95D4-4DF0-A1AA-D060728EC426}"/>
              </a:ext>
            </a:extLst>
          </p:cNvPr>
          <p:cNvCxnSpPr>
            <a:cxnSpLocks/>
          </p:cNvCxnSpPr>
          <p:nvPr userDrawn="1"/>
        </p:nvCxnSpPr>
        <p:spPr>
          <a:xfrm>
            <a:off x="4827816" y="4082142"/>
            <a:ext cx="1488621" cy="0"/>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8" name="Groupe 7">
            <a:extLst>
              <a:ext uri="{FF2B5EF4-FFF2-40B4-BE49-F238E27FC236}">
                <a16:creationId xmlns:a16="http://schemas.microsoft.com/office/drawing/2014/main" id="{ECBCF8A4-C2B4-4945-8D79-C9D46B7FBECB}"/>
              </a:ext>
            </a:extLst>
          </p:cNvPr>
          <p:cNvGrpSpPr/>
          <p:nvPr userDrawn="1"/>
        </p:nvGrpSpPr>
        <p:grpSpPr>
          <a:xfrm>
            <a:off x="4793479" y="2013472"/>
            <a:ext cx="748799" cy="134113"/>
            <a:chOff x="4827813" y="2534636"/>
            <a:chExt cx="996651" cy="178504"/>
          </a:xfrm>
        </p:grpSpPr>
        <p:sp>
          <p:nvSpPr>
            <p:cNvPr id="9" name="Ovale 8">
              <a:extLst>
                <a:ext uri="{FF2B5EF4-FFF2-40B4-BE49-F238E27FC236}">
                  <a16:creationId xmlns:a16="http://schemas.microsoft.com/office/drawing/2014/main" id="{479C2256-8A0F-4625-86F0-FB439F3EAD4E}"/>
                </a:ext>
              </a:extLst>
            </p:cNvPr>
            <p:cNvSpPr/>
            <p:nvPr/>
          </p:nvSpPr>
          <p:spPr>
            <a:xfrm>
              <a:off x="4827813" y="2534636"/>
              <a:ext cx="178504" cy="17850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800" noProof="0"/>
            </a:p>
          </p:txBody>
        </p:sp>
        <p:sp>
          <p:nvSpPr>
            <p:cNvPr id="10" name="Ovale 9">
              <a:extLst>
                <a:ext uri="{FF2B5EF4-FFF2-40B4-BE49-F238E27FC236}">
                  <a16:creationId xmlns:a16="http://schemas.microsoft.com/office/drawing/2014/main" id="{253CF488-6D31-4B63-A3C6-C4D838C23FCE}"/>
                </a:ext>
              </a:extLst>
            </p:cNvPr>
            <p:cNvSpPr/>
            <p:nvPr/>
          </p:nvSpPr>
          <p:spPr>
            <a:xfrm>
              <a:off x="5092508" y="2534636"/>
              <a:ext cx="178504" cy="178504"/>
            </a:xfrm>
            <a:prstGeom prst="ellipse">
              <a:avLst/>
            </a:prstGeom>
            <a:solidFill>
              <a:schemeClr val="accent4">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800" noProof="0"/>
            </a:p>
          </p:txBody>
        </p:sp>
        <p:sp>
          <p:nvSpPr>
            <p:cNvPr id="11" name="Ovale 10">
              <a:extLst>
                <a:ext uri="{FF2B5EF4-FFF2-40B4-BE49-F238E27FC236}">
                  <a16:creationId xmlns:a16="http://schemas.microsoft.com/office/drawing/2014/main" id="{E32985B6-7260-445A-A580-6993E0DEBFD9}"/>
                </a:ext>
              </a:extLst>
            </p:cNvPr>
            <p:cNvSpPr/>
            <p:nvPr/>
          </p:nvSpPr>
          <p:spPr>
            <a:xfrm>
              <a:off x="5369234" y="2534636"/>
              <a:ext cx="178504" cy="17850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fr-FR" sz="1800" noProof="0"/>
            </a:p>
          </p:txBody>
        </p:sp>
        <p:sp>
          <p:nvSpPr>
            <p:cNvPr id="12" name="Ovale 11">
              <a:extLst>
                <a:ext uri="{FF2B5EF4-FFF2-40B4-BE49-F238E27FC236}">
                  <a16:creationId xmlns:a16="http://schemas.microsoft.com/office/drawing/2014/main" id="{3BC682E1-4E5D-4006-81EA-550DD98166E4}"/>
                </a:ext>
              </a:extLst>
            </p:cNvPr>
            <p:cNvSpPr/>
            <p:nvPr/>
          </p:nvSpPr>
          <p:spPr>
            <a:xfrm>
              <a:off x="5645960" y="2534636"/>
              <a:ext cx="178504" cy="17850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fr-FR" sz="1800" noProof="0"/>
            </a:p>
          </p:txBody>
        </p:sp>
      </p:grpSp>
      <p:sp>
        <p:nvSpPr>
          <p:cNvPr id="14" name="Espace réservé d’image 13">
            <a:extLst>
              <a:ext uri="{FF2B5EF4-FFF2-40B4-BE49-F238E27FC236}">
                <a16:creationId xmlns:a16="http://schemas.microsoft.com/office/drawing/2014/main" id="{F0C7F772-E2DA-4B13-AC2E-28A0EE6D8465}"/>
              </a:ext>
            </a:extLst>
          </p:cNvPr>
          <p:cNvSpPr>
            <a:spLocks noGrp="1"/>
          </p:cNvSpPr>
          <p:nvPr>
            <p:ph type="pic" sz="quarter" idx="13"/>
          </p:nvPr>
        </p:nvSpPr>
        <p:spPr>
          <a:xfrm>
            <a:off x="1" y="1"/>
            <a:ext cx="4424363" cy="6858000"/>
          </a:xfrm>
          <a:solidFill>
            <a:schemeClr val="bg2"/>
          </a:solidFill>
        </p:spPr>
        <p:txBody>
          <a:bodyPr rtlCol="0" anchor="ctr"/>
          <a:lstStyle>
            <a:lvl1pPr marL="0" indent="0" algn="ctr">
              <a:buNone/>
              <a:defRPr/>
            </a:lvl1pPr>
          </a:lstStyle>
          <a:p>
            <a:pPr rtl="0"/>
            <a:r>
              <a:rPr lang="fr-FR" noProof="0"/>
              <a:t>Cliquez sur l'icône pour ajouter une image</a:t>
            </a:r>
          </a:p>
        </p:txBody>
      </p:sp>
      <p:sp>
        <p:nvSpPr>
          <p:cNvPr id="15" name="Ovale 14">
            <a:extLst>
              <a:ext uri="{FF2B5EF4-FFF2-40B4-BE49-F238E27FC236}">
                <a16:creationId xmlns:a16="http://schemas.microsoft.com/office/drawing/2014/main" id="{47953C80-71A5-4AA2-AEAD-21948D1AA6DC}"/>
              </a:ext>
            </a:extLst>
          </p:cNvPr>
          <p:cNvSpPr/>
          <p:nvPr userDrawn="1"/>
        </p:nvSpPr>
        <p:spPr>
          <a:xfrm>
            <a:off x="8621487" y="4408714"/>
            <a:ext cx="3298372" cy="3298372"/>
          </a:xfrm>
          <a:prstGeom prst="ellipse">
            <a:avLst/>
          </a:prstGeom>
          <a:noFill/>
          <a:ln w="31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800" noProof="0"/>
          </a:p>
        </p:txBody>
      </p:sp>
      <p:sp>
        <p:nvSpPr>
          <p:cNvPr id="16" name="Ovale 15">
            <a:extLst>
              <a:ext uri="{FF2B5EF4-FFF2-40B4-BE49-F238E27FC236}">
                <a16:creationId xmlns:a16="http://schemas.microsoft.com/office/drawing/2014/main" id="{9C4582D1-F710-4E2F-9868-CB89116D5932}"/>
              </a:ext>
            </a:extLst>
          </p:cNvPr>
          <p:cNvSpPr/>
          <p:nvPr userDrawn="1"/>
        </p:nvSpPr>
        <p:spPr>
          <a:xfrm>
            <a:off x="8303077" y="4184310"/>
            <a:ext cx="1268187" cy="1268186"/>
          </a:xfrm>
          <a:prstGeom prst="ellipse">
            <a:avLst/>
          </a:prstGeom>
          <a:no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800" noProof="0"/>
          </a:p>
        </p:txBody>
      </p:sp>
    </p:spTree>
    <p:extLst>
      <p:ext uri="{BB962C8B-B14F-4D97-AF65-F5344CB8AC3E}">
        <p14:creationId xmlns:p14="http://schemas.microsoft.com/office/powerpoint/2010/main" val="238244577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re, contenu et grande phot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BC16441-0F1F-453B-BACF-543CEDE2AE72}"/>
              </a:ext>
            </a:extLst>
          </p:cNvPr>
          <p:cNvSpPr>
            <a:spLocks noGrp="1"/>
          </p:cNvSpPr>
          <p:nvPr>
            <p:ph type="title"/>
          </p:nvPr>
        </p:nvSpPr>
        <p:spPr>
          <a:xfrm>
            <a:off x="5908437" y="1046163"/>
            <a:ext cx="5445369" cy="1114784"/>
          </a:xfrm>
        </p:spPr>
        <p:txBody>
          <a:bodyPr lIns="0" tIns="0" rIns="0" bIns="0" rtlCol="0" anchor="b">
            <a:noAutofit/>
          </a:bodyPr>
          <a:lstStyle>
            <a:lvl1pPr>
              <a:defRPr sz="3200" b="1" cap="all" baseline="0"/>
            </a:lvl1pPr>
          </a:lstStyle>
          <a:p>
            <a:pPr rtl="0"/>
            <a:r>
              <a:rPr lang="fr-FR" noProof="0"/>
              <a:t>Modifiez le style du titre</a:t>
            </a:r>
          </a:p>
        </p:txBody>
      </p:sp>
      <p:sp>
        <p:nvSpPr>
          <p:cNvPr id="3" name="Espace réservé du contenu 2">
            <a:extLst>
              <a:ext uri="{FF2B5EF4-FFF2-40B4-BE49-F238E27FC236}">
                <a16:creationId xmlns:a16="http://schemas.microsoft.com/office/drawing/2014/main" id="{61EC9302-80D9-4A88-8591-DE2D4BA1F91A}"/>
              </a:ext>
            </a:extLst>
          </p:cNvPr>
          <p:cNvSpPr>
            <a:spLocks noGrp="1"/>
          </p:cNvSpPr>
          <p:nvPr>
            <p:ph idx="1" hasCustomPrompt="1"/>
          </p:nvPr>
        </p:nvSpPr>
        <p:spPr>
          <a:xfrm>
            <a:off x="5908429" y="2506672"/>
            <a:ext cx="5445371" cy="3454523"/>
          </a:xfrm>
        </p:spPr>
        <p:txBody>
          <a:bodyPr lIns="0" tIns="0" rIns="0" bIns="0" rtlCol="0">
            <a:noAutofit/>
          </a:bodyPr>
          <a:lstStyle>
            <a:lvl1pPr>
              <a:lnSpc>
                <a:spcPct val="100000"/>
              </a:lnSpc>
              <a:buClr>
                <a:schemeClr val="accent1"/>
              </a:buClr>
              <a:defRPr sz="1800"/>
            </a:lvl1pPr>
            <a:lvl2pPr>
              <a:lnSpc>
                <a:spcPct val="100000"/>
              </a:lnSpc>
              <a:buClr>
                <a:schemeClr val="accent1"/>
              </a:buClr>
              <a:defRPr sz="1600"/>
            </a:lvl2pPr>
            <a:lvl3pPr>
              <a:lnSpc>
                <a:spcPct val="100000"/>
              </a:lnSpc>
              <a:buClr>
                <a:schemeClr val="accent1"/>
              </a:buClr>
              <a:defRPr sz="1400"/>
            </a:lvl3pPr>
            <a:lvl4pPr>
              <a:lnSpc>
                <a:spcPct val="100000"/>
              </a:lnSpc>
              <a:buClr>
                <a:schemeClr val="accent1"/>
              </a:buClr>
              <a:defRPr sz="1200"/>
            </a:lvl4pPr>
            <a:lvl5pPr>
              <a:lnSpc>
                <a:spcPct val="100000"/>
              </a:lnSpc>
              <a:buClr>
                <a:schemeClr val="accent1"/>
              </a:buClr>
              <a:defRPr sz="1200"/>
            </a:lvl5pPr>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7" name="Espace réservé du numéro de diapositive 5">
            <a:extLst>
              <a:ext uri="{FF2B5EF4-FFF2-40B4-BE49-F238E27FC236}">
                <a16:creationId xmlns:a16="http://schemas.microsoft.com/office/drawing/2014/main" id="{2C89B828-B338-413C-B008-0A8566F4881D}"/>
              </a:ext>
            </a:extLst>
          </p:cNvPr>
          <p:cNvSpPr>
            <a:spLocks noGrp="1"/>
          </p:cNvSpPr>
          <p:nvPr>
            <p:ph type="sldNum" sz="quarter" idx="12"/>
          </p:nvPr>
        </p:nvSpPr>
        <p:spPr>
          <a:xfrm>
            <a:off x="9085384" y="6463217"/>
            <a:ext cx="2743200" cy="249385"/>
          </a:xfrm>
        </p:spPr>
        <p:txBody>
          <a:bodyPr rtlCol="0"/>
          <a:lstStyle>
            <a:lvl1pPr algn="r">
              <a:defRPr sz="900">
                <a:solidFill>
                  <a:schemeClr val="accent3"/>
                </a:solidFill>
              </a:defRPr>
            </a:lvl1pPr>
          </a:lstStyle>
          <a:p>
            <a:pPr rtl="0"/>
            <a:fld id="{48BB047D-A6CD-43AB-96F0-683C726B586B}" type="slidenum">
              <a:rPr lang="fr-FR" noProof="0" smtClean="0"/>
              <a:pPr rtl="0"/>
              <a:t>‹N°›</a:t>
            </a:fld>
            <a:endParaRPr lang="fr-FR" noProof="0"/>
          </a:p>
        </p:txBody>
      </p:sp>
      <p:sp>
        <p:nvSpPr>
          <p:cNvPr id="8" name="Espace réservé du contenu 16">
            <a:extLst>
              <a:ext uri="{FF2B5EF4-FFF2-40B4-BE49-F238E27FC236}">
                <a16:creationId xmlns:a16="http://schemas.microsoft.com/office/drawing/2014/main" id="{6AEAE6ED-58FA-4039-939A-E4032520CB3C}"/>
              </a:ext>
            </a:extLst>
          </p:cNvPr>
          <p:cNvSpPr>
            <a:spLocks noGrp="1"/>
          </p:cNvSpPr>
          <p:nvPr>
            <p:ph sz="quarter" idx="14" hasCustomPrompt="1"/>
          </p:nvPr>
        </p:nvSpPr>
        <p:spPr>
          <a:xfrm>
            <a:off x="363417" y="6462723"/>
            <a:ext cx="2262187" cy="249237"/>
          </a:xfrm>
        </p:spPr>
        <p:txBody>
          <a:bodyPr rtlCol="0">
            <a:noAutofit/>
          </a:bodyPr>
          <a:lstStyle>
            <a:lvl1pPr marL="0" indent="0">
              <a:buNone/>
              <a:defRPr sz="1400" b="1" cap="all" baseline="0">
                <a:solidFill>
                  <a:schemeClr val="tx1">
                    <a:lumMod val="50000"/>
                    <a:lumOff val="50000"/>
                  </a:schemeClr>
                </a:solidFill>
              </a:defRPr>
            </a:lvl1pPr>
            <a:lvl2pPr marL="457178" indent="0">
              <a:buNone/>
              <a:defRPr/>
            </a:lvl2pPr>
            <a:lvl3pPr marL="914354" indent="0">
              <a:buNone/>
              <a:defRPr/>
            </a:lvl3pPr>
            <a:lvl4pPr marL="1371532" indent="0">
              <a:buNone/>
              <a:defRPr/>
            </a:lvl4pPr>
            <a:lvl5pPr marL="1828709" indent="0">
              <a:buNone/>
              <a:defRPr/>
            </a:lvl5pPr>
          </a:lstStyle>
          <a:p>
            <a:pPr lvl="0" rtl="0"/>
            <a:r>
              <a:rPr lang="fr-FR" noProof="0"/>
              <a:t>Nom de votre société</a:t>
            </a:r>
          </a:p>
        </p:txBody>
      </p:sp>
      <p:sp>
        <p:nvSpPr>
          <p:cNvPr id="10" name="Espace réservé d’image 9">
            <a:extLst>
              <a:ext uri="{FF2B5EF4-FFF2-40B4-BE49-F238E27FC236}">
                <a16:creationId xmlns:a16="http://schemas.microsoft.com/office/drawing/2014/main" id="{4502AABE-45EB-48A5-AD25-47BD8B79DF61}"/>
              </a:ext>
            </a:extLst>
          </p:cNvPr>
          <p:cNvSpPr>
            <a:spLocks noGrp="1"/>
          </p:cNvSpPr>
          <p:nvPr>
            <p:ph type="pic" sz="quarter" idx="15"/>
          </p:nvPr>
        </p:nvSpPr>
        <p:spPr>
          <a:xfrm>
            <a:off x="469051" y="10"/>
            <a:ext cx="5210175" cy="5961063"/>
          </a:xfrm>
          <a:solidFill>
            <a:schemeClr val="bg1">
              <a:lumMod val="85000"/>
            </a:schemeClr>
          </a:solidFill>
        </p:spPr>
        <p:txBody>
          <a:bodyPr rtlCol="0" anchor="ctr"/>
          <a:lstStyle>
            <a:lvl1pPr marL="0" indent="0" algn="ctr">
              <a:buNone/>
              <a:defRPr/>
            </a:lvl1pPr>
          </a:lstStyle>
          <a:p>
            <a:pPr rtl="0"/>
            <a:r>
              <a:rPr lang="fr-FR" noProof="0"/>
              <a:t>Cliquez sur l'icône pour ajouter une image</a:t>
            </a:r>
          </a:p>
        </p:txBody>
      </p:sp>
      <p:cxnSp>
        <p:nvCxnSpPr>
          <p:cNvPr id="11" name="Connecteur droit 10">
            <a:extLst>
              <a:ext uri="{FF2B5EF4-FFF2-40B4-BE49-F238E27FC236}">
                <a16:creationId xmlns:a16="http://schemas.microsoft.com/office/drawing/2014/main" id="{8888A4FD-81F4-4588-9E6D-70E57577D8BF}"/>
              </a:ext>
            </a:extLst>
          </p:cNvPr>
          <p:cNvCxnSpPr>
            <a:cxnSpLocks/>
          </p:cNvCxnSpPr>
          <p:nvPr userDrawn="1"/>
        </p:nvCxnSpPr>
        <p:spPr>
          <a:xfrm>
            <a:off x="5679220" y="2286312"/>
            <a:ext cx="1080000" cy="0"/>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12" name="Groupe 11">
            <a:extLst>
              <a:ext uri="{FF2B5EF4-FFF2-40B4-BE49-F238E27FC236}">
                <a16:creationId xmlns:a16="http://schemas.microsoft.com/office/drawing/2014/main" id="{4CF1D2ED-7B25-4251-BF07-47FBAA534810}"/>
              </a:ext>
            </a:extLst>
          </p:cNvPr>
          <p:cNvGrpSpPr/>
          <p:nvPr userDrawn="1"/>
        </p:nvGrpSpPr>
        <p:grpSpPr>
          <a:xfrm>
            <a:off x="11079791" y="421049"/>
            <a:ext cx="748799" cy="134113"/>
            <a:chOff x="4827813" y="2534636"/>
            <a:chExt cx="996651" cy="178504"/>
          </a:xfrm>
        </p:grpSpPr>
        <p:sp>
          <p:nvSpPr>
            <p:cNvPr id="13" name="Ovale 12">
              <a:extLst>
                <a:ext uri="{FF2B5EF4-FFF2-40B4-BE49-F238E27FC236}">
                  <a16:creationId xmlns:a16="http://schemas.microsoft.com/office/drawing/2014/main" id="{E397537E-DF51-4990-9447-2DAE98ABC683}"/>
                </a:ext>
              </a:extLst>
            </p:cNvPr>
            <p:cNvSpPr/>
            <p:nvPr/>
          </p:nvSpPr>
          <p:spPr>
            <a:xfrm>
              <a:off x="4827813" y="2534636"/>
              <a:ext cx="178504" cy="17850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800" noProof="0"/>
            </a:p>
          </p:txBody>
        </p:sp>
        <p:sp>
          <p:nvSpPr>
            <p:cNvPr id="14" name="Ovale 13">
              <a:extLst>
                <a:ext uri="{FF2B5EF4-FFF2-40B4-BE49-F238E27FC236}">
                  <a16:creationId xmlns:a16="http://schemas.microsoft.com/office/drawing/2014/main" id="{3E99CAB5-81F4-4EA8-8B36-4A70C59861FD}"/>
                </a:ext>
              </a:extLst>
            </p:cNvPr>
            <p:cNvSpPr/>
            <p:nvPr/>
          </p:nvSpPr>
          <p:spPr>
            <a:xfrm>
              <a:off x="5092508" y="2534636"/>
              <a:ext cx="178504" cy="178504"/>
            </a:xfrm>
            <a:prstGeom prst="ellipse">
              <a:avLst/>
            </a:prstGeom>
            <a:solidFill>
              <a:schemeClr val="accent4">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800" noProof="0"/>
            </a:p>
          </p:txBody>
        </p:sp>
        <p:sp>
          <p:nvSpPr>
            <p:cNvPr id="15" name="Ovale 14">
              <a:extLst>
                <a:ext uri="{FF2B5EF4-FFF2-40B4-BE49-F238E27FC236}">
                  <a16:creationId xmlns:a16="http://schemas.microsoft.com/office/drawing/2014/main" id="{16AADF9A-A507-4453-8CE3-3F78BB303FA4}"/>
                </a:ext>
              </a:extLst>
            </p:cNvPr>
            <p:cNvSpPr/>
            <p:nvPr/>
          </p:nvSpPr>
          <p:spPr>
            <a:xfrm>
              <a:off x="5369234" y="2534636"/>
              <a:ext cx="178504" cy="17850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fr-FR" sz="1800" noProof="0"/>
            </a:p>
          </p:txBody>
        </p:sp>
        <p:sp>
          <p:nvSpPr>
            <p:cNvPr id="16" name="Ovale 15">
              <a:extLst>
                <a:ext uri="{FF2B5EF4-FFF2-40B4-BE49-F238E27FC236}">
                  <a16:creationId xmlns:a16="http://schemas.microsoft.com/office/drawing/2014/main" id="{C33AA69F-C4B8-479C-9F0F-69C184D0611F}"/>
                </a:ext>
              </a:extLst>
            </p:cNvPr>
            <p:cNvSpPr/>
            <p:nvPr/>
          </p:nvSpPr>
          <p:spPr>
            <a:xfrm>
              <a:off x="5645960" y="2534636"/>
              <a:ext cx="178504" cy="17850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fr-FR" sz="1800" noProof="0"/>
            </a:p>
          </p:txBody>
        </p:sp>
      </p:grpSp>
      <p:sp>
        <p:nvSpPr>
          <p:cNvPr id="17" name="Ovale 16">
            <a:extLst>
              <a:ext uri="{FF2B5EF4-FFF2-40B4-BE49-F238E27FC236}">
                <a16:creationId xmlns:a16="http://schemas.microsoft.com/office/drawing/2014/main" id="{8725921A-0ED5-431E-899C-28A6920B5029}"/>
              </a:ext>
            </a:extLst>
          </p:cNvPr>
          <p:cNvSpPr/>
          <p:nvPr userDrawn="1"/>
        </p:nvSpPr>
        <p:spPr>
          <a:xfrm>
            <a:off x="10039331" y="896815"/>
            <a:ext cx="3298372" cy="3298372"/>
          </a:xfrm>
          <a:prstGeom prst="ellipse">
            <a:avLst/>
          </a:prstGeom>
          <a:noFill/>
          <a:ln w="31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800" noProof="0"/>
          </a:p>
        </p:txBody>
      </p:sp>
      <p:sp>
        <p:nvSpPr>
          <p:cNvPr id="18" name="Ovale 17">
            <a:extLst>
              <a:ext uri="{FF2B5EF4-FFF2-40B4-BE49-F238E27FC236}">
                <a16:creationId xmlns:a16="http://schemas.microsoft.com/office/drawing/2014/main" id="{EE8B169A-8A2F-4425-A9A1-1B828428B434}"/>
              </a:ext>
            </a:extLst>
          </p:cNvPr>
          <p:cNvSpPr/>
          <p:nvPr userDrawn="1"/>
        </p:nvSpPr>
        <p:spPr>
          <a:xfrm>
            <a:off x="9720925" y="672411"/>
            <a:ext cx="1268187" cy="1268186"/>
          </a:xfrm>
          <a:prstGeom prst="ellipse">
            <a:avLst/>
          </a:prstGeom>
          <a:no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800" noProof="0"/>
          </a:p>
        </p:txBody>
      </p:sp>
      <p:cxnSp>
        <p:nvCxnSpPr>
          <p:cNvPr id="20" name="Connecteur droit 19">
            <a:extLst>
              <a:ext uri="{FF2B5EF4-FFF2-40B4-BE49-F238E27FC236}">
                <a16:creationId xmlns:a16="http://schemas.microsoft.com/office/drawing/2014/main" id="{43B45974-F6C7-40D3-9399-E05FA19C565E}"/>
              </a:ext>
            </a:extLst>
          </p:cNvPr>
          <p:cNvCxnSpPr>
            <a:cxnSpLocks/>
          </p:cNvCxnSpPr>
          <p:nvPr userDrawn="1"/>
        </p:nvCxnSpPr>
        <p:spPr>
          <a:xfrm>
            <a:off x="6882871" y="2286312"/>
            <a:ext cx="545735" cy="0"/>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2939816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re, contenu et trois photo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BC16441-0F1F-453B-BACF-543CEDE2AE72}"/>
              </a:ext>
            </a:extLst>
          </p:cNvPr>
          <p:cNvSpPr>
            <a:spLocks noGrp="1"/>
          </p:cNvSpPr>
          <p:nvPr>
            <p:ph type="title"/>
          </p:nvPr>
        </p:nvSpPr>
        <p:spPr>
          <a:xfrm>
            <a:off x="363422" y="1046163"/>
            <a:ext cx="5445369" cy="1114784"/>
          </a:xfrm>
        </p:spPr>
        <p:txBody>
          <a:bodyPr lIns="0" tIns="0" rIns="0" bIns="0" rtlCol="0" anchor="b">
            <a:noAutofit/>
          </a:bodyPr>
          <a:lstStyle>
            <a:lvl1pPr>
              <a:defRPr sz="3200" b="1" cap="all" baseline="0"/>
            </a:lvl1pPr>
          </a:lstStyle>
          <a:p>
            <a:pPr rtl="0"/>
            <a:r>
              <a:rPr lang="fr-FR" noProof="0"/>
              <a:t>Modifiez le style du titre</a:t>
            </a:r>
          </a:p>
        </p:txBody>
      </p:sp>
      <p:sp>
        <p:nvSpPr>
          <p:cNvPr id="3" name="Espace réservé du contenu 2">
            <a:extLst>
              <a:ext uri="{FF2B5EF4-FFF2-40B4-BE49-F238E27FC236}">
                <a16:creationId xmlns:a16="http://schemas.microsoft.com/office/drawing/2014/main" id="{61EC9302-80D9-4A88-8591-DE2D4BA1F91A}"/>
              </a:ext>
            </a:extLst>
          </p:cNvPr>
          <p:cNvSpPr>
            <a:spLocks noGrp="1"/>
          </p:cNvSpPr>
          <p:nvPr>
            <p:ph idx="1" hasCustomPrompt="1"/>
          </p:nvPr>
        </p:nvSpPr>
        <p:spPr>
          <a:xfrm>
            <a:off x="363417" y="2506672"/>
            <a:ext cx="5445371" cy="3454523"/>
          </a:xfrm>
        </p:spPr>
        <p:txBody>
          <a:bodyPr lIns="0" tIns="0" rIns="0" bIns="0" rtlCol="0">
            <a:noAutofit/>
          </a:bodyPr>
          <a:lstStyle>
            <a:lvl1pPr>
              <a:lnSpc>
                <a:spcPct val="100000"/>
              </a:lnSpc>
              <a:defRPr sz="1800"/>
            </a:lvl1pPr>
            <a:lvl2pPr>
              <a:lnSpc>
                <a:spcPct val="100000"/>
              </a:lnSpc>
              <a:defRPr sz="1600"/>
            </a:lvl2pPr>
            <a:lvl3pPr>
              <a:lnSpc>
                <a:spcPct val="100000"/>
              </a:lnSpc>
              <a:defRPr sz="1400"/>
            </a:lvl3pPr>
            <a:lvl4pPr>
              <a:lnSpc>
                <a:spcPct val="100000"/>
              </a:lnSpc>
              <a:defRPr sz="1200"/>
            </a:lvl4pPr>
            <a:lvl5pPr>
              <a:lnSpc>
                <a:spcPct val="100000"/>
              </a:lnSpc>
              <a:defRPr sz="1200"/>
            </a:lvl5pPr>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7" name="Espace réservé du numéro de diapositive 5">
            <a:extLst>
              <a:ext uri="{FF2B5EF4-FFF2-40B4-BE49-F238E27FC236}">
                <a16:creationId xmlns:a16="http://schemas.microsoft.com/office/drawing/2014/main" id="{2C89B828-B338-413C-B008-0A8566F4881D}"/>
              </a:ext>
            </a:extLst>
          </p:cNvPr>
          <p:cNvSpPr>
            <a:spLocks noGrp="1"/>
          </p:cNvSpPr>
          <p:nvPr>
            <p:ph type="sldNum" sz="quarter" idx="12"/>
          </p:nvPr>
        </p:nvSpPr>
        <p:spPr>
          <a:xfrm>
            <a:off x="9085384" y="6463217"/>
            <a:ext cx="2743200" cy="249385"/>
          </a:xfrm>
        </p:spPr>
        <p:txBody>
          <a:bodyPr rtlCol="0"/>
          <a:lstStyle>
            <a:lvl1pPr algn="r">
              <a:defRPr sz="900">
                <a:solidFill>
                  <a:schemeClr val="accent3"/>
                </a:solidFill>
              </a:defRPr>
            </a:lvl1pPr>
          </a:lstStyle>
          <a:p>
            <a:pPr rtl="0"/>
            <a:fld id="{48BB047D-A6CD-43AB-96F0-683C726B586B}" type="slidenum">
              <a:rPr lang="fr-FR" noProof="0" smtClean="0"/>
              <a:pPr rtl="0"/>
              <a:t>‹N°›</a:t>
            </a:fld>
            <a:endParaRPr lang="fr-FR" noProof="0"/>
          </a:p>
        </p:txBody>
      </p:sp>
      <p:sp>
        <p:nvSpPr>
          <p:cNvPr id="8" name="Espace réservé du contenu 16">
            <a:extLst>
              <a:ext uri="{FF2B5EF4-FFF2-40B4-BE49-F238E27FC236}">
                <a16:creationId xmlns:a16="http://schemas.microsoft.com/office/drawing/2014/main" id="{6AEAE6ED-58FA-4039-939A-E4032520CB3C}"/>
              </a:ext>
            </a:extLst>
          </p:cNvPr>
          <p:cNvSpPr>
            <a:spLocks noGrp="1"/>
          </p:cNvSpPr>
          <p:nvPr>
            <p:ph sz="quarter" idx="14" hasCustomPrompt="1"/>
          </p:nvPr>
        </p:nvSpPr>
        <p:spPr>
          <a:xfrm>
            <a:off x="363417" y="6462723"/>
            <a:ext cx="2262187" cy="249237"/>
          </a:xfrm>
        </p:spPr>
        <p:txBody>
          <a:bodyPr rtlCol="0">
            <a:noAutofit/>
          </a:bodyPr>
          <a:lstStyle>
            <a:lvl1pPr marL="0" indent="0">
              <a:buNone/>
              <a:defRPr sz="1400" b="1" cap="all" baseline="0">
                <a:solidFill>
                  <a:schemeClr val="accent3"/>
                </a:solidFill>
              </a:defRPr>
            </a:lvl1pPr>
            <a:lvl2pPr marL="457178" indent="0">
              <a:buNone/>
              <a:defRPr/>
            </a:lvl2pPr>
            <a:lvl3pPr marL="914354" indent="0">
              <a:buNone/>
              <a:defRPr/>
            </a:lvl3pPr>
            <a:lvl4pPr marL="1371532" indent="0">
              <a:buNone/>
              <a:defRPr/>
            </a:lvl4pPr>
            <a:lvl5pPr marL="1828709" indent="0">
              <a:buNone/>
              <a:defRPr/>
            </a:lvl5pPr>
          </a:lstStyle>
          <a:p>
            <a:pPr lvl="0" rtl="0"/>
            <a:r>
              <a:rPr lang="fr-FR" noProof="0"/>
              <a:t>Nom de votre société</a:t>
            </a:r>
          </a:p>
        </p:txBody>
      </p:sp>
      <p:sp>
        <p:nvSpPr>
          <p:cNvPr id="10" name="Espace réservé d’image 9">
            <a:extLst>
              <a:ext uri="{FF2B5EF4-FFF2-40B4-BE49-F238E27FC236}">
                <a16:creationId xmlns:a16="http://schemas.microsoft.com/office/drawing/2014/main" id="{4502AABE-45EB-48A5-AD25-47BD8B79DF61}"/>
              </a:ext>
            </a:extLst>
          </p:cNvPr>
          <p:cNvSpPr>
            <a:spLocks noGrp="1"/>
          </p:cNvSpPr>
          <p:nvPr>
            <p:ph type="pic" sz="quarter" idx="15"/>
          </p:nvPr>
        </p:nvSpPr>
        <p:spPr>
          <a:xfrm>
            <a:off x="5919755" y="1"/>
            <a:ext cx="3430408" cy="4091942"/>
          </a:xfrm>
          <a:solidFill>
            <a:schemeClr val="bg1">
              <a:lumMod val="85000"/>
            </a:schemeClr>
          </a:solidFill>
        </p:spPr>
        <p:txBody>
          <a:bodyPr rtlCol="0" anchor="ctr"/>
          <a:lstStyle>
            <a:lvl1pPr marL="0" indent="0" algn="ctr">
              <a:buNone/>
              <a:defRPr/>
            </a:lvl1pPr>
          </a:lstStyle>
          <a:p>
            <a:pPr rtl="0"/>
            <a:r>
              <a:rPr lang="fr-FR" noProof="0"/>
              <a:t>Cliquez sur l'icône pour ajouter une image</a:t>
            </a:r>
          </a:p>
        </p:txBody>
      </p:sp>
      <p:cxnSp>
        <p:nvCxnSpPr>
          <p:cNvPr id="11" name="Connecteur droit 10">
            <a:extLst>
              <a:ext uri="{FF2B5EF4-FFF2-40B4-BE49-F238E27FC236}">
                <a16:creationId xmlns:a16="http://schemas.microsoft.com/office/drawing/2014/main" id="{8888A4FD-81F4-4588-9E6D-70E57577D8BF}"/>
              </a:ext>
            </a:extLst>
          </p:cNvPr>
          <p:cNvCxnSpPr>
            <a:cxnSpLocks/>
          </p:cNvCxnSpPr>
          <p:nvPr userDrawn="1"/>
        </p:nvCxnSpPr>
        <p:spPr>
          <a:xfrm>
            <a:off x="-24055" y="2286312"/>
            <a:ext cx="1044000" cy="0"/>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12" name="Groupe 11">
            <a:extLst>
              <a:ext uri="{FF2B5EF4-FFF2-40B4-BE49-F238E27FC236}">
                <a16:creationId xmlns:a16="http://schemas.microsoft.com/office/drawing/2014/main" id="{4CF1D2ED-7B25-4251-BF07-47FBAA534810}"/>
              </a:ext>
            </a:extLst>
          </p:cNvPr>
          <p:cNvGrpSpPr/>
          <p:nvPr userDrawn="1"/>
        </p:nvGrpSpPr>
        <p:grpSpPr>
          <a:xfrm>
            <a:off x="363422" y="421049"/>
            <a:ext cx="748799" cy="134113"/>
            <a:chOff x="4827813" y="2534636"/>
            <a:chExt cx="996651" cy="178504"/>
          </a:xfrm>
        </p:grpSpPr>
        <p:sp>
          <p:nvSpPr>
            <p:cNvPr id="13" name="Ovale 12">
              <a:extLst>
                <a:ext uri="{FF2B5EF4-FFF2-40B4-BE49-F238E27FC236}">
                  <a16:creationId xmlns:a16="http://schemas.microsoft.com/office/drawing/2014/main" id="{E397537E-DF51-4990-9447-2DAE98ABC683}"/>
                </a:ext>
              </a:extLst>
            </p:cNvPr>
            <p:cNvSpPr/>
            <p:nvPr/>
          </p:nvSpPr>
          <p:spPr>
            <a:xfrm>
              <a:off x="4827813" y="2534636"/>
              <a:ext cx="178504" cy="17850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800" noProof="0"/>
            </a:p>
          </p:txBody>
        </p:sp>
        <p:sp>
          <p:nvSpPr>
            <p:cNvPr id="14" name="Ovale 13">
              <a:extLst>
                <a:ext uri="{FF2B5EF4-FFF2-40B4-BE49-F238E27FC236}">
                  <a16:creationId xmlns:a16="http://schemas.microsoft.com/office/drawing/2014/main" id="{3E99CAB5-81F4-4EA8-8B36-4A70C59861FD}"/>
                </a:ext>
              </a:extLst>
            </p:cNvPr>
            <p:cNvSpPr/>
            <p:nvPr/>
          </p:nvSpPr>
          <p:spPr>
            <a:xfrm>
              <a:off x="5092508" y="2534636"/>
              <a:ext cx="178504" cy="178504"/>
            </a:xfrm>
            <a:prstGeom prst="ellipse">
              <a:avLst/>
            </a:prstGeom>
            <a:solidFill>
              <a:schemeClr val="accent4">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800" noProof="0"/>
            </a:p>
          </p:txBody>
        </p:sp>
        <p:sp>
          <p:nvSpPr>
            <p:cNvPr id="15" name="Ovale 14">
              <a:extLst>
                <a:ext uri="{FF2B5EF4-FFF2-40B4-BE49-F238E27FC236}">
                  <a16:creationId xmlns:a16="http://schemas.microsoft.com/office/drawing/2014/main" id="{16AADF9A-A507-4453-8CE3-3F78BB303FA4}"/>
                </a:ext>
              </a:extLst>
            </p:cNvPr>
            <p:cNvSpPr/>
            <p:nvPr/>
          </p:nvSpPr>
          <p:spPr>
            <a:xfrm>
              <a:off x="5369234" y="2534636"/>
              <a:ext cx="178504" cy="17850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fr-FR" sz="1800" noProof="0"/>
            </a:p>
          </p:txBody>
        </p:sp>
        <p:sp>
          <p:nvSpPr>
            <p:cNvPr id="16" name="Ovale 15">
              <a:extLst>
                <a:ext uri="{FF2B5EF4-FFF2-40B4-BE49-F238E27FC236}">
                  <a16:creationId xmlns:a16="http://schemas.microsoft.com/office/drawing/2014/main" id="{C33AA69F-C4B8-479C-9F0F-69C184D0611F}"/>
                </a:ext>
              </a:extLst>
            </p:cNvPr>
            <p:cNvSpPr/>
            <p:nvPr/>
          </p:nvSpPr>
          <p:spPr>
            <a:xfrm>
              <a:off x="5645960" y="2534636"/>
              <a:ext cx="178504" cy="17850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fr-FR" sz="1800" noProof="0"/>
            </a:p>
          </p:txBody>
        </p:sp>
      </p:grpSp>
      <p:sp>
        <p:nvSpPr>
          <p:cNvPr id="17" name="Ovale 16">
            <a:extLst>
              <a:ext uri="{FF2B5EF4-FFF2-40B4-BE49-F238E27FC236}">
                <a16:creationId xmlns:a16="http://schemas.microsoft.com/office/drawing/2014/main" id="{8725921A-0ED5-431E-899C-28A6920B5029}"/>
              </a:ext>
            </a:extLst>
          </p:cNvPr>
          <p:cNvSpPr/>
          <p:nvPr userDrawn="1"/>
        </p:nvSpPr>
        <p:spPr>
          <a:xfrm>
            <a:off x="4608159" y="4718683"/>
            <a:ext cx="3298372" cy="3298372"/>
          </a:xfrm>
          <a:prstGeom prst="ellipse">
            <a:avLst/>
          </a:prstGeom>
          <a:noFill/>
          <a:ln w="31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800" noProof="0"/>
          </a:p>
        </p:txBody>
      </p:sp>
      <p:sp>
        <p:nvSpPr>
          <p:cNvPr id="18" name="Ovale 17">
            <a:extLst>
              <a:ext uri="{FF2B5EF4-FFF2-40B4-BE49-F238E27FC236}">
                <a16:creationId xmlns:a16="http://schemas.microsoft.com/office/drawing/2014/main" id="{EE8B169A-8A2F-4425-A9A1-1B828428B434}"/>
              </a:ext>
            </a:extLst>
          </p:cNvPr>
          <p:cNvSpPr/>
          <p:nvPr userDrawn="1"/>
        </p:nvSpPr>
        <p:spPr>
          <a:xfrm>
            <a:off x="4289753" y="4494279"/>
            <a:ext cx="1268187" cy="1268186"/>
          </a:xfrm>
          <a:prstGeom prst="ellipse">
            <a:avLst/>
          </a:prstGeom>
          <a:no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800" noProof="0"/>
          </a:p>
        </p:txBody>
      </p:sp>
      <p:cxnSp>
        <p:nvCxnSpPr>
          <p:cNvPr id="20" name="Connecteur droit 19">
            <a:extLst>
              <a:ext uri="{FF2B5EF4-FFF2-40B4-BE49-F238E27FC236}">
                <a16:creationId xmlns:a16="http://schemas.microsoft.com/office/drawing/2014/main" id="{43B45974-F6C7-40D3-9399-E05FA19C565E}"/>
              </a:ext>
            </a:extLst>
          </p:cNvPr>
          <p:cNvCxnSpPr>
            <a:cxnSpLocks/>
          </p:cNvCxnSpPr>
          <p:nvPr userDrawn="1"/>
        </p:nvCxnSpPr>
        <p:spPr>
          <a:xfrm>
            <a:off x="1137239" y="2286312"/>
            <a:ext cx="545735" cy="0"/>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9" name="Espace réservé d’image 9">
            <a:extLst>
              <a:ext uri="{FF2B5EF4-FFF2-40B4-BE49-F238E27FC236}">
                <a16:creationId xmlns:a16="http://schemas.microsoft.com/office/drawing/2014/main" id="{63A2A33D-4D91-454D-A35B-6DA97069EC3F}"/>
              </a:ext>
            </a:extLst>
          </p:cNvPr>
          <p:cNvSpPr>
            <a:spLocks noGrp="1"/>
          </p:cNvSpPr>
          <p:nvPr>
            <p:ph type="pic" sz="quarter" idx="16"/>
          </p:nvPr>
        </p:nvSpPr>
        <p:spPr>
          <a:xfrm>
            <a:off x="9542191" y="555167"/>
            <a:ext cx="2649815" cy="4298197"/>
          </a:xfrm>
          <a:solidFill>
            <a:schemeClr val="bg1">
              <a:lumMod val="85000"/>
            </a:schemeClr>
          </a:solidFill>
        </p:spPr>
        <p:txBody>
          <a:bodyPr rtlCol="0" anchor="ctr"/>
          <a:lstStyle>
            <a:lvl1pPr marL="0" indent="0" algn="ctr">
              <a:buNone/>
              <a:defRPr/>
            </a:lvl1pPr>
          </a:lstStyle>
          <a:p>
            <a:pPr rtl="0"/>
            <a:r>
              <a:rPr lang="fr-FR" noProof="0"/>
              <a:t>Cliquez sur l'icône pour ajouter une image</a:t>
            </a:r>
          </a:p>
        </p:txBody>
      </p:sp>
      <p:sp>
        <p:nvSpPr>
          <p:cNvPr id="21" name="Espace réservé d’image 9">
            <a:extLst>
              <a:ext uri="{FF2B5EF4-FFF2-40B4-BE49-F238E27FC236}">
                <a16:creationId xmlns:a16="http://schemas.microsoft.com/office/drawing/2014/main" id="{7EC67FB7-777C-473E-95B8-585AA8E66406}"/>
              </a:ext>
            </a:extLst>
          </p:cNvPr>
          <p:cNvSpPr>
            <a:spLocks noGrp="1"/>
          </p:cNvSpPr>
          <p:nvPr>
            <p:ph type="pic" sz="quarter" idx="17"/>
          </p:nvPr>
        </p:nvSpPr>
        <p:spPr>
          <a:xfrm>
            <a:off x="5919761" y="4289120"/>
            <a:ext cx="3430407" cy="1672075"/>
          </a:xfrm>
          <a:solidFill>
            <a:schemeClr val="bg1">
              <a:lumMod val="85000"/>
            </a:schemeClr>
          </a:solidFill>
        </p:spPr>
        <p:txBody>
          <a:bodyPr rtlCol="0" anchor="ctr"/>
          <a:lstStyle>
            <a:lvl1pPr marL="0" indent="0" algn="ctr">
              <a:buNone/>
              <a:defRPr/>
            </a:lvl1pPr>
          </a:lstStyle>
          <a:p>
            <a:pPr rtl="0"/>
            <a:r>
              <a:rPr lang="fr-FR" noProof="0"/>
              <a:t>Cliquez sur l'icône pour ajouter une image</a:t>
            </a:r>
          </a:p>
        </p:txBody>
      </p:sp>
    </p:spTree>
    <p:extLst>
      <p:ext uri="{BB962C8B-B14F-4D97-AF65-F5344CB8AC3E}">
        <p14:creationId xmlns:p14="http://schemas.microsoft.com/office/powerpoint/2010/main" val="123030568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Demi-image horizonta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CD44E22-137C-4913-A29E-04F82EA87867}"/>
              </a:ext>
            </a:extLst>
          </p:cNvPr>
          <p:cNvSpPr>
            <a:spLocks noGrp="1"/>
          </p:cNvSpPr>
          <p:nvPr>
            <p:ph type="title" hasCustomPrompt="1"/>
          </p:nvPr>
        </p:nvSpPr>
        <p:spPr>
          <a:xfrm>
            <a:off x="831851" y="3794663"/>
            <a:ext cx="10515600" cy="823232"/>
          </a:xfrm>
        </p:spPr>
        <p:txBody>
          <a:bodyPr vert="horz" lIns="91440" tIns="45720" rIns="91440" bIns="45720" rtlCol="0" anchor="b">
            <a:noAutofit/>
          </a:bodyPr>
          <a:lstStyle>
            <a:lvl1pPr algn="ctr">
              <a:defRPr lang="en-IN" sz="3600" b="1" cap="all" baseline="0"/>
            </a:lvl1pPr>
          </a:lstStyle>
          <a:p>
            <a:pPr lvl="0" rtl="0"/>
            <a:r>
              <a:rPr lang="fr-FR" noProof="0"/>
              <a:t>TITRE ICI</a:t>
            </a:r>
          </a:p>
        </p:txBody>
      </p:sp>
      <p:sp>
        <p:nvSpPr>
          <p:cNvPr id="3" name="Espace réservé du texte 2">
            <a:extLst>
              <a:ext uri="{FF2B5EF4-FFF2-40B4-BE49-F238E27FC236}">
                <a16:creationId xmlns:a16="http://schemas.microsoft.com/office/drawing/2014/main" id="{6E8BFC94-FFEC-4290-AC27-760323F21BA3}"/>
              </a:ext>
            </a:extLst>
          </p:cNvPr>
          <p:cNvSpPr>
            <a:spLocks noGrp="1"/>
          </p:cNvSpPr>
          <p:nvPr>
            <p:ph type="body" idx="1" hasCustomPrompt="1"/>
          </p:nvPr>
        </p:nvSpPr>
        <p:spPr>
          <a:xfrm>
            <a:off x="831851" y="4839701"/>
            <a:ext cx="10515600" cy="1305379"/>
          </a:xfrm>
        </p:spPr>
        <p:txBody>
          <a:bodyPr vert="horz" lIns="91440" tIns="45720" rIns="91440" bIns="45720" rtlCol="0">
            <a:noAutofit/>
          </a:bodyPr>
          <a:lstStyle>
            <a:lvl1pPr marL="0" indent="0" algn="ctr">
              <a:lnSpc>
                <a:spcPct val="100000"/>
              </a:lnSpc>
              <a:buNone/>
              <a:defRPr lang="en-US" sz="1800" b="0" cap="none" baseline="0" dirty="0" smtClean="0"/>
            </a:lvl1pPr>
          </a:lstStyle>
          <a:p>
            <a:pPr marL="228589" lvl="0" indent="-228589" rtl="0"/>
            <a:r>
              <a:rPr lang="fr-FR" noProof="0"/>
              <a:t>Modifiez les styles du texte du masque</a:t>
            </a:r>
          </a:p>
        </p:txBody>
      </p:sp>
      <p:sp>
        <p:nvSpPr>
          <p:cNvPr id="6" name="Espace réservé du numéro de diapositive 5">
            <a:extLst>
              <a:ext uri="{FF2B5EF4-FFF2-40B4-BE49-F238E27FC236}">
                <a16:creationId xmlns:a16="http://schemas.microsoft.com/office/drawing/2014/main" id="{B44139FA-A83B-432B-9C7C-26634F4630E6}"/>
              </a:ext>
            </a:extLst>
          </p:cNvPr>
          <p:cNvSpPr>
            <a:spLocks noGrp="1"/>
          </p:cNvSpPr>
          <p:nvPr>
            <p:ph type="sldNum" sz="quarter" idx="12"/>
          </p:nvPr>
        </p:nvSpPr>
        <p:spPr>
          <a:xfrm>
            <a:off x="9085384" y="6463217"/>
            <a:ext cx="2743200" cy="249385"/>
          </a:xfrm>
        </p:spPr>
        <p:txBody>
          <a:bodyPr rtlCol="0"/>
          <a:lstStyle>
            <a:lvl1pPr algn="r">
              <a:defRPr sz="900">
                <a:solidFill>
                  <a:schemeClr val="accent3"/>
                </a:solidFill>
              </a:defRPr>
            </a:lvl1pPr>
          </a:lstStyle>
          <a:p>
            <a:pPr rtl="0"/>
            <a:fld id="{48BB047D-A6CD-43AB-96F0-683C726B586B}" type="slidenum">
              <a:rPr lang="fr-FR" noProof="0" smtClean="0"/>
              <a:pPr rtl="0"/>
              <a:t>‹N°›</a:t>
            </a:fld>
            <a:endParaRPr lang="fr-FR" noProof="0"/>
          </a:p>
        </p:txBody>
      </p:sp>
      <p:sp>
        <p:nvSpPr>
          <p:cNvPr id="14" name="Espace réservé d’image 13">
            <a:extLst>
              <a:ext uri="{FF2B5EF4-FFF2-40B4-BE49-F238E27FC236}">
                <a16:creationId xmlns:a16="http://schemas.microsoft.com/office/drawing/2014/main" id="{A7389277-B3D3-4AEE-8BE0-0559A7396981}"/>
              </a:ext>
            </a:extLst>
          </p:cNvPr>
          <p:cNvSpPr>
            <a:spLocks noGrp="1"/>
          </p:cNvSpPr>
          <p:nvPr>
            <p:ph type="pic" sz="quarter" idx="13"/>
          </p:nvPr>
        </p:nvSpPr>
        <p:spPr>
          <a:xfrm>
            <a:off x="0" y="0"/>
            <a:ext cx="12192000" cy="3713018"/>
          </a:xfrm>
          <a:solidFill>
            <a:schemeClr val="bg1">
              <a:lumMod val="85000"/>
            </a:schemeClr>
          </a:solidFill>
        </p:spPr>
        <p:txBody>
          <a:bodyPr rtlCol="0" anchor="ctr">
            <a:normAutofit/>
          </a:bodyPr>
          <a:lstStyle>
            <a:lvl1pPr marL="0" indent="0" algn="ctr">
              <a:buNone/>
              <a:defRPr sz="2000"/>
            </a:lvl1pPr>
          </a:lstStyle>
          <a:p>
            <a:pPr rtl="0"/>
            <a:r>
              <a:rPr lang="fr-FR" noProof="0"/>
              <a:t>Cliquez sur l'icône pour ajouter une image</a:t>
            </a:r>
          </a:p>
        </p:txBody>
      </p:sp>
      <p:cxnSp>
        <p:nvCxnSpPr>
          <p:cNvPr id="7" name="Connecteur droit 6">
            <a:extLst>
              <a:ext uri="{FF2B5EF4-FFF2-40B4-BE49-F238E27FC236}">
                <a16:creationId xmlns:a16="http://schemas.microsoft.com/office/drawing/2014/main" id="{D93E40EC-FFAE-4BC0-932E-60CC9A1785C0}"/>
              </a:ext>
            </a:extLst>
          </p:cNvPr>
          <p:cNvCxnSpPr>
            <a:cxnSpLocks/>
          </p:cNvCxnSpPr>
          <p:nvPr userDrawn="1"/>
        </p:nvCxnSpPr>
        <p:spPr>
          <a:xfrm>
            <a:off x="5351692" y="3748188"/>
            <a:ext cx="1488621" cy="0"/>
          </a:xfrm>
          <a:prstGeom prst="line">
            <a:avLst/>
          </a:prstGeom>
          <a:ln w="139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7" name="Espace réservé du contenu 16">
            <a:extLst>
              <a:ext uri="{FF2B5EF4-FFF2-40B4-BE49-F238E27FC236}">
                <a16:creationId xmlns:a16="http://schemas.microsoft.com/office/drawing/2014/main" id="{B34A1799-63F2-4B23-A188-7BAB23FB821F}"/>
              </a:ext>
            </a:extLst>
          </p:cNvPr>
          <p:cNvSpPr>
            <a:spLocks noGrp="1"/>
          </p:cNvSpPr>
          <p:nvPr>
            <p:ph sz="quarter" idx="14" hasCustomPrompt="1"/>
          </p:nvPr>
        </p:nvSpPr>
        <p:spPr>
          <a:xfrm>
            <a:off x="363417" y="6462723"/>
            <a:ext cx="2262187" cy="249237"/>
          </a:xfrm>
        </p:spPr>
        <p:txBody>
          <a:bodyPr rtlCol="0">
            <a:noAutofit/>
          </a:bodyPr>
          <a:lstStyle>
            <a:lvl1pPr marL="0" indent="0">
              <a:buNone/>
              <a:defRPr sz="1400" b="1" cap="all" baseline="0">
                <a:solidFill>
                  <a:schemeClr val="tx1">
                    <a:lumMod val="50000"/>
                    <a:lumOff val="50000"/>
                  </a:schemeClr>
                </a:solidFill>
              </a:defRPr>
            </a:lvl1pPr>
            <a:lvl2pPr marL="457178" indent="0">
              <a:buNone/>
              <a:defRPr/>
            </a:lvl2pPr>
            <a:lvl3pPr marL="914354" indent="0">
              <a:buNone/>
              <a:defRPr/>
            </a:lvl3pPr>
            <a:lvl4pPr marL="1371532" indent="0">
              <a:buNone/>
              <a:defRPr/>
            </a:lvl4pPr>
            <a:lvl5pPr marL="1828709" indent="0">
              <a:buNone/>
              <a:defRPr/>
            </a:lvl5pPr>
          </a:lstStyle>
          <a:p>
            <a:pPr lvl="0" rtl="0"/>
            <a:r>
              <a:rPr lang="fr-FR" noProof="0"/>
              <a:t>Nom de votre société</a:t>
            </a:r>
          </a:p>
        </p:txBody>
      </p:sp>
      <p:grpSp>
        <p:nvGrpSpPr>
          <p:cNvPr id="18" name="Groupe 17">
            <a:extLst>
              <a:ext uri="{FF2B5EF4-FFF2-40B4-BE49-F238E27FC236}">
                <a16:creationId xmlns:a16="http://schemas.microsoft.com/office/drawing/2014/main" id="{65844635-8274-49B1-BBEC-354A0872E526}"/>
              </a:ext>
            </a:extLst>
          </p:cNvPr>
          <p:cNvGrpSpPr/>
          <p:nvPr userDrawn="1"/>
        </p:nvGrpSpPr>
        <p:grpSpPr>
          <a:xfrm>
            <a:off x="5721607" y="4594689"/>
            <a:ext cx="748799" cy="134113"/>
            <a:chOff x="4827813" y="2534636"/>
            <a:chExt cx="996651" cy="178504"/>
          </a:xfrm>
        </p:grpSpPr>
        <p:sp>
          <p:nvSpPr>
            <p:cNvPr id="19" name="Ovale 18">
              <a:extLst>
                <a:ext uri="{FF2B5EF4-FFF2-40B4-BE49-F238E27FC236}">
                  <a16:creationId xmlns:a16="http://schemas.microsoft.com/office/drawing/2014/main" id="{9754643C-5B30-4FC2-BFAC-4FD007AC9EC7}"/>
                </a:ext>
              </a:extLst>
            </p:cNvPr>
            <p:cNvSpPr/>
            <p:nvPr/>
          </p:nvSpPr>
          <p:spPr>
            <a:xfrm>
              <a:off x="4827813" y="2534636"/>
              <a:ext cx="178504" cy="17850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800" noProof="0"/>
            </a:p>
          </p:txBody>
        </p:sp>
        <p:sp>
          <p:nvSpPr>
            <p:cNvPr id="20" name="Ovale 19">
              <a:extLst>
                <a:ext uri="{FF2B5EF4-FFF2-40B4-BE49-F238E27FC236}">
                  <a16:creationId xmlns:a16="http://schemas.microsoft.com/office/drawing/2014/main" id="{23FDDB55-6BA5-4489-9E37-4A76254A5CD7}"/>
                </a:ext>
              </a:extLst>
            </p:cNvPr>
            <p:cNvSpPr/>
            <p:nvPr/>
          </p:nvSpPr>
          <p:spPr>
            <a:xfrm>
              <a:off x="5092508" y="2534636"/>
              <a:ext cx="178504" cy="178504"/>
            </a:xfrm>
            <a:prstGeom prst="ellipse">
              <a:avLst/>
            </a:prstGeom>
            <a:solidFill>
              <a:schemeClr val="accent4">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800" noProof="0"/>
            </a:p>
          </p:txBody>
        </p:sp>
        <p:sp>
          <p:nvSpPr>
            <p:cNvPr id="21" name="Ovale 20">
              <a:extLst>
                <a:ext uri="{FF2B5EF4-FFF2-40B4-BE49-F238E27FC236}">
                  <a16:creationId xmlns:a16="http://schemas.microsoft.com/office/drawing/2014/main" id="{DA023CF8-2471-40A5-B2EF-E9BF4DF2C0E1}"/>
                </a:ext>
              </a:extLst>
            </p:cNvPr>
            <p:cNvSpPr/>
            <p:nvPr/>
          </p:nvSpPr>
          <p:spPr>
            <a:xfrm>
              <a:off x="5369234" y="2534636"/>
              <a:ext cx="178504" cy="17850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fr-FR" sz="1800" noProof="0"/>
            </a:p>
          </p:txBody>
        </p:sp>
        <p:sp>
          <p:nvSpPr>
            <p:cNvPr id="22" name="Ovale 21">
              <a:extLst>
                <a:ext uri="{FF2B5EF4-FFF2-40B4-BE49-F238E27FC236}">
                  <a16:creationId xmlns:a16="http://schemas.microsoft.com/office/drawing/2014/main" id="{F9B0428F-5D1A-4CD3-BDA2-9CA7F5141455}"/>
                </a:ext>
              </a:extLst>
            </p:cNvPr>
            <p:cNvSpPr/>
            <p:nvPr/>
          </p:nvSpPr>
          <p:spPr>
            <a:xfrm>
              <a:off x="5645960" y="2534636"/>
              <a:ext cx="178504" cy="17850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fr-FR" sz="1800" noProof="0"/>
            </a:p>
          </p:txBody>
        </p:sp>
      </p:grpSp>
    </p:spTree>
    <p:extLst>
      <p:ext uri="{BB962C8B-B14F-4D97-AF65-F5344CB8AC3E}">
        <p14:creationId xmlns:p14="http://schemas.microsoft.com/office/powerpoint/2010/main" val="95011149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re et contenu 02">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92237E7-A574-47D2-9624-D12F47560519}"/>
              </a:ext>
            </a:extLst>
          </p:cNvPr>
          <p:cNvSpPr>
            <a:spLocks noGrp="1"/>
          </p:cNvSpPr>
          <p:nvPr>
            <p:ph type="title" hasCustomPrompt="1"/>
          </p:nvPr>
        </p:nvSpPr>
        <p:spPr>
          <a:xfrm>
            <a:off x="363416" y="246186"/>
            <a:ext cx="3206261" cy="1037492"/>
          </a:xfrm>
        </p:spPr>
        <p:txBody>
          <a:bodyPr lIns="0" tIns="0" rIns="0" bIns="0" rtlCol="0" anchor="b">
            <a:noAutofit/>
          </a:bodyPr>
          <a:lstStyle>
            <a:lvl1pPr>
              <a:defRPr sz="3200" b="1" cap="all" baseline="0"/>
            </a:lvl1pPr>
          </a:lstStyle>
          <a:p>
            <a:pPr rtl="0"/>
            <a:r>
              <a:rPr lang="fr-FR" noProof="0"/>
              <a:t>Titre ici</a:t>
            </a:r>
          </a:p>
        </p:txBody>
      </p:sp>
      <p:sp>
        <p:nvSpPr>
          <p:cNvPr id="3" name="Espace réservé du texte 2">
            <a:extLst>
              <a:ext uri="{FF2B5EF4-FFF2-40B4-BE49-F238E27FC236}">
                <a16:creationId xmlns:a16="http://schemas.microsoft.com/office/drawing/2014/main" id="{712D9B6D-CE43-4FB1-87C0-D3565E730242}"/>
              </a:ext>
            </a:extLst>
          </p:cNvPr>
          <p:cNvSpPr>
            <a:spLocks noGrp="1"/>
          </p:cNvSpPr>
          <p:nvPr>
            <p:ph type="body" idx="1" hasCustomPrompt="1"/>
          </p:nvPr>
        </p:nvSpPr>
        <p:spPr>
          <a:xfrm>
            <a:off x="4080985" y="2426284"/>
            <a:ext cx="3008435" cy="601087"/>
          </a:xfrm>
        </p:spPr>
        <p:txBody>
          <a:bodyPr lIns="0" tIns="0" rIns="0" bIns="0" rtlCol="0" anchor="b">
            <a:noAutofit/>
          </a:bodyPr>
          <a:lstStyle>
            <a:lvl1pPr marL="0" indent="0">
              <a:buNone/>
              <a:defRPr sz="1800" b="1">
                <a:solidFill>
                  <a:schemeClr val="accent1"/>
                </a:solidFill>
              </a:defRPr>
            </a:lvl1pPr>
            <a:lvl2pPr marL="457178" indent="0">
              <a:buNone/>
              <a:defRPr sz="2000" b="1"/>
            </a:lvl2pPr>
            <a:lvl3pPr marL="914354" indent="0">
              <a:buNone/>
              <a:defRPr sz="1800" b="1"/>
            </a:lvl3pPr>
            <a:lvl4pPr marL="1371532" indent="0">
              <a:buNone/>
              <a:defRPr sz="1600" b="1"/>
            </a:lvl4pPr>
            <a:lvl5pPr marL="1828709" indent="0">
              <a:buNone/>
              <a:defRPr sz="1600" b="1"/>
            </a:lvl5pPr>
            <a:lvl6pPr marL="2285886" indent="0">
              <a:buNone/>
              <a:defRPr sz="1600" b="1"/>
            </a:lvl6pPr>
            <a:lvl7pPr marL="2743062" indent="0">
              <a:buNone/>
              <a:defRPr sz="1600" b="1"/>
            </a:lvl7pPr>
            <a:lvl8pPr marL="3200240" indent="0">
              <a:buNone/>
              <a:defRPr sz="1600" b="1"/>
            </a:lvl8pPr>
            <a:lvl9pPr marL="3657418" indent="0">
              <a:buNone/>
              <a:defRPr sz="1600" b="1"/>
            </a:lvl9pPr>
          </a:lstStyle>
          <a:p>
            <a:pPr lvl="0" rtl="0"/>
            <a:r>
              <a:rPr lang="fr-FR" noProof="0"/>
              <a:t>Modifiez les styles du texte du masque</a:t>
            </a:r>
          </a:p>
        </p:txBody>
      </p:sp>
      <p:sp>
        <p:nvSpPr>
          <p:cNvPr id="4" name="Espace réservé du contenu 3">
            <a:extLst>
              <a:ext uri="{FF2B5EF4-FFF2-40B4-BE49-F238E27FC236}">
                <a16:creationId xmlns:a16="http://schemas.microsoft.com/office/drawing/2014/main" id="{249D73CD-EB11-4ED6-80CF-B68320D57E91}"/>
              </a:ext>
            </a:extLst>
          </p:cNvPr>
          <p:cNvSpPr>
            <a:spLocks noGrp="1"/>
          </p:cNvSpPr>
          <p:nvPr>
            <p:ph sz="half" idx="2" hasCustomPrompt="1"/>
          </p:nvPr>
        </p:nvSpPr>
        <p:spPr>
          <a:xfrm>
            <a:off x="4080985" y="3097712"/>
            <a:ext cx="3008435" cy="3091961"/>
          </a:xfrm>
        </p:spPr>
        <p:txBody>
          <a:bodyPr lIns="0" tIns="0" rIns="0" bIns="0" rtlCol="0">
            <a:noAutofit/>
          </a:bodyPr>
          <a:lstStyle>
            <a:lvl1pPr>
              <a:defRPr sz="1600"/>
            </a:lvl1pPr>
            <a:lvl2pPr>
              <a:defRPr sz="1400"/>
            </a:lvl2pPr>
            <a:lvl3pPr>
              <a:defRPr sz="1200"/>
            </a:lvl3pPr>
            <a:lvl4pPr>
              <a:defRPr sz="1100"/>
            </a:lvl4pPr>
            <a:lvl5pPr>
              <a:defRPr sz="1100"/>
            </a:lvl5pPr>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10" name="Espace réservé du numéro de diapositive 5">
            <a:extLst>
              <a:ext uri="{FF2B5EF4-FFF2-40B4-BE49-F238E27FC236}">
                <a16:creationId xmlns:a16="http://schemas.microsoft.com/office/drawing/2014/main" id="{99564622-96D9-48C4-BB60-87F3F7C8E122}"/>
              </a:ext>
            </a:extLst>
          </p:cNvPr>
          <p:cNvSpPr>
            <a:spLocks noGrp="1"/>
          </p:cNvSpPr>
          <p:nvPr>
            <p:ph type="sldNum" sz="quarter" idx="12"/>
          </p:nvPr>
        </p:nvSpPr>
        <p:spPr>
          <a:xfrm>
            <a:off x="9085384" y="6463217"/>
            <a:ext cx="2743200" cy="249385"/>
          </a:xfrm>
        </p:spPr>
        <p:txBody>
          <a:bodyPr rtlCol="0"/>
          <a:lstStyle>
            <a:lvl1pPr algn="r">
              <a:defRPr sz="900">
                <a:solidFill>
                  <a:schemeClr val="accent3"/>
                </a:solidFill>
              </a:defRPr>
            </a:lvl1pPr>
          </a:lstStyle>
          <a:p>
            <a:pPr rtl="0"/>
            <a:fld id="{48BB047D-A6CD-43AB-96F0-683C726B586B}" type="slidenum">
              <a:rPr lang="fr-FR" noProof="0" smtClean="0"/>
              <a:pPr rtl="0"/>
              <a:t>‹N°›</a:t>
            </a:fld>
            <a:endParaRPr lang="fr-FR" noProof="0"/>
          </a:p>
        </p:txBody>
      </p:sp>
      <p:sp>
        <p:nvSpPr>
          <p:cNvPr id="11" name="Espace réservé du contenu 16">
            <a:extLst>
              <a:ext uri="{FF2B5EF4-FFF2-40B4-BE49-F238E27FC236}">
                <a16:creationId xmlns:a16="http://schemas.microsoft.com/office/drawing/2014/main" id="{57889B18-CC7E-47A7-B83B-45D7871D298A}"/>
              </a:ext>
            </a:extLst>
          </p:cNvPr>
          <p:cNvSpPr>
            <a:spLocks noGrp="1"/>
          </p:cNvSpPr>
          <p:nvPr>
            <p:ph sz="quarter" idx="14" hasCustomPrompt="1"/>
          </p:nvPr>
        </p:nvSpPr>
        <p:spPr>
          <a:xfrm>
            <a:off x="363417" y="6462723"/>
            <a:ext cx="2262187" cy="249237"/>
          </a:xfrm>
        </p:spPr>
        <p:txBody>
          <a:bodyPr rtlCol="0">
            <a:noAutofit/>
          </a:bodyPr>
          <a:lstStyle>
            <a:lvl1pPr marL="0" indent="0">
              <a:buNone/>
              <a:defRPr sz="1400" b="1" cap="all" baseline="0">
                <a:solidFill>
                  <a:schemeClr val="tx1">
                    <a:lumMod val="50000"/>
                    <a:lumOff val="50000"/>
                  </a:schemeClr>
                </a:solidFill>
              </a:defRPr>
            </a:lvl1pPr>
            <a:lvl2pPr marL="457178" indent="0">
              <a:buNone/>
              <a:defRPr/>
            </a:lvl2pPr>
            <a:lvl3pPr marL="914354" indent="0">
              <a:buNone/>
              <a:defRPr/>
            </a:lvl3pPr>
            <a:lvl4pPr marL="1371532" indent="0">
              <a:buNone/>
              <a:defRPr/>
            </a:lvl4pPr>
            <a:lvl5pPr marL="1828709" indent="0">
              <a:buNone/>
              <a:defRPr/>
            </a:lvl5pPr>
          </a:lstStyle>
          <a:p>
            <a:pPr lvl="0" rtl="0"/>
            <a:r>
              <a:rPr lang="fr-FR" noProof="0"/>
              <a:t>Nom de votre société</a:t>
            </a:r>
          </a:p>
        </p:txBody>
      </p:sp>
      <p:grpSp>
        <p:nvGrpSpPr>
          <p:cNvPr id="6" name="Groupe 5">
            <a:extLst>
              <a:ext uri="{FF2B5EF4-FFF2-40B4-BE49-F238E27FC236}">
                <a16:creationId xmlns:a16="http://schemas.microsoft.com/office/drawing/2014/main" id="{A6A27954-3A0E-430B-AD48-05A3F3278D70}"/>
              </a:ext>
            </a:extLst>
          </p:cNvPr>
          <p:cNvGrpSpPr/>
          <p:nvPr userDrawn="1"/>
        </p:nvGrpSpPr>
        <p:grpSpPr>
          <a:xfrm>
            <a:off x="-24056" y="1452574"/>
            <a:ext cx="3385227" cy="134113"/>
            <a:chOff x="-24055" y="1452565"/>
            <a:chExt cx="2374534" cy="0"/>
          </a:xfrm>
        </p:grpSpPr>
        <p:cxnSp>
          <p:nvCxnSpPr>
            <p:cNvPr id="12" name="Connecteur droit 11">
              <a:extLst>
                <a:ext uri="{FF2B5EF4-FFF2-40B4-BE49-F238E27FC236}">
                  <a16:creationId xmlns:a16="http://schemas.microsoft.com/office/drawing/2014/main" id="{D9C089FD-3BC7-434F-810A-04F78AFC84D2}"/>
                </a:ext>
              </a:extLst>
            </p:cNvPr>
            <p:cNvCxnSpPr>
              <a:cxnSpLocks/>
            </p:cNvCxnSpPr>
            <p:nvPr userDrawn="1"/>
          </p:nvCxnSpPr>
          <p:spPr>
            <a:xfrm>
              <a:off x="-24055" y="1452565"/>
              <a:ext cx="1717831" cy="0"/>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8" name="Connecteur droit 17">
              <a:extLst>
                <a:ext uri="{FF2B5EF4-FFF2-40B4-BE49-F238E27FC236}">
                  <a16:creationId xmlns:a16="http://schemas.microsoft.com/office/drawing/2014/main" id="{EF7AC837-D78F-424C-9FDC-C3A445A5E0B6}"/>
                </a:ext>
              </a:extLst>
            </p:cNvPr>
            <p:cNvCxnSpPr>
              <a:cxnSpLocks/>
            </p:cNvCxnSpPr>
            <p:nvPr userDrawn="1"/>
          </p:nvCxnSpPr>
          <p:spPr>
            <a:xfrm>
              <a:off x="1804745" y="1452565"/>
              <a:ext cx="545734" cy="0"/>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grpSp>
      <p:cxnSp>
        <p:nvCxnSpPr>
          <p:cNvPr id="22" name="Connecteur droit 21">
            <a:extLst>
              <a:ext uri="{FF2B5EF4-FFF2-40B4-BE49-F238E27FC236}">
                <a16:creationId xmlns:a16="http://schemas.microsoft.com/office/drawing/2014/main" id="{6831C4EF-58CF-4AEC-9F81-CB38D946A457}"/>
              </a:ext>
            </a:extLst>
          </p:cNvPr>
          <p:cNvCxnSpPr>
            <a:cxnSpLocks/>
          </p:cNvCxnSpPr>
          <p:nvPr userDrawn="1"/>
        </p:nvCxnSpPr>
        <p:spPr>
          <a:xfrm flipV="1">
            <a:off x="3639489" y="421055"/>
            <a:ext cx="0" cy="5768619"/>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9" name="Espace réservé du texte 2">
            <a:extLst>
              <a:ext uri="{FF2B5EF4-FFF2-40B4-BE49-F238E27FC236}">
                <a16:creationId xmlns:a16="http://schemas.microsoft.com/office/drawing/2014/main" id="{A09F60F9-61AE-4464-B369-1CF86DB708DA}"/>
              </a:ext>
            </a:extLst>
          </p:cNvPr>
          <p:cNvSpPr>
            <a:spLocks noGrp="1"/>
          </p:cNvSpPr>
          <p:nvPr>
            <p:ph type="body" idx="15" hasCustomPrompt="1"/>
          </p:nvPr>
        </p:nvSpPr>
        <p:spPr>
          <a:xfrm>
            <a:off x="7870581" y="2426284"/>
            <a:ext cx="3008435" cy="601087"/>
          </a:xfrm>
        </p:spPr>
        <p:txBody>
          <a:bodyPr lIns="0" tIns="0" rIns="0" bIns="0" rtlCol="0" anchor="b">
            <a:noAutofit/>
          </a:bodyPr>
          <a:lstStyle>
            <a:lvl1pPr marL="0" indent="0">
              <a:buNone/>
              <a:defRPr sz="1800" b="1">
                <a:solidFill>
                  <a:schemeClr val="accent1"/>
                </a:solidFill>
              </a:defRPr>
            </a:lvl1pPr>
            <a:lvl2pPr marL="457178" indent="0">
              <a:buNone/>
              <a:defRPr sz="2000" b="1"/>
            </a:lvl2pPr>
            <a:lvl3pPr marL="914354" indent="0">
              <a:buNone/>
              <a:defRPr sz="1800" b="1"/>
            </a:lvl3pPr>
            <a:lvl4pPr marL="1371532" indent="0">
              <a:buNone/>
              <a:defRPr sz="1600" b="1"/>
            </a:lvl4pPr>
            <a:lvl5pPr marL="1828709" indent="0">
              <a:buNone/>
              <a:defRPr sz="1600" b="1"/>
            </a:lvl5pPr>
            <a:lvl6pPr marL="2285886" indent="0">
              <a:buNone/>
              <a:defRPr sz="1600" b="1"/>
            </a:lvl6pPr>
            <a:lvl7pPr marL="2743062" indent="0">
              <a:buNone/>
              <a:defRPr sz="1600" b="1"/>
            </a:lvl7pPr>
            <a:lvl8pPr marL="3200240" indent="0">
              <a:buNone/>
              <a:defRPr sz="1600" b="1"/>
            </a:lvl8pPr>
            <a:lvl9pPr marL="3657418" indent="0">
              <a:buNone/>
              <a:defRPr sz="1600" b="1"/>
            </a:lvl9pPr>
          </a:lstStyle>
          <a:p>
            <a:pPr lvl="0" rtl="0"/>
            <a:r>
              <a:rPr lang="fr-FR" noProof="0"/>
              <a:t>Modifiez les styles du texte du masque</a:t>
            </a:r>
          </a:p>
        </p:txBody>
      </p:sp>
      <p:sp>
        <p:nvSpPr>
          <p:cNvPr id="20" name="Espace réservé du contenu 3">
            <a:extLst>
              <a:ext uri="{FF2B5EF4-FFF2-40B4-BE49-F238E27FC236}">
                <a16:creationId xmlns:a16="http://schemas.microsoft.com/office/drawing/2014/main" id="{124CEF01-2C7C-4568-8A45-5F5A058ECFC1}"/>
              </a:ext>
            </a:extLst>
          </p:cNvPr>
          <p:cNvSpPr>
            <a:spLocks noGrp="1"/>
          </p:cNvSpPr>
          <p:nvPr>
            <p:ph sz="half" idx="16" hasCustomPrompt="1"/>
          </p:nvPr>
        </p:nvSpPr>
        <p:spPr>
          <a:xfrm>
            <a:off x="7870581" y="3097712"/>
            <a:ext cx="3008435" cy="3091961"/>
          </a:xfrm>
        </p:spPr>
        <p:txBody>
          <a:bodyPr lIns="0" tIns="0" rIns="0" bIns="0" rtlCol="0">
            <a:noAutofit/>
          </a:bodyPr>
          <a:lstStyle>
            <a:lvl1pPr>
              <a:defRPr sz="1600"/>
            </a:lvl1pPr>
            <a:lvl2pPr>
              <a:defRPr sz="1400"/>
            </a:lvl2pPr>
            <a:lvl3pPr>
              <a:defRPr sz="1200"/>
            </a:lvl3pPr>
            <a:lvl4pPr>
              <a:defRPr sz="1100"/>
            </a:lvl4pPr>
            <a:lvl5pPr>
              <a:defRPr sz="1100"/>
            </a:lvl5pPr>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23" name="Espace réservé d’image 8">
            <a:extLst>
              <a:ext uri="{FF2B5EF4-FFF2-40B4-BE49-F238E27FC236}">
                <a16:creationId xmlns:a16="http://schemas.microsoft.com/office/drawing/2014/main" id="{BAF86618-E012-4E70-91E3-A72E71C63E64}"/>
              </a:ext>
            </a:extLst>
          </p:cNvPr>
          <p:cNvSpPr>
            <a:spLocks noGrp="1"/>
          </p:cNvSpPr>
          <p:nvPr>
            <p:ph type="pic" sz="quarter" idx="18" hasCustomPrompt="1"/>
          </p:nvPr>
        </p:nvSpPr>
        <p:spPr>
          <a:xfrm>
            <a:off x="4080987" y="1676296"/>
            <a:ext cx="587932" cy="587932"/>
          </a:xfrm>
          <a:noFill/>
        </p:spPr>
        <p:txBody>
          <a:bodyPr rtlCol="0" anchor="ctr">
            <a:noAutofit/>
          </a:bodyPr>
          <a:lstStyle>
            <a:lvl1pPr marL="0" indent="0" algn="ctr">
              <a:buNone/>
              <a:defRPr sz="1400">
                <a:solidFill>
                  <a:schemeClr val="tx1"/>
                </a:solidFill>
              </a:defRPr>
            </a:lvl1pPr>
          </a:lstStyle>
          <a:p>
            <a:pPr rtl="0"/>
            <a:r>
              <a:rPr lang="fr-FR" noProof="0"/>
              <a:t>Icône ici</a:t>
            </a:r>
          </a:p>
        </p:txBody>
      </p:sp>
      <p:sp>
        <p:nvSpPr>
          <p:cNvPr id="24" name="Espace réservé d’image 8">
            <a:extLst>
              <a:ext uri="{FF2B5EF4-FFF2-40B4-BE49-F238E27FC236}">
                <a16:creationId xmlns:a16="http://schemas.microsoft.com/office/drawing/2014/main" id="{4FF378B9-734E-4C43-836C-CB80566DDB15}"/>
              </a:ext>
            </a:extLst>
          </p:cNvPr>
          <p:cNvSpPr>
            <a:spLocks noGrp="1"/>
          </p:cNvSpPr>
          <p:nvPr>
            <p:ph type="pic" sz="quarter" idx="19" hasCustomPrompt="1"/>
          </p:nvPr>
        </p:nvSpPr>
        <p:spPr>
          <a:xfrm>
            <a:off x="7868011" y="1676296"/>
            <a:ext cx="587932" cy="587932"/>
          </a:xfrm>
          <a:noFill/>
        </p:spPr>
        <p:txBody>
          <a:bodyPr rtlCol="0" anchor="ctr">
            <a:noAutofit/>
          </a:bodyPr>
          <a:lstStyle>
            <a:lvl1pPr marL="0" indent="0" algn="ctr">
              <a:buNone/>
              <a:defRPr sz="1400">
                <a:solidFill>
                  <a:schemeClr val="tx1"/>
                </a:solidFill>
              </a:defRPr>
            </a:lvl1pPr>
          </a:lstStyle>
          <a:p>
            <a:pPr rtl="0"/>
            <a:r>
              <a:rPr lang="fr-FR" noProof="0"/>
              <a:t>Icône ici</a:t>
            </a:r>
          </a:p>
        </p:txBody>
      </p:sp>
      <p:sp>
        <p:nvSpPr>
          <p:cNvPr id="25" name="Ovale 24">
            <a:extLst>
              <a:ext uri="{FF2B5EF4-FFF2-40B4-BE49-F238E27FC236}">
                <a16:creationId xmlns:a16="http://schemas.microsoft.com/office/drawing/2014/main" id="{3F366940-FB5E-4B76-8829-80C14F137B3A}"/>
              </a:ext>
            </a:extLst>
          </p:cNvPr>
          <p:cNvSpPr/>
          <p:nvPr userDrawn="1"/>
        </p:nvSpPr>
        <p:spPr>
          <a:xfrm>
            <a:off x="10251395" y="555158"/>
            <a:ext cx="3298372" cy="3298372"/>
          </a:xfrm>
          <a:prstGeom prst="ellipse">
            <a:avLst/>
          </a:prstGeom>
          <a:noFill/>
          <a:ln w="317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800" noProof="0"/>
          </a:p>
        </p:txBody>
      </p:sp>
      <p:sp>
        <p:nvSpPr>
          <p:cNvPr id="26" name="Ovale 25">
            <a:extLst>
              <a:ext uri="{FF2B5EF4-FFF2-40B4-BE49-F238E27FC236}">
                <a16:creationId xmlns:a16="http://schemas.microsoft.com/office/drawing/2014/main" id="{75486FFB-46EF-4E74-BFFF-7ED054DB0D9C}"/>
              </a:ext>
            </a:extLst>
          </p:cNvPr>
          <p:cNvSpPr/>
          <p:nvPr userDrawn="1"/>
        </p:nvSpPr>
        <p:spPr>
          <a:xfrm>
            <a:off x="9932985" y="330754"/>
            <a:ext cx="1268187" cy="1268186"/>
          </a:xfrm>
          <a:prstGeom prst="ellipse">
            <a:avLst/>
          </a:prstGeom>
          <a:noFill/>
          <a:ln w="3175">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800" noProof="0"/>
          </a:p>
        </p:txBody>
      </p:sp>
      <p:sp>
        <p:nvSpPr>
          <p:cNvPr id="29" name="Espace réservé du texte 2">
            <a:extLst>
              <a:ext uri="{FF2B5EF4-FFF2-40B4-BE49-F238E27FC236}">
                <a16:creationId xmlns:a16="http://schemas.microsoft.com/office/drawing/2014/main" id="{76F2CCF2-293A-49CA-B2A9-134BB5DEF98E}"/>
              </a:ext>
            </a:extLst>
          </p:cNvPr>
          <p:cNvSpPr>
            <a:spLocks noGrp="1"/>
          </p:cNvSpPr>
          <p:nvPr>
            <p:ph type="body" idx="20" hasCustomPrompt="1"/>
          </p:nvPr>
        </p:nvSpPr>
        <p:spPr>
          <a:xfrm>
            <a:off x="4080985" y="480157"/>
            <a:ext cx="6944563" cy="823912"/>
          </a:xfrm>
        </p:spPr>
        <p:txBody>
          <a:bodyPr lIns="0" tIns="0" rIns="0" bIns="0" rtlCol="0" anchor="ctr">
            <a:noAutofit/>
          </a:bodyPr>
          <a:lstStyle>
            <a:lvl1pPr marL="0" indent="0">
              <a:buNone/>
              <a:defRPr sz="2000" b="1">
                <a:solidFill>
                  <a:schemeClr val="tx1">
                    <a:lumMod val="50000"/>
                    <a:lumOff val="50000"/>
                  </a:schemeClr>
                </a:solidFill>
              </a:defRPr>
            </a:lvl1pPr>
            <a:lvl2pPr marL="457178" indent="0">
              <a:buNone/>
              <a:defRPr sz="2000" b="1"/>
            </a:lvl2pPr>
            <a:lvl3pPr marL="914354" indent="0">
              <a:buNone/>
              <a:defRPr sz="1800" b="1"/>
            </a:lvl3pPr>
            <a:lvl4pPr marL="1371532" indent="0">
              <a:buNone/>
              <a:defRPr sz="1600" b="1"/>
            </a:lvl4pPr>
            <a:lvl5pPr marL="1828709" indent="0">
              <a:buNone/>
              <a:defRPr sz="1600" b="1"/>
            </a:lvl5pPr>
            <a:lvl6pPr marL="2285886" indent="0">
              <a:buNone/>
              <a:defRPr sz="1600" b="1"/>
            </a:lvl6pPr>
            <a:lvl7pPr marL="2743062" indent="0">
              <a:buNone/>
              <a:defRPr sz="1600" b="1"/>
            </a:lvl7pPr>
            <a:lvl8pPr marL="3200240" indent="0">
              <a:buNone/>
              <a:defRPr sz="1600" b="1"/>
            </a:lvl8pPr>
            <a:lvl9pPr marL="3657418" indent="0">
              <a:buNone/>
              <a:defRPr sz="1600" b="1"/>
            </a:lvl9pPr>
          </a:lstStyle>
          <a:p>
            <a:pPr lvl="0" rtl="0"/>
            <a:r>
              <a:rPr lang="fr-FR" noProof="0"/>
              <a:t>Modifiez les styles du texte du masque</a:t>
            </a:r>
          </a:p>
        </p:txBody>
      </p:sp>
      <p:grpSp>
        <p:nvGrpSpPr>
          <p:cNvPr id="27" name="Groupe 26">
            <a:extLst>
              <a:ext uri="{FF2B5EF4-FFF2-40B4-BE49-F238E27FC236}">
                <a16:creationId xmlns:a16="http://schemas.microsoft.com/office/drawing/2014/main" id="{6D35CCD2-B73F-944C-B572-7FBFC7DE22E4}"/>
              </a:ext>
            </a:extLst>
          </p:cNvPr>
          <p:cNvGrpSpPr/>
          <p:nvPr userDrawn="1"/>
        </p:nvGrpSpPr>
        <p:grpSpPr>
          <a:xfrm>
            <a:off x="363422" y="421049"/>
            <a:ext cx="748799" cy="134113"/>
            <a:chOff x="4827813" y="2534636"/>
            <a:chExt cx="996651" cy="178504"/>
          </a:xfrm>
        </p:grpSpPr>
        <p:sp>
          <p:nvSpPr>
            <p:cNvPr id="28" name="Ovale 27">
              <a:extLst>
                <a:ext uri="{FF2B5EF4-FFF2-40B4-BE49-F238E27FC236}">
                  <a16:creationId xmlns:a16="http://schemas.microsoft.com/office/drawing/2014/main" id="{9D8F78D8-558F-3540-A5F4-B1AD8942B341}"/>
                </a:ext>
              </a:extLst>
            </p:cNvPr>
            <p:cNvSpPr/>
            <p:nvPr/>
          </p:nvSpPr>
          <p:spPr>
            <a:xfrm>
              <a:off x="4827813" y="2534636"/>
              <a:ext cx="178504" cy="17850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800" noProof="0"/>
            </a:p>
          </p:txBody>
        </p:sp>
        <p:sp>
          <p:nvSpPr>
            <p:cNvPr id="35" name="Ovale 34">
              <a:extLst>
                <a:ext uri="{FF2B5EF4-FFF2-40B4-BE49-F238E27FC236}">
                  <a16:creationId xmlns:a16="http://schemas.microsoft.com/office/drawing/2014/main" id="{3F8F621A-F298-2B48-B7E0-8D9BEE8AA763}"/>
                </a:ext>
              </a:extLst>
            </p:cNvPr>
            <p:cNvSpPr/>
            <p:nvPr/>
          </p:nvSpPr>
          <p:spPr>
            <a:xfrm>
              <a:off x="5092508" y="2534636"/>
              <a:ext cx="178504" cy="178504"/>
            </a:xfrm>
            <a:prstGeom prst="ellipse">
              <a:avLst/>
            </a:prstGeom>
            <a:solidFill>
              <a:schemeClr val="accent4">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800" noProof="0"/>
            </a:p>
          </p:txBody>
        </p:sp>
        <p:sp>
          <p:nvSpPr>
            <p:cNvPr id="36" name="Ovale 35">
              <a:extLst>
                <a:ext uri="{FF2B5EF4-FFF2-40B4-BE49-F238E27FC236}">
                  <a16:creationId xmlns:a16="http://schemas.microsoft.com/office/drawing/2014/main" id="{C17A3A3B-82AE-0A46-AE32-9B111F975BDB}"/>
                </a:ext>
              </a:extLst>
            </p:cNvPr>
            <p:cNvSpPr/>
            <p:nvPr/>
          </p:nvSpPr>
          <p:spPr>
            <a:xfrm>
              <a:off x="5369234" y="2534636"/>
              <a:ext cx="178504" cy="17850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fr-FR" sz="1800" noProof="0"/>
            </a:p>
          </p:txBody>
        </p:sp>
        <p:sp>
          <p:nvSpPr>
            <p:cNvPr id="37" name="Ovale 36">
              <a:extLst>
                <a:ext uri="{FF2B5EF4-FFF2-40B4-BE49-F238E27FC236}">
                  <a16:creationId xmlns:a16="http://schemas.microsoft.com/office/drawing/2014/main" id="{DF206CE3-6B94-C340-8BA3-A2A4E407E499}"/>
                </a:ext>
              </a:extLst>
            </p:cNvPr>
            <p:cNvSpPr/>
            <p:nvPr/>
          </p:nvSpPr>
          <p:spPr>
            <a:xfrm>
              <a:off x="5645960" y="2534636"/>
              <a:ext cx="178504" cy="17850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fr-FR" sz="1800" noProof="0"/>
            </a:p>
          </p:txBody>
        </p:sp>
      </p:grpSp>
    </p:spTree>
    <p:extLst>
      <p:ext uri="{BB962C8B-B14F-4D97-AF65-F5344CB8AC3E}">
        <p14:creationId xmlns:p14="http://schemas.microsoft.com/office/powerpoint/2010/main" val="260159471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Demi-image verticale mauve">
    <p:spTree>
      <p:nvGrpSpPr>
        <p:cNvPr id="1" name=""/>
        <p:cNvGrpSpPr/>
        <p:nvPr/>
      </p:nvGrpSpPr>
      <p:grpSpPr>
        <a:xfrm>
          <a:off x="0" y="0"/>
          <a:ext cx="0" cy="0"/>
          <a:chOff x="0" y="0"/>
          <a:chExt cx="0" cy="0"/>
        </a:xfrm>
      </p:grpSpPr>
      <p:sp>
        <p:nvSpPr>
          <p:cNvPr id="14" name="Espace réservé d’image 13">
            <a:extLst>
              <a:ext uri="{FF2B5EF4-FFF2-40B4-BE49-F238E27FC236}">
                <a16:creationId xmlns:a16="http://schemas.microsoft.com/office/drawing/2014/main" id="{A7389277-B3D3-4AEE-8BE0-0559A7396981}"/>
              </a:ext>
            </a:extLst>
          </p:cNvPr>
          <p:cNvSpPr>
            <a:spLocks noGrp="1"/>
          </p:cNvSpPr>
          <p:nvPr>
            <p:ph type="pic" sz="quarter" idx="13"/>
          </p:nvPr>
        </p:nvSpPr>
        <p:spPr>
          <a:xfrm>
            <a:off x="5316495" y="0"/>
            <a:ext cx="6875511" cy="6858000"/>
          </a:xfrm>
          <a:solidFill>
            <a:schemeClr val="bg1">
              <a:lumMod val="85000"/>
            </a:schemeClr>
          </a:solidFill>
        </p:spPr>
        <p:txBody>
          <a:bodyPr rtlCol="0" anchor="ctr">
            <a:normAutofit/>
          </a:bodyPr>
          <a:lstStyle>
            <a:lvl1pPr marL="0" indent="0" algn="ctr">
              <a:buNone/>
              <a:defRPr sz="2000"/>
            </a:lvl1pPr>
          </a:lstStyle>
          <a:p>
            <a:pPr rtl="0"/>
            <a:r>
              <a:rPr lang="fr-FR" noProof="0"/>
              <a:t>Cliquez sur l'icône pour ajouter une image</a:t>
            </a:r>
          </a:p>
        </p:txBody>
      </p:sp>
      <p:sp>
        <p:nvSpPr>
          <p:cNvPr id="4" name="Rectangle 3">
            <a:extLst>
              <a:ext uri="{FF2B5EF4-FFF2-40B4-BE49-F238E27FC236}">
                <a16:creationId xmlns:a16="http://schemas.microsoft.com/office/drawing/2014/main" id="{9536DA47-61AF-4CF1-8DF3-3721934D13E3}"/>
              </a:ext>
            </a:extLst>
          </p:cNvPr>
          <p:cNvSpPr/>
          <p:nvPr userDrawn="1"/>
        </p:nvSpPr>
        <p:spPr>
          <a:xfrm>
            <a:off x="0" y="4"/>
            <a:ext cx="5316488" cy="6857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800" noProof="0"/>
          </a:p>
        </p:txBody>
      </p:sp>
      <p:sp>
        <p:nvSpPr>
          <p:cNvPr id="5" name="Rectangle 4">
            <a:extLst>
              <a:ext uri="{FF2B5EF4-FFF2-40B4-BE49-F238E27FC236}">
                <a16:creationId xmlns:a16="http://schemas.microsoft.com/office/drawing/2014/main" id="{056FD760-FBDC-4410-A039-469F7931D3A3}"/>
              </a:ext>
            </a:extLst>
          </p:cNvPr>
          <p:cNvSpPr/>
          <p:nvPr userDrawn="1"/>
        </p:nvSpPr>
        <p:spPr>
          <a:xfrm>
            <a:off x="831855" y="1723295"/>
            <a:ext cx="5307247" cy="374552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800" noProof="0"/>
          </a:p>
        </p:txBody>
      </p:sp>
      <p:sp>
        <p:nvSpPr>
          <p:cNvPr id="2" name="Titre 1">
            <a:extLst>
              <a:ext uri="{FF2B5EF4-FFF2-40B4-BE49-F238E27FC236}">
                <a16:creationId xmlns:a16="http://schemas.microsoft.com/office/drawing/2014/main" id="{BCD44E22-137C-4913-A29E-04F82EA87867}"/>
              </a:ext>
            </a:extLst>
          </p:cNvPr>
          <p:cNvSpPr>
            <a:spLocks noGrp="1"/>
          </p:cNvSpPr>
          <p:nvPr>
            <p:ph type="title" hasCustomPrompt="1"/>
          </p:nvPr>
        </p:nvSpPr>
        <p:spPr>
          <a:xfrm>
            <a:off x="384653" y="1087910"/>
            <a:ext cx="4468699" cy="1444275"/>
          </a:xfrm>
        </p:spPr>
        <p:txBody>
          <a:bodyPr vert="horz" lIns="91440" tIns="792000" rIns="91440" bIns="45720" rtlCol="0" anchor="t">
            <a:noAutofit/>
          </a:bodyPr>
          <a:lstStyle>
            <a:lvl1pPr algn="l">
              <a:defRPr lang="en-IN" sz="3600" b="1" cap="all" baseline="0">
                <a:solidFill>
                  <a:schemeClr val="bg1"/>
                </a:solidFill>
              </a:defRPr>
            </a:lvl1pPr>
          </a:lstStyle>
          <a:p>
            <a:pPr lvl="0" rtl="0"/>
            <a:r>
              <a:rPr lang="fr-FR" noProof="0"/>
              <a:t>TITRE ICI</a:t>
            </a:r>
          </a:p>
        </p:txBody>
      </p:sp>
      <p:sp>
        <p:nvSpPr>
          <p:cNvPr id="3" name="Espace réservé du texte 2">
            <a:extLst>
              <a:ext uri="{FF2B5EF4-FFF2-40B4-BE49-F238E27FC236}">
                <a16:creationId xmlns:a16="http://schemas.microsoft.com/office/drawing/2014/main" id="{6E8BFC94-FFEC-4290-AC27-760323F21BA3}"/>
              </a:ext>
            </a:extLst>
          </p:cNvPr>
          <p:cNvSpPr>
            <a:spLocks noGrp="1"/>
          </p:cNvSpPr>
          <p:nvPr>
            <p:ph type="body" idx="1" hasCustomPrompt="1"/>
          </p:nvPr>
        </p:nvSpPr>
        <p:spPr>
          <a:xfrm>
            <a:off x="368713" y="2552615"/>
            <a:ext cx="4097779" cy="1992819"/>
          </a:xfrm>
        </p:spPr>
        <p:txBody>
          <a:bodyPr vert="horz" lIns="91440" tIns="45720" rIns="91440" bIns="45720" rtlCol="0">
            <a:noAutofit/>
          </a:bodyPr>
          <a:lstStyle>
            <a:lvl1pPr marL="0" indent="0" algn="l">
              <a:lnSpc>
                <a:spcPct val="100000"/>
              </a:lnSpc>
              <a:buNone/>
              <a:defRPr lang="en-US" sz="1800" b="0" cap="none" baseline="0" dirty="0" smtClean="0">
                <a:solidFill>
                  <a:schemeClr val="bg1"/>
                </a:solidFill>
              </a:defRPr>
            </a:lvl1pPr>
          </a:lstStyle>
          <a:p>
            <a:pPr marL="228589" lvl="0" indent="-228589" rtl="0"/>
            <a:r>
              <a:rPr lang="fr-FR" noProof="0"/>
              <a:t>Modifiez les styles du texte du masque</a:t>
            </a:r>
          </a:p>
        </p:txBody>
      </p:sp>
      <p:sp>
        <p:nvSpPr>
          <p:cNvPr id="6" name="Espace réservé du numéro de diapositive 5">
            <a:extLst>
              <a:ext uri="{FF2B5EF4-FFF2-40B4-BE49-F238E27FC236}">
                <a16:creationId xmlns:a16="http://schemas.microsoft.com/office/drawing/2014/main" id="{B44139FA-A83B-432B-9C7C-26634F4630E6}"/>
              </a:ext>
            </a:extLst>
          </p:cNvPr>
          <p:cNvSpPr>
            <a:spLocks noGrp="1"/>
          </p:cNvSpPr>
          <p:nvPr>
            <p:ph type="sldNum" sz="quarter" idx="12"/>
          </p:nvPr>
        </p:nvSpPr>
        <p:spPr>
          <a:xfrm>
            <a:off x="9085384" y="6463217"/>
            <a:ext cx="2743200" cy="249385"/>
          </a:xfrm>
        </p:spPr>
        <p:txBody>
          <a:bodyPr rtlCol="0"/>
          <a:lstStyle>
            <a:lvl1pPr algn="r">
              <a:defRPr sz="900">
                <a:solidFill>
                  <a:schemeClr val="accent3"/>
                </a:solidFill>
              </a:defRPr>
            </a:lvl1pPr>
          </a:lstStyle>
          <a:p>
            <a:pPr rtl="0"/>
            <a:fld id="{48BB047D-A6CD-43AB-96F0-683C726B586B}" type="slidenum">
              <a:rPr lang="fr-FR" noProof="0" smtClean="0"/>
              <a:pPr rtl="0"/>
              <a:t>‹N°›</a:t>
            </a:fld>
            <a:endParaRPr lang="fr-FR" noProof="0"/>
          </a:p>
        </p:txBody>
      </p:sp>
      <p:cxnSp>
        <p:nvCxnSpPr>
          <p:cNvPr id="7" name="Connecteur droit 6">
            <a:extLst>
              <a:ext uri="{FF2B5EF4-FFF2-40B4-BE49-F238E27FC236}">
                <a16:creationId xmlns:a16="http://schemas.microsoft.com/office/drawing/2014/main" id="{D93E40EC-FFAE-4BC0-932E-60CC9A1785C0}"/>
              </a:ext>
            </a:extLst>
          </p:cNvPr>
          <p:cNvCxnSpPr>
            <a:cxnSpLocks/>
          </p:cNvCxnSpPr>
          <p:nvPr userDrawn="1"/>
        </p:nvCxnSpPr>
        <p:spPr>
          <a:xfrm>
            <a:off x="454998" y="1620451"/>
            <a:ext cx="1065991" cy="0"/>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sp>
        <p:nvSpPr>
          <p:cNvPr id="17" name="Espace réservé du contenu 16">
            <a:extLst>
              <a:ext uri="{FF2B5EF4-FFF2-40B4-BE49-F238E27FC236}">
                <a16:creationId xmlns:a16="http://schemas.microsoft.com/office/drawing/2014/main" id="{B34A1799-63F2-4B23-A188-7BAB23FB821F}"/>
              </a:ext>
            </a:extLst>
          </p:cNvPr>
          <p:cNvSpPr>
            <a:spLocks noGrp="1"/>
          </p:cNvSpPr>
          <p:nvPr>
            <p:ph sz="quarter" idx="14" hasCustomPrompt="1"/>
          </p:nvPr>
        </p:nvSpPr>
        <p:spPr>
          <a:xfrm>
            <a:off x="363417" y="6462723"/>
            <a:ext cx="2262187" cy="249237"/>
          </a:xfrm>
        </p:spPr>
        <p:txBody>
          <a:bodyPr rtlCol="0">
            <a:noAutofit/>
          </a:bodyPr>
          <a:lstStyle>
            <a:lvl1pPr marL="0" indent="0">
              <a:buNone/>
              <a:defRPr sz="1400" b="1" cap="all" baseline="0">
                <a:solidFill>
                  <a:schemeClr val="bg1"/>
                </a:solidFill>
              </a:defRPr>
            </a:lvl1pPr>
            <a:lvl2pPr marL="457178" indent="0">
              <a:buNone/>
              <a:defRPr/>
            </a:lvl2pPr>
            <a:lvl3pPr marL="914354" indent="0">
              <a:buNone/>
              <a:defRPr/>
            </a:lvl3pPr>
            <a:lvl4pPr marL="1371532" indent="0">
              <a:buNone/>
              <a:defRPr/>
            </a:lvl4pPr>
            <a:lvl5pPr marL="1828709" indent="0">
              <a:buNone/>
              <a:defRPr/>
            </a:lvl5pPr>
          </a:lstStyle>
          <a:p>
            <a:pPr lvl="0" rtl="0"/>
            <a:r>
              <a:rPr lang="fr-FR" noProof="0"/>
              <a:t>Nom de votre société</a:t>
            </a:r>
          </a:p>
        </p:txBody>
      </p:sp>
      <p:grpSp>
        <p:nvGrpSpPr>
          <p:cNvPr id="13" name="Groupe 12">
            <a:extLst>
              <a:ext uri="{FF2B5EF4-FFF2-40B4-BE49-F238E27FC236}">
                <a16:creationId xmlns:a16="http://schemas.microsoft.com/office/drawing/2014/main" id="{C5F2EA84-5150-479B-86D5-F4BAE1263488}"/>
              </a:ext>
            </a:extLst>
          </p:cNvPr>
          <p:cNvGrpSpPr/>
          <p:nvPr userDrawn="1"/>
        </p:nvGrpSpPr>
        <p:grpSpPr>
          <a:xfrm flipH="1">
            <a:off x="1130929" y="4803540"/>
            <a:ext cx="3616779" cy="3522776"/>
            <a:chOff x="2555621" y="3917613"/>
            <a:chExt cx="3616779" cy="3522776"/>
          </a:xfrm>
        </p:grpSpPr>
        <p:sp>
          <p:nvSpPr>
            <p:cNvPr id="15" name="Ovale 14">
              <a:extLst>
                <a:ext uri="{FF2B5EF4-FFF2-40B4-BE49-F238E27FC236}">
                  <a16:creationId xmlns:a16="http://schemas.microsoft.com/office/drawing/2014/main" id="{C0699C4B-8D8E-47E2-A0C5-D71C25ABAC72}"/>
                </a:ext>
              </a:extLst>
            </p:cNvPr>
            <p:cNvSpPr/>
            <p:nvPr userDrawn="1"/>
          </p:nvSpPr>
          <p:spPr>
            <a:xfrm>
              <a:off x="2874028" y="4142017"/>
              <a:ext cx="3298372" cy="3298372"/>
            </a:xfrm>
            <a:prstGeom prst="ellipse">
              <a:avLst/>
            </a:prstGeom>
            <a:noFill/>
            <a:ln w="31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800" noProof="0"/>
            </a:p>
          </p:txBody>
        </p:sp>
        <p:sp>
          <p:nvSpPr>
            <p:cNvPr id="16" name="Ovale 15">
              <a:extLst>
                <a:ext uri="{FF2B5EF4-FFF2-40B4-BE49-F238E27FC236}">
                  <a16:creationId xmlns:a16="http://schemas.microsoft.com/office/drawing/2014/main" id="{2F607AB9-31A7-4B79-9AFE-0DFDB792E20C}"/>
                </a:ext>
              </a:extLst>
            </p:cNvPr>
            <p:cNvSpPr/>
            <p:nvPr userDrawn="1"/>
          </p:nvSpPr>
          <p:spPr>
            <a:xfrm>
              <a:off x="2555621" y="3917613"/>
              <a:ext cx="1268186" cy="1268186"/>
            </a:xfrm>
            <a:prstGeom prst="ellipse">
              <a:avLst/>
            </a:prstGeom>
            <a:no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800" noProof="0"/>
            </a:p>
          </p:txBody>
        </p:sp>
      </p:grpSp>
    </p:spTree>
    <p:extLst>
      <p:ext uri="{BB962C8B-B14F-4D97-AF65-F5344CB8AC3E}">
        <p14:creationId xmlns:p14="http://schemas.microsoft.com/office/powerpoint/2010/main" val="75769383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Merci">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33CABAC-B403-4354-A27F-4C38B08C1D3F}"/>
              </a:ext>
            </a:extLst>
          </p:cNvPr>
          <p:cNvSpPr>
            <a:spLocks noGrp="1"/>
          </p:cNvSpPr>
          <p:nvPr>
            <p:ph type="title" hasCustomPrompt="1"/>
          </p:nvPr>
        </p:nvSpPr>
        <p:spPr>
          <a:xfrm>
            <a:off x="4712885" y="2704121"/>
            <a:ext cx="6556248" cy="750278"/>
          </a:xfrm>
        </p:spPr>
        <p:txBody>
          <a:bodyPr rtlCol="0"/>
          <a:lstStyle>
            <a:lvl1pPr>
              <a:defRPr lang="en-US" sz="4800" b="1" kern="1200" cap="all" baseline="0" smtClean="0">
                <a:solidFill>
                  <a:schemeClr val="tx1"/>
                </a:solidFill>
                <a:latin typeface="+mn-lt"/>
                <a:ea typeface="+mn-ea"/>
                <a:cs typeface="+mn-cs"/>
              </a:defRPr>
            </a:lvl1pPr>
          </a:lstStyle>
          <a:p>
            <a:pPr rtl="0"/>
            <a:r>
              <a:rPr lang="fr-FR" noProof="0"/>
              <a:t>Merci de votre attention</a:t>
            </a:r>
          </a:p>
        </p:txBody>
      </p:sp>
      <p:sp>
        <p:nvSpPr>
          <p:cNvPr id="4" name="Espace réservé de la date 3">
            <a:extLst>
              <a:ext uri="{FF2B5EF4-FFF2-40B4-BE49-F238E27FC236}">
                <a16:creationId xmlns:a16="http://schemas.microsoft.com/office/drawing/2014/main" id="{ABDE5D2F-535D-4D7C-9BE1-84BFEC7A6547}"/>
              </a:ext>
            </a:extLst>
          </p:cNvPr>
          <p:cNvSpPr>
            <a:spLocks noGrp="1"/>
          </p:cNvSpPr>
          <p:nvPr>
            <p:ph type="dt" sz="half" idx="10"/>
          </p:nvPr>
        </p:nvSpPr>
        <p:spPr>
          <a:xfrm>
            <a:off x="838200" y="6356360"/>
            <a:ext cx="2743200" cy="365125"/>
          </a:xfrm>
          <a:prstGeom prst="rect">
            <a:avLst/>
          </a:prstGeom>
        </p:spPr>
        <p:txBody>
          <a:bodyPr rtlCol="0"/>
          <a:lstStyle/>
          <a:p>
            <a:pPr rtl="0"/>
            <a:r>
              <a:rPr lang="fr-FR" noProof="0"/>
              <a:t>15/09/2026</a:t>
            </a:r>
          </a:p>
        </p:txBody>
      </p:sp>
      <p:cxnSp>
        <p:nvCxnSpPr>
          <p:cNvPr id="7" name="Connecteur droit 6">
            <a:extLst>
              <a:ext uri="{FF2B5EF4-FFF2-40B4-BE49-F238E27FC236}">
                <a16:creationId xmlns:a16="http://schemas.microsoft.com/office/drawing/2014/main" id="{64363625-95D4-4DF0-A1AA-D060728EC426}"/>
              </a:ext>
            </a:extLst>
          </p:cNvPr>
          <p:cNvCxnSpPr>
            <a:cxnSpLocks/>
          </p:cNvCxnSpPr>
          <p:nvPr userDrawn="1"/>
        </p:nvCxnSpPr>
        <p:spPr>
          <a:xfrm>
            <a:off x="4827816" y="3760408"/>
            <a:ext cx="1488621" cy="0"/>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4" name="Espace réservé d’image 13">
            <a:extLst>
              <a:ext uri="{FF2B5EF4-FFF2-40B4-BE49-F238E27FC236}">
                <a16:creationId xmlns:a16="http://schemas.microsoft.com/office/drawing/2014/main" id="{F0C7F772-E2DA-4B13-AC2E-28A0EE6D8465}"/>
              </a:ext>
            </a:extLst>
          </p:cNvPr>
          <p:cNvSpPr>
            <a:spLocks noGrp="1"/>
          </p:cNvSpPr>
          <p:nvPr>
            <p:ph type="pic" sz="quarter" idx="13"/>
          </p:nvPr>
        </p:nvSpPr>
        <p:spPr>
          <a:xfrm>
            <a:off x="1" y="1"/>
            <a:ext cx="4424363" cy="6858000"/>
          </a:xfrm>
          <a:solidFill>
            <a:schemeClr val="bg2"/>
          </a:solidFill>
        </p:spPr>
        <p:txBody>
          <a:bodyPr rtlCol="0" anchor="ctr"/>
          <a:lstStyle>
            <a:lvl1pPr marL="0" indent="0" algn="ctr">
              <a:buNone/>
              <a:defRPr/>
            </a:lvl1pPr>
          </a:lstStyle>
          <a:p>
            <a:pPr rtl="0"/>
            <a:r>
              <a:rPr lang="fr-FR" noProof="0"/>
              <a:t>Cliquez sur l'icône pour ajouter une image</a:t>
            </a:r>
          </a:p>
        </p:txBody>
      </p:sp>
      <p:sp>
        <p:nvSpPr>
          <p:cNvPr id="15" name="Ovale 14">
            <a:extLst>
              <a:ext uri="{FF2B5EF4-FFF2-40B4-BE49-F238E27FC236}">
                <a16:creationId xmlns:a16="http://schemas.microsoft.com/office/drawing/2014/main" id="{47953C80-71A5-4AA2-AEAD-21948D1AA6DC}"/>
              </a:ext>
            </a:extLst>
          </p:cNvPr>
          <p:cNvSpPr/>
          <p:nvPr userDrawn="1"/>
        </p:nvSpPr>
        <p:spPr>
          <a:xfrm>
            <a:off x="8621487" y="4408714"/>
            <a:ext cx="3298372" cy="3298372"/>
          </a:xfrm>
          <a:prstGeom prst="ellipse">
            <a:avLst/>
          </a:prstGeom>
          <a:noFill/>
          <a:ln w="31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800" noProof="0"/>
          </a:p>
        </p:txBody>
      </p:sp>
      <p:sp>
        <p:nvSpPr>
          <p:cNvPr id="16" name="Ovale 15">
            <a:extLst>
              <a:ext uri="{FF2B5EF4-FFF2-40B4-BE49-F238E27FC236}">
                <a16:creationId xmlns:a16="http://schemas.microsoft.com/office/drawing/2014/main" id="{9C4582D1-F710-4E2F-9868-CB89116D5932}"/>
              </a:ext>
            </a:extLst>
          </p:cNvPr>
          <p:cNvSpPr/>
          <p:nvPr userDrawn="1"/>
        </p:nvSpPr>
        <p:spPr>
          <a:xfrm>
            <a:off x="8303077" y="4184310"/>
            <a:ext cx="1268187" cy="1268186"/>
          </a:xfrm>
          <a:prstGeom prst="ellipse">
            <a:avLst/>
          </a:prstGeom>
          <a:no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800" noProof="0"/>
          </a:p>
        </p:txBody>
      </p:sp>
      <p:pic>
        <p:nvPicPr>
          <p:cNvPr id="23" name="Graphisme 22" descr="Enveloppe">
            <a:extLst>
              <a:ext uri="{FF2B5EF4-FFF2-40B4-BE49-F238E27FC236}">
                <a16:creationId xmlns:a16="http://schemas.microsoft.com/office/drawing/2014/main" id="{3C32C7E5-809C-4E12-8962-1B868951E679}"/>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4834803" y="4029040"/>
            <a:ext cx="469232" cy="469232"/>
          </a:xfrm>
          <a:prstGeom prst="rect">
            <a:avLst/>
          </a:prstGeom>
        </p:spPr>
      </p:pic>
      <p:sp>
        <p:nvSpPr>
          <p:cNvPr id="34" name="Sous-titre 2">
            <a:extLst>
              <a:ext uri="{FF2B5EF4-FFF2-40B4-BE49-F238E27FC236}">
                <a16:creationId xmlns:a16="http://schemas.microsoft.com/office/drawing/2014/main" id="{31AD270F-1692-4526-B979-6B5945A20D90}"/>
              </a:ext>
            </a:extLst>
          </p:cNvPr>
          <p:cNvSpPr>
            <a:spLocks noGrp="1"/>
          </p:cNvSpPr>
          <p:nvPr>
            <p:ph type="subTitle" idx="1"/>
          </p:nvPr>
        </p:nvSpPr>
        <p:spPr>
          <a:xfrm>
            <a:off x="5406815" y="4126311"/>
            <a:ext cx="3640479" cy="433938"/>
          </a:xfrm>
        </p:spPr>
        <p:txBody>
          <a:bodyPr rtlCol="0">
            <a:normAutofit/>
          </a:bodyPr>
          <a:lstStyle>
            <a:lvl1pPr marL="0" indent="0" algn="l">
              <a:buNone/>
              <a:defRPr sz="1800" b="0" cap="none" baseline="0"/>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pPr rtl="0"/>
            <a:r>
              <a:rPr lang="fr-FR" noProof="0"/>
              <a:t>Modifiez le style des sous-titres du masque</a:t>
            </a:r>
          </a:p>
        </p:txBody>
      </p:sp>
      <p:sp>
        <p:nvSpPr>
          <p:cNvPr id="39" name="Espace réservé du contenu 38">
            <a:extLst>
              <a:ext uri="{FF2B5EF4-FFF2-40B4-BE49-F238E27FC236}">
                <a16:creationId xmlns:a16="http://schemas.microsoft.com/office/drawing/2014/main" id="{382940E6-7963-411F-B35A-57121171A988}"/>
              </a:ext>
            </a:extLst>
          </p:cNvPr>
          <p:cNvSpPr>
            <a:spLocks noGrp="1"/>
          </p:cNvSpPr>
          <p:nvPr>
            <p:ph sz="quarter" idx="15" hasCustomPrompt="1"/>
          </p:nvPr>
        </p:nvSpPr>
        <p:spPr>
          <a:xfrm>
            <a:off x="5408613" y="4836222"/>
            <a:ext cx="3638675" cy="453938"/>
          </a:xfrm>
        </p:spPr>
        <p:txBody>
          <a:bodyPr vert="horz" lIns="91440" tIns="45720" rIns="91440" bIns="45720" rtlCol="0">
            <a:normAutofit/>
          </a:bodyPr>
          <a:lstStyle>
            <a:lvl1pPr marL="0" indent="0">
              <a:buNone/>
              <a:defRPr lang="en-US" sz="1800" b="0" cap="none" baseline="0" dirty="0" smtClean="0"/>
            </a:lvl1pPr>
            <a:lvl2pPr>
              <a:defRPr lang="en-US" sz="2000" dirty="0" smtClean="0"/>
            </a:lvl2pPr>
            <a:lvl3pPr>
              <a:defRPr lang="en-US" sz="1800" dirty="0" smtClean="0"/>
            </a:lvl3pPr>
            <a:lvl4pPr>
              <a:defRPr lang="en-US" sz="1600" dirty="0" smtClean="0"/>
            </a:lvl4pPr>
            <a:lvl5pPr>
              <a:defRPr lang="en-IN" sz="1600" dirty="0"/>
            </a:lvl5pPr>
          </a:lstStyle>
          <a:p>
            <a:pPr marL="228589" lvl="0" indent="-228589" rtl="0"/>
            <a:r>
              <a:rPr lang="fr-FR" noProof="0"/>
              <a:t>Modifiez les styles du texte du masque</a:t>
            </a:r>
          </a:p>
        </p:txBody>
      </p:sp>
      <p:grpSp>
        <p:nvGrpSpPr>
          <p:cNvPr id="20" name="Groupe 19">
            <a:extLst>
              <a:ext uri="{FF2B5EF4-FFF2-40B4-BE49-F238E27FC236}">
                <a16:creationId xmlns:a16="http://schemas.microsoft.com/office/drawing/2014/main" id="{1F8FC2D7-B114-3444-8684-995FC4D6D459}"/>
              </a:ext>
            </a:extLst>
          </p:cNvPr>
          <p:cNvGrpSpPr/>
          <p:nvPr userDrawn="1"/>
        </p:nvGrpSpPr>
        <p:grpSpPr>
          <a:xfrm>
            <a:off x="4793479" y="2475197"/>
            <a:ext cx="748799" cy="134113"/>
            <a:chOff x="4827813" y="2534636"/>
            <a:chExt cx="996651" cy="178504"/>
          </a:xfrm>
        </p:grpSpPr>
        <p:sp>
          <p:nvSpPr>
            <p:cNvPr id="21" name="Ovale 20">
              <a:extLst>
                <a:ext uri="{FF2B5EF4-FFF2-40B4-BE49-F238E27FC236}">
                  <a16:creationId xmlns:a16="http://schemas.microsoft.com/office/drawing/2014/main" id="{CEE45073-ED8E-0544-85FA-9AF5A478417E}"/>
                </a:ext>
              </a:extLst>
            </p:cNvPr>
            <p:cNvSpPr/>
            <p:nvPr/>
          </p:nvSpPr>
          <p:spPr>
            <a:xfrm>
              <a:off x="4827813" y="2534636"/>
              <a:ext cx="178504" cy="17850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800" noProof="0"/>
            </a:p>
          </p:txBody>
        </p:sp>
        <p:sp>
          <p:nvSpPr>
            <p:cNvPr id="22" name="Ovale 21">
              <a:extLst>
                <a:ext uri="{FF2B5EF4-FFF2-40B4-BE49-F238E27FC236}">
                  <a16:creationId xmlns:a16="http://schemas.microsoft.com/office/drawing/2014/main" id="{B8BAF06E-A8A8-484C-8F6C-E42EDC46BBCB}"/>
                </a:ext>
              </a:extLst>
            </p:cNvPr>
            <p:cNvSpPr/>
            <p:nvPr/>
          </p:nvSpPr>
          <p:spPr>
            <a:xfrm>
              <a:off x="5092508" y="2534636"/>
              <a:ext cx="178504" cy="178504"/>
            </a:xfrm>
            <a:prstGeom prst="ellipse">
              <a:avLst/>
            </a:prstGeom>
            <a:solidFill>
              <a:schemeClr val="accent4">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800" noProof="0"/>
            </a:p>
          </p:txBody>
        </p:sp>
        <p:sp>
          <p:nvSpPr>
            <p:cNvPr id="24" name="Ovale 23">
              <a:extLst>
                <a:ext uri="{FF2B5EF4-FFF2-40B4-BE49-F238E27FC236}">
                  <a16:creationId xmlns:a16="http://schemas.microsoft.com/office/drawing/2014/main" id="{586EB62D-13C7-6E43-9D98-B706D2B9ADDF}"/>
                </a:ext>
              </a:extLst>
            </p:cNvPr>
            <p:cNvSpPr/>
            <p:nvPr/>
          </p:nvSpPr>
          <p:spPr>
            <a:xfrm>
              <a:off x="5369234" y="2534636"/>
              <a:ext cx="178504" cy="17850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fr-FR" sz="1800" noProof="0"/>
            </a:p>
          </p:txBody>
        </p:sp>
        <p:sp>
          <p:nvSpPr>
            <p:cNvPr id="26" name="Ovale 25">
              <a:extLst>
                <a:ext uri="{FF2B5EF4-FFF2-40B4-BE49-F238E27FC236}">
                  <a16:creationId xmlns:a16="http://schemas.microsoft.com/office/drawing/2014/main" id="{35CF3453-ED5A-024D-8815-C08EFA13D1A6}"/>
                </a:ext>
              </a:extLst>
            </p:cNvPr>
            <p:cNvSpPr/>
            <p:nvPr/>
          </p:nvSpPr>
          <p:spPr>
            <a:xfrm>
              <a:off x="5645960" y="2534636"/>
              <a:ext cx="178504" cy="17850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fr-FR" sz="1800" noProof="0"/>
            </a:p>
          </p:txBody>
        </p:sp>
      </p:grpSp>
      <p:pic>
        <p:nvPicPr>
          <p:cNvPr id="3" name="Graphisme 2" descr="Lien">
            <a:extLst>
              <a:ext uri="{FF2B5EF4-FFF2-40B4-BE49-F238E27FC236}">
                <a16:creationId xmlns:a16="http://schemas.microsoft.com/office/drawing/2014/main" id="{16E3F5A0-978F-8D46-BBFB-19A7F7883D93}"/>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4787158" y="4809687"/>
            <a:ext cx="542081" cy="542081"/>
          </a:xfrm>
          <a:prstGeom prst="rect">
            <a:avLst/>
          </a:prstGeom>
        </p:spPr>
      </p:pic>
    </p:spTree>
    <p:extLst>
      <p:ext uri="{BB962C8B-B14F-4D97-AF65-F5344CB8AC3E}">
        <p14:creationId xmlns:p14="http://schemas.microsoft.com/office/powerpoint/2010/main" val="112731063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8582E5-8FA2-4056-805F-EF36F7066893}"/>
              </a:ext>
            </a:extLst>
          </p:cNvPr>
          <p:cNvSpPr>
            <a:spLocks noGrp="1"/>
          </p:cNvSpPr>
          <p:nvPr>
            <p:ph type="ctrTitle" hasCustomPrompt="1"/>
          </p:nvPr>
        </p:nvSpPr>
        <p:spPr>
          <a:xfrm>
            <a:off x="4686300" y="2726882"/>
            <a:ext cx="7233557" cy="832077"/>
          </a:xfrm>
        </p:spPr>
        <p:txBody>
          <a:bodyPr rtlCol="0" anchor="b">
            <a:normAutofit/>
          </a:bodyPr>
          <a:lstStyle>
            <a:lvl1pPr algn="l">
              <a:defRPr sz="4800" b="1" cap="all" baseline="0">
                <a:solidFill>
                  <a:schemeClr val="tx1"/>
                </a:solidFill>
              </a:defRPr>
            </a:lvl1pPr>
          </a:lstStyle>
          <a:p>
            <a:pPr rtl="0"/>
            <a:r>
              <a:rPr lang="fr-FR" noProof="0"/>
              <a:t>Titre de la présentation</a:t>
            </a:r>
          </a:p>
        </p:txBody>
      </p:sp>
      <p:sp>
        <p:nvSpPr>
          <p:cNvPr id="3" name="Sous-titre 2">
            <a:extLst>
              <a:ext uri="{FF2B5EF4-FFF2-40B4-BE49-F238E27FC236}">
                <a16:creationId xmlns:a16="http://schemas.microsoft.com/office/drawing/2014/main" id="{1C085D6F-874B-44F8-B241-51EF13CA9C8B}"/>
              </a:ext>
            </a:extLst>
          </p:cNvPr>
          <p:cNvSpPr>
            <a:spLocks noGrp="1"/>
          </p:cNvSpPr>
          <p:nvPr>
            <p:ph type="subTitle" idx="1"/>
          </p:nvPr>
        </p:nvSpPr>
        <p:spPr>
          <a:xfrm>
            <a:off x="4686300" y="3569380"/>
            <a:ext cx="7233557" cy="365125"/>
          </a:xfrm>
        </p:spPr>
        <p:txBody>
          <a:bodyPr lIns="0" rtlCol="0">
            <a:normAutofit/>
          </a:bodyPr>
          <a:lstStyle>
            <a:lvl1pPr marL="0" indent="0" algn="l">
              <a:buNone/>
              <a:defRPr sz="1800" b="0" cap="all" baseline="0">
                <a:solidFill>
                  <a:schemeClr val="tx1"/>
                </a:solidFill>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pPr rtl="0"/>
            <a:r>
              <a:rPr lang="fr-FR" noProof="0"/>
              <a:t>Modifiez le style des sous-titres du masque</a:t>
            </a:r>
          </a:p>
        </p:txBody>
      </p:sp>
      <p:sp>
        <p:nvSpPr>
          <p:cNvPr id="4" name="Espace réservé de la date 3">
            <a:extLst>
              <a:ext uri="{FF2B5EF4-FFF2-40B4-BE49-F238E27FC236}">
                <a16:creationId xmlns:a16="http://schemas.microsoft.com/office/drawing/2014/main" id="{ABDE5D2F-535D-4D7C-9BE1-84BFEC7A6547}"/>
              </a:ext>
            </a:extLst>
          </p:cNvPr>
          <p:cNvSpPr>
            <a:spLocks noGrp="1"/>
          </p:cNvSpPr>
          <p:nvPr>
            <p:ph type="dt" sz="half" idx="10"/>
          </p:nvPr>
        </p:nvSpPr>
        <p:spPr>
          <a:xfrm>
            <a:off x="838200" y="6356360"/>
            <a:ext cx="2743200" cy="365125"/>
          </a:xfrm>
          <a:prstGeom prst="rect">
            <a:avLst/>
          </a:prstGeom>
        </p:spPr>
        <p:txBody>
          <a:bodyPr rtlCol="0"/>
          <a:lstStyle/>
          <a:p>
            <a:pPr rtl="0"/>
            <a:r>
              <a:rPr lang="fr-FR" noProof="0"/>
              <a:t>15/09/2026</a:t>
            </a:r>
          </a:p>
        </p:txBody>
      </p:sp>
      <p:cxnSp>
        <p:nvCxnSpPr>
          <p:cNvPr id="7" name="Connecteur droit 6">
            <a:extLst>
              <a:ext uri="{FF2B5EF4-FFF2-40B4-BE49-F238E27FC236}">
                <a16:creationId xmlns:a16="http://schemas.microsoft.com/office/drawing/2014/main" id="{64363625-95D4-4DF0-A1AA-D060728EC426}"/>
              </a:ext>
            </a:extLst>
          </p:cNvPr>
          <p:cNvCxnSpPr>
            <a:cxnSpLocks/>
          </p:cNvCxnSpPr>
          <p:nvPr userDrawn="1"/>
        </p:nvCxnSpPr>
        <p:spPr>
          <a:xfrm>
            <a:off x="4827816" y="4082142"/>
            <a:ext cx="1488621" cy="0"/>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8" name="Groupe 7">
            <a:extLst>
              <a:ext uri="{FF2B5EF4-FFF2-40B4-BE49-F238E27FC236}">
                <a16:creationId xmlns:a16="http://schemas.microsoft.com/office/drawing/2014/main" id="{ECBCF8A4-C2B4-4945-8D79-C9D46B7FBECB}"/>
              </a:ext>
            </a:extLst>
          </p:cNvPr>
          <p:cNvGrpSpPr/>
          <p:nvPr userDrawn="1"/>
        </p:nvGrpSpPr>
        <p:grpSpPr>
          <a:xfrm>
            <a:off x="4793479" y="2475197"/>
            <a:ext cx="748799" cy="134113"/>
            <a:chOff x="4827813" y="2534636"/>
            <a:chExt cx="996651" cy="178504"/>
          </a:xfrm>
        </p:grpSpPr>
        <p:sp>
          <p:nvSpPr>
            <p:cNvPr id="9" name="Ovale 8">
              <a:extLst>
                <a:ext uri="{FF2B5EF4-FFF2-40B4-BE49-F238E27FC236}">
                  <a16:creationId xmlns:a16="http://schemas.microsoft.com/office/drawing/2014/main" id="{479C2256-8A0F-4625-86F0-FB439F3EAD4E}"/>
                </a:ext>
              </a:extLst>
            </p:cNvPr>
            <p:cNvSpPr/>
            <p:nvPr/>
          </p:nvSpPr>
          <p:spPr>
            <a:xfrm>
              <a:off x="4827813" y="2534636"/>
              <a:ext cx="178504" cy="17850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800" noProof="0"/>
            </a:p>
          </p:txBody>
        </p:sp>
        <p:sp>
          <p:nvSpPr>
            <p:cNvPr id="10" name="Ovale 9">
              <a:extLst>
                <a:ext uri="{FF2B5EF4-FFF2-40B4-BE49-F238E27FC236}">
                  <a16:creationId xmlns:a16="http://schemas.microsoft.com/office/drawing/2014/main" id="{253CF488-6D31-4B63-A3C6-C4D838C23FCE}"/>
                </a:ext>
              </a:extLst>
            </p:cNvPr>
            <p:cNvSpPr/>
            <p:nvPr/>
          </p:nvSpPr>
          <p:spPr>
            <a:xfrm>
              <a:off x="5092508" y="2534636"/>
              <a:ext cx="178504" cy="178504"/>
            </a:xfrm>
            <a:prstGeom prst="ellipse">
              <a:avLst/>
            </a:prstGeom>
            <a:solidFill>
              <a:schemeClr val="accent4">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800" noProof="0"/>
            </a:p>
          </p:txBody>
        </p:sp>
        <p:sp>
          <p:nvSpPr>
            <p:cNvPr id="11" name="Ovale 10">
              <a:extLst>
                <a:ext uri="{FF2B5EF4-FFF2-40B4-BE49-F238E27FC236}">
                  <a16:creationId xmlns:a16="http://schemas.microsoft.com/office/drawing/2014/main" id="{E32985B6-7260-445A-A580-6993E0DEBFD9}"/>
                </a:ext>
              </a:extLst>
            </p:cNvPr>
            <p:cNvSpPr/>
            <p:nvPr/>
          </p:nvSpPr>
          <p:spPr>
            <a:xfrm>
              <a:off x="5369234" y="2534636"/>
              <a:ext cx="178504" cy="17850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fr-FR" sz="1800" noProof="0"/>
            </a:p>
          </p:txBody>
        </p:sp>
        <p:sp>
          <p:nvSpPr>
            <p:cNvPr id="12" name="Ovale 11">
              <a:extLst>
                <a:ext uri="{FF2B5EF4-FFF2-40B4-BE49-F238E27FC236}">
                  <a16:creationId xmlns:a16="http://schemas.microsoft.com/office/drawing/2014/main" id="{3BC682E1-4E5D-4006-81EA-550DD98166E4}"/>
                </a:ext>
              </a:extLst>
            </p:cNvPr>
            <p:cNvSpPr/>
            <p:nvPr/>
          </p:nvSpPr>
          <p:spPr>
            <a:xfrm>
              <a:off x="5645960" y="2534636"/>
              <a:ext cx="178504" cy="17850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fr-FR" sz="1800" noProof="0"/>
            </a:p>
          </p:txBody>
        </p:sp>
      </p:grpSp>
      <p:sp>
        <p:nvSpPr>
          <p:cNvPr id="15" name="Ovale 14">
            <a:extLst>
              <a:ext uri="{FF2B5EF4-FFF2-40B4-BE49-F238E27FC236}">
                <a16:creationId xmlns:a16="http://schemas.microsoft.com/office/drawing/2014/main" id="{47953C80-71A5-4AA2-AEAD-21948D1AA6DC}"/>
              </a:ext>
            </a:extLst>
          </p:cNvPr>
          <p:cNvSpPr/>
          <p:nvPr userDrawn="1"/>
        </p:nvSpPr>
        <p:spPr>
          <a:xfrm>
            <a:off x="8621487" y="4408714"/>
            <a:ext cx="3298372" cy="3298372"/>
          </a:xfrm>
          <a:prstGeom prst="ellipse">
            <a:avLst/>
          </a:prstGeom>
          <a:noFill/>
          <a:ln w="31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800" noProof="0"/>
          </a:p>
        </p:txBody>
      </p:sp>
      <p:sp>
        <p:nvSpPr>
          <p:cNvPr id="16" name="Ovale 15">
            <a:extLst>
              <a:ext uri="{FF2B5EF4-FFF2-40B4-BE49-F238E27FC236}">
                <a16:creationId xmlns:a16="http://schemas.microsoft.com/office/drawing/2014/main" id="{9C4582D1-F710-4E2F-9868-CB89116D5932}"/>
              </a:ext>
            </a:extLst>
          </p:cNvPr>
          <p:cNvSpPr/>
          <p:nvPr userDrawn="1"/>
        </p:nvSpPr>
        <p:spPr>
          <a:xfrm>
            <a:off x="8303077" y="4184310"/>
            <a:ext cx="1268187" cy="1268186"/>
          </a:xfrm>
          <a:prstGeom prst="ellipse">
            <a:avLst/>
          </a:prstGeom>
          <a:no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800" noProof="0"/>
          </a:p>
        </p:txBody>
      </p:sp>
      <p:sp>
        <p:nvSpPr>
          <p:cNvPr id="17" name="Rectangle 16">
            <a:extLst>
              <a:ext uri="{FF2B5EF4-FFF2-40B4-BE49-F238E27FC236}">
                <a16:creationId xmlns:a16="http://schemas.microsoft.com/office/drawing/2014/main" id="{25F8A1A8-E078-4836-ABD1-CD4E75BBF58F}"/>
              </a:ext>
            </a:extLst>
          </p:cNvPr>
          <p:cNvSpPr/>
          <p:nvPr userDrawn="1"/>
        </p:nvSpPr>
        <p:spPr>
          <a:xfrm>
            <a:off x="1" y="4"/>
            <a:ext cx="4424363" cy="6857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800" noProof="0"/>
          </a:p>
        </p:txBody>
      </p:sp>
    </p:spTree>
    <p:extLst>
      <p:ext uri="{BB962C8B-B14F-4D97-AF65-F5344CB8AC3E}">
        <p14:creationId xmlns:p14="http://schemas.microsoft.com/office/powerpoint/2010/main" val="408206441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En-tête de section">
    <p:spTree>
      <p:nvGrpSpPr>
        <p:cNvPr id="1" name=""/>
        <p:cNvGrpSpPr/>
        <p:nvPr/>
      </p:nvGrpSpPr>
      <p:grpSpPr>
        <a:xfrm>
          <a:off x="0" y="0"/>
          <a:ext cx="0" cy="0"/>
          <a:chOff x="0" y="0"/>
          <a:chExt cx="0" cy="0"/>
        </a:xfrm>
      </p:grpSpPr>
      <p:sp>
        <p:nvSpPr>
          <p:cNvPr id="7" name="Espace réservé du numéro de diapositive 5">
            <a:extLst>
              <a:ext uri="{FF2B5EF4-FFF2-40B4-BE49-F238E27FC236}">
                <a16:creationId xmlns:a16="http://schemas.microsoft.com/office/drawing/2014/main" id="{2C89B828-B338-413C-B008-0A8566F4881D}"/>
              </a:ext>
            </a:extLst>
          </p:cNvPr>
          <p:cNvSpPr>
            <a:spLocks noGrp="1"/>
          </p:cNvSpPr>
          <p:nvPr>
            <p:ph type="sldNum" sz="quarter" idx="12"/>
          </p:nvPr>
        </p:nvSpPr>
        <p:spPr>
          <a:xfrm>
            <a:off x="9085384" y="6463217"/>
            <a:ext cx="2743200" cy="249385"/>
          </a:xfrm>
        </p:spPr>
        <p:txBody>
          <a:bodyPr rtlCol="0"/>
          <a:lstStyle>
            <a:lvl1pPr algn="r">
              <a:defRPr sz="900">
                <a:solidFill>
                  <a:schemeClr val="accent3"/>
                </a:solidFill>
              </a:defRPr>
            </a:lvl1pPr>
          </a:lstStyle>
          <a:p>
            <a:pPr rtl="0"/>
            <a:fld id="{48BB047D-A6CD-43AB-96F0-683C726B586B}" type="slidenum">
              <a:rPr lang="fr-FR" noProof="0" smtClean="0"/>
              <a:pPr rtl="0"/>
              <a:t>‹N°›</a:t>
            </a:fld>
            <a:endParaRPr lang="fr-FR" noProof="0"/>
          </a:p>
        </p:txBody>
      </p:sp>
      <p:cxnSp>
        <p:nvCxnSpPr>
          <p:cNvPr id="11" name="Connecteur droit 10">
            <a:extLst>
              <a:ext uri="{FF2B5EF4-FFF2-40B4-BE49-F238E27FC236}">
                <a16:creationId xmlns:a16="http://schemas.microsoft.com/office/drawing/2014/main" id="{8888A4FD-81F4-4588-9E6D-70E57577D8BF}"/>
              </a:ext>
            </a:extLst>
          </p:cNvPr>
          <p:cNvCxnSpPr>
            <a:cxnSpLocks/>
          </p:cNvCxnSpPr>
          <p:nvPr userDrawn="1"/>
        </p:nvCxnSpPr>
        <p:spPr>
          <a:xfrm>
            <a:off x="5679227" y="2286312"/>
            <a:ext cx="1717831" cy="0"/>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12" name="Groupe 11">
            <a:extLst>
              <a:ext uri="{FF2B5EF4-FFF2-40B4-BE49-F238E27FC236}">
                <a16:creationId xmlns:a16="http://schemas.microsoft.com/office/drawing/2014/main" id="{4CF1D2ED-7B25-4251-BF07-47FBAA534810}"/>
              </a:ext>
            </a:extLst>
          </p:cNvPr>
          <p:cNvGrpSpPr/>
          <p:nvPr userDrawn="1"/>
        </p:nvGrpSpPr>
        <p:grpSpPr>
          <a:xfrm>
            <a:off x="11079791" y="421049"/>
            <a:ext cx="748799" cy="134113"/>
            <a:chOff x="4827813" y="2534636"/>
            <a:chExt cx="996651" cy="178504"/>
          </a:xfrm>
        </p:grpSpPr>
        <p:sp>
          <p:nvSpPr>
            <p:cNvPr id="13" name="Ovale 12">
              <a:extLst>
                <a:ext uri="{FF2B5EF4-FFF2-40B4-BE49-F238E27FC236}">
                  <a16:creationId xmlns:a16="http://schemas.microsoft.com/office/drawing/2014/main" id="{E397537E-DF51-4990-9447-2DAE98ABC683}"/>
                </a:ext>
              </a:extLst>
            </p:cNvPr>
            <p:cNvSpPr/>
            <p:nvPr/>
          </p:nvSpPr>
          <p:spPr>
            <a:xfrm>
              <a:off x="4827813" y="2534636"/>
              <a:ext cx="178504" cy="17850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800" noProof="0"/>
            </a:p>
          </p:txBody>
        </p:sp>
        <p:sp>
          <p:nvSpPr>
            <p:cNvPr id="14" name="Ovale 13">
              <a:extLst>
                <a:ext uri="{FF2B5EF4-FFF2-40B4-BE49-F238E27FC236}">
                  <a16:creationId xmlns:a16="http://schemas.microsoft.com/office/drawing/2014/main" id="{3E99CAB5-81F4-4EA8-8B36-4A70C59861FD}"/>
                </a:ext>
              </a:extLst>
            </p:cNvPr>
            <p:cNvSpPr/>
            <p:nvPr/>
          </p:nvSpPr>
          <p:spPr>
            <a:xfrm>
              <a:off x="5092508" y="2534636"/>
              <a:ext cx="178504" cy="178504"/>
            </a:xfrm>
            <a:prstGeom prst="ellipse">
              <a:avLst/>
            </a:prstGeom>
            <a:solidFill>
              <a:schemeClr val="accent4">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800" noProof="0"/>
            </a:p>
          </p:txBody>
        </p:sp>
        <p:sp>
          <p:nvSpPr>
            <p:cNvPr id="15" name="Ovale 14">
              <a:extLst>
                <a:ext uri="{FF2B5EF4-FFF2-40B4-BE49-F238E27FC236}">
                  <a16:creationId xmlns:a16="http://schemas.microsoft.com/office/drawing/2014/main" id="{16AADF9A-A507-4453-8CE3-3F78BB303FA4}"/>
                </a:ext>
              </a:extLst>
            </p:cNvPr>
            <p:cNvSpPr/>
            <p:nvPr/>
          </p:nvSpPr>
          <p:spPr>
            <a:xfrm>
              <a:off x="5369234" y="2534636"/>
              <a:ext cx="178504" cy="17850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fr-FR" sz="1800" noProof="0"/>
            </a:p>
          </p:txBody>
        </p:sp>
        <p:sp>
          <p:nvSpPr>
            <p:cNvPr id="16" name="Ovale 15">
              <a:extLst>
                <a:ext uri="{FF2B5EF4-FFF2-40B4-BE49-F238E27FC236}">
                  <a16:creationId xmlns:a16="http://schemas.microsoft.com/office/drawing/2014/main" id="{C33AA69F-C4B8-479C-9F0F-69C184D0611F}"/>
                </a:ext>
              </a:extLst>
            </p:cNvPr>
            <p:cNvSpPr/>
            <p:nvPr/>
          </p:nvSpPr>
          <p:spPr>
            <a:xfrm>
              <a:off x="5645960" y="2534636"/>
              <a:ext cx="178504" cy="17850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fr-FR" sz="1800" noProof="0"/>
            </a:p>
          </p:txBody>
        </p:sp>
      </p:grpSp>
      <p:sp>
        <p:nvSpPr>
          <p:cNvPr id="17" name="Ovale 16">
            <a:extLst>
              <a:ext uri="{FF2B5EF4-FFF2-40B4-BE49-F238E27FC236}">
                <a16:creationId xmlns:a16="http://schemas.microsoft.com/office/drawing/2014/main" id="{8725921A-0ED5-431E-899C-28A6920B5029}"/>
              </a:ext>
            </a:extLst>
          </p:cNvPr>
          <p:cNvSpPr/>
          <p:nvPr userDrawn="1"/>
        </p:nvSpPr>
        <p:spPr>
          <a:xfrm>
            <a:off x="10039331" y="896815"/>
            <a:ext cx="3298372" cy="3298372"/>
          </a:xfrm>
          <a:prstGeom prst="ellipse">
            <a:avLst/>
          </a:prstGeom>
          <a:noFill/>
          <a:ln w="31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800" noProof="0"/>
          </a:p>
        </p:txBody>
      </p:sp>
      <p:sp>
        <p:nvSpPr>
          <p:cNvPr id="18" name="Ovale 17">
            <a:extLst>
              <a:ext uri="{FF2B5EF4-FFF2-40B4-BE49-F238E27FC236}">
                <a16:creationId xmlns:a16="http://schemas.microsoft.com/office/drawing/2014/main" id="{EE8B169A-8A2F-4425-A9A1-1B828428B434}"/>
              </a:ext>
            </a:extLst>
          </p:cNvPr>
          <p:cNvSpPr/>
          <p:nvPr userDrawn="1"/>
        </p:nvSpPr>
        <p:spPr>
          <a:xfrm>
            <a:off x="9720925" y="672411"/>
            <a:ext cx="1268187" cy="1268186"/>
          </a:xfrm>
          <a:prstGeom prst="ellipse">
            <a:avLst/>
          </a:prstGeom>
          <a:no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800" noProof="0"/>
          </a:p>
        </p:txBody>
      </p:sp>
      <p:cxnSp>
        <p:nvCxnSpPr>
          <p:cNvPr id="20" name="Connecteur droit 19">
            <a:extLst>
              <a:ext uri="{FF2B5EF4-FFF2-40B4-BE49-F238E27FC236}">
                <a16:creationId xmlns:a16="http://schemas.microsoft.com/office/drawing/2014/main" id="{43B45974-F6C7-40D3-9399-E05FA19C565E}"/>
              </a:ext>
            </a:extLst>
          </p:cNvPr>
          <p:cNvCxnSpPr>
            <a:cxnSpLocks/>
          </p:cNvCxnSpPr>
          <p:nvPr userDrawn="1"/>
        </p:nvCxnSpPr>
        <p:spPr>
          <a:xfrm>
            <a:off x="7508026" y="2286312"/>
            <a:ext cx="545735" cy="0"/>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9" name="Rectangle 18">
            <a:extLst>
              <a:ext uri="{FF2B5EF4-FFF2-40B4-BE49-F238E27FC236}">
                <a16:creationId xmlns:a16="http://schemas.microsoft.com/office/drawing/2014/main" id="{9A55704E-D515-4774-90C6-5F887DDAE55E}"/>
              </a:ext>
            </a:extLst>
          </p:cNvPr>
          <p:cNvSpPr/>
          <p:nvPr userDrawn="1"/>
        </p:nvSpPr>
        <p:spPr>
          <a:xfrm>
            <a:off x="469044" y="1"/>
            <a:ext cx="5210176" cy="596106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800" noProof="0"/>
          </a:p>
        </p:txBody>
      </p:sp>
      <p:cxnSp>
        <p:nvCxnSpPr>
          <p:cNvPr id="23" name="Connecteur droit 22">
            <a:extLst>
              <a:ext uri="{FF2B5EF4-FFF2-40B4-BE49-F238E27FC236}">
                <a16:creationId xmlns:a16="http://schemas.microsoft.com/office/drawing/2014/main" id="{84878778-0299-471F-A4C9-D0C1E82ED8D2}"/>
              </a:ext>
            </a:extLst>
          </p:cNvPr>
          <p:cNvCxnSpPr>
            <a:cxnSpLocks/>
          </p:cNvCxnSpPr>
          <p:nvPr userDrawn="1"/>
        </p:nvCxnSpPr>
        <p:spPr>
          <a:xfrm>
            <a:off x="1001748" y="1290512"/>
            <a:ext cx="1488621" cy="0"/>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sp>
        <p:nvSpPr>
          <p:cNvPr id="4" name="Titre 3">
            <a:extLst>
              <a:ext uri="{FF2B5EF4-FFF2-40B4-BE49-F238E27FC236}">
                <a16:creationId xmlns:a16="http://schemas.microsoft.com/office/drawing/2014/main" id="{E39D1C78-6110-4052-8455-7E7893F7FCD3}"/>
              </a:ext>
            </a:extLst>
          </p:cNvPr>
          <p:cNvSpPr>
            <a:spLocks noGrp="1"/>
          </p:cNvSpPr>
          <p:nvPr>
            <p:ph type="title"/>
          </p:nvPr>
        </p:nvSpPr>
        <p:spPr>
          <a:xfrm>
            <a:off x="915465" y="1276858"/>
            <a:ext cx="4097779" cy="1255325"/>
          </a:xfrm>
        </p:spPr>
        <p:txBody>
          <a:bodyPr rtlCol="0"/>
          <a:lstStyle>
            <a:lvl1pPr>
              <a:defRPr lang="en-US" sz="3600" b="1" kern="1200" cap="all" baseline="0" smtClean="0">
                <a:solidFill>
                  <a:schemeClr val="bg1"/>
                </a:solidFill>
                <a:latin typeface="+mj-lt"/>
                <a:ea typeface="+mj-ea"/>
                <a:cs typeface="+mj-cs"/>
              </a:defRPr>
            </a:lvl1pPr>
          </a:lstStyle>
          <a:p>
            <a:pPr rtl="0"/>
            <a:r>
              <a:rPr lang="fr-FR" noProof="0"/>
              <a:t>Modifiez le style du titre</a:t>
            </a:r>
          </a:p>
        </p:txBody>
      </p:sp>
      <p:sp>
        <p:nvSpPr>
          <p:cNvPr id="24" name="Espace réservé du texte 2">
            <a:extLst>
              <a:ext uri="{FF2B5EF4-FFF2-40B4-BE49-F238E27FC236}">
                <a16:creationId xmlns:a16="http://schemas.microsoft.com/office/drawing/2014/main" id="{E3405997-7AE2-4C6E-8A7D-735F58A49D12}"/>
              </a:ext>
            </a:extLst>
          </p:cNvPr>
          <p:cNvSpPr>
            <a:spLocks noGrp="1"/>
          </p:cNvSpPr>
          <p:nvPr>
            <p:ph type="body" idx="1" hasCustomPrompt="1"/>
          </p:nvPr>
        </p:nvSpPr>
        <p:spPr>
          <a:xfrm>
            <a:off x="915469" y="2620656"/>
            <a:ext cx="4097779" cy="1933681"/>
          </a:xfrm>
        </p:spPr>
        <p:txBody>
          <a:bodyPr vert="horz" lIns="91440" tIns="45720" rIns="91440" bIns="45720" rtlCol="0">
            <a:noAutofit/>
          </a:bodyPr>
          <a:lstStyle>
            <a:lvl1pPr>
              <a:defRPr lang="en-US" b="0" cap="none" baseline="0">
                <a:solidFill>
                  <a:schemeClr val="bg1"/>
                </a:solidFill>
              </a:defRPr>
            </a:lvl1pPr>
          </a:lstStyle>
          <a:p>
            <a:pPr lvl="0" rtl="0">
              <a:lnSpc>
                <a:spcPct val="100000"/>
              </a:lnSpc>
              <a:buNone/>
            </a:pPr>
            <a:r>
              <a:rPr lang="fr-FR" noProof="0"/>
              <a:t>Modifiez les styles du texte du masque</a:t>
            </a:r>
          </a:p>
        </p:txBody>
      </p:sp>
    </p:spTree>
    <p:extLst>
      <p:ext uri="{BB962C8B-B14F-4D97-AF65-F5344CB8AC3E}">
        <p14:creationId xmlns:p14="http://schemas.microsoft.com/office/powerpoint/2010/main" val="293314787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Titre et contenu">
    <p:spTree>
      <p:nvGrpSpPr>
        <p:cNvPr id="1" name=""/>
        <p:cNvGrpSpPr/>
        <p:nvPr/>
      </p:nvGrpSpPr>
      <p:grpSpPr>
        <a:xfrm>
          <a:off x="0" y="0"/>
          <a:ext cx="0" cy="0"/>
          <a:chOff x="0" y="0"/>
          <a:chExt cx="0" cy="0"/>
        </a:xfrm>
      </p:grpSpPr>
      <p:sp>
        <p:nvSpPr>
          <p:cNvPr id="10" name="Espace réservé du numéro de diapositive 5">
            <a:extLst>
              <a:ext uri="{FF2B5EF4-FFF2-40B4-BE49-F238E27FC236}">
                <a16:creationId xmlns:a16="http://schemas.microsoft.com/office/drawing/2014/main" id="{99564622-96D9-48C4-BB60-87F3F7C8E122}"/>
              </a:ext>
            </a:extLst>
          </p:cNvPr>
          <p:cNvSpPr>
            <a:spLocks noGrp="1"/>
          </p:cNvSpPr>
          <p:nvPr>
            <p:ph type="sldNum" sz="quarter" idx="12"/>
          </p:nvPr>
        </p:nvSpPr>
        <p:spPr>
          <a:xfrm>
            <a:off x="9085384" y="6463217"/>
            <a:ext cx="2743200" cy="249385"/>
          </a:xfrm>
        </p:spPr>
        <p:txBody>
          <a:bodyPr rtlCol="0"/>
          <a:lstStyle>
            <a:lvl1pPr algn="r">
              <a:defRPr sz="900">
                <a:solidFill>
                  <a:schemeClr val="accent3"/>
                </a:solidFill>
              </a:defRPr>
            </a:lvl1pPr>
          </a:lstStyle>
          <a:p>
            <a:pPr rtl="0"/>
            <a:fld id="{48BB047D-A6CD-43AB-96F0-683C726B586B}" type="slidenum">
              <a:rPr lang="fr-FR" noProof="0" smtClean="0"/>
              <a:pPr rtl="0"/>
              <a:t>‹N°›</a:t>
            </a:fld>
            <a:endParaRPr lang="fr-FR" noProof="0"/>
          </a:p>
        </p:txBody>
      </p:sp>
      <p:cxnSp>
        <p:nvCxnSpPr>
          <p:cNvPr id="12" name="Connecteur droit 11">
            <a:extLst>
              <a:ext uri="{FF2B5EF4-FFF2-40B4-BE49-F238E27FC236}">
                <a16:creationId xmlns:a16="http://schemas.microsoft.com/office/drawing/2014/main" id="{D9C089FD-3BC7-434F-810A-04F78AFC84D2}"/>
              </a:ext>
            </a:extLst>
          </p:cNvPr>
          <p:cNvCxnSpPr>
            <a:cxnSpLocks/>
          </p:cNvCxnSpPr>
          <p:nvPr userDrawn="1"/>
        </p:nvCxnSpPr>
        <p:spPr>
          <a:xfrm>
            <a:off x="-24052" y="1452565"/>
            <a:ext cx="1717831" cy="0"/>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8" name="Connecteur droit 17">
            <a:extLst>
              <a:ext uri="{FF2B5EF4-FFF2-40B4-BE49-F238E27FC236}">
                <a16:creationId xmlns:a16="http://schemas.microsoft.com/office/drawing/2014/main" id="{EF7AC837-D78F-424C-9FDC-C3A445A5E0B6}"/>
              </a:ext>
            </a:extLst>
          </p:cNvPr>
          <p:cNvCxnSpPr>
            <a:cxnSpLocks/>
          </p:cNvCxnSpPr>
          <p:nvPr userDrawn="1"/>
        </p:nvCxnSpPr>
        <p:spPr>
          <a:xfrm>
            <a:off x="1804751" y="1452565"/>
            <a:ext cx="545735" cy="0"/>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2" name="Connecteur droit 21">
            <a:extLst>
              <a:ext uri="{FF2B5EF4-FFF2-40B4-BE49-F238E27FC236}">
                <a16:creationId xmlns:a16="http://schemas.microsoft.com/office/drawing/2014/main" id="{6831C4EF-58CF-4AEC-9F81-CB38D946A457}"/>
              </a:ext>
            </a:extLst>
          </p:cNvPr>
          <p:cNvCxnSpPr>
            <a:cxnSpLocks/>
          </p:cNvCxnSpPr>
          <p:nvPr userDrawn="1"/>
        </p:nvCxnSpPr>
        <p:spPr>
          <a:xfrm flipV="1">
            <a:off x="2454447" y="1429129"/>
            <a:ext cx="9737559" cy="15383"/>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19" name="Groupe 18">
            <a:extLst>
              <a:ext uri="{FF2B5EF4-FFF2-40B4-BE49-F238E27FC236}">
                <a16:creationId xmlns:a16="http://schemas.microsoft.com/office/drawing/2014/main" id="{EC7CCE55-AF4E-4245-BFBC-DEC36E1D4A47}"/>
              </a:ext>
            </a:extLst>
          </p:cNvPr>
          <p:cNvGrpSpPr/>
          <p:nvPr userDrawn="1"/>
        </p:nvGrpSpPr>
        <p:grpSpPr>
          <a:xfrm>
            <a:off x="363422" y="421049"/>
            <a:ext cx="748799" cy="134113"/>
            <a:chOff x="4827813" y="2534636"/>
            <a:chExt cx="996651" cy="178504"/>
          </a:xfrm>
        </p:grpSpPr>
        <p:sp>
          <p:nvSpPr>
            <p:cNvPr id="20" name="Ovale 19">
              <a:extLst>
                <a:ext uri="{FF2B5EF4-FFF2-40B4-BE49-F238E27FC236}">
                  <a16:creationId xmlns:a16="http://schemas.microsoft.com/office/drawing/2014/main" id="{A13A9D50-C6EA-F04C-BB84-891959D759F9}"/>
                </a:ext>
              </a:extLst>
            </p:cNvPr>
            <p:cNvSpPr/>
            <p:nvPr/>
          </p:nvSpPr>
          <p:spPr>
            <a:xfrm>
              <a:off x="4827813" y="2534636"/>
              <a:ext cx="178504" cy="17850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800" noProof="0"/>
            </a:p>
          </p:txBody>
        </p:sp>
        <p:sp>
          <p:nvSpPr>
            <p:cNvPr id="21" name="Ovale 20">
              <a:extLst>
                <a:ext uri="{FF2B5EF4-FFF2-40B4-BE49-F238E27FC236}">
                  <a16:creationId xmlns:a16="http://schemas.microsoft.com/office/drawing/2014/main" id="{2790B908-BCFE-FA4B-B5E3-36C62E088DE9}"/>
                </a:ext>
              </a:extLst>
            </p:cNvPr>
            <p:cNvSpPr/>
            <p:nvPr/>
          </p:nvSpPr>
          <p:spPr>
            <a:xfrm>
              <a:off x="5092508" y="2534636"/>
              <a:ext cx="178504" cy="178504"/>
            </a:xfrm>
            <a:prstGeom prst="ellipse">
              <a:avLst/>
            </a:prstGeom>
            <a:solidFill>
              <a:schemeClr val="accent4">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800" noProof="0"/>
            </a:p>
          </p:txBody>
        </p:sp>
        <p:sp>
          <p:nvSpPr>
            <p:cNvPr id="23" name="Ovale 22">
              <a:extLst>
                <a:ext uri="{FF2B5EF4-FFF2-40B4-BE49-F238E27FC236}">
                  <a16:creationId xmlns:a16="http://schemas.microsoft.com/office/drawing/2014/main" id="{C96D4A9D-D054-044B-8920-BE06A68ED267}"/>
                </a:ext>
              </a:extLst>
            </p:cNvPr>
            <p:cNvSpPr/>
            <p:nvPr/>
          </p:nvSpPr>
          <p:spPr>
            <a:xfrm>
              <a:off x="5369234" y="2534636"/>
              <a:ext cx="178504" cy="17850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fr-FR" sz="1800" noProof="0"/>
            </a:p>
          </p:txBody>
        </p:sp>
        <p:sp>
          <p:nvSpPr>
            <p:cNvPr id="24" name="Ovale 23">
              <a:extLst>
                <a:ext uri="{FF2B5EF4-FFF2-40B4-BE49-F238E27FC236}">
                  <a16:creationId xmlns:a16="http://schemas.microsoft.com/office/drawing/2014/main" id="{843643B7-9DFD-8C46-881C-69B3D67CA91A}"/>
                </a:ext>
              </a:extLst>
            </p:cNvPr>
            <p:cNvSpPr/>
            <p:nvPr/>
          </p:nvSpPr>
          <p:spPr>
            <a:xfrm>
              <a:off x="5645960" y="2534636"/>
              <a:ext cx="178504" cy="17850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fr-FR" sz="1800" noProof="0"/>
            </a:p>
          </p:txBody>
        </p:sp>
      </p:grpSp>
      <p:sp>
        <p:nvSpPr>
          <p:cNvPr id="15" name="Espace réservé du texte 2">
            <a:extLst>
              <a:ext uri="{FF2B5EF4-FFF2-40B4-BE49-F238E27FC236}">
                <a16:creationId xmlns:a16="http://schemas.microsoft.com/office/drawing/2014/main" id="{BE814D66-F00F-0D44-AD03-889FEE787EB6}"/>
              </a:ext>
            </a:extLst>
          </p:cNvPr>
          <p:cNvSpPr>
            <a:spLocks noGrp="1"/>
          </p:cNvSpPr>
          <p:nvPr>
            <p:ph idx="1" hasCustomPrompt="1"/>
          </p:nvPr>
        </p:nvSpPr>
        <p:spPr>
          <a:xfrm>
            <a:off x="363416" y="1825625"/>
            <a:ext cx="11465168" cy="4351338"/>
          </a:xfrm>
          <a:prstGeom prst="rect">
            <a:avLst/>
          </a:prstGeom>
        </p:spPr>
        <p:txBody>
          <a:bodyPr vert="horz" lIns="91440" tIns="45720" rIns="91440" bIns="45720" rtlCol="0">
            <a:normAutofit/>
          </a:bodyPr>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3" name="Titre 2">
            <a:extLst>
              <a:ext uri="{FF2B5EF4-FFF2-40B4-BE49-F238E27FC236}">
                <a16:creationId xmlns:a16="http://schemas.microsoft.com/office/drawing/2014/main" id="{FF9B990C-5D9C-4A90-AC73-5889BC9F755C}"/>
              </a:ext>
            </a:extLst>
          </p:cNvPr>
          <p:cNvSpPr>
            <a:spLocks noGrp="1"/>
          </p:cNvSpPr>
          <p:nvPr>
            <p:ph type="title" hasCustomPrompt="1"/>
          </p:nvPr>
        </p:nvSpPr>
        <p:spPr/>
        <p:txBody>
          <a:bodyPr rtlCol="0"/>
          <a:lstStyle/>
          <a:p>
            <a:pPr rtl="0"/>
            <a:r>
              <a:rPr lang="fr-FR" noProof="0"/>
              <a:t>CLIQUEZ POUR MODIFIER LE STYLE DU TITRE DE MASQUE</a:t>
            </a:r>
          </a:p>
        </p:txBody>
      </p:sp>
      <p:sp>
        <p:nvSpPr>
          <p:cNvPr id="16" name="Ovale 15">
            <a:extLst>
              <a:ext uri="{FF2B5EF4-FFF2-40B4-BE49-F238E27FC236}">
                <a16:creationId xmlns:a16="http://schemas.microsoft.com/office/drawing/2014/main" id="{44C85E5F-5B5E-48CC-8469-0263621D91FF}"/>
              </a:ext>
            </a:extLst>
          </p:cNvPr>
          <p:cNvSpPr/>
          <p:nvPr userDrawn="1"/>
        </p:nvSpPr>
        <p:spPr>
          <a:xfrm>
            <a:off x="4608159" y="4718683"/>
            <a:ext cx="3298372" cy="3298372"/>
          </a:xfrm>
          <a:prstGeom prst="ellipse">
            <a:avLst/>
          </a:prstGeom>
          <a:noFill/>
          <a:ln w="31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800" noProof="0"/>
          </a:p>
        </p:txBody>
      </p:sp>
      <p:sp>
        <p:nvSpPr>
          <p:cNvPr id="17" name="Ovale 16">
            <a:extLst>
              <a:ext uri="{FF2B5EF4-FFF2-40B4-BE49-F238E27FC236}">
                <a16:creationId xmlns:a16="http://schemas.microsoft.com/office/drawing/2014/main" id="{7EE4E300-6C8E-4262-BE1D-587C7B70E7ED}"/>
              </a:ext>
            </a:extLst>
          </p:cNvPr>
          <p:cNvSpPr/>
          <p:nvPr userDrawn="1"/>
        </p:nvSpPr>
        <p:spPr>
          <a:xfrm>
            <a:off x="4289753" y="4494279"/>
            <a:ext cx="1268187" cy="1268186"/>
          </a:xfrm>
          <a:prstGeom prst="ellipse">
            <a:avLst/>
          </a:prstGeom>
          <a:no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800" noProof="0"/>
          </a:p>
        </p:txBody>
      </p:sp>
    </p:spTree>
    <p:extLst>
      <p:ext uri="{BB962C8B-B14F-4D97-AF65-F5344CB8AC3E}">
        <p14:creationId xmlns:p14="http://schemas.microsoft.com/office/powerpoint/2010/main" val="185623140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92237E7-A574-47D2-9624-D12F47560519}"/>
              </a:ext>
            </a:extLst>
          </p:cNvPr>
          <p:cNvSpPr>
            <a:spLocks noGrp="1"/>
          </p:cNvSpPr>
          <p:nvPr>
            <p:ph type="title"/>
          </p:nvPr>
        </p:nvSpPr>
        <p:spPr>
          <a:xfrm>
            <a:off x="363416" y="246186"/>
            <a:ext cx="11465168" cy="1037492"/>
          </a:xfrm>
        </p:spPr>
        <p:txBody>
          <a:bodyPr lIns="0" tIns="0" rIns="0" bIns="0" rtlCol="0" anchor="b">
            <a:noAutofit/>
          </a:bodyPr>
          <a:lstStyle>
            <a:lvl1pPr>
              <a:defRPr sz="3200" b="1" cap="all" baseline="0"/>
            </a:lvl1pPr>
          </a:lstStyle>
          <a:p>
            <a:pPr rtl="0"/>
            <a:r>
              <a:rPr lang="fr-FR" noProof="0"/>
              <a:t>Modifiez le style du titre</a:t>
            </a:r>
          </a:p>
        </p:txBody>
      </p:sp>
      <p:sp>
        <p:nvSpPr>
          <p:cNvPr id="10" name="Espace réservé du numéro de diapositive 5">
            <a:extLst>
              <a:ext uri="{FF2B5EF4-FFF2-40B4-BE49-F238E27FC236}">
                <a16:creationId xmlns:a16="http://schemas.microsoft.com/office/drawing/2014/main" id="{99564622-96D9-48C4-BB60-87F3F7C8E122}"/>
              </a:ext>
            </a:extLst>
          </p:cNvPr>
          <p:cNvSpPr>
            <a:spLocks noGrp="1"/>
          </p:cNvSpPr>
          <p:nvPr>
            <p:ph type="sldNum" sz="quarter" idx="12"/>
          </p:nvPr>
        </p:nvSpPr>
        <p:spPr>
          <a:xfrm>
            <a:off x="9085384" y="6463217"/>
            <a:ext cx="2743200" cy="249385"/>
          </a:xfrm>
        </p:spPr>
        <p:txBody>
          <a:bodyPr rtlCol="0"/>
          <a:lstStyle>
            <a:lvl1pPr algn="r">
              <a:defRPr sz="900">
                <a:solidFill>
                  <a:schemeClr val="accent3"/>
                </a:solidFill>
              </a:defRPr>
            </a:lvl1pPr>
          </a:lstStyle>
          <a:p>
            <a:pPr rtl="0"/>
            <a:fld id="{48BB047D-A6CD-43AB-96F0-683C726B586B}" type="slidenum">
              <a:rPr lang="fr-FR" noProof="0" smtClean="0"/>
              <a:pPr rtl="0"/>
              <a:t>‹N°›</a:t>
            </a:fld>
            <a:endParaRPr lang="fr-FR" noProof="0"/>
          </a:p>
        </p:txBody>
      </p:sp>
      <p:cxnSp>
        <p:nvCxnSpPr>
          <p:cNvPr id="12" name="Connecteur droit 11">
            <a:extLst>
              <a:ext uri="{FF2B5EF4-FFF2-40B4-BE49-F238E27FC236}">
                <a16:creationId xmlns:a16="http://schemas.microsoft.com/office/drawing/2014/main" id="{D9C089FD-3BC7-434F-810A-04F78AFC84D2}"/>
              </a:ext>
            </a:extLst>
          </p:cNvPr>
          <p:cNvCxnSpPr>
            <a:cxnSpLocks/>
          </p:cNvCxnSpPr>
          <p:nvPr userDrawn="1"/>
        </p:nvCxnSpPr>
        <p:spPr>
          <a:xfrm>
            <a:off x="-24052" y="1452565"/>
            <a:ext cx="1717831" cy="0"/>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8" name="Connecteur droit 17">
            <a:extLst>
              <a:ext uri="{FF2B5EF4-FFF2-40B4-BE49-F238E27FC236}">
                <a16:creationId xmlns:a16="http://schemas.microsoft.com/office/drawing/2014/main" id="{EF7AC837-D78F-424C-9FDC-C3A445A5E0B6}"/>
              </a:ext>
            </a:extLst>
          </p:cNvPr>
          <p:cNvCxnSpPr>
            <a:cxnSpLocks/>
          </p:cNvCxnSpPr>
          <p:nvPr userDrawn="1"/>
        </p:nvCxnSpPr>
        <p:spPr>
          <a:xfrm>
            <a:off x="1804751" y="1452565"/>
            <a:ext cx="545735" cy="0"/>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2" name="Connecteur droit 21">
            <a:extLst>
              <a:ext uri="{FF2B5EF4-FFF2-40B4-BE49-F238E27FC236}">
                <a16:creationId xmlns:a16="http://schemas.microsoft.com/office/drawing/2014/main" id="{6831C4EF-58CF-4AEC-9F81-CB38D946A457}"/>
              </a:ext>
            </a:extLst>
          </p:cNvPr>
          <p:cNvCxnSpPr>
            <a:cxnSpLocks/>
          </p:cNvCxnSpPr>
          <p:nvPr userDrawn="1"/>
        </p:nvCxnSpPr>
        <p:spPr>
          <a:xfrm flipV="1">
            <a:off x="2454447" y="1429129"/>
            <a:ext cx="9737559" cy="15383"/>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19" name="Groupe 18">
            <a:extLst>
              <a:ext uri="{FF2B5EF4-FFF2-40B4-BE49-F238E27FC236}">
                <a16:creationId xmlns:a16="http://schemas.microsoft.com/office/drawing/2014/main" id="{EC7CCE55-AF4E-4245-BFBC-DEC36E1D4A47}"/>
              </a:ext>
            </a:extLst>
          </p:cNvPr>
          <p:cNvGrpSpPr/>
          <p:nvPr userDrawn="1"/>
        </p:nvGrpSpPr>
        <p:grpSpPr>
          <a:xfrm>
            <a:off x="363422" y="421049"/>
            <a:ext cx="748799" cy="134113"/>
            <a:chOff x="4827813" y="2534636"/>
            <a:chExt cx="996651" cy="178504"/>
          </a:xfrm>
        </p:grpSpPr>
        <p:sp>
          <p:nvSpPr>
            <p:cNvPr id="20" name="Ovale 19">
              <a:extLst>
                <a:ext uri="{FF2B5EF4-FFF2-40B4-BE49-F238E27FC236}">
                  <a16:creationId xmlns:a16="http://schemas.microsoft.com/office/drawing/2014/main" id="{A13A9D50-C6EA-F04C-BB84-891959D759F9}"/>
                </a:ext>
              </a:extLst>
            </p:cNvPr>
            <p:cNvSpPr/>
            <p:nvPr/>
          </p:nvSpPr>
          <p:spPr>
            <a:xfrm>
              <a:off x="4827813" y="2534636"/>
              <a:ext cx="178504" cy="17850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800" noProof="0"/>
            </a:p>
          </p:txBody>
        </p:sp>
        <p:sp>
          <p:nvSpPr>
            <p:cNvPr id="21" name="Ovale 20">
              <a:extLst>
                <a:ext uri="{FF2B5EF4-FFF2-40B4-BE49-F238E27FC236}">
                  <a16:creationId xmlns:a16="http://schemas.microsoft.com/office/drawing/2014/main" id="{2790B908-BCFE-FA4B-B5E3-36C62E088DE9}"/>
                </a:ext>
              </a:extLst>
            </p:cNvPr>
            <p:cNvSpPr/>
            <p:nvPr/>
          </p:nvSpPr>
          <p:spPr>
            <a:xfrm>
              <a:off x="5092508" y="2534636"/>
              <a:ext cx="178504" cy="178504"/>
            </a:xfrm>
            <a:prstGeom prst="ellipse">
              <a:avLst/>
            </a:prstGeom>
            <a:solidFill>
              <a:schemeClr val="accent4">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800" noProof="0"/>
            </a:p>
          </p:txBody>
        </p:sp>
        <p:sp>
          <p:nvSpPr>
            <p:cNvPr id="23" name="Ovale 22">
              <a:extLst>
                <a:ext uri="{FF2B5EF4-FFF2-40B4-BE49-F238E27FC236}">
                  <a16:creationId xmlns:a16="http://schemas.microsoft.com/office/drawing/2014/main" id="{C96D4A9D-D054-044B-8920-BE06A68ED267}"/>
                </a:ext>
              </a:extLst>
            </p:cNvPr>
            <p:cNvSpPr/>
            <p:nvPr/>
          </p:nvSpPr>
          <p:spPr>
            <a:xfrm>
              <a:off x="5369234" y="2534636"/>
              <a:ext cx="178504" cy="17850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fr-FR" sz="1800" noProof="0"/>
            </a:p>
          </p:txBody>
        </p:sp>
        <p:sp>
          <p:nvSpPr>
            <p:cNvPr id="24" name="Ovale 23">
              <a:extLst>
                <a:ext uri="{FF2B5EF4-FFF2-40B4-BE49-F238E27FC236}">
                  <a16:creationId xmlns:a16="http://schemas.microsoft.com/office/drawing/2014/main" id="{843643B7-9DFD-8C46-881C-69B3D67CA91A}"/>
                </a:ext>
              </a:extLst>
            </p:cNvPr>
            <p:cNvSpPr/>
            <p:nvPr/>
          </p:nvSpPr>
          <p:spPr>
            <a:xfrm>
              <a:off x="5645960" y="2534636"/>
              <a:ext cx="178504" cy="17850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fr-FR" sz="1800" noProof="0"/>
            </a:p>
          </p:txBody>
        </p:sp>
      </p:grpSp>
      <p:sp>
        <p:nvSpPr>
          <p:cNvPr id="16" name="Espace réservé du contenu 3">
            <a:extLst>
              <a:ext uri="{FF2B5EF4-FFF2-40B4-BE49-F238E27FC236}">
                <a16:creationId xmlns:a16="http://schemas.microsoft.com/office/drawing/2014/main" id="{6E22FA8C-3243-4716-A6BD-F37D6058FB43}"/>
              </a:ext>
            </a:extLst>
          </p:cNvPr>
          <p:cNvSpPr>
            <a:spLocks noGrp="1"/>
          </p:cNvSpPr>
          <p:nvPr>
            <p:ph sz="half" idx="2" hasCustomPrompt="1"/>
          </p:nvPr>
        </p:nvSpPr>
        <p:spPr>
          <a:xfrm>
            <a:off x="6347381" y="1825625"/>
            <a:ext cx="5481203" cy="4351338"/>
          </a:xfrm>
        </p:spPr>
        <p:txBody>
          <a:bodyPr rtlCol="0"/>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17" name="Espace réservé du contenu 2">
            <a:extLst>
              <a:ext uri="{FF2B5EF4-FFF2-40B4-BE49-F238E27FC236}">
                <a16:creationId xmlns:a16="http://schemas.microsoft.com/office/drawing/2014/main" id="{8ABE3FD8-339C-4F75-876F-8347ADE67E94}"/>
              </a:ext>
            </a:extLst>
          </p:cNvPr>
          <p:cNvSpPr>
            <a:spLocks noGrp="1"/>
          </p:cNvSpPr>
          <p:nvPr>
            <p:ph sz="half" idx="1" hasCustomPrompt="1"/>
          </p:nvPr>
        </p:nvSpPr>
        <p:spPr>
          <a:xfrm>
            <a:off x="363417" y="1825625"/>
            <a:ext cx="5481203" cy="4351338"/>
          </a:xfrm>
        </p:spPr>
        <p:txBody>
          <a:bodyPr rtlCol="0"/>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25" name="Ovale 24">
            <a:extLst>
              <a:ext uri="{FF2B5EF4-FFF2-40B4-BE49-F238E27FC236}">
                <a16:creationId xmlns:a16="http://schemas.microsoft.com/office/drawing/2014/main" id="{E72FB389-5EA4-4084-B7A2-A4D0A43561F6}"/>
              </a:ext>
            </a:extLst>
          </p:cNvPr>
          <p:cNvSpPr/>
          <p:nvPr userDrawn="1"/>
        </p:nvSpPr>
        <p:spPr>
          <a:xfrm>
            <a:off x="4608159" y="4718683"/>
            <a:ext cx="3298372" cy="3298372"/>
          </a:xfrm>
          <a:prstGeom prst="ellipse">
            <a:avLst/>
          </a:prstGeom>
          <a:noFill/>
          <a:ln w="31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800" noProof="0"/>
          </a:p>
        </p:txBody>
      </p:sp>
      <p:sp>
        <p:nvSpPr>
          <p:cNvPr id="26" name="Ovale 25">
            <a:extLst>
              <a:ext uri="{FF2B5EF4-FFF2-40B4-BE49-F238E27FC236}">
                <a16:creationId xmlns:a16="http://schemas.microsoft.com/office/drawing/2014/main" id="{F7783FE1-0115-4345-89B2-C073569FB8EE}"/>
              </a:ext>
            </a:extLst>
          </p:cNvPr>
          <p:cNvSpPr/>
          <p:nvPr userDrawn="1"/>
        </p:nvSpPr>
        <p:spPr>
          <a:xfrm>
            <a:off x="4289753" y="4494279"/>
            <a:ext cx="1268187" cy="1268186"/>
          </a:xfrm>
          <a:prstGeom prst="ellipse">
            <a:avLst/>
          </a:prstGeom>
          <a:no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800" noProof="0"/>
          </a:p>
        </p:txBody>
      </p:sp>
    </p:spTree>
    <p:extLst>
      <p:ext uri="{BB962C8B-B14F-4D97-AF65-F5344CB8AC3E}">
        <p14:creationId xmlns:p14="http://schemas.microsoft.com/office/powerpoint/2010/main" val="267244840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92237E7-A574-47D2-9624-D12F47560519}"/>
              </a:ext>
            </a:extLst>
          </p:cNvPr>
          <p:cNvSpPr>
            <a:spLocks noGrp="1"/>
          </p:cNvSpPr>
          <p:nvPr>
            <p:ph type="title"/>
          </p:nvPr>
        </p:nvSpPr>
        <p:spPr>
          <a:xfrm>
            <a:off x="363416" y="246186"/>
            <a:ext cx="11465168" cy="1037492"/>
          </a:xfrm>
        </p:spPr>
        <p:txBody>
          <a:bodyPr lIns="0" tIns="0" rIns="0" bIns="0" rtlCol="0" anchor="b">
            <a:noAutofit/>
          </a:bodyPr>
          <a:lstStyle>
            <a:lvl1pPr>
              <a:defRPr sz="3200" b="1" cap="all" baseline="0"/>
            </a:lvl1pPr>
          </a:lstStyle>
          <a:p>
            <a:pPr rtl="0"/>
            <a:r>
              <a:rPr lang="fr-FR" noProof="0"/>
              <a:t>Modifiez le style du titre</a:t>
            </a:r>
          </a:p>
        </p:txBody>
      </p:sp>
      <p:sp>
        <p:nvSpPr>
          <p:cNvPr id="10" name="Espace réservé du numéro de diapositive 5">
            <a:extLst>
              <a:ext uri="{FF2B5EF4-FFF2-40B4-BE49-F238E27FC236}">
                <a16:creationId xmlns:a16="http://schemas.microsoft.com/office/drawing/2014/main" id="{99564622-96D9-48C4-BB60-87F3F7C8E122}"/>
              </a:ext>
            </a:extLst>
          </p:cNvPr>
          <p:cNvSpPr>
            <a:spLocks noGrp="1"/>
          </p:cNvSpPr>
          <p:nvPr>
            <p:ph type="sldNum" sz="quarter" idx="12"/>
          </p:nvPr>
        </p:nvSpPr>
        <p:spPr>
          <a:xfrm>
            <a:off x="9085384" y="6463217"/>
            <a:ext cx="2743200" cy="249385"/>
          </a:xfrm>
        </p:spPr>
        <p:txBody>
          <a:bodyPr rtlCol="0"/>
          <a:lstStyle>
            <a:lvl1pPr algn="r">
              <a:defRPr sz="900">
                <a:solidFill>
                  <a:schemeClr val="accent3"/>
                </a:solidFill>
              </a:defRPr>
            </a:lvl1pPr>
          </a:lstStyle>
          <a:p>
            <a:pPr rtl="0"/>
            <a:fld id="{48BB047D-A6CD-43AB-96F0-683C726B586B}" type="slidenum">
              <a:rPr lang="fr-FR" noProof="0" smtClean="0"/>
              <a:pPr rtl="0"/>
              <a:t>‹N°›</a:t>
            </a:fld>
            <a:endParaRPr lang="fr-FR" noProof="0"/>
          </a:p>
        </p:txBody>
      </p:sp>
      <p:cxnSp>
        <p:nvCxnSpPr>
          <p:cNvPr id="12" name="Connecteur droit 11">
            <a:extLst>
              <a:ext uri="{FF2B5EF4-FFF2-40B4-BE49-F238E27FC236}">
                <a16:creationId xmlns:a16="http://schemas.microsoft.com/office/drawing/2014/main" id="{D9C089FD-3BC7-434F-810A-04F78AFC84D2}"/>
              </a:ext>
            </a:extLst>
          </p:cNvPr>
          <p:cNvCxnSpPr>
            <a:cxnSpLocks/>
          </p:cNvCxnSpPr>
          <p:nvPr userDrawn="1"/>
        </p:nvCxnSpPr>
        <p:spPr>
          <a:xfrm>
            <a:off x="-24052" y="1452565"/>
            <a:ext cx="1717831" cy="0"/>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8" name="Connecteur droit 17">
            <a:extLst>
              <a:ext uri="{FF2B5EF4-FFF2-40B4-BE49-F238E27FC236}">
                <a16:creationId xmlns:a16="http://schemas.microsoft.com/office/drawing/2014/main" id="{EF7AC837-D78F-424C-9FDC-C3A445A5E0B6}"/>
              </a:ext>
            </a:extLst>
          </p:cNvPr>
          <p:cNvCxnSpPr>
            <a:cxnSpLocks/>
          </p:cNvCxnSpPr>
          <p:nvPr userDrawn="1"/>
        </p:nvCxnSpPr>
        <p:spPr>
          <a:xfrm>
            <a:off x="1804751" y="1452565"/>
            <a:ext cx="545735" cy="0"/>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2" name="Connecteur droit 21">
            <a:extLst>
              <a:ext uri="{FF2B5EF4-FFF2-40B4-BE49-F238E27FC236}">
                <a16:creationId xmlns:a16="http://schemas.microsoft.com/office/drawing/2014/main" id="{6831C4EF-58CF-4AEC-9F81-CB38D946A457}"/>
              </a:ext>
            </a:extLst>
          </p:cNvPr>
          <p:cNvCxnSpPr>
            <a:cxnSpLocks/>
          </p:cNvCxnSpPr>
          <p:nvPr userDrawn="1"/>
        </p:nvCxnSpPr>
        <p:spPr>
          <a:xfrm flipV="1">
            <a:off x="2454447" y="1429129"/>
            <a:ext cx="9737559" cy="15383"/>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19" name="Groupe 18">
            <a:extLst>
              <a:ext uri="{FF2B5EF4-FFF2-40B4-BE49-F238E27FC236}">
                <a16:creationId xmlns:a16="http://schemas.microsoft.com/office/drawing/2014/main" id="{EC7CCE55-AF4E-4245-BFBC-DEC36E1D4A47}"/>
              </a:ext>
            </a:extLst>
          </p:cNvPr>
          <p:cNvGrpSpPr/>
          <p:nvPr userDrawn="1"/>
        </p:nvGrpSpPr>
        <p:grpSpPr>
          <a:xfrm>
            <a:off x="363422" y="421049"/>
            <a:ext cx="748799" cy="134113"/>
            <a:chOff x="4827813" y="2534636"/>
            <a:chExt cx="996651" cy="178504"/>
          </a:xfrm>
        </p:grpSpPr>
        <p:sp>
          <p:nvSpPr>
            <p:cNvPr id="20" name="Ovale 19">
              <a:extLst>
                <a:ext uri="{FF2B5EF4-FFF2-40B4-BE49-F238E27FC236}">
                  <a16:creationId xmlns:a16="http://schemas.microsoft.com/office/drawing/2014/main" id="{A13A9D50-C6EA-F04C-BB84-891959D759F9}"/>
                </a:ext>
              </a:extLst>
            </p:cNvPr>
            <p:cNvSpPr/>
            <p:nvPr/>
          </p:nvSpPr>
          <p:spPr>
            <a:xfrm>
              <a:off x="4827813" y="2534636"/>
              <a:ext cx="178504" cy="17850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800" noProof="0"/>
            </a:p>
          </p:txBody>
        </p:sp>
        <p:sp>
          <p:nvSpPr>
            <p:cNvPr id="21" name="Ovale 20">
              <a:extLst>
                <a:ext uri="{FF2B5EF4-FFF2-40B4-BE49-F238E27FC236}">
                  <a16:creationId xmlns:a16="http://schemas.microsoft.com/office/drawing/2014/main" id="{2790B908-BCFE-FA4B-B5E3-36C62E088DE9}"/>
                </a:ext>
              </a:extLst>
            </p:cNvPr>
            <p:cNvSpPr/>
            <p:nvPr/>
          </p:nvSpPr>
          <p:spPr>
            <a:xfrm>
              <a:off x="5092508" y="2534636"/>
              <a:ext cx="178504" cy="178504"/>
            </a:xfrm>
            <a:prstGeom prst="ellipse">
              <a:avLst/>
            </a:prstGeom>
            <a:solidFill>
              <a:schemeClr val="accent4">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800" noProof="0"/>
            </a:p>
          </p:txBody>
        </p:sp>
        <p:sp>
          <p:nvSpPr>
            <p:cNvPr id="23" name="Ovale 22">
              <a:extLst>
                <a:ext uri="{FF2B5EF4-FFF2-40B4-BE49-F238E27FC236}">
                  <a16:creationId xmlns:a16="http://schemas.microsoft.com/office/drawing/2014/main" id="{C96D4A9D-D054-044B-8920-BE06A68ED267}"/>
                </a:ext>
              </a:extLst>
            </p:cNvPr>
            <p:cNvSpPr/>
            <p:nvPr/>
          </p:nvSpPr>
          <p:spPr>
            <a:xfrm>
              <a:off x="5369234" y="2534636"/>
              <a:ext cx="178504" cy="17850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fr-FR" sz="1800" noProof="0"/>
            </a:p>
          </p:txBody>
        </p:sp>
        <p:sp>
          <p:nvSpPr>
            <p:cNvPr id="24" name="Ovale 23">
              <a:extLst>
                <a:ext uri="{FF2B5EF4-FFF2-40B4-BE49-F238E27FC236}">
                  <a16:creationId xmlns:a16="http://schemas.microsoft.com/office/drawing/2014/main" id="{843643B7-9DFD-8C46-881C-69B3D67CA91A}"/>
                </a:ext>
              </a:extLst>
            </p:cNvPr>
            <p:cNvSpPr/>
            <p:nvPr/>
          </p:nvSpPr>
          <p:spPr>
            <a:xfrm>
              <a:off x="5645960" y="2534636"/>
              <a:ext cx="178504" cy="17850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fr-FR" sz="1800" noProof="0"/>
            </a:p>
          </p:txBody>
        </p:sp>
      </p:grpSp>
      <p:sp>
        <p:nvSpPr>
          <p:cNvPr id="27" name="Espace réservé du texte 4">
            <a:extLst>
              <a:ext uri="{FF2B5EF4-FFF2-40B4-BE49-F238E27FC236}">
                <a16:creationId xmlns:a16="http://schemas.microsoft.com/office/drawing/2014/main" id="{9F73353B-C50B-4A8A-87CF-657C1EB8940F}"/>
              </a:ext>
            </a:extLst>
          </p:cNvPr>
          <p:cNvSpPr>
            <a:spLocks noGrp="1"/>
          </p:cNvSpPr>
          <p:nvPr>
            <p:ph type="body" sz="quarter" idx="3" hasCustomPrompt="1"/>
          </p:nvPr>
        </p:nvSpPr>
        <p:spPr>
          <a:xfrm>
            <a:off x="6347381" y="1681163"/>
            <a:ext cx="5481203" cy="823912"/>
          </a:xfrm>
        </p:spPr>
        <p:txBody>
          <a:bodyPr rtlCol="0" anchor="b"/>
          <a:lstStyle>
            <a:lvl1pPr marL="0" indent="0">
              <a:buNone/>
              <a:defRPr sz="2400" b="1"/>
            </a:lvl1pPr>
            <a:lvl2pPr marL="457178" indent="0">
              <a:buNone/>
              <a:defRPr sz="2000" b="1"/>
            </a:lvl2pPr>
            <a:lvl3pPr marL="914354" indent="0">
              <a:buNone/>
              <a:defRPr sz="1800" b="1"/>
            </a:lvl3pPr>
            <a:lvl4pPr marL="1371532" indent="0">
              <a:buNone/>
              <a:defRPr sz="1600" b="1"/>
            </a:lvl4pPr>
            <a:lvl5pPr marL="1828709" indent="0">
              <a:buNone/>
              <a:defRPr sz="1600" b="1"/>
            </a:lvl5pPr>
            <a:lvl6pPr marL="2285886" indent="0">
              <a:buNone/>
              <a:defRPr sz="1600" b="1"/>
            </a:lvl6pPr>
            <a:lvl7pPr marL="2743062" indent="0">
              <a:buNone/>
              <a:defRPr sz="1600" b="1"/>
            </a:lvl7pPr>
            <a:lvl8pPr marL="3200240" indent="0">
              <a:buNone/>
              <a:defRPr sz="1600" b="1"/>
            </a:lvl8pPr>
            <a:lvl9pPr marL="3657418" indent="0">
              <a:buNone/>
              <a:defRPr sz="1600" b="1"/>
            </a:lvl9pPr>
          </a:lstStyle>
          <a:p>
            <a:pPr lvl="0" rtl="0"/>
            <a:r>
              <a:rPr lang="fr-FR" noProof="0"/>
              <a:t>Modifiez les styles du texte du masque</a:t>
            </a:r>
          </a:p>
        </p:txBody>
      </p:sp>
      <p:sp>
        <p:nvSpPr>
          <p:cNvPr id="28" name="Espace réservé du contenu 5">
            <a:extLst>
              <a:ext uri="{FF2B5EF4-FFF2-40B4-BE49-F238E27FC236}">
                <a16:creationId xmlns:a16="http://schemas.microsoft.com/office/drawing/2014/main" id="{5EFF7F5E-3221-4390-9B17-D1944365BF12}"/>
              </a:ext>
            </a:extLst>
          </p:cNvPr>
          <p:cNvSpPr>
            <a:spLocks noGrp="1"/>
          </p:cNvSpPr>
          <p:nvPr>
            <p:ph sz="quarter" idx="4" hasCustomPrompt="1"/>
          </p:nvPr>
        </p:nvSpPr>
        <p:spPr>
          <a:xfrm>
            <a:off x="6347381" y="2586215"/>
            <a:ext cx="5481203" cy="3603448"/>
          </a:xfrm>
        </p:spPr>
        <p:txBody>
          <a:bodyPr rtlCol="0"/>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29" name="Espace réservé du texte 2">
            <a:extLst>
              <a:ext uri="{FF2B5EF4-FFF2-40B4-BE49-F238E27FC236}">
                <a16:creationId xmlns:a16="http://schemas.microsoft.com/office/drawing/2014/main" id="{9506B516-77C1-431B-A8A5-68FA5D4B6D7E}"/>
              </a:ext>
            </a:extLst>
          </p:cNvPr>
          <p:cNvSpPr>
            <a:spLocks noGrp="1"/>
          </p:cNvSpPr>
          <p:nvPr>
            <p:ph type="body" idx="1" hasCustomPrompt="1"/>
          </p:nvPr>
        </p:nvSpPr>
        <p:spPr>
          <a:xfrm>
            <a:off x="363417" y="1681163"/>
            <a:ext cx="5481203" cy="823912"/>
          </a:xfrm>
        </p:spPr>
        <p:txBody>
          <a:bodyPr rtlCol="0" anchor="b"/>
          <a:lstStyle>
            <a:lvl1pPr marL="0" indent="0">
              <a:buNone/>
              <a:defRPr sz="2400" b="1"/>
            </a:lvl1pPr>
            <a:lvl2pPr marL="457178" indent="0">
              <a:buNone/>
              <a:defRPr sz="2000" b="1"/>
            </a:lvl2pPr>
            <a:lvl3pPr marL="914354" indent="0">
              <a:buNone/>
              <a:defRPr sz="1800" b="1"/>
            </a:lvl3pPr>
            <a:lvl4pPr marL="1371532" indent="0">
              <a:buNone/>
              <a:defRPr sz="1600" b="1"/>
            </a:lvl4pPr>
            <a:lvl5pPr marL="1828709" indent="0">
              <a:buNone/>
              <a:defRPr sz="1600" b="1"/>
            </a:lvl5pPr>
            <a:lvl6pPr marL="2285886" indent="0">
              <a:buNone/>
              <a:defRPr sz="1600" b="1"/>
            </a:lvl6pPr>
            <a:lvl7pPr marL="2743062" indent="0">
              <a:buNone/>
              <a:defRPr sz="1600" b="1"/>
            </a:lvl7pPr>
            <a:lvl8pPr marL="3200240" indent="0">
              <a:buNone/>
              <a:defRPr sz="1600" b="1"/>
            </a:lvl8pPr>
            <a:lvl9pPr marL="3657418" indent="0">
              <a:buNone/>
              <a:defRPr sz="1600" b="1"/>
            </a:lvl9pPr>
          </a:lstStyle>
          <a:p>
            <a:pPr lvl="0" rtl="0"/>
            <a:r>
              <a:rPr lang="fr-FR" noProof="0"/>
              <a:t>Modifiez les styles du texte du masque</a:t>
            </a:r>
          </a:p>
        </p:txBody>
      </p:sp>
      <p:sp>
        <p:nvSpPr>
          <p:cNvPr id="30" name="Espace réservé du contenu 3">
            <a:extLst>
              <a:ext uri="{FF2B5EF4-FFF2-40B4-BE49-F238E27FC236}">
                <a16:creationId xmlns:a16="http://schemas.microsoft.com/office/drawing/2014/main" id="{860F1452-CAB9-4154-ADCC-9245E71D0D2C}"/>
              </a:ext>
            </a:extLst>
          </p:cNvPr>
          <p:cNvSpPr>
            <a:spLocks noGrp="1"/>
          </p:cNvSpPr>
          <p:nvPr>
            <p:ph sz="half" idx="2" hasCustomPrompt="1"/>
          </p:nvPr>
        </p:nvSpPr>
        <p:spPr>
          <a:xfrm>
            <a:off x="363417" y="2586215"/>
            <a:ext cx="5481203" cy="3603448"/>
          </a:xfrm>
        </p:spPr>
        <p:txBody>
          <a:bodyPr rtlCol="0"/>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31" name="Ovale 30">
            <a:extLst>
              <a:ext uri="{FF2B5EF4-FFF2-40B4-BE49-F238E27FC236}">
                <a16:creationId xmlns:a16="http://schemas.microsoft.com/office/drawing/2014/main" id="{12892DF4-5A8A-4E92-A425-210ABE570F58}"/>
              </a:ext>
            </a:extLst>
          </p:cNvPr>
          <p:cNvSpPr/>
          <p:nvPr userDrawn="1"/>
        </p:nvSpPr>
        <p:spPr>
          <a:xfrm>
            <a:off x="4608159" y="4718683"/>
            <a:ext cx="3298372" cy="3298372"/>
          </a:xfrm>
          <a:prstGeom prst="ellipse">
            <a:avLst/>
          </a:prstGeom>
          <a:noFill/>
          <a:ln w="31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800" noProof="0"/>
          </a:p>
        </p:txBody>
      </p:sp>
      <p:sp>
        <p:nvSpPr>
          <p:cNvPr id="32" name="Ovale 31">
            <a:extLst>
              <a:ext uri="{FF2B5EF4-FFF2-40B4-BE49-F238E27FC236}">
                <a16:creationId xmlns:a16="http://schemas.microsoft.com/office/drawing/2014/main" id="{99AE2680-A46C-4B06-9ED9-53E617C1F174}"/>
              </a:ext>
            </a:extLst>
          </p:cNvPr>
          <p:cNvSpPr/>
          <p:nvPr userDrawn="1"/>
        </p:nvSpPr>
        <p:spPr>
          <a:xfrm>
            <a:off x="4289753" y="4494279"/>
            <a:ext cx="1268187" cy="1268186"/>
          </a:xfrm>
          <a:prstGeom prst="ellipse">
            <a:avLst/>
          </a:prstGeom>
          <a:no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800" noProof="0"/>
          </a:p>
        </p:txBody>
      </p:sp>
    </p:spTree>
    <p:extLst>
      <p:ext uri="{BB962C8B-B14F-4D97-AF65-F5344CB8AC3E}">
        <p14:creationId xmlns:p14="http://schemas.microsoft.com/office/powerpoint/2010/main" val="116218673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CD44E22-137C-4913-A29E-04F82EA87867}"/>
              </a:ext>
            </a:extLst>
          </p:cNvPr>
          <p:cNvSpPr>
            <a:spLocks noGrp="1"/>
          </p:cNvSpPr>
          <p:nvPr>
            <p:ph type="title" hasCustomPrompt="1"/>
          </p:nvPr>
        </p:nvSpPr>
        <p:spPr>
          <a:xfrm>
            <a:off x="831851" y="3794663"/>
            <a:ext cx="10515600" cy="823232"/>
          </a:xfrm>
        </p:spPr>
        <p:txBody>
          <a:bodyPr vert="horz" lIns="91440" tIns="45720" rIns="91440" bIns="45720" rtlCol="0" anchor="b">
            <a:noAutofit/>
          </a:bodyPr>
          <a:lstStyle>
            <a:lvl1pPr algn="ctr">
              <a:defRPr lang="en-IN" sz="3600" b="1" cap="all" baseline="0"/>
            </a:lvl1pPr>
          </a:lstStyle>
          <a:p>
            <a:pPr lvl="0" rtl="0"/>
            <a:r>
              <a:rPr lang="fr-FR" noProof="0"/>
              <a:t>TITRE ICI</a:t>
            </a:r>
          </a:p>
        </p:txBody>
      </p:sp>
      <p:sp>
        <p:nvSpPr>
          <p:cNvPr id="6" name="Espace réservé du numéro de diapositive 5">
            <a:extLst>
              <a:ext uri="{FF2B5EF4-FFF2-40B4-BE49-F238E27FC236}">
                <a16:creationId xmlns:a16="http://schemas.microsoft.com/office/drawing/2014/main" id="{B44139FA-A83B-432B-9C7C-26634F4630E6}"/>
              </a:ext>
            </a:extLst>
          </p:cNvPr>
          <p:cNvSpPr>
            <a:spLocks noGrp="1"/>
          </p:cNvSpPr>
          <p:nvPr>
            <p:ph type="sldNum" sz="quarter" idx="12"/>
          </p:nvPr>
        </p:nvSpPr>
        <p:spPr>
          <a:xfrm>
            <a:off x="9085384" y="6463217"/>
            <a:ext cx="2743200" cy="249385"/>
          </a:xfrm>
        </p:spPr>
        <p:txBody>
          <a:bodyPr rtlCol="0"/>
          <a:lstStyle>
            <a:lvl1pPr algn="r">
              <a:defRPr sz="900">
                <a:solidFill>
                  <a:schemeClr val="accent3"/>
                </a:solidFill>
              </a:defRPr>
            </a:lvl1pPr>
          </a:lstStyle>
          <a:p>
            <a:pPr rtl="0"/>
            <a:fld id="{48BB047D-A6CD-43AB-96F0-683C726B586B}" type="slidenum">
              <a:rPr lang="fr-FR" noProof="0" smtClean="0"/>
              <a:pPr rtl="0"/>
              <a:t>‹N°›</a:t>
            </a:fld>
            <a:endParaRPr lang="fr-FR" noProof="0"/>
          </a:p>
        </p:txBody>
      </p:sp>
      <p:cxnSp>
        <p:nvCxnSpPr>
          <p:cNvPr id="7" name="Connecteur droit 6">
            <a:extLst>
              <a:ext uri="{FF2B5EF4-FFF2-40B4-BE49-F238E27FC236}">
                <a16:creationId xmlns:a16="http://schemas.microsoft.com/office/drawing/2014/main" id="{D93E40EC-FFAE-4BC0-932E-60CC9A1785C0}"/>
              </a:ext>
            </a:extLst>
          </p:cNvPr>
          <p:cNvCxnSpPr>
            <a:cxnSpLocks/>
          </p:cNvCxnSpPr>
          <p:nvPr userDrawn="1"/>
        </p:nvCxnSpPr>
        <p:spPr>
          <a:xfrm>
            <a:off x="5351692" y="3748188"/>
            <a:ext cx="1488621" cy="0"/>
          </a:xfrm>
          <a:prstGeom prst="line">
            <a:avLst/>
          </a:prstGeom>
          <a:ln w="139700">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18" name="Groupe 17">
            <a:extLst>
              <a:ext uri="{FF2B5EF4-FFF2-40B4-BE49-F238E27FC236}">
                <a16:creationId xmlns:a16="http://schemas.microsoft.com/office/drawing/2014/main" id="{65844635-8274-49B1-BBEC-354A0872E526}"/>
              </a:ext>
            </a:extLst>
          </p:cNvPr>
          <p:cNvGrpSpPr/>
          <p:nvPr userDrawn="1"/>
        </p:nvGrpSpPr>
        <p:grpSpPr>
          <a:xfrm>
            <a:off x="5721607" y="4594689"/>
            <a:ext cx="748799" cy="134113"/>
            <a:chOff x="4827813" y="2534636"/>
            <a:chExt cx="996651" cy="178504"/>
          </a:xfrm>
        </p:grpSpPr>
        <p:sp>
          <p:nvSpPr>
            <p:cNvPr id="19" name="Ovale 18">
              <a:extLst>
                <a:ext uri="{FF2B5EF4-FFF2-40B4-BE49-F238E27FC236}">
                  <a16:creationId xmlns:a16="http://schemas.microsoft.com/office/drawing/2014/main" id="{9754643C-5B30-4FC2-BFAC-4FD007AC9EC7}"/>
                </a:ext>
              </a:extLst>
            </p:cNvPr>
            <p:cNvSpPr/>
            <p:nvPr/>
          </p:nvSpPr>
          <p:spPr>
            <a:xfrm>
              <a:off x="4827813" y="2534636"/>
              <a:ext cx="178504" cy="17850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800" noProof="0"/>
            </a:p>
          </p:txBody>
        </p:sp>
        <p:sp>
          <p:nvSpPr>
            <p:cNvPr id="20" name="Ovale 19">
              <a:extLst>
                <a:ext uri="{FF2B5EF4-FFF2-40B4-BE49-F238E27FC236}">
                  <a16:creationId xmlns:a16="http://schemas.microsoft.com/office/drawing/2014/main" id="{23FDDB55-6BA5-4489-9E37-4A76254A5CD7}"/>
                </a:ext>
              </a:extLst>
            </p:cNvPr>
            <p:cNvSpPr/>
            <p:nvPr/>
          </p:nvSpPr>
          <p:spPr>
            <a:xfrm>
              <a:off x="5092508" y="2534636"/>
              <a:ext cx="178504" cy="178504"/>
            </a:xfrm>
            <a:prstGeom prst="ellipse">
              <a:avLst/>
            </a:prstGeom>
            <a:solidFill>
              <a:schemeClr val="accent4">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800" noProof="0"/>
            </a:p>
          </p:txBody>
        </p:sp>
        <p:sp>
          <p:nvSpPr>
            <p:cNvPr id="21" name="Ovale 20">
              <a:extLst>
                <a:ext uri="{FF2B5EF4-FFF2-40B4-BE49-F238E27FC236}">
                  <a16:creationId xmlns:a16="http://schemas.microsoft.com/office/drawing/2014/main" id="{DA023CF8-2471-40A5-B2EF-E9BF4DF2C0E1}"/>
                </a:ext>
              </a:extLst>
            </p:cNvPr>
            <p:cNvSpPr/>
            <p:nvPr/>
          </p:nvSpPr>
          <p:spPr>
            <a:xfrm>
              <a:off x="5369234" y="2534636"/>
              <a:ext cx="178504" cy="17850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fr-FR" sz="1800" noProof="0"/>
            </a:p>
          </p:txBody>
        </p:sp>
        <p:sp>
          <p:nvSpPr>
            <p:cNvPr id="22" name="Ovale 21">
              <a:extLst>
                <a:ext uri="{FF2B5EF4-FFF2-40B4-BE49-F238E27FC236}">
                  <a16:creationId xmlns:a16="http://schemas.microsoft.com/office/drawing/2014/main" id="{F9B0428F-5D1A-4CD3-BDA2-9CA7F5141455}"/>
                </a:ext>
              </a:extLst>
            </p:cNvPr>
            <p:cNvSpPr/>
            <p:nvPr/>
          </p:nvSpPr>
          <p:spPr>
            <a:xfrm>
              <a:off x="5645960" y="2534636"/>
              <a:ext cx="178504" cy="17850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fr-FR" sz="1800" noProof="0"/>
            </a:p>
          </p:txBody>
        </p:sp>
      </p:grpSp>
      <p:sp>
        <p:nvSpPr>
          <p:cNvPr id="13" name="Espace réservé du texte 3">
            <a:extLst>
              <a:ext uri="{FF2B5EF4-FFF2-40B4-BE49-F238E27FC236}">
                <a16:creationId xmlns:a16="http://schemas.microsoft.com/office/drawing/2014/main" id="{86E0573A-023B-4D1C-8224-56A5D0DDF379}"/>
              </a:ext>
            </a:extLst>
          </p:cNvPr>
          <p:cNvSpPr>
            <a:spLocks noGrp="1"/>
          </p:cNvSpPr>
          <p:nvPr>
            <p:ph type="body" sz="half" idx="2" hasCustomPrompt="1"/>
          </p:nvPr>
        </p:nvSpPr>
        <p:spPr>
          <a:xfrm>
            <a:off x="839794" y="4839689"/>
            <a:ext cx="10507663" cy="1305379"/>
          </a:xfrm>
        </p:spPr>
        <p:txBody>
          <a:bodyPr vert="horz" lIns="91440" tIns="45720" rIns="91440" bIns="45720" rtlCol="0">
            <a:noAutofit/>
          </a:bodyPr>
          <a:lstStyle>
            <a:lvl1pPr marL="0" indent="0" algn="ctr">
              <a:buNone/>
              <a:defRPr lang="en-US" b="0" cap="none" baseline="0"/>
            </a:lvl1pPr>
          </a:lstStyle>
          <a:p>
            <a:pPr marL="228589" lvl="0" indent="-228589" algn="ctr" rtl="0">
              <a:lnSpc>
                <a:spcPct val="100000"/>
              </a:lnSpc>
            </a:pPr>
            <a:r>
              <a:rPr lang="fr-FR" noProof="0"/>
              <a:t>Modifiez les styles du texte du masque</a:t>
            </a:r>
          </a:p>
        </p:txBody>
      </p:sp>
      <p:sp>
        <p:nvSpPr>
          <p:cNvPr id="15" name="Espace réservé d’image 2">
            <a:extLst>
              <a:ext uri="{FF2B5EF4-FFF2-40B4-BE49-F238E27FC236}">
                <a16:creationId xmlns:a16="http://schemas.microsoft.com/office/drawing/2014/main" id="{12087456-C0E8-4AA6-81E8-996CEC037E57}"/>
              </a:ext>
            </a:extLst>
          </p:cNvPr>
          <p:cNvSpPr>
            <a:spLocks noGrp="1"/>
          </p:cNvSpPr>
          <p:nvPr>
            <p:ph type="pic" idx="1"/>
          </p:nvPr>
        </p:nvSpPr>
        <p:spPr>
          <a:xfrm>
            <a:off x="0" y="5"/>
            <a:ext cx="12192000" cy="3713017"/>
          </a:xfrm>
          <a:solidFill>
            <a:schemeClr val="bg1">
              <a:lumMod val="85000"/>
            </a:schemeClr>
          </a:solidFill>
        </p:spPr>
        <p:txBody>
          <a:bodyPr vert="horz" lIns="91440" tIns="45720" rIns="91440" bIns="45720" rtlCol="0" anchor="ctr">
            <a:normAutofit/>
          </a:bodyPr>
          <a:lstStyle>
            <a:lvl1pPr>
              <a:defRPr lang="en-US" sz="2000" dirty="0"/>
            </a:lvl1pPr>
          </a:lstStyle>
          <a:p>
            <a:pPr marL="0" lvl="0" indent="0" algn="ctr" rtl="0">
              <a:buNone/>
            </a:pPr>
            <a:r>
              <a:rPr lang="fr-FR" noProof="0"/>
              <a:t>Cliquez sur l'icône pour ajouter une image</a:t>
            </a:r>
          </a:p>
        </p:txBody>
      </p:sp>
    </p:spTree>
    <p:extLst>
      <p:ext uri="{BB962C8B-B14F-4D97-AF65-F5344CB8AC3E}">
        <p14:creationId xmlns:p14="http://schemas.microsoft.com/office/powerpoint/2010/main" val="10140614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92237E7-A574-47D2-9624-D12F47560519}"/>
              </a:ext>
            </a:extLst>
          </p:cNvPr>
          <p:cNvSpPr>
            <a:spLocks noGrp="1"/>
          </p:cNvSpPr>
          <p:nvPr>
            <p:ph type="title" hasCustomPrompt="1"/>
          </p:nvPr>
        </p:nvSpPr>
        <p:spPr>
          <a:xfrm>
            <a:off x="363416" y="246186"/>
            <a:ext cx="3206261" cy="1037492"/>
          </a:xfrm>
        </p:spPr>
        <p:txBody>
          <a:bodyPr lIns="0" tIns="0" rIns="0" bIns="0" rtlCol="0" anchor="b">
            <a:noAutofit/>
          </a:bodyPr>
          <a:lstStyle>
            <a:lvl1pPr>
              <a:defRPr sz="3200" b="1" cap="all" baseline="0"/>
            </a:lvl1pPr>
          </a:lstStyle>
          <a:p>
            <a:pPr rtl="0"/>
            <a:r>
              <a:rPr lang="fr-FR" noProof="0"/>
              <a:t>Titre ici</a:t>
            </a:r>
          </a:p>
        </p:txBody>
      </p:sp>
      <p:sp>
        <p:nvSpPr>
          <p:cNvPr id="10" name="Espace réservé du numéro de diapositive 5">
            <a:extLst>
              <a:ext uri="{FF2B5EF4-FFF2-40B4-BE49-F238E27FC236}">
                <a16:creationId xmlns:a16="http://schemas.microsoft.com/office/drawing/2014/main" id="{99564622-96D9-48C4-BB60-87F3F7C8E122}"/>
              </a:ext>
            </a:extLst>
          </p:cNvPr>
          <p:cNvSpPr>
            <a:spLocks noGrp="1"/>
          </p:cNvSpPr>
          <p:nvPr>
            <p:ph type="sldNum" sz="quarter" idx="12"/>
          </p:nvPr>
        </p:nvSpPr>
        <p:spPr>
          <a:xfrm>
            <a:off x="9085384" y="6463217"/>
            <a:ext cx="2743200" cy="249385"/>
          </a:xfrm>
        </p:spPr>
        <p:txBody>
          <a:bodyPr rtlCol="0"/>
          <a:lstStyle>
            <a:lvl1pPr algn="r">
              <a:defRPr sz="900">
                <a:solidFill>
                  <a:schemeClr val="accent3"/>
                </a:solidFill>
              </a:defRPr>
            </a:lvl1pPr>
          </a:lstStyle>
          <a:p>
            <a:pPr rtl="0"/>
            <a:fld id="{48BB047D-A6CD-43AB-96F0-683C726B586B}" type="slidenum">
              <a:rPr lang="fr-FR" noProof="0" smtClean="0"/>
              <a:pPr rtl="0"/>
              <a:t>‹N°›</a:t>
            </a:fld>
            <a:endParaRPr lang="fr-FR" noProof="0"/>
          </a:p>
        </p:txBody>
      </p:sp>
      <p:grpSp>
        <p:nvGrpSpPr>
          <p:cNvPr id="6" name="Groupe 5">
            <a:extLst>
              <a:ext uri="{FF2B5EF4-FFF2-40B4-BE49-F238E27FC236}">
                <a16:creationId xmlns:a16="http://schemas.microsoft.com/office/drawing/2014/main" id="{A6A27954-3A0E-430B-AD48-05A3F3278D70}"/>
              </a:ext>
            </a:extLst>
          </p:cNvPr>
          <p:cNvGrpSpPr/>
          <p:nvPr userDrawn="1"/>
        </p:nvGrpSpPr>
        <p:grpSpPr>
          <a:xfrm>
            <a:off x="-24056" y="1452574"/>
            <a:ext cx="3385227" cy="134113"/>
            <a:chOff x="-24055" y="1452565"/>
            <a:chExt cx="2374534" cy="0"/>
          </a:xfrm>
        </p:grpSpPr>
        <p:cxnSp>
          <p:nvCxnSpPr>
            <p:cNvPr id="12" name="Connecteur droit 11">
              <a:extLst>
                <a:ext uri="{FF2B5EF4-FFF2-40B4-BE49-F238E27FC236}">
                  <a16:creationId xmlns:a16="http://schemas.microsoft.com/office/drawing/2014/main" id="{D9C089FD-3BC7-434F-810A-04F78AFC84D2}"/>
                </a:ext>
              </a:extLst>
            </p:cNvPr>
            <p:cNvCxnSpPr>
              <a:cxnSpLocks/>
            </p:cNvCxnSpPr>
            <p:nvPr userDrawn="1"/>
          </p:nvCxnSpPr>
          <p:spPr>
            <a:xfrm>
              <a:off x="-24055" y="1452565"/>
              <a:ext cx="1717831" cy="0"/>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8" name="Connecteur droit 17">
              <a:extLst>
                <a:ext uri="{FF2B5EF4-FFF2-40B4-BE49-F238E27FC236}">
                  <a16:creationId xmlns:a16="http://schemas.microsoft.com/office/drawing/2014/main" id="{EF7AC837-D78F-424C-9FDC-C3A445A5E0B6}"/>
                </a:ext>
              </a:extLst>
            </p:cNvPr>
            <p:cNvCxnSpPr>
              <a:cxnSpLocks/>
            </p:cNvCxnSpPr>
            <p:nvPr userDrawn="1"/>
          </p:nvCxnSpPr>
          <p:spPr>
            <a:xfrm>
              <a:off x="1804745" y="1452565"/>
              <a:ext cx="545734" cy="0"/>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25" name="Ovale 24">
            <a:extLst>
              <a:ext uri="{FF2B5EF4-FFF2-40B4-BE49-F238E27FC236}">
                <a16:creationId xmlns:a16="http://schemas.microsoft.com/office/drawing/2014/main" id="{3F366940-FB5E-4B76-8829-80C14F137B3A}"/>
              </a:ext>
            </a:extLst>
          </p:cNvPr>
          <p:cNvSpPr/>
          <p:nvPr userDrawn="1"/>
        </p:nvSpPr>
        <p:spPr>
          <a:xfrm>
            <a:off x="10251395" y="555158"/>
            <a:ext cx="3298372" cy="3298372"/>
          </a:xfrm>
          <a:prstGeom prst="ellipse">
            <a:avLst/>
          </a:prstGeom>
          <a:noFill/>
          <a:ln w="317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800" noProof="0"/>
          </a:p>
        </p:txBody>
      </p:sp>
      <p:sp>
        <p:nvSpPr>
          <p:cNvPr id="26" name="Ovale 25">
            <a:extLst>
              <a:ext uri="{FF2B5EF4-FFF2-40B4-BE49-F238E27FC236}">
                <a16:creationId xmlns:a16="http://schemas.microsoft.com/office/drawing/2014/main" id="{75486FFB-46EF-4E74-BFFF-7ED054DB0D9C}"/>
              </a:ext>
            </a:extLst>
          </p:cNvPr>
          <p:cNvSpPr/>
          <p:nvPr userDrawn="1"/>
        </p:nvSpPr>
        <p:spPr>
          <a:xfrm>
            <a:off x="9932985" y="330754"/>
            <a:ext cx="1268187" cy="1268186"/>
          </a:xfrm>
          <a:prstGeom prst="ellipse">
            <a:avLst/>
          </a:prstGeom>
          <a:noFill/>
          <a:ln w="3175">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800" noProof="0"/>
          </a:p>
        </p:txBody>
      </p:sp>
      <p:grpSp>
        <p:nvGrpSpPr>
          <p:cNvPr id="27" name="Groupe 26">
            <a:extLst>
              <a:ext uri="{FF2B5EF4-FFF2-40B4-BE49-F238E27FC236}">
                <a16:creationId xmlns:a16="http://schemas.microsoft.com/office/drawing/2014/main" id="{6D35CCD2-B73F-944C-B572-7FBFC7DE22E4}"/>
              </a:ext>
            </a:extLst>
          </p:cNvPr>
          <p:cNvGrpSpPr/>
          <p:nvPr userDrawn="1"/>
        </p:nvGrpSpPr>
        <p:grpSpPr>
          <a:xfrm>
            <a:off x="363422" y="421049"/>
            <a:ext cx="748799" cy="134113"/>
            <a:chOff x="4827813" y="2534636"/>
            <a:chExt cx="996651" cy="178504"/>
          </a:xfrm>
        </p:grpSpPr>
        <p:sp>
          <p:nvSpPr>
            <p:cNvPr id="28" name="Ovale 27">
              <a:extLst>
                <a:ext uri="{FF2B5EF4-FFF2-40B4-BE49-F238E27FC236}">
                  <a16:creationId xmlns:a16="http://schemas.microsoft.com/office/drawing/2014/main" id="{9D8F78D8-558F-3540-A5F4-B1AD8942B341}"/>
                </a:ext>
              </a:extLst>
            </p:cNvPr>
            <p:cNvSpPr/>
            <p:nvPr/>
          </p:nvSpPr>
          <p:spPr>
            <a:xfrm>
              <a:off x="4827813" y="2534636"/>
              <a:ext cx="178504" cy="17850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800" noProof="0"/>
            </a:p>
          </p:txBody>
        </p:sp>
        <p:sp>
          <p:nvSpPr>
            <p:cNvPr id="35" name="Ovale 34">
              <a:extLst>
                <a:ext uri="{FF2B5EF4-FFF2-40B4-BE49-F238E27FC236}">
                  <a16:creationId xmlns:a16="http://schemas.microsoft.com/office/drawing/2014/main" id="{3F8F621A-F298-2B48-B7E0-8D9BEE8AA763}"/>
                </a:ext>
              </a:extLst>
            </p:cNvPr>
            <p:cNvSpPr/>
            <p:nvPr/>
          </p:nvSpPr>
          <p:spPr>
            <a:xfrm>
              <a:off x="5092508" y="2534636"/>
              <a:ext cx="178504" cy="178504"/>
            </a:xfrm>
            <a:prstGeom prst="ellipse">
              <a:avLst/>
            </a:prstGeom>
            <a:solidFill>
              <a:schemeClr val="accent4">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800" noProof="0"/>
            </a:p>
          </p:txBody>
        </p:sp>
        <p:sp>
          <p:nvSpPr>
            <p:cNvPr id="36" name="Ovale 35">
              <a:extLst>
                <a:ext uri="{FF2B5EF4-FFF2-40B4-BE49-F238E27FC236}">
                  <a16:creationId xmlns:a16="http://schemas.microsoft.com/office/drawing/2014/main" id="{C17A3A3B-82AE-0A46-AE32-9B111F975BDB}"/>
                </a:ext>
              </a:extLst>
            </p:cNvPr>
            <p:cNvSpPr/>
            <p:nvPr/>
          </p:nvSpPr>
          <p:spPr>
            <a:xfrm>
              <a:off x="5369234" y="2534636"/>
              <a:ext cx="178504" cy="17850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fr-FR" sz="1800" noProof="0"/>
            </a:p>
          </p:txBody>
        </p:sp>
        <p:sp>
          <p:nvSpPr>
            <p:cNvPr id="37" name="Ovale 36">
              <a:extLst>
                <a:ext uri="{FF2B5EF4-FFF2-40B4-BE49-F238E27FC236}">
                  <a16:creationId xmlns:a16="http://schemas.microsoft.com/office/drawing/2014/main" id="{DF206CE3-6B94-C340-8BA3-A2A4E407E499}"/>
                </a:ext>
              </a:extLst>
            </p:cNvPr>
            <p:cNvSpPr/>
            <p:nvPr/>
          </p:nvSpPr>
          <p:spPr>
            <a:xfrm>
              <a:off x="5645960" y="2534636"/>
              <a:ext cx="178504" cy="17850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fr-FR" sz="1800" noProof="0"/>
            </a:p>
          </p:txBody>
        </p:sp>
      </p:grpSp>
      <p:sp>
        <p:nvSpPr>
          <p:cNvPr id="30" name="Espace réservé au texte 3">
            <a:extLst>
              <a:ext uri="{FF2B5EF4-FFF2-40B4-BE49-F238E27FC236}">
                <a16:creationId xmlns:a16="http://schemas.microsoft.com/office/drawing/2014/main" id="{1B247C0B-04BA-4D5C-A41D-AEA60217241B}"/>
              </a:ext>
            </a:extLst>
          </p:cNvPr>
          <p:cNvSpPr>
            <a:spLocks noGrp="1"/>
          </p:cNvSpPr>
          <p:nvPr>
            <p:ph type="body" sz="half" idx="2" hasCustomPrompt="1"/>
          </p:nvPr>
        </p:nvSpPr>
        <p:spPr>
          <a:xfrm>
            <a:off x="363416" y="2057400"/>
            <a:ext cx="3206261" cy="3811588"/>
          </a:xfrm>
        </p:spPr>
        <p:txBody>
          <a:bodyPr rtlCol="0"/>
          <a:lstStyle>
            <a:lvl1pPr marL="0" indent="0">
              <a:buNone/>
              <a:defRPr sz="1600"/>
            </a:lvl1pPr>
            <a:lvl2pPr marL="457178" indent="0">
              <a:buNone/>
              <a:defRPr sz="1400"/>
            </a:lvl2pPr>
            <a:lvl3pPr marL="914354" indent="0">
              <a:buNone/>
              <a:defRPr sz="1200"/>
            </a:lvl3pPr>
            <a:lvl4pPr marL="1371532" indent="0">
              <a:buNone/>
              <a:defRPr sz="1000"/>
            </a:lvl4pPr>
            <a:lvl5pPr marL="1828709" indent="0">
              <a:buNone/>
              <a:defRPr sz="1000"/>
            </a:lvl5pPr>
            <a:lvl6pPr marL="2285886" indent="0">
              <a:buNone/>
              <a:defRPr sz="1000"/>
            </a:lvl6pPr>
            <a:lvl7pPr marL="2743062" indent="0">
              <a:buNone/>
              <a:defRPr sz="1000"/>
            </a:lvl7pPr>
            <a:lvl8pPr marL="3200240" indent="0">
              <a:buNone/>
              <a:defRPr sz="1000"/>
            </a:lvl8pPr>
            <a:lvl9pPr marL="3657418" indent="0">
              <a:buNone/>
              <a:defRPr sz="1000"/>
            </a:lvl9pPr>
          </a:lstStyle>
          <a:p>
            <a:pPr lvl="0" rtl="0"/>
            <a:r>
              <a:rPr lang="fr-FR" noProof="0"/>
              <a:t>Modifiez les styles du texte du masque</a:t>
            </a:r>
          </a:p>
        </p:txBody>
      </p:sp>
      <p:sp>
        <p:nvSpPr>
          <p:cNvPr id="31" name="Espace réservé du contenu 2">
            <a:extLst>
              <a:ext uri="{FF2B5EF4-FFF2-40B4-BE49-F238E27FC236}">
                <a16:creationId xmlns:a16="http://schemas.microsoft.com/office/drawing/2014/main" id="{194C619D-34F6-4A29-857A-D76007218728}"/>
              </a:ext>
            </a:extLst>
          </p:cNvPr>
          <p:cNvSpPr>
            <a:spLocks noGrp="1"/>
          </p:cNvSpPr>
          <p:nvPr>
            <p:ph idx="1" hasCustomPrompt="1"/>
          </p:nvPr>
        </p:nvSpPr>
        <p:spPr>
          <a:xfrm>
            <a:off x="3888084" y="246187"/>
            <a:ext cx="7467304" cy="5614864"/>
          </a:xfrm>
        </p:spPr>
        <p:txBody>
          <a:bodyPr rtlCol="0">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Tree>
    <p:extLst>
      <p:ext uri="{BB962C8B-B14F-4D97-AF65-F5344CB8AC3E}">
        <p14:creationId xmlns:p14="http://schemas.microsoft.com/office/powerpoint/2010/main" val="146418407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re uniqueme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92237E7-A574-47D2-9624-D12F47560519}"/>
              </a:ext>
            </a:extLst>
          </p:cNvPr>
          <p:cNvSpPr>
            <a:spLocks noGrp="1"/>
          </p:cNvSpPr>
          <p:nvPr>
            <p:ph type="title"/>
          </p:nvPr>
        </p:nvSpPr>
        <p:spPr>
          <a:xfrm>
            <a:off x="363416" y="246186"/>
            <a:ext cx="11465168" cy="1037492"/>
          </a:xfrm>
        </p:spPr>
        <p:txBody>
          <a:bodyPr lIns="0" tIns="0" rIns="0" bIns="0" rtlCol="0" anchor="b">
            <a:noAutofit/>
          </a:bodyPr>
          <a:lstStyle>
            <a:lvl1pPr>
              <a:defRPr sz="3200" b="1" cap="all" baseline="0"/>
            </a:lvl1pPr>
          </a:lstStyle>
          <a:p>
            <a:pPr rtl="0"/>
            <a:r>
              <a:rPr lang="fr-FR" noProof="0"/>
              <a:t>Modifiez le style du titre</a:t>
            </a:r>
          </a:p>
        </p:txBody>
      </p:sp>
      <p:sp>
        <p:nvSpPr>
          <p:cNvPr id="10" name="Espace réservé du numéro de diapositive 5">
            <a:extLst>
              <a:ext uri="{FF2B5EF4-FFF2-40B4-BE49-F238E27FC236}">
                <a16:creationId xmlns:a16="http://schemas.microsoft.com/office/drawing/2014/main" id="{99564622-96D9-48C4-BB60-87F3F7C8E122}"/>
              </a:ext>
            </a:extLst>
          </p:cNvPr>
          <p:cNvSpPr>
            <a:spLocks noGrp="1"/>
          </p:cNvSpPr>
          <p:nvPr>
            <p:ph type="sldNum" sz="quarter" idx="12"/>
          </p:nvPr>
        </p:nvSpPr>
        <p:spPr>
          <a:xfrm>
            <a:off x="9085384" y="6463217"/>
            <a:ext cx="2743200" cy="249385"/>
          </a:xfrm>
        </p:spPr>
        <p:txBody>
          <a:bodyPr rtlCol="0"/>
          <a:lstStyle>
            <a:lvl1pPr algn="r">
              <a:defRPr sz="900">
                <a:solidFill>
                  <a:schemeClr val="accent3"/>
                </a:solidFill>
              </a:defRPr>
            </a:lvl1pPr>
          </a:lstStyle>
          <a:p>
            <a:pPr rtl="0"/>
            <a:fld id="{48BB047D-A6CD-43AB-96F0-683C726B586B}" type="slidenum">
              <a:rPr lang="fr-FR" noProof="0" smtClean="0"/>
              <a:pPr rtl="0"/>
              <a:t>‹N°›</a:t>
            </a:fld>
            <a:endParaRPr lang="fr-FR" noProof="0"/>
          </a:p>
        </p:txBody>
      </p:sp>
      <p:cxnSp>
        <p:nvCxnSpPr>
          <p:cNvPr id="12" name="Connecteur droit 11">
            <a:extLst>
              <a:ext uri="{FF2B5EF4-FFF2-40B4-BE49-F238E27FC236}">
                <a16:creationId xmlns:a16="http://schemas.microsoft.com/office/drawing/2014/main" id="{D9C089FD-3BC7-434F-810A-04F78AFC84D2}"/>
              </a:ext>
            </a:extLst>
          </p:cNvPr>
          <p:cNvCxnSpPr>
            <a:cxnSpLocks/>
          </p:cNvCxnSpPr>
          <p:nvPr userDrawn="1"/>
        </p:nvCxnSpPr>
        <p:spPr>
          <a:xfrm>
            <a:off x="-24052" y="1452565"/>
            <a:ext cx="1717831" cy="0"/>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8" name="Connecteur droit 17">
            <a:extLst>
              <a:ext uri="{FF2B5EF4-FFF2-40B4-BE49-F238E27FC236}">
                <a16:creationId xmlns:a16="http://schemas.microsoft.com/office/drawing/2014/main" id="{EF7AC837-D78F-424C-9FDC-C3A445A5E0B6}"/>
              </a:ext>
            </a:extLst>
          </p:cNvPr>
          <p:cNvCxnSpPr>
            <a:cxnSpLocks/>
          </p:cNvCxnSpPr>
          <p:nvPr userDrawn="1"/>
        </p:nvCxnSpPr>
        <p:spPr>
          <a:xfrm>
            <a:off x="1804751" y="1452565"/>
            <a:ext cx="545735" cy="0"/>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2" name="Connecteur droit 21">
            <a:extLst>
              <a:ext uri="{FF2B5EF4-FFF2-40B4-BE49-F238E27FC236}">
                <a16:creationId xmlns:a16="http://schemas.microsoft.com/office/drawing/2014/main" id="{6831C4EF-58CF-4AEC-9F81-CB38D946A457}"/>
              </a:ext>
            </a:extLst>
          </p:cNvPr>
          <p:cNvCxnSpPr>
            <a:cxnSpLocks/>
          </p:cNvCxnSpPr>
          <p:nvPr userDrawn="1"/>
        </p:nvCxnSpPr>
        <p:spPr>
          <a:xfrm flipV="1">
            <a:off x="2454447" y="1429129"/>
            <a:ext cx="9737559" cy="15383"/>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19" name="Groupe 18">
            <a:extLst>
              <a:ext uri="{FF2B5EF4-FFF2-40B4-BE49-F238E27FC236}">
                <a16:creationId xmlns:a16="http://schemas.microsoft.com/office/drawing/2014/main" id="{EC7CCE55-AF4E-4245-BFBC-DEC36E1D4A47}"/>
              </a:ext>
            </a:extLst>
          </p:cNvPr>
          <p:cNvGrpSpPr/>
          <p:nvPr userDrawn="1"/>
        </p:nvGrpSpPr>
        <p:grpSpPr>
          <a:xfrm>
            <a:off x="363422" y="421049"/>
            <a:ext cx="748799" cy="134113"/>
            <a:chOff x="4827813" y="2534636"/>
            <a:chExt cx="996651" cy="178504"/>
          </a:xfrm>
        </p:grpSpPr>
        <p:sp>
          <p:nvSpPr>
            <p:cNvPr id="20" name="Ovale 19">
              <a:extLst>
                <a:ext uri="{FF2B5EF4-FFF2-40B4-BE49-F238E27FC236}">
                  <a16:creationId xmlns:a16="http://schemas.microsoft.com/office/drawing/2014/main" id="{A13A9D50-C6EA-F04C-BB84-891959D759F9}"/>
                </a:ext>
              </a:extLst>
            </p:cNvPr>
            <p:cNvSpPr/>
            <p:nvPr/>
          </p:nvSpPr>
          <p:spPr>
            <a:xfrm>
              <a:off x="4827813" y="2534636"/>
              <a:ext cx="178504" cy="17850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800" noProof="0"/>
            </a:p>
          </p:txBody>
        </p:sp>
        <p:sp>
          <p:nvSpPr>
            <p:cNvPr id="21" name="Ovale 20">
              <a:extLst>
                <a:ext uri="{FF2B5EF4-FFF2-40B4-BE49-F238E27FC236}">
                  <a16:creationId xmlns:a16="http://schemas.microsoft.com/office/drawing/2014/main" id="{2790B908-BCFE-FA4B-B5E3-36C62E088DE9}"/>
                </a:ext>
              </a:extLst>
            </p:cNvPr>
            <p:cNvSpPr/>
            <p:nvPr/>
          </p:nvSpPr>
          <p:spPr>
            <a:xfrm>
              <a:off x="5092508" y="2534636"/>
              <a:ext cx="178504" cy="178504"/>
            </a:xfrm>
            <a:prstGeom prst="ellipse">
              <a:avLst/>
            </a:prstGeom>
            <a:solidFill>
              <a:schemeClr val="accent4">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800" noProof="0"/>
            </a:p>
          </p:txBody>
        </p:sp>
        <p:sp>
          <p:nvSpPr>
            <p:cNvPr id="23" name="Ovale 22">
              <a:extLst>
                <a:ext uri="{FF2B5EF4-FFF2-40B4-BE49-F238E27FC236}">
                  <a16:creationId xmlns:a16="http://schemas.microsoft.com/office/drawing/2014/main" id="{C96D4A9D-D054-044B-8920-BE06A68ED267}"/>
                </a:ext>
              </a:extLst>
            </p:cNvPr>
            <p:cNvSpPr/>
            <p:nvPr/>
          </p:nvSpPr>
          <p:spPr>
            <a:xfrm>
              <a:off x="5369234" y="2534636"/>
              <a:ext cx="178504" cy="17850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fr-FR" sz="1800" noProof="0"/>
            </a:p>
          </p:txBody>
        </p:sp>
        <p:sp>
          <p:nvSpPr>
            <p:cNvPr id="24" name="Ovale 23">
              <a:extLst>
                <a:ext uri="{FF2B5EF4-FFF2-40B4-BE49-F238E27FC236}">
                  <a16:creationId xmlns:a16="http://schemas.microsoft.com/office/drawing/2014/main" id="{843643B7-9DFD-8C46-881C-69B3D67CA91A}"/>
                </a:ext>
              </a:extLst>
            </p:cNvPr>
            <p:cNvSpPr/>
            <p:nvPr/>
          </p:nvSpPr>
          <p:spPr>
            <a:xfrm>
              <a:off x="5645960" y="2534636"/>
              <a:ext cx="178504" cy="17850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fr-FR" sz="1800" noProof="0"/>
            </a:p>
          </p:txBody>
        </p:sp>
      </p:grpSp>
      <p:sp>
        <p:nvSpPr>
          <p:cNvPr id="13" name="Ovale 12">
            <a:extLst>
              <a:ext uri="{FF2B5EF4-FFF2-40B4-BE49-F238E27FC236}">
                <a16:creationId xmlns:a16="http://schemas.microsoft.com/office/drawing/2014/main" id="{82D9D565-739D-4898-97BD-79EB8C7F91EC}"/>
              </a:ext>
            </a:extLst>
          </p:cNvPr>
          <p:cNvSpPr/>
          <p:nvPr userDrawn="1"/>
        </p:nvSpPr>
        <p:spPr>
          <a:xfrm>
            <a:off x="4608159" y="4718683"/>
            <a:ext cx="3298372" cy="3298372"/>
          </a:xfrm>
          <a:prstGeom prst="ellipse">
            <a:avLst/>
          </a:prstGeom>
          <a:noFill/>
          <a:ln w="31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800" noProof="0"/>
          </a:p>
        </p:txBody>
      </p:sp>
      <p:sp>
        <p:nvSpPr>
          <p:cNvPr id="14" name="Ovale 13">
            <a:extLst>
              <a:ext uri="{FF2B5EF4-FFF2-40B4-BE49-F238E27FC236}">
                <a16:creationId xmlns:a16="http://schemas.microsoft.com/office/drawing/2014/main" id="{620FADA3-E777-489C-976D-0B0C4FD31310}"/>
              </a:ext>
            </a:extLst>
          </p:cNvPr>
          <p:cNvSpPr/>
          <p:nvPr userDrawn="1"/>
        </p:nvSpPr>
        <p:spPr>
          <a:xfrm>
            <a:off x="4289753" y="4494279"/>
            <a:ext cx="1268187" cy="1268186"/>
          </a:xfrm>
          <a:prstGeom prst="ellipse">
            <a:avLst/>
          </a:prstGeom>
          <a:no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800" noProof="0"/>
          </a:p>
        </p:txBody>
      </p:sp>
    </p:spTree>
    <p:extLst>
      <p:ext uri="{BB962C8B-B14F-4D97-AF65-F5344CB8AC3E}">
        <p14:creationId xmlns:p14="http://schemas.microsoft.com/office/powerpoint/2010/main" val="281914775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Vide">
    <p:spTree>
      <p:nvGrpSpPr>
        <p:cNvPr id="1" name=""/>
        <p:cNvGrpSpPr/>
        <p:nvPr/>
      </p:nvGrpSpPr>
      <p:grpSpPr>
        <a:xfrm>
          <a:off x="0" y="0"/>
          <a:ext cx="0" cy="0"/>
          <a:chOff x="0" y="0"/>
          <a:chExt cx="0" cy="0"/>
        </a:xfrm>
      </p:grpSpPr>
      <p:sp>
        <p:nvSpPr>
          <p:cNvPr id="10" name="Espace réservé du numéro de diapositive 5">
            <a:extLst>
              <a:ext uri="{FF2B5EF4-FFF2-40B4-BE49-F238E27FC236}">
                <a16:creationId xmlns:a16="http://schemas.microsoft.com/office/drawing/2014/main" id="{99564622-96D9-48C4-BB60-87F3F7C8E122}"/>
              </a:ext>
            </a:extLst>
          </p:cNvPr>
          <p:cNvSpPr>
            <a:spLocks noGrp="1"/>
          </p:cNvSpPr>
          <p:nvPr>
            <p:ph type="sldNum" sz="quarter" idx="12"/>
          </p:nvPr>
        </p:nvSpPr>
        <p:spPr>
          <a:xfrm>
            <a:off x="9085384" y="6463217"/>
            <a:ext cx="2743200" cy="249385"/>
          </a:xfrm>
        </p:spPr>
        <p:txBody>
          <a:bodyPr rtlCol="0"/>
          <a:lstStyle>
            <a:lvl1pPr algn="r">
              <a:defRPr sz="900">
                <a:solidFill>
                  <a:schemeClr val="accent3"/>
                </a:solidFill>
              </a:defRPr>
            </a:lvl1pPr>
          </a:lstStyle>
          <a:p>
            <a:pPr rtl="0"/>
            <a:fld id="{48BB047D-A6CD-43AB-96F0-683C726B586B}" type="slidenum">
              <a:rPr lang="fr-FR" noProof="0" smtClean="0"/>
              <a:pPr rtl="0"/>
              <a:t>‹N°›</a:t>
            </a:fld>
            <a:endParaRPr lang="fr-FR" noProof="0"/>
          </a:p>
        </p:txBody>
      </p:sp>
      <p:grpSp>
        <p:nvGrpSpPr>
          <p:cNvPr id="4" name="Groupe 3">
            <a:extLst>
              <a:ext uri="{FF2B5EF4-FFF2-40B4-BE49-F238E27FC236}">
                <a16:creationId xmlns:a16="http://schemas.microsoft.com/office/drawing/2014/main" id="{8DCE8039-0D05-4A75-878A-907B8D44B9E7}"/>
              </a:ext>
            </a:extLst>
          </p:cNvPr>
          <p:cNvGrpSpPr/>
          <p:nvPr userDrawn="1"/>
        </p:nvGrpSpPr>
        <p:grpSpPr>
          <a:xfrm>
            <a:off x="363422" y="421049"/>
            <a:ext cx="748799" cy="134113"/>
            <a:chOff x="4827813" y="2534636"/>
            <a:chExt cx="996651" cy="178504"/>
          </a:xfrm>
        </p:grpSpPr>
        <p:sp>
          <p:nvSpPr>
            <p:cNvPr id="5" name="Ovale 4">
              <a:extLst>
                <a:ext uri="{FF2B5EF4-FFF2-40B4-BE49-F238E27FC236}">
                  <a16:creationId xmlns:a16="http://schemas.microsoft.com/office/drawing/2014/main" id="{C1402252-45E8-45B3-BA5E-DFA33A45474E}"/>
                </a:ext>
              </a:extLst>
            </p:cNvPr>
            <p:cNvSpPr/>
            <p:nvPr/>
          </p:nvSpPr>
          <p:spPr>
            <a:xfrm>
              <a:off x="4827813" y="2534636"/>
              <a:ext cx="178504" cy="17850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800" noProof="0"/>
            </a:p>
          </p:txBody>
        </p:sp>
        <p:sp>
          <p:nvSpPr>
            <p:cNvPr id="6" name="Ovale 5">
              <a:extLst>
                <a:ext uri="{FF2B5EF4-FFF2-40B4-BE49-F238E27FC236}">
                  <a16:creationId xmlns:a16="http://schemas.microsoft.com/office/drawing/2014/main" id="{1300C883-1ACE-4AF3-9875-792A769588D5}"/>
                </a:ext>
              </a:extLst>
            </p:cNvPr>
            <p:cNvSpPr/>
            <p:nvPr/>
          </p:nvSpPr>
          <p:spPr>
            <a:xfrm>
              <a:off x="5092508" y="2534636"/>
              <a:ext cx="178504" cy="178504"/>
            </a:xfrm>
            <a:prstGeom prst="ellipse">
              <a:avLst/>
            </a:prstGeom>
            <a:solidFill>
              <a:schemeClr val="accent4">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800" noProof="0"/>
            </a:p>
          </p:txBody>
        </p:sp>
        <p:sp>
          <p:nvSpPr>
            <p:cNvPr id="7" name="Ovale 6">
              <a:extLst>
                <a:ext uri="{FF2B5EF4-FFF2-40B4-BE49-F238E27FC236}">
                  <a16:creationId xmlns:a16="http://schemas.microsoft.com/office/drawing/2014/main" id="{E75483D7-E612-43D2-9B0E-C69356C160DA}"/>
                </a:ext>
              </a:extLst>
            </p:cNvPr>
            <p:cNvSpPr/>
            <p:nvPr/>
          </p:nvSpPr>
          <p:spPr>
            <a:xfrm>
              <a:off x="5369234" y="2534636"/>
              <a:ext cx="178504" cy="17850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fr-FR" sz="1800" noProof="0"/>
            </a:p>
          </p:txBody>
        </p:sp>
        <p:sp>
          <p:nvSpPr>
            <p:cNvPr id="8" name="Ovale 7">
              <a:extLst>
                <a:ext uri="{FF2B5EF4-FFF2-40B4-BE49-F238E27FC236}">
                  <a16:creationId xmlns:a16="http://schemas.microsoft.com/office/drawing/2014/main" id="{F279C5F2-4C7F-4470-A44F-E8AD69AC9FA0}"/>
                </a:ext>
              </a:extLst>
            </p:cNvPr>
            <p:cNvSpPr/>
            <p:nvPr/>
          </p:nvSpPr>
          <p:spPr>
            <a:xfrm>
              <a:off x="5645960" y="2534636"/>
              <a:ext cx="178504" cy="17850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fr-FR" sz="1800" noProof="0"/>
            </a:p>
          </p:txBody>
        </p:sp>
      </p:grpSp>
    </p:spTree>
    <p:extLst>
      <p:ext uri="{BB962C8B-B14F-4D97-AF65-F5344CB8AC3E}">
        <p14:creationId xmlns:p14="http://schemas.microsoft.com/office/powerpoint/2010/main" val="349199811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r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5E316BEC-AB1A-4058-9324-07F332198D4C}"/>
              </a:ext>
            </a:extLst>
          </p:cNvPr>
          <p:cNvSpPr>
            <a:spLocks noGrp="1"/>
          </p:cNvSpPr>
          <p:nvPr>
            <p:ph type="dt" sz="half" idx="10"/>
          </p:nvPr>
        </p:nvSpPr>
        <p:spPr/>
        <p:txBody>
          <a:bodyPr rtlCol="0"/>
          <a:lstStyle/>
          <a:p>
            <a:pPr rtl="0"/>
            <a:r>
              <a:rPr lang="fr-FR" noProof="0"/>
              <a:t>15/09/2026</a:t>
            </a:r>
            <a:endParaRPr lang="fr-CA" noProof="0" dirty="0"/>
          </a:p>
        </p:txBody>
      </p:sp>
      <p:sp>
        <p:nvSpPr>
          <p:cNvPr id="3" name="Espace réservé du pied de page 2">
            <a:extLst>
              <a:ext uri="{FF2B5EF4-FFF2-40B4-BE49-F238E27FC236}">
                <a16:creationId xmlns:a16="http://schemas.microsoft.com/office/drawing/2014/main" id="{640DE4BD-38C7-497D-AE63-0EC22E333932}"/>
              </a:ext>
            </a:extLst>
          </p:cNvPr>
          <p:cNvSpPr>
            <a:spLocks noGrp="1"/>
          </p:cNvSpPr>
          <p:nvPr>
            <p:ph type="ftr" sz="quarter" idx="11"/>
          </p:nvPr>
        </p:nvSpPr>
        <p:spPr/>
        <p:txBody>
          <a:bodyPr rtlCol="0"/>
          <a:lstStyle/>
          <a:p>
            <a:pPr rtl="0"/>
            <a:r>
              <a:rPr lang="en-US" noProof="0"/>
              <a:t>Innu youth affected by addiction in Matimekush-Lac John</a:t>
            </a:r>
            <a:endParaRPr lang="fr-CA" noProof="0" dirty="0"/>
          </a:p>
        </p:txBody>
      </p:sp>
      <p:sp>
        <p:nvSpPr>
          <p:cNvPr id="4" name="Espace réservé pour la diapositive 3">
            <a:extLst>
              <a:ext uri="{FF2B5EF4-FFF2-40B4-BE49-F238E27FC236}">
                <a16:creationId xmlns:a16="http://schemas.microsoft.com/office/drawing/2014/main" id="{3EDD80C8-9EBF-4D2D-A9FA-CC9421EAAB93}"/>
              </a:ext>
            </a:extLst>
          </p:cNvPr>
          <p:cNvSpPr>
            <a:spLocks noGrp="1"/>
          </p:cNvSpPr>
          <p:nvPr>
            <p:ph type="sldNum" sz="quarter" idx="12"/>
          </p:nvPr>
        </p:nvSpPr>
        <p:spPr/>
        <p:txBody>
          <a:bodyPr rtlCol="0"/>
          <a:lstStyle/>
          <a:p>
            <a:pPr rtl="0"/>
            <a:fld id="{AE208ADF-3ADD-483D-A721-14E3EEE2C135}" type="slidenum">
              <a:rPr lang="fr-CA" noProof="0" smtClean="0"/>
              <a:t>‹N°›</a:t>
            </a:fld>
            <a:endParaRPr lang="fr-CA" noProof="0" dirty="0"/>
          </a:p>
        </p:txBody>
      </p:sp>
      <p:sp useBgFill="1">
        <p:nvSpPr>
          <p:cNvPr id="5" name="Rectangle 4">
            <a:extLst>
              <a:ext uri="{FF2B5EF4-FFF2-40B4-BE49-F238E27FC236}">
                <a16:creationId xmlns:a16="http://schemas.microsoft.com/office/drawing/2014/main" id="{FE162AE6-C2BA-4446-A2D9-41A8F1A61533}"/>
              </a:ext>
              <a:ext uri="{C183D7F6-B498-43B3-948B-1728B52AA6E4}">
                <adec:decorative xmlns:adec="http://schemas.microsoft.com/office/drawing/2017/decorative" val="1"/>
              </a:ext>
            </a:extLst>
          </p:cNvPr>
          <p:cNvSpPr/>
          <p:nvPr userDrawn="1"/>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CA" noProof="0" dirty="0"/>
          </a:p>
        </p:txBody>
      </p:sp>
      <p:sp useBgFill="1">
        <p:nvSpPr>
          <p:cNvPr id="7" name="Rectangle 6">
            <a:extLst>
              <a:ext uri="{FF2B5EF4-FFF2-40B4-BE49-F238E27FC236}">
                <a16:creationId xmlns:a16="http://schemas.microsoft.com/office/drawing/2014/main" id="{7A267802-5F0D-4EE1-AF9D-EF2E4F23C392}"/>
              </a:ext>
              <a:ext uri="{C183D7F6-B498-43B3-948B-1728B52AA6E4}">
                <adec:decorative xmlns:adec="http://schemas.microsoft.com/office/drawing/2017/decorative" val="1"/>
              </a:ext>
            </a:extLst>
          </p:cNvPr>
          <p:cNvSpPr/>
          <p:nvPr userDrawn="1"/>
        </p:nvSpPr>
        <p:spPr>
          <a:xfrm>
            <a:off x="1775" y="0"/>
            <a:ext cx="43861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CA" noProof="0" dirty="0"/>
          </a:p>
        </p:txBody>
      </p:sp>
      <p:sp>
        <p:nvSpPr>
          <p:cNvPr id="8" name="Titre 1">
            <a:extLst>
              <a:ext uri="{FF2B5EF4-FFF2-40B4-BE49-F238E27FC236}">
                <a16:creationId xmlns:a16="http://schemas.microsoft.com/office/drawing/2014/main" id="{FB728D93-929A-4CAF-A102-3C217E9170B1}"/>
              </a:ext>
            </a:extLst>
          </p:cNvPr>
          <p:cNvSpPr>
            <a:spLocks noGrp="1"/>
          </p:cNvSpPr>
          <p:nvPr>
            <p:ph type="ctrTitle"/>
          </p:nvPr>
        </p:nvSpPr>
        <p:spPr>
          <a:xfrm>
            <a:off x="684361" y="428903"/>
            <a:ext cx="3071005" cy="3051391"/>
          </a:xfrm>
        </p:spPr>
        <p:txBody>
          <a:bodyPr rtlCol="0" anchor="b">
            <a:normAutofit/>
          </a:bodyPr>
          <a:lstStyle>
            <a:lvl1pPr algn="ctr">
              <a:lnSpc>
                <a:spcPct val="90000"/>
              </a:lnSpc>
              <a:defRPr>
                <a:solidFill>
                  <a:schemeClr val="tx2"/>
                </a:solidFill>
              </a:defRPr>
            </a:lvl1pPr>
          </a:lstStyle>
          <a:p>
            <a:pPr rtl="0">
              <a:tabLst>
                <a:tab pos="3370263" algn="l"/>
              </a:tabLst>
            </a:pPr>
            <a:r>
              <a:rPr lang="fr-FR" sz="4000" noProof="0">
                <a:solidFill>
                  <a:schemeClr val="tx2">
                    <a:alpha val="75000"/>
                  </a:schemeClr>
                </a:solidFill>
              </a:rPr>
              <a:t>Modifiez le style du titre</a:t>
            </a:r>
            <a:endParaRPr lang="fr-CA" sz="4000" noProof="0" dirty="0">
              <a:solidFill>
                <a:schemeClr val="tx2">
                  <a:alpha val="75000"/>
                </a:schemeClr>
              </a:solidFill>
            </a:endParaRPr>
          </a:p>
        </p:txBody>
      </p:sp>
      <p:sp>
        <p:nvSpPr>
          <p:cNvPr id="9" name="Sous-titre 2">
            <a:extLst>
              <a:ext uri="{FF2B5EF4-FFF2-40B4-BE49-F238E27FC236}">
                <a16:creationId xmlns:a16="http://schemas.microsoft.com/office/drawing/2014/main" id="{B81702E9-0038-4210-9FAB-E76C1EF85C4F}"/>
              </a:ext>
            </a:extLst>
          </p:cNvPr>
          <p:cNvSpPr>
            <a:spLocks noGrp="1"/>
          </p:cNvSpPr>
          <p:nvPr>
            <p:ph type="subTitle" idx="1" hasCustomPrompt="1"/>
          </p:nvPr>
        </p:nvSpPr>
        <p:spPr>
          <a:xfrm>
            <a:off x="744876" y="5116529"/>
            <a:ext cx="2948684" cy="955497"/>
          </a:xfrm>
        </p:spPr>
        <p:txBody>
          <a:bodyPr rtlCol="0">
            <a:normAutofit/>
          </a:bodyPr>
          <a:lstStyle>
            <a:lvl1pPr marL="0" indent="0" algn="ctr">
              <a:lnSpc>
                <a:spcPct val="150000"/>
              </a:lnSpc>
              <a:buNone/>
              <a:defRPr sz="1600" cap="all" spc="600" baseline="0">
                <a:solidFill>
                  <a:schemeClr val="tx2"/>
                </a:solidFill>
              </a:defRPr>
            </a:lvl1pPr>
          </a:lstStyle>
          <a:p>
            <a:pPr rtl="0"/>
            <a:r>
              <a:rPr lang="fr-CA" noProof="0" dirty="0">
                <a:solidFill>
                  <a:schemeClr val="tx2"/>
                </a:solidFill>
              </a:rPr>
              <a:t>sous-titre</a:t>
            </a:r>
          </a:p>
        </p:txBody>
      </p:sp>
      <p:sp>
        <p:nvSpPr>
          <p:cNvPr id="10" name="Forme libre : Forme 9">
            <a:extLst>
              <a:ext uri="{FF2B5EF4-FFF2-40B4-BE49-F238E27FC236}">
                <a16:creationId xmlns:a16="http://schemas.microsoft.com/office/drawing/2014/main" id="{13E1655C-FA7C-42D9-8EE1-E7CF6988A050}"/>
              </a:ext>
              <a:ext uri="{C183D7F6-B498-43B3-948B-1728B52AA6E4}">
                <adec:decorative xmlns:adec="http://schemas.microsoft.com/office/drawing/2017/decorative" val="1"/>
              </a:ext>
            </a:extLst>
          </p:cNvPr>
          <p:cNvSpPr/>
          <p:nvPr userDrawn="1"/>
        </p:nvSpPr>
        <p:spPr>
          <a:xfrm rot="13547565" flipH="1">
            <a:off x="1747479" y="3853642"/>
            <a:ext cx="1044472" cy="908544"/>
          </a:xfrm>
          <a:custGeom>
            <a:avLst/>
            <a:gdLst>
              <a:gd name="connsiteX0" fmla="*/ 2669063 w 3859699"/>
              <a:gd name="connsiteY0" fmla="*/ 2093712 h 3357396"/>
              <a:gd name="connsiteX1" fmla="*/ 2719923 w 3859699"/>
              <a:gd name="connsiteY1" fmla="*/ 2108537 h 3357396"/>
              <a:gd name="connsiteX2" fmla="*/ 2680800 w 3859699"/>
              <a:gd name="connsiteY2" fmla="*/ 2134071 h 3357396"/>
              <a:gd name="connsiteX3" fmla="*/ 2681005 w 3859699"/>
              <a:gd name="connsiteY3" fmla="*/ 2134071 h 3357396"/>
              <a:gd name="connsiteX4" fmla="*/ 2677815 w 3859699"/>
              <a:gd name="connsiteY4" fmla="*/ 2137571 h 3357396"/>
              <a:gd name="connsiteX5" fmla="*/ 2466445 w 3859699"/>
              <a:gd name="connsiteY5" fmla="*/ 2477326 h 3357396"/>
              <a:gd name="connsiteX6" fmla="*/ 2440500 w 3859699"/>
              <a:gd name="connsiteY6" fmla="*/ 2506155 h 3357396"/>
              <a:gd name="connsiteX7" fmla="*/ 2392831 w 3859699"/>
              <a:gd name="connsiteY7" fmla="*/ 2555470 h 3357396"/>
              <a:gd name="connsiteX8" fmla="*/ 2363284 w 3859699"/>
              <a:gd name="connsiteY8" fmla="*/ 2586356 h 3357396"/>
              <a:gd name="connsiteX9" fmla="*/ 2459753 w 3859699"/>
              <a:gd name="connsiteY9" fmla="*/ 2414318 h 3357396"/>
              <a:gd name="connsiteX10" fmla="*/ 2536867 w 3859699"/>
              <a:gd name="connsiteY10" fmla="*/ 2267296 h 3357396"/>
              <a:gd name="connsiteX11" fmla="*/ 2669063 w 3859699"/>
              <a:gd name="connsiteY11" fmla="*/ 2093712 h 3357396"/>
              <a:gd name="connsiteX12" fmla="*/ 2772328 w 3859699"/>
              <a:gd name="connsiteY12" fmla="*/ 1912818 h 3357396"/>
              <a:gd name="connsiteX13" fmla="*/ 2772530 w 3859699"/>
              <a:gd name="connsiteY13" fmla="*/ 1912892 h 3357396"/>
              <a:gd name="connsiteX14" fmla="*/ 2772534 w 3859699"/>
              <a:gd name="connsiteY14" fmla="*/ 1912818 h 3357396"/>
              <a:gd name="connsiteX15" fmla="*/ 2245215 w 3859699"/>
              <a:gd name="connsiteY15" fmla="*/ 1880963 h 3357396"/>
              <a:gd name="connsiteX16" fmla="*/ 2276388 w 3859699"/>
              <a:gd name="connsiteY16" fmla="*/ 1873797 h 3357396"/>
              <a:gd name="connsiteX17" fmla="*/ 2393347 w 3859699"/>
              <a:gd name="connsiteY17" fmla="*/ 1926202 h 3357396"/>
              <a:gd name="connsiteX18" fmla="*/ 2483227 w 3859699"/>
              <a:gd name="connsiteY18" fmla="*/ 1957809 h 3357396"/>
              <a:gd name="connsiteX19" fmla="*/ 2601318 w 3859699"/>
              <a:gd name="connsiteY19" fmla="*/ 2019583 h 3357396"/>
              <a:gd name="connsiteX20" fmla="*/ 2524410 w 3859699"/>
              <a:gd name="connsiteY20" fmla="*/ 2034203 h 3357396"/>
              <a:gd name="connsiteX21" fmla="*/ 2524410 w 3859699"/>
              <a:gd name="connsiteY21" fmla="*/ 2034099 h 3357396"/>
              <a:gd name="connsiteX22" fmla="*/ 2520086 w 3859699"/>
              <a:gd name="connsiteY22" fmla="*/ 2035644 h 3357396"/>
              <a:gd name="connsiteX23" fmla="*/ 2152738 w 3859699"/>
              <a:gd name="connsiteY23" fmla="*/ 2108846 h 3357396"/>
              <a:gd name="connsiteX24" fmla="*/ 2155724 w 3859699"/>
              <a:gd name="connsiteY24" fmla="*/ 2089696 h 3357396"/>
              <a:gd name="connsiteX25" fmla="*/ 2156548 w 3859699"/>
              <a:gd name="connsiteY25" fmla="*/ 2085270 h 3357396"/>
              <a:gd name="connsiteX26" fmla="*/ 2210496 w 3859699"/>
              <a:gd name="connsiteY26" fmla="*/ 1907979 h 3357396"/>
              <a:gd name="connsiteX27" fmla="*/ 2245215 w 3859699"/>
              <a:gd name="connsiteY27" fmla="*/ 1880963 h 3357396"/>
              <a:gd name="connsiteX28" fmla="*/ 2934484 w 3859699"/>
              <a:gd name="connsiteY28" fmla="*/ 1597669 h 3357396"/>
              <a:gd name="connsiteX29" fmla="*/ 2934690 w 3859699"/>
              <a:gd name="connsiteY29" fmla="*/ 1597669 h 3357396"/>
              <a:gd name="connsiteX30" fmla="*/ 2894640 w 3859699"/>
              <a:gd name="connsiteY30" fmla="*/ 1741808 h 3357396"/>
              <a:gd name="connsiteX31" fmla="*/ 2847487 w 3859699"/>
              <a:gd name="connsiteY31" fmla="*/ 1880284 h 3357396"/>
              <a:gd name="connsiteX32" fmla="*/ 2934484 w 3859699"/>
              <a:gd name="connsiteY32" fmla="*/ 1597669 h 3357396"/>
              <a:gd name="connsiteX33" fmla="*/ 1963298 w 3859699"/>
              <a:gd name="connsiteY33" fmla="*/ 1789167 h 3357396"/>
              <a:gd name="connsiteX34" fmla="*/ 2158914 w 3859699"/>
              <a:gd name="connsiteY34" fmla="*/ 1835395 h 3357396"/>
              <a:gd name="connsiteX35" fmla="*/ 2170961 w 3859699"/>
              <a:gd name="connsiteY35" fmla="*/ 1901596 h 3357396"/>
              <a:gd name="connsiteX36" fmla="*/ 2147487 w 3859699"/>
              <a:gd name="connsiteY36" fmla="*/ 2055515 h 3357396"/>
              <a:gd name="connsiteX37" fmla="*/ 2136059 w 3859699"/>
              <a:gd name="connsiteY37" fmla="*/ 2082592 h 3357396"/>
              <a:gd name="connsiteX38" fmla="*/ 2136059 w 3859699"/>
              <a:gd name="connsiteY38" fmla="*/ 2082489 h 3357396"/>
              <a:gd name="connsiteX39" fmla="*/ 2101466 w 3859699"/>
              <a:gd name="connsiteY39" fmla="*/ 2103081 h 3357396"/>
              <a:gd name="connsiteX40" fmla="*/ 1963298 w 3859699"/>
              <a:gd name="connsiteY40" fmla="*/ 1789167 h 3357396"/>
              <a:gd name="connsiteX41" fmla="*/ 2803936 w 3859699"/>
              <a:gd name="connsiteY41" fmla="*/ 1468253 h 3357396"/>
              <a:gd name="connsiteX42" fmla="*/ 2803833 w 3859699"/>
              <a:gd name="connsiteY42" fmla="*/ 1471753 h 3357396"/>
              <a:gd name="connsiteX43" fmla="*/ 2805377 w 3859699"/>
              <a:gd name="connsiteY43" fmla="*/ 1469694 h 3357396"/>
              <a:gd name="connsiteX44" fmla="*/ 2801053 w 3859699"/>
              <a:gd name="connsiteY44" fmla="*/ 1431703 h 3357396"/>
              <a:gd name="connsiteX45" fmla="*/ 2818041 w 3859699"/>
              <a:gd name="connsiteY45" fmla="*/ 1465370 h 3357396"/>
              <a:gd name="connsiteX46" fmla="*/ 2801053 w 3859699"/>
              <a:gd name="connsiteY46" fmla="*/ 1431703 h 3357396"/>
              <a:gd name="connsiteX47" fmla="*/ 3002126 w 3859699"/>
              <a:gd name="connsiteY47" fmla="*/ 1352736 h 3357396"/>
              <a:gd name="connsiteX48" fmla="*/ 2821644 w 3859699"/>
              <a:gd name="connsiteY48" fmla="*/ 1933718 h 3357396"/>
              <a:gd name="connsiteX49" fmla="*/ 2777006 w 3859699"/>
              <a:gd name="connsiteY49" fmla="*/ 1914522 h 3357396"/>
              <a:gd name="connsiteX50" fmla="*/ 2772530 w 3859699"/>
              <a:gd name="connsiteY50" fmla="*/ 1912892 h 3357396"/>
              <a:gd name="connsiteX51" fmla="*/ 2771823 w 3859699"/>
              <a:gd name="connsiteY51" fmla="*/ 1925735 h 3357396"/>
              <a:gd name="connsiteX52" fmla="*/ 2713335 w 3859699"/>
              <a:gd name="connsiteY52" fmla="*/ 1897477 h 3357396"/>
              <a:gd name="connsiteX53" fmla="*/ 2393347 w 3859699"/>
              <a:gd name="connsiteY53" fmla="*/ 1575224 h 3357396"/>
              <a:gd name="connsiteX54" fmla="*/ 2550149 w 3859699"/>
              <a:gd name="connsiteY54" fmla="*/ 1660060 h 3357396"/>
              <a:gd name="connsiteX55" fmla="*/ 2548295 w 3859699"/>
              <a:gd name="connsiteY55" fmla="*/ 1657487 h 3357396"/>
              <a:gd name="connsiteX56" fmla="*/ 2734337 w 3859699"/>
              <a:gd name="connsiteY56" fmla="*/ 1748705 h 3357396"/>
              <a:gd name="connsiteX57" fmla="*/ 2700568 w 3859699"/>
              <a:gd name="connsiteY57" fmla="*/ 1686932 h 3357396"/>
              <a:gd name="connsiteX58" fmla="*/ 2555194 w 3859699"/>
              <a:gd name="connsiteY58" fmla="*/ 1586755 h 3357396"/>
              <a:gd name="connsiteX59" fmla="*/ 2683476 w 3859699"/>
              <a:gd name="connsiteY59" fmla="*/ 1653676 h 3357396"/>
              <a:gd name="connsiteX60" fmla="*/ 2746075 w 3859699"/>
              <a:gd name="connsiteY60" fmla="*/ 1691359 h 3357396"/>
              <a:gd name="connsiteX61" fmla="*/ 2681315 w 3859699"/>
              <a:gd name="connsiteY61" fmla="*/ 1518804 h 3357396"/>
              <a:gd name="connsiteX62" fmla="*/ 2706230 w 3859699"/>
              <a:gd name="connsiteY62" fmla="*/ 1476077 h 3357396"/>
              <a:gd name="connsiteX63" fmla="*/ 2707362 w 3859699"/>
              <a:gd name="connsiteY63" fmla="*/ 1477416 h 3357396"/>
              <a:gd name="connsiteX64" fmla="*/ 2786640 w 3859699"/>
              <a:gd name="connsiteY64" fmla="*/ 1636895 h 3357396"/>
              <a:gd name="connsiteX65" fmla="*/ 2807230 w 3859699"/>
              <a:gd name="connsiteY65" fmla="*/ 1544235 h 3357396"/>
              <a:gd name="connsiteX66" fmla="*/ 2794875 w 3859699"/>
              <a:gd name="connsiteY66" fmla="*/ 1632263 h 3357396"/>
              <a:gd name="connsiteX67" fmla="*/ 2756164 w 3859699"/>
              <a:gd name="connsiteY67" fmla="*/ 1691771 h 3357396"/>
              <a:gd name="connsiteX68" fmla="*/ 2798582 w 3859699"/>
              <a:gd name="connsiteY68" fmla="*/ 1662119 h 3357396"/>
              <a:gd name="connsiteX69" fmla="*/ 2865298 w 3859699"/>
              <a:gd name="connsiteY69" fmla="*/ 1627733 h 3357396"/>
              <a:gd name="connsiteX70" fmla="*/ 3002126 w 3859699"/>
              <a:gd name="connsiteY70" fmla="*/ 1352736 h 3357396"/>
              <a:gd name="connsiteX71" fmla="*/ 1695510 w 3859699"/>
              <a:gd name="connsiteY71" fmla="*/ 1723996 h 3357396"/>
              <a:gd name="connsiteX72" fmla="*/ 1075096 w 3859699"/>
              <a:gd name="connsiteY72" fmla="*/ 2194506 h 3357396"/>
              <a:gd name="connsiteX73" fmla="*/ 797115 w 3859699"/>
              <a:gd name="connsiteY73" fmla="*/ 2390123 h 3357396"/>
              <a:gd name="connsiteX74" fmla="*/ 802673 w 3859699"/>
              <a:gd name="connsiteY74" fmla="*/ 2399697 h 3357396"/>
              <a:gd name="connsiteX75" fmla="*/ 1710232 w 3859699"/>
              <a:gd name="connsiteY75" fmla="*/ 1728629 h 3357396"/>
              <a:gd name="connsiteX76" fmla="*/ 1695510 w 3859699"/>
              <a:gd name="connsiteY76" fmla="*/ 1723996 h 3357396"/>
              <a:gd name="connsiteX77" fmla="*/ 2541294 w 3859699"/>
              <a:gd name="connsiteY77" fmla="*/ 1460737 h 3357396"/>
              <a:gd name="connsiteX78" fmla="*/ 2655267 w 3859699"/>
              <a:gd name="connsiteY78" fmla="*/ 1557516 h 3357396"/>
              <a:gd name="connsiteX79" fmla="*/ 2658047 w 3859699"/>
              <a:gd name="connsiteY79" fmla="*/ 1599213 h 3357396"/>
              <a:gd name="connsiteX80" fmla="*/ 2639309 w 3859699"/>
              <a:gd name="connsiteY80" fmla="*/ 1576872 h 3357396"/>
              <a:gd name="connsiteX81" fmla="*/ 2622528 w 3859699"/>
              <a:gd name="connsiteY81" fmla="*/ 1574194 h 3357396"/>
              <a:gd name="connsiteX82" fmla="*/ 2596171 w 3859699"/>
              <a:gd name="connsiteY82" fmla="*/ 1547529 h 3357396"/>
              <a:gd name="connsiteX83" fmla="*/ 2582992 w 3859699"/>
              <a:gd name="connsiteY83" fmla="*/ 1539498 h 3357396"/>
              <a:gd name="connsiteX84" fmla="*/ 2588140 w 3859699"/>
              <a:gd name="connsiteY84" fmla="*/ 1554016 h 3357396"/>
              <a:gd name="connsiteX85" fmla="*/ 2624483 w 3859699"/>
              <a:gd name="connsiteY85" fmla="*/ 1583152 h 3357396"/>
              <a:gd name="connsiteX86" fmla="*/ 2606569 w 3859699"/>
              <a:gd name="connsiteY86" fmla="*/ 1584903 h 3357396"/>
              <a:gd name="connsiteX87" fmla="*/ 2541294 w 3859699"/>
              <a:gd name="connsiteY87" fmla="*/ 1460840 h 3357396"/>
              <a:gd name="connsiteX88" fmla="*/ 2263004 w 3859699"/>
              <a:gd name="connsiteY88" fmla="*/ 1472885 h 3357396"/>
              <a:gd name="connsiteX89" fmla="*/ 2408173 w 3859699"/>
              <a:gd name="connsiteY89" fmla="*/ 1662017 h 3357396"/>
              <a:gd name="connsiteX90" fmla="*/ 2410437 w 3859699"/>
              <a:gd name="connsiteY90" fmla="*/ 1664487 h 3357396"/>
              <a:gd name="connsiteX91" fmla="*/ 2558488 w 3859699"/>
              <a:gd name="connsiteY91" fmla="*/ 1828085 h 3357396"/>
              <a:gd name="connsiteX92" fmla="*/ 2681315 w 3859699"/>
              <a:gd name="connsiteY92" fmla="*/ 1970473 h 3357396"/>
              <a:gd name="connsiteX93" fmla="*/ 2384287 w 3859699"/>
              <a:gd name="connsiteY93" fmla="*/ 1873900 h 3357396"/>
              <a:gd name="connsiteX94" fmla="*/ 2293891 w 3859699"/>
              <a:gd name="connsiteY94" fmla="*/ 1830041 h 3357396"/>
              <a:gd name="connsiteX95" fmla="*/ 2285757 w 3859699"/>
              <a:gd name="connsiteY95" fmla="*/ 1830556 h 3357396"/>
              <a:gd name="connsiteX96" fmla="*/ 2282257 w 3859699"/>
              <a:gd name="connsiteY96" fmla="*/ 1815216 h 3357396"/>
              <a:gd name="connsiteX97" fmla="*/ 2276698 w 3859699"/>
              <a:gd name="connsiteY97" fmla="*/ 1810171 h 3357396"/>
              <a:gd name="connsiteX98" fmla="*/ 2248075 w 3859699"/>
              <a:gd name="connsiteY98" fmla="*/ 1803478 h 3357396"/>
              <a:gd name="connsiteX99" fmla="*/ 2223468 w 3859699"/>
              <a:gd name="connsiteY99" fmla="*/ 1792565 h 3357396"/>
              <a:gd name="connsiteX100" fmla="*/ 2227278 w 3859699"/>
              <a:gd name="connsiteY100" fmla="*/ 1707009 h 3357396"/>
              <a:gd name="connsiteX101" fmla="*/ 2229131 w 3859699"/>
              <a:gd name="connsiteY101" fmla="*/ 1663664 h 3357396"/>
              <a:gd name="connsiteX102" fmla="*/ 2231603 w 3859699"/>
              <a:gd name="connsiteY102" fmla="*/ 1645851 h 3357396"/>
              <a:gd name="connsiteX103" fmla="*/ 2263004 w 3859699"/>
              <a:gd name="connsiteY103" fmla="*/ 1472885 h 3357396"/>
              <a:gd name="connsiteX104" fmla="*/ 2654441 w 3859699"/>
              <a:gd name="connsiteY104" fmla="*/ 1313317 h 3357396"/>
              <a:gd name="connsiteX105" fmla="*/ 2723424 w 3859699"/>
              <a:gd name="connsiteY105" fmla="*/ 1392683 h 3357396"/>
              <a:gd name="connsiteX106" fmla="*/ 2713128 w 3859699"/>
              <a:gd name="connsiteY106" fmla="*/ 1425937 h 3357396"/>
              <a:gd name="connsiteX107" fmla="*/ 2697274 w 3859699"/>
              <a:gd name="connsiteY107" fmla="*/ 1438087 h 3357396"/>
              <a:gd name="connsiteX108" fmla="*/ 2675446 w 3859699"/>
              <a:gd name="connsiteY108" fmla="*/ 1420276 h 3357396"/>
              <a:gd name="connsiteX109" fmla="*/ 2676387 w 3859699"/>
              <a:gd name="connsiteY109" fmla="*/ 1450651 h 3357396"/>
              <a:gd name="connsiteX110" fmla="*/ 2684546 w 3859699"/>
              <a:gd name="connsiteY110" fmla="*/ 1451260 h 3357396"/>
              <a:gd name="connsiteX111" fmla="*/ 2684610 w 3859699"/>
              <a:gd name="connsiteY111" fmla="*/ 1451162 h 3357396"/>
              <a:gd name="connsiteX112" fmla="*/ 2684609 w 3859699"/>
              <a:gd name="connsiteY112" fmla="*/ 1451265 h 3357396"/>
              <a:gd name="connsiteX113" fmla="*/ 2684546 w 3859699"/>
              <a:gd name="connsiteY113" fmla="*/ 1451260 h 3357396"/>
              <a:gd name="connsiteX114" fmla="*/ 2667146 w 3859699"/>
              <a:gd name="connsiteY114" fmla="*/ 1477957 h 3357396"/>
              <a:gd name="connsiteX115" fmla="*/ 2676784 w 3859699"/>
              <a:gd name="connsiteY115" fmla="*/ 1512936 h 3357396"/>
              <a:gd name="connsiteX116" fmla="*/ 2620262 w 3859699"/>
              <a:gd name="connsiteY116" fmla="*/ 1411833 h 3357396"/>
              <a:gd name="connsiteX117" fmla="*/ 2627675 w 3859699"/>
              <a:gd name="connsiteY117" fmla="*/ 1382387 h 3357396"/>
              <a:gd name="connsiteX118" fmla="*/ 2654441 w 3859699"/>
              <a:gd name="connsiteY118" fmla="*/ 1313317 h 3357396"/>
              <a:gd name="connsiteX119" fmla="*/ 2300789 w 3859699"/>
              <a:gd name="connsiteY119" fmla="*/ 1402361 h 3357396"/>
              <a:gd name="connsiteX120" fmla="*/ 2473550 w 3859699"/>
              <a:gd name="connsiteY120" fmla="*/ 1546396 h 3357396"/>
              <a:gd name="connsiteX121" fmla="*/ 2473550 w 3859699"/>
              <a:gd name="connsiteY121" fmla="*/ 1546294 h 3357396"/>
              <a:gd name="connsiteX122" fmla="*/ 2604819 w 3859699"/>
              <a:gd name="connsiteY122" fmla="*/ 1665002 h 3357396"/>
              <a:gd name="connsiteX123" fmla="*/ 2528528 w 3859699"/>
              <a:gd name="connsiteY123" fmla="*/ 1629276 h 3357396"/>
              <a:gd name="connsiteX124" fmla="*/ 2441118 w 3859699"/>
              <a:gd name="connsiteY124" fmla="*/ 1554942 h 3357396"/>
              <a:gd name="connsiteX125" fmla="*/ 2300789 w 3859699"/>
              <a:gd name="connsiteY125" fmla="*/ 1402361 h 3357396"/>
              <a:gd name="connsiteX126" fmla="*/ 2768313 w 3859699"/>
              <a:gd name="connsiteY126" fmla="*/ 1246074 h 3357396"/>
              <a:gd name="connsiteX127" fmla="*/ 2753281 w 3859699"/>
              <a:gd name="connsiteY127" fmla="*/ 1365709 h 3357396"/>
              <a:gd name="connsiteX128" fmla="*/ 2838117 w 3859699"/>
              <a:gd name="connsiteY128" fmla="*/ 1288388 h 3357396"/>
              <a:gd name="connsiteX129" fmla="*/ 2825144 w 3859699"/>
              <a:gd name="connsiteY129" fmla="*/ 1452398 h 3357396"/>
              <a:gd name="connsiteX130" fmla="*/ 2813613 w 3859699"/>
              <a:gd name="connsiteY130" fmla="*/ 1435822 h 3357396"/>
              <a:gd name="connsiteX131" fmla="*/ 2812584 w 3859699"/>
              <a:gd name="connsiteY131" fmla="*/ 1342338 h 3357396"/>
              <a:gd name="connsiteX132" fmla="*/ 2729086 w 3859699"/>
              <a:gd name="connsiteY132" fmla="*/ 1381461 h 3357396"/>
              <a:gd name="connsiteX133" fmla="*/ 2697067 w 3859699"/>
              <a:gd name="connsiteY133" fmla="*/ 1302905 h 3357396"/>
              <a:gd name="connsiteX134" fmla="*/ 2739896 w 3859699"/>
              <a:gd name="connsiteY134" fmla="*/ 1383520 h 3357396"/>
              <a:gd name="connsiteX135" fmla="*/ 2739896 w 3859699"/>
              <a:gd name="connsiteY135" fmla="*/ 1383417 h 3357396"/>
              <a:gd name="connsiteX136" fmla="*/ 2750192 w 3859699"/>
              <a:gd name="connsiteY136" fmla="*/ 1342955 h 3357396"/>
              <a:gd name="connsiteX137" fmla="*/ 2768313 w 3859699"/>
              <a:gd name="connsiteY137" fmla="*/ 1246074 h 3357396"/>
              <a:gd name="connsiteX138" fmla="*/ 2575991 w 3859699"/>
              <a:gd name="connsiteY138" fmla="*/ 1285402 h 3357396"/>
              <a:gd name="connsiteX139" fmla="*/ 2604304 w 3859699"/>
              <a:gd name="connsiteY139" fmla="*/ 1347176 h 3357396"/>
              <a:gd name="connsiteX140" fmla="*/ 2601937 w 3859699"/>
              <a:gd name="connsiteY140" fmla="*/ 1448794 h 3357396"/>
              <a:gd name="connsiteX141" fmla="*/ 2602657 w 3859699"/>
              <a:gd name="connsiteY141" fmla="*/ 1458266 h 3357396"/>
              <a:gd name="connsiteX142" fmla="*/ 2600906 w 3859699"/>
              <a:gd name="connsiteY142" fmla="*/ 1457133 h 3357396"/>
              <a:gd name="connsiteX143" fmla="*/ 2594317 w 3859699"/>
              <a:gd name="connsiteY143" fmla="*/ 1423466 h 3357396"/>
              <a:gd name="connsiteX144" fmla="*/ 2587728 w 3859699"/>
              <a:gd name="connsiteY144" fmla="*/ 1388358 h 3357396"/>
              <a:gd name="connsiteX145" fmla="*/ 2585257 w 3859699"/>
              <a:gd name="connsiteY145" fmla="*/ 1384961 h 3357396"/>
              <a:gd name="connsiteX146" fmla="*/ 2581346 w 3859699"/>
              <a:gd name="connsiteY146" fmla="*/ 1386506 h 3357396"/>
              <a:gd name="connsiteX147" fmla="*/ 2568373 w 3859699"/>
              <a:gd name="connsiteY147" fmla="*/ 1416672 h 3357396"/>
              <a:gd name="connsiteX148" fmla="*/ 2558077 w 3859699"/>
              <a:gd name="connsiteY148" fmla="*/ 1434586 h 3357396"/>
              <a:gd name="connsiteX149" fmla="*/ 2554782 w 3859699"/>
              <a:gd name="connsiteY149" fmla="*/ 1436440 h 3357396"/>
              <a:gd name="connsiteX150" fmla="*/ 2544487 w 3859699"/>
              <a:gd name="connsiteY150" fmla="*/ 1423879 h 3357396"/>
              <a:gd name="connsiteX151" fmla="*/ 2557768 w 3859699"/>
              <a:gd name="connsiteY151" fmla="*/ 1432116 h 3357396"/>
              <a:gd name="connsiteX152" fmla="*/ 2557768 w 3859699"/>
              <a:gd name="connsiteY152" fmla="*/ 1432012 h 3357396"/>
              <a:gd name="connsiteX153" fmla="*/ 2557767 w 3859699"/>
              <a:gd name="connsiteY153" fmla="*/ 1390830 h 3357396"/>
              <a:gd name="connsiteX154" fmla="*/ 2558591 w 3859699"/>
              <a:gd name="connsiteY154" fmla="*/ 1357574 h 3357396"/>
              <a:gd name="connsiteX155" fmla="*/ 2562607 w 3859699"/>
              <a:gd name="connsiteY155" fmla="*/ 1308362 h 3357396"/>
              <a:gd name="connsiteX156" fmla="*/ 2573932 w 3859699"/>
              <a:gd name="connsiteY156" fmla="*/ 1288388 h 3357396"/>
              <a:gd name="connsiteX157" fmla="*/ 2575991 w 3859699"/>
              <a:gd name="connsiteY157" fmla="*/ 1285402 h 3357396"/>
              <a:gd name="connsiteX158" fmla="*/ 2241795 w 3859699"/>
              <a:gd name="connsiteY158" fmla="*/ 1342749 h 3357396"/>
              <a:gd name="connsiteX159" fmla="*/ 2375638 w 3859699"/>
              <a:gd name="connsiteY159" fmla="*/ 1566782 h 3357396"/>
              <a:gd name="connsiteX160" fmla="*/ 2241795 w 3859699"/>
              <a:gd name="connsiteY160" fmla="*/ 1342852 h 3357396"/>
              <a:gd name="connsiteX161" fmla="*/ 2805776 w 3859699"/>
              <a:gd name="connsiteY161" fmla="*/ 1148029 h 3357396"/>
              <a:gd name="connsiteX162" fmla="*/ 2807952 w 3859699"/>
              <a:gd name="connsiteY162" fmla="*/ 1147956 h 3357396"/>
              <a:gd name="connsiteX163" fmla="*/ 2807952 w 3859699"/>
              <a:gd name="connsiteY163" fmla="*/ 1147853 h 3357396"/>
              <a:gd name="connsiteX164" fmla="*/ 2757709 w 3859699"/>
              <a:gd name="connsiteY164" fmla="*/ 1197067 h 3357396"/>
              <a:gd name="connsiteX165" fmla="*/ 2805776 w 3859699"/>
              <a:gd name="connsiteY165" fmla="*/ 1148029 h 3357396"/>
              <a:gd name="connsiteX166" fmla="*/ 1665749 w 3859699"/>
              <a:gd name="connsiteY166" fmla="*/ 1414840 h 3357396"/>
              <a:gd name="connsiteX167" fmla="*/ 1669976 w 3859699"/>
              <a:gd name="connsiteY167" fmla="*/ 1494919 h 3357396"/>
              <a:gd name="connsiteX168" fmla="*/ 1680272 w 3859699"/>
              <a:gd name="connsiteY168" fmla="*/ 1545264 h 3357396"/>
              <a:gd name="connsiteX169" fmla="*/ 1645988 w 3859699"/>
              <a:gd name="connsiteY169" fmla="*/ 1549074 h 3357396"/>
              <a:gd name="connsiteX170" fmla="*/ 1658652 w 3859699"/>
              <a:gd name="connsiteY170" fmla="*/ 1444471 h 3357396"/>
              <a:gd name="connsiteX171" fmla="*/ 1658652 w 3859699"/>
              <a:gd name="connsiteY171" fmla="*/ 1444367 h 3357396"/>
              <a:gd name="connsiteX172" fmla="*/ 1665749 w 3859699"/>
              <a:gd name="connsiteY172" fmla="*/ 1414840 h 3357396"/>
              <a:gd name="connsiteX173" fmla="*/ 2598950 w 3859699"/>
              <a:gd name="connsiteY173" fmla="*/ 1100802 h 3357396"/>
              <a:gd name="connsiteX174" fmla="*/ 2624071 w 3859699"/>
              <a:gd name="connsiteY174" fmla="*/ 1146103 h 3357396"/>
              <a:gd name="connsiteX175" fmla="*/ 2632823 w 3859699"/>
              <a:gd name="connsiteY175" fmla="*/ 1169165 h 3357396"/>
              <a:gd name="connsiteX176" fmla="*/ 2655988 w 3859699"/>
              <a:gd name="connsiteY176" fmla="*/ 1194903 h 3357396"/>
              <a:gd name="connsiteX177" fmla="*/ 2666284 w 3859699"/>
              <a:gd name="connsiteY177" fmla="*/ 1194080 h 3357396"/>
              <a:gd name="connsiteX178" fmla="*/ 2687492 w 3859699"/>
              <a:gd name="connsiteY178" fmla="*/ 1151148 h 3357396"/>
              <a:gd name="connsiteX179" fmla="*/ 2716835 w 3859699"/>
              <a:gd name="connsiteY179" fmla="*/ 1245455 h 3357396"/>
              <a:gd name="connsiteX180" fmla="*/ 2708907 w 3859699"/>
              <a:gd name="connsiteY180" fmla="*/ 1233101 h 3357396"/>
              <a:gd name="connsiteX181" fmla="*/ 2697517 w 3859699"/>
              <a:gd name="connsiteY181" fmla="*/ 1231504 h 3357396"/>
              <a:gd name="connsiteX182" fmla="*/ 2694287 w 3859699"/>
              <a:gd name="connsiteY182" fmla="*/ 1238352 h 3357396"/>
              <a:gd name="connsiteX183" fmla="*/ 2686256 w 3859699"/>
              <a:gd name="connsiteY183" fmla="*/ 1256370 h 3357396"/>
              <a:gd name="connsiteX184" fmla="*/ 2669063 w 3859699"/>
              <a:gd name="connsiteY184" fmla="*/ 1254001 h 3357396"/>
              <a:gd name="connsiteX185" fmla="*/ 2657674 w 3859699"/>
              <a:gd name="connsiteY185" fmla="*/ 1255618 h 3357396"/>
              <a:gd name="connsiteX186" fmla="*/ 2656605 w 3859699"/>
              <a:gd name="connsiteY186" fmla="*/ 1263473 h 3357396"/>
              <a:gd name="connsiteX187" fmla="*/ 2657635 w 3859699"/>
              <a:gd name="connsiteY187" fmla="*/ 1266459 h 3357396"/>
              <a:gd name="connsiteX188" fmla="*/ 2655473 w 3859699"/>
              <a:gd name="connsiteY188" fmla="*/ 1268724 h 3357396"/>
              <a:gd name="connsiteX189" fmla="*/ 2629322 w 3859699"/>
              <a:gd name="connsiteY189" fmla="*/ 1293536 h 3357396"/>
              <a:gd name="connsiteX190" fmla="*/ 2628704 w 3859699"/>
              <a:gd name="connsiteY190" fmla="*/ 1210142 h 3357396"/>
              <a:gd name="connsiteX191" fmla="*/ 2624381 w 3859699"/>
              <a:gd name="connsiteY191" fmla="*/ 1199846 h 3357396"/>
              <a:gd name="connsiteX192" fmla="*/ 2621085 w 3859699"/>
              <a:gd name="connsiteY192" fmla="*/ 1199126 h 3357396"/>
              <a:gd name="connsiteX193" fmla="*/ 2613878 w 3859699"/>
              <a:gd name="connsiteY193" fmla="*/ 1203552 h 3357396"/>
              <a:gd name="connsiteX194" fmla="*/ 2598847 w 3859699"/>
              <a:gd name="connsiteY194" fmla="*/ 1224143 h 3357396"/>
              <a:gd name="connsiteX195" fmla="*/ 2594419 w 3859699"/>
              <a:gd name="connsiteY195" fmla="*/ 1229497 h 3357396"/>
              <a:gd name="connsiteX196" fmla="*/ 2592670 w 3859699"/>
              <a:gd name="connsiteY196" fmla="*/ 1155780 h 3357396"/>
              <a:gd name="connsiteX197" fmla="*/ 2592670 w 3859699"/>
              <a:gd name="connsiteY197" fmla="*/ 1155678 h 3357396"/>
              <a:gd name="connsiteX198" fmla="*/ 2598950 w 3859699"/>
              <a:gd name="connsiteY198" fmla="*/ 1100802 h 3357396"/>
              <a:gd name="connsiteX199" fmla="*/ 2393346 w 3859699"/>
              <a:gd name="connsiteY199" fmla="*/ 1158355 h 3357396"/>
              <a:gd name="connsiteX200" fmla="*/ 2398700 w 3859699"/>
              <a:gd name="connsiteY200" fmla="*/ 1160208 h 3357396"/>
              <a:gd name="connsiteX201" fmla="*/ 2423822 w 3859699"/>
              <a:gd name="connsiteY201" fmla="*/ 1172048 h 3357396"/>
              <a:gd name="connsiteX202" fmla="*/ 2467578 w 3859699"/>
              <a:gd name="connsiteY202" fmla="*/ 1259664 h 3357396"/>
              <a:gd name="connsiteX203" fmla="*/ 2534191 w 3859699"/>
              <a:gd name="connsiteY203" fmla="*/ 1430364 h 3357396"/>
              <a:gd name="connsiteX204" fmla="*/ 2532750 w 3859699"/>
              <a:gd name="connsiteY204" fmla="*/ 1436337 h 3357396"/>
              <a:gd name="connsiteX205" fmla="*/ 2532750 w 3859699"/>
              <a:gd name="connsiteY205" fmla="*/ 1436233 h 3357396"/>
              <a:gd name="connsiteX206" fmla="*/ 2524512 w 3859699"/>
              <a:gd name="connsiteY206" fmla="*/ 1445602 h 3357396"/>
              <a:gd name="connsiteX207" fmla="*/ 2393346 w 3859699"/>
              <a:gd name="connsiteY207" fmla="*/ 1158355 h 3357396"/>
              <a:gd name="connsiteX208" fmla="*/ 2769136 w 3859699"/>
              <a:gd name="connsiteY208" fmla="*/ 957385 h 3357396"/>
              <a:gd name="connsiteX209" fmla="*/ 2776137 w 3859699"/>
              <a:gd name="connsiteY209" fmla="*/ 1087006 h 3357396"/>
              <a:gd name="connsiteX210" fmla="*/ 2767592 w 3859699"/>
              <a:gd name="connsiteY210" fmla="*/ 1099670 h 3357396"/>
              <a:gd name="connsiteX211" fmla="*/ 2763577 w 3859699"/>
              <a:gd name="connsiteY211" fmla="*/ 1099670 h 3357396"/>
              <a:gd name="connsiteX212" fmla="*/ 2769136 w 3859699"/>
              <a:gd name="connsiteY212" fmla="*/ 1118304 h 3357396"/>
              <a:gd name="connsiteX213" fmla="*/ 2744015 w 3859699"/>
              <a:gd name="connsiteY213" fmla="*/ 1168960 h 3357396"/>
              <a:gd name="connsiteX214" fmla="*/ 2769136 w 3859699"/>
              <a:gd name="connsiteY214" fmla="*/ 957487 h 3357396"/>
              <a:gd name="connsiteX215" fmla="*/ 808131 w 3859699"/>
              <a:gd name="connsiteY215" fmla="*/ 1516642 h 3357396"/>
              <a:gd name="connsiteX216" fmla="*/ 1494745 w 3859699"/>
              <a:gd name="connsiteY216" fmla="*/ 1557825 h 3357396"/>
              <a:gd name="connsiteX217" fmla="*/ 1384274 w 3859699"/>
              <a:gd name="connsiteY217" fmla="*/ 1570076 h 3357396"/>
              <a:gd name="connsiteX218" fmla="*/ 1343606 w 3859699"/>
              <a:gd name="connsiteY218" fmla="*/ 1570694 h 3357396"/>
              <a:gd name="connsiteX219" fmla="*/ 1207395 w 3859699"/>
              <a:gd name="connsiteY219" fmla="*/ 1561119 h 3357396"/>
              <a:gd name="connsiteX220" fmla="*/ 985010 w 3859699"/>
              <a:gd name="connsiteY220" fmla="*/ 1546499 h 3357396"/>
              <a:gd name="connsiteX221" fmla="*/ 985009 w 3859699"/>
              <a:gd name="connsiteY221" fmla="*/ 1548558 h 3357396"/>
              <a:gd name="connsiteX222" fmla="*/ 954843 w 3859699"/>
              <a:gd name="connsiteY222" fmla="*/ 1534866 h 3357396"/>
              <a:gd name="connsiteX223" fmla="*/ 1627147 w 3859699"/>
              <a:gd name="connsiteY223" fmla="*/ 1234645 h 3357396"/>
              <a:gd name="connsiteX224" fmla="*/ 1613763 w 3859699"/>
              <a:gd name="connsiteY224" fmla="*/ 1488638 h 3357396"/>
              <a:gd name="connsiteX225" fmla="*/ 1627147 w 3859699"/>
              <a:gd name="connsiteY225" fmla="*/ 1234748 h 3357396"/>
              <a:gd name="connsiteX226" fmla="*/ 1735730 w 3859699"/>
              <a:gd name="connsiteY226" fmla="*/ 943844 h 3357396"/>
              <a:gd name="connsiteX227" fmla="*/ 1741017 w 3859699"/>
              <a:gd name="connsiteY227" fmla="*/ 946573 h 3357396"/>
              <a:gd name="connsiteX228" fmla="*/ 1743692 w 3859699"/>
              <a:gd name="connsiteY228" fmla="*/ 1404112 h 3357396"/>
              <a:gd name="connsiteX229" fmla="*/ 1743693 w 3859699"/>
              <a:gd name="connsiteY229" fmla="*/ 1413789 h 3357396"/>
              <a:gd name="connsiteX230" fmla="*/ 1745444 w 3859699"/>
              <a:gd name="connsiteY230" fmla="*/ 1582637 h 3357396"/>
              <a:gd name="connsiteX231" fmla="*/ 1740810 w 3859699"/>
              <a:gd name="connsiteY231" fmla="*/ 1589329 h 3357396"/>
              <a:gd name="connsiteX232" fmla="*/ 1737310 w 3859699"/>
              <a:gd name="connsiteY232" fmla="*/ 1590153 h 3357396"/>
              <a:gd name="connsiteX233" fmla="*/ 1732676 w 3859699"/>
              <a:gd name="connsiteY233" fmla="*/ 1588712 h 3357396"/>
              <a:gd name="connsiteX234" fmla="*/ 1698702 w 3859699"/>
              <a:gd name="connsiteY234" fmla="*/ 1293330 h 3357396"/>
              <a:gd name="connsiteX235" fmla="*/ 1698701 w 3859699"/>
              <a:gd name="connsiteY235" fmla="*/ 1293227 h 3357396"/>
              <a:gd name="connsiteX236" fmla="*/ 1718778 w 3859699"/>
              <a:gd name="connsiteY236" fmla="*/ 1051281 h 3357396"/>
              <a:gd name="connsiteX237" fmla="*/ 1726808 w 3859699"/>
              <a:gd name="connsiteY237" fmla="*/ 951103 h 3357396"/>
              <a:gd name="connsiteX238" fmla="*/ 1735730 w 3859699"/>
              <a:gd name="connsiteY238" fmla="*/ 943844 h 3357396"/>
              <a:gd name="connsiteX239" fmla="*/ 1594716 w 3859699"/>
              <a:gd name="connsiteY239" fmla="*/ 939264 h 3357396"/>
              <a:gd name="connsiteX240" fmla="*/ 1597290 w 3859699"/>
              <a:gd name="connsiteY240" fmla="*/ 1349956 h 3357396"/>
              <a:gd name="connsiteX241" fmla="*/ 1597290 w 3859699"/>
              <a:gd name="connsiteY241" fmla="*/ 1349853 h 3357396"/>
              <a:gd name="connsiteX242" fmla="*/ 1593069 w 3859699"/>
              <a:gd name="connsiteY242" fmla="*/ 1197272 h 3357396"/>
              <a:gd name="connsiteX243" fmla="*/ 1594716 w 3859699"/>
              <a:gd name="connsiteY243" fmla="*/ 939264 h 3357396"/>
              <a:gd name="connsiteX244" fmla="*/ 1513792 w 3859699"/>
              <a:gd name="connsiteY244" fmla="*/ 661283 h 3357396"/>
              <a:gd name="connsiteX245" fmla="*/ 1529646 w 3859699"/>
              <a:gd name="connsiteY245" fmla="*/ 797597 h 3357396"/>
              <a:gd name="connsiteX246" fmla="*/ 1537678 w 3859699"/>
              <a:gd name="connsiteY246" fmla="*/ 804494 h 3357396"/>
              <a:gd name="connsiteX247" fmla="*/ 1545708 w 3859699"/>
              <a:gd name="connsiteY247" fmla="*/ 797597 h 3357396"/>
              <a:gd name="connsiteX248" fmla="*/ 1548076 w 3859699"/>
              <a:gd name="connsiteY248" fmla="*/ 780609 h 3357396"/>
              <a:gd name="connsiteX249" fmla="*/ 1545502 w 3859699"/>
              <a:gd name="connsiteY249" fmla="*/ 870490 h 3357396"/>
              <a:gd name="connsiteX250" fmla="*/ 1544267 w 3859699"/>
              <a:gd name="connsiteY250" fmla="*/ 870489 h 3357396"/>
              <a:gd name="connsiteX251" fmla="*/ 1533972 w 3859699"/>
              <a:gd name="connsiteY251" fmla="*/ 1008965 h 3357396"/>
              <a:gd name="connsiteX252" fmla="*/ 1526662 w 3859699"/>
              <a:gd name="connsiteY252" fmla="*/ 880167 h 3357396"/>
              <a:gd name="connsiteX253" fmla="*/ 1513792 w 3859699"/>
              <a:gd name="connsiteY253" fmla="*/ 661283 h 3357396"/>
              <a:gd name="connsiteX254" fmla="*/ 1135016 w 3859699"/>
              <a:gd name="connsiteY254" fmla="*/ 705451 h 3357396"/>
              <a:gd name="connsiteX255" fmla="*/ 1235914 w 3859699"/>
              <a:gd name="connsiteY255" fmla="*/ 944206 h 3357396"/>
              <a:gd name="connsiteX256" fmla="*/ 1332589 w 3859699"/>
              <a:gd name="connsiteY256" fmla="*/ 1174725 h 3357396"/>
              <a:gd name="connsiteX257" fmla="*/ 1135016 w 3859699"/>
              <a:gd name="connsiteY257" fmla="*/ 705451 h 3357396"/>
              <a:gd name="connsiteX258" fmla="*/ 308176 w 3859699"/>
              <a:gd name="connsiteY258" fmla="*/ 823130 h 3357396"/>
              <a:gd name="connsiteX259" fmla="*/ 552181 w 3859699"/>
              <a:gd name="connsiteY259" fmla="*/ 1003097 h 3357396"/>
              <a:gd name="connsiteX260" fmla="*/ 998702 w 3859699"/>
              <a:gd name="connsiteY260" fmla="*/ 1305788 h 3357396"/>
              <a:gd name="connsiteX261" fmla="*/ 836443 w 3859699"/>
              <a:gd name="connsiteY261" fmla="*/ 1214261 h 3357396"/>
              <a:gd name="connsiteX262" fmla="*/ 827899 w 3859699"/>
              <a:gd name="connsiteY262" fmla="*/ 1208289 h 3357396"/>
              <a:gd name="connsiteX263" fmla="*/ 764786 w 3859699"/>
              <a:gd name="connsiteY263" fmla="*/ 1166076 h 3357396"/>
              <a:gd name="connsiteX264" fmla="*/ 308176 w 3859699"/>
              <a:gd name="connsiteY264" fmla="*/ 823130 h 3357396"/>
              <a:gd name="connsiteX265" fmla="*/ 1555284 w 3859699"/>
              <a:gd name="connsiteY265" fmla="*/ 71961 h 3357396"/>
              <a:gd name="connsiteX266" fmla="*/ 1557137 w 3859699"/>
              <a:gd name="connsiteY266" fmla="*/ 256252 h 3357396"/>
              <a:gd name="connsiteX267" fmla="*/ 1557754 w 3859699"/>
              <a:gd name="connsiteY267" fmla="*/ 373211 h 3357396"/>
              <a:gd name="connsiteX268" fmla="*/ 1551166 w 3859699"/>
              <a:gd name="connsiteY268" fmla="*/ 289405 h 3357396"/>
              <a:gd name="connsiteX269" fmla="*/ 1542825 w 3859699"/>
              <a:gd name="connsiteY269" fmla="*/ 282095 h 3357396"/>
              <a:gd name="connsiteX270" fmla="*/ 1534898 w 3859699"/>
              <a:gd name="connsiteY270" fmla="*/ 289919 h 3357396"/>
              <a:gd name="connsiteX271" fmla="*/ 1536957 w 3859699"/>
              <a:gd name="connsiteY271" fmla="*/ 481830 h 3357396"/>
              <a:gd name="connsiteX272" fmla="*/ 1536956 w 3859699"/>
              <a:gd name="connsiteY272" fmla="*/ 728925 h 3357396"/>
              <a:gd name="connsiteX273" fmla="*/ 1555284 w 3859699"/>
              <a:gd name="connsiteY273" fmla="*/ 71961 h 3357396"/>
              <a:gd name="connsiteX274" fmla="*/ 693540 w 3859699"/>
              <a:gd name="connsiteY274" fmla="*/ 231441 h 3357396"/>
              <a:gd name="connsiteX275" fmla="*/ 689834 w 3859699"/>
              <a:gd name="connsiteY275" fmla="*/ 238235 h 3357396"/>
              <a:gd name="connsiteX276" fmla="*/ 689834 w 3859699"/>
              <a:gd name="connsiteY276" fmla="*/ 269122 h 3357396"/>
              <a:gd name="connsiteX277" fmla="*/ 690658 w 3859699"/>
              <a:gd name="connsiteY277" fmla="*/ 272623 h 3357396"/>
              <a:gd name="connsiteX278" fmla="*/ 721338 w 3859699"/>
              <a:gd name="connsiteY278" fmla="*/ 333469 h 3357396"/>
              <a:gd name="connsiteX279" fmla="*/ 1034016 w 3859699"/>
              <a:gd name="connsiteY279" fmla="*/ 1003303 h 3357396"/>
              <a:gd name="connsiteX280" fmla="*/ 1051313 w 3859699"/>
              <a:gd name="connsiteY280" fmla="*/ 1031924 h 3357396"/>
              <a:gd name="connsiteX281" fmla="*/ 1053268 w 3859699"/>
              <a:gd name="connsiteY281" fmla="*/ 1034190 h 3357396"/>
              <a:gd name="connsiteX282" fmla="*/ 1161578 w 3859699"/>
              <a:gd name="connsiteY282" fmla="*/ 1158458 h 3357396"/>
              <a:gd name="connsiteX283" fmla="*/ 1270609 w 3859699"/>
              <a:gd name="connsiteY283" fmla="*/ 1279740 h 3357396"/>
              <a:gd name="connsiteX284" fmla="*/ 1278434 w 3859699"/>
              <a:gd name="connsiteY284" fmla="*/ 1273769 h 3357396"/>
              <a:gd name="connsiteX285" fmla="*/ 1281831 w 3859699"/>
              <a:gd name="connsiteY285" fmla="*/ 1261620 h 3357396"/>
              <a:gd name="connsiteX286" fmla="*/ 1281831 w 3859699"/>
              <a:gd name="connsiteY286" fmla="*/ 1256781 h 3357396"/>
              <a:gd name="connsiteX287" fmla="*/ 1209762 w 3859699"/>
              <a:gd name="connsiteY287" fmla="*/ 1142912 h 3357396"/>
              <a:gd name="connsiteX288" fmla="*/ 1169403 w 3859699"/>
              <a:gd name="connsiteY288" fmla="*/ 1088448 h 3357396"/>
              <a:gd name="connsiteX289" fmla="*/ 926530 w 3859699"/>
              <a:gd name="connsiteY289" fmla="*/ 711629 h 3357396"/>
              <a:gd name="connsiteX290" fmla="*/ 893173 w 3859699"/>
              <a:gd name="connsiteY290" fmla="*/ 654487 h 3357396"/>
              <a:gd name="connsiteX291" fmla="*/ 769625 w 3859699"/>
              <a:gd name="connsiteY291" fmla="*/ 374961 h 3357396"/>
              <a:gd name="connsiteX292" fmla="*/ 701262 w 3859699"/>
              <a:gd name="connsiteY292" fmla="*/ 230822 h 3357396"/>
              <a:gd name="connsiteX293" fmla="*/ 693540 w 3859699"/>
              <a:gd name="connsiteY293" fmla="*/ 231441 h 3357396"/>
              <a:gd name="connsiteX294" fmla="*/ 233327 w 3859699"/>
              <a:gd name="connsiteY294" fmla="*/ 166165 h 3357396"/>
              <a:gd name="connsiteX295" fmla="*/ 229311 w 3859699"/>
              <a:gd name="connsiteY295" fmla="*/ 176461 h 3357396"/>
              <a:gd name="connsiteX296" fmla="*/ 840047 w 3859699"/>
              <a:gd name="connsiteY296" fmla="*/ 1042735 h 3357396"/>
              <a:gd name="connsiteX297" fmla="*/ 870934 w 3859699"/>
              <a:gd name="connsiteY297" fmla="*/ 1075886 h 3357396"/>
              <a:gd name="connsiteX298" fmla="*/ 404130 w 3859699"/>
              <a:gd name="connsiteY298" fmla="*/ 528880 h 3357396"/>
              <a:gd name="connsiteX299" fmla="*/ 232503 w 3859699"/>
              <a:gd name="connsiteY299" fmla="*/ 305466 h 3357396"/>
              <a:gd name="connsiteX300" fmla="*/ 221060 w 3859699"/>
              <a:gd name="connsiteY300" fmla="*/ 304286 h 3357396"/>
              <a:gd name="connsiteX301" fmla="*/ 218809 w 3859699"/>
              <a:gd name="connsiteY301" fmla="*/ 314011 h 3357396"/>
              <a:gd name="connsiteX302" fmla="*/ 1074890 w 3859699"/>
              <a:gd name="connsiteY302" fmla="*/ 1319481 h 3357396"/>
              <a:gd name="connsiteX303" fmla="*/ 196160 w 3859699"/>
              <a:gd name="connsiteY303" fmla="*/ 477814 h 3357396"/>
              <a:gd name="connsiteX304" fmla="*/ 83525 w 3859699"/>
              <a:gd name="connsiteY304" fmla="*/ 338103 h 3357396"/>
              <a:gd name="connsiteX305" fmla="*/ 74774 w 3859699"/>
              <a:gd name="connsiteY305" fmla="*/ 335529 h 3357396"/>
              <a:gd name="connsiteX306" fmla="*/ 64478 w 3859699"/>
              <a:gd name="connsiteY306" fmla="*/ 345825 h 3357396"/>
              <a:gd name="connsiteX307" fmla="*/ 438415 w 3859699"/>
              <a:gd name="connsiteY307" fmla="*/ 848456 h 3357396"/>
              <a:gd name="connsiteX308" fmla="*/ 521913 w 3859699"/>
              <a:gd name="connsiteY308" fmla="*/ 947501 h 3357396"/>
              <a:gd name="connsiteX309" fmla="*/ 343387 w 3859699"/>
              <a:gd name="connsiteY309" fmla="*/ 803362 h 3357396"/>
              <a:gd name="connsiteX310" fmla="*/ 59331 w 3859699"/>
              <a:gd name="connsiteY310" fmla="*/ 584477 h 3357396"/>
              <a:gd name="connsiteX311" fmla="*/ 49035 w 3859699"/>
              <a:gd name="connsiteY311" fmla="*/ 585918 h 3357396"/>
              <a:gd name="connsiteX312" fmla="*/ 49035 w 3859699"/>
              <a:gd name="connsiteY312" fmla="*/ 596214 h 3357396"/>
              <a:gd name="connsiteX313" fmla="*/ 1343606 w 3859699"/>
              <a:gd name="connsiteY313" fmla="*/ 1459811 h 3357396"/>
              <a:gd name="connsiteX314" fmla="*/ 1356784 w 3859699"/>
              <a:gd name="connsiteY314" fmla="*/ 1471856 h 3357396"/>
              <a:gd name="connsiteX315" fmla="*/ 1358329 w 3859699"/>
              <a:gd name="connsiteY315" fmla="*/ 1474018 h 3357396"/>
              <a:gd name="connsiteX316" fmla="*/ 39151 w 3859699"/>
              <a:gd name="connsiteY316" fmla="*/ 853089 h 3357396"/>
              <a:gd name="connsiteX317" fmla="*/ 14853 w 3859699"/>
              <a:gd name="connsiteY317" fmla="*/ 837544 h 3357396"/>
              <a:gd name="connsiteX318" fmla="*/ 5999 w 3859699"/>
              <a:gd name="connsiteY318" fmla="*/ 837544 h 3357396"/>
              <a:gd name="connsiteX319" fmla="*/ 234 w 3859699"/>
              <a:gd name="connsiteY319" fmla="*/ 851134 h 3357396"/>
              <a:gd name="connsiteX320" fmla="*/ 1236428 w 3859699"/>
              <a:gd name="connsiteY320" fmla="*/ 1489462 h 3357396"/>
              <a:gd name="connsiteX321" fmla="*/ 532826 w 3859699"/>
              <a:gd name="connsiteY321" fmla="*/ 1384035 h 3357396"/>
              <a:gd name="connsiteX322" fmla="*/ 384878 w 3859699"/>
              <a:gd name="connsiteY322" fmla="*/ 1345323 h 3357396"/>
              <a:gd name="connsiteX323" fmla="*/ 377054 w 3859699"/>
              <a:gd name="connsiteY323" fmla="*/ 1347485 h 3357396"/>
              <a:gd name="connsiteX324" fmla="*/ 374994 w 3859699"/>
              <a:gd name="connsiteY324" fmla="*/ 1355310 h 3357396"/>
              <a:gd name="connsiteX325" fmla="*/ 631766 w 3859699"/>
              <a:gd name="connsiteY325" fmla="*/ 1464753 h 3357396"/>
              <a:gd name="connsiteX326" fmla="*/ 771685 w 3859699"/>
              <a:gd name="connsiteY326" fmla="*/ 1514171 h 3357396"/>
              <a:gd name="connsiteX327" fmla="*/ 781979 w 3859699"/>
              <a:gd name="connsiteY327" fmla="*/ 1520246 h 3357396"/>
              <a:gd name="connsiteX328" fmla="*/ 453446 w 3859699"/>
              <a:gd name="connsiteY328" fmla="*/ 1533733 h 3357396"/>
              <a:gd name="connsiteX329" fmla="*/ 198527 w 3859699"/>
              <a:gd name="connsiteY329" fmla="*/ 1547941 h 3357396"/>
              <a:gd name="connsiteX330" fmla="*/ 198527 w 3859699"/>
              <a:gd name="connsiteY330" fmla="*/ 1558237 h 3357396"/>
              <a:gd name="connsiteX331" fmla="*/ 205014 w 3859699"/>
              <a:gd name="connsiteY331" fmla="*/ 1562253 h 3357396"/>
              <a:gd name="connsiteX332" fmla="*/ 937752 w 3859699"/>
              <a:gd name="connsiteY332" fmla="*/ 1578313 h 3357396"/>
              <a:gd name="connsiteX333" fmla="*/ 1291510 w 3859699"/>
              <a:gd name="connsiteY333" fmla="*/ 1584490 h 3357396"/>
              <a:gd name="connsiteX334" fmla="*/ 1281214 w 3859699"/>
              <a:gd name="connsiteY334" fmla="*/ 1586344 h 3357396"/>
              <a:gd name="connsiteX335" fmla="*/ 1190510 w 3859699"/>
              <a:gd name="connsiteY335" fmla="*/ 1609611 h 3357396"/>
              <a:gd name="connsiteX336" fmla="*/ 1186288 w 3859699"/>
              <a:gd name="connsiteY336" fmla="*/ 1615686 h 3357396"/>
              <a:gd name="connsiteX337" fmla="*/ 645357 w 3859699"/>
              <a:gd name="connsiteY337" fmla="*/ 1592933 h 3357396"/>
              <a:gd name="connsiteX338" fmla="*/ 635171 w 3859699"/>
              <a:gd name="connsiteY338" fmla="*/ 1598277 h 3357396"/>
              <a:gd name="connsiteX339" fmla="*/ 637841 w 3859699"/>
              <a:gd name="connsiteY339" fmla="*/ 1607038 h 3357396"/>
              <a:gd name="connsiteX340" fmla="*/ 1208630 w 3859699"/>
              <a:gd name="connsiteY340" fmla="*/ 1660679 h 3357396"/>
              <a:gd name="connsiteX341" fmla="*/ 296336 w 3859699"/>
              <a:gd name="connsiteY341" fmla="*/ 1765693 h 3357396"/>
              <a:gd name="connsiteX342" fmla="*/ 288821 w 3859699"/>
              <a:gd name="connsiteY342" fmla="*/ 1770326 h 3357396"/>
              <a:gd name="connsiteX343" fmla="*/ 290158 w 3859699"/>
              <a:gd name="connsiteY343" fmla="*/ 1788447 h 3357396"/>
              <a:gd name="connsiteX344" fmla="*/ 1306130 w 3859699"/>
              <a:gd name="connsiteY344" fmla="*/ 1694756 h 3357396"/>
              <a:gd name="connsiteX345" fmla="*/ 1464991 w 3859699"/>
              <a:gd name="connsiteY345" fmla="*/ 1671179 h 3357396"/>
              <a:gd name="connsiteX346" fmla="*/ 1082612 w 3859699"/>
              <a:gd name="connsiteY346" fmla="*/ 1815318 h 3357396"/>
              <a:gd name="connsiteX347" fmla="*/ 197189 w 3859699"/>
              <a:gd name="connsiteY347" fmla="*/ 2194712 h 3357396"/>
              <a:gd name="connsiteX348" fmla="*/ 193894 w 3859699"/>
              <a:gd name="connsiteY348" fmla="*/ 2205007 h 3357396"/>
              <a:gd name="connsiteX349" fmla="*/ 204190 w 3859699"/>
              <a:gd name="connsiteY349" fmla="*/ 2209537 h 3357396"/>
              <a:gd name="connsiteX350" fmla="*/ 1027016 w 3859699"/>
              <a:gd name="connsiteY350" fmla="*/ 1897683 h 3357396"/>
              <a:gd name="connsiteX351" fmla="*/ 1411557 w 3859699"/>
              <a:gd name="connsiteY351" fmla="*/ 1740263 h 3357396"/>
              <a:gd name="connsiteX352" fmla="*/ 987687 w 3859699"/>
              <a:gd name="connsiteY352" fmla="*/ 1956472 h 3357396"/>
              <a:gd name="connsiteX353" fmla="*/ 450254 w 3859699"/>
              <a:gd name="connsiteY353" fmla="*/ 2242483 h 3357396"/>
              <a:gd name="connsiteX354" fmla="*/ 448146 w 3859699"/>
              <a:gd name="connsiteY354" fmla="*/ 2253790 h 3357396"/>
              <a:gd name="connsiteX355" fmla="*/ 456741 w 3859699"/>
              <a:gd name="connsiteY355" fmla="*/ 2257104 h 3357396"/>
              <a:gd name="connsiteX356" fmla="*/ 932605 w 3859699"/>
              <a:gd name="connsiteY356" fmla="*/ 2025349 h 3357396"/>
              <a:gd name="connsiteX357" fmla="*/ 1600482 w 3859699"/>
              <a:gd name="connsiteY357" fmla="*/ 1713804 h 3357396"/>
              <a:gd name="connsiteX358" fmla="*/ 1695921 w 3859699"/>
              <a:gd name="connsiteY358" fmla="*/ 1723584 h 3357396"/>
              <a:gd name="connsiteX359" fmla="*/ 1929426 w 3859699"/>
              <a:gd name="connsiteY359" fmla="*/ 1782887 h 3357396"/>
              <a:gd name="connsiteX360" fmla="*/ 1961960 w 3859699"/>
              <a:gd name="connsiteY360" fmla="*/ 1860001 h 3357396"/>
              <a:gd name="connsiteX361" fmla="*/ 2053901 w 3859699"/>
              <a:gd name="connsiteY361" fmla="*/ 2064163 h 3357396"/>
              <a:gd name="connsiteX362" fmla="*/ 1902658 w 3859699"/>
              <a:gd name="connsiteY362" fmla="*/ 1994873 h 3357396"/>
              <a:gd name="connsiteX363" fmla="*/ 1691700 w 3859699"/>
              <a:gd name="connsiteY363" fmla="*/ 1913127 h 3357396"/>
              <a:gd name="connsiteX364" fmla="*/ 1682726 w 3859699"/>
              <a:gd name="connsiteY364" fmla="*/ 1920321 h 3357396"/>
              <a:gd name="connsiteX365" fmla="*/ 1685832 w 3859699"/>
              <a:gd name="connsiteY365" fmla="*/ 1927644 h 3357396"/>
              <a:gd name="connsiteX366" fmla="*/ 2036707 w 3859699"/>
              <a:gd name="connsiteY366" fmla="*/ 2094124 h 3357396"/>
              <a:gd name="connsiteX367" fmla="*/ 1211101 w 3859699"/>
              <a:gd name="connsiteY367" fmla="*/ 2345543 h 3357396"/>
              <a:gd name="connsiteX368" fmla="*/ 1211822 w 3859699"/>
              <a:gd name="connsiteY368" fmla="*/ 2355118 h 3357396"/>
              <a:gd name="connsiteX369" fmla="*/ 1221191 w 3859699"/>
              <a:gd name="connsiteY369" fmla="*/ 2357382 h 3357396"/>
              <a:gd name="connsiteX370" fmla="*/ 2035059 w 3859699"/>
              <a:gd name="connsiteY370" fmla="*/ 2144675 h 3357396"/>
              <a:gd name="connsiteX371" fmla="*/ 1368521 w 3859699"/>
              <a:gd name="connsiteY371" fmla="*/ 2622289 h 3357396"/>
              <a:gd name="connsiteX372" fmla="*/ 1366771 w 3859699"/>
              <a:gd name="connsiteY372" fmla="*/ 2630216 h 3357396"/>
              <a:gd name="connsiteX373" fmla="*/ 1372639 w 3859699"/>
              <a:gd name="connsiteY373" fmla="*/ 2635673 h 3357396"/>
              <a:gd name="connsiteX374" fmla="*/ 1693862 w 3859699"/>
              <a:gd name="connsiteY374" fmla="*/ 2410611 h 3357396"/>
              <a:gd name="connsiteX375" fmla="*/ 2110731 w 3859699"/>
              <a:gd name="connsiteY375" fmla="*/ 2164443 h 3357396"/>
              <a:gd name="connsiteX376" fmla="*/ 2110731 w 3859699"/>
              <a:gd name="connsiteY376" fmla="*/ 2169178 h 3357396"/>
              <a:gd name="connsiteX377" fmla="*/ 2056165 w 3859699"/>
              <a:gd name="connsiteY377" fmla="*/ 2194094 h 3357396"/>
              <a:gd name="connsiteX378" fmla="*/ 2006334 w 3859699"/>
              <a:gd name="connsiteY378" fmla="*/ 2223951 h 3357396"/>
              <a:gd name="connsiteX379" fmla="*/ 2009628 w 3859699"/>
              <a:gd name="connsiteY379" fmla="*/ 2238365 h 3357396"/>
              <a:gd name="connsiteX380" fmla="*/ 2035574 w 3859699"/>
              <a:gd name="connsiteY380" fmla="*/ 2238879 h 3357396"/>
              <a:gd name="connsiteX381" fmla="*/ 2070888 w 3859699"/>
              <a:gd name="connsiteY381" fmla="*/ 2232702 h 3357396"/>
              <a:gd name="connsiteX382" fmla="*/ 2076550 w 3859699"/>
              <a:gd name="connsiteY382" fmla="*/ 2246292 h 3357396"/>
              <a:gd name="connsiteX383" fmla="*/ 2149340 w 3859699"/>
              <a:gd name="connsiteY383" fmla="*/ 2213758 h 3357396"/>
              <a:gd name="connsiteX384" fmla="*/ 2163651 w 3859699"/>
              <a:gd name="connsiteY384" fmla="*/ 2203463 h 3357396"/>
              <a:gd name="connsiteX385" fmla="*/ 2187125 w 3859699"/>
              <a:gd name="connsiteY385" fmla="*/ 2207170 h 3357396"/>
              <a:gd name="connsiteX386" fmla="*/ 2188052 w 3859699"/>
              <a:gd name="connsiteY386" fmla="*/ 2186579 h 3357396"/>
              <a:gd name="connsiteX387" fmla="*/ 2188052 w 3859699"/>
              <a:gd name="connsiteY387" fmla="*/ 2153529 h 3357396"/>
              <a:gd name="connsiteX388" fmla="*/ 2263210 w 3859699"/>
              <a:gd name="connsiteY388" fmla="*/ 2138600 h 3357396"/>
              <a:gd name="connsiteX389" fmla="*/ 2216056 w 3859699"/>
              <a:gd name="connsiteY389" fmla="*/ 2173194 h 3357396"/>
              <a:gd name="connsiteX390" fmla="*/ 2220483 w 3859699"/>
              <a:gd name="connsiteY390" fmla="*/ 2186063 h 3357396"/>
              <a:gd name="connsiteX391" fmla="*/ 2274227 w 3859699"/>
              <a:gd name="connsiteY391" fmla="*/ 2184211 h 3357396"/>
              <a:gd name="connsiteX392" fmla="*/ 2260430 w 3859699"/>
              <a:gd name="connsiteY392" fmla="*/ 2209022 h 3357396"/>
              <a:gd name="connsiteX393" fmla="*/ 2340735 w 3859699"/>
              <a:gd name="connsiteY393" fmla="*/ 2173708 h 3357396"/>
              <a:gd name="connsiteX394" fmla="*/ 2537382 w 3859699"/>
              <a:gd name="connsiteY394" fmla="*/ 2068076 h 3357396"/>
              <a:gd name="connsiteX395" fmla="*/ 1780037 w 3859699"/>
              <a:gd name="connsiteY395" fmla="*/ 2626407 h 3357396"/>
              <a:gd name="connsiteX396" fmla="*/ 1780964 w 3859699"/>
              <a:gd name="connsiteY396" fmla="*/ 2636703 h 3357396"/>
              <a:gd name="connsiteX397" fmla="*/ 1791259 w 3859699"/>
              <a:gd name="connsiteY397" fmla="*/ 2637732 h 3357396"/>
              <a:gd name="connsiteX398" fmla="*/ 2055958 w 3859699"/>
              <a:gd name="connsiteY398" fmla="*/ 2441189 h 3357396"/>
              <a:gd name="connsiteX399" fmla="*/ 2614290 w 3859699"/>
              <a:gd name="connsiteY399" fmla="*/ 2080842 h 3357396"/>
              <a:gd name="connsiteX400" fmla="*/ 2123087 w 3859699"/>
              <a:gd name="connsiteY400" fmla="*/ 2544145 h 3357396"/>
              <a:gd name="connsiteX401" fmla="*/ 2031662 w 3859699"/>
              <a:gd name="connsiteY401" fmla="*/ 2615287 h 3357396"/>
              <a:gd name="connsiteX402" fmla="*/ 2029911 w 3859699"/>
              <a:gd name="connsiteY402" fmla="*/ 2623833 h 3357396"/>
              <a:gd name="connsiteX403" fmla="*/ 2037015 w 3859699"/>
              <a:gd name="connsiteY403" fmla="*/ 2628981 h 3357396"/>
              <a:gd name="connsiteX404" fmla="*/ 2038148 w 3859699"/>
              <a:gd name="connsiteY404" fmla="*/ 2628981 h 3357396"/>
              <a:gd name="connsiteX405" fmla="*/ 2041649 w 3859699"/>
              <a:gd name="connsiteY405" fmla="*/ 2631555 h 3357396"/>
              <a:gd name="connsiteX406" fmla="*/ 2048031 w 3859699"/>
              <a:gd name="connsiteY406" fmla="*/ 2631555 h 3357396"/>
              <a:gd name="connsiteX407" fmla="*/ 2362460 w 3859699"/>
              <a:gd name="connsiteY407" fmla="*/ 2418332 h 3357396"/>
              <a:gd name="connsiteX408" fmla="*/ 2426705 w 3859699"/>
              <a:gd name="connsiteY408" fmla="*/ 2364692 h 3357396"/>
              <a:gd name="connsiteX409" fmla="*/ 2277418 w 3859699"/>
              <a:gd name="connsiteY409" fmla="*/ 2678914 h 3357396"/>
              <a:gd name="connsiteX410" fmla="*/ 2280684 w 3859699"/>
              <a:gd name="connsiteY410" fmla="*/ 2689944 h 3357396"/>
              <a:gd name="connsiteX411" fmla="*/ 2289567 w 3859699"/>
              <a:gd name="connsiteY411" fmla="*/ 2689211 h 3357396"/>
              <a:gd name="connsiteX412" fmla="*/ 2307173 w 3859699"/>
              <a:gd name="connsiteY412" fmla="*/ 2674487 h 3357396"/>
              <a:gd name="connsiteX413" fmla="*/ 2149238 w 3859699"/>
              <a:gd name="connsiteY413" fmla="*/ 2867325 h 3357396"/>
              <a:gd name="connsiteX414" fmla="*/ 2150575 w 3859699"/>
              <a:gd name="connsiteY414" fmla="*/ 2877621 h 3357396"/>
              <a:gd name="connsiteX415" fmla="*/ 2173535 w 3859699"/>
              <a:gd name="connsiteY415" fmla="*/ 2886269 h 3357396"/>
              <a:gd name="connsiteX416" fmla="*/ 2245605 w 3859699"/>
              <a:gd name="connsiteY416" fmla="*/ 2820273 h 3357396"/>
              <a:gd name="connsiteX417" fmla="*/ 2224293 w 3859699"/>
              <a:gd name="connsiteY417" fmla="*/ 2887607 h 3357396"/>
              <a:gd name="connsiteX418" fmla="*/ 2117425 w 3859699"/>
              <a:gd name="connsiteY418" fmla="*/ 3348748 h 3357396"/>
              <a:gd name="connsiteX419" fmla="*/ 2123910 w 3859699"/>
              <a:gd name="connsiteY419" fmla="*/ 3357396 h 3357396"/>
              <a:gd name="connsiteX420" fmla="*/ 2126897 w 3859699"/>
              <a:gd name="connsiteY420" fmla="*/ 3357396 h 3357396"/>
              <a:gd name="connsiteX421" fmla="*/ 2134618 w 3859699"/>
              <a:gd name="connsiteY421" fmla="*/ 3351836 h 3357396"/>
              <a:gd name="connsiteX422" fmla="*/ 2193405 w 3859699"/>
              <a:gd name="connsiteY422" fmla="*/ 3161161 h 3357396"/>
              <a:gd name="connsiteX423" fmla="*/ 2554885 w 3859699"/>
              <a:gd name="connsiteY423" fmla="*/ 2464972 h 3357396"/>
              <a:gd name="connsiteX424" fmla="*/ 2688728 w 3859699"/>
              <a:gd name="connsiteY424" fmla="*/ 2265236 h 3357396"/>
              <a:gd name="connsiteX425" fmla="*/ 2691507 w 3859699"/>
              <a:gd name="connsiteY425" fmla="*/ 2259883 h 3357396"/>
              <a:gd name="connsiteX426" fmla="*/ 2591228 w 3859699"/>
              <a:gd name="connsiteY426" fmla="*/ 2523245 h 3357396"/>
              <a:gd name="connsiteX427" fmla="*/ 2584022 w 3859699"/>
              <a:gd name="connsiteY427" fmla="*/ 2532023 h 3357396"/>
              <a:gd name="connsiteX428" fmla="*/ 2588551 w 3859699"/>
              <a:gd name="connsiteY428" fmla="*/ 2538483 h 3357396"/>
              <a:gd name="connsiteX429" fmla="*/ 2601112 w 3859699"/>
              <a:gd name="connsiteY429" fmla="*/ 2538482 h 3357396"/>
              <a:gd name="connsiteX430" fmla="*/ 2612540 w 3859699"/>
              <a:gd name="connsiteY430" fmla="*/ 2529629 h 3357396"/>
              <a:gd name="connsiteX431" fmla="*/ 2437000 w 3859699"/>
              <a:gd name="connsiteY431" fmla="*/ 2812346 h 3357396"/>
              <a:gd name="connsiteX432" fmla="*/ 2267226 w 3859699"/>
              <a:gd name="connsiteY432" fmla="*/ 3100109 h 3357396"/>
              <a:gd name="connsiteX433" fmla="*/ 2271855 w 3859699"/>
              <a:gd name="connsiteY433" fmla="*/ 3110639 h 3357396"/>
              <a:gd name="connsiteX434" fmla="*/ 2281537 w 3859699"/>
              <a:gd name="connsiteY434" fmla="*/ 3107624 h 3357396"/>
              <a:gd name="connsiteX435" fmla="*/ 2340839 w 3859699"/>
              <a:gd name="connsiteY435" fmla="*/ 3024023 h 3357396"/>
              <a:gd name="connsiteX436" fmla="*/ 2756781 w 3859699"/>
              <a:gd name="connsiteY436" fmla="*/ 2176591 h 3357396"/>
              <a:gd name="connsiteX437" fmla="*/ 2756782 w 3859699"/>
              <a:gd name="connsiteY437" fmla="*/ 2174532 h 3357396"/>
              <a:gd name="connsiteX438" fmla="*/ 2759047 w 3859699"/>
              <a:gd name="connsiteY438" fmla="*/ 2132217 h 3357396"/>
              <a:gd name="connsiteX439" fmla="*/ 3492712 w 3859699"/>
              <a:gd name="connsiteY439" fmla="*/ 2296948 h 3357396"/>
              <a:gd name="connsiteX440" fmla="*/ 3844205 w 3859699"/>
              <a:gd name="connsiteY440" fmla="*/ 2387754 h 3357396"/>
              <a:gd name="connsiteX441" fmla="*/ 3845336 w 3859699"/>
              <a:gd name="connsiteY441" fmla="*/ 2302713 h 3357396"/>
              <a:gd name="connsiteX442" fmla="*/ 3841218 w 3859699"/>
              <a:gd name="connsiteY442" fmla="*/ 2298388 h 3357396"/>
              <a:gd name="connsiteX443" fmla="*/ 3492299 w 3859699"/>
              <a:gd name="connsiteY443" fmla="*/ 2224878 h 3357396"/>
              <a:gd name="connsiteX444" fmla="*/ 3181784 w 3859699"/>
              <a:gd name="connsiteY444" fmla="*/ 2090520 h 3357396"/>
              <a:gd name="connsiteX445" fmla="*/ 3227086 w 3859699"/>
              <a:gd name="connsiteY445" fmla="*/ 1968620 h 3357396"/>
              <a:gd name="connsiteX446" fmla="*/ 3542337 w 3859699"/>
              <a:gd name="connsiteY446" fmla="*/ 671372 h 3357396"/>
              <a:gd name="connsiteX447" fmla="*/ 3534596 w 3859699"/>
              <a:gd name="connsiteY447" fmla="*/ 662864 h 3357396"/>
              <a:gd name="connsiteX448" fmla="*/ 3526276 w 3859699"/>
              <a:gd name="connsiteY448" fmla="*/ 669210 h 3357396"/>
              <a:gd name="connsiteX449" fmla="*/ 3469857 w 3859699"/>
              <a:gd name="connsiteY449" fmla="*/ 943073 h 3357396"/>
              <a:gd name="connsiteX450" fmla="*/ 3175710 w 3859699"/>
              <a:gd name="connsiteY450" fmla="*/ 1935469 h 3357396"/>
              <a:gd name="connsiteX451" fmla="*/ 3122379 w 3859699"/>
              <a:gd name="connsiteY451" fmla="*/ 2086196 h 3357396"/>
              <a:gd name="connsiteX452" fmla="*/ 3012422 w 3859699"/>
              <a:gd name="connsiteY452" fmla="*/ 2051911 h 3357396"/>
              <a:gd name="connsiteX453" fmla="*/ 2941692 w 3859699"/>
              <a:gd name="connsiteY453" fmla="*/ 2025966 h 3357396"/>
              <a:gd name="connsiteX454" fmla="*/ 3107348 w 3859699"/>
              <a:gd name="connsiteY454" fmla="*/ 1826849 h 3357396"/>
              <a:gd name="connsiteX455" fmla="*/ 3372357 w 3859699"/>
              <a:gd name="connsiteY455" fmla="*/ 1030483 h 3357396"/>
              <a:gd name="connsiteX456" fmla="*/ 3364120 w 3859699"/>
              <a:gd name="connsiteY456" fmla="*/ 1024820 h 3357396"/>
              <a:gd name="connsiteX457" fmla="*/ 3356604 w 3859699"/>
              <a:gd name="connsiteY457" fmla="*/ 1031307 h 3357396"/>
              <a:gd name="connsiteX458" fmla="*/ 3024365 w 3859699"/>
              <a:gd name="connsiteY458" fmla="*/ 1868958 h 3357396"/>
              <a:gd name="connsiteX459" fmla="*/ 2896390 w 3859699"/>
              <a:gd name="connsiteY459" fmla="*/ 2002184 h 3357396"/>
              <a:gd name="connsiteX460" fmla="*/ 2896906 w 3859699"/>
              <a:gd name="connsiteY460" fmla="*/ 2001257 h 3357396"/>
              <a:gd name="connsiteX461" fmla="*/ 3435366 w 3859699"/>
              <a:gd name="connsiteY461" fmla="*/ 796669 h 3357396"/>
              <a:gd name="connsiteX462" fmla="*/ 3448235 w 3859699"/>
              <a:gd name="connsiteY462" fmla="*/ 741382 h 3357396"/>
              <a:gd name="connsiteX463" fmla="*/ 3467283 w 3859699"/>
              <a:gd name="connsiteY463" fmla="*/ 677549 h 3357396"/>
              <a:gd name="connsiteX464" fmla="*/ 3465326 w 3859699"/>
              <a:gd name="connsiteY464" fmla="*/ 666327 h 3357396"/>
              <a:gd name="connsiteX465" fmla="*/ 3456575 w 3859699"/>
              <a:gd name="connsiteY465" fmla="*/ 659841 h 3357396"/>
              <a:gd name="connsiteX466" fmla="*/ 3445456 w 3859699"/>
              <a:gd name="connsiteY466" fmla="*/ 661076 h 3357396"/>
              <a:gd name="connsiteX467" fmla="*/ 3368033 w 3859699"/>
              <a:gd name="connsiteY467" fmla="*/ 820968 h 3357396"/>
              <a:gd name="connsiteX468" fmla="*/ 3363399 w 3859699"/>
              <a:gd name="connsiteY468" fmla="*/ 834043 h 3357396"/>
              <a:gd name="connsiteX469" fmla="*/ 2859841 w 3859699"/>
              <a:gd name="connsiteY469" fmla="*/ 1951014 h 3357396"/>
              <a:gd name="connsiteX470" fmla="*/ 2857164 w 3859699"/>
              <a:gd name="connsiteY470" fmla="*/ 1943498 h 3357396"/>
              <a:gd name="connsiteX471" fmla="*/ 2862312 w 3859699"/>
              <a:gd name="connsiteY471" fmla="*/ 1940513 h 3357396"/>
              <a:gd name="connsiteX472" fmla="*/ 2970210 w 3859699"/>
              <a:gd name="connsiteY472" fmla="*/ 1694344 h 3357396"/>
              <a:gd name="connsiteX473" fmla="*/ 3097257 w 3859699"/>
              <a:gd name="connsiteY473" fmla="*/ 1436233 h 3357396"/>
              <a:gd name="connsiteX474" fmla="*/ 3099419 w 3859699"/>
              <a:gd name="connsiteY474" fmla="*/ 1428100 h 3357396"/>
              <a:gd name="connsiteX475" fmla="*/ 3093242 w 3859699"/>
              <a:gd name="connsiteY475" fmla="*/ 1422437 h 3357396"/>
              <a:gd name="connsiteX476" fmla="*/ 3063694 w 3859699"/>
              <a:gd name="connsiteY476" fmla="*/ 1427174 h 3357396"/>
              <a:gd name="connsiteX477" fmla="*/ 3047633 w 3859699"/>
              <a:gd name="connsiteY477" fmla="*/ 1452501 h 3357396"/>
              <a:gd name="connsiteX478" fmla="*/ 3041558 w 3859699"/>
              <a:gd name="connsiteY478" fmla="*/ 1455384 h 3357396"/>
              <a:gd name="connsiteX479" fmla="*/ 3041558 w 3859699"/>
              <a:gd name="connsiteY479" fmla="*/ 1452191 h 3357396"/>
              <a:gd name="connsiteX480" fmla="*/ 3028895 w 3859699"/>
              <a:gd name="connsiteY480" fmla="*/ 1432527 h 3357396"/>
              <a:gd name="connsiteX481" fmla="*/ 3017615 w 3859699"/>
              <a:gd name="connsiteY481" fmla="*/ 1434775 h 3357396"/>
              <a:gd name="connsiteX482" fmla="*/ 3016746 w 3859699"/>
              <a:gd name="connsiteY482" fmla="*/ 1442102 h 3357396"/>
              <a:gd name="connsiteX483" fmla="*/ 3000170 w 3859699"/>
              <a:gd name="connsiteY483" fmla="*/ 1482461 h 3357396"/>
              <a:gd name="connsiteX484" fmla="*/ 2990390 w 3859699"/>
              <a:gd name="connsiteY484" fmla="*/ 1494404 h 3357396"/>
              <a:gd name="connsiteX485" fmla="*/ 3003259 w 3859699"/>
              <a:gd name="connsiteY485" fmla="*/ 1454045 h 3357396"/>
              <a:gd name="connsiteX486" fmla="*/ 3046912 w 3859699"/>
              <a:gd name="connsiteY486" fmla="*/ 1323188 h 3357396"/>
              <a:gd name="connsiteX487" fmla="*/ 3049795 w 3859699"/>
              <a:gd name="connsiteY487" fmla="*/ 1317010 h 3357396"/>
              <a:gd name="connsiteX488" fmla="*/ 3093654 w 3859699"/>
              <a:gd name="connsiteY488" fmla="*/ 1223114 h 3357396"/>
              <a:gd name="connsiteX489" fmla="*/ 3228732 w 3859699"/>
              <a:gd name="connsiteY489" fmla="*/ 917231 h 3357396"/>
              <a:gd name="connsiteX490" fmla="*/ 3228732 w 3859699"/>
              <a:gd name="connsiteY490" fmla="*/ 913628 h 3357396"/>
              <a:gd name="connsiteX491" fmla="*/ 3217511 w 3859699"/>
              <a:gd name="connsiteY491" fmla="*/ 899317 h 3357396"/>
              <a:gd name="connsiteX492" fmla="*/ 3127630 w 3859699"/>
              <a:gd name="connsiteY492" fmla="*/ 1053752 h 3357396"/>
              <a:gd name="connsiteX493" fmla="*/ 3045780 w 3859699"/>
              <a:gd name="connsiteY493" fmla="*/ 1218481 h 3357396"/>
              <a:gd name="connsiteX494" fmla="*/ 3044648 w 3859699"/>
              <a:gd name="connsiteY494" fmla="*/ 1221055 h 3357396"/>
              <a:gd name="connsiteX495" fmla="*/ 2962797 w 3859699"/>
              <a:gd name="connsiteY495" fmla="*/ 1362518 h 3357396"/>
              <a:gd name="connsiteX496" fmla="*/ 3138647 w 3859699"/>
              <a:gd name="connsiteY496" fmla="*/ 592920 h 3357396"/>
              <a:gd name="connsiteX497" fmla="*/ 3131851 w 3859699"/>
              <a:gd name="connsiteY497" fmla="*/ 584477 h 3357396"/>
              <a:gd name="connsiteX498" fmla="*/ 3122688 w 3859699"/>
              <a:gd name="connsiteY498" fmla="*/ 590139 h 3357396"/>
              <a:gd name="connsiteX499" fmla="*/ 3064312 w 3859699"/>
              <a:gd name="connsiteY499" fmla="*/ 888713 h 3357396"/>
              <a:gd name="connsiteX500" fmla="*/ 2900096 w 3859699"/>
              <a:gd name="connsiteY500" fmla="*/ 1408642 h 3357396"/>
              <a:gd name="connsiteX501" fmla="*/ 3000170 w 3859699"/>
              <a:gd name="connsiteY501" fmla="*/ 578814 h 3357396"/>
              <a:gd name="connsiteX502" fmla="*/ 3000170 w 3859699"/>
              <a:gd name="connsiteY502" fmla="*/ 576035 h 3357396"/>
              <a:gd name="connsiteX503" fmla="*/ 2987198 w 3859699"/>
              <a:gd name="connsiteY503" fmla="*/ 563062 h 3357396"/>
              <a:gd name="connsiteX504" fmla="*/ 2948794 w 3859699"/>
              <a:gd name="connsiteY504" fmla="*/ 812010 h 3357396"/>
              <a:gd name="connsiteX505" fmla="*/ 2877961 w 3859699"/>
              <a:gd name="connsiteY505" fmla="*/ 1278092 h 3357396"/>
              <a:gd name="connsiteX506" fmla="*/ 2831528 w 3859699"/>
              <a:gd name="connsiteY506" fmla="*/ 1118923 h 3357396"/>
              <a:gd name="connsiteX507" fmla="*/ 2827615 w 3859699"/>
              <a:gd name="connsiteY507" fmla="*/ 1113364 h 3357396"/>
              <a:gd name="connsiteX508" fmla="*/ 2821438 w 3859699"/>
              <a:gd name="connsiteY508" fmla="*/ 1042528 h 3357396"/>
              <a:gd name="connsiteX509" fmla="*/ 2789934 w 3859699"/>
              <a:gd name="connsiteY509" fmla="*/ 918981 h 3357396"/>
              <a:gd name="connsiteX510" fmla="*/ 2782726 w 3859699"/>
              <a:gd name="connsiteY510" fmla="*/ 918981 h 3357396"/>
              <a:gd name="connsiteX511" fmla="*/ 2767798 w 3859699"/>
              <a:gd name="connsiteY511" fmla="*/ 923511 h 3357396"/>
              <a:gd name="connsiteX512" fmla="*/ 2767798 w 3859699"/>
              <a:gd name="connsiteY512" fmla="*/ 879343 h 3357396"/>
              <a:gd name="connsiteX513" fmla="*/ 2768622 w 3859699"/>
              <a:gd name="connsiteY513" fmla="*/ 827248 h 3357396"/>
              <a:gd name="connsiteX514" fmla="*/ 2760179 w 3859699"/>
              <a:gd name="connsiteY514" fmla="*/ 821276 h 3357396"/>
              <a:gd name="connsiteX515" fmla="*/ 2732381 w 3859699"/>
              <a:gd name="connsiteY515" fmla="*/ 789256 h 3357396"/>
              <a:gd name="connsiteX516" fmla="*/ 2727439 w 3859699"/>
              <a:gd name="connsiteY516" fmla="*/ 782771 h 3357396"/>
              <a:gd name="connsiteX517" fmla="*/ 2719409 w 3859699"/>
              <a:gd name="connsiteY517" fmla="*/ 783800 h 3357396"/>
              <a:gd name="connsiteX518" fmla="*/ 2690170 w 3859699"/>
              <a:gd name="connsiteY518" fmla="*/ 968606 h 3357396"/>
              <a:gd name="connsiteX519" fmla="*/ 2694700 w 3859699"/>
              <a:gd name="connsiteY519" fmla="*/ 971592 h 3357396"/>
              <a:gd name="connsiteX520" fmla="*/ 2704995 w 3859699"/>
              <a:gd name="connsiteY520" fmla="*/ 972210 h 3357396"/>
              <a:gd name="connsiteX521" fmla="*/ 2677299 w 3859699"/>
              <a:gd name="connsiteY521" fmla="*/ 1084226 h 3357396"/>
              <a:gd name="connsiteX522" fmla="*/ 2658252 w 3859699"/>
              <a:gd name="connsiteY522" fmla="*/ 972107 h 3357396"/>
              <a:gd name="connsiteX523" fmla="*/ 2652899 w 3859699"/>
              <a:gd name="connsiteY523" fmla="*/ 882328 h 3357396"/>
              <a:gd name="connsiteX524" fmla="*/ 2657326 w 3859699"/>
              <a:gd name="connsiteY524" fmla="*/ 877181 h 3357396"/>
              <a:gd name="connsiteX525" fmla="*/ 2654855 w 3859699"/>
              <a:gd name="connsiteY525" fmla="*/ 843205 h 3357396"/>
              <a:gd name="connsiteX526" fmla="*/ 2651251 w 3859699"/>
              <a:gd name="connsiteY526" fmla="*/ 829513 h 3357396"/>
              <a:gd name="connsiteX527" fmla="*/ 2651252 w 3859699"/>
              <a:gd name="connsiteY527" fmla="*/ 824261 h 3357396"/>
              <a:gd name="connsiteX528" fmla="*/ 2643736 w 3859699"/>
              <a:gd name="connsiteY528" fmla="*/ 815922 h 3357396"/>
              <a:gd name="connsiteX529" fmla="*/ 2638588 w 3859699"/>
              <a:gd name="connsiteY529" fmla="*/ 815923 h 3357396"/>
              <a:gd name="connsiteX530" fmla="*/ 2609864 w 3859699"/>
              <a:gd name="connsiteY530" fmla="*/ 831983 h 3357396"/>
              <a:gd name="connsiteX531" fmla="*/ 2625616 w 3859699"/>
              <a:gd name="connsiteY531" fmla="*/ 876358 h 3357396"/>
              <a:gd name="connsiteX532" fmla="*/ 2625616 w 3859699"/>
              <a:gd name="connsiteY532" fmla="*/ 914863 h 3357396"/>
              <a:gd name="connsiteX533" fmla="*/ 2624586 w 3859699"/>
              <a:gd name="connsiteY533" fmla="*/ 966341 h 3357396"/>
              <a:gd name="connsiteX534" fmla="*/ 2611099 w 3859699"/>
              <a:gd name="connsiteY534" fmla="*/ 1028115 h 3357396"/>
              <a:gd name="connsiteX535" fmla="*/ 2581962 w 3859699"/>
              <a:gd name="connsiteY535" fmla="*/ 1072901 h 3357396"/>
              <a:gd name="connsiteX536" fmla="*/ 2576712 w 3859699"/>
              <a:gd name="connsiteY536" fmla="*/ 1076917 h 3357396"/>
              <a:gd name="connsiteX537" fmla="*/ 2554164 w 3859699"/>
              <a:gd name="connsiteY537" fmla="*/ 1204068 h 3357396"/>
              <a:gd name="connsiteX538" fmla="*/ 2534705 w 3859699"/>
              <a:gd name="connsiteY538" fmla="*/ 1315981 h 3357396"/>
              <a:gd name="connsiteX539" fmla="*/ 2370696 w 3859699"/>
              <a:gd name="connsiteY539" fmla="*/ 520747 h 3357396"/>
              <a:gd name="connsiteX540" fmla="*/ 2363900 w 3859699"/>
              <a:gd name="connsiteY540" fmla="*/ 513540 h 3357396"/>
              <a:gd name="connsiteX541" fmla="*/ 2350619 w 3859699"/>
              <a:gd name="connsiteY541" fmla="*/ 517864 h 3357396"/>
              <a:gd name="connsiteX542" fmla="*/ 2382330 w 3859699"/>
              <a:gd name="connsiteY542" fmla="*/ 849177 h 3357396"/>
              <a:gd name="connsiteX543" fmla="*/ 2423512 w 3859699"/>
              <a:gd name="connsiteY543" fmla="*/ 1145382 h 3357396"/>
              <a:gd name="connsiteX544" fmla="*/ 2375535 w 3859699"/>
              <a:gd name="connsiteY544" fmla="*/ 1069092 h 3357396"/>
              <a:gd name="connsiteX545" fmla="*/ 2355973 w 3859699"/>
              <a:gd name="connsiteY545" fmla="*/ 1025232 h 3357396"/>
              <a:gd name="connsiteX546" fmla="*/ 2319116 w 3859699"/>
              <a:gd name="connsiteY546" fmla="*/ 965106 h 3357396"/>
              <a:gd name="connsiteX547" fmla="*/ 2263210 w 3859699"/>
              <a:gd name="connsiteY547" fmla="*/ 733043 h 3357396"/>
              <a:gd name="connsiteX548" fmla="*/ 2241280 w 3859699"/>
              <a:gd name="connsiteY548" fmla="*/ 605789 h 3357396"/>
              <a:gd name="connsiteX549" fmla="*/ 2236235 w 3859699"/>
              <a:gd name="connsiteY549" fmla="*/ 599921 h 3357396"/>
              <a:gd name="connsiteX550" fmla="*/ 2228514 w 3859699"/>
              <a:gd name="connsiteY550" fmla="*/ 600950 h 3357396"/>
              <a:gd name="connsiteX551" fmla="*/ 2234485 w 3859699"/>
              <a:gd name="connsiteY551" fmla="*/ 767430 h 3357396"/>
              <a:gd name="connsiteX552" fmla="*/ 2247766 w 3859699"/>
              <a:gd name="connsiteY552" fmla="*/ 827351 h 3357396"/>
              <a:gd name="connsiteX553" fmla="*/ 2208335 w 3859699"/>
              <a:gd name="connsiteY553" fmla="*/ 734690 h 3357396"/>
              <a:gd name="connsiteX554" fmla="*/ 2124631 w 3859699"/>
              <a:gd name="connsiteY554" fmla="*/ 571710 h 3357396"/>
              <a:gd name="connsiteX555" fmla="*/ 2114335 w 3859699"/>
              <a:gd name="connsiteY555" fmla="*/ 570577 h 3357396"/>
              <a:gd name="connsiteX556" fmla="*/ 2110938 w 3859699"/>
              <a:gd name="connsiteY556" fmla="*/ 580049 h 3357396"/>
              <a:gd name="connsiteX557" fmla="*/ 2437412 w 3859699"/>
              <a:gd name="connsiteY557" fmla="*/ 1329365 h 3357396"/>
              <a:gd name="connsiteX558" fmla="*/ 2543046 w 3859699"/>
              <a:gd name="connsiteY558" fmla="*/ 1546911 h 3357396"/>
              <a:gd name="connsiteX559" fmla="*/ 2371417 w 3859699"/>
              <a:gd name="connsiteY559" fmla="*/ 1295698 h 3357396"/>
              <a:gd name="connsiteX560" fmla="*/ 2280198 w 3859699"/>
              <a:gd name="connsiteY560" fmla="*/ 1172151 h 3357396"/>
              <a:gd name="connsiteX561" fmla="*/ 2269903 w 3859699"/>
              <a:gd name="connsiteY561" fmla="*/ 1190683 h 3357396"/>
              <a:gd name="connsiteX562" fmla="*/ 2270520 w 3859699"/>
              <a:gd name="connsiteY562" fmla="*/ 1194080 h 3357396"/>
              <a:gd name="connsiteX563" fmla="*/ 2354223 w 3859699"/>
              <a:gd name="connsiteY563" fmla="*/ 1355515 h 3357396"/>
              <a:gd name="connsiteX564" fmla="*/ 2396641 w 3859699"/>
              <a:gd name="connsiteY564" fmla="*/ 1431498 h 3357396"/>
              <a:gd name="connsiteX565" fmla="*/ 2224498 w 3859699"/>
              <a:gd name="connsiteY565" fmla="*/ 1229806 h 3357396"/>
              <a:gd name="connsiteX566" fmla="*/ 2148723 w 3859699"/>
              <a:gd name="connsiteY566" fmla="*/ 1122527 h 3357396"/>
              <a:gd name="connsiteX567" fmla="*/ 2142031 w 3859699"/>
              <a:gd name="connsiteY567" fmla="*/ 1119541 h 3357396"/>
              <a:gd name="connsiteX568" fmla="*/ 2135751 w 3859699"/>
              <a:gd name="connsiteY568" fmla="*/ 1123041 h 3357396"/>
              <a:gd name="connsiteX569" fmla="*/ 2214512 w 3859699"/>
              <a:gd name="connsiteY569" fmla="*/ 1294153 h 3357396"/>
              <a:gd name="connsiteX570" fmla="*/ 2093436 w 3859699"/>
              <a:gd name="connsiteY570" fmla="*/ 1162164 h 3357396"/>
              <a:gd name="connsiteX571" fmla="*/ 1972256 w 3859699"/>
              <a:gd name="connsiteY571" fmla="*/ 987139 h 3357396"/>
              <a:gd name="connsiteX572" fmla="*/ 1965359 w 3859699"/>
              <a:gd name="connsiteY572" fmla="*/ 980859 h 3357396"/>
              <a:gd name="connsiteX573" fmla="*/ 1957122 w 3859699"/>
              <a:gd name="connsiteY573" fmla="*/ 985080 h 3357396"/>
              <a:gd name="connsiteX574" fmla="*/ 2129985 w 3859699"/>
              <a:gd name="connsiteY574" fmla="*/ 1257707 h 3357396"/>
              <a:gd name="connsiteX575" fmla="*/ 2261254 w 3859699"/>
              <a:gd name="connsiteY575" fmla="*/ 1428100 h 3357396"/>
              <a:gd name="connsiteX576" fmla="*/ 2254974 w 3859699"/>
              <a:gd name="connsiteY576" fmla="*/ 1435616 h 3357396"/>
              <a:gd name="connsiteX577" fmla="*/ 2023528 w 3859699"/>
              <a:gd name="connsiteY577" fmla="*/ 1246588 h 3357396"/>
              <a:gd name="connsiteX578" fmla="*/ 1858799 w 3859699"/>
              <a:gd name="connsiteY578" fmla="*/ 1105126 h 3357396"/>
              <a:gd name="connsiteX579" fmla="*/ 1848502 w 3859699"/>
              <a:gd name="connsiteY579" fmla="*/ 1105744 h 3357396"/>
              <a:gd name="connsiteX580" fmla="*/ 1846444 w 3859699"/>
              <a:gd name="connsiteY580" fmla="*/ 1115421 h 3357396"/>
              <a:gd name="connsiteX581" fmla="*/ 2055239 w 3859699"/>
              <a:gd name="connsiteY581" fmla="*/ 1314334 h 3357396"/>
              <a:gd name="connsiteX582" fmla="*/ 2219350 w 3859699"/>
              <a:gd name="connsiteY582" fmla="*/ 1461046 h 3357396"/>
              <a:gd name="connsiteX583" fmla="*/ 2204216 w 3859699"/>
              <a:gd name="connsiteY583" fmla="*/ 1607861 h 3357396"/>
              <a:gd name="connsiteX584" fmla="*/ 2196700 w 3859699"/>
              <a:gd name="connsiteY584" fmla="*/ 1646161 h 3357396"/>
              <a:gd name="connsiteX585" fmla="*/ 2195671 w 3859699"/>
              <a:gd name="connsiteY585" fmla="*/ 1694653 h 3357396"/>
              <a:gd name="connsiteX586" fmla="*/ 2193405 w 3859699"/>
              <a:gd name="connsiteY586" fmla="*/ 1778769 h 3357396"/>
              <a:gd name="connsiteX587" fmla="*/ 1978330 w 3859699"/>
              <a:gd name="connsiteY587" fmla="*/ 1739440 h 3357396"/>
              <a:gd name="connsiteX588" fmla="*/ 1942398 w 3859699"/>
              <a:gd name="connsiteY588" fmla="*/ 1613112 h 3357396"/>
              <a:gd name="connsiteX589" fmla="*/ 1938281 w 3859699"/>
              <a:gd name="connsiteY589" fmla="*/ 1606008 h 3357396"/>
              <a:gd name="connsiteX590" fmla="*/ 1930147 w 3859699"/>
              <a:gd name="connsiteY590" fmla="*/ 1606008 h 3357396"/>
              <a:gd name="connsiteX591" fmla="*/ 1906982 w 3859699"/>
              <a:gd name="connsiteY591" fmla="*/ 1678078 h 3357396"/>
              <a:gd name="connsiteX592" fmla="*/ 1801864 w 3859699"/>
              <a:gd name="connsiteY592" fmla="*/ 1623820 h 3357396"/>
              <a:gd name="connsiteX593" fmla="*/ 1792289 w 3859699"/>
              <a:gd name="connsiteY593" fmla="*/ 1629071 h 3357396"/>
              <a:gd name="connsiteX594" fmla="*/ 1915836 w 3859699"/>
              <a:gd name="connsiteY594" fmla="*/ 1702375 h 3357396"/>
              <a:gd name="connsiteX595" fmla="*/ 1915836 w 3859699"/>
              <a:gd name="connsiteY595" fmla="*/ 1707935 h 3357396"/>
              <a:gd name="connsiteX596" fmla="*/ 1841296 w 3859699"/>
              <a:gd name="connsiteY596" fmla="*/ 1679519 h 3357396"/>
              <a:gd name="connsiteX597" fmla="*/ 1878669 w 3859699"/>
              <a:gd name="connsiteY597" fmla="*/ 1712259 h 3357396"/>
              <a:gd name="connsiteX598" fmla="*/ 1832647 w 3859699"/>
              <a:gd name="connsiteY598" fmla="*/ 1696403 h 3357396"/>
              <a:gd name="connsiteX599" fmla="*/ 1796716 w 3859699"/>
              <a:gd name="connsiteY599" fmla="*/ 1697845 h 3357396"/>
              <a:gd name="connsiteX600" fmla="*/ 1739267 w 3859699"/>
              <a:gd name="connsiteY600" fmla="*/ 1690741 h 3357396"/>
              <a:gd name="connsiteX601" fmla="*/ 1681919 w 3859699"/>
              <a:gd name="connsiteY601" fmla="*/ 1690740 h 3357396"/>
              <a:gd name="connsiteX602" fmla="*/ 1666786 w 3859699"/>
              <a:gd name="connsiteY602" fmla="*/ 1654604 h 3357396"/>
              <a:gd name="connsiteX603" fmla="*/ 1665858 w 3859699"/>
              <a:gd name="connsiteY603" fmla="*/ 1653368 h 3357396"/>
              <a:gd name="connsiteX604" fmla="*/ 1677698 w 3859699"/>
              <a:gd name="connsiteY604" fmla="*/ 1617952 h 3357396"/>
              <a:gd name="connsiteX605" fmla="*/ 1633942 w 3859699"/>
              <a:gd name="connsiteY605" fmla="*/ 1576769 h 3357396"/>
              <a:gd name="connsiteX606" fmla="*/ 1630029 w 3859699"/>
              <a:gd name="connsiteY606" fmla="*/ 1573165 h 3357396"/>
              <a:gd name="connsiteX607" fmla="*/ 1655151 w 3859699"/>
              <a:gd name="connsiteY607" fmla="*/ 1583461 h 3357396"/>
              <a:gd name="connsiteX608" fmla="*/ 1686037 w 3859699"/>
              <a:gd name="connsiteY608" fmla="*/ 1627526 h 3357396"/>
              <a:gd name="connsiteX609" fmla="*/ 1690053 w 3859699"/>
              <a:gd name="connsiteY609" fmla="*/ 1633601 h 3357396"/>
              <a:gd name="connsiteX610" fmla="*/ 1697363 w 3859699"/>
              <a:gd name="connsiteY610" fmla="*/ 1633601 h 3357396"/>
              <a:gd name="connsiteX611" fmla="*/ 1720631 w 3859699"/>
              <a:gd name="connsiteY611" fmla="*/ 1636174 h 3357396"/>
              <a:gd name="connsiteX612" fmla="*/ 1751518 w 3859699"/>
              <a:gd name="connsiteY612" fmla="*/ 1673856 h 3357396"/>
              <a:gd name="connsiteX613" fmla="*/ 1760372 w 3859699"/>
              <a:gd name="connsiteY613" fmla="*/ 1680239 h 3357396"/>
              <a:gd name="connsiteX614" fmla="*/ 1767579 w 3859699"/>
              <a:gd name="connsiteY614" fmla="*/ 1672209 h 3357396"/>
              <a:gd name="connsiteX615" fmla="*/ 1828528 w 3859699"/>
              <a:gd name="connsiteY615" fmla="*/ 254193 h 3357396"/>
              <a:gd name="connsiteX616" fmla="*/ 1828529 w 3859699"/>
              <a:gd name="connsiteY616" fmla="*/ 250178 h 3357396"/>
              <a:gd name="connsiteX617" fmla="*/ 1818234 w 3859699"/>
              <a:gd name="connsiteY617" fmla="*/ 243383 h 3357396"/>
              <a:gd name="connsiteX618" fmla="*/ 1720116 w 3859699"/>
              <a:gd name="connsiteY618" fmla="*/ 823644 h 3357396"/>
              <a:gd name="connsiteX619" fmla="*/ 1666682 w 3859699"/>
              <a:gd name="connsiteY619" fmla="*/ 1199434 h 3357396"/>
              <a:gd name="connsiteX620" fmla="*/ 1692318 w 3859699"/>
              <a:gd name="connsiteY620" fmla="*/ 659532 h 3357396"/>
              <a:gd name="connsiteX621" fmla="*/ 1705085 w 3859699"/>
              <a:gd name="connsiteY621" fmla="*/ 36647 h 3357396"/>
              <a:gd name="connsiteX622" fmla="*/ 1695307 w 3859699"/>
              <a:gd name="connsiteY622" fmla="*/ 30589 h 3357396"/>
              <a:gd name="connsiteX623" fmla="*/ 1689127 w 3859699"/>
              <a:gd name="connsiteY623" fmla="*/ 39735 h 3357396"/>
              <a:gd name="connsiteX624" fmla="*/ 1657519 w 3859699"/>
              <a:gd name="connsiteY624" fmla="*/ 463915 h 3357396"/>
              <a:gd name="connsiteX625" fmla="*/ 1626632 w 3859699"/>
              <a:gd name="connsiteY625" fmla="*/ 811496 h 3357396"/>
              <a:gd name="connsiteX626" fmla="*/ 1632192 w 3859699"/>
              <a:gd name="connsiteY626" fmla="*/ 819114 h 3357396"/>
              <a:gd name="connsiteX627" fmla="*/ 1635486 w 3859699"/>
              <a:gd name="connsiteY627" fmla="*/ 819114 h 3357396"/>
              <a:gd name="connsiteX628" fmla="*/ 1630133 w 3859699"/>
              <a:gd name="connsiteY628" fmla="*/ 844957 h 3357396"/>
              <a:gd name="connsiteX629" fmla="*/ 1622823 w 3859699"/>
              <a:gd name="connsiteY629" fmla="*/ 469475 h 3357396"/>
              <a:gd name="connsiteX630" fmla="*/ 1607071 w 3859699"/>
              <a:gd name="connsiteY630" fmla="*/ 55179 h 3357396"/>
              <a:gd name="connsiteX631" fmla="*/ 1598525 w 3859699"/>
              <a:gd name="connsiteY631" fmla="*/ 49311 h 3357396"/>
              <a:gd name="connsiteX632" fmla="*/ 1591113 w 3859699"/>
              <a:gd name="connsiteY632" fmla="*/ 56620 h 3357396"/>
              <a:gd name="connsiteX633" fmla="*/ 1581331 w 3859699"/>
              <a:gd name="connsiteY633" fmla="*/ 331102 h 3357396"/>
              <a:gd name="connsiteX634" fmla="*/ 1578552 w 3859699"/>
              <a:gd name="connsiteY634" fmla="*/ 503142 h 3357396"/>
              <a:gd name="connsiteX635" fmla="*/ 1574433 w 3859699"/>
              <a:gd name="connsiteY635" fmla="*/ 255120 h 3357396"/>
              <a:gd name="connsiteX636" fmla="*/ 1569388 w 3859699"/>
              <a:gd name="connsiteY636" fmla="*/ 7305 h 3357396"/>
              <a:gd name="connsiteX637" fmla="*/ 1560468 w 3859699"/>
              <a:gd name="connsiteY637" fmla="*/ 42 h 3357396"/>
              <a:gd name="connsiteX638" fmla="*/ 1553430 w 3859699"/>
              <a:gd name="connsiteY638" fmla="*/ 6070 h 3357396"/>
              <a:gd name="connsiteX639" fmla="*/ 1510806 w 3859699"/>
              <a:gd name="connsiteY639" fmla="*/ 604554 h 3357396"/>
              <a:gd name="connsiteX640" fmla="*/ 1467977 w 3859699"/>
              <a:gd name="connsiteY640" fmla="*/ 275094 h 3357396"/>
              <a:gd name="connsiteX641" fmla="*/ 1459431 w 3859699"/>
              <a:gd name="connsiteY641" fmla="*/ 268607 h 3357396"/>
              <a:gd name="connsiteX642" fmla="*/ 1451916 w 3859699"/>
              <a:gd name="connsiteY642" fmla="*/ 276329 h 3357396"/>
              <a:gd name="connsiteX643" fmla="*/ 1471272 w 3859699"/>
              <a:gd name="connsiteY643" fmla="*/ 814379 h 3357396"/>
              <a:gd name="connsiteX644" fmla="*/ 1483420 w 3859699"/>
              <a:gd name="connsiteY644" fmla="*/ 898699 h 3357396"/>
              <a:gd name="connsiteX645" fmla="*/ 1474875 w 3859699"/>
              <a:gd name="connsiteY645" fmla="*/ 896949 h 3357396"/>
              <a:gd name="connsiteX646" fmla="*/ 1469624 w 3859699"/>
              <a:gd name="connsiteY646" fmla="*/ 904876 h 3357396"/>
              <a:gd name="connsiteX647" fmla="*/ 1475801 w 3859699"/>
              <a:gd name="connsiteY647" fmla="*/ 1056016 h 3357396"/>
              <a:gd name="connsiteX648" fmla="*/ 1534486 w 3859699"/>
              <a:gd name="connsiteY648" fmla="*/ 1466709 h 3357396"/>
              <a:gd name="connsiteX649" fmla="*/ 1375110 w 3859699"/>
              <a:gd name="connsiteY649" fmla="*/ 1231556 h 3357396"/>
              <a:gd name="connsiteX650" fmla="*/ 1069124 w 3859699"/>
              <a:gd name="connsiteY650" fmla="*/ 524762 h 3357396"/>
              <a:gd name="connsiteX651" fmla="*/ 1057902 w 3859699"/>
              <a:gd name="connsiteY651" fmla="*/ 529499 h 3357396"/>
              <a:gd name="connsiteX652" fmla="*/ 1263815 w 3859699"/>
              <a:gd name="connsiteY652" fmla="*/ 1103376 h 3357396"/>
              <a:gd name="connsiteX653" fmla="*/ 925398 w 3859699"/>
              <a:gd name="connsiteY653" fmla="*/ 342015 h 3357396"/>
              <a:gd name="connsiteX654" fmla="*/ 916853 w 3859699"/>
              <a:gd name="connsiteY654" fmla="*/ 335735 h 3357396"/>
              <a:gd name="connsiteX655" fmla="*/ 895541 w 3859699"/>
              <a:gd name="connsiteY655" fmla="*/ 350251 h 3357396"/>
              <a:gd name="connsiteX656" fmla="*/ 1062329 w 3859699"/>
              <a:gd name="connsiteY656" fmla="*/ 825498 h 3357396"/>
              <a:gd name="connsiteX657" fmla="*/ 1373669 w 3859699"/>
              <a:gd name="connsiteY657" fmla="*/ 1396183 h 3357396"/>
              <a:gd name="connsiteX658" fmla="*/ 511925 w 3859699"/>
              <a:gd name="connsiteY658" fmla="*/ 327807 h 3357396"/>
              <a:gd name="connsiteX659" fmla="*/ 500738 w 3859699"/>
              <a:gd name="connsiteY659" fmla="*/ 325133 h 3357396"/>
              <a:gd name="connsiteX660" fmla="*/ 497204 w 3859699"/>
              <a:gd name="connsiteY660" fmla="*/ 334396 h 3357396"/>
              <a:gd name="connsiteX661" fmla="*/ 1125236 w 3859699"/>
              <a:gd name="connsiteY661" fmla="*/ 1205406 h 3357396"/>
              <a:gd name="connsiteX662" fmla="*/ 1265462 w 3859699"/>
              <a:gd name="connsiteY662" fmla="*/ 1352118 h 3357396"/>
              <a:gd name="connsiteX663" fmla="*/ 296026 w 3859699"/>
              <a:gd name="connsiteY663" fmla="*/ 244207 h 3357396"/>
              <a:gd name="connsiteX664" fmla="*/ 243622 w 3859699"/>
              <a:gd name="connsiteY664" fmla="*/ 168740 h 3357396"/>
              <a:gd name="connsiteX665" fmla="*/ 233327 w 3859699"/>
              <a:gd name="connsiteY665" fmla="*/ 166165 h 33573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Lst>
            <a:rect l="l" t="t" r="r" b="b"/>
            <a:pathLst>
              <a:path w="3859699" h="3357396">
                <a:moveTo>
                  <a:pt x="2669063" y="2093712"/>
                </a:moveTo>
                <a:cubicBezTo>
                  <a:pt x="2686571" y="2096503"/>
                  <a:pt x="2703658" y="2101484"/>
                  <a:pt x="2719923" y="2108537"/>
                </a:cubicBezTo>
                <a:cubicBezTo>
                  <a:pt x="2707362" y="2117763"/>
                  <a:pt x="2694302" y="2126287"/>
                  <a:pt x="2680800" y="2134071"/>
                </a:cubicBezTo>
                <a:lnTo>
                  <a:pt x="2681005" y="2134071"/>
                </a:lnTo>
                <a:cubicBezTo>
                  <a:pt x="2679618" y="2134895"/>
                  <a:pt x="2678507" y="2136114"/>
                  <a:pt x="2677815" y="2137571"/>
                </a:cubicBezTo>
                <a:cubicBezTo>
                  <a:pt x="2565901" y="2370561"/>
                  <a:pt x="2508451" y="2432026"/>
                  <a:pt x="2466445" y="2477326"/>
                </a:cubicBezTo>
                <a:cubicBezTo>
                  <a:pt x="2457385" y="2487004"/>
                  <a:pt x="2448840" y="2496167"/>
                  <a:pt x="2440500" y="2506155"/>
                </a:cubicBezTo>
                <a:cubicBezTo>
                  <a:pt x="2434941" y="2511095"/>
                  <a:pt x="2422998" y="2523657"/>
                  <a:pt x="2392831" y="2555470"/>
                </a:cubicBezTo>
                <a:lnTo>
                  <a:pt x="2363284" y="2586356"/>
                </a:lnTo>
                <a:cubicBezTo>
                  <a:pt x="2385934" y="2547234"/>
                  <a:pt x="2423203" y="2480724"/>
                  <a:pt x="2459753" y="2414318"/>
                </a:cubicBezTo>
                <a:cubicBezTo>
                  <a:pt x="2515040" y="2313832"/>
                  <a:pt x="2533058" y="2280475"/>
                  <a:pt x="2536867" y="2267296"/>
                </a:cubicBezTo>
                <a:cubicBezTo>
                  <a:pt x="2563122" y="2216745"/>
                  <a:pt x="2633029" y="2125217"/>
                  <a:pt x="2669063" y="2093712"/>
                </a:cubicBezTo>
                <a:close/>
                <a:moveTo>
                  <a:pt x="2772328" y="1912818"/>
                </a:moveTo>
                <a:lnTo>
                  <a:pt x="2772530" y="1912892"/>
                </a:lnTo>
                <a:lnTo>
                  <a:pt x="2772534" y="1912818"/>
                </a:lnTo>
                <a:close/>
                <a:moveTo>
                  <a:pt x="2245215" y="1880963"/>
                </a:moveTo>
                <a:cubicBezTo>
                  <a:pt x="2253069" y="1877903"/>
                  <a:pt x="2263158" y="1875342"/>
                  <a:pt x="2276388" y="1873797"/>
                </a:cubicBezTo>
                <a:cubicBezTo>
                  <a:pt x="2345781" y="1875650"/>
                  <a:pt x="2363181" y="1909729"/>
                  <a:pt x="2393347" y="1926202"/>
                </a:cubicBezTo>
                <a:cubicBezTo>
                  <a:pt x="2421951" y="1940258"/>
                  <a:pt x="2452122" y="1950868"/>
                  <a:pt x="2483227" y="1957809"/>
                </a:cubicBezTo>
                <a:cubicBezTo>
                  <a:pt x="2542632" y="1974488"/>
                  <a:pt x="2562504" y="1990446"/>
                  <a:pt x="2601318" y="2019583"/>
                </a:cubicBezTo>
                <a:cubicBezTo>
                  <a:pt x="2593803" y="2022261"/>
                  <a:pt x="2532029" y="2031629"/>
                  <a:pt x="2524410" y="2034203"/>
                </a:cubicBezTo>
                <a:lnTo>
                  <a:pt x="2524410" y="2034099"/>
                </a:lnTo>
                <a:lnTo>
                  <a:pt x="2520086" y="2035644"/>
                </a:lnTo>
                <a:cubicBezTo>
                  <a:pt x="2410643" y="2073018"/>
                  <a:pt x="2259504" y="2115538"/>
                  <a:pt x="2152738" y="2108846"/>
                </a:cubicBezTo>
                <a:cubicBezTo>
                  <a:pt x="2153458" y="2103493"/>
                  <a:pt x="2154488" y="2097109"/>
                  <a:pt x="2155724" y="2089696"/>
                </a:cubicBezTo>
                <a:cubicBezTo>
                  <a:pt x="2156145" y="2088251"/>
                  <a:pt x="2156420" y="2086769"/>
                  <a:pt x="2156548" y="2085270"/>
                </a:cubicBezTo>
                <a:cubicBezTo>
                  <a:pt x="2167565" y="2025246"/>
                  <a:pt x="2194436" y="1916318"/>
                  <a:pt x="2210496" y="1907979"/>
                </a:cubicBezTo>
                <a:cubicBezTo>
                  <a:pt x="2218219" y="1903808"/>
                  <a:pt x="2221654" y="1890141"/>
                  <a:pt x="2245215" y="1880963"/>
                </a:cubicBezTo>
                <a:close/>
                <a:moveTo>
                  <a:pt x="2934484" y="1597669"/>
                </a:moveTo>
                <a:lnTo>
                  <a:pt x="2934690" y="1597669"/>
                </a:lnTo>
                <a:cubicBezTo>
                  <a:pt x="2932940" y="1624643"/>
                  <a:pt x="2916364" y="1685593"/>
                  <a:pt x="2894640" y="1741808"/>
                </a:cubicBezTo>
                <a:cubicBezTo>
                  <a:pt x="2885786" y="1754573"/>
                  <a:pt x="2858606" y="1827570"/>
                  <a:pt x="2847487" y="1880284"/>
                </a:cubicBezTo>
                <a:cubicBezTo>
                  <a:pt x="2845530" y="1768988"/>
                  <a:pt x="2910186" y="1641631"/>
                  <a:pt x="2934484" y="1597669"/>
                </a:cubicBezTo>
                <a:close/>
                <a:moveTo>
                  <a:pt x="1963298" y="1789167"/>
                </a:moveTo>
                <a:cubicBezTo>
                  <a:pt x="2042987" y="1806360"/>
                  <a:pt x="2104658" y="1817789"/>
                  <a:pt x="2158914" y="1835395"/>
                </a:cubicBezTo>
                <a:cubicBezTo>
                  <a:pt x="2178786" y="1832924"/>
                  <a:pt x="2187949" y="1849191"/>
                  <a:pt x="2170961" y="1901596"/>
                </a:cubicBezTo>
                <a:lnTo>
                  <a:pt x="2147487" y="2055515"/>
                </a:lnTo>
                <a:cubicBezTo>
                  <a:pt x="2152429" y="2112449"/>
                  <a:pt x="2142339" y="2079195"/>
                  <a:pt x="2136059" y="2082592"/>
                </a:cubicBezTo>
                <a:lnTo>
                  <a:pt x="2136059" y="2082489"/>
                </a:lnTo>
                <a:cubicBezTo>
                  <a:pt x="2128337" y="2086711"/>
                  <a:pt x="2109909" y="2109979"/>
                  <a:pt x="2101466" y="2103081"/>
                </a:cubicBezTo>
                <a:cubicBezTo>
                  <a:pt x="2065225" y="2007023"/>
                  <a:pt x="1978536" y="1857119"/>
                  <a:pt x="1963298" y="1789167"/>
                </a:cubicBezTo>
                <a:close/>
                <a:moveTo>
                  <a:pt x="2803936" y="1468253"/>
                </a:moveTo>
                <a:cubicBezTo>
                  <a:pt x="2803832" y="1469385"/>
                  <a:pt x="2803832" y="1470724"/>
                  <a:pt x="2803833" y="1471753"/>
                </a:cubicBezTo>
                <a:lnTo>
                  <a:pt x="2805377" y="1469694"/>
                </a:lnTo>
                <a:close/>
                <a:moveTo>
                  <a:pt x="2801053" y="1431703"/>
                </a:moveTo>
                <a:cubicBezTo>
                  <a:pt x="2802906" y="1459707"/>
                  <a:pt x="2811349" y="1467224"/>
                  <a:pt x="2818041" y="1465370"/>
                </a:cubicBezTo>
                <a:cubicBezTo>
                  <a:pt x="2801156" y="1493477"/>
                  <a:pt x="2788184" y="1495330"/>
                  <a:pt x="2801053" y="1431703"/>
                </a:cubicBezTo>
                <a:close/>
                <a:moveTo>
                  <a:pt x="3002126" y="1352736"/>
                </a:moveTo>
                <a:cubicBezTo>
                  <a:pt x="3005421" y="1512420"/>
                  <a:pt x="2780564" y="1684255"/>
                  <a:pt x="2821644" y="1933718"/>
                </a:cubicBezTo>
                <a:cubicBezTo>
                  <a:pt x="2821373" y="2112990"/>
                  <a:pt x="2790678" y="1942276"/>
                  <a:pt x="2777006" y="1914522"/>
                </a:cubicBezTo>
                <a:lnTo>
                  <a:pt x="2772530" y="1912892"/>
                </a:lnTo>
                <a:lnTo>
                  <a:pt x="2771823" y="1925735"/>
                </a:lnTo>
                <a:cubicBezTo>
                  <a:pt x="2775291" y="1961371"/>
                  <a:pt x="2807295" y="2025039"/>
                  <a:pt x="2713335" y="1897477"/>
                </a:cubicBezTo>
                <a:cubicBezTo>
                  <a:pt x="2637662" y="1826540"/>
                  <a:pt x="2394170" y="1614657"/>
                  <a:pt x="2393347" y="1575224"/>
                </a:cubicBezTo>
                <a:cubicBezTo>
                  <a:pt x="2393346" y="1558340"/>
                  <a:pt x="2468093" y="1609611"/>
                  <a:pt x="2550149" y="1660060"/>
                </a:cubicBezTo>
                <a:lnTo>
                  <a:pt x="2548295" y="1657487"/>
                </a:lnTo>
                <a:cubicBezTo>
                  <a:pt x="2645486" y="1715759"/>
                  <a:pt x="2809702" y="2061692"/>
                  <a:pt x="2734337" y="1748705"/>
                </a:cubicBezTo>
                <a:cubicBezTo>
                  <a:pt x="2783654" y="1709068"/>
                  <a:pt x="2695626" y="1744484"/>
                  <a:pt x="2700568" y="1686932"/>
                </a:cubicBezTo>
                <a:cubicBezTo>
                  <a:pt x="2673181" y="1677769"/>
                  <a:pt x="2633028" y="1691874"/>
                  <a:pt x="2555194" y="1586755"/>
                </a:cubicBezTo>
                <a:cubicBezTo>
                  <a:pt x="2581035" y="1590462"/>
                  <a:pt x="2704892" y="1734703"/>
                  <a:pt x="2683476" y="1653676"/>
                </a:cubicBezTo>
                <a:cubicBezTo>
                  <a:pt x="2698920" y="1674268"/>
                  <a:pt x="2708290" y="1706391"/>
                  <a:pt x="2746075" y="1691359"/>
                </a:cubicBezTo>
                <a:cubicBezTo>
                  <a:pt x="2705510" y="1629585"/>
                  <a:pt x="2681521" y="1608273"/>
                  <a:pt x="2681315" y="1518804"/>
                </a:cubicBezTo>
                <a:cubicBezTo>
                  <a:pt x="2690478" y="1502434"/>
                  <a:pt x="2706230" y="1476077"/>
                  <a:pt x="2706230" y="1476077"/>
                </a:cubicBezTo>
                <a:cubicBezTo>
                  <a:pt x="2706662" y="1476475"/>
                  <a:pt x="2707042" y="1476924"/>
                  <a:pt x="2707362" y="1477416"/>
                </a:cubicBezTo>
                <a:cubicBezTo>
                  <a:pt x="2780667" y="1377857"/>
                  <a:pt x="2777477" y="1552162"/>
                  <a:pt x="2786640" y="1636895"/>
                </a:cubicBezTo>
                <a:cubicBezTo>
                  <a:pt x="2810216" y="1586550"/>
                  <a:pt x="2909363" y="1485138"/>
                  <a:pt x="2807230" y="1544235"/>
                </a:cubicBezTo>
                <a:cubicBezTo>
                  <a:pt x="2896082" y="1455074"/>
                  <a:pt x="2854900" y="1578828"/>
                  <a:pt x="2794875" y="1632263"/>
                </a:cubicBezTo>
                <a:cubicBezTo>
                  <a:pt x="2772122" y="1659443"/>
                  <a:pt x="2763989" y="1668708"/>
                  <a:pt x="2756164" y="1691771"/>
                </a:cubicBezTo>
                <a:cubicBezTo>
                  <a:pt x="2771252" y="1683318"/>
                  <a:pt x="2785461" y="1673385"/>
                  <a:pt x="2798582" y="1662119"/>
                </a:cubicBezTo>
                <a:cubicBezTo>
                  <a:pt x="2803936" y="1709891"/>
                  <a:pt x="2849339" y="1638543"/>
                  <a:pt x="2865298" y="1627733"/>
                </a:cubicBezTo>
                <a:cubicBezTo>
                  <a:pt x="2846148" y="1570797"/>
                  <a:pt x="2968253" y="1394434"/>
                  <a:pt x="3002126" y="1352736"/>
                </a:cubicBezTo>
                <a:close/>
                <a:moveTo>
                  <a:pt x="1695510" y="1723996"/>
                </a:moveTo>
                <a:cubicBezTo>
                  <a:pt x="1609129" y="1823349"/>
                  <a:pt x="1164256" y="2129232"/>
                  <a:pt x="1075096" y="2194506"/>
                </a:cubicBezTo>
                <a:cubicBezTo>
                  <a:pt x="982436" y="2262251"/>
                  <a:pt x="886892" y="2332262"/>
                  <a:pt x="797115" y="2390123"/>
                </a:cubicBezTo>
                <a:lnTo>
                  <a:pt x="802673" y="2399697"/>
                </a:lnTo>
                <a:cubicBezTo>
                  <a:pt x="982023" y="2307860"/>
                  <a:pt x="1633531" y="1853103"/>
                  <a:pt x="1710232" y="1728629"/>
                </a:cubicBezTo>
                <a:cubicBezTo>
                  <a:pt x="1705084" y="1728629"/>
                  <a:pt x="1700761" y="1724201"/>
                  <a:pt x="1695510" y="1723996"/>
                </a:cubicBezTo>
                <a:close/>
                <a:moveTo>
                  <a:pt x="2541294" y="1460737"/>
                </a:moveTo>
                <a:cubicBezTo>
                  <a:pt x="2585462" y="1462384"/>
                  <a:pt x="2636940" y="1511598"/>
                  <a:pt x="2655267" y="1557516"/>
                </a:cubicBezTo>
                <a:cubicBezTo>
                  <a:pt x="2659591" y="1568326"/>
                  <a:pt x="2664739" y="1586344"/>
                  <a:pt x="2658047" y="1599213"/>
                </a:cubicBezTo>
                <a:cubicBezTo>
                  <a:pt x="2652946" y="1590876"/>
                  <a:pt x="2646631" y="1583346"/>
                  <a:pt x="2639309" y="1576872"/>
                </a:cubicBezTo>
                <a:cubicBezTo>
                  <a:pt x="2638382" y="1576254"/>
                  <a:pt x="2622528" y="1574194"/>
                  <a:pt x="2622528" y="1574194"/>
                </a:cubicBezTo>
                <a:cubicBezTo>
                  <a:pt x="2616906" y="1562654"/>
                  <a:pt x="2607645" y="1553284"/>
                  <a:pt x="2596171" y="1547529"/>
                </a:cubicBezTo>
                <a:lnTo>
                  <a:pt x="2582992" y="1539498"/>
                </a:lnTo>
                <a:lnTo>
                  <a:pt x="2588140" y="1554016"/>
                </a:lnTo>
                <a:cubicBezTo>
                  <a:pt x="2592463" y="1566370"/>
                  <a:pt x="2624483" y="1583152"/>
                  <a:pt x="2624483" y="1583152"/>
                </a:cubicBezTo>
                <a:cubicBezTo>
                  <a:pt x="2619156" y="1586628"/>
                  <a:pt x="2612468" y="1587282"/>
                  <a:pt x="2606569" y="1584903"/>
                </a:cubicBezTo>
                <a:cubicBezTo>
                  <a:pt x="2576197" y="1573680"/>
                  <a:pt x="2546339" y="1499551"/>
                  <a:pt x="2541294" y="1460840"/>
                </a:cubicBezTo>
                <a:close/>
                <a:moveTo>
                  <a:pt x="2263004" y="1472885"/>
                </a:moveTo>
                <a:cubicBezTo>
                  <a:pt x="2272373" y="1472062"/>
                  <a:pt x="2307069" y="1486992"/>
                  <a:pt x="2408173" y="1662017"/>
                </a:cubicBezTo>
                <a:lnTo>
                  <a:pt x="2410437" y="1664487"/>
                </a:lnTo>
                <a:cubicBezTo>
                  <a:pt x="2459444" y="1705052"/>
                  <a:pt x="2507525" y="1764869"/>
                  <a:pt x="2558488" y="1828085"/>
                </a:cubicBezTo>
                <a:cubicBezTo>
                  <a:pt x="2596951" y="1877631"/>
                  <a:pt x="2637948" y="1925158"/>
                  <a:pt x="2681315" y="1970473"/>
                </a:cubicBezTo>
                <a:cubicBezTo>
                  <a:pt x="2586697" y="1934541"/>
                  <a:pt x="2460988" y="1915906"/>
                  <a:pt x="2384287" y="1873900"/>
                </a:cubicBezTo>
                <a:cubicBezTo>
                  <a:pt x="2380683" y="1871841"/>
                  <a:pt x="2312217" y="1830042"/>
                  <a:pt x="2293891" y="1830041"/>
                </a:cubicBezTo>
                <a:cubicBezTo>
                  <a:pt x="2291170" y="1829987"/>
                  <a:pt x="2288450" y="1830159"/>
                  <a:pt x="2285757" y="1830556"/>
                </a:cubicBezTo>
                <a:cubicBezTo>
                  <a:pt x="2285414" y="1825289"/>
                  <a:pt x="2284233" y="1820110"/>
                  <a:pt x="2282257" y="1815216"/>
                </a:cubicBezTo>
                <a:cubicBezTo>
                  <a:pt x="2281323" y="1812738"/>
                  <a:pt x="2279254" y="1810860"/>
                  <a:pt x="2276698" y="1810171"/>
                </a:cubicBezTo>
                <a:cubicBezTo>
                  <a:pt x="2265269" y="1807288"/>
                  <a:pt x="2256106" y="1805228"/>
                  <a:pt x="2248075" y="1803478"/>
                </a:cubicBezTo>
                <a:cubicBezTo>
                  <a:pt x="2223057" y="1798021"/>
                  <a:pt x="2223057" y="1797301"/>
                  <a:pt x="2223468" y="1792565"/>
                </a:cubicBezTo>
                <a:cubicBezTo>
                  <a:pt x="2223881" y="1787829"/>
                  <a:pt x="2225837" y="1742322"/>
                  <a:pt x="2227278" y="1707009"/>
                </a:cubicBezTo>
                <a:cubicBezTo>
                  <a:pt x="2228307" y="1683843"/>
                  <a:pt x="2229131" y="1664487"/>
                  <a:pt x="2229131" y="1663664"/>
                </a:cubicBezTo>
                <a:cubicBezTo>
                  <a:pt x="2229852" y="1660472"/>
                  <a:pt x="2230470" y="1655118"/>
                  <a:pt x="2231603" y="1645851"/>
                </a:cubicBezTo>
                <a:cubicBezTo>
                  <a:pt x="2247973" y="1510671"/>
                  <a:pt x="2258166" y="1479064"/>
                  <a:pt x="2263004" y="1472885"/>
                </a:cubicBezTo>
                <a:close/>
                <a:moveTo>
                  <a:pt x="2654441" y="1313317"/>
                </a:moveTo>
                <a:cubicBezTo>
                  <a:pt x="2668769" y="1302146"/>
                  <a:pt x="2685780" y="1333419"/>
                  <a:pt x="2723424" y="1392683"/>
                </a:cubicBezTo>
                <a:cubicBezTo>
                  <a:pt x="2723633" y="1404583"/>
                  <a:pt x="2720026" y="1416237"/>
                  <a:pt x="2713128" y="1425937"/>
                </a:cubicBezTo>
                <a:cubicBezTo>
                  <a:pt x="2710952" y="1432938"/>
                  <a:pt x="2704598" y="1437807"/>
                  <a:pt x="2697274" y="1438087"/>
                </a:cubicBezTo>
                <a:cubicBezTo>
                  <a:pt x="2689346" y="1439939"/>
                  <a:pt x="2681314" y="1435513"/>
                  <a:pt x="2675446" y="1420276"/>
                </a:cubicBezTo>
                <a:cubicBezTo>
                  <a:pt x="2676991" y="1425218"/>
                  <a:pt x="2671933" y="1444580"/>
                  <a:pt x="2676387" y="1450651"/>
                </a:cubicBezTo>
                <a:lnTo>
                  <a:pt x="2684546" y="1451260"/>
                </a:lnTo>
                <a:lnTo>
                  <a:pt x="2684610" y="1451162"/>
                </a:lnTo>
                <a:lnTo>
                  <a:pt x="2684609" y="1451265"/>
                </a:lnTo>
                <a:lnTo>
                  <a:pt x="2684546" y="1451260"/>
                </a:lnTo>
                <a:lnTo>
                  <a:pt x="2667146" y="1477957"/>
                </a:lnTo>
                <a:cubicBezTo>
                  <a:pt x="2664765" y="1488149"/>
                  <a:pt x="2666901" y="1499706"/>
                  <a:pt x="2676784" y="1512936"/>
                </a:cubicBezTo>
                <a:cubicBezTo>
                  <a:pt x="2629116" y="1500169"/>
                  <a:pt x="2620776" y="1452089"/>
                  <a:pt x="2620262" y="1411833"/>
                </a:cubicBezTo>
                <a:cubicBezTo>
                  <a:pt x="2621909" y="1404935"/>
                  <a:pt x="2627675" y="1382387"/>
                  <a:pt x="2627675" y="1382387"/>
                </a:cubicBezTo>
                <a:cubicBezTo>
                  <a:pt x="2638215" y="1342003"/>
                  <a:pt x="2645846" y="1320020"/>
                  <a:pt x="2654441" y="1313317"/>
                </a:cubicBezTo>
                <a:close/>
                <a:moveTo>
                  <a:pt x="2300789" y="1402361"/>
                </a:moveTo>
                <a:cubicBezTo>
                  <a:pt x="2361534" y="1434689"/>
                  <a:pt x="2418468" y="1491418"/>
                  <a:pt x="2473550" y="1546396"/>
                </a:cubicBezTo>
                <a:lnTo>
                  <a:pt x="2473550" y="1546294"/>
                </a:lnTo>
                <a:cubicBezTo>
                  <a:pt x="2514285" y="1589082"/>
                  <a:pt x="2558163" y="1628761"/>
                  <a:pt x="2604819" y="1665002"/>
                </a:cubicBezTo>
                <a:cubicBezTo>
                  <a:pt x="2599671" y="1666340"/>
                  <a:pt x="2530175" y="1628864"/>
                  <a:pt x="2528528" y="1629276"/>
                </a:cubicBezTo>
                <a:cubicBezTo>
                  <a:pt x="2510099" y="1604259"/>
                  <a:pt x="2476535" y="1580269"/>
                  <a:pt x="2441118" y="1554942"/>
                </a:cubicBezTo>
                <a:cubicBezTo>
                  <a:pt x="2382640" y="1513039"/>
                  <a:pt x="2316747" y="1465886"/>
                  <a:pt x="2300789" y="1402361"/>
                </a:cubicBezTo>
                <a:close/>
                <a:moveTo>
                  <a:pt x="2768313" y="1246074"/>
                </a:moveTo>
                <a:cubicBezTo>
                  <a:pt x="2801568" y="1276961"/>
                  <a:pt x="2761827" y="1343058"/>
                  <a:pt x="2753281" y="1365709"/>
                </a:cubicBezTo>
                <a:cubicBezTo>
                  <a:pt x="2799199" y="1338322"/>
                  <a:pt x="2832145" y="1268620"/>
                  <a:pt x="2838117" y="1288388"/>
                </a:cubicBezTo>
                <a:cubicBezTo>
                  <a:pt x="2876829" y="1308979"/>
                  <a:pt x="2850266" y="1402361"/>
                  <a:pt x="2825144" y="1452398"/>
                </a:cubicBezTo>
                <a:cubicBezTo>
                  <a:pt x="2824311" y="1445293"/>
                  <a:pt x="2819985" y="1439075"/>
                  <a:pt x="2813613" y="1435822"/>
                </a:cubicBezTo>
                <a:cubicBezTo>
                  <a:pt x="2789111" y="1421099"/>
                  <a:pt x="2837087" y="1373328"/>
                  <a:pt x="2812584" y="1342338"/>
                </a:cubicBezTo>
                <a:cubicBezTo>
                  <a:pt x="2788492" y="1393816"/>
                  <a:pt x="2776549" y="1477313"/>
                  <a:pt x="2729086" y="1381461"/>
                </a:cubicBezTo>
                <a:cubicBezTo>
                  <a:pt x="2725380" y="1374459"/>
                  <a:pt x="2660414" y="1241132"/>
                  <a:pt x="2697067" y="1302905"/>
                </a:cubicBezTo>
                <a:cubicBezTo>
                  <a:pt x="2728367" y="1310215"/>
                  <a:pt x="2727748" y="1388770"/>
                  <a:pt x="2739896" y="1383520"/>
                </a:cubicBezTo>
                <a:lnTo>
                  <a:pt x="2739896" y="1383417"/>
                </a:lnTo>
                <a:cubicBezTo>
                  <a:pt x="2753756" y="1374970"/>
                  <a:pt x="2758328" y="1356999"/>
                  <a:pt x="2750192" y="1342955"/>
                </a:cubicBezTo>
                <a:cubicBezTo>
                  <a:pt x="2778093" y="1318864"/>
                  <a:pt x="2757399" y="1274593"/>
                  <a:pt x="2768313" y="1246074"/>
                </a:cubicBezTo>
                <a:close/>
                <a:moveTo>
                  <a:pt x="2575991" y="1285402"/>
                </a:moveTo>
                <a:cubicBezTo>
                  <a:pt x="2618614" y="1306921"/>
                  <a:pt x="2612642" y="1323909"/>
                  <a:pt x="2604304" y="1347176"/>
                </a:cubicBezTo>
                <a:cubicBezTo>
                  <a:pt x="2598126" y="1364884"/>
                  <a:pt x="2600597" y="1430674"/>
                  <a:pt x="2601937" y="1448794"/>
                </a:cubicBezTo>
                <a:cubicBezTo>
                  <a:pt x="2601937" y="1451883"/>
                  <a:pt x="2602451" y="1455590"/>
                  <a:pt x="2602657" y="1458266"/>
                </a:cubicBezTo>
                <a:lnTo>
                  <a:pt x="2600906" y="1457133"/>
                </a:lnTo>
                <a:cubicBezTo>
                  <a:pt x="2595450" y="1452089"/>
                  <a:pt x="2594832" y="1436542"/>
                  <a:pt x="2594317" y="1423466"/>
                </a:cubicBezTo>
                <a:cubicBezTo>
                  <a:pt x="2595276" y="1411387"/>
                  <a:pt x="2593002" y="1399270"/>
                  <a:pt x="2587728" y="1388358"/>
                </a:cubicBezTo>
                <a:lnTo>
                  <a:pt x="2585257" y="1384961"/>
                </a:lnTo>
                <a:lnTo>
                  <a:pt x="2581346" y="1386506"/>
                </a:lnTo>
                <a:cubicBezTo>
                  <a:pt x="2564460" y="1392889"/>
                  <a:pt x="2566828" y="1407097"/>
                  <a:pt x="2568373" y="1416672"/>
                </a:cubicBezTo>
                <a:cubicBezTo>
                  <a:pt x="2569917" y="1426246"/>
                  <a:pt x="2570945" y="1432424"/>
                  <a:pt x="2558077" y="1434586"/>
                </a:cubicBezTo>
                <a:lnTo>
                  <a:pt x="2554782" y="1436440"/>
                </a:lnTo>
                <a:cubicBezTo>
                  <a:pt x="2553546" y="1435513"/>
                  <a:pt x="2544487" y="1423879"/>
                  <a:pt x="2544487" y="1423879"/>
                </a:cubicBezTo>
                <a:cubicBezTo>
                  <a:pt x="2544487" y="1423879"/>
                  <a:pt x="2556944" y="1432424"/>
                  <a:pt x="2557768" y="1432116"/>
                </a:cubicBezTo>
                <a:lnTo>
                  <a:pt x="2557768" y="1432012"/>
                </a:lnTo>
                <a:cubicBezTo>
                  <a:pt x="2564356" y="1429747"/>
                  <a:pt x="2563430" y="1423879"/>
                  <a:pt x="2557767" y="1390830"/>
                </a:cubicBezTo>
                <a:cubicBezTo>
                  <a:pt x="2557174" y="1379740"/>
                  <a:pt x="2557450" y="1368621"/>
                  <a:pt x="2558591" y="1357574"/>
                </a:cubicBezTo>
                <a:cubicBezTo>
                  <a:pt x="2563430" y="1341205"/>
                  <a:pt x="2569608" y="1320819"/>
                  <a:pt x="2562607" y="1308362"/>
                </a:cubicBezTo>
                <a:cubicBezTo>
                  <a:pt x="2560959" y="1305479"/>
                  <a:pt x="2571770" y="1292198"/>
                  <a:pt x="2573932" y="1288388"/>
                </a:cubicBezTo>
                <a:cubicBezTo>
                  <a:pt x="2574552" y="1287349"/>
                  <a:pt x="2575240" y="1286352"/>
                  <a:pt x="2575991" y="1285402"/>
                </a:cubicBezTo>
                <a:close/>
                <a:moveTo>
                  <a:pt x="2241795" y="1342749"/>
                </a:moveTo>
                <a:cubicBezTo>
                  <a:pt x="2287405" y="1413377"/>
                  <a:pt x="2332809" y="1491829"/>
                  <a:pt x="2375638" y="1566782"/>
                </a:cubicBezTo>
                <a:cubicBezTo>
                  <a:pt x="2321276" y="1498414"/>
                  <a:pt x="2276267" y="1423108"/>
                  <a:pt x="2241795" y="1342852"/>
                </a:cubicBezTo>
                <a:close/>
                <a:moveTo>
                  <a:pt x="2805776" y="1148029"/>
                </a:moveTo>
                <a:cubicBezTo>
                  <a:pt x="2807314" y="1147647"/>
                  <a:pt x="2807926" y="1147956"/>
                  <a:pt x="2807952" y="1147956"/>
                </a:cubicBezTo>
                <a:lnTo>
                  <a:pt x="2807952" y="1147853"/>
                </a:lnTo>
                <a:cubicBezTo>
                  <a:pt x="2838838" y="1169782"/>
                  <a:pt x="2746795" y="1270371"/>
                  <a:pt x="2757709" y="1197067"/>
                </a:cubicBezTo>
                <a:cubicBezTo>
                  <a:pt x="2788208" y="1156528"/>
                  <a:pt x="2801163" y="1149172"/>
                  <a:pt x="2805776" y="1148029"/>
                </a:cubicBezTo>
                <a:close/>
                <a:moveTo>
                  <a:pt x="1665749" y="1414840"/>
                </a:moveTo>
                <a:cubicBezTo>
                  <a:pt x="1670517" y="1413011"/>
                  <a:pt x="1669204" y="1480634"/>
                  <a:pt x="1669976" y="1494919"/>
                </a:cubicBezTo>
                <a:cubicBezTo>
                  <a:pt x="1670366" y="1512182"/>
                  <a:pt x="1673853" y="1529234"/>
                  <a:pt x="1680272" y="1545264"/>
                </a:cubicBezTo>
                <a:cubicBezTo>
                  <a:pt x="1668433" y="1552472"/>
                  <a:pt x="1654224" y="1557928"/>
                  <a:pt x="1645988" y="1549074"/>
                </a:cubicBezTo>
                <a:cubicBezTo>
                  <a:pt x="1630338" y="1532909"/>
                  <a:pt x="1645576" y="1527041"/>
                  <a:pt x="1658652" y="1444471"/>
                </a:cubicBezTo>
                <a:lnTo>
                  <a:pt x="1658652" y="1444367"/>
                </a:lnTo>
                <a:cubicBezTo>
                  <a:pt x="1661895" y="1423776"/>
                  <a:pt x="1664160" y="1415449"/>
                  <a:pt x="1665749" y="1414840"/>
                </a:cubicBezTo>
                <a:close/>
                <a:moveTo>
                  <a:pt x="2598950" y="1100802"/>
                </a:moveTo>
                <a:cubicBezTo>
                  <a:pt x="2609245" y="1106053"/>
                  <a:pt x="2616144" y="1123453"/>
                  <a:pt x="2624071" y="1146103"/>
                </a:cubicBezTo>
                <a:cubicBezTo>
                  <a:pt x="2626749" y="1153927"/>
                  <a:pt x="2629425" y="1161547"/>
                  <a:pt x="2632823" y="1169165"/>
                </a:cubicBezTo>
                <a:cubicBezTo>
                  <a:pt x="2639309" y="1180078"/>
                  <a:pt x="2648780" y="1193463"/>
                  <a:pt x="2655988" y="1194903"/>
                </a:cubicBezTo>
                <a:cubicBezTo>
                  <a:pt x="2659371" y="1196175"/>
                  <a:pt x="2663145" y="1195873"/>
                  <a:pt x="2666284" y="1194080"/>
                </a:cubicBezTo>
                <a:cubicBezTo>
                  <a:pt x="2676579" y="1188418"/>
                  <a:pt x="2683683" y="1166694"/>
                  <a:pt x="2687492" y="1151148"/>
                </a:cubicBezTo>
                <a:cubicBezTo>
                  <a:pt x="2715291" y="1176269"/>
                  <a:pt x="2719718" y="1207774"/>
                  <a:pt x="2716835" y="1245455"/>
                </a:cubicBezTo>
                <a:cubicBezTo>
                  <a:pt x="2714539" y="1241125"/>
                  <a:pt x="2711887" y="1236993"/>
                  <a:pt x="2708907" y="1233101"/>
                </a:cubicBezTo>
                <a:cubicBezTo>
                  <a:pt x="2706203" y="1229514"/>
                  <a:pt x="2701103" y="1228800"/>
                  <a:pt x="2697517" y="1231504"/>
                </a:cubicBezTo>
                <a:cubicBezTo>
                  <a:pt x="2695378" y="1233117"/>
                  <a:pt x="2694171" y="1235677"/>
                  <a:pt x="2694287" y="1238352"/>
                </a:cubicBezTo>
                <a:cubicBezTo>
                  <a:pt x="2695373" y="1245412"/>
                  <a:pt x="2692234" y="1252457"/>
                  <a:pt x="2686256" y="1256370"/>
                </a:cubicBezTo>
                <a:cubicBezTo>
                  <a:pt x="2680541" y="1258908"/>
                  <a:pt x="2673880" y="1257991"/>
                  <a:pt x="2669063" y="1254001"/>
                </a:cubicBezTo>
                <a:cubicBezTo>
                  <a:pt x="2665472" y="1251303"/>
                  <a:pt x="2660372" y="1252027"/>
                  <a:pt x="2657674" y="1255618"/>
                </a:cubicBezTo>
                <a:cubicBezTo>
                  <a:pt x="2655979" y="1257874"/>
                  <a:pt x="2655575" y="1260847"/>
                  <a:pt x="2656605" y="1263473"/>
                </a:cubicBezTo>
                <a:cubicBezTo>
                  <a:pt x="2657119" y="1264811"/>
                  <a:pt x="2657429" y="1265738"/>
                  <a:pt x="2657635" y="1266459"/>
                </a:cubicBezTo>
                <a:cubicBezTo>
                  <a:pt x="2656741" y="1267026"/>
                  <a:pt x="2655997" y="1267803"/>
                  <a:pt x="2655473" y="1268724"/>
                </a:cubicBezTo>
                <a:cubicBezTo>
                  <a:pt x="2640132" y="1292198"/>
                  <a:pt x="2631484" y="1294669"/>
                  <a:pt x="2629322" y="1293536"/>
                </a:cubicBezTo>
                <a:cubicBezTo>
                  <a:pt x="2619748" y="1288697"/>
                  <a:pt x="2616041" y="1242675"/>
                  <a:pt x="2628704" y="1210142"/>
                </a:cubicBezTo>
                <a:cubicBezTo>
                  <a:pt x="2630164" y="1206107"/>
                  <a:pt x="2628283" y="1201628"/>
                  <a:pt x="2624381" y="1199846"/>
                </a:cubicBezTo>
                <a:cubicBezTo>
                  <a:pt x="2623336" y="1199403"/>
                  <a:pt x="2622218" y="1199157"/>
                  <a:pt x="2621085" y="1199126"/>
                </a:cubicBezTo>
                <a:cubicBezTo>
                  <a:pt x="2618044" y="1199138"/>
                  <a:pt x="2615264" y="1200846"/>
                  <a:pt x="2613878" y="1203552"/>
                </a:cubicBezTo>
                <a:cubicBezTo>
                  <a:pt x="2609636" y="1210946"/>
                  <a:pt x="2604596" y="1217850"/>
                  <a:pt x="2598847" y="1224143"/>
                </a:cubicBezTo>
                <a:cubicBezTo>
                  <a:pt x="2597303" y="1225997"/>
                  <a:pt x="2595758" y="1227747"/>
                  <a:pt x="2594419" y="1229497"/>
                </a:cubicBezTo>
                <a:cubicBezTo>
                  <a:pt x="2581654" y="1210553"/>
                  <a:pt x="2587007" y="1183784"/>
                  <a:pt x="2592670" y="1155780"/>
                </a:cubicBezTo>
                <a:lnTo>
                  <a:pt x="2592670" y="1155678"/>
                </a:lnTo>
                <a:cubicBezTo>
                  <a:pt x="2597154" y="1137739"/>
                  <a:pt x="2599264" y="1119290"/>
                  <a:pt x="2598950" y="1100802"/>
                </a:cubicBezTo>
                <a:close/>
                <a:moveTo>
                  <a:pt x="2393346" y="1158355"/>
                </a:moveTo>
                <a:cubicBezTo>
                  <a:pt x="2394922" y="1159461"/>
                  <a:pt x="2396777" y="1160103"/>
                  <a:pt x="2398700" y="1160208"/>
                </a:cubicBezTo>
                <a:lnTo>
                  <a:pt x="2423822" y="1172048"/>
                </a:lnTo>
                <a:lnTo>
                  <a:pt x="2467578" y="1259664"/>
                </a:lnTo>
                <a:cubicBezTo>
                  <a:pt x="2467578" y="1259664"/>
                  <a:pt x="2520086" y="1426041"/>
                  <a:pt x="2534191" y="1430364"/>
                </a:cubicBezTo>
                <a:cubicBezTo>
                  <a:pt x="2533881" y="1432630"/>
                  <a:pt x="2533264" y="1434483"/>
                  <a:pt x="2532750" y="1436337"/>
                </a:cubicBezTo>
                <a:lnTo>
                  <a:pt x="2532750" y="1436233"/>
                </a:lnTo>
                <a:cubicBezTo>
                  <a:pt x="2530689" y="1444367"/>
                  <a:pt x="2529867" y="1446529"/>
                  <a:pt x="2524512" y="1445602"/>
                </a:cubicBezTo>
                <a:cubicBezTo>
                  <a:pt x="2514217" y="1423982"/>
                  <a:pt x="2396229" y="1211171"/>
                  <a:pt x="2393346" y="1158355"/>
                </a:cubicBezTo>
                <a:close/>
                <a:moveTo>
                  <a:pt x="2769136" y="957385"/>
                </a:moveTo>
                <a:cubicBezTo>
                  <a:pt x="2812894" y="976122"/>
                  <a:pt x="2801258" y="1052412"/>
                  <a:pt x="2776137" y="1087006"/>
                </a:cubicBezTo>
                <a:cubicBezTo>
                  <a:pt x="2777579" y="1092566"/>
                  <a:pt x="2776137" y="1097301"/>
                  <a:pt x="2767592" y="1099670"/>
                </a:cubicBezTo>
                <a:cubicBezTo>
                  <a:pt x="2766340" y="1100347"/>
                  <a:pt x="2764830" y="1100347"/>
                  <a:pt x="2763577" y="1099670"/>
                </a:cubicBezTo>
                <a:cubicBezTo>
                  <a:pt x="2760592" y="1101728"/>
                  <a:pt x="2772328" y="1117687"/>
                  <a:pt x="2769136" y="1118304"/>
                </a:cubicBezTo>
                <a:cubicBezTo>
                  <a:pt x="2786125" y="1132718"/>
                  <a:pt x="2761518" y="1154751"/>
                  <a:pt x="2744015" y="1168960"/>
                </a:cubicBezTo>
                <a:cubicBezTo>
                  <a:pt x="2754311" y="1137557"/>
                  <a:pt x="2729705" y="983947"/>
                  <a:pt x="2769136" y="957487"/>
                </a:cubicBezTo>
                <a:close/>
                <a:moveTo>
                  <a:pt x="808131" y="1516642"/>
                </a:moveTo>
                <a:cubicBezTo>
                  <a:pt x="822853" y="1510465"/>
                  <a:pt x="1433692" y="1524261"/>
                  <a:pt x="1494745" y="1557825"/>
                </a:cubicBezTo>
                <a:cubicBezTo>
                  <a:pt x="1477242" y="1570076"/>
                  <a:pt x="1419896" y="1570180"/>
                  <a:pt x="1384274" y="1570076"/>
                </a:cubicBezTo>
                <a:cubicBezTo>
                  <a:pt x="1369139" y="1570076"/>
                  <a:pt x="1343606" y="1570694"/>
                  <a:pt x="1343606" y="1570694"/>
                </a:cubicBezTo>
                <a:cubicBezTo>
                  <a:pt x="1298510" y="1567812"/>
                  <a:pt x="1252695" y="1564414"/>
                  <a:pt x="1207395" y="1561119"/>
                </a:cubicBezTo>
                <a:cubicBezTo>
                  <a:pt x="1128531" y="1555250"/>
                  <a:pt x="1054196" y="1549794"/>
                  <a:pt x="985010" y="1546499"/>
                </a:cubicBezTo>
                <a:lnTo>
                  <a:pt x="985009" y="1548558"/>
                </a:lnTo>
                <a:cubicBezTo>
                  <a:pt x="982024" y="1539705"/>
                  <a:pt x="967713" y="1537131"/>
                  <a:pt x="954843" y="1534866"/>
                </a:cubicBezTo>
                <a:close/>
                <a:moveTo>
                  <a:pt x="1627147" y="1234645"/>
                </a:moveTo>
                <a:cubicBezTo>
                  <a:pt x="1657416" y="1300537"/>
                  <a:pt x="1656386" y="1423775"/>
                  <a:pt x="1613763" y="1488638"/>
                </a:cubicBezTo>
                <a:cubicBezTo>
                  <a:pt x="1612115" y="1439734"/>
                  <a:pt x="1621073" y="1286638"/>
                  <a:pt x="1627147" y="1234748"/>
                </a:cubicBezTo>
                <a:close/>
                <a:moveTo>
                  <a:pt x="1735730" y="943844"/>
                </a:moveTo>
                <a:cubicBezTo>
                  <a:pt x="1737774" y="944054"/>
                  <a:pt x="1739662" y="945029"/>
                  <a:pt x="1741017" y="946573"/>
                </a:cubicBezTo>
                <a:cubicBezTo>
                  <a:pt x="1744928" y="951103"/>
                  <a:pt x="1753164" y="960473"/>
                  <a:pt x="1743692" y="1404112"/>
                </a:cubicBezTo>
                <a:lnTo>
                  <a:pt x="1743693" y="1413789"/>
                </a:lnTo>
                <a:cubicBezTo>
                  <a:pt x="1745444" y="1485858"/>
                  <a:pt x="1747194" y="1560193"/>
                  <a:pt x="1745444" y="1582637"/>
                </a:cubicBezTo>
                <a:cubicBezTo>
                  <a:pt x="1745228" y="1585544"/>
                  <a:pt x="1743455" y="1588105"/>
                  <a:pt x="1740810" y="1589329"/>
                </a:cubicBezTo>
                <a:cubicBezTo>
                  <a:pt x="1739718" y="1589856"/>
                  <a:pt x="1738522" y="1590136"/>
                  <a:pt x="1737310" y="1590153"/>
                </a:cubicBezTo>
                <a:cubicBezTo>
                  <a:pt x="1735658" y="1590136"/>
                  <a:pt x="1734047" y="1589635"/>
                  <a:pt x="1732676" y="1588712"/>
                </a:cubicBezTo>
                <a:cubicBezTo>
                  <a:pt x="1659269" y="1538365"/>
                  <a:pt x="1682023" y="1396699"/>
                  <a:pt x="1698702" y="1293330"/>
                </a:cubicBezTo>
                <a:lnTo>
                  <a:pt x="1698701" y="1293227"/>
                </a:lnTo>
                <a:cubicBezTo>
                  <a:pt x="1701070" y="1278401"/>
                  <a:pt x="1711777" y="1141676"/>
                  <a:pt x="1718778" y="1051281"/>
                </a:cubicBezTo>
                <a:cubicBezTo>
                  <a:pt x="1722794" y="998979"/>
                  <a:pt x="1726088" y="957693"/>
                  <a:pt x="1726808" y="951103"/>
                </a:cubicBezTo>
                <a:cubicBezTo>
                  <a:pt x="1727267" y="946635"/>
                  <a:pt x="1731262" y="943385"/>
                  <a:pt x="1735730" y="943844"/>
                </a:cubicBezTo>
                <a:close/>
                <a:moveTo>
                  <a:pt x="1594716" y="939264"/>
                </a:moveTo>
                <a:cubicBezTo>
                  <a:pt x="1617881" y="1113569"/>
                  <a:pt x="1618705" y="1251221"/>
                  <a:pt x="1597290" y="1349956"/>
                </a:cubicBezTo>
                <a:lnTo>
                  <a:pt x="1597290" y="1349853"/>
                </a:lnTo>
                <a:cubicBezTo>
                  <a:pt x="1597805" y="1302184"/>
                  <a:pt x="1595540" y="1250809"/>
                  <a:pt x="1593069" y="1197272"/>
                </a:cubicBezTo>
                <a:cubicBezTo>
                  <a:pt x="1589054" y="1107906"/>
                  <a:pt x="1584935" y="1015760"/>
                  <a:pt x="1594716" y="939264"/>
                </a:cubicBezTo>
                <a:close/>
                <a:moveTo>
                  <a:pt x="1513792" y="661283"/>
                </a:moveTo>
                <a:cubicBezTo>
                  <a:pt x="1517704" y="707510"/>
                  <a:pt x="1523059" y="753119"/>
                  <a:pt x="1529646" y="797597"/>
                </a:cubicBezTo>
                <a:cubicBezTo>
                  <a:pt x="1530256" y="801561"/>
                  <a:pt x="1533667" y="804491"/>
                  <a:pt x="1537678" y="804494"/>
                </a:cubicBezTo>
                <a:cubicBezTo>
                  <a:pt x="1541689" y="804491"/>
                  <a:pt x="1545100" y="801561"/>
                  <a:pt x="1545708" y="797597"/>
                </a:cubicBezTo>
                <a:cubicBezTo>
                  <a:pt x="1546533" y="792036"/>
                  <a:pt x="1547355" y="786374"/>
                  <a:pt x="1548076" y="780609"/>
                </a:cubicBezTo>
                <a:cubicBezTo>
                  <a:pt x="1547562" y="816746"/>
                  <a:pt x="1546533" y="847221"/>
                  <a:pt x="1545502" y="870490"/>
                </a:cubicBezTo>
                <a:lnTo>
                  <a:pt x="1544267" y="870489"/>
                </a:lnTo>
                <a:cubicBezTo>
                  <a:pt x="1531500" y="877182"/>
                  <a:pt x="1528825" y="913215"/>
                  <a:pt x="1533972" y="1008965"/>
                </a:cubicBezTo>
                <a:cubicBezTo>
                  <a:pt x="1531398" y="966753"/>
                  <a:pt x="1529132" y="923718"/>
                  <a:pt x="1526662" y="880167"/>
                </a:cubicBezTo>
                <a:cubicBezTo>
                  <a:pt x="1522750" y="807274"/>
                  <a:pt x="1518734" y="733557"/>
                  <a:pt x="1513792" y="661283"/>
                </a:cubicBezTo>
                <a:close/>
                <a:moveTo>
                  <a:pt x="1135016" y="705451"/>
                </a:moveTo>
                <a:cubicBezTo>
                  <a:pt x="1172919" y="783162"/>
                  <a:pt x="1206601" y="862864"/>
                  <a:pt x="1235914" y="944206"/>
                </a:cubicBezTo>
                <a:cubicBezTo>
                  <a:pt x="1265976" y="1022761"/>
                  <a:pt x="1296760" y="1103376"/>
                  <a:pt x="1332589" y="1174725"/>
                </a:cubicBezTo>
                <a:cubicBezTo>
                  <a:pt x="1265050" y="1052619"/>
                  <a:pt x="1206982" y="915069"/>
                  <a:pt x="1135016" y="705451"/>
                </a:cubicBezTo>
                <a:close/>
                <a:moveTo>
                  <a:pt x="308176" y="823130"/>
                </a:moveTo>
                <a:cubicBezTo>
                  <a:pt x="391055" y="879446"/>
                  <a:pt x="472906" y="942147"/>
                  <a:pt x="552181" y="1003097"/>
                </a:cubicBezTo>
                <a:cubicBezTo>
                  <a:pt x="693540" y="1111715"/>
                  <a:pt x="839636" y="1223835"/>
                  <a:pt x="998702" y="1305788"/>
                </a:cubicBezTo>
                <a:cubicBezTo>
                  <a:pt x="969463" y="1300640"/>
                  <a:pt x="914999" y="1269960"/>
                  <a:pt x="836443" y="1214261"/>
                </a:cubicBezTo>
                <a:lnTo>
                  <a:pt x="827899" y="1208289"/>
                </a:lnTo>
                <a:lnTo>
                  <a:pt x="764786" y="1166076"/>
                </a:lnTo>
                <a:cubicBezTo>
                  <a:pt x="608087" y="1061474"/>
                  <a:pt x="446548" y="953574"/>
                  <a:pt x="308176" y="823130"/>
                </a:cubicBezTo>
                <a:close/>
                <a:moveTo>
                  <a:pt x="1555284" y="71961"/>
                </a:moveTo>
                <a:cubicBezTo>
                  <a:pt x="1557034" y="126013"/>
                  <a:pt x="1557034" y="189846"/>
                  <a:pt x="1557137" y="256252"/>
                </a:cubicBezTo>
                <a:cubicBezTo>
                  <a:pt x="1557136" y="295376"/>
                  <a:pt x="1557137" y="335014"/>
                  <a:pt x="1557754" y="373211"/>
                </a:cubicBezTo>
                <a:cubicBezTo>
                  <a:pt x="1555970" y="345139"/>
                  <a:pt x="1553773" y="317203"/>
                  <a:pt x="1551166" y="289405"/>
                </a:cubicBezTo>
                <a:cubicBezTo>
                  <a:pt x="1550688" y="285181"/>
                  <a:pt x="1547076" y="282015"/>
                  <a:pt x="1542825" y="282095"/>
                </a:cubicBezTo>
                <a:cubicBezTo>
                  <a:pt x="1538531" y="282201"/>
                  <a:pt x="1535060" y="285627"/>
                  <a:pt x="1534898" y="289919"/>
                </a:cubicBezTo>
                <a:cubicBezTo>
                  <a:pt x="1532839" y="347368"/>
                  <a:pt x="1534897" y="412643"/>
                  <a:pt x="1536957" y="481830"/>
                </a:cubicBezTo>
                <a:cubicBezTo>
                  <a:pt x="1539428" y="566459"/>
                  <a:pt x="1542105" y="653458"/>
                  <a:pt x="1536956" y="728925"/>
                </a:cubicBezTo>
                <a:cubicBezTo>
                  <a:pt x="1511321" y="509422"/>
                  <a:pt x="1518117" y="268195"/>
                  <a:pt x="1555284" y="71961"/>
                </a:cubicBezTo>
                <a:close/>
                <a:moveTo>
                  <a:pt x="693540" y="231441"/>
                </a:moveTo>
                <a:cubicBezTo>
                  <a:pt x="691192" y="232894"/>
                  <a:pt x="689784" y="235476"/>
                  <a:pt x="689834" y="238235"/>
                </a:cubicBezTo>
                <a:lnTo>
                  <a:pt x="689834" y="269122"/>
                </a:lnTo>
                <a:cubicBezTo>
                  <a:pt x="689860" y="270334"/>
                  <a:pt x="690141" y="271527"/>
                  <a:pt x="690658" y="272623"/>
                </a:cubicBezTo>
                <a:lnTo>
                  <a:pt x="721338" y="333469"/>
                </a:lnTo>
                <a:cubicBezTo>
                  <a:pt x="786303" y="579638"/>
                  <a:pt x="896363" y="774328"/>
                  <a:pt x="1034016" y="1003303"/>
                </a:cubicBezTo>
                <a:lnTo>
                  <a:pt x="1051313" y="1031924"/>
                </a:lnTo>
                <a:lnTo>
                  <a:pt x="1053268" y="1034190"/>
                </a:lnTo>
                <a:cubicBezTo>
                  <a:pt x="1094451" y="1070224"/>
                  <a:pt x="1128529" y="1114908"/>
                  <a:pt x="1161578" y="1158458"/>
                </a:cubicBezTo>
                <a:cubicBezTo>
                  <a:pt x="1162505" y="1159694"/>
                  <a:pt x="1254239" y="1279740"/>
                  <a:pt x="1270609" y="1279740"/>
                </a:cubicBezTo>
                <a:cubicBezTo>
                  <a:pt x="1274286" y="1279806"/>
                  <a:pt x="1277527" y="1277334"/>
                  <a:pt x="1278434" y="1273769"/>
                </a:cubicBezTo>
                <a:lnTo>
                  <a:pt x="1281831" y="1261620"/>
                </a:lnTo>
                <a:cubicBezTo>
                  <a:pt x="1282343" y="1260048"/>
                  <a:pt x="1282343" y="1258353"/>
                  <a:pt x="1281831" y="1256781"/>
                </a:cubicBezTo>
                <a:cubicBezTo>
                  <a:pt x="1260949" y="1216925"/>
                  <a:pt x="1236846" y="1178843"/>
                  <a:pt x="1209762" y="1142912"/>
                </a:cubicBezTo>
                <a:cubicBezTo>
                  <a:pt x="1194801" y="1125925"/>
                  <a:pt x="1181299" y="1107706"/>
                  <a:pt x="1169403" y="1088448"/>
                </a:cubicBezTo>
                <a:cubicBezTo>
                  <a:pt x="1077978" y="971799"/>
                  <a:pt x="1004673" y="845471"/>
                  <a:pt x="926530" y="711629"/>
                </a:cubicBezTo>
                <a:cubicBezTo>
                  <a:pt x="915411" y="692684"/>
                  <a:pt x="904394" y="673534"/>
                  <a:pt x="893173" y="654487"/>
                </a:cubicBezTo>
                <a:cubicBezTo>
                  <a:pt x="846327" y="574491"/>
                  <a:pt x="804012" y="463915"/>
                  <a:pt x="769625" y="374961"/>
                </a:cubicBezTo>
                <a:cubicBezTo>
                  <a:pt x="733076" y="279521"/>
                  <a:pt x="716293" y="237103"/>
                  <a:pt x="701262" y="230822"/>
                </a:cubicBezTo>
                <a:cubicBezTo>
                  <a:pt x="698756" y="229671"/>
                  <a:pt x="695832" y="229906"/>
                  <a:pt x="693540" y="231441"/>
                </a:cubicBezTo>
                <a:close/>
                <a:moveTo>
                  <a:pt x="233327" y="166165"/>
                </a:moveTo>
                <a:cubicBezTo>
                  <a:pt x="229505" y="168022"/>
                  <a:pt x="227754" y="172508"/>
                  <a:pt x="229311" y="176461"/>
                </a:cubicBezTo>
                <a:cubicBezTo>
                  <a:pt x="343387" y="500155"/>
                  <a:pt x="595835" y="775975"/>
                  <a:pt x="840047" y="1042735"/>
                </a:cubicBezTo>
                <a:lnTo>
                  <a:pt x="870934" y="1075886"/>
                </a:lnTo>
                <a:cubicBezTo>
                  <a:pt x="696938" y="917746"/>
                  <a:pt x="548475" y="720482"/>
                  <a:pt x="404130" y="528880"/>
                </a:cubicBezTo>
                <a:cubicBezTo>
                  <a:pt x="348122" y="454547"/>
                  <a:pt x="290261" y="377741"/>
                  <a:pt x="232503" y="305466"/>
                </a:cubicBezTo>
                <a:cubicBezTo>
                  <a:pt x="229669" y="301980"/>
                  <a:pt x="224546" y="301452"/>
                  <a:pt x="221060" y="304286"/>
                </a:cubicBezTo>
                <a:cubicBezTo>
                  <a:pt x="218176" y="306631"/>
                  <a:pt x="217248" y="310636"/>
                  <a:pt x="218809" y="314011"/>
                </a:cubicBezTo>
                <a:cubicBezTo>
                  <a:pt x="398880" y="697420"/>
                  <a:pt x="707337" y="1058591"/>
                  <a:pt x="1074890" y="1319481"/>
                </a:cubicBezTo>
                <a:cubicBezTo>
                  <a:pt x="711661" y="1122115"/>
                  <a:pt x="428017" y="767636"/>
                  <a:pt x="196160" y="477814"/>
                </a:cubicBezTo>
                <a:cubicBezTo>
                  <a:pt x="156932" y="428807"/>
                  <a:pt x="119972" y="382580"/>
                  <a:pt x="83525" y="338103"/>
                </a:cubicBezTo>
                <a:cubicBezTo>
                  <a:pt x="81408" y="335536"/>
                  <a:pt x="77942" y="334517"/>
                  <a:pt x="74774" y="335529"/>
                </a:cubicBezTo>
                <a:cubicBezTo>
                  <a:pt x="69818" y="336993"/>
                  <a:pt x="65942" y="340869"/>
                  <a:pt x="64478" y="345825"/>
                </a:cubicBezTo>
                <a:cubicBezTo>
                  <a:pt x="51712" y="387315"/>
                  <a:pt x="211912" y="580359"/>
                  <a:pt x="438415" y="848456"/>
                </a:cubicBezTo>
                <a:cubicBezTo>
                  <a:pt x="467860" y="883359"/>
                  <a:pt x="496380" y="916922"/>
                  <a:pt x="521913" y="947501"/>
                </a:cubicBezTo>
                <a:cubicBezTo>
                  <a:pt x="461168" y="901479"/>
                  <a:pt x="401454" y="851648"/>
                  <a:pt x="343387" y="803362"/>
                </a:cubicBezTo>
                <a:cubicBezTo>
                  <a:pt x="252271" y="727071"/>
                  <a:pt x="158065" y="648310"/>
                  <a:pt x="59331" y="584477"/>
                </a:cubicBezTo>
                <a:cubicBezTo>
                  <a:pt x="56009" y="582371"/>
                  <a:pt x="51650" y="582982"/>
                  <a:pt x="49035" y="585918"/>
                </a:cubicBezTo>
                <a:cubicBezTo>
                  <a:pt x="46586" y="588914"/>
                  <a:pt x="46586" y="593219"/>
                  <a:pt x="49035" y="596214"/>
                </a:cubicBezTo>
                <a:cubicBezTo>
                  <a:pt x="440989" y="1043352"/>
                  <a:pt x="985936" y="1406685"/>
                  <a:pt x="1343606" y="1459811"/>
                </a:cubicBezTo>
                <a:cubicBezTo>
                  <a:pt x="1349062" y="1461355"/>
                  <a:pt x="1352047" y="1465165"/>
                  <a:pt x="1356784" y="1471856"/>
                </a:cubicBezTo>
                <a:lnTo>
                  <a:pt x="1358329" y="1474018"/>
                </a:lnTo>
                <a:cubicBezTo>
                  <a:pt x="1204717" y="1448177"/>
                  <a:pt x="824398" y="1357781"/>
                  <a:pt x="39151" y="853089"/>
                </a:cubicBezTo>
                <a:lnTo>
                  <a:pt x="14853" y="837544"/>
                </a:lnTo>
                <a:cubicBezTo>
                  <a:pt x="12160" y="835796"/>
                  <a:pt x="8692" y="835796"/>
                  <a:pt x="5999" y="837544"/>
                </a:cubicBezTo>
                <a:cubicBezTo>
                  <a:pt x="1505" y="840490"/>
                  <a:pt x="-771" y="845855"/>
                  <a:pt x="234" y="851134"/>
                </a:cubicBezTo>
                <a:cubicBezTo>
                  <a:pt x="10530" y="919908"/>
                  <a:pt x="765404" y="1347176"/>
                  <a:pt x="1236428" y="1489462"/>
                </a:cubicBezTo>
                <a:cubicBezTo>
                  <a:pt x="993966" y="1507376"/>
                  <a:pt x="759741" y="1444779"/>
                  <a:pt x="532826" y="1384035"/>
                </a:cubicBezTo>
                <a:cubicBezTo>
                  <a:pt x="484333" y="1371062"/>
                  <a:pt x="434193" y="1357678"/>
                  <a:pt x="384878" y="1345323"/>
                </a:cubicBezTo>
                <a:cubicBezTo>
                  <a:pt x="382071" y="1344618"/>
                  <a:pt x="379101" y="1345440"/>
                  <a:pt x="377054" y="1347485"/>
                </a:cubicBezTo>
                <a:cubicBezTo>
                  <a:pt x="375062" y="1349564"/>
                  <a:pt x="374284" y="1352521"/>
                  <a:pt x="374994" y="1355310"/>
                </a:cubicBezTo>
                <a:cubicBezTo>
                  <a:pt x="382819" y="1385270"/>
                  <a:pt x="481760" y="1418114"/>
                  <a:pt x="631766" y="1464753"/>
                </a:cubicBezTo>
                <a:cubicBezTo>
                  <a:pt x="696011" y="1484726"/>
                  <a:pt x="756653" y="1503567"/>
                  <a:pt x="771685" y="1514171"/>
                </a:cubicBezTo>
                <a:cubicBezTo>
                  <a:pt x="775349" y="1515773"/>
                  <a:pt x="778805" y="1517813"/>
                  <a:pt x="781979" y="1520246"/>
                </a:cubicBezTo>
                <a:cubicBezTo>
                  <a:pt x="756344" y="1535175"/>
                  <a:pt x="574935" y="1534351"/>
                  <a:pt x="453446" y="1533733"/>
                </a:cubicBezTo>
                <a:cubicBezTo>
                  <a:pt x="256800" y="1532909"/>
                  <a:pt x="206352" y="1534453"/>
                  <a:pt x="198527" y="1547941"/>
                </a:cubicBezTo>
                <a:cubicBezTo>
                  <a:pt x="196688" y="1551127"/>
                  <a:pt x="196689" y="1555052"/>
                  <a:pt x="198527" y="1558237"/>
                </a:cubicBezTo>
                <a:cubicBezTo>
                  <a:pt x="199846" y="1560609"/>
                  <a:pt x="202302" y="1562129"/>
                  <a:pt x="205014" y="1562253"/>
                </a:cubicBezTo>
                <a:cubicBezTo>
                  <a:pt x="516353" y="1580371"/>
                  <a:pt x="749960" y="1579240"/>
                  <a:pt x="937752" y="1578313"/>
                </a:cubicBezTo>
                <a:cubicBezTo>
                  <a:pt x="1076023" y="1577695"/>
                  <a:pt x="1189481" y="1577181"/>
                  <a:pt x="1291510" y="1584490"/>
                </a:cubicBezTo>
                <a:lnTo>
                  <a:pt x="1281214" y="1586344"/>
                </a:lnTo>
                <a:cubicBezTo>
                  <a:pt x="1245591" y="1593035"/>
                  <a:pt x="1209144" y="1600037"/>
                  <a:pt x="1190510" y="1609611"/>
                </a:cubicBezTo>
                <a:cubicBezTo>
                  <a:pt x="1188198" y="1610830"/>
                  <a:pt x="1186624" y="1613095"/>
                  <a:pt x="1186288" y="1615686"/>
                </a:cubicBezTo>
                <a:cubicBezTo>
                  <a:pt x="986759" y="1627938"/>
                  <a:pt x="757580" y="1628967"/>
                  <a:pt x="645357" y="1592933"/>
                </a:cubicBezTo>
                <a:cubicBezTo>
                  <a:pt x="641069" y="1591596"/>
                  <a:pt x="636508" y="1593989"/>
                  <a:pt x="635171" y="1598277"/>
                </a:cubicBezTo>
                <a:cubicBezTo>
                  <a:pt x="634176" y="1601469"/>
                  <a:pt x="635235" y="1604944"/>
                  <a:pt x="637841" y="1607038"/>
                </a:cubicBezTo>
                <a:cubicBezTo>
                  <a:pt x="776831" y="1717818"/>
                  <a:pt x="1004572" y="1689402"/>
                  <a:pt x="1208630" y="1660679"/>
                </a:cubicBezTo>
                <a:cubicBezTo>
                  <a:pt x="879994" y="1732748"/>
                  <a:pt x="477641" y="1770018"/>
                  <a:pt x="296336" y="1765693"/>
                </a:cubicBezTo>
                <a:cubicBezTo>
                  <a:pt x="293151" y="1765676"/>
                  <a:pt x="290235" y="1767474"/>
                  <a:pt x="288821" y="1770326"/>
                </a:cubicBezTo>
                <a:cubicBezTo>
                  <a:pt x="285701" y="1776112"/>
                  <a:pt x="286223" y="1783182"/>
                  <a:pt x="290158" y="1788447"/>
                </a:cubicBezTo>
                <a:cubicBezTo>
                  <a:pt x="323516" y="1833232"/>
                  <a:pt x="703631" y="1785769"/>
                  <a:pt x="1306130" y="1694756"/>
                </a:cubicBezTo>
                <a:cubicBezTo>
                  <a:pt x="1369447" y="1685284"/>
                  <a:pt x="1424221" y="1676945"/>
                  <a:pt x="1464991" y="1671179"/>
                </a:cubicBezTo>
                <a:cubicBezTo>
                  <a:pt x="1354519" y="1718540"/>
                  <a:pt x="1221911" y="1765693"/>
                  <a:pt x="1082612" y="1815318"/>
                </a:cubicBezTo>
                <a:cubicBezTo>
                  <a:pt x="798453" y="1916318"/>
                  <a:pt x="476406" y="2030805"/>
                  <a:pt x="197189" y="2194712"/>
                </a:cubicBezTo>
                <a:cubicBezTo>
                  <a:pt x="193639" y="2196811"/>
                  <a:pt x="192223" y="2201237"/>
                  <a:pt x="193894" y="2205007"/>
                </a:cubicBezTo>
                <a:cubicBezTo>
                  <a:pt x="195519" y="2209070"/>
                  <a:pt x="200097" y="2211084"/>
                  <a:pt x="204190" y="2209537"/>
                </a:cubicBezTo>
                <a:cubicBezTo>
                  <a:pt x="489482" y="2122334"/>
                  <a:pt x="762727" y="2008052"/>
                  <a:pt x="1027016" y="1897683"/>
                </a:cubicBezTo>
                <a:cubicBezTo>
                  <a:pt x="1152312" y="1845279"/>
                  <a:pt x="1281111" y="1791432"/>
                  <a:pt x="1411557" y="1740263"/>
                </a:cubicBezTo>
                <a:cubicBezTo>
                  <a:pt x="1287391" y="1812332"/>
                  <a:pt x="1135428" y="1885123"/>
                  <a:pt x="987687" y="1956472"/>
                </a:cubicBezTo>
                <a:cubicBezTo>
                  <a:pt x="792070" y="2050264"/>
                  <a:pt x="590482" y="2147249"/>
                  <a:pt x="450254" y="2242483"/>
                </a:cubicBezTo>
                <a:cubicBezTo>
                  <a:pt x="446551" y="2245023"/>
                  <a:pt x="445607" y="2250086"/>
                  <a:pt x="448146" y="2253790"/>
                </a:cubicBezTo>
                <a:cubicBezTo>
                  <a:pt x="450050" y="2256567"/>
                  <a:pt x="453467" y="2257883"/>
                  <a:pt x="456741" y="2257104"/>
                </a:cubicBezTo>
                <a:cubicBezTo>
                  <a:pt x="588731" y="2223951"/>
                  <a:pt x="755932" y="2127379"/>
                  <a:pt x="932605" y="2025349"/>
                </a:cubicBezTo>
                <a:cubicBezTo>
                  <a:pt x="1185054" y="1879563"/>
                  <a:pt x="1534897" y="1721834"/>
                  <a:pt x="1600482" y="1713804"/>
                </a:cubicBezTo>
                <a:cubicBezTo>
                  <a:pt x="1601098" y="1713804"/>
                  <a:pt x="1695407" y="1724100"/>
                  <a:pt x="1695921" y="1723584"/>
                </a:cubicBezTo>
                <a:cubicBezTo>
                  <a:pt x="1716513" y="1727600"/>
                  <a:pt x="1906055" y="1767237"/>
                  <a:pt x="1929426" y="1782887"/>
                </a:cubicBezTo>
                <a:cubicBezTo>
                  <a:pt x="1932927" y="1793182"/>
                  <a:pt x="1957636" y="1852589"/>
                  <a:pt x="1961960" y="1860001"/>
                </a:cubicBezTo>
                <a:cubicBezTo>
                  <a:pt x="1971741" y="1876268"/>
                  <a:pt x="1991612" y="1909626"/>
                  <a:pt x="2053901" y="2064163"/>
                </a:cubicBezTo>
                <a:cubicBezTo>
                  <a:pt x="2001495" y="2048926"/>
                  <a:pt x="1950944" y="2021540"/>
                  <a:pt x="1902658" y="1994873"/>
                </a:cubicBezTo>
                <a:cubicBezTo>
                  <a:pt x="1836251" y="1958531"/>
                  <a:pt x="1767579" y="1920950"/>
                  <a:pt x="1691700" y="1913127"/>
                </a:cubicBezTo>
                <a:cubicBezTo>
                  <a:pt x="1687235" y="1912635"/>
                  <a:pt x="1683217" y="1915856"/>
                  <a:pt x="1682726" y="1920321"/>
                </a:cubicBezTo>
                <a:cubicBezTo>
                  <a:pt x="1682416" y="1923136"/>
                  <a:pt x="1683592" y="1925910"/>
                  <a:pt x="1685832" y="1927644"/>
                </a:cubicBezTo>
                <a:cubicBezTo>
                  <a:pt x="1790375" y="2006216"/>
                  <a:pt x="1909724" y="2062844"/>
                  <a:pt x="2036707" y="2094124"/>
                </a:cubicBezTo>
                <a:cubicBezTo>
                  <a:pt x="1750591" y="2148382"/>
                  <a:pt x="1285127" y="2226010"/>
                  <a:pt x="1211101" y="2345543"/>
                </a:cubicBezTo>
                <a:cubicBezTo>
                  <a:pt x="1209263" y="2348559"/>
                  <a:pt x="1209553" y="2352410"/>
                  <a:pt x="1211822" y="2355118"/>
                </a:cubicBezTo>
                <a:cubicBezTo>
                  <a:pt x="1214148" y="2357784"/>
                  <a:pt x="1217903" y="2358691"/>
                  <a:pt x="1221191" y="2357382"/>
                </a:cubicBezTo>
                <a:cubicBezTo>
                  <a:pt x="1518117" y="2233835"/>
                  <a:pt x="1811438" y="2157545"/>
                  <a:pt x="2035059" y="2144675"/>
                </a:cubicBezTo>
                <a:cubicBezTo>
                  <a:pt x="1806187" y="2247632"/>
                  <a:pt x="1526661" y="2446852"/>
                  <a:pt x="1368521" y="2622289"/>
                </a:cubicBezTo>
                <a:cubicBezTo>
                  <a:pt x="1366584" y="2624440"/>
                  <a:pt x="1365921" y="2627450"/>
                  <a:pt x="1366771" y="2630216"/>
                </a:cubicBezTo>
                <a:cubicBezTo>
                  <a:pt x="1367615" y="2632951"/>
                  <a:pt x="1369850" y="2635030"/>
                  <a:pt x="1372639" y="2635673"/>
                </a:cubicBezTo>
                <a:cubicBezTo>
                  <a:pt x="1403526" y="2643189"/>
                  <a:pt x="1503805" y="2549808"/>
                  <a:pt x="1693862" y="2410611"/>
                </a:cubicBezTo>
                <a:cubicBezTo>
                  <a:pt x="1833677" y="2308272"/>
                  <a:pt x="2085096" y="2145911"/>
                  <a:pt x="2110731" y="2164443"/>
                </a:cubicBezTo>
                <a:cubicBezTo>
                  <a:pt x="2111485" y="2165931"/>
                  <a:pt x="2111485" y="2167690"/>
                  <a:pt x="2110731" y="2169178"/>
                </a:cubicBezTo>
                <a:cubicBezTo>
                  <a:pt x="2106717" y="2179474"/>
                  <a:pt x="2077478" y="2187813"/>
                  <a:pt x="2056165" y="2194094"/>
                </a:cubicBezTo>
                <a:cubicBezTo>
                  <a:pt x="2027028" y="2202742"/>
                  <a:pt x="2005717" y="2209022"/>
                  <a:pt x="2006334" y="2223951"/>
                </a:cubicBezTo>
                <a:cubicBezTo>
                  <a:pt x="2004912" y="2229003"/>
                  <a:pt x="2006153" y="2234432"/>
                  <a:pt x="2009628" y="2238365"/>
                </a:cubicBezTo>
                <a:cubicBezTo>
                  <a:pt x="2015497" y="2243925"/>
                  <a:pt x="2023425" y="2241968"/>
                  <a:pt x="2035574" y="2238879"/>
                </a:cubicBezTo>
                <a:cubicBezTo>
                  <a:pt x="2047123" y="2235709"/>
                  <a:pt x="2058947" y="2233640"/>
                  <a:pt x="2070888" y="2232702"/>
                </a:cubicBezTo>
                <a:cubicBezTo>
                  <a:pt x="2070276" y="2237910"/>
                  <a:pt x="2072422" y="2243060"/>
                  <a:pt x="2076550" y="2246292"/>
                </a:cubicBezTo>
                <a:cubicBezTo>
                  <a:pt x="2088288" y="2254838"/>
                  <a:pt x="2108467" y="2243101"/>
                  <a:pt x="2149340" y="2213758"/>
                </a:cubicBezTo>
                <a:cubicBezTo>
                  <a:pt x="2154693" y="2210053"/>
                  <a:pt x="2160460" y="2205830"/>
                  <a:pt x="2163651" y="2203463"/>
                </a:cubicBezTo>
                <a:cubicBezTo>
                  <a:pt x="2173947" y="2208920"/>
                  <a:pt x="2181463" y="2211906"/>
                  <a:pt x="2187125" y="2207170"/>
                </a:cubicBezTo>
                <a:cubicBezTo>
                  <a:pt x="2192788" y="2202433"/>
                  <a:pt x="2190729" y="2194711"/>
                  <a:pt x="2188052" y="2186579"/>
                </a:cubicBezTo>
                <a:cubicBezTo>
                  <a:pt x="2184757" y="2176283"/>
                  <a:pt x="2180227" y="2162898"/>
                  <a:pt x="2188052" y="2153529"/>
                </a:cubicBezTo>
                <a:cubicBezTo>
                  <a:pt x="2195876" y="2144161"/>
                  <a:pt x="2213996" y="2136541"/>
                  <a:pt x="2263210" y="2138600"/>
                </a:cubicBezTo>
                <a:cubicBezTo>
                  <a:pt x="2235823" y="2149514"/>
                  <a:pt x="2218527" y="2161869"/>
                  <a:pt x="2216056" y="2173194"/>
                </a:cubicBezTo>
                <a:cubicBezTo>
                  <a:pt x="2214878" y="2177980"/>
                  <a:pt x="2216610" y="2183014"/>
                  <a:pt x="2220483" y="2186063"/>
                </a:cubicBezTo>
                <a:cubicBezTo>
                  <a:pt x="2230058" y="2194094"/>
                  <a:pt x="2252400" y="2190491"/>
                  <a:pt x="2274227" y="2184211"/>
                </a:cubicBezTo>
                <a:cubicBezTo>
                  <a:pt x="2256002" y="2200684"/>
                  <a:pt x="2256724" y="2203772"/>
                  <a:pt x="2260430" y="2209022"/>
                </a:cubicBezTo>
                <a:cubicBezTo>
                  <a:pt x="2266608" y="2217671"/>
                  <a:pt x="2270726" y="2215200"/>
                  <a:pt x="2340735" y="2173708"/>
                </a:cubicBezTo>
                <a:cubicBezTo>
                  <a:pt x="2396024" y="2140969"/>
                  <a:pt x="2478697" y="2091962"/>
                  <a:pt x="2537382" y="2068076"/>
                </a:cubicBezTo>
                <a:cubicBezTo>
                  <a:pt x="2326220" y="2198006"/>
                  <a:pt x="1867447" y="2495859"/>
                  <a:pt x="1780037" y="2626407"/>
                </a:cubicBezTo>
                <a:cubicBezTo>
                  <a:pt x="1777885" y="2629630"/>
                  <a:pt x="1778271" y="2633916"/>
                  <a:pt x="1780964" y="2636703"/>
                </a:cubicBezTo>
                <a:cubicBezTo>
                  <a:pt x="1783742" y="2639390"/>
                  <a:pt x="1788003" y="2639817"/>
                  <a:pt x="1791259" y="2637732"/>
                </a:cubicBezTo>
                <a:cubicBezTo>
                  <a:pt x="1874859" y="2582342"/>
                  <a:pt x="1962784" y="2514185"/>
                  <a:pt x="2055958" y="2441189"/>
                </a:cubicBezTo>
                <a:cubicBezTo>
                  <a:pt x="2240457" y="2297050"/>
                  <a:pt x="2431132" y="2148999"/>
                  <a:pt x="2614290" y="2080842"/>
                </a:cubicBezTo>
                <a:cubicBezTo>
                  <a:pt x="2566828" y="2213758"/>
                  <a:pt x="2268976" y="2435732"/>
                  <a:pt x="2123087" y="2544145"/>
                </a:cubicBezTo>
                <a:cubicBezTo>
                  <a:pt x="2074183" y="2580591"/>
                  <a:pt x="2041854" y="2604683"/>
                  <a:pt x="2031662" y="2615287"/>
                </a:cubicBezTo>
                <a:cubicBezTo>
                  <a:pt x="2029471" y="2617556"/>
                  <a:pt x="2028789" y="2620886"/>
                  <a:pt x="2029911" y="2623833"/>
                </a:cubicBezTo>
                <a:cubicBezTo>
                  <a:pt x="2031050" y="2626805"/>
                  <a:pt x="2033836" y="2628824"/>
                  <a:pt x="2037015" y="2628981"/>
                </a:cubicBezTo>
                <a:lnTo>
                  <a:pt x="2038148" y="2628981"/>
                </a:lnTo>
                <a:cubicBezTo>
                  <a:pt x="2039077" y="2630122"/>
                  <a:pt x="2040281" y="2631009"/>
                  <a:pt x="2041649" y="2631555"/>
                </a:cubicBezTo>
                <a:cubicBezTo>
                  <a:pt x="2043687" y="2632425"/>
                  <a:pt x="2045992" y="2632425"/>
                  <a:pt x="2048031" y="2631555"/>
                </a:cubicBezTo>
                <a:cubicBezTo>
                  <a:pt x="2198657" y="2562573"/>
                  <a:pt x="2293376" y="2479180"/>
                  <a:pt x="2362460" y="2418332"/>
                </a:cubicBezTo>
                <a:cubicBezTo>
                  <a:pt x="2387169" y="2396609"/>
                  <a:pt x="2408069" y="2378180"/>
                  <a:pt x="2426705" y="2364692"/>
                </a:cubicBezTo>
                <a:cubicBezTo>
                  <a:pt x="2392625" y="2459412"/>
                  <a:pt x="2307687" y="2628157"/>
                  <a:pt x="2277418" y="2678914"/>
                </a:cubicBezTo>
                <a:cubicBezTo>
                  <a:pt x="2275274" y="2682862"/>
                  <a:pt x="2276737" y="2687801"/>
                  <a:pt x="2280684" y="2689944"/>
                </a:cubicBezTo>
                <a:cubicBezTo>
                  <a:pt x="2283528" y="2691488"/>
                  <a:pt x="2287015" y="2691199"/>
                  <a:pt x="2289567" y="2689211"/>
                </a:cubicBezTo>
                <a:cubicBezTo>
                  <a:pt x="2295436" y="2684268"/>
                  <a:pt x="2301407" y="2679429"/>
                  <a:pt x="2307173" y="2674487"/>
                </a:cubicBezTo>
                <a:cubicBezTo>
                  <a:pt x="2246634" y="2738115"/>
                  <a:pt x="2191449" y="2800815"/>
                  <a:pt x="2149238" y="2867325"/>
                </a:cubicBezTo>
                <a:cubicBezTo>
                  <a:pt x="2147150" y="2870631"/>
                  <a:pt x="2147713" y="2874956"/>
                  <a:pt x="2150575" y="2877621"/>
                </a:cubicBezTo>
                <a:cubicBezTo>
                  <a:pt x="2156584" y="2883742"/>
                  <a:pt x="2164982" y="2886905"/>
                  <a:pt x="2173535" y="2886269"/>
                </a:cubicBezTo>
                <a:cubicBezTo>
                  <a:pt x="2196906" y="2884313"/>
                  <a:pt x="2219660" y="2854661"/>
                  <a:pt x="2245605" y="2820273"/>
                </a:cubicBezTo>
                <a:cubicBezTo>
                  <a:pt x="2238740" y="2841895"/>
                  <a:pt x="2231637" y="2864338"/>
                  <a:pt x="2224293" y="2887607"/>
                </a:cubicBezTo>
                <a:cubicBezTo>
                  <a:pt x="2180124" y="3025671"/>
                  <a:pt x="2130088" y="3182164"/>
                  <a:pt x="2117425" y="3348748"/>
                </a:cubicBezTo>
                <a:cubicBezTo>
                  <a:pt x="2117127" y="3352845"/>
                  <a:pt x="2119894" y="3356534"/>
                  <a:pt x="2123910" y="3357396"/>
                </a:cubicBezTo>
                <a:lnTo>
                  <a:pt x="2126897" y="3357396"/>
                </a:lnTo>
                <a:cubicBezTo>
                  <a:pt x="2130398" y="3357399"/>
                  <a:pt x="2133509" y="3355159"/>
                  <a:pt x="2134618" y="3351836"/>
                </a:cubicBezTo>
                <a:cubicBezTo>
                  <a:pt x="2155209" y="3289342"/>
                  <a:pt x="2174770" y="3224170"/>
                  <a:pt x="2193405" y="3161161"/>
                </a:cubicBezTo>
                <a:cubicBezTo>
                  <a:pt x="2268255" y="2908198"/>
                  <a:pt x="2345575" y="2646380"/>
                  <a:pt x="2554885" y="2464972"/>
                </a:cubicBezTo>
                <a:cubicBezTo>
                  <a:pt x="2602554" y="2428525"/>
                  <a:pt x="2650531" y="2337923"/>
                  <a:pt x="2688728" y="2265236"/>
                </a:cubicBezTo>
                <a:lnTo>
                  <a:pt x="2691507" y="2259883"/>
                </a:lnTo>
                <a:cubicBezTo>
                  <a:pt x="2651972" y="2383018"/>
                  <a:pt x="2605642" y="2509243"/>
                  <a:pt x="2591228" y="2523245"/>
                </a:cubicBezTo>
                <a:cubicBezTo>
                  <a:pt x="2586814" y="2523679"/>
                  <a:pt x="2583588" y="2527609"/>
                  <a:pt x="2584022" y="2532023"/>
                </a:cubicBezTo>
                <a:cubicBezTo>
                  <a:pt x="2584298" y="2534820"/>
                  <a:pt x="2586016" y="2537271"/>
                  <a:pt x="2588551" y="2538483"/>
                </a:cubicBezTo>
                <a:cubicBezTo>
                  <a:pt x="2592518" y="2540402"/>
                  <a:pt x="2597146" y="2540402"/>
                  <a:pt x="2601112" y="2538482"/>
                </a:cubicBezTo>
                <a:cubicBezTo>
                  <a:pt x="2605496" y="2536358"/>
                  <a:pt x="2609388" y="2533343"/>
                  <a:pt x="2612540" y="2529629"/>
                </a:cubicBezTo>
                <a:cubicBezTo>
                  <a:pt x="2559415" y="2623833"/>
                  <a:pt x="2494861" y="2723289"/>
                  <a:pt x="2437000" y="2812346"/>
                </a:cubicBezTo>
                <a:cubicBezTo>
                  <a:pt x="2359268" y="2932084"/>
                  <a:pt x="2292140" y="3035349"/>
                  <a:pt x="2267226" y="3100109"/>
                </a:cubicBezTo>
                <a:cubicBezTo>
                  <a:pt x="2265595" y="3104295"/>
                  <a:pt x="2267669" y="3109009"/>
                  <a:pt x="2271855" y="3110639"/>
                </a:cubicBezTo>
                <a:cubicBezTo>
                  <a:pt x="2275390" y="3112015"/>
                  <a:pt x="2279407" y="3110764"/>
                  <a:pt x="2281537" y="3107624"/>
                </a:cubicBezTo>
                <a:cubicBezTo>
                  <a:pt x="2298832" y="3082812"/>
                  <a:pt x="2318910" y="3054705"/>
                  <a:pt x="2340839" y="3024023"/>
                </a:cubicBezTo>
                <a:cubicBezTo>
                  <a:pt x="2503098" y="2797006"/>
                  <a:pt x="2774490" y="2417200"/>
                  <a:pt x="2756781" y="2176591"/>
                </a:cubicBezTo>
                <a:cubicBezTo>
                  <a:pt x="2756820" y="2175906"/>
                  <a:pt x="2756820" y="2175218"/>
                  <a:pt x="2756782" y="2174532"/>
                </a:cubicBezTo>
                <a:cubicBezTo>
                  <a:pt x="2749780" y="2153941"/>
                  <a:pt x="2750501" y="2140453"/>
                  <a:pt x="2759047" y="2132217"/>
                </a:cubicBezTo>
                <a:cubicBezTo>
                  <a:pt x="2804038" y="2088153"/>
                  <a:pt x="3264870" y="2212935"/>
                  <a:pt x="3492712" y="2296948"/>
                </a:cubicBezTo>
                <a:cubicBezTo>
                  <a:pt x="3758648" y="2395065"/>
                  <a:pt x="3795403" y="2399904"/>
                  <a:pt x="3844205" y="2387754"/>
                </a:cubicBezTo>
                <a:cubicBezTo>
                  <a:pt x="3867781" y="2382092"/>
                  <a:pt x="3861398" y="2341424"/>
                  <a:pt x="3845336" y="2302713"/>
                </a:cubicBezTo>
                <a:cubicBezTo>
                  <a:pt x="3844719" y="2300705"/>
                  <a:pt x="3843194" y="2299104"/>
                  <a:pt x="3841218" y="2298388"/>
                </a:cubicBezTo>
                <a:cubicBezTo>
                  <a:pt x="3643646" y="2260810"/>
                  <a:pt x="3614716" y="2253500"/>
                  <a:pt x="3492299" y="2224878"/>
                </a:cubicBezTo>
                <a:cubicBezTo>
                  <a:pt x="3409421" y="2205522"/>
                  <a:pt x="3232748" y="2114921"/>
                  <a:pt x="3181784" y="2090520"/>
                </a:cubicBezTo>
                <a:cubicBezTo>
                  <a:pt x="3176740" y="2081666"/>
                  <a:pt x="3201244" y="2026791"/>
                  <a:pt x="3227086" y="1968620"/>
                </a:cubicBezTo>
                <a:cubicBezTo>
                  <a:pt x="3319128" y="1762193"/>
                  <a:pt x="3510524" y="1332659"/>
                  <a:pt x="3542337" y="671372"/>
                </a:cubicBezTo>
                <a:cubicBezTo>
                  <a:pt x="3542549" y="666885"/>
                  <a:pt x="3539083" y="663076"/>
                  <a:pt x="3534596" y="662864"/>
                </a:cubicBezTo>
                <a:cubicBezTo>
                  <a:pt x="3530649" y="662678"/>
                  <a:pt x="3527140" y="665355"/>
                  <a:pt x="3526276" y="669210"/>
                </a:cubicBezTo>
                <a:cubicBezTo>
                  <a:pt x="3505685" y="763930"/>
                  <a:pt x="3487462" y="854531"/>
                  <a:pt x="3469857" y="943073"/>
                </a:cubicBezTo>
                <a:cubicBezTo>
                  <a:pt x="3401801" y="1284476"/>
                  <a:pt x="3342911" y="1579342"/>
                  <a:pt x="3175710" y="1935469"/>
                </a:cubicBezTo>
                <a:cubicBezTo>
                  <a:pt x="3142867" y="1991065"/>
                  <a:pt x="3127733" y="2060560"/>
                  <a:pt x="3122379" y="2086196"/>
                </a:cubicBezTo>
                <a:cubicBezTo>
                  <a:pt x="3109818" y="2088872"/>
                  <a:pt x="3053707" y="2067561"/>
                  <a:pt x="3012422" y="2051911"/>
                </a:cubicBezTo>
                <a:cubicBezTo>
                  <a:pt x="2988743" y="2042954"/>
                  <a:pt x="2964547" y="2033792"/>
                  <a:pt x="2941692" y="2025966"/>
                </a:cubicBezTo>
                <a:cubicBezTo>
                  <a:pt x="3032396" y="1960898"/>
                  <a:pt x="3074917" y="1888828"/>
                  <a:pt x="3107348" y="1826849"/>
                </a:cubicBezTo>
                <a:cubicBezTo>
                  <a:pt x="3201244" y="1692389"/>
                  <a:pt x="3401082" y="1120570"/>
                  <a:pt x="3372357" y="1030483"/>
                </a:cubicBezTo>
                <a:cubicBezTo>
                  <a:pt x="3371201" y="1026955"/>
                  <a:pt x="3367828" y="1024636"/>
                  <a:pt x="3364120" y="1024820"/>
                </a:cubicBezTo>
                <a:cubicBezTo>
                  <a:pt x="3360433" y="1025025"/>
                  <a:pt x="3357347" y="1027689"/>
                  <a:pt x="3356604" y="1031307"/>
                </a:cubicBezTo>
                <a:cubicBezTo>
                  <a:pt x="3310789" y="1256781"/>
                  <a:pt x="3148530" y="1641426"/>
                  <a:pt x="3024365" y="1868958"/>
                </a:cubicBezTo>
                <a:cubicBezTo>
                  <a:pt x="2975667" y="1924863"/>
                  <a:pt x="2920275" y="1983446"/>
                  <a:pt x="2896390" y="2002184"/>
                </a:cubicBezTo>
                <a:lnTo>
                  <a:pt x="2896906" y="2001257"/>
                </a:lnTo>
                <a:cubicBezTo>
                  <a:pt x="3045265" y="1805641"/>
                  <a:pt x="3415907" y="861018"/>
                  <a:pt x="3435366" y="796669"/>
                </a:cubicBezTo>
                <a:cubicBezTo>
                  <a:pt x="3441029" y="777726"/>
                  <a:pt x="3444735" y="759194"/>
                  <a:pt x="3448235" y="741382"/>
                </a:cubicBezTo>
                <a:cubicBezTo>
                  <a:pt x="3453280" y="715129"/>
                  <a:pt x="3457810" y="692478"/>
                  <a:pt x="3467283" y="677549"/>
                </a:cubicBezTo>
                <a:cubicBezTo>
                  <a:pt x="3469796" y="673900"/>
                  <a:pt x="3468925" y="668911"/>
                  <a:pt x="3465326" y="666327"/>
                </a:cubicBezTo>
                <a:lnTo>
                  <a:pt x="3456575" y="659841"/>
                </a:lnTo>
                <a:cubicBezTo>
                  <a:pt x="3453114" y="657287"/>
                  <a:pt x="3448270" y="657825"/>
                  <a:pt x="3445456" y="661076"/>
                </a:cubicBezTo>
                <a:cubicBezTo>
                  <a:pt x="3410965" y="701538"/>
                  <a:pt x="3389138" y="762180"/>
                  <a:pt x="3368033" y="820968"/>
                </a:cubicBezTo>
                <a:lnTo>
                  <a:pt x="3363399" y="834043"/>
                </a:lnTo>
                <a:cubicBezTo>
                  <a:pt x="3273003" y="1092051"/>
                  <a:pt x="3044956" y="1711127"/>
                  <a:pt x="2859841" y="1951014"/>
                </a:cubicBezTo>
                <a:cubicBezTo>
                  <a:pt x="2858913" y="1948544"/>
                  <a:pt x="2857987" y="1946072"/>
                  <a:pt x="2857164" y="1943498"/>
                </a:cubicBezTo>
                <a:cubicBezTo>
                  <a:pt x="2859199" y="1943199"/>
                  <a:pt x="2861041" y="1942131"/>
                  <a:pt x="2862312" y="1940513"/>
                </a:cubicBezTo>
                <a:cubicBezTo>
                  <a:pt x="2920173" y="1865972"/>
                  <a:pt x="2945604" y="1778769"/>
                  <a:pt x="2970210" y="1694344"/>
                </a:cubicBezTo>
                <a:cubicBezTo>
                  <a:pt x="2998420" y="1597463"/>
                  <a:pt x="3025086" y="1505935"/>
                  <a:pt x="3097257" y="1436233"/>
                </a:cubicBezTo>
                <a:cubicBezTo>
                  <a:pt x="3099414" y="1434123"/>
                  <a:pt x="3100243" y="1431002"/>
                  <a:pt x="3099419" y="1428100"/>
                </a:cubicBezTo>
                <a:cubicBezTo>
                  <a:pt x="3098587" y="1425202"/>
                  <a:pt x="3096202" y="1423015"/>
                  <a:pt x="3093242" y="1422437"/>
                </a:cubicBezTo>
                <a:cubicBezTo>
                  <a:pt x="3083166" y="1419779"/>
                  <a:pt x="3072435" y="1421499"/>
                  <a:pt x="3063694" y="1427174"/>
                </a:cubicBezTo>
                <a:cubicBezTo>
                  <a:pt x="3055550" y="1433484"/>
                  <a:pt x="3049868" y="1442444"/>
                  <a:pt x="3047633" y="1452501"/>
                </a:cubicBezTo>
                <a:cubicBezTo>
                  <a:pt x="3045374" y="1452861"/>
                  <a:pt x="3043265" y="1453860"/>
                  <a:pt x="3041558" y="1455384"/>
                </a:cubicBezTo>
                <a:cubicBezTo>
                  <a:pt x="3041559" y="1454353"/>
                  <a:pt x="3041558" y="1453222"/>
                  <a:pt x="3041558" y="1452191"/>
                </a:cubicBezTo>
                <a:cubicBezTo>
                  <a:pt x="3040331" y="1444132"/>
                  <a:pt x="3035724" y="1436980"/>
                  <a:pt x="3028895" y="1432527"/>
                </a:cubicBezTo>
                <a:cubicBezTo>
                  <a:pt x="3025160" y="1430033"/>
                  <a:pt x="3020108" y="1431039"/>
                  <a:pt x="3017615" y="1434775"/>
                </a:cubicBezTo>
                <a:cubicBezTo>
                  <a:pt x="3016170" y="1436938"/>
                  <a:pt x="3015847" y="1439662"/>
                  <a:pt x="3016746" y="1442102"/>
                </a:cubicBezTo>
                <a:cubicBezTo>
                  <a:pt x="3021791" y="1456001"/>
                  <a:pt x="3013657" y="1466503"/>
                  <a:pt x="3000170" y="1482461"/>
                </a:cubicBezTo>
                <a:cubicBezTo>
                  <a:pt x="2996875" y="1486373"/>
                  <a:pt x="2993477" y="1490286"/>
                  <a:pt x="2990390" y="1494404"/>
                </a:cubicBezTo>
                <a:lnTo>
                  <a:pt x="3003259" y="1454045"/>
                </a:lnTo>
                <a:cubicBezTo>
                  <a:pt x="3020349" y="1400611"/>
                  <a:pt x="3041352" y="1334512"/>
                  <a:pt x="3046912" y="1323188"/>
                </a:cubicBezTo>
                <a:cubicBezTo>
                  <a:pt x="3048742" y="1321659"/>
                  <a:pt x="3049799" y="1319396"/>
                  <a:pt x="3049795" y="1317010"/>
                </a:cubicBezTo>
                <a:cubicBezTo>
                  <a:pt x="3051545" y="1309288"/>
                  <a:pt x="3072034" y="1267386"/>
                  <a:pt x="3093654" y="1223114"/>
                </a:cubicBezTo>
                <a:cubicBezTo>
                  <a:pt x="3137926" y="1132615"/>
                  <a:pt x="3204847" y="995890"/>
                  <a:pt x="3228732" y="917231"/>
                </a:cubicBezTo>
                <a:cubicBezTo>
                  <a:pt x="3229038" y="916050"/>
                  <a:pt x="3229038" y="914810"/>
                  <a:pt x="3228732" y="913628"/>
                </a:cubicBezTo>
                <a:cubicBezTo>
                  <a:pt x="3226982" y="902817"/>
                  <a:pt x="3221629" y="899832"/>
                  <a:pt x="3217511" y="899317"/>
                </a:cubicBezTo>
                <a:cubicBezTo>
                  <a:pt x="3201346" y="897258"/>
                  <a:pt x="3184771" y="928557"/>
                  <a:pt x="3127630" y="1053752"/>
                </a:cubicBezTo>
                <a:cubicBezTo>
                  <a:pt x="3098184" y="1118408"/>
                  <a:pt x="3067709" y="1185432"/>
                  <a:pt x="3045780" y="1218481"/>
                </a:cubicBezTo>
                <a:cubicBezTo>
                  <a:pt x="3045257" y="1219268"/>
                  <a:pt x="3044875" y="1220139"/>
                  <a:pt x="3044648" y="1221055"/>
                </a:cubicBezTo>
                <a:cubicBezTo>
                  <a:pt x="3020768" y="1270099"/>
                  <a:pt x="2993416" y="1317373"/>
                  <a:pt x="2962797" y="1362518"/>
                </a:cubicBezTo>
                <a:cubicBezTo>
                  <a:pt x="3060708" y="1172048"/>
                  <a:pt x="3125674" y="890155"/>
                  <a:pt x="3138647" y="592920"/>
                </a:cubicBezTo>
                <a:cubicBezTo>
                  <a:pt x="3138767" y="588817"/>
                  <a:pt x="3135885" y="585236"/>
                  <a:pt x="3131851" y="584477"/>
                </a:cubicBezTo>
                <a:cubicBezTo>
                  <a:pt x="3127804" y="583782"/>
                  <a:pt x="3123876" y="586210"/>
                  <a:pt x="3122688" y="590139"/>
                </a:cubicBezTo>
                <a:cubicBezTo>
                  <a:pt x="3095199" y="680843"/>
                  <a:pt x="3080168" y="781638"/>
                  <a:pt x="3064312" y="888713"/>
                </a:cubicBezTo>
                <a:cubicBezTo>
                  <a:pt x="3035793" y="1080005"/>
                  <a:pt x="3006348" y="1277373"/>
                  <a:pt x="2900096" y="1408642"/>
                </a:cubicBezTo>
                <a:cubicBezTo>
                  <a:pt x="2961151" y="1147339"/>
                  <a:pt x="2980917" y="888095"/>
                  <a:pt x="3000170" y="578814"/>
                </a:cubicBezTo>
                <a:cubicBezTo>
                  <a:pt x="3000271" y="577891"/>
                  <a:pt x="3000271" y="576958"/>
                  <a:pt x="3000170" y="576035"/>
                </a:cubicBezTo>
                <a:cubicBezTo>
                  <a:pt x="2999140" y="572637"/>
                  <a:pt x="2995846" y="562238"/>
                  <a:pt x="2987198" y="563062"/>
                </a:cubicBezTo>
                <a:cubicBezTo>
                  <a:pt x="2973299" y="564401"/>
                  <a:pt x="2969180" y="582932"/>
                  <a:pt x="2948794" y="812010"/>
                </a:cubicBezTo>
                <a:cubicBezTo>
                  <a:pt x="2934587" y="972622"/>
                  <a:pt x="2907612" y="1271607"/>
                  <a:pt x="2877961" y="1278092"/>
                </a:cubicBezTo>
                <a:cubicBezTo>
                  <a:pt x="2876005" y="1278092"/>
                  <a:pt x="2858194" y="1270474"/>
                  <a:pt x="2831528" y="1118923"/>
                </a:cubicBezTo>
                <a:cubicBezTo>
                  <a:pt x="2831139" y="1116571"/>
                  <a:pt x="2829699" y="1114523"/>
                  <a:pt x="2827615" y="1113364"/>
                </a:cubicBezTo>
                <a:cubicBezTo>
                  <a:pt x="2815467" y="1106259"/>
                  <a:pt x="2818555" y="1073827"/>
                  <a:pt x="2821438" y="1042528"/>
                </a:cubicBezTo>
                <a:cubicBezTo>
                  <a:pt x="2825968" y="993419"/>
                  <a:pt x="2831116" y="937926"/>
                  <a:pt x="2789934" y="918981"/>
                </a:cubicBezTo>
                <a:cubicBezTo>
                  <a:pt x="2787662" y="917859"/>
                  <a:pt x="2784998" y="917859"/>
                  <a:pt x="2782726" y="918981"/>
                </a:cubicBezTo>
                <a:cubicBezTo>
                  <a:pt x="2773255" y="924232"/>
                  <a:pt x="2768828" y="924232"/>
                  <a:pt x="2767798" y="923511"/>
                </a:cubicBezTo>
                <a:cubicBezTo>
                  <a:pt x="2762650" y="920011"/>
                  <a:pt x="2765637" y="894581"/>
                  <a:pt x="2767798" y="879343"/>
                </a:cubicBezTo>
                <a:cubicBezTo>
                  <a:pt x="2771082" y="862157"/>
                  <a:pt x="2771360" y="844530"/>
                  <a:pt x="2768622" y="827248"/>
                </a:cubicBezTo>
                <a:cubicBezTo>
                  <a:pt x="2767634" y="823469"/>
                  <a:pt x="2764071" y="820948"/>
                  <a:pt x="2760179" y="821276"/>
                </a:cubicBezTo>
                <a:cubicBezTo>
                  <a:pt x="2737426" y="822821"/>
                  <a:pt x="2735366" y="814275"/>
                  <a:pt x="2732381" y="789256"/>
                </a:cubicBezTo>
                <a:cubicBezTo>
                  <a:pt x="2732056" y="786349"/>
                  <a:pt x="2730158" y="783855"/>
                  <a:pt x="2727439" y="782771"/>
                </a:cubicBezTo>
                <a:cubicBezTo>
                  <a:pt x="2724786" y="781545"/>
                  <a:pt x="2721666" y="781945"/>
                  <a:pt x="2719409" y="783800"/>
                </a:cubicBezTo>
                <a:cubicBezTo>
                  <a:pt x="2650531" y="836925"/>
                  <a:pt x="2640132" y="902612"/>
                  <a:pt x="2690170" y="968606"/>
                </a:cubicBezTo>
                <a:cubicBezTo>
                  <a:pt x="2691274" y="970110"/>
                  <a:pt x="2692881" y="971170"/>
                  <a:pt x="2694700" y="971592"/>
                </a:cubicBezTo>
                <a:cubicBezTo>
                  <a:pt x="2698042" y="972563"/>
                  <a:pt x="2701561" y="972773"/>
                  <a:pt x="2704995" y="972210"/>
                </a:cubicBezTo>
                <a:cubicBezTo>
                  <a:pt x="2701180" y="1010683"/>
                  <a:pt x="2691854" y="1048408"/>
                  <a:pt x="2677299" y="1084226"/>
                </a:cubicBezTo>
                <a:cubicBezTo>
                  <a:pt x="2651355" y="1054059"/>
                  <a:pt x="2654753" y="1014216"/>
                  <a:pt x="2658252" y="972107"/>
                </a:cubicBezTo>
                <a:cubicBezTo>
                  <a:pt x="2660930" y="941220"/>
                  <a:pt x="2663607" y="909303"/>
                  <a:pt x="2652899" y="882328"/>
                </a:cubicBezTo>
                <a:cubicBezTo>
                  <a:pt x="2654668" y="880889"/>
                  <a:pt x="2656166" y="879146"/>
                  <a:pt x="2657326" y="877181"/>
                </a:cubicBezTo>
                <a:cubicBezTo>
                  <a:pt x="2662577" y="867607"/>
                  <a:pt x="2658871" y="855767"/>
                  <a:pt x="2654855" y="843205"/>
                </a:cubicBezTo>
                <a:cubicBezTo>
                  <a:pt x="2653302" y="838741"/>
                  <a:pt x="2652097" y="834164"/>
                  <a:pt x="2651251" y="829513"/>
                </a:cubicBezTo>
                <a:lnTo>
                  <a:pt x="2651252" y="824261"/>
                </a:lnTo>
                <a:cubicBezTo>
                  <a:pt x="2651374" y="819922"/>
                  <a:pt x="2648065" y="816251"/>
                  <a:pt x="2643736" y="815922"/>
                </a:cubicBezTo>
                <a:lnTo>
                  <a:pt x="2638588" y="815923"/>
                </a:lnTo>
                <a:cubicBezTo>
                  <a:pt x="2616967" y="814275"/>
                  <a:pt x="2611099" y="827762"/>
                  <a:pt x="2609864" y="831983"/>
                </a:cubicBezTo>
                <a:cubicBezTo>
                  <a:pt x="2605230" y="846912"/>
                  <a:pt x="2616246" y="865960"/>
                  <a:pt x="2625616" y="876358"/>
                </a:cubicBezTo>
                <a:cubicBezTo>
                  <a:pt x="2625616" y="890155"/>
                  <a:pt x="2625616" y="902715"/>
                  <a:pt x="2625616" y="914863"/>
                </a:cubicBezTo>
                <a:cubicBezTo>
                  <a:pt x="2626848" y="932018"/>
                  <a:pt x="2626503" y="949250"/>
                  <a:pt x="2624586" y="966341"/>
                </a:cubicBezTo>
                <a:cubicBezTo>
                  <a:pt x="2615418" y="985628"/>
                  <a:pt x="2610804" y="1006763"/>
                  <a:pt x="2611099" y="1028115"/>
                </a:cubicBezTo>
                <a:cubicBezTo>
                  <a:pt x="2609967" y="1053545"/>
                  <a:pt x="2609452" y="1066414"/>
                  <a:pt x="2581962" y="1072901"/>
                </a:cubicBezTo>
                <a:cubicBezTo>
                  <a:pt x="2579733" y="1073459"/>
                  <a:pt x="2577834" y="1074911"/>
                  <a:pt x="2576712" y="1076917"/>
                </a:cubicBezTo>
                <a:cubicBezTo>
                  <a:pt x="2552517" y="1120982"/>
                  <a:pt x="2553341" y="1163297"/>
                  <a:pt x="2554164" y="1204068"/>
                </a:cubicBezTo>
                <a:cubicBezTo>
                  <a:pt x="2554987" y="1242984"/>
                  <a:pt x="2555709" y="1279843"/>
                  <a:pt x="2534705" y="1315981"/>
                </a:cubicBezTo>
                <a:cubicBezTo>
                  <a:pt x="2459753" y="1149397"/>
                  <a:pt x="2395920" y="752708"/>
                  <a:pt x="2370696" y="520747"/>
                </a:cubicBezTo>
                <a:cubicBezTo>
                  <a:pt x="2370290" y="517100"/>
                  <a:pt x="2367518" y="514160"/>
                  <a:pt x="2363900" y="513540"/>
                </a:cubicBezTo>
                <a:cubicBezTo>
                  <a:pt x="2359031" y="512694"/>
                  <a:pt x="2354058" y="514313"/>
                  <a:pt x="2350619" y="517864"/>
                </a:cubicBezTo>
                <a:cubicBezTo>
                  <a:pt x="2330029" y="538455"/>
                  <a:pt x="2345575" y="639354"/>
                  <a:pt x="2382330" y="849177"/>
                </a:cubicBezTo>
                <a:cubicBezTo>
                  <a:pt x="2402921" y="966753"/>
                  <a:pt x="2424131" y="1088036"/>
                  <a:pt x="2423512" y="1145382"/>
                </a:cubicBezTo>
                <a:cubicBezTo>
                  <a:pt x="2387890" y="1126541"/>
                  <a:pt x="2381404" y="1096169"/>
                  <a:pt x="2375535" y="1069092"/>
                </a:cubicBezTo>
                <a:cubicBezTo>
                  <a:pt x="2371726" y="1051383"/>
                  <a:pt x="2368123" y="1034601"/>
                  <a:pt x="2355973" y="1025232"/>
                </a:cubicBezTo>
                <a:lnTo>
                  <a:pt x="2319116" y="965106"/>
                </a:lnTo>
                <a:cubicBezTo>
                  <a:pt x="2284007" y="876563"/>
                  <a:pt x="2273917" y="806862"/>
                  <a:pt x="2263210" y="733043"/>
                </a:cubicBezTo>
                <a:cubicBezTo>
                  <a:pt x="2257444" y="693199"/>
                  <a:pt x="2251472" y="651913"/>
                  <a:pt x="2241280" y="605789"/>
                </a:cubicBezTo>
                <a:cubicBezTo>
                  <a:pt x="2240732" y="603089"/>
                  <a:pt x="2238822" y="600868"/>
                  <a:pt x="2236235" y="599921"/>
                </a:cubicBezTo>
                <a:cubicBezTo>
                  <a:pt x="2233656" y="598909"/>
                  <a:pt x="2230738" y="599298"/>
                  <a:pt x="2228514" y="600950"/>
                </a:cubicBezTo>
                <a:cubicBezTo>
                  <a:pt x="2199994" y="622262"/>
                  <a:pt x="2216777" y="692787"/>
                  <a:pt x="2234485" y="767430"/>
                </a:cubicBezTo>
                <a:cubicBezTo>
                  <a:pt x="2239530" y="788844"/>
                  <a:pt x="2244781" y="809642"/>
                  <a:pt x="2247766" y="827351"/>
                </a:cubicBezTo>
                <a:cubicBezTo>
                  <a:pt x="2234794" y="801406"/>
                  <a:pt x="2221822" y="768562"/>
                  <a:pt x="2208335" y="734690"/>
                </a:cubicBezTo>
                <a:cubicBezTo>
                  <a:pt x="2182595" y="669519"/>
                  <a:pt x="2155929" y="602083"/>
                  <a:pt x="2124631" y="571710"/>
                </a:cubicBezTo>
                <a:cubicBezTo>
                  <a:pt x="2121914" y="568914"/>
                  <a:pt x="2117595" y="568439"/>
                  <a:pt x="2114335" y="570577"/>
                </a:cubicBezTo>
                <a:cubicBezTo>
                  <a:pt x="2111181" y="572595"/>
                  <a:pt x="2109786" y="576488"/>
                  <a:pt x="2110938" y="580049"/>
                </a:cubicBezTo>
                <a:cubicBezTo>
                  <a:pt x="2196185" y="838161"/>
                  <a:pt x="2318807" y="1087829"/>
                  <a:pt x="2437412" y="1329365"/>
                </a:cubicBezTo>
                <a:cubicBezTo>
                  <a:pt x="2472623" y="1401434"/>
                  <a:pt x="2508863" y="1474842"/>
                  <a:pt x="2543046" y="1546911"/>
                </a:cubicBezTo>
                <a:cubicBezTo>
                  <a:pt x="2487964" y="1496566"/>
                  <a:pt x="2421660" y="1382181"/>
                  <a:pt x="2371417" y="1295698"/>
                </a:cubicBezTo>
                <a:cubicBezTo>
                  <a:pt x="2311187" y="1191816"/>
                  <a:pt x="2295538" y="1167930"/>
                  <a:pt x="2280198" y="1172151"/>
                </a:cubicBezTo>
                <a:cubicBezTo>
                  <a:pt x="2270520" y="1174519"/>
                  <a:pt x="2269902" y="1186667"/>
                  <a:pt x="2269903" y="1190683"/>
                </a:cubicBezTo>
                <a:cubicBezTo>
                  <a:pt x="2269915" y="1191843"/>
                  <a:pt x="2270125" y="1192990"/>
                  <a:pt x="2270520" y="1194080"/>
                </a:cubicBezTo>
                <a:cubicBezTo>
                  <a:pt x="2294920" y="1249636"/>
                  <a:pt x="2322879" y="1303561"/>
                  <a:pt x="2354223" y="1355515"/>
                </a:cubicBezTo>
                <a:cubicBezTo>
                  <a:pt x="2369254" y="1381872"/>
                  <a:pt x="2383565" y="1406994"/>
                  <a:pt x="2396641" y="1431498"/>
                </a:cubicBezTo>
                <a:cubicBezTo>
                  <a:pt x="2330235" y="1390315"/>
                  <a:pt x="2276594" y="1308671"/>
                  <a:pt x="2224498" y="1229806"/>
                </a:cubicBezTo>
                <a:cubicBezTo>
                  <a:pt x="2201082" y="1192781"/>
                  <a:pt x="2175790" y="1156974"/>
                  <a:pt x="2148723" y="1122527"/>
                </a:cubicBezTo>
                <a:cubicBezTo>
                  <a:pt x="2147149" y="1120453"/>
                  <a:pt x="2144625" y="1119327"/>
                  <a:pt x="2142031" y="1119541"/>
                </a:cubicBezTo>
                <a:cubicBezTo>
                  <a:pt x="2139493" y="1119620"/>
                  <a:pt x="2137152" y="1120924"/>
                  <a:pt x="2135751" y="1123041"/>
                </a:cubicBezTo>
                <a:cubicBezTo>
                  <a:pt x="2124014" y="1140028"/>
                  <a:pt x="2185273" y="1245971"/>
                  <a:pt x="2214512" y="1294153"/>
                </a:cubicBezTo>
                <a:cubicBezTo>
                  <a:pt x="2193096" y="1277475"/>
                  <a:pt x="2154694" y="1239175"/>
                  <a:pt x="2093436" y="1162164"/>
                </a:cubicBezTo>
                <a:cubicBezTo>
                  <a:pt x="2028264" y="1079799"/>
                  <a:pt x="1975757" y="1002067"/>
                  <a:pt x="1972256" y="987139"/>
                </a:cubicBezTo>
                <a:cubicBezTo>
                  <a:pt x="1971533" y="983788"/>
                  <a:pt x="1968762" y="981265"/>
                  <a:pt x="1965359" y="980859"/>
                </a:cubicBezTo>
                <a:cubicBezTo>
                  <a:pt x="1962006" y="980444"/>
                  <a:pt x="1958742" y="982117"/>
                  <a:pt x="1957122" y="985080"/>
                </a:cubicBezTo>
                <a:cubicBezTo>
                  <a:pt x="1925204" y="1045103"/>
                  <a:pt x="2029191" y="1153207"/>
                  <a:pt x="2129985" y="1257707"/>
                </a:cubicBezTo>
                <a:cubicBezTo>
                  <a:pt x="2197524" y="1327820"/>
                  <a:pt x="2267328" y="1400302"/>
                  <a:pt x="2261254" y="1428100"/>
                </a:cubicBezTo>
                <a:cubicBezTo>
                  <a:pt x="2260562" y="1431504"/>
                  <a:pt x="2258200" y="1434331"/>
                  <a:pt x="2254974" y="1435616"/>
                </a:cubicBezTo>
                <a:cubicBezTo>
                  <a:pt x="2205966" y="1414098"/>
                  <a:pt x="2109188" y="1325247"/>
                  <a:pt x="2023528" y="1246588"/>
                </a:cubicBezTo>
                <a:cubicBezTo>
                  <a:pt x="1958665" y="1186977"/>
                  <a:pt x="1897303" y="1130660"/>
                  <a:pt x="1858799" y="1105126"/>
                </a:cubicBezTo>
                <a:cubicBezTo>
                  <a:pt x="1855646" y="1102892"/>
                  <a:pt x="1851365" y="1103149"/>
                  <a:pt x="1848502" y="1105744"/>
                </a:cubicBezTo>
                <a:cubicBezTo>
                  <a:pt x="1845674" y="1108113"/>
                  <a:pt x="1844825" y="1112106"/>
                  <a:pt x="1846444" y="1115421"/>
                </a:cubicBezTo>
                <a:cubicBezTo>
                  <a:pt x="1874448" y="1175033"/>
                  <a:pt x="1966387" y="1245867"/>
                  <a:pt x="2055239" y="1314334"/>
                </a:cubicBezTo>
                <a:cubicBezTo>
                  <a:pt x="2127308" y="1369621"/>
                  <a:pt x="2194641" y="1421716"/>
                  <a:pt x="2219350" y="1461046"/>
                </a:cubicBezTo>
                <a:cubicBezTo>
                  <a:pt x="2229646" y="1477828"/>
                  <a:pt x="2218526" y="1535175"/>
                  <a:pt x="2204216" y="1607861"/>
                </a:cubicBezTo>
                <a:cubicBezTo>
                  <a:pt x="2201848" y="1620011"/>
                  <a:pt x="2199275" y="1632777"/>
                  <a:pt x="2196700" y="1646161"/>
                </a:cubicBezTo>
                <a:cubicBezTo>
                  <a:pt x="2193817" y="1651514"/>
                  <a:pt x="2194023" y="1662737"/>
                  <a:pt x="2195671" y="1694653"/>
                </a:cubicBezTo>
                <a:cubicBezTo>
                  <a:pt x="2196906" y="1718951"/>
                  <a:pt x="2199377" y="1768370"/>
                  <a:pt x="2193405" y="1778769"/>
                </a:cubicBezTo>
                <a:cubicBezTo>
                  <a:pt x="2152223" y="1790094"/>
                  <a:pt x="2013130" y="1738204"/>
                  <a:pt x="1978330" y="1739440"/>
                </a:cubicBezTo>
                <a:cubicBezTo>
                  <a:pt x="1943325" y="1733880"/>
                  <a:pt x="1942501" y="1642866"/>
                  <a:pt x="1942398" y="1613112"/>
                </a:cubicBezTo>
                <a:cubicBezTo>
                  <a:pt x="1942431" y="1610169"/>
                  <a:pt x="1940851" y="1607443"/>
                  <a:pt x="1938281" y="1606008"/>
                </a:cubicBezTo>
                <a:cubicBezTo>
                  <a:pt x="1935776" y="1604511"/>
                  <a:pt x="1932651" y="1604512"/>
                  <a:pt x="1930147" y="1606008"/>
                </a:cubicBezTo>
                <a:cubicBezTo>
                  <a:pt x="1901628" y="1622790"/>
                  <a:pt x="1901525" y="1652132"/>
                  <a:pt x="1906982" y="1678078"/>
                </a:cubicBezTo>
                <a:cubicBezTo>
                  <a:pt x="1874144" y="1656012"/>
                  <a:pt x="1838872" y="1637806"/>
                  <a:pt x="1801864" y="1623820"/>
                </a:cubicBezTo>
                <a:lnTo>
                  <a:pt x="1792289" y="1629071"/>
                </a:lnTo>
                <a:cubicBezTo>
                  <a:pt x="1797436" y="1647603"/>
                  <a:pt x="1877742" y="1685285"/>
                  <a:pt x="1915836" y="1702375"/>
                </a:cubicBezTo>
                <a:cubicBezTo>
                  <a:pt x="1915164" y="1704168"/>
                  <a:pt x="1915164" y="1706143"/>
                  <a:pt x="1915836" y="1707935"/>
                </a:cubicBezTo>
                <a:lnTo>
                  <a:pt x="1841296" y="1679519"/>
                </a:lnTo>
                <a:cubicBezTo>
                  <a:pt x="1845825" y="1693521"/>
                  <a:pt x="1876712" y="1700831"/>
                  <a:pt x="1878669" y="1712259"/>
                </a:cubicBezTo>
                <a:cubicBezTo>
                  <a:pt x="1817410" y="1699493"/>
                  <a:pt x="1837487" y="1701963"/>
                  <a:pt x="1832647" y="1696403"/>
                </a:cubicBezTo>
                <a:cubicBezTo>
                  <a:pt x="1830176" y="1665517"/>
                  <a:pt x="1798466" y="1698978"/>
                  <a:pt x="1796716" y="1697845"/>
                </a:cubicBezTo>
                <a:cubicBezTo>
                  <a:pt x="1773858" y="1682504"/>
                  <a:pt x="1748841" y="1692904"/>
                  <a:pt x="1739267" y="1690741"/>
                </a:cubicBezTo>
                <a:cubicBezTo>
                  <a:pt x="1732368" y="1689093"/>
                  <a:pt x="1723102" y="1707626"/>
                  <a:pt x="1681919" y="1690740"/>
                </a:cubicBezTo>
                <a:cubicBezTo>
                  <a:pt x="1638575" y="1681887"/>
                  <a:pt x="1671623" y="1661296"/>
                  <a:pt x="1666786" y="1654604"/>
                </a:cubicBezTo>
                <a:lnTo>
                  <a:pt x="1665858" y="1653368"/>
                </a:lnTo>
                <a:cubicBezTo>
                  <a:pt x="1675238" y="1644133"/>
                  <a:pt x="1679638" y="1630971"/>
                  <a:pt x="1677698" y="1617952"/>
                </a:cubicBezTo>
                <a:cubicBezTo>
                  <a:pt x="1674404" y="1601272"/>
                  <a:pt x="1658446" y="1586446"/>
                  <a:pt x="1633942" y="1576769"/>
                </a:cubicBezTo>
                <a:cubicBezTo>
                  <a:pt x="1632575" y="1575637"/>
                  <a:pt x="1631270" y="1574434"/>
                  <a:pt x="1630029" y="1573165"/>
                </a:cubicBezTo>
                <a:cubicBezTo>
                  <a:pt x="1638974" y="1574993"/>
                  <a:pt x="1647495" y="1578485"/>
                  <a:pt x="1655151" y="1583461"/>
                </a:cubicBezTo>
                <a:cubicBezTo>
                  <a:pt x="1671496" y="1592815"/>
                  <a:pt x="1682820" y="1608970"/>
                  <a:pt x="1686037" y="1627526"/>
                </a:cubicBezTo>
                <a:cubicBezTo>
                  <a:pt x="1686259" y="1630101"/>
                  <a:pt x="1687771" y="1632388"/>
                  <a:pt x="1690053" y="1633601"/>
                </a:cubicBezTo>
                <a:cubicBezTo>
                  <a:pt x="1692344" y="1634791"/>
                  <a:pt x="1695072" y="1634791"/>
                  <a:pt x="1697363" y="1633601"/>
                </a:cubicBezTo>
                <a:cubicBezTo>
                  <a:pt x="1705115" y="1630948"/>
                  <a:pt x="1713646" y="1631892"/>
                  <a:pt x="1720631" y="1636174"/>
                </a:cubicBezTo>
                <a:cubicBezTo>
                  <a:pt x="1735654" y="1643972"/>
                  <a:pt x="1746820" y="1657594"/>
                  <a:pt x="1751518" y="1673856"/>
                </a:cubicBezTo>
                <a:cubicBezTo>
                  <a:pt x="1752302" y="1678001"/>
                  <a:pt x="1756193" y="1680806"/>
                  <a:pt x="1760372" y="1680239"/>
                </a:cubicBezTo>
                <a:cubicBezTo>
                  <a:pt x="1764483" y="1679816"/>
                  <a:pt x="1767600" y="1676341"/>
                  <a:pt x="1767579" y="1672209"/>
                </a:cubicBezTo>
                <a:cubicBezTo>
                  <a:pt x="1767579" y="1255030"/>
                  <a:pt x="1788170" y="616187"/>
                  <a:pt x="1828528" y="254193"/>
                </a:cubicBezTo>
                <a:cubicBezTo>
                  <a:pt x="1828878" y="252878"/>
                  <a:pt x="1828878" y="251494"/>
                  <a:pt x="1828529" y="250178"/>
                </a:cubicBezTo>
                <a:cubicBezTo>
                  <a:pt x="1826984" y="245880"/>
                  <a:pt x="1822792" y="243114"/>
                  <a:pt x="1818234" y="243383"/>
                </a:cubicBezTo>
                <a:cubicBezTo>
                  <a:pt x="1802481" y="245340"/>
                  <a:pt x="1790745" y="302583"/>
                  <a:pt x="1720116" y="823644"/>
                </a:cubicBezTo>
                <a:cubicBezTo>
                  <a:pt x="1699525" y="975917"/>
                  <a:pt x="1679655" y="1121496"/>
                  <a:pt x="1666682" y="1199434"/>
                </a:cubicBezTo>
                <a:cubicBezTo>
                  <a:pt x="1649077" y="1040985"/>
                  <a:pt x="1671006" y="847324"/>
                  <a:pt x="1692318" y="659532"/>
                </a:cubicBezTo>
                <a:cubicBezTo>
                  <a:pt x="1717440" y="438382"/>
                  <a:pt x="1743281" y="209819"/>
                  <a:pt x="1705085" y="36647"/>
                </a:cubicBezTo>
                <a:cubicBezTo>
                  <a:pt x="1704057" y="32274"/>
                  <a:pt x="1699679" y="29562"/>
                  <a:pt x="1695307" y="30589"/>
                </a:cubicBezTo>
                <a:cubicBezTo>
                  <a:pt x="1691176" y="31560"/>
                  <a:pt x="1688486" y="35541"/>
                  <a:pt x="1689127" y="39735"/>
                </a:cubicBezTo>
                <a:cubicBezTo>
                  <a:pt x="1699422" y="100480"/>
                  <a:pt x="1677904" y="285183"/>
                  <a:pt x="1657519" y="463915"/>
                </a:cubicBezTo>
                <a:cubicBezTo>
                  <a:pt x="1641046" y="607230"/>
                  <a:pt x="1625499" y="742720"/>
                  <a:pt x="1626632" y="811496"/>
                </a:cubicBezTo>
                <a:cubicBezTo>
                  <a:pt x="1626734" y="814939"/>
                  <a:pt x="1628942" y="817967"/>
                  <a:pt x="1632192" y="819114"/>
                </a:cubicBezTo>
                <a:cubicBezTo>
                  <a:pt x="1633276" y="819365"/>
                  <a:pt x="1634403" y="819365"/>
                  <a:pt x="1635486" y="819114"/>
                </a:cubicBezTo>
                <a:cubicBezTo>
                  <a:pt x="1633736" y="828277"/>
                  <a:pt x="1631883" y="836925"/>
                  <a:pt x="1630133" y="844957"/>
                </a:cubicBezTo>
                <a:cubicBezTo>
                  <a:pt x="1605217" y="731705"/>
                  <a:pt x="1614175" y="598788"/>
                  <a:pt x="1622823" y="469475"/>
                </a:cubicBezTo>
                <a:cubicBezTo>
                  <a:pt x="1632295" y="326365"/>
                  <a:pt x="1642178" y="178418"/>
                  <a:pt x="1607071" y="55179"/>
                </a:cubicBezTo>
                <a:cubicBezTo>
                  <a:pt x="1605932" y="51475"/>
                  <a:pt x="1602392" y="49044"/>
                  <a:pt x="1598525" y="49311"/>
                </a:cubicBezTo>
                <a:cubicBezTo>
                  <a:pt x="1594614" y="49640"/>
                  <a:pt x="1591496" y="52715"/>
                  <a:pt x="1591113" y="56620"/>
                </a:cubicBezTo>
                <a:cubicBezTo>
                  <a:pt x="1582052" y="143515"/>
                  <a:pt x="1581640" y="238853"/>
                  <a:pt x="1581331" y="331102"/>
                </a:cubicBezTo>
                <a:cubicBezTo>
                  <a:pt x="1581332" y="388139"/>
                  <a:pt x="1581332" y="446515"/>
                  <a:pt x="1578552" y="503142"/>
                </a:cubicBezTo>
                <a:cubicBezTo>
                  <a:pt x="1574742" y="431072"/>
                  <a:pt x="1574640" y="342118"/>
                  <a:pt x="1574433" y="255120"/>
                </a:cubicBezTo>
                <a:cubicBezTo>
                  <a:pt x="1574433" y="160606"/>
                  <a:pt x="1574433" y="71241"/>
                  <a:pt x="1569388" y="7305"/>
                </a:cubicBezTo>
                <a:cubicBezTo>
                  <a:pt x="1568930" y="2837"/>
                  <a:pt x="1564936" y="-415"/>
                  <a:pt x="1560468" y="42"/>
                </a:cubicBezTo>
                <a:cubicBezTo>
                  <a:pt x="1557096" y="388"/>
                  <a:pt x="1554290" y="2790"/>
                  <a:pt x="1553430" y="6070"/>
                </a:cubicBezTo>
                <a:cubicBezTo>
                  <a:pt x="1512866" y="178727"/>
                  <a:pt x="1498143" y="395552"/>
                  <a:pt x="1510806" y="604554"/>
                </a:cubicBezTo>
                <a:cubicBezTo>
                  <a:pt x="1503216" y="493967"/>
                  <a:pt x="1488914" y="383945"/>
                  <a:pt x="1467977" y="275094"/>
                </a:cubicBezTo>
                <a:cubicBezTo>
                  <a:pt x="1467202" y="271067"/>
                  <a:pt x="1463519" y="268271"/>
                  <a:pt x="1459431" y="268607"/>
                </a:cubicBezTo>
                <a:cubicBezTo>
                  <a:pt x="1455356" y="268958"/>
                  <a:pt x="1452155" y="272247"/>
                  <a:pt x="1451916" y="276329"/>
                </a:cubicBezTo>
                <a:cubicBezTo>
                  <a:pt x="1435237" y="573357"/>
                  <a:pt x="1451916" y="685066"/>
                  <a:pt x="1471272" y="814379"/>
                </a:cubicBezTo>
                <a:cubicBezTo>
                  <a:pt x="1475286" y="841250"/>
                  <a:pt x="1479404" y="868636"/>
                  <a:pt x="1483420" y="898699"/>
                </a:cubicBezTo>
                <a:cubicBezTo>
                  <a:pt x="1481152" y="896509"/>
                  <a:pt x="1477822" y="895827"/>
                  <a:pt x="1474875" y="896949"/>
                </a:cubicBezTo>
                <a:cubicBezTo>
                  <a:pt x="1471580" y="898160"/>
                  <a:pt x="1469453" y="901371"/>
                  <a:pt x="1469624" y="904876"/>
                </a:cubicBezTo>
                <a:lnTo>
                  <a:pt x="1475801" y="1056016"/>
                </a:lnTo>
                <a:cubicBezTo>
                  <a:pt x="1475802" y="1058693"/>
                  <a:pt x="1506689" y="1305376"/>
                  <a:pt x="1534486" y="1466709"/>
                </a:cubicBezTo>
                <a:cubicBezTo>
                  <a:pt x="1472713" y="1381357"/>
                  <a:pt x="1420617" y="1307127"/>
                  <a:pt x="1375110" y="1231556"/>
                </a:cubicBezTo>
                <a:cubicBezTo>
                  <a:pt x="1236222" y="827660"/>
                  <a:pt x="1107424" y="530425"/>
                  <a:pt x="1069124" y="524762"/>
                </a:cubicBezTo>
                <a:cubicBezTo>
                  <a:pt x="1064778" y="523997"/>
                  <a:pt x="1060386" y="525851"/>
                  <a:pt x="1057902" y="529499"/>
                </a:cubicBezTo>
                <a:cubicBezTo>
                  <a:pt x="1038341" y="556473"/>
                  <a:pt x="1117205" y="786271"/>
                  <a:pt x="1263815" y="1103376"/>
                </a:cubicBezTo>
                <a:cubicBezTo>
                  <a:pt x="1118647" y="850515"/>
                  <a:pt x="993966" y="628439"/>
                  <a:pt x="925398" y="342015"/>
                </a:cubicBezTo>
                <a:cubicBezTo>
                  <a:pt x="924455" y="338123"/>
                  <a:pt x="920849" y="335472"/>
                  <a:pt x="916853" y="335735"/>
                </a:cubicBezTo>
                <a:cubicBezTo>
                  <a:pt x="907625" y="336303"/>
                  <a:pt x="899447" y="341873"/>
                  <a:pt x="895541" y="350251"/>
                </a:cubicBezTo>
                <a:cubicBezTo>
                  <a:pt x="867948" y="405539"/>
                  <a:pt x="971007" y="639147"/>
                  <a:pt x="1062329" y="825498"/>
                </a:cubicBezTo>
                <a:cubicBezTo>
                  <a:pt x="1155607" y="1015966"/>
                  <a:pt x="1279155" y="1241955"/>
                  <a:pt x="1373669" y="1396183"/>
                </a:cubicBezTo>
                <a:cubicBezTo>
                  <a:pt x="1094555" y="1151354"/>
                  <a:pt x="790216" y="774328"/>
                  <a:pt x="511925" y="327807"/>
                </a:cubicBezTo>
                <a:cubicBezTo>
                  <a:pt x="509576" y="323980"/>
                  <a:pt x="504567" y="322782"/>
                  <a:pt x="500738" y="325133"/>
                </a:cubicBezTo>
                <a:cubicBezTo>
                  <a:pt x="497597" y="327063"/>
                  <a:pt x="496146" y="330864"/>
                  <a:pt x="497204" y="334396"/>
                </a:cubicBezTo>
                <a:cubicBezTo>
                  <a:pt x="590790" y="651502"/>
                  <a:pt x="862492" y="933087"/>
                  <a:pt x="1125236" y="1205406"/>
                </a:cubicBezTo>
                <a:cubicBezTo>
                  <a:pt x="1173934" y="1255854"/>
                  <a:pt x="1220676" y="1304244"/>
                  <a:pt x="1265462" y="1352118"/>
                </a:cubicBezTo>
                <a:cubicBezTo>
                  <a:pt x="875876" y="1078152"/>
                  <a:pt x="581319" y="654487"/>
                  <a:pt x="296026" y="244207"/>
                </a:cubicBezTo>
                <a:lnTo>
                  <a:pt x="243622" y="168740"/>
                </a:lnTo>
                <a:cubicBezTo>
                  <a:pt x="241327" y="165413"/>
                  <a:pt x="236918" y="164311"/>
                  <a:pt x="233327" y="166165"/>
                </a:cubicBezTo>
                <a:close/>
              </a:path>
            </a:pathLst>
          </a:custGeom>
          <a:solidFill>
            <a:schemeClr val="accent1">
              <a:lumMod val="75000"/>
              <a:alpha val="82000"/>
            </a:schemeClr>
          </a:solidFill>
          <a:ln w="9525" cap="flat">
            <a:noFill/>
            <a:prstDash val="solid"/>
            <a:miter/>
          </a:ln>
        </p:spPr>
        <p:txBody>
          <a:bodyPr wrap="square" rtlCol="0" anchor="ctr">
            <a:noAutofit/>
          </a:bodyPr>
          <a:lstStyle/>
          <a:p>
            <a:pPr rtl="0"/>
            <a:endParaRPr lang="fr-CA" noProof="0" dirty="0"/>
          </a:p>
        </p:txBody>
      </p:sp>
      <p:sp>
        <p:nvSpPr>
          <p:cNvPr id="12" name="Espace réservé pour l’image 11">
            <a:extLst>
              <a:ext uri="{FF2B5EF4-FFF2-40B4-BE49-F238E27FC236}">
                <a16:creationId xmlns:a16="http://schemas.microsoft.com/office/drawing/2014/main" id="{46441E9C-E7AE-4B2E-A8FF-F364980D9036}"/>
              </a:ext>
            </a:extLst>
          </p:cNvPr>
          <p:cNvSpPr>
            <a:spLocks noGrp="1"/>
          </p:cNvSpPr>
          <p:nvPr>
            <p:ph type="pic" sz="quarter" idx="13"/>
          </p:nvPr>
        </p:nvSpPr>
        <p:spPr>
          <a:xfrm>
            <a:off x="4383024" y="0"/>
            <a:ext cx="7808976" cy="6858000"/>
          </a:xfrm>
          <a:solidFill>
            <a:schemeClr val="bg2">
              <a:lumMod val="50000"/>
              <a:lumOff val="50000"/>
            </a:schemeClr>
          </a:solidFill>
        </p:spPr>
        <p:txBody>
          <a:bodyPr rtlCol="0"/>
          <a:lstStyle/>
          <a:p>
            <a:pPr rtl="0"/>
            <a:r>
              <a:rPr lang="fr-FR" noProof="0"/>
              <a:t>Cliquez sur l'icône pour ajouter une image</a:t>
            </a:r>
            <a:endParaRPr lang="fr-CA" noProof="0" dirty="0"/>
          </a:p>
        </p:txBody>
      </p:sp>
    </p:spTree>
    <p:extLst>
      <p:ext uri="{BB962C8B-B14F-4D97-AF65-F5344CB8AC3E}">
        <p14:creationId xmlns:p14="http://schemas.microsoft.com/office/powerpoint/2010/main" val="54531161"/>
      </p:ext>
    </p:extLst>
  </p:cSld>
  <p:clrMapOvr>
    <a:masterClrMapping/>
  </p:clrMapOvr>
  <p:extLst>
    <p:ext uri="{DCECCB84-F9BA-43D5-87BE-67443E8EF086}">
      <p15:sldGuideLst xmlns:p15="http://schemas.microsoft.com/office/powerpoint/2012/main">
        <p15:guide id="1" pos="2760">
          <p15:clr>
            <a:srgbClr val="FBAE40"/>
          </p15:clr>
        </p15:guide>
        <p15:guide id="2" pos="3940">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Ordre du jour">
    <p:spTree>
      <p:nvGrpSpPr>
        <p:cNvPr id="1" name=""/>
        <p:cNvGrpSpPr/>
        <p:nvPr/>
      </p:nvGrpSpPr>
      <p:grpSpPr>
        <a:xfrm>
          <a:off x="0" y="0"/>
          <a:ext cx="0" cy="0"/>
          <a:chOff x="0" y="0"/>
          <a:chExt cx="0" cy="0"/>
        </a:xfrm>
      </p:grpSpPr>
      <p:sp useBgFill="1">
        <p:nvSpPr>
          <p:cNvPr id="5" name="Rectangle 4">
            <a:extLst>
              <a:ext uri="{FF2B5EF4-FFF2-40B4-BE49-F238E27FC236}">
                <a16:creationId xmlns:a16="http://schemas.microsoft.com/office/drawing/2014/main" id="{665A6970-043A-47D8-B545-755078B0D7EB}"/>
              </a:ext>
              <a:ext uri="{C183D7F6-B498-43B3-948B-1728B52AA6E4}">
                <adec:decorative xmlns:adec="http://schemas.microsoft.com/office/drawing/2017/decorative" val="1"/>
              </a:ext>
            </a:extLst>
          </p:cNvPr>
          <p:cNvSpPr/>
          <p:nvPr userDrawn="1"/>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CA" noProof="0" dirty="0"/>
          </a:p>
        </p:txBody>
      </p:sp>
      <p:sp>
        <p:nvSpPr>
          <p:cNvPr id="6" name="Titre 7">
            <a:extLst>
              <a:ext uri="{FF2B5EF4-FFF2-40B4-BE49-F238E27FC236}">
                <a16:creationId xmlns:a16="http://schemas.microsoft.com/office/drawing/2014/main" id="{86AC1DD3-428F-4C39-A551-E13ABD51BDBF}"/>
              </a:ext>
            </a:extLst>
          </p:cNvPr>
          <p:cNvSpPr>
            <a:spLocks noGrp="1"/>
          </p:cNvSpPr>
          <p:nvPr>
            <p:ph type="title"/>
          </p:nvPr>
        </p:nvSpPr>
        <p:spPr>
          <a:xfrm>
            <a:off x="647699" y="647700"/>
            <a:ext cx="3483421" cy="2866599"/>
          </a:xfrm>
        </p:spPr>
        <p:txBody>
          <a:bodyPr rtlCol="0">
            <a:normAutofit/>
          </a:bodyPr>
          <a:lstStyle/>
          <a:p>
            <a:pPr algn="r" rtl="0"/>
            <a:r>
              <a:rPr lang="fr-FR" noProof="0"/>
              <a:t>Modifiez le style du titre</a:t>
            </a:r>
            <a:endParaRPr lang="fr-CA" noProof="0" dirty="0"/>
          </a:p>
        </p:txBody>
      </p:sp>
      <p:cxnSp>
        <p:nvCxnSpPr>
          <p:cNvPr id="7" name="Connecteur droit 6">
            <a:extLst>
              <a:ext uri="{FF2B5EF4-FFF2-40B4-BE49-F238E27FC236}">
                <a16:creationId xmlns:a16="http://schemas.microsoft.com/office/drawing/2014/main" id="{0661C8BF-A13F-41C7-AD96-FF1FF2487316}"/>
              </a:ext>
              <a:ext uri="{C183D7F6-B498-43B3-948B-1728B52AA6E4}">
                <adec:decorative xmlns:adec="http://schemas.microsoft.com/office/drawing/2017/decorative" val="1"/>
              </a:ext>
            </a:extLst>
          </p:cNvPr>
          <p:cNvCxnSpPr>
            <a:cxnSpLocks/>
          </p:cNvCxnSpPr>
          <p:nvPr userDrawn="1"/>
        </p:nvCxnSpPr>
        <p:spPr>
          <a:xfrm>
            <a:off x="4572000" y="1344305"/>
            <a:ext cx="0" cy="1610436"/>
          </a:xfrm>
          <a:prstGeom prst="line">
            <a:avLst/>
          </a:prstGeom>
          <a:ln w="19050">
            <a:solidFill>
              <a:schemeClr val="accent1">
                <a:lumMod val="75000"/>
                <a:alpha val="75000"/>
              </a:schemeClr>
            </a:solidFill>
          </a:ln>
        </p:spPr>
        <p:style>
          <a:lnRef idx="1">
            <a:schemeClr val="accent1"/>
          </a:lnRef>
          <a:fillRef idx="0">
            <a:schemeClr val="accent1"/>
          </a:fillRef>
          <a:effectRef idx="0">
            <a:schemeClr val="accent1"/>
          </a:effectRef>
          <a:fontRef idx="minor">
            <a:schemeClr val="tx1"/>
          </a:fontRef>
        </p:style>
      </p:cxnSp>
      <p:sp>
        <p:nvSpPr>
          <p:cNvPr id="8" name="Espace réservé du contenu 8">
            <a:extLst>
              <a:ext uri="{FF2B5EF4-FFF2-40B4-BE49-F238E27FC236}">
                <a16:creationId xmlns:a16="http://schemas.microsoft.com/office/drawing/2014/main" id="{C48B2C18-58F4-4964-8F53-1A6C5CA463DE}"/>
              </a:ext>
            </a:extLst>
          </p:cNvPr>
          <p:cNvSpPr>
            <a:spLocks noGrp="1"/>
          </p:cNvSpPr>
          <p:nvPr>
            <p:ph idx="1"/>
          </p:nvPr>
        </p:nvSpPr>
        <p:spPr>
          <a:xfrm>
            <a:off x="5117909" y="647700"/>
            <a:ext cx="6401231" cy="2982604"/>
          </a:xfrm>
        </p:spPr>
        <p:txBody>
          <a:bodyPr rtlCol="0" anchor="ctr">
            <a:normAutofit/>
          </a:bodyPr>
          <a:lstStyle>
            <a:lvl1pPr marL="0" indent="0">
              <a:buNone/>
              <a:defRPr/>
            </a:lvl1pPr>
          </a:lstStyle>
          <a:p>
            <a:pPr lvl="0" rtl="0"/>
            <a:r>
              <a:rPr lang="fr-FR" noProof="0"/>
              <a:t>Cliquez pour modifier les styles du texte du masque</a:t>
            </a:r>
          </a:p>
        </p:txBody>
      </p:sp>
      <p:sp>
        <p:nvSpPr>
          <p:cNvPr id="14" name="Espace réservé pour l’image 13">
            <a:extLst>
              <a:ext uri="{FF2B5EF4-FFF2-40B4-BE49-F238E27FC236}">
                <a16:creationId xmlns:a16="http://schemas.microsoft.com/office/drawing/2014/main" id="{60AF7978-E274-4580-9576-25C42D06B28B}"/>
              </a:ext>
            </a:extLst>
          </p:cNvPr>
          <p:cNvSpPr>
            <a:spLocks noGrp="1"/>
          </p:cNvSpPr>
          <p:nvPr>
            <p:ph type="pic" sz="quarter" idx="13"/>
          </p:nvPr>
        </p:nvSpPr>
        <p:spPr>
          <a:xfrm>
            <a:off x="667512" y="4142232"/>
            <a:ext cx="2606040" cy="2075688"/>
          </a:xfrm>
          <a:solidFill>
            <a:schemeClr val="bg2">
              <a:lumMod val="50000"/>
              <a:lumOff val="50000"/>
            </a:schemeClr>
          </a:solidFill>
        </p:spPr>
        <p:txBody>
          <a:bodyPr rtlCol="0"/>
          <a:lstStyle/>
          <a:p>
            <a:pPr rtl="0"/>
            <a:r>
              <a:rPr lang="fr-FR" noProof="0"/>
              <a:t>Cliquez sur l'icône pour ajouter une image</a:t>
            </a:r>
            <a:endParaRPr lang="fr-CA" noProof="0" dirty="0"/>
          </a:p>
        </p:txBody>
      </p:sp>
      <p:sp>
        <p:nvSpPr>
          <p:cNvPr id="16" name="Espace réservé de l’image 13">
            <a:extLst>
              <a:ext uri="{FF2B5EF4-FFF2-40B4-BE49-F238E27FC236}">
                <a16:creationId xmlns:a16="http://schemas.microsoft.com/office/drawing/2014/main" id="{C26149A3-CFBC-4F7F-B065-171177885AF8}"/>
              </a:ext>
            </a:extLst>
          </p:cNvPr>
          <p:cNvSpPr>
            <a:spLocks noGrp="1"/>
          </p:cNvSpPr>
          <p:nvPr>
            <p:ph type="pic" sz="quarter" idx="15"/>
          </p:nvPr>
        </p:nvSpPr>
        <p:spPr>
          <a:xfrm>
            <a:off x="3416041" y="4142232"/>
            <a:ext cx="2606040" cy="2075688"/>
          </a:xfrm>
          <a:solidFill>
            <a:schemeClr val="bg2">
              <a:lumMod val="50000"/>
              <a:lumOff val="50000"/>
            </a:schemeClr>
          </a:solidFill>
        </p:spPr>
        <p:txBody>
          <a:bodyPr rtlCol="0"/>
          <a:lstStyle/>
          <a:p>
            <a:pPr rtl="0"/>
            <a:r>
              <a:rPr lang="fr-FR" noProof="0"/>
              <a:t>Cliquez sur l'icône pour ajouter une image</a:t>
            </a:r>
            <a:endParaRPr lang="fr-CA" noProof="0" dirty="0"/>
          </a:p>
        </p:txBody>
      </p:sp>
      <p:sp>
        <p:nvSpPr>
          <p:cNvPr id="17" name="Espace réservé de l’image 13">
            <a:extLst>
              <a:ext uri="{FF2B5EF4-FFF2-40B4-BE49-F238E27FC236}">
                <a16:creationId xmlns:a16="http://schemas.microsoft.com/office/drawing/2014/main" id="{47CA6D41-6659-4919-BF3F-FCA2AB53F4FE}"/>
              </a:ext>
            </a:extLst>
          </p:cNvPr>
          <p:cNvSpPr>
            <a:spLocks noGrp="1"/>
          </p:cNvSpPr>
          <p:nvPr>
            <p:ph type="pic" sz="quarter" idx="16"/>
          </p:nvPr>
        </p:nvSpPr>
        <p:spPr>
          <a:xfrm>
            <a:off x="6164570" y="4142232"/>
            <a:ext cx="2606040" cy="2075688"/>
          </a:xfrm>
          <a:solidFill>
            <a:schemeClr val="bg2">
              <a:lumMod val="50000"/>
              <a:lumOff val="50000"/>
            </a:schemeClr>
          </a:solidFill>
        </p:spPr>
        <p:txBody>
          <a:bodyPr rtlCol="0"/>
          <a:lstStyle/>
          <a:p>
            <a:pPr rtl="0"/>
            <a:r>
              <a:rPr lang="fr-FR" noProof="0"/>
              <a:t>Cliquez sur l'icône pour ajouter une image</a:t>
            </a:r>
            <a:endParaRPr lang="fr-CA" noProof="0" dirty="0"/>
          </a:p>
        </p:txBody>
      </p:sp>
      <p:sp>
        <p:nvSpPr>
          <p:cNvPr id="15" name="Espace réservé pour l’image 13">
            <a:extLst>
              <a:ext uri="{FF2B5EF4-FFF2-40B4-BE49-F238E27FC236}">
                <a16:creationId xmlns:a16="http://schemas.microsoft.com/office/drawing/2014/main" id="{20E6777B-4AD1-427E-904E-21086E731818}"/>
              </a:ext>
            </a:extLst>
          </p:cNvPr>
          <p:cNvSpPr>
            <a:spLocks noGrp="1"/>
          </p:cNvSpPr>
          <p:nvPr>
            <p:ph type="pic" sz="quarter" idx="14"/>
          </p:nvPr>
        </p:nvSpPr>
        <p:spPr>
          <a:xfrm>
            <a:off x="8913100" y="4142232"/>
            <a:ext cx="2606040" cy="2075688"/>
          </a:xfrm>
          <a:solidFill>
            <a:schemeClr val="bg2">
              <a:lumMod val="50000"/>
              <a:lumOff val="50000"/>
            </a:schemeClr>
          </a:solidFill>
        </p:spPr>
        <p:txBody>
          <a:bodyPr rtlCol="0"/>
          <a:lstStyle/>
          <a:p>
            <a:pPr rtl="0"/>
            <a:r>
              <a:rPr lang="fr-FR" noProof="0"/>
              <a:t>Cliquez sur l'icône pour ajouter une image</a:t>
            </a:r>
            <a:endParaRPr lang="fr-CA" noProof="0" dirty="0"/>
          </a:p>
        </p:txBody>
      </p:sp>
      <p:sp>
        <p:nvSpPr>
          <p:cNvPr id="20" name="Espace réservé de la date 3">
            <a:extLst>
              <a:ext uri="{FF2B5EF4-FFF2-40B4-BE49-F238E27FC236}">
                <a16:creationId xmlns:a16="http://schemas.microsoft.com/office/drawing/2014/main" id="{7E0D4C96-36DA-4C90-B4F7-FD78F9F06EC4}"/>
              </a:ext>
            </a:extLst>
          </p:cNvPr>
          <p:cNvSpPr>
            <a:spLocks noGrp="1"/>
          </p:cNvSpPr>
          <p:nvPr>
            <p:ph type="dt" sz="half" idx="2"/>
          </p:nvPr>
        </p:nvSpPr>
        <p:spPr>
          <a:xfrm>
            <a:off x="258792" y="6356350"/>
            <a:ext cx="3322608" cy="365125"/>
          </a:xfrm>
          <a:prstGeom prst="rect">
            <a:avLst/>
          </a:prstGeom>
        </p:spPr>
        <p:txBody>
          <a:bodyPr vert="horz" lIns="91440" tIns="45720" rIns="91440" bIns="45720" rtlCol="0" anchor="ctr"/>
          <a:lstStyle>
            <a:lvl1pPr algn="l">
              <a:defRPr sz="900" b="1" spc="100" baseline="0">
                <a:solidFill>
                  <a:schemeClr val="tx2">
                    <a:alpha val="75000"/>
                  </a:schemeClr>
                </a:solidFill>
              </a:defRPr>
            </a:lvl1pPr>
          </a:lstStyle>
          <a:p>
            <a:pPr rtl="0"/>
            <a:r>
              <a:rPr lang="fr-FR" noProof="0"/>
              <a:t>15/09/2026</a:t>
            </a:r>
            <a:endParaRPr lang="fr-CA" noProof="0" dirty="0"/>
          </a:p>
        </p:txBody>
      </p:sp>
      <p:sp>
        <p:nvSpPr>
          <p:cNvPr id="21" name="Espace réservé du pied de page 4">
            <a:extLst>
              <a:ext uri="{FF2B5EF4-FFF2-40B4-BE49-F238E27FC236}">
                <a16:creationId xmlns:a16="http://schemas.microsoft.com/office/drawing/2014/main" id="{DCC27624-76B0-4BB8-B6D9-C01BCCE65729}"/>
              </a:ext>
            </a:extLst>
          </p:cNvPr>
          <p:cNvSpPr>
            <a:spLocks noGrp="1"/>
          </p:cNvSpPr>
          <p:nvPr>
            <p:ph type="ftr" sz="quarter" idx="3"/>
          </p:nvPr>
        </p:nvSpPr>
        <p:spPr>
          <a:xfrm>
            <a:off x="3581399" y="6356350"/>
            <a:ext cx="5029203" cy="365125"/>
          </a:xfrm>
          <a:prstGeom prst="rect">
            <a:avLst/>
          </a:prstGeom>
        </p:spPr>
        <p:txBody>
          <a:bodyPr vert="horz" lIns="91440" tIns="45720" rIns="91440" bIns="45720" rtlCol="0" anchor="ctr"/>
          <a:lstStyle>
            <a:lvl1pPr algn="ctr">
              <a:defRPr sz="900" b="1" cap="all" spc="400" baseline="0">
                <a:solidFill>
                  <a:schemeClr val="tx2">
                    <a:alpha val="75000"/>
                  </a:schemeClr>
                </a:solidFill>
              </a:defRPr>
            </a:lvl1pPr>
          </a:lstStyle>
          <a:p>
            <a:pPr rtl="0"/>
            <a:r>
              <a:rPr lang="en-US" noProof="0"/>
              <a:t>Innu youth affected by addiction in Matimekush-Lac John</a:t>
            </a:r>
            <a:endParaRPr lang="fr-CA" noProof="0" dirty="0"/>
          </a:p>
        </p:txBody>
      </p:sp>
      <p:sp>
        <p:nvSpPr>
          <p:cNvPr id="22" name="Espace réservé pour la diapositive 5">
            <a:extLst>
              <a:ext uri="{FF2B5EF4-FFF2-40B4-BE49-F238E27FC236}">
                <a16:creationId xmlns:a16="http://schemas.microsoft.com/office/drawing/2014/main" id="{E5D71582-7D60-491E-945E-00A9A6A2E4D3}"/>
              </a:ext>
            </a:extLst>
          </p:cNvPr>
          <p:cNvSpPr>
            <a:spLocks noGrp="1"/>
          </p:cNvSpPr>
          <p:nvPr>
            <p:ph type="sldNum" sz="quarter" idx="4"/>
          </p:nvPr>
        </p:nvSpPr>
        <p:spPr>
          <a:xfrm>
            <a:off x="10518474" y="6356350"/>
            <a:ext cx="1414733" cy="365125"/>
          </a:xfrm>
          <a:prstGeom prst="rect">
            <a:avLst/>
          </a:prstGeom>
        </p:spPr>
        <p:txBody>
          <a:bodyPr vert="horz" lIns="91440" tIns="45720" rIns="91440" bIns="45720" rtlCol="0" anchor="ctr"/>
          <a:lstStyle>
            <a:lvl1pPr algn="r">
              <a:defRPr sz="900" b="1">
                <a:solidFill>
                  <a:schemeClr val="tx2">
                    <a:alpha val="75000"/>
                  </a:schemeClr>
                </a:solidFill>
              </a:defRPr>
            </a:lvl1pPr>
          </a:lstStyle>
          <a:p>
            <a:pPr rtl="0"/>
            <a:fld id="{AE208ADF-3ADD-483D-A721-14E3EEE2C135}" type="slidenum">
              <a:rPr lang="fr-CA" noProof="0" smtClean="0"/>
              <a:pPr rtl="0"/>
              <a:t>‹N°›</a:t>
            </a:fld>
            <a:endParaRPr lang="fr-CA" noProof="0" dirty="0"/>
          </a:p>
        </p:txBody>
      </p:sp>
    </p:spTree>
    <p:extLst>
      <p:ext uri="{BB962C8B-B14F-4D97-AF65-F5344CB8AC3E}">
        <p14:creationId xmlns:p14="http://schemas.microsoft.com/office/powerpoint/2010/main" val="87800916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Introduction">
    <p:spTree>
      <p:nvGrpSpPr>
        <p:cNvPr id="1" name=""/>
        <p:cNvGrpSpPr/>
        <p:nvPr/>
      </p:nvGrpSpPr>
      <p:grpSpPr>
        <a:xfrm>
          <a:off x="0" y="0"/>
          <a:ext cx="0" cy="0"/>
          <a:chOff x="0" y="0"/>
          <a:chExt cx="0" cy="0"/>
        </a:xfrm>
      </p:grpSpPr>
      <p:sp useBgFill="1">
        <p:nvSpPr>
          <p:cNvPr id="5" name="Rectangle 4">
            <a:extLst>
              <a:ext uri="{FF2B5EF4-FFF2-40B4-BE49-F238E27FC236}">
                <a16:creationId xmlns:a16="http://schemas.microsoft.com/office/drawing/2014/main" id="{A283E6C1-A698-44ED-B112-2185C527C814}"/>
              </a:ext>
              <a:ext uri="{C183D7F6-B498-43B3-948B-1728B52AA6E4}">
                <adec:decorative xmlns:adec="http://schemas.microsoft.com/office/drawing/2017/decorative" val="1"/>
              </a:ext>
            </a:extLst>
          </p:cNvPr>
          <p:cNvSpPr/>
          <p:nvPr userDrawn="1"/>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rtl="0"/>
            <a:endParaRPr lang="fr-CA" noProof="0" dirty="0"/>
          </a:p>
        </p:txBody>
      </p:sp>
      <p:sp>
        <p:nvSpPr>
          <p:cNvPr id="6" name="Titre 7">
            <a:extLst>
              <a:ext uri="{FF2B5EF4-FFF2-40B4-BE49-F238E27FC236}">
                <a16:creationId xmlns:a16="http://schemas.microsoft.com/office/drawing/2014/main" id="{B8DA9715-F69D-45C0-8C20-D23271722306}"/>
              </a:ext>
            </a:extLst>
          </p:cNvPr>
          <p:cNvSpPr>
            <a:spLocks noGrp="1"/>
          </p:cNvSpPr>
          <p:nvPr>
            <p:ph type="title"/>
          </p:nvPr>
        </p:nvSpPr>
        <p:spPr>
          <a:xfrm>
            <a:off x="845164" y="1034470"/>
            <a:ext cx="10515600" cy="899783"/>
          </a:xfrm>
        </p:spPr>
        <p:txBody>
          <a:bodyPr wrap="none" rtlCol="0" anchor="ctr">
            <a:noAutofit/>
          </a:bodyPr>
          <a:lstStyle>
            <a:lvl1pPr algn="l">
              <a:spcBef>
                <a:spcPts val="0"/>
              </a:spcBef>
              <a:defRPr baseline="0"/>
            </a:lvl1pPr>
          </a:lstStyle>
          <a:p>
            <a:pPr algn="ctr" rtl="0"/>
            <a:r>
              <a:rPr lang="fr-FR" noProof="0"/>
              <a:t>Modifiez le style du titre</a:t>
            </a:r>
            <a:endParaRPr lang="fr-CA" noProof="0" dirty="0"/>
          </a:p>
        </p:txBody>
      </p:sp>
      <p:sp>
        <p:nvSpPr>
          <p:cNvPr id="10" name="Espace réservé du texte 9">
            <a:extLst>
              <a:ext uri="{FF2B5EF4-FFF2-40B4-BE49-F238E27FC236}">
                <a16:creationId xmlns:a16="http://schemas.microsoft.com/office/drawing/2014/main" id="{EA11834F-2E86-44CF-9B7B-879C54D3E3DE}"/>
              </a:ext>
            </a:extLst>
          </p:cNvPr>
          <p:cNvSpPr>
            <a:spLocks noGrp="1"/>
          </p:cNvSpPr>
          <p:nvPr>
            <p:ph type="body" sz="quarter" idx="16" hasCustomPrompt="1"/>
          </p:nvPr>
        </p:nvSpPr>
        <p:spPr>
          <a:xfrm>
            <a:off x="845164" y="1900962"/>
            <a:ext cx="10112375" cy="1954213"/>
          </a:xfrm>
        </p:spPr>
        <p:txBody>
          <a:bodyPr rtlCol="0" anchor="t"/>
          <a:lstStyle>
            <a:lvl1pPr marL="0" indent="0" algn="just">
              <a:buNone/>
              <a:defRPr baseline="0"/>
            </a:lvl1pPr>
            <a:lvl2pPr marL="274320" indent="0" algn="ctr">
              <a:buFont typeface="Arial" panose="020B0604020202020204" pitchFamily="34" charset="0"/>
              <a:buNone/>
              <a:defRPr/>
            </a:lvl2pPr>
            <a:lvl3pPr marL="228600" indent="0" algn="ctr">
              <a:buNone/>
              <a:defRPr/>
            </a:lvl3pPr>
            <a:lvl4pPr marL="640080" indent="0" algn="ctr">
              <a:buFont typeface="Arial" panose="020B0604020202020204" pitchFamily="34" charset="0"/>
              <a:buNone/>
              <a:defRPr/>
            </a:lvl4pPr>
            <a:lvl5pPr marL="685800" indent="0" algn="ctr">
              <a:buNone/>
              <a:defRPr/>
            </a:lvl5pPr>
          </a:lstStyle>
          <a:p>
            <a:pPr lvl="0" rtl="0"/>
            <a:r>
              <a:rPr lang="fr-CA" noProof="0" dirty="0"/>
              <a:t>Cliquer pour ajouter du texte</a:t>
            </a:r>
          </a:p>
        </p:txBody>
      </p:sp>
      <p:sp>
        <p:nvSpPr>
          <p:cNvPr id="13" name="Espace réservé pour l’image 12">
            <a:extLst>
              <a:ext uri="{FF2B5EF4-FFF2-40B4-BE49-F238E27FC236}">
                <a16:creationId xmlns:a16="http://schemas.microsoft.com/office/drawing/2014/main" id="{06B13C98-6A68-488A-A861-3651BEFFDB91}"/>
              </a:ext>
            </a:extLst>
          </p:cNvPr>
          <p:cNvSpPr>
            <a:spLocks noGrp="1"/>
          </p:cNvSpPr>
          <p:nvPr>
            <p:ph type="pic" sz="quarter" idx="13"/>
          </p:nvPr>
        </p:nvSpPr>
        <p:spPr>
          <a:xfrm>
            <a:off x="0" y="4160520"/>
            <a:ext cx="4067175" cy="2697480"/>
          </a:xfrm>
          <a:solidFill>
            <a:schemeClr val="bg2">
              <a:lumMod val="50000"/>
              <a:lumOff val="50000"/>
            </a:schemeClr>
          </a:solidFill>
        </p:spPr>
        <p:txBody>
          <a:bodyPr rtlCol="0"/>
          <a:lstStyle/>
          <a:p>
            <a:pPr rtl="0"/>
            <a:r>
              <a:rPr lang="fr-FR" noProof="0"/>
              <a:t>Cliquez sur l'icône pour ajouter une image</a:t>
            </a:r>
            <a:endParaRPr lang="fr-CA" noProof="0" dirty="0"/>
          </a:p>
        </p:txBody>
      </p:sp>
      <p:sp>
        <p:nvSpPr>
          <p:cNvPr id="18" name="Espace réservé de la date 3">
            <a:extLst>
              <a:ext uri="{FF2B5EF4-FFF2-40B4-BE49-F238E27FC236}">
                <a16:creationId xmlns:a16="http://schemas.microsoft.com/office/drawing/2014/main" id="{2938ABF9-B914-4702-BD3C-440D785C4B8E}"/>
              </a:ext>
            </a:extLst>
          </p:cNvPr>
          <p:cNvSpPr>
            <a:spLocks noGrp="1"/>
          </p:cNvSpPr>
          <p:nvPr>
            <p:ph type="dt" sz="half" idx="2"/>
          </p:nvPr>
        </p:nvSpPr>
        <p:spPr>
          <a:xfrm>
            <a:off x="258792" y="6356350"/>
            <a:ext cx="3322608" cy="365125"/>
          </a:xfrm>
          <a:prstGeom prst="rect">
            <a:avLst/>
          </a:prstGeom>
        </p:spPr>
        <p:txBody>
          <a:bodyPr vert="horz" lIns="91440" tIns="45720" rIns="91440" bIns="45720" rtlCol="0" anchor="ctr"/>
          <a:lstStyle>
            <a:lvl1pPr algn="l">
              <a:defRPr sz="900" b="1" spc="100" baseline="0">
                <a:solidFill>
                  <a:schemeClr val="tx2">
                    <a:alpha val="75000"/>
                  </a:schemeClr>
                </a:solidFill>
              </a:defRPr>
            </a:lvl1pPr>
          </a:lstStyle>
          <a:p>
            <a:pPr rtl="0"/>
            <a:r>
              <a:rPr lang="fr-FR" noProof="0"/>
              <a:t>15/09/2026</a:t>
            </a:r>
            <a:endParaRPr lang="fr-CA" noProof="0" dirty="0"/>
          </a:p>
        </p:txBody>
      </p:sp>
      <p:sp>
        <p:nvSpPr>
          <p:cNvPr id="14" name="Espace réservé d’image 12">
            <a:extLst>
              <a:ext uri="{FF2B5EF4-FFF2-40B4-BE49-F238E27FC236}">
                <a16:creationId xmlns:a16="http://schemas.microsoft.com/office/drawing/2014/main" id="{A8DDEC8E-7A5B-45B1-87C2-928F65F6DC8B}"/>
              </a:ext>
            </a:extLst>
          </p:cNvPr>
          <p:cNvSpPr>
            <a:spLocks noGrp="1"/>
          </p:cNvSpPr>
          <p:nvPr>
            <p:ph type="pic" sz="quarter" idx="14"/>
          </p:nvPr>
        </p:nvSpPr>
        <p:spPr>
          <a:xfrm>
            <a:off x="4059936" y="4160520"/>
            <a:ext cx="4133088" cy="2697480"/>
          </a:xfrm>
          <a:solidFill>
            <a:schemeClr val="bg2">
              <a:lumMod val="50000"/>
              <a:lumOff val="50000"/>
            </a:schemeClr>
          </a:solidFill>
        </p:spPr>
        <p:txBody>
          <a:bodyPr rtlCol="0"/>
          <a:lstStyle/>
          <a:p>
            <a:pPr rtl="0"/>
            <a:r>
              <a:rPr lang="fr-FR" noProof="0"/>
              <a:t>Cliquez sur l'icône pour ajouter une image</a:t>
            </a:r>
            <a:endParaRPr lang="fr-CA" noProof="0" dirty="0"/>
          </a:p>
        </p:txBody>
      </p:sp>
      <p:sp>
        <p:nvSpPr>
          <p:cNvPr id="19" name="Espace réservé du pied de page 4">
            <a:extLst>
              <a:ext uri="{FF2B5EF4-FFF2-40B4-BE49-F238E27FC236}">
                <a16:creationId xmlns:a16="http://schemas.microsoft.com/office/drawing/2014/main" id="{3D694128-BF72-4548-B72F-CAFBFD2346E1}"/>
              </a:ext>
            </a:extLst>
          </p:cNvPr>
          <p:cNvSpPr>
            <a:spLocks noGrp="1"/>
          </p:cNvSpPr>
          <p:nvPr>
            <p:ph type="ftr" sz="quarter" idx="3"/>
          </p:nvPr>
        </p:nvSpPr>
        <p:spPr>
          <a:xfrm>
            <a:off x="3581399" y="6356350"/>
            <a:ext cx="5029203" cy="365125"/>
          </a:xfrm>
          <a:prstGeom prst="rect">
            <a:avLst/>
          </a:prstGeom>
        </p:spPr>
        <p:txBody>
          <a:bodyPr vert="horz" lIns="91440" tIns="45720" rIns="91440" bIns="45720" rtlCol="0" anchor="ctr"/>
          <a:lstStyle>
            <a:lvl1pPr algn="ctr">
              <a:defRPr sz="900" b="1" cap="all" spc="400" baseline="0">
                <a:solidFill>
                  <a:schemeClr val="tx2">
                    <a:alpha val="75000"/>
                  </a:schemeClr>
                </a:solidFill>
              </a:defRPr>
            </a:lvl1pPr>
          </a:lstStyle>
          <a:p>
            <a:pPr rtl="0"/>
            <a:r>
              <a:rPr lang="en-US" noProof="0"/>
              <a:t>Innu youth affected by addiction in Matimekush-Lac John</a:t>
            </a:r>
            <a:endParaRPr lang="fr-CA" noProof="0" dirty="0"/>
          </a:p>
        </p:txBody>
      </p:sp>
      <p:sp>
        <p:nvSpPr>
          <p:cNvPr id="15" name="Espace réservé pour l’image 12">
            <a:extLst>
              <a:ext uri="{FF2B5EF4-FFF2-40B4-BE49-F238E27FC236}">
                <a16:creationId xmlns:a16="http://schemas.microsoft.com/office/drawing/2014/main" id="{5E558F1D-66DC-426F-B815-D10EB6BC4E0B}"/>
              </a:ext>
            </a:extLst>
          </p:cNvPr>
          <p:cNvSpPr>
            <a:spLocks noGrp="1"/>
          </p:cNvSpPr>
          <p:nvPr>
            <p:ph type="pic" sz="quarter" idx="15"/>
          </p:nvPr>
        </p:nvSpPr>
        <p:spPr>
          <a:xfrm>
            <a:off x="8193024" y="4160520"/>
            <a:ext cx="4005072" cy="2697480"/>
          </a:xfrm>
          <a:solidFill>
            <a:schemeClr val="bg2">
              <a:lumMod val="50000"/>
              <a:lumOff val="50000"/>
            </a:schemeClr>
          </a:solidFill>
        </p:spPr>
        <p:txBody>
          <a:bodyPr rtlCol="0"/>
          <a:lstStyle/>
          <a:p>
            <a:pPr rtl="0"/>
            <a:r>
              <a:rPr lang="fr-FR" noProof="0"/>
              <a:t>Cliquez sur l'icône pour ajouter une image</a:t>
            </a:r>
            <a:endParaRPr lang="fr-CA" noProof="0" dirty="0"/>
          </a:p>
        </p:txBody>
      </p:sp>
      <p:cxnSp>
        <p:nvCxnSpPr>
          <p:cNvPr id="7" name="Connecteur droit 6">
            <a:extLst>
              <a:ext uri="{FF2B5EF4-FFF2-40B4-BE49-F238E27FC236}">
                <a16:creationId xmlns:a16="http://schemas.microsoft.com/office/drawing/2014/main" id="{3EC1452B-8D51-4F49-9A26-8D49BCE7AABB}"/>
              </a:ext>
              <a:ext uri="{C183D7F6-B498-43B3-948B-1728B52AA6E4}">
                <adec:decorative xmlns:adec="http://schemas.microsoft.com/office/drawing/2017/decorative" val="1"/>
              </a:ext>
            </a:extLst>
          </p:cNvPr>
          <p:cNvCxnSpPr>
            <a:cxnSpLocks/>
          </p:cNvCxnSpPr>
          <p:nvPr userDrawn="1"/>
        </p:nvCxnSpPr>
        <p:spPr>
          <a:xfrm>
            <a:off x="3950899" y="1555564"/>
            <a:ext cx="4290204" cy="0"/>
          </a:xfrm>
          <a:prstGeom prst="line">
            <a:avLst/>
          </a:prstGeom>
          <a:ln w="19050">
            <a:solidFill>
              <a:schemeClr val="accent1">
                <a:alpha val="75000"/>
              </a:schemeClr>
            </a:solidFill>
          </a:ln>
        </p:spPr>
        <p:style>
          <a:lnRef idx="1">
            <a:schemeClr val="accent1"/>
          </a:lnRef>
          <a:fillRef idx="0">
            <a:schemeClr val="accent1"/>
          </a:fillRef>
          <a:effectRef idx="0">
            <a:schemeClr val="accent1"/>
          </a:effectRef>
          <a:fontRef idx="minor">
            <a:schemeClr val="tx1"/>
          </a:fontRef>
        </p:style>
      </p:cxnSp>
      <p:sp>
        <p:nvSpPr>
          <p:cNvPr id="20" name="Espace réservé pour la diapositive 5">
            <a:extLst>
              <a:ext uri="{FF2B5EF4-FFF2-40B4-BE49-F238E27FC236}">
                <a16:creationId xmlns:a16="http://schemas.microsoft.com/office/drawing/2014/main" id="{68719BE9-7631-4214-B581-04437DDA5C17}"/>
              </a:ext>
            </a:extLst>
          </p:cNvPr>
          <p:cNvSpPr>
            <a:spLocks noGrp="1"/>
          </p:cNvSpPr>
          <p:nvPr>
            <p:ph type="sldNum" sz="quarter" idx="4"/>
          </p:nvPr>
        </p:nvSpPr>
        <p:spPr>
          <a:xfrm>
            <a:off x="10518474" y="6356350"/>
            <a:ext cx="1414733" cy="365125"/>
          </a:xfrm>
          <a:prstGeom prst="rect">
            <a:avLst/>
          </a:prstGeom>
        </p:spPr>
        <p:txBody>
          <a:bodyPr vert="horz" lIns="91440" tIns="45720" rIns="91440" bIns="45720" rtlCol="0" anchor="ctr"/>
          <a:lstStyle>
            <a:lvl1pPr algn="r">
              <a:defRPr sz="900" b="1">
                <a:solidFill>
                  <a:schemeClr val="tx2">
                    <a:alpha val="75000"/>
                  </a:schemeClr>
                </a:solidFill>
              </a:defRPr>
            </a:lvl1pPr>
          </a:lstStyle>
          <a:p>
            <a:pPr rtl="0"/>
            <a:fld id="{AE208ADF-3ADD-483D-A721-14E3EEE2C135}" type="slidenum">
              <a:rPr lang="fr-CA" noProof="0" smtClean="0"/>
              <a:pPr rtl="0"/>
              <a:t>‹N°›</a:t>
            </a:fld>
            <a:endParaRPr lang="fr-CA" noProof="0" dirty="0"/>
          </a:p>
        </p:txBody>
      </p:sp>
    </p:spTree>
    <p:extLst>
      <p:ext uri="{BB962C8B-B14F-4D97-AF65-F5344CB8AC3E}">
        <p14:creationId xmlns:p14="http://schemas.microsoft.com/office/powerpoint/2010/main" val="120244041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Rupture de section">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A6AF1EB8-173E-4BDF-9FB9-340DC5FC2686}"/>
              </a:ext>
              <a:ext uri="{C183D7F6-B498-43B3-948B-1728B52AA6E4}">
                <adec:decorative xmlns:adec="http://schemas.microsoft.com/office/drawing/2017/decorative" val="1"/>
              </a:ext>
            </a:extLst>
          </p:cNvPr>
          <p:cNvSpPr/>
          <p:nvPr userDrawn="1"/>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CA" noProof="0" dirty="0"/>
          </a:p>
        </p:txBody>
      </p:sp>
      <p:sp>
        <p:nvSpPr>
          <p:cNvPr id="16" name="Titre 1">
            <a:extLst>
              <a:ext uri="{FF2B5EF4-FFF2-40B4-BE49-F238E27FC236}">
                <a16:creationId xmlns:a16="http://schemas.microsoft.com/office/drawing/2014/main" id="{B44A6C40-5A2B-4859-A8AE-52464ACB654F}"/>
              </a:ext>
            </a:extLst>
          </p:cNvPr>
          <p:cNvSpPr>
            <a:spLocks noGrp="1"/>
          </p:cNvSpPr>
          <p:nvPr>
            <p:ph type="ctrTitle"/>
          </p:nvPr>
        </p:nvSpPr>
        <p:spPr>
          <a:xfrm>
            <a:off x="647700" y="5059252"/>
            <a:ext cx="6874327" cy="1209275"/>
          </a:xfrm>
        </p:spPr>
        <p:txBody>
          <a:bodyPr rtlCol="0" anchor="ctr">
            <a:normAutofit/>
          </a:bodyPr>
          <a:lstStyle>
            <a:lvl1pPr algn="l">
              <a:defRPr/>
            </a:lvl1pPr>
          </a:lstStyle>
          <a:p>
            <a:pPr algn="r" rtl="0"/>
            <a:r>
              <a:rPr lang="fr-FR" sz="4000" noProof="0"/>
              <a:t>Modifiez le style du titre</a:t>
            </a:r>
            <a:endParaRPr lang="fr-CA" sz="4000" noProof="0" dirty="0"/>
          </a:p>
        </p:txBody>
      </p:sp>
      <p:sp>
        <p:nvSpPr>
          <p:cNvPr id="17" name="Sous-titre 2">
            <a:extLst>
              <a:ext uri="{FF2B5EF4-FFF2-40B4-BE49-F238E27FC236}">
                <a16:creationId xmlns:a16="http://schemas.microsoft.com/office/drawing/2014/main" id="{4839C935-8C88-4E41-9CDE-772FDA3DD94F}"/>
              </a:ext>
            </a:extLst>
          </p:cNvPr>
          <p:cNvSpPr>
            <a:spLocks noGrp="1"/>
          </p:cNvSpPr>
          <p:nvPr>
            <p:ph type="subTitle" idx="1"/>
          </p:nvPr>
        </p:nvSpPr>
        <p:spPr>
          <a:xfrm>
            <a:off x="8098970" y="5056632"/>
            <a:ext cx="3392445" cy="1207008"/>
          </a:xfrm>
        </p:spPr>
        <p:txBody>
          <a:bodyPr rtlCol="0" anchor="ctr">
            <a:normAutofit/>
          </a:bodyPr>
          <a:lstStyle>
            <a:lvl1pPr marL="0" indent="0">
              <a:buNone/>
              <a:defRPr/>
            </a:lvl1pPr>
          </a:lstStyle>
          <a:p>
            <a:pPr algn="l" rtl="0"/>
            <a:r>
              <a:rPr lang="fr-FR" sz="1600" noProof="0"/>
              <a:t>Modifiez le style des sous-titres du masque</a:t>
            </a:r>
            <a:endParaRPr lang="fr-CA" sz="1600" noProof="0" dirty="0"/>
          </a:p>
        </p:txBody>
      </p:sp>
      <p:cxnSp>
        <p:nvCxnSpPr>
          <p:cNvPr id="19" name="Connecteur droit 18">
            <a:extLst>
              <a:ext uri="{FF2B5EF4-FFF2-40B4-BE49-F238E27FC236}">
                <a16:creationId xmlns:a16="http://schemas.microsoft.com/office/drawing/2014/main" id="{30C6FCBF-78C9-4160-8C8D-C0846C6D2B40}"/>
              </a:ext>
              <a:ext uri="{C183D7F6-B498-43B3-948B-1728B52AA6E4}">
                <adec:decorative xmlns:adec="http://schemas.microsoft.com/office/drawing/2017/decorative" val="1"/>
              </a:ext>
            </a:extLst>
          </p:cNvPr>
          <p:cNvCxnSpPr>
            <a:cxnSpLocks/>
          </p:cNvCxnSpPr>
          <p:nvPr userDrawn="1"/>
        </p:nvCxnSpPr>
        <p:spPr>
          <a:xfrm>
            <a:off x="7810499" y="5187442"/>
            <a:ext cx="0" cy="875607"/>
          </a:xfrm>
          <a:prstGeom prst="line">
            <a:avLst/>
          </a:prstGeom>
          <a:ln w="15875">
            <a:solidFill>
              <a:schemeClr val="accent1">
                <a:lumMod val="75000"/>
                <a:alpha val="82000"/>
              </a:schemeClr>
            </a:solidFill>
          </a:ln>
        </p:spPr>
        <p:style>
          <a:lnRef idx="1">
            <a:schemeClr val="accent1"/>
          </a:lnRef>
          <a:fillRef idx="0">
            <a:schemeClr val="accent1"/>
          </a:fillRef>
          <a:effectRef idx="0">
            <a:schemeClr val="accent1"/>
          </a:effectRef>
          <a:fontRef idx="minor">
            <a:schemeClr val="tx1"/>
          </a:fontRef>
        </p:style>
      </p:cxnSp>
      <p:sp>
        <p:nvSpPr>
          <p:cNvPr id="21" name="Espace réservé pour l’image 20">
            <a:extLst>
              <a:ext uri="{FF2B5EF4-FFF2-40B4-BE49-F238E27FC236}">
                <a16:creationId xmlns:a16="http://schemas.microsoft.com/office/drawing/2014/main" id="{6950CA0E-635B-46DC-8900-0DD2B472AF19}"/>
              </a:ext>
            </a:extLst>
          </p:cNvPr>
          <p:cNvSpPr>
            <a:spLocks noGrp="1"/>
          </p:cNvSpPr>
          <p:nvPr>
            <p:ph type="pic" sz="quarter" idx="13"/>
          </p:nvPr>
        </p:nvSpPr>
        <p:spPr>
          <a:xfrm>
            <a:off x="1524" y="0"/>
            <a:ext cx="12188952" cy="4562856"/>
          </a:xfrm>
          <a:solidFill>
            <a:schemeClr val="bg2">
              <a:lumMod val="50000"/>
              <a:lumOff val="50000"/>
            </a:schemeClr>
          </a:solidFill>
        </p:spPr>
        <p:txBody>
          <a:bodyPr rtlCol="0"/>
          <a:lstStyle/>
          <a:p>
            <a:pPr rtl="0"/>
            <a:r>
              <a:rPr lang="fr-FR" noProof="0"/>
              <a:t>Cliquez sur l'icône pour ajouter une image</a:t>
            </a:r>
            <a:endParaRPr lang="fr-CA" noProof="0" dirty="0"/>
          </a:p>
        </p:txBody>
      </p:sp>
    </p:spTree>
    <p:extLst>
      <p:ext uri="{BB962C8B-B14F-4D97-AF65-F5344CB8AC3E}">
        <p14:creationId xmlns:p14="http://schemas.microsoft.com/office/powerpoint/2010/main" val="115291216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 preserve="1">
  <p:cSld name="Graphique ">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230846B-7B57-4F95-B17F-B9DEE339408B}"/>
              </a:ext>
            </a:extLst>
          </p:cNvPr>
          <p:cNvSpPr>
            <a:spLocks noGrp="1"/>
          </p:cNvSpPr>
          <p:nvPr>
            <p:ph type="title"/>
          </p:nvPr>
        </p:nvSpPr>
        <p:spPr/>
        <p:txBody>
          <a:bodyPr rtlCol="0"/>
          <a:lstStyle/>
          <a:p>
            <a:pPr rtl="0"/>
            <a:r>
              <a:rPr lang="fr-FR" noProof="0"/>
              <a:t>Modifiez le style du titre</a:t>
            </a:r>
            <a:endParaRPr lang="fr-CA" noProof="0"/>
          </a:p>
        </p:txBody>
      </p:sp>
      <p:sp>
        <p:nvSpPr>
          <p:cNvPr id="3" name="Espace réservé du contenu 2">
            <a:extLst>
              <a:ext uri="{FF2B5EF4-FFF2-40B4-BE49-F238E27FC236}">
                <a16:creationId xmlns:a16="http://schemas.microsoft.com/office/drawing/2014/main" id="{E9B08814-722A-4F2C-8807-C09FEEC251E7}"/>
              </a:ext>
            </a:extLst>
          </p:cNvPr>
          <p:cNvSpPr>
            <a:spLocks noGrp="1"/>
          </p:cNvSpPr>
          <p:nvPr>
            <p:ph idx="1" hasCustomPrompt="1"/>
          </p:nvPr>
        </p:nvSpPr>
        <p:spPr>
          <a:xfrm>
            <a:off x="838200" y="1811756"/>
            <a:ext cx="10515600" cy="4190323"/>
          </a:xfrm>
        </p:spPr>
        <p:txBody>
          <a:bodyPr rtlCol="0"/>
          <a:lstStyle/>
          <a:p>
            <a:pPr lvl="0" rtl="0"/>
            <a:r>
              <a:rPr lang="fr-CA" noProof="0"/>
              <a:t>Modifiez les styles du texte</a:t>
            </a:r>
          </a:p>
          <a:p>
            <a:pPr lvl="1" rtl="0"/>
            <a:r>
              <a:rPr lang="fr-CA" noProof="0"/>
              <a:t>Deuxième niveau</a:t>
            </a:r>
          </a:p>
          <a:p>
            <a:pPr lvl="2" rtl="0"/>
            <a:r>
              <a:rPr lang="fr-CA" noProof="0"/>
              <a:t>Troisième niveau</a:t>
            </a:r>
          </a:p>
          <a:p>
            <a:pPr lvl="3" rtl="0"/>
            <a:r>
              <a:rPr lang="fr-CA" noProof="0"/>
              <a:t>Quatrième niveau</a:t>
            </a:r>
          </a:p>
          <a:p>
            <a:pPr lvl="4" rtl="0"/>
            <a:r>
              <a:rPr lang="fr-CA" noProof="0"/>
              <a:t>Cinquième niveau</a:t>
            </a:r>
          </a:p>
        </p:txBody>
      </p:sp>
      <p:cxnSp>
        <p:nvCxnSpPr>
          <p:cNvPr id="8" name="Connecteur droit 7">
            <a:extLst>
              <a:ext uri="{FF2B5EF4-FFF2-40B4-BE49-F238E27FC236}">
                <a16:creationId xmlns:a16="http://schemas.microsoft.com/office/drawing/2014/main" id="{B4D67EBB-2EBC-4D85-9751-BE5E66FE0782}"/>
              </a:ext>
            </a:extLst>
          </p:cNvPr>
          <p:cNvCxnSpPr>
            <a:cxnSpLocks/>
          </p:cNvCxnSpPr>
          <p:nvPr/>
        </p:nvCxnSpPr>
        <p:spPr>
          <a:xfrm>
            <a:off x="838200" y="1655523"/>
            <a:ext cx="10515600" cy="0"/>
          </a:xfrm>
          <a:prstGeom prst="line">
            <a:avLst/>
          </a:prstGeom>
          <a:ln w="19050">
            <a:solidFill>
              <a:schemeClr val="accent1">
                <a:alpha val="50000"/>
              </a:schemeClr>
            </a:solidFill>
          </a:ln>
        </p:spPr>
        <p:style>
          <a:lnRef idx="1">
            <a:schemeClr val="accent1"/>
          </a:lnRef>
          <a:fillRef idx="0">
            <a:schemeClr val="accent1"/>
          </a:fillRef>
          <a:effectRef idx="0">
            <a:schemeClr val="accent1"/>
          </a:effectRef>
          <a:fontRef idx="minor">
            <a:schemeClr val="tx1"/>
          </a:fontRef>
        </p:style>
      </p:cxnSp>
      <p:sp>
        <p:nvSpPr>
          <p:cNvPr id="12" name="Espace réservé de la date 3">
            <a:extLst>
              <a:ext uri="{FF2B5EF4-FFF2-40B4-BE49-F238E27FC236}">
                <a16:creationId xmlns:a16="http://schemas.microsoft.com/office/drawing/2014/main" id="{F31BABDF-AA85-4A10-A98B-507CF2428AD6}"/>
              </a:ext>
            </a:extLst>
          </p:cNvPr>
          <p:cNvSpPr>
            <a:spLocks noGrp="1"/>
          </p:cNvSpPr>
          <p:nvPr>
            <p:ph type="dt" sz="half" idx="2"/>
          </p:nvPr>
        </p:nvSpPr>
        <p:spPr>
          <a:xfrm>
            <a:off x="258792" y="6356350"/>
            <a:ext cx="3322608" cy="365125"/>
          </a:xfrm>
          <a:prstGeom prst="rect">
            <a:avLst/>
          </a:prstGeom>
        </p:spPr>
        <p:txBody>
          <a:bodyPr vert="horz" lIns="91440" tIns="45720" rIns="91440" bIns="45720" rtlCol="0" anchor="ctr"/>
          <a:lstStyle>
            <a:lvl1pPr algn="l">
              <a:defRPr sz="900" b="1" spc="100" baseline="0">
                <a:solidFill>
                  <a:schemeClr val="tx2">
                    <a:alpha val="75000"/>
                  </a:schemeClr>
                </a:solidFill>
              </a:defRPr>
            </a:lvl1pPr>
          </a:lstStyle>
          <a:p>
            <a:pPr rtl="0"/>
            <a:r>
              <a:rPr lang="fr-FR" noProof="0"/>
              <a:t>15/09/2026</a:t>
            </a:r>
            <a:endParaRPr lang="fr-CA" noProof="0"/>
          </a:p>
        </p:txBody>
      </p:sp>
      <p:sp>
        <p:nvSpPr>
          <p:cNvPr id="13" name="Espace réservé du pied de page 4">
            <a:extLst>
              <a:ext uri="{FF2B5EF4-FFF2-40B4-BE49-F238E27FC236}">
                <a16:creationId xmlns:a16="http://schemas.microsoft.com/office/drawing/2014/main" id="{58717800-ADD4-4E93-B0D0-271E7848D565}"/>
              </a:ext>
            </a:extLst>
          </p:cNvPr>
          <p:cNvSpPr>
            <a:spLocks noGrp="1"/>
          </p:cNvSpPr>
          <p:nvPr>
            <p:ph type="ftr" sz="quarter" idx="3"/>
          </p:nvPr>
        </p:nvSpPr>
        <p:spPr>
          <a:xfrm>
            <a:off x="3581399" y="6356350"/>
            <a:ext cx="5029203" cy="365125"/>
          </a:xfrm>
          <a:prstGeom prst="rect">
            <a:avLst/>
          </a:prstGeom>
        </p:spPr>
        <p:txBody>
          <a:bodyPr vert="horz" lIns="91440" tIns="45720" rIns="91440" bIns="45720" rtlCol="0" anchor="ctr"/>
          <a:lstStyle>
            <a:lvl1pPr algn="ctr">
              <a:defRPr sz="900" b="1" cap="all" spc="400" baseline="0">
                <a:solidFill>
                  <a:schemeClr val="tx2">
                    <a:alpha val="75000"/>
                  </a:schemeClr>
                </a:solidFill>
              </a:defRPr>
            </a:lvl1pPr>
          </a:lstStyle>
          <a:p>
            <a:pPr rtl="0"/>
            <a:r>
              <a:rPr lang="en-US" noProof="0"/>
              <a:t>Innu youth affected by addiction in Matimekush-Lac John</a:t>
            </a:r>
            <a:endParaRPr lang="fr-CA" noProof="0"/>
          </a:p>
        </p:txBody>
      </p:sp>
      <p:sp>
        <p:nvSpPr>
          <p:cNvPr id="14" name="Espace réservé pour la diapositive 5">
            <a:extLst>
              <a:ext uri="{FF2B5EF4-FFF2-40B4-BE49-F238E27FC236}">
                <a16:creationId xmlns:a16="http://schemas.microsoft.com/office/drawing/2014/main" id="{70AC3ECC-84E8-497F-BC52-5189149B0392}"/>
              </a:ext>
            </a:extLst>
          </p:cNvPr>
          <p:cNvSpPr>
            <a:spLocks noGrp="1"/>
          </p:cNvSpPr>
          <p:nvPr>
            <p:ph type="sldNum" sz="quarter" idx="4"/>
          </p:nvPr>
        </p:nvSpPr>
        <p:spPr>
          <a:xfrm>
            <a:off x="10518474" y="6356350"/>
            <a:ext cx="1414733" cy="365125"/>
          </a:xfrm>
          <a:prstGeom prst="rect">
            <a:avLst/>
          </a:prstGeom>
        </p:spPr>
        <p:txBody>
          <a:bodyPr vert="horz" lIns="91440" tIns="45720" rIns="91440" bIns="45720" rtlCol="0" anchor="ctr"/>
          <a:lstStyle>
            <a:lvl1pPr algn="r">
              <a:defRPr sz="900" b="1">
                <a:solidFill>
                  <a:schemeClr val="tx2">
                    <a:alpha val="75000"/>
                  </a:schemeClr>
                </a:solidFill>
              </a:defRPr>
            </a:lvl1pPr>
          </a:lstStyle>
          <a:p>
            <a:pPr rtl="0"/>
            <a:fld id="{AE208ADF-3ADD-483D-A721-14E3EEE2C135}" type="slidenum">
              <a:rPr lang="fr-CA" noProof="0" smtClean="0"/>
              <a:pPr rtl="0"/>
              <a:t>‹N°›</a:t>
            </a:fld>
            <a:endParaRPr lang="fr-CA" noProof="0"/>
          </a:p>
        </p:txBody>
      </p:sp>
    </p:spTree>
    <p:extLst>
      <p:ext uri="{BB962C8B-B14F-4D97-AF65-F5344CB8AC3E}">
        <p14:creationId xmlns:p14="http://schemas.microsoft.com/office/powerpoint/2010/main" val="49266810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ableau ">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230846B-7B57-4F95-B17F-B9DEE339408B}"/>
              </a:ext>
            </a:extLst>
          </p:cNvPr>
          <p:cNvSpPr>
            <a:spLocks noGrp="1"/>
          </p:cNvSpPr>
          <p:nvPr>
            <p:ph type="title"/>
          </p:nvPr>
        </p:nvSpPr>
        <p:spPr/>
        <p:txBody>
          <a:bodyPr rtlCol="0"/>
          <a:lstStyle/>
          <a:p>
            <a:pPr rtl="0"/>
            <a:r>
              <a:rPr lang="fr-FR" noProof="0"/>
              <a:t>Modifiez le style du titre</a:t>
            </a:r>
            <a:endParaRPr lang="fr-CA" noProof="0"/>
          </a:p>
        </p:txBody>
      </p:sp>
      <p:sp>
        <p:nvSpPr>
          <p:cNvPr id="3" name="Espace réservé du contenu 2">
            <a:extLst>
              <a:ext uri="{FF2B5EF4-FFF2-40B4-BE49-F238E27FC236}">
                <a16:creationId xmlns:a16="http://schemas.microsoft.com/office/drawing/2014/main" id="{E9B08814-722A-4F2C-8807-C09FEEC251E7}"/>
              </a:ext>
            </a:extLst>
          </p:cNvPr>
          <p:cNvSpPr>
            <a:spLocks noGrp="1"/>
          </p:cNvSpPr>
          <p:nvPr>
            <p:ph idx="1" hasCustomPrompt="1"/>
          </p:nvPr>
        </p:nvSpPr>
        <p:spPr>
          <a:xfrm>
            <a:off x="838200" y="2438403"/>
            <a:ext cx="10515600" cy="3545204"/>
          </a:xfrm>
        </p:spPr>
        <p:txBody>
          <a:bodyPr rtlCol="0"/>
          <a:lstStyle/>
          <a:p>
            <a:pPr lvl="0" rtl="0"/>
            <a:r>
              <a:rPr lang="fr-CA" noProof="0"/>
              <a:t>Modifiez les styles du texte</a:t>
            </a:r>
          </a:p>
          <a:p>
            <a:pPr lvl="1" rtl="0"/>
            <a:r>
              <a:rPr lang="fr-CA" noProof="0"/>
              <a:t>Deuxième niveau</a:t>
            </a:r>
          </a:p>
          <a:p>
            <a:pPr lvl="2" rtl="0"/>
            <a:r>
              <a:rPr lang="fr-CA" noProof="0"/>
              <a:t>Troisième niveau</a:t>
            </a:r>
          </a:p>
          <a:p>
            <a:pPr lvl="3" rtl="0"/>
            <a:r>
              <a:rPr lang="fr-CA" noProof="0"/>
              <a:t>Quatrième niveau</a:t>
            </a:r>
          </a:p>
          <a:p>
            <a:pPr lvl="4" rtl="0"/>
            <a:r>
              <a:rPr lang="fr-CA" noProof="0"/>
              <a:t>Cinquième niveau</a:t>
            </a:r>
          </a:p>
        </p:txBody>
      </p:sp>
      <p:cxnSp>
        <p:nvCxnSpPr>
          <p:cNvPr id="8" name="Connecteur droit 7">
            <a:extLst>
              <a:ext uri="{FF2B5EF4-FFF2-40B4-BE49-F238E27FC236}">
                <a16:creationId xmlns:a16="http://schemas.microsoft.com/office/drawing/2014/main" id="{B4D67EBB-2EBC-4D85-9751-BE5E66FE0782}"/>
              </a:ext>
            </a:extLst>
          </p:cNvPr>
          <p:cNvCxnSpPr>
            <a:cxnSpLocks/>
          </p:cNvCxnSpPr>
          <p:nvPr/>
        </p:nvCxnSpPr>
        <p:spPr>
          <a:xfrm>
            <a:off x="838200" y="1655523"/>
            <a:ext cx="10515600" cy="0"/>
          </a:xfrm>
          <a:prstGeom prst="line">
            <a:avLst/>
          </a:prstGeom>
          <a:ln w="19050">
            <a:solidFill>
              <a:schemeClr val="accent1">
                <a:alpha val="50000"/>
              </a:schemeClr>
            </a:solidFill>
          </a:ln>
        </p:spPr>
        <p:style>
          <a:lnRef idx="1">
            <a:schemeClr val="accent1"/>
          </a:lnRef>
          <a:fillRef idx="0">
            <a:schemeClr val="accent1"/>
          </a:fillRef>
          <a:effectRef idx="0">
            <a:schemeClr val="accent1"/>
          </a:effectRef>
          <a:fontRef idx="minor">
            <a:schemeClr val="tx1"/>
          </a:fontRef>
        </p:style>
      </p:cxnSp>
      <p:sp>
        <p:nvSpPr>
          <p:cNvPr id="9" name="Espace réservé de la date 3">
            <a:extLst>
              <a:ext uri="{FF2B5EF4-FFF2-40B4-BE49-F238E27FC236}">
                <a16:creationId xmlns:a16="http://schemas.microsoft.com/office/drawing/2014/main" id="{C1976FF6-0FAE-4806-A07E-BE4D7411681F}"/>
              </a:ext>
            </a:extLst>
          </p:cNvPr>
          <p:cNvSpPr>
            <a:spLocks noGrp="1"/>
          </p:cNvSpPr>
          <p:nvPr>
            <p:ph type="dt" sz="half" idx="2"/>
          </p:nvPr>
        </p:nvSpPr>
        <p:spPr>
          <a:xfrm>
            <a:off x="258792" y="6356350"/>
            <a:ext cx="3322608" cy="365125"/>
          </a:xfrm>
          <a:prstGeom prst="rect">
            <a:avLst/>
          </a:prstGeom>
        </p:spPr>
        <p:txBody>
          <a:bodyPr vert="horz" lIns="91440" tIns="45720" rIns="91440" bIns="45720" rtlCol="0" anchor="ctr"/>
          <a:lstStyle>
            <a:lvl1pPr algn="l">
              <a:defRPr sz="900" b="1" spc="100" baseline="0">
                <a:solidFill>
                  <a:schemeClr val="tx2">
                    <a:alpha val="75000"/>
                  </a:schemeClr>
                </a:solidFill>
              </a:defRPr>
            </a:lvl1pPr>
          </a:lstStyle>
          <a:p>
            <a:pPr rtl="0"/>
            <a:r>
              <a:rPr lang="fr-FR" noProof="0"/>
              <a:t>15/09/2026</a:t>
            </a:r>
            <a:endParaRPr lang="fr-CA" noProof="0"/>
          </a:p>
        </p:txBody>
      </p:sp>
      <p:sp>
        <p:nvSpPr>
          <p:cNvPr id="10" name="Espace réservé du pied de page 4">
            <a:extLst>
              <a:ext uri="{FF2B5EF4-FFF2-40B4-BE49-F238E27FC236}">
                <a16:creationId xmlns:a16="http://schemas.microsoft.com/office/drawing/2014/main" id="{842FFD90-937D-4551-9F0C-7A5B0C78E51F}"/>
              </a:ext>
            </a:extLst>
          </p:cNvPr>
          <p:cNvSpPr>
            <a:spLocks noGrp="1"/>
          </p:cNvSpPr>
          <p:nvPr>
            <p:ph type="ftr" sz="quarter" idx="3"/>
          </p:nvPr>
        </p:nvSpPr>
        <p:spPr>
          <a:xfrm>
            <a:off x="3581399" y="6356350"/>
            <a:ext cx="5029203" cy="365125"/>
          </a:xfrm>
          <a:prstGeom prst="rect">
            <a:avLst/>
          </a:prstGeom>
        </p:spPr>
        <p:txBody>
          <a:bodyPr vert="horz" lIns="91440" tIns="45720" rIns="91440" bIns="45720" rtlCol="0" anchor="ctr"/>
          <a:lstStyle>
            <a:lvl1pPr algn="ctr">
              <a:defRPr sz="900" b="1" cap="all" spc="400" baseline="0">
                <a:solidFill>
                  <a:schemeClr val="tx2">
                    <a:alpha val="75000"/>
                  </a:schemeClr>
                </a:solidFill>
              </a:defRPr>
            </a:lvl1pPr>
          </a:lstStyle>
          <a:p>
            <a:pPr rtl="0"/>
            <a:r>
              <a:rPr lang="en-US" noProof="0"/>
              <a:t>Innu youth affected by addiction in Matimekush-Lac John</a:t>
            </a:r>
            <a:endParaRPr lang="fr-CA" noProof="0"/>
          </a:p>
        </p:txBody>
      </p:sp>
      <p:sp>
        <p:nvSpPr>
          <p:cNvPr id="11" name="Espace réservé pour la diapositive 5">
            <a:extLst>
              <a:ext uri="{FF2B5EF4-FFF2-40B4-BE49-F238E27FC236}">
                <a16:creationId xmlns:a16="http://schemas.microsoft.com/office/drawing/2014/main" id="{BED25ED3-40D6-4D4C-BEF6-506E3E31B2AA}"/>
              </a:ext>
            </a:extLst>
          </p:cNvPr>
          <p:cNvSpPr>
            <a:spLocks noGrp="1"/>
          </p:cNvSpPr>
          <p:nvPr>
            <p:ph type="sldNum" sz="quarter" idx="4"/>
          </p:nvPr>
        </p:nvSpPr>
        <p:spPr>
          <a:xfrm>
            <a:off x="10518474" y="6356350"/>
            <a:ext cx="1414733" cy="365125"/>
          </a:xfrm>
          <a:prstGeom prst="rect">
            <a:avLst/>
          </a:prstGeom>
        </p:spPr>
        <p:txBody>
          <a:bodyPr vert="horz" lIns="91440" tIns="45720" rIns="91440" bIns="45720" rtlCol="0" anchor="ctr"/>
          <a:lstStyle>
            <a:lvl1pPr algn="r">
              <a:defRPr sz="900" b="1">
                <a:solidFill>
                  <a:schemeClr val="tx2">
                    <a:alpha val="75000"/>
                  </a:schemeClr>
                </a:solidFill>
              </a:defRPr>
            </a:lvl1pPr>
          </a:lstStyle>
          <a:p>
            <a:pPr rtl="0"/>
            <a:fld id="{AE208ADF-3ADD-483D-A721-14E3EEE2C135}" type="slidenum">
              <a:rPr lang="fr-CA" noProof="0" smtClean="0"/>
              <a:pPr rtl="0"/>
              <a:t>‹N°›</a:t>
            </a:fld>
            <a:endParaRPr lang="fr-CA" noProof="0"/>
          </a:p>
        </p:txBody>
      </p:sp>
    </p:spTree>
    <p:extLst>
      <p:ext uri="{BB962C8B-B14F-4D97-AF65-F5344CB8AC3E}">
        <p14:creationId xmlns:p14="http://schemas.microsoft.com/office/powerpoint/2010/main" val="171291313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Citation">
    <p:spTree>
      <p:nvGrpSpPr>
        <p:cNvPr id="1" name=""/>
        <p:cNvGrpSpPr/>
        <p:nvPr/>
      </p:nvGrpSpPr>
      <p:grpSpPr>
        <a:xfrm>
          <a:off x="0" y="0"/>
          <a:ext cx="0" cy="0"/>
          <a:chOff x="0" y="0"/>
          <a:chExt cx="0" cy="0"/>
        </a:xfrm>
      </p:grpSpPr>
      <p:sp>
        <p:nvSpPr>
          <p:cNvPr id="5" name="Titre 1">
            <a:extLst>
              <a:ext uri="{FF2B5EF4-FFF2-40B4-BE49-F238E27FC236}">
                <a16:creationId xmlns:a16="http://schemas.microsoft.com/office/drawing/2014/main" id="{3A8FC83D-BE6C-46F7-A2C9-654DF8EBE0D6}"/>
              </a:ext>
            </a:extLst>
          </p:cNvPr>
          <p:cNvSpPr>
            <a:spLocks noGrp="1"/>
          </p:cNvSpPr>
          <p:nvPr>
            <p:ph type="ctrTitle"/>
          </p:nvPr>
        </p:nvSpPr>
        <p:spPr>
          <a:xfrm>
            <a:off x="653733" y="1679441"/>
            <a:ext cx="10890565" cy="589966"/>
          </a:xfrm>
        </p:spPr>
        <p:txBody>
          <a:bodyPr rtlCol="0">
            <a:normAutofit fontScale="90000"/>
          </a:bodyPr>
          <a:lstStyle>
            <a:lvl1pPr algn="ctr">
              <a:defRPr/>
            </a:lvl1pPr>
          </a:lstStyle>
          <a:p>
            <a:pPr rtl="0"/>
            <a:r>
              <a:rPr lang="fr-FR" noProof="0"/>
              <a:t>Modifiez le style du titre</a:t>
            </a:r>
            <a:endParaRPr lang="fr-CA" noProof="0"/>
          </a:p>
        </p:txBody>
      </p:sp>
      <p:sp>
        <p:nvSpPr>
          <p:cNvPr id="6" name="Sous-titre 2">
            <a:extLst>
              <a:ext uri="{FF2B5EF4-FFF2-40B4-BE49-F238E27FC236}">
                <a16:creationId xmlns:a16="http://schemas.microsoft.com/office/drawing/2014/main" id="{8CC3F9D0-953E-45A7-BFD7-C86C68B23298}"/>
              </a:ext>
            </a:extLst>
          </p:cNvPr>
          <p:cNvSpPr>
            <a:spLocks noGrp="1"/>
          </p:cNvSpPr>
          <p:nvPr>
            <p:ph type="subTitle" idx="1"/>
          </p:nvPr>
        </p:nvSpPr>
        <p:spPr>
          <a:xfrm>
            <a:off x="2163726" y="2273661"/>
            <a:ext cx="7910623" cy="447630"/>
          </a:xfrm>
        </p:spPr>
        <p:txBody>
          <a:bodyPr rtlCol="0">
            <a:normAutofit/>
          </a:bodyPr>
          <a:lstStyle>
            <a:lvl1pPr marL="0" indent="0" algn="ctr">
              <a:buNone/>
              <a:defRPr/>
            </a:lvl1pPr>
          </a:lstStyle>
          <a:p>
            <a:pPr rtl="0"/>
            <a:r>
              <a:rPr lang="fr-FR" sz="1600" noProof="0"/>
              <a:t>Modifiez le style des sous-titres du masque</a:t>
            </a:r>
            <a:endParaRPr lang="fr-CA" sz="1600" noProof="0"/>
          </a:p>
        </p:txBody>
      </p:sp>
      <p:sp>
        <p:nvSpPr>
          <p:cNvPr id="7" name="Forme libre : Forme 6">
            <a:extLst>
              <a:ext uri="{FF2B5EF4-FFF2-40B4-BE49-F238E27FC236}">
                <a16:creationId xmlns:a16="http://schemas.microsoft.com/office/drawing/2014/main" id="{D736BCE2-FC35-4992-A912-AF5A5C4ECE46}"/>
              </a:ext>
              <a:ext uri="{C183D7F6-B498-43B3-948B-1728B52AA6E4}">
                <adec:decorative xmlns:adec="http://schemas.microsoft.com/office/drawing/2017/decorative" val="1"/>
              </a:ext>
            </a:extLst>
          </p:cNvPr>
          <p:cNvSpPr/>
          <p:nvPr userDrawn="1"/>
        </p:nvSpPr>
        <p:spPr>
          <a:xfrm flipH="1">
            <a:off x="5507004" y="632198"/>
            <a:ext cx="1044472" cy="908544"/>
          </a:xfrm>
          <a:custGeom>
            <a:avLst/>
            <a:gdLst>
              <a:gd name="connsiteX0" fmla="*/ 2669063 w 3859699"/>
              <a:gd name="connsiteY0" fmla="*/ 2093712 h 3357396"/>
              <a:gd name="connsiteX1" fmla="*/ 2719923 w 3859699"/>
              <a:gd name="connsiteY1" fmla="*/ 2108537 h 3357396"/>
              <a:gd name="connsiteX2" fmla="*/ 2680800 w 3859699"/>
              <a:gd name="connsiteY2" fmla="*/ 2134071 h 3357396"/>
              <a:gd name="connsiteX3" fmla="*/ 2681005 w 3859699"/>
              <a:gd name="connsiteY3" fmla="*/ 2134071 h 3357396"/>
              <a:gd name="connsiteX4" fmla="*/ 2677815 w 3859699"/>
              <a:gd name="connsiteY4" fmla="*/ 2137571 h 3357396"/>
              <a:gd name="connsiteX5" fmla="*/ 2466445 w 3859699"/>
              <a:gd name="connsiteY5" fmla="*/ 2477326 h 3357396"/>
              <a:gd name="connsiteX6" fmla="*/ 2440500 w 3859699"/>
              <a:gd name="connsiteY6" fmla="*/ 2506155 h 3357396"/>
              <a:gd name="connsiteX7" fmla="*/ 2392831 w 3859699"/>
              <a:gd name="connsiteY7" fmla="*/ 2555470 h 3357396"/>
              <a:gd name="connsiteX8" fmla="*/ 2363284 w 3859699"/>
              <a:gd name="connsiteY8" fmla="*/ 2586356 h 3357396"/>
              <a:gd name="connsiteX9" fmla="*/ 2459753 w 3859699"/>
              <a:gd name="connsiteY9" fmla="*/ 2414318 h 3357396"/>
              <a:gd name="connsiteX10" fmla="*/ 2536867 w 3859699"/>
              <a:gd name="connsiteY10" fmla="*/ 2267296 h 3357396"/>
              <a:gd name="connsiteX11" fmla="*/ 2669063 w 3859699"/>
              <a:gd name="connsiteY11" fmla="*/ 2093712 h 3357396"/>
              <a:gd name="connsiteX12" fmla="*/ 2772328 w 3859699"/>
              <a:gd name="connsiteY12" fmla="*/ 1912818 h 3357396"/>
              <a:gd name="connsiteX13" fmla="*/ 2772530 w 3859699"/>
              <a:gd name="connsiteY13" fmla="*/ 1912892 h 3357396"/>
              <a:gd name="connsiteX14" fmla="*/ 2772534 w 3859699"/>
              <a:gd name="connsiteY14" fmla="*/ 1912818 h 3357396"/>
              <a:gd name="connsiteX15" fmla="*/ 2245215 w 3859699"/>
              <a:gd name="connsiteY15" fmla="*/ 1880963 h 3357396"/>
              <a:gd name="connsiteX16" fmla="*/ 2276388 w 3859699"/>
              <a:gd name="connsiteY16" fmla="*/ 1873797 h 3357396"/>
              <a:gd name="connsiteX17" fmla="*/ 2393347 w 3859699"/>
              <a:gd name="connsiteY17" fmla="*/ 1926202 h 3357396"/>
              <a:gd name="connsiteX18" fmla="*/ 2483227 w 3859699"/>
              <a:gd name="connsiteY18" fmla="*/ 1957809 h 3357396"/>
              <a:gd name="connsiteX19" fmla="*/ 2601318 w 3859699"/>
              <a:gd name="connsiteY19" fmla="*/ 2019583 h 3357396"/>
              <a:gd name="connsiteX20" fmla="*/ 2524410 w 3859699"/>
              <a:gd name="connsiteY20" fmla="*/ 2034203 h 3357396"/>
              <a:gd name="connsiteX21" fmla="*/ 2524410 w 3859699"/>
              <a:gd name="connsiteY21" fmla="*/ 2034099 h 3357396"/>
              <a:gd name="connsiteX22" fmla="*/ 2520086 w 3859699"/>
              <a:gd name="connsiteY22" fmla="*/ 2035644 h 3357396"/>
              <a:gd name="connsiteX23" fmla="*/ 2152738 w 3859699"/>
              <a:gd name="connsiteY23" fmla="*/ 2108846 h 3357396"/>
              <a:gd name="connsiteX24" fmla="*/ 2155724 w 3859699"/>
              <a:gd name="connsiteY24" fmla="*/ 2089696 h 3357396"/>
              <a:gd name="connsiteX25" fmla="*/ 2156548 w 3859699"/>
              <a:gd name="connsiteY25" fmla="*/ 2085270 h 3357396"/>
              <a:gd name="connsiteX26" fmla="*/ 2210496 w 3859699"/>
              <a:gd name="connsiteY26" fmla="*/ 1907979 h 3357396"/>
              <a:gd name="connsiteX27" fmla="*/ 2245215 w 3859699"/>
              <a:gd name="connsiteY27" fmla="*/ 1880963 h 3357396"/>
              <a:gd name="connsiteX28" fmla="*/ 2934484 w 3859699"/>
              <a:gd name="connsiteY28" fmla="*/ 1597669 h 3357396"/>
              <a:gd name="connsiteX29" fmla="*/ 2934690 w 3859699"/>
              <a:gd name="connsiteY29" fmla="*/ 1597669 h 3357396"/>
              <a:gd name="connsiteX30" fmla="*/ 2894640 w 3859699"/>
              <a:gd name="connsiteY30" fmla="*/ 1741808 h 3357396"/>
              <a:gd name="connsiteX31" fmla="*/ 2847487 w 3859699"/>
              <a:gd name="connsiteY31" fmla="*/ 1880284 h 3357396"/>
              <a:gd name="connsiteX32" fmla="*/ 2934484 w 3859699"/>
              <a:gd name="connsiteY32" fmla="*/ 1597669 h 3357396"/>
              <a:gd name="connsiteX33" fmla="*/ 1963298 w 3859699"/>
              <a:gd name="connsiteY33" fmla="*/ 1789167 h 3357396"/>
              <a:gd name="connsiteX34" fmla="*/ 2158914 w 3859699"/>
              <a:gd name="connsiteY34" fmla="*/ 1835395 h 3357396"/>
              <a:gd name="connsiteX35" fmla="*/ 2170961 w 3859699"/>
              <a:gd name="connsiteY35" fmla="*/ 1901596 h 3357396"/>
              <a:gd name="connsiteX36" fmla="*/ 2147487 w 3859699"/>
              <a:gd name="connsiteY36" fmla="*/ 2055515 h 3357396"/>
              <a:gd name="connsiteX37" fmla="*/ 2136059 w 3859699"/>
              <a:gd name="connsiteY37" fmla="*/ 2082592 h 3357396"/>
              <a:gd name="connsiteX38" fmla="*/ 2136059 w 3859699"/>
              <a:gd name="connsiteY38" fmla="*/ 2082489 h 3357396"/>
              <a:gd name="connsiteX39" fmla="*/ 2101466 w 3859699"/>
              <a:gd name="connsiteY39" fmla="*/ 2103081 h 3357396"/>
              <a:gd name="connsiteX40" fmla="*/ 1963298 w 3859699"/>
              <a:gd name="connsiteY40" fmla="*/ 1789167 h 3357396"/>
              <a:gd name="connsiteX41" fmla="*/ 2803936 w 3859699"/>
              <a:gd name="connsiteY41" fmla="*/ 1468253 h 3357396"/>
              <a:gd name="connsiteX42" fmla="*/ 2803833 w 3859699"/>
              <a:gd name="connsiteY42" fmla="*/ 1471753 h 3357396"/>
              <a:gd name="connsiteX43" fmla="*/ 2805377 w 3859699"/>
              <a:gd name="connsiteY43" fmla="*/ 1469694 h 3357396"/>
              <a:gd name="connsiteX44" fmla="*/ 2801053 w 3859699"/>
              <a:gd name="connsiteY44" fmla="*/ 1431703 h 3357396"/>
              <a:gd name="connsiteX45" fmla="*/ 2818041 w 3859699"/>
              <a:gd name="connsiteY45" fmla="*/ 1465370 h 3357396"/>
              <a:gd name="connsiteX46" fmla="*/ 2801053 w 3859699"/>
              <a:gd name="connsiteY46" fmla="*/ 1431703 h 3357396"/>
              <a:gd name="connsiteX47" fmla="*/ 3002126 w 3859699"/>
              <a:gd name="connsiteY47" fmla="*/ 1352736 h 3357396"/>
              <a:gd name="connsiteX48" fmla="*/ 2821644 w 3859699"/>
              <a:gd name="connsiteY48" fmla="*/ 1933718 h 3357396"/>
              <a:gd name="connsiteX49" fmla="*/ 2777006 w 3859699"/>
              <a:gd name="connsiteY49" fmla="*/ 1914522 h 3357396"/>
              <a:gd name="connsiteX50" fmla="*/ 2772530 w 3859699"/>
              <a:gd name="connsiteY50" fmla="*/ 1912892 h 3357396"/>
              <a:gd name="connsiteX51" fmla="*/ 2771823 w 3859699"/>
              <a:gd name="connsiteY51" fmla="*/ 1925735 h 3357396"/>
              <a:gd name="connsiteX52" fmla="*/ 2713335 w 3859699"/>
              <a:gd name="connsiteY52" fmla="*/ 1897477 h 3357396"/>
              <a:gd name="connsiteX53" fmla="*/ 2393347 w 3859699"/>
              <a:gd name="connsiteY53" fmla="*/ 1575224 h 3357396"/>
              <a:gd name="connsiteX54" fmla="*/ 2550149 w 3859699"/>
              <a:gd name="connsiteY54" fmla="*/ 1660060 h 3357396"/>
              <a:gd name="connsiteX55" fmla="*/ 2548295 w 3859699"/>
              <a:gd name="connsiteY55" fmla="*/ 1657487 h 3357396"/>
              <a:gd name="connsiteX56" fmla="*/ 2734337 w 3859699"/>
              <a:gd name="connsiteY56" fmla="*/ 1748705 h 3357396"/>
              <a:gd name="connsiteX57" fmla="*/ 2700568 w 3859699"/>
              <a:gd name="connsiteY57" fmla="*/ 1686932 h 3357396"/>
              <a:gd name="connsiteX58" fmla="*/ 2555194 w 3859699"/>
              <a:gd name="connsiteY58" fmla="*/ 1586755 h 3357396"/>
              <a:gd name="connsiteX59" fmla="*/ 2683476 w 3859699"/>
              <a:gd name="connsiteY59" fmla="*/ 1653676 h 3357396"/>
              <a:gd name="connsiteX60" fmla="*/ 2746075 w 3859699"/>
              <a:gd name="connsiteY60" fmla="*/ 1691359 h 3357396"/>
              <a:gd name="connsiteX61" fmla="*/ 2681315 w 3859699"/>
              <a:gd name="connsiteY61" fmla="*/ 1518804 h 3357396"/>
              <a:gd name="connsiteX62" fmla="*/ 2706230 w 3859699"/>
              <a:gd name="connsiteY62" fmla="*/ 1476077 h 3357396"/>
              <a:gd name="connsiteX63" fmla="*/ 2707362 w 3859699"/>
              <a:gd name="connsiteY63" fmla="*/ 1477416 h 3357396"/>
              <a:gd name="connsiteX64" fmla="*/ 2786640 w 3859699"/>
              <a:gd name="connsiteY64" fmla="*/ 1636895 h 3357396"/>
              <a:gd name="connsiteX65" fmla="*/ 2807230 w 3859699"/>
              <a:gd name="connsiteY65" fmla="*/ 1544235 h 3357396"/>
              <a:gd name="connsiteX66" fmla="*/ 2794875 w 3859699"/>
              <a:gd name="connsiteY66" fmla="*/ 1632263 h 3357396"/>
              <a:gd name="connsiteX67" fmla="*/ 2756164 w 3859699"/>
              <a:gd name="connsiteY67" fmla="*/ 1691771 h 3357396"/>
              <a:gd name="connsiteX68" fmla="*/ 2798582 w 3859699"/>
              <a:gd name="connsiteY68" fmla="*/ 1662119 h 3357396"/>
              <a:gd name="connsiteX69" fmla="*/ 2865298 w 3859699"/>
              <a:gd name="connsiteY69" fmla="*/ 1627733 h 3357396"/>
              <a:gd name="connsiteX70" fmla="*/ 3002126 w 3859699"/>
              <a:gd name="connsiteY70" fmla="*/ 1352736 h 3357396"/>
              <a:gd name="connsiteX71" fmla="*/ 1695510 w 3859699"/>
              <a:gd name="connsiteY71" fmla="*/ 1723996 h 3357396"/>
              <a:gd name="connsiteX72" fmla="*/ 1075096 w 3859699"/>
              <a:gd name="connsiteY72" fmla="*/ 2194506 h 3357396"/>
              <a:gd name="connsiteX73" fmla="*/ 797115 w 3859699"/>
              <a:gd name="connsiteY73" fmla="*/ 2390123 h 3357396"/>
              <a:gd name="connsiteX74" fmla="*/ 802673 w 3859699"/>
              <a:gd name="connsiteY74" fmla="*/ 2399697 h 3357396"/>
              <a:gd name="connsiteX75" fmla="*/ 1710232 w 3859699"/>
              <a:gd name="connsiteY75" fmla="*/ 1728629 h 3357396"/>
              <a:gd name="connsiteX76" fmla="*/ 1695510 w 3859699"/>
              <a:gd name="connsiteY76" fmla="*/ 1723996 h 3357396"/>
              <a:gd name="connsiteX77" fmla="*/ 2541294 w 3859699"/>
              <a:gd name="connsiteY77" fmla="*/ 1460737 h 3357396"/>
              <a:gd name="connsiteX78" fmla="*/ 2655267 w 3859699"/>
              <a:gd name="connsiteY78" fmla="*/ 1557516 h 3357396"/>
              <a:gd name="connsiteX79" fmla="*/ 2658047 w 3859699"/>
              <a:gd name="connsiteY79" fmla="*/ 1599213 h 3357396"/>
              <a:gd name="connsiteX80" fmla="*/ 2639309 w 3859699"/>
              <a:gd name="connsiteY80" fmla="*/ 1576872 h 3357396"/>
              <a:gd name="connsiteX81" fmla="*/ 2622528 w 3859699"/>
              <a:gd name="connsiteY81" fmla="*/ 1574194 h 3357396"/>
              <a:gd name="connsiteX82" fmla="*/ 2596171 w 3859699"/>
              <a:gd name="connsiteY82" fmla="*/ 1547529 h 3357396"/>
              <a:gd name="connsiteX83" fmla="*/ 2582992 w 3859699"/>
              <a:gd name="connsiteY83" fmla="*/ 1539498 h 3357396"/>
              <a:gd name="connsiteX84" fmla="*/ 2588140 w 3859699"/>
              <a:gd name="connsiteY84" fmla="*/ 1554016 h 3357396"/>
              <a:gd name="connsiteX85" fmla="*/ 2624483 w 3859699"/>
              <a:gd name="connsiteY85" fmla="*/ 1583152 h 3357396"/>
              <a:gd name="connsiteX86" fmla="*/ 2606569 w 3859699"/>
              <a:gd name="connsiteY86" fmla="*/ 1584903 h 3357396"/>
              <a:gd name="connsiteX87" fmla="*/ 2541294 w 3859699"/>
              <a:gd name="connsiteY87" fmla="*/ 1460840 h 3357396"/>
              <a:gd name="connsiteX88" fmla="*/ 2263004 w 3859699"/>
              <a:gd name="connsiteY88" fmla="*/ 1472885 h 3357396"/>
              <a:gd name="connsiteX89" fmla="*/ 2408173 w 3859699"/>
              <a:gd name="connsiteY89" fmla="*/ 1662017 h 3357396"/>
              <a:gd name="connsiteX90" fmla="*/ 2410437 w 3859699"/>
              <a:gd name="connsiteY90" fmla="*/ 1664487 h 3357396"/>
              <a:gd name="connsiteX91" fmla="*/ 2558488 w 3859699"/>
              <a:gd name="connsiteY91" fmla="*/ 1828085 h 3357396"/>
              <a:gd name="connsiteX92" fmla="*/ 2681315 w 3859699"/>
              <a:gd name="connsiteY92" fmla="*/ 1970473 h 3357396"/>
              <a:gd name="connsiteX93" fmla="*/ 2384287 w 3859699"/>
              <a:gd name="connsiteY93" fmla="*/ 1873900 h 3357396"/>
              <a:gd name="connsiteX94" fmla="*/ 2293891 w 3859699"/>
              <a:gd name="connsiteY94" fmla="*/ 1830041 h 3357396"/>
              <a:gd name="connsiteX95" fmla="*/ 2285757 w 3859699"/>
              <a:gd name="connsiteY95" fmla="*/ 1830556 h 3357396"/>
              <a:gd name="connsiteX96" fmla="*/ 2282257 w 3859699"/>
              <a:gd name="connsiteY96" fmla="*/ 1815216 h 3357396"/>
              <a:gd name="connsiteX97" fmla="*/ 2276698 w 3859699"/>
              <a:gd name="connsiteY97" fmla="*/ 1810171 h 3357396"/>
              <a:gd name="connsiteX98" fmla="*/ 2248075 w 3859699"/>
              <a:gd name="connsiteY98" fmla="*/ 1803478 h 3357396"/>
              <a:gd name="connsiteX99" fmla="*/ 2223468 w 3859699"/>
              <a:gd name="connsiteY99" fmla="*/ 1792565 h 3357396"/>
              <a:gd name="connsiteX100" fmla="*/ 2227278 w 3859699"/>
              <a:gd name="connsiteY100" fmla="*/ 1707009 h 3357396"/>
              <a:gd name="connsiteX101" fmla="*/ 2229131 w 3859699"/>
              <a:gd name="connsiteY101" fmla="*/ 1663664 h 3357396"/>
              <a:gd name="connsiteX102" fmla="*/ 2231603 w 3859699"/>
              <a:gd name="connsiteY102" fmla="*/ 1645851 h 3357396"/>
              <a:gd name="connsiteX103" fmla="*/ 2263004 w 3859699"/>
              <a:gd name="connsiteY103" fmla="*/ 1472885 h 3357396"/>
              <a:gd name="connsiteX104" fmla="*/ 2654441 w 3859699"/>
              <a:gd name="connsiteY104" fmla="*/ 1313317 h 3357396"/>
              <a:gd name="connsiteX105" fmla="*/ 2723424 w 3859699"/>
              <a:gd name="connsiteY105" fmla="*/ 1392683 h 3357396"/>
              <a:gd name="connsiteX106" fmla="*/ 2713128 w 3859699"/>
              <a:gd name="connsiteY106" fmla="*/ 1425937 h 3357396"/>
              <a:gd name="connsiteX107" fmla="*/ 2697274 w 3859699"/>
              <a:gd name="connsiteY107" fmla="*/ 1438087 h 3357396"/>
              <a:gd name="connsiteX108" fmla="*/ 2675446 w 3859699"/>
              <a:gd name="connsiteY108" fmla="*/ 1420276 h 3357396"/>
              <a:gd name="connsiteX109" fmla="*/ 2676387 w 3859699"/>
              <a:gd name="connsiteY109" fmla="*/ 1450651 h 3357396"/>
              <a:gd name="connsiteX110" fmla="*/ 2684546 w 3859699"/>
              <a:gd name="connsiteY110" fmla="*/ 1451260 h 3357396"/>
              <a:gd name="connsiteX111" fmla="*/ 2684610 w 3859699"/>
              <a:gd name="connsiteY111" fmla="*/ 1451162 h 3357396"/>
              <a:gd name="connsiteX112" fmla="*/ 2684609 w 3859699"/>
              <a:gd name="connsiteY112" fmla="*/ 1451265 h 3357396"/>
              <a:gd name="connsiteX113" fmla="*/ 2684546 w 3859699"/>
              <a:gd name="connsiteY113" fmla="*/ 1451260 h 3357396"/>
              <a:gd name="connsiteX114" fmla="*/ 2667146 w 3859699"/>
              <a:gd name="connsiteY114" fmla="*/ 1477957 h 3357396"/>
              <a:gd name="connsiteX115" fmla="*/ 2676784 w 3859699"/>
              <a:gd name="connsiteY115" fmla="*/ 1512936 h 3357396"/>
              <a:gd name="connsiteX116" fmla="*/ 2620262 w 3859699"/>
              <a:gd name="connsiteY116" fmla="*/ 1411833 h 3357396"/>
              <a:gd name="connsiteX117" fmla="*/ 2627675 w 3859699"/>
              <a:gd name="connsiteY117" fmla="*/ 1382387 h 3357396"/>
              <a:gd name="connsiteX118" fmla="*/ 2654441 w 3859699"/>
              <a:gd name="connsiteY118" fmla="*/ 1313317 h 3357396"/>
              <a:gd name="connsiteX119" fmla="*/ 2300789 w 3859699"/>
              <a:gd name="connsiteY119" fmla="*/ 1402361 h 3357396"/>
              <a:gd name="connsiteX120" fmla="*/ 2473550 w 3859699"/>
              <a:gd name="connsiteY120" fmla="*/ 1546396 h 3357396"/>
              <a:gd name="connsiteX121" fmla="*/ 2473550 w 3859699"/>
              <a:gd name="connsiteY121" fmla="*/ 1546294 h 3357396"/>
              <a:gd name="connsiteX122" fmla="*/ 2604819 w 3859699"/>
              <a:gd name="connsiteY122" fmla="*/ 1665002 h 3357396"/>
              <a:gd name="connsiteX123" fmla="*/ 2528528 w 3859699"/>
              <a:gd name="connsiteY123" fmla="*/ 1629276 h 3357396"/>
              <a:gd name="connsiteX124" fmla="*/ 2441118 w 3859699"/>
              <a:gd name="connsiteY124" fmla="*/ 1554942 h 3357396"/>
              <a:gd name="connsiteX125" fmla="*/ 2300789 w 3859699"/>
              <a:gd name="connsiteY125" fmla="*/ 1402361 h 3357396"/>
              <a:gd name="connsiteX126" fmla="*/ 2768313 w 3859699"/>
              <a:gd name="connsiteY126" fmla="*/ 1246074 h 3357396"/>
              <a:gd name="connsiteX127" fmla="*/ 2753281 w 3859699"/>
              <a:gd name="connsiteY127" fmla="*/ 1365709 h 3357396"/>
              <a:gd name="connsiteX128" fmla="*/ 2838117 w 3859699"/>
              <a:gd name="connsiteY128" fmla="*/ 1288388 h 3357396"/>
              <a:gd name="connsiteX129" fmla="*/ 2825144 w 3859699"/>
              <a:gd name="connsiteY129" fmla="*/ 1452398 h 3357396"/>
              <a:gd name="connsiteX130" fmla="*/ 2813613 w 3859699"/>
              <a:gd name="connsiteY130" fmla="*/ 1435822 h 3357396"/>
              <a:gd name="connsiteX131" fmla="*/ 2812584 w 3859699"/>
              <a:gd name="connsiteY131" fmla="*/ 1342338 h 3357396"/>
              <a:gd name="connsiteX132" fmla="*/ 2729086 w 3859699"/>
              <a:gd name="connsiteY132" fmla="*/ 1381461 h 3357396"/>
              <a:gd name="connsiteX133" fmla="*/ 2697067 w 3859699"/>
              <a:gd name="connsiteY133" fmla="*/ 1302905 h 3357396"/>
              <a:gd name="connsiteX134" fmla="*/ 2739896 w 3859699"/>
              <a:gd name="connsiteY134" fmla="*/ 1383520 h 3357396"/>
              <a:gd name="connsiteX135" fmla="*/ 2739896 w 3859699"/>
              <a:gd name="connsiteY135" fmla="*/ 1383417 h 3357396"/>
              <a:gd name="connsiteX136" fmla="*/ 2750192 w 3859699"/>
              <a:gd name="connsiteY136" fmla="*/ 1342955 h 3357396"/>
              <a:gd name="connsiteX137" fmla="*/ 2768313 w 3859699"/>
              <a:gd name="connsiteY137" fmla="*/ 1246074 h 3357396"/>
              <a:gd name="connsiteX138" fmla="*/ 2575991 w 3859699"/>
              <a:gd name="connsiteY138" fmla="*/ 1285402 h 3357396"/>
              <a:gd name="connsiteX139" fmla="*/ 2604304 w 3859699"/>
              <a:gd name="connsiteY139" fmla="*/ 1347176 h 3357396"/>
              <a:gd name="connsiteX140" fmla="*/ 2601937 w 3859699"/>
              <a:gd name="connsiteY140" fmla="*/ 1448794 h 3357396"/>
              <a:gd name="connsiteX141" fmla="*/ 2602657 w 3859699"/>
              <a:gd name="connsiteY141" fmla="*/ 1458266 h 3357396"/>
              <a:gd name="connsiteX142" fmla="*/ 2600906 w 3859699"/>
              <a:gd name="connsiteY142" fmla="*/ 1457133 h 3357396"/>
              <a:gd name="connsiteX143" fmla="*/ 2594317 w 3859699"/>
              <a:gd name="connsiteY143" fmla="*/ 1423466 h 3357396"/>
              <a:gd name="connsiteX144" fmla="*/ 2587728 w 3859699"/>
              <a:gd name="connsiteY144" fmla="*/ 1388358 h 3357396"/>
              <a:gd name="connsiteX145" fmla="*/ 2585257 w 3859699"/>
              <a:gd name="connsiteY145" fmla="*/ 1384961 h 3357396"/>
              <a:gd name="connsiteX146" fmla="*/ 2581346 w 3859699"/>
              <a:gd name="connsiteY146" fmla="*/ 1386506 h 3357396"/>
              <a:gd name="connsiteX147" fmla="*/ 2568373 w 3859699"/>
              <a:gd name="connsiteY147" fmla="*/ 1416672 h 3357396"/>
              <a:gd name="connsiteX148" fmla="*/ 2558077 w 3859699"/>
              <a:gd name="connsiteY148" fmla="*/ 1434586 h 3357396"/>
              <a:gd name="connsiteX149" fmla="*/ 2554782 w 3859699"/>
              <a:gd name="connsiteY149" fmla="*/ 1436440 h 3357396"/>
              <a:gd name="connsiteX150" fmla="*/ 2544487 w 3859699"/>
              <a:gd name="connsiteY150" fmla="*/ 1423879 h 3357396"/>
              <a:gd name="connsiteX151" fmla="*/ 2557768 w 3859699"/>
              <a:gd name="connsiteY151" fmla="*/ 1432116 h 3357396"/>
              <a:gd name="connsiteX152" fmla="*/ 2557768 w 3859699"/>
              <a:gd name="connsiteY152" fmla="*/ 1432012 h 3357396"/>
              <a:gd name="connsiteX153" fmla="*/ 2557767 w 3859699"/>
              <a:gd name="connsiteY153" fmla="*/ 1390830 h 3357396"/>
              <a:gd name="connsiteX154" fmla="*/ 2558591 w 3859699"/>
              <a:gd name="connsiteY154" fmla="*/ 1357574 h 3357396"/>
              <a:gd name="connsiteX155" fmla="*/ 2562607 w 3859699"/>
              <a:gd name="connsiteY155" fmla="*/ 1308362 h 3357396"/>
              <a:gd name="connsiteX156" fmla="*/ 2573932 w 3859699"/>
              <a:gd name="connsiteY156" fmla="*/ 1288388 h 3357396"/>
              <a:gd name="connsiteX157" fmla="*/ 2575991 w 3859699"/>
              <a:gd name="connsiteY157" fmla="*/ 1285402 h 3357396"/>
              <a:gd name="connsiteX158" fmla="*/ 2241795 w 3859699"/>
              <a:gd name="connsiteY158" fmla="*/ 1342749 h 3357396"/>
              <a:gd name="connsiteX159" fmla="*/ 2375638 w 3859699"/>
              <a:gd name="connsiteY159" fmla="*/ 1566782 h 3357396"/>
              <a:gd name="connsiteX160" fmla="*/ 2241795 w 3859699"/>
              <a:gd name="connsiteY160" fmla="*/ 1342852 h 3357396"/>
              <a:gd name="connsiteX161" fmla="*/ 2805776 w 3859699"/>
              <a:gd name="connsiteY161" fmla="*/ 1148029 h 3357396"/>
              <a:gd name="connsiteX162" fmla="*/ 2807952 w 3859699"/>
              <a:gd name="connsiteY162" fmla="*/ 1147956 h 3357396"/>
              <a:gd name="connsiteX163" fmla="*/ 2807952 w 3859699"/>
              <a:gd name="connsiteY163" fmla="*/ 1147853 h 3357396"/>
              <a:gd name="connsiteX164" fmla="*/ 2757709 w 3859699"/>
              <a:gd name="connsiteY164" fmla="*/ 1197067 h 3357396"/>
              <a:gd name="connsiteX165" fmla="*/ 2805776 w 3859699"/>
              <a:gd name="connsiteY165" fmla="*/ 1148029 h 3357396"/>
              <a:gd name="connsiteX166" fmla="*/ 1665749 w 3859699"/>
              <a:gd name="connsiteY166" fmla="*/ 1414840 h 3357396"/>
              <a:gd name="connsiteX167" fmla="*/ 1669976 w 3859699"/>
              <a:gd name="connsiteY167" fmla="*/ 1494919 h 3357396"/>
              <a:gd name="connsiteX168" fmla="*/ 1680272 w 3859699"/>
              <a:gd name="connsiteY168" fmla="*/ 1545264 h 3357396"/>
              <a:gd name="connsiteX169" fmla="*/ 1645988 w 3859699"/>
              <a:gd name="connsiteY169" fmla="*/ 1549074 h 3357396"/>
              <a:gd name="connsiteX170" fmla="*/ 1658652 w 3859699"/>
              <a:gd name="connsiteY170" fmla="*/ 1444471 h 3357396"/>
              <a:gd name="connsiteX171" fmla="*/ 1658652 w 3859699"/>
              <a:gd name="connsiteY171" fmla="*/ 1444367 h 3357396"/>
              <a:gd name="connsiteX172" fmla="*/ 1665749 w 3859699"/>
              <a:gd name="connsiteY172" fmla="*/ 1414840 h 3357396"/>
              <a:gd name="connsiteX173" fmla="*/ 2598950 w 3859699"/>
              <a:gd name="connsiteY173" fmla="*/ 1100802 h 3357396"/>
              <a:gd name="connsiteX174" fmla="*/ 2624071 w 3859699"/>
              <a:gd name="connsiteY174" fmla="*/ 1146103 h 3357396"/>
              <a:gd name="connsiteX175" fmla="*/ 2632823 w 3859699"/>
              <a:gd name="connsiteY175" fmla="*/ 1169165 h 3357396"/>
              <a:gd name="connsiteX176" fmla="*/ 2655988 w 3859699"/>
              <a:gd name="connsiteY176" fmla="*/ 1194903 h 3357396"/>
              <a:gd name="connsiteX177" fmla="*/ 2666284 w 3859699"/>
              <a:gd name="connsiteY177" fmla="*/ 1194080 h 3357396"/>
              <a:gd name="connsiteX178" fmla="*/ 2687492 w 3859699"/>
              <a:gd name="connsiteY178" fmla="*/ 1151148 h 3357396"/>
              <a:gd name="connsiteX179" fmla="*/ 2716835 w 3859699"/>
              <a:gd name="connsiteY179" fmla="*/ 1245455 h 3357396"/>
              <a:gd name="connsiteX180" fmla="*/ 2708907 w 3859699"/>
              <a:gd name="connsiteY180" fmla="*/ 1233101 h 3357396"/>
              <a:gd name="connsiteX181" fmla="*/ 2697517 w 3859699"/>
              <a:gd name="connsiteY181" fmla="*/ 1231504 h 3357396"/>
              <a:gd name="connsiteX182" fmla="*/ 2694287 w 3859699"/>
              <a:gd name="connsiteY182" fmla="*/ 1238352 h 3357396"/>
              <a:gd name="connsiteX183" fmla="*/ 2686256 w 3859699"/>
              <a:gd name="connsiteY183" fmla="*/ 1256370 h 3357396"/>
              <a:gd name="connsiteX184" fmla="*/ 2669063 w 3859699"/>
              <a:gd name="connsiteY184" fmla="*/ 1254001 h 3357396"/>
              <a:gd name="connsiteX185" fmla="*/ 2657674 w 3859699"/>
              <a:gd name="connsiteY185" fmla="*/ 1255618 h 3357396"/>
              <a:gd name="connsiteX186" fmla="*/ 2656605 w 3859699"/>
              <a:gd name="connsiteY186" fmla="*/ 1263473 h 3357396"/>
              <a:gd name="connsiteX187" fmla="*/ 2657635 w 3859699"/>
              <a:gd name="connsiteY187" fmla="*/ 1266459 h 3357396"/>
              <a:gd name="connsiteX188" fmla="*/ 2655473 w 3859699"/>
              <a:gd name="connsiteY188" fmla="*/ 1268724 h 3357396"/>
              <a:gd name="connsiteX189" fmla="*/ 2629322 w 3859699"/>
              <a:gd name="connsiteY189" fmla="*/ 1293536 h 3357396"/>
              <a:gd name="connsiteX190" fmla="*/ 2628704 w 3859699"/>
              <a:gd name="connsiteY190" fmla="*/ 1210142 h 3357396"/>
              <a:gd name="connsiteX191" fmla="*/ 2624381 w 3859699"/>
              <a:gd name="connsiteY191" fmla="*/ 1199846 h 3357396"/>
              <a:gd name="connsiteX192" fmla="*/ 2621085 w 3859699"/>
              <a:gd name="connsiteY192" fmla="*/ 1199126 h 3357396"/>
              <a:gd name="connsiteX193" fmla="*/ 2613878 w 3859699"/>
              <a:gd name="connsiteY193" fmla="*/ 1203552 h 3357396"/>
              <a:gd name="connsiteX194" fmla="*/ 2598847 w 3859699"/>
              <a:gd name="connsiteY194" fmla="*/ 1224143 h 3357396"/>
              <a:gd name="connsiteX195" fmla="*/ 2594419 w 3859699"/>
              <a:gd name="connsiteY195" fmla="*/ 1229497 h 3357396"/>
              <a:gd name="connsiteX196" fmla="*/ 2592670 w 3859699"/>
              <a:gd name="connsiteY196" fmla="*/ 1155780 h 3357396"/>
              <a:gd name="connsiteX197" fmla="*/ 2592670 w 3859699"/>
              <a:gd name="connsiteY197" fmla="*/ 1155678 h 3357396"/>
              <a:gd name="connsiteX198" fmla="*/ 2598950 w 3859699"/>
              <a:gd name="connsiteY198" fmla="*/ 1100802 h 3357396"/>
              <a:gd name="connsiteX199" fmla="*/ 2393346 w 3859699"/>
              <a:gd name="connsiteY199" fmla="*/ 1158355 h 3357396"/>
              <a:gd name="connsiteX200" fmla="*/ 2398700 w 3859699"/>
              <a:gd name="connsiteY200" fmla="*/ 1160208 h 3357396"/>
              <a:gd name="connsiteX201" fmla="*/ 2423822 w 3859699"/>
              <a:gd name="connsiteY201" fmla="*/ 1172048 h 3357396"/>
              <a:gd name="connsiteX202" fmla="*/ 2467578 w 3859699"/>
              <a:gd name="connsiteY202" fmla="*/ 1259664 h 3357396"/>
              <a:gd name="connsiteX203" fmla="*/ 2534191 w 3859699"/>
              <a:gd name="connsiteY203" fmla="*/ 1430364 h 3357396"/>
              <a:gd name="connsiteX204" fmla="*/ 2532750 w 3859699"/>
              <a:gd name="connsiteY204" fmla="*/ 1436337 h 3357396"/>
              <a:gd name="connsiteX205" fmla="*/ 2532750 w 3859699"/>
              <a:gd name="connsiteY205" fmla="*/ 1436233 h 3357396"/>
              <a:gd name="connsiteX206" fmla="*/ 2524512 w 3859699"/>
              <a:gd name="connsiteY206" fmla="*/ 1445602 h 3357396"/>
              <a:gd name="connsiteX207" fmla="*/ 2393346 w 3859699"/>
              <a:gd name="connsiteY207" fmla="*/ 1158355 h 3357396"/>
              <a:gd name="connsiteX208" fmla="*/ 2769136 w 3859699"/>
              <a:gd name="connsiteY208" fmla="*/ 957385 h 3357396"/>
              <a:gd name="connsiteX209" fmla="*/ 2776137 w 3859699"/>
              <a:gd name="connsiteY209" fmla="*/ 1087006 h 3357396"/>
              <a:gd name="connsiteX210" fmla="*/ 2767592 w 3859699"/>
              <a:gd name="connsiteY210" fmla="*/ 1099670 h 3357396"/>
              <a:gd name="connsiteX211" fmla="*/ 2763577 w 3859699"/>
              <a:gd name="connsiteY211" fmla="*/ 1099670 h 3357396"/>
              <a:gd name="connsiteX212" fmla="*/ 2769136 w 3859699"/>
              <a:gd name="connsiteY212" fmla="*/ 1118304 h 3357396"/>
              <a:gd name="connsiteX213" fmla="*/ 2744015 w 3859699"/>
              <a:gd name="connsiteY213" fmla="*/ 1168960 h 3357396"/>
              <a:gd name="connsiteX214" fmla="*/ 2769136 w 3859699"/>
              <a:gd name="connsiteY214" fmla="*/ 957487 h 3357396"/>
              <a:gd name="connsiteX215" fmla="*/ 808131 w 3859699"/>
              <a:gd name="connsiteY215" fmla="*/ 1516642 h 3357396"/>
              <a:gd name="connsiteX216" fmla="*/ 1494745 w 3859699"/>
              <a:gd name="connsiteY216" fmla="*/ 1557825 h 3357396"/>
              <a:gd name="connsiteX217" fmla="*/ 1384274 w 3859699"/>
              <a:gd name="connsiteY217" fmla="*/ 1570076 h 3357396"/>
              <a:gd name="connsiteX218" fmla="*/ 1343606 w 3859699"/>
              <a:gd name="connsiteY218" fmla="*/ 1570694 h 3357396"/>
              <a:gd name="connsiteX219" fmla="*/ 1207395 w 3859699"/>
              <a:gd name="connsiteY219" fmla="*/ 1561119 h 3357396"/>
              <a:gd name="connsiteX220" fmla="*/ 985010 w 3859699"/>
              <a:gd name="connsiteY220" fmla="*/ 1546499 h 3357396"/>
              <a:gd name="connsiteX221" fmla="*/ 985009 w 3859699"/>
              <a:gd name="connsiteY221" fmla="*/ 1548558 h 3357396"/>
              <a:gd name="connsiteX222" fmla="*/ 954843 w 3859699"/>
              <a:gd name="connsiteY222" fmla="*/ 1534866 h 3357396"/>
              <a:gd name="connsiteX223" fmla="*/ 1627147 w 3859699"/>
              <a:gd name="connsiteY223" fmla="*/ 1234645 h 3357396"/>
              <a:gd name="connsiteX224" fmla="*/ 1613763 w 3859699"/>
              <a:gd name="connsiteY224" fmla="*/ 1488638 h 3357396"/>
              <a:gd name="connsiteX225" fmla="*/ 1627147 w 3859699"/>
              <a:gd name="connsiteY225" fmla="*/ 1234748 h 3357396"/>
              <a:gd name="connsiteX226" fmla="*/ 1735730 w 3859699"/>
              <a:gd name="connsiteY226" fmla="*/ 943844 h 3357396"/>
              <a:gd name="connsiteX227" fmla="*/ 1741017 w 3859699"/>
              <a:gd name="connsiteY227" fmla="*/ 946573 h 3357396"/>
              <a:gd name="connsiteX228" fmla="*/ 1743692 w 3859699"/>
              <a:gd name="connsiteY228" fmla="*/ 1404112 h 3357396"/>
              <a:gd name="connsiteX229" fmla="*/ 1743693 w 3859699"/>
              <a:gd name="connsiteY229" fmla="*/ 1413789 h 3357396"/>
              <a:gd name="connsiteX230" fmla="*/ 1745444 w 3859699"/>
              <a:gd name="connsiteY230" fmla="*/ 1582637 h 3357396"/>
              <a:gd name="connsiteX231" fmla="*/ 1740810 w 3859699"/>
              <a:gd name="connsiteY231" fmla="*/ 1589329 h 3357396"/>
              <a:gd name="connsiteX232" fmla="*/ 1737310 w 3859699"/>
              <a:gd name="connsiteY232" fmla="*/ 1590153 h 3357396"/>
              <a:gd name="connsiteX233" fmla="*/ 1732676 w 3859699"/>
              <a:gd name="connsiteY233" fmla="*/ 1588712 h 3357396"/>
              <a:gd name="connsiteX234" fmla="*/ 1698702 w 3859699"/>
              <a:gd name="connsiteY234" fmla="*/ 1293330 h 3357396"/>
              <a:gd name="connsiteX235" fmla="*/ 1698701 w 3859699"/>
              <a:gd name="connsiteY235" fmla="*/ 1293227 h 3357396"/>
              <a:gd name="connsiteX236" fmla="*/ 1718778 w 3859699"/>
              <a:gd name="connsiteY236" fmla="*/ 1051281 h 3357396"/>
              <a:gd name="connsiteX237" fmla="*/ 1726808 w 3859699"/>
              <a:gd name="connsiteY237" fmla="*/ 951103 h 3357396"/>
              <a:gd name="connsiteX238" fmla="*/ 1735730 w 3859699"/>
              <a:gd name="connsiteY238" fmla="*/ 943844 h 3357396"/>
              <a:gd name="connsiteX239" fmla="*/ 1594716 w 3859699"/>
              <a:gd name="connsiteY239" fmla="*/ 939264 h 3357396"/>
              <a:gd name="connsiteX240" fmla="*/ 1597290 w 3859699"/>
              <a:gd name="connsiteY240" fmla="*/ 1349956 h 3357396"/>
              <a:gd name="connsiteX241" fmla="*/ 1597290 w 3859699"/>
              <a:gd name="connsiteY241" fmla="*/ 1349853 h 3357396"/>
              <a:gd name="connsiteX242" fmla="*/ 1593069 w 3859699"/>
              <a:gd name="connsiteY242" fmla="*/ 1197272 h 3357396"/>
              <a:gd name="connsiteX243" fmla="*/ 1594716 w 3859699"/>
              <a:gd name="connsiteY243" fmla="*/ 939264 h 3357396"/>
              <a:gd name="connsiteX244" fmla="*/ 1513792 w 3859699"/>
              <a:gd name="connsiteY244" fmla="*/ 661283 h 3357396"/>
              <a:gd name="connsiteX245" fmla="*/ 1529646 w 3859699"/>
              <a:gd name="connsiteY245" fmla="*/ 797597 h 3357396"/>
              <a:gd name="connsiteX246" fmla="*/ 1537678 w 3859699"/>
              <a:gd name="connsiteY246" fmla="*/ 804494 h 3357396"/>
              <a:gd name="connsiteX247" fmla="*/ 1545708 w 3859699"/>
              <a:gd name="connsiteY247" fmla="*/ 797597 h 3357396"/>
              <a:gd name="connsiteX248" fmla="*/ 1548076 w 3859699"/>
              <a:gd name="connsiteY248" fmla="*/ 780609 h 3357396"/>
              <a:gd name="connsiteX249" fmla="*/ 1545502 w 3859699"/>
              <a:gd name="connsiteY249" fmla="*/ 870490 h 3357396"/>
              <a:gd name="connsiteX250" fmla="*/ 1544267 w 3859699"/>
              <a:gd name="connsiteY250" fmla="*/ 870489 h 3357396"/>
              <a:gd name="connsiteX251" fmla="*/ 1533972 w 3859699"/>
              <a:gd name="connsiteY251" fmla="*/ 1008965 h 3357396"/>
              <a:gd name="connsiteX252" fmla="*/ 1526662 w 3859699"/>
              <a:gd name="connsiteY252" fmla="*/ 880167 h 3357396"/>
              <a:gd name="connsiteX253" fmla="*/ 1513792 w 3859699"/>
              <a:gd name="connsiteY253" fmla="*/ 661283 h 3357396"/>
              <a:gd name="connsiteX254" fmla="*/ 1135016 w 3859699"/>
              <a:gd name="connsiteY254" fmla="*/ 705451 h 3357396"/>
              <a:gd name="connsiteX255" fmla="*/ 1235914 w 3859699"/>
              <a:gd name="connsiteY255" fmla="*/ 944206 h 3357396"/>
              <a:gd name="connsiteX256" fmla="*/ 1332589 w 3859699"/>
              <a:gd name="connsiteY256" fmla="*/ 1174725 h 3357396"/>
              <a:gd name="connsiteX257" fmla="*/ 1135016 w 3859699"/>
              <a:gd name="connsiteY257" fmla="*/ 705451 h 3357396"/>
              <a:gd name="connsiteX258" fmla="*/ 308176 w 3859699"/>
              <a:gd name="connsiteY258" fmla="*/ 823130 h 3357396"/>
              <a:gd name="connsiteX259" fmla="*/ 552181 w 3859699"/>
              <a:gd name="connsiteY259" fmla="*/ 1003097 h 3357396"/>
              <a:gd name="connsiteX260" fmla="*/ 998702 w 3859699"/>
              <a:gd name="connsiteY260" fmla="*/ 1305788 h 3357396"/>
              <a:gd name="connsiteX261" fmla="*/ 836443 w 3859699"/>
              <a:gd name="connsiteY261" fmla="*/ 1214261 h 3357396"/>
              <a:gd name="connsiteX262" fmla="*/ 827899 w 3859699"/>
              <a:gd name="connsiteY262" fmla="*/ 1208289 h 3357396"/>
              <a:gd name="connsiteX263" fmla="*/ 764786 w 3859699"/>
              <a:gd name="connsiteY263" fmla="*/ 1166076 h 3357396"/>
              <a:gd name="connsiteX264" fmla="*/ 308176 w 3859699"/>
              <a:gd name="connsiteY264" fmla="*/ 823130 h 3357396"/>
              <a:gd name="connsiteX265" fmla="*/ 1555284 w 3859699"/>
              <a:gd name="connsiteY265" fmla="*/ 71961 h 3357396"/>
              <a:gd name="connsiteX266" fmla="*/ 1557137 w 3859699"/>
              <a:gd name="connsiteY266" fmla="*/ 256252 h 3357396"/>
              <a:gd name="connsiteX267" fmla="*/ 1557754 w 3859699"/>
              <a:gd name="connsiteY267" fmla="*/ 373211 h 3357396"/>
              <a:gd name="connsiteX268" fmla="*/ 1551166 w 3859699"/>
              <a:gd name="connsiteY268" fmla="*/ 289405 h 3357396"/>
              <a:gd name="connsiteX269" fmla="*/ 1542825 w 3859699"/>
              <a:gd name="connsiteY269" fmla="*/ 282095 h 3357396"/>
              <a:gd name="connsiteX270" fmla="*/ 1534898 w 3859699"/>
              <a:gd name="connsiteY270" fmla="*/ 289919 h 3357396"/>
              <a:gd name="connsiteX271" fmla="*/ 1536957 w 3859699"/>
              <a:gd name="connsiteY271" fmla="*/ 481830 h 3357396"/>
              <a:gd name="connsiteX272" fmla="*/ 1536956 w 3859699"/>
              <a:gd name="connsiteY272" fmla="*/ 728925 h 3357396"/>
              <a:gd name="connsiteX273" fmla="*/ 1555284 w 3859699"/>
              <a:gd name="connsiteY273" fmla="*/ 71961 h 3357396"/>
              <a:gd name="connsiteX274" fmla="*/ 693540 w 3859699"/>
              <a:gd name="connsiteY274" fmla="*/ 231441 h 3357396"/>
              <a:gd name="connsiteX275" fmla="*/ 689834 w 3859699"/>
              <a:gd name="connsiteY275" fmla="*/ 238235 h 3357396"/>
              <a:gd name="connsiteX276" fmla="*/ 689834 w 3859699"/>
              <a:gd name="connsiteY276" fmla="*/ 269122 h 3357396"/>
              <a:gd name="connsiteX277" fmla="*/ 690658 w 3859699"/>
              <a:gd name="connsiteY277" fmla="*/ 272623 h 3357396"/>
              <a:gd name="connsiteX278" fmla="*/ 721338 w 3859699"/>
              <a:gd name="connsiteY278" fmla="*/ 333469 h 3357396"/>
              <a:gd name="connsiteX279" fmla="*/ 1034016 w 3859699"/>
              <a:gd name="connsiteY279" fmla="*/ 1003303 h 3357396"/>
              <a:gd name="connsiteX280" fmla="*/ 1051313 w 3859699"/>
              <a:gd name="connsiteY280" fmla="*/ 1031924 h 3357396"/>
              <a:gd name="connsiteX281" fmla="*/ 1053268 w 3859699"/>
              <a:gd name="connsiteY281" fmla="*/ 1034190 h 3357396"/>
              <a:gd name="connsiteX282" fmla="*/ 1161578 w 3859699"/>
              <a:gd name="connsiteY282" fmla="*/ 1158458 h 3357396"/>
              <a:gd name="connsiteX283" fmla="*/ 1270609 w 3859699"/>
              <a:gd name="connsiteY283" fmla="*/ 1279740 h 3357396"/>
              <a:gd name="connsiteX284" fmla="*/ 1278434 w 3859699"/>
              <a:gd name="connsiteY284" fmla="*/ 1273769 h 3357396"/>
              <a:gd name="connsiteX285" fmla="*/ 1281831 w 3859699"/>
              <a:gd name="connsiteY285" fmla="*/ 1261620 h 3357396"/>
              <a:gd name="connsiteX286" fmla="*/ 1281831 w 3859699"/>
              <a:gd name="connsiteY286" fmla="*/ 1256781 h 3357396"/>
              <a:gd name="connsiteX287" fmla="*/ 1209762 w 3859699"/>
              <a:gd name="connsiteY287" fmla="*/ 1142912 h 3357396"/>
              <a:gd name="connsiteX288" fmla="*/ 1169403 w 3859699"/>
              <a:gd name="connsiteY288" fmla="*/ 1088448 h 3357396"/>
              <a:gd name="connsiteX289" fmla="*/ 926530 w 3859699"/>
              <a:gd name="connsiteY289" fmla="*/ 711629 h 3357396"/>
              <a:gd name="connsiteX290" fmla="*/ 893173 w 3859699"/>
              <a:gd name="connsiteY290" fmla="*/ 654487 h 3357396"/>
              <a:gd name="connsiteX291" fmla="*/ 769625 w 3859699"/>
              <a:gd name="connsiteY291" fmla="*/ 374961 h 3357396"/>
              <a:gd name="connsiteX292" fmla="*/ 701262 w 3859699"/>
              <a:gd name="connsiteY292" fmla="*/ 230822 h 3357396"/>
              <a:gd name="connsiteX293" fmla="*/ 693540 w 3859699"/>
              <a:gd name="connsiteY293" fmla="*/ 231441 h 3357396"/>
              <a:gd name="connsiteX294" fmla="*/ 233327 w 3859699"/>
              <a:gd name="connsiteY294" fmla="*/ 166165 h 3357396"/>
              <a:gd name="connsiteX295" fmla="*/ 229311 w 3859699"/>
              <a:gd name="connsiteY295" fmla="*/ 176461 h 3357396"/>
              <a:gd name="connsiteX296" fmla="*/ 840047 w 3859699"/>
              <a:gd name="connsiteY296" fmla="*/ 1042735 h 3357396"/>
              <a:gd name="connsiteX297" fmla="*/ 870934 w 3859699"/>
              <a:gd name="connsiteY297" fmla="*/ 1075886 h 3357396"/>
              <a:gd name="connsiteX298" fmla="*/ 404130 w 3859699"/>
              <a:gd name="connsiteY298" fmla="*/ 528880 h 3357396"/>
              <a:gd name="connsiteX299" fmla="*/ 232503 w 3859699"/>
              <a:gd name="connsiteY299" fmla="*/ 305466 h 3357396"/>
              <a:gd name="connsiteX300" fmla="*/ 221060 w 3859699"/>
              <a:gd name="connsiteY300" fmla="*/ 304286 h 3357396"/>
              <a:gd name="connsiteX301" fmla="*/ 218809 w 3859699"/>
              <a:gd name="connsiteY301" fmla="*/ 314011 h 3357396"/>
              <a:gd name="connsiteX302" fmla="*/ 1074890 w 3859699"/>
              <a:gd name="connsiteY302" fmla="*/ 1319481 h 3357396"/>
              <a:gd name="connsiteX303" fmla="*/ 196160 w 3859699"/>
              <a:gd name="connsiteY303" fmla="*/ 477814 h 3357396"/>
              <a:gd name="connsiteX304" fmla="*/ 83525 w 3859699"/>
              <a:gd name="connsiteY304" fmla="*/ 338103 h 3357396"/>
              <a:gd name="connsiteX305" fmla="*/ 74774 w 3859699"/>
              <a:gd name="connsiteY305" fmla="*/ 335529 h 3357396"/>
              <a:gd name="connsiteX306" fmla="*/ 64478 w 3859699"/>
              <a:gd name="connsiteY306" fmla="*/ 345825 h 3357396"/>
              <a:gd name="connsiteX307" fmla="*/ 438415 w 3859699"/>
              <a:gd name="connsiteY307" fmla="*/ 848456 h 3357396"/>
              <a:gd name="connsiteX308" fmla="*/ 521913 w 3859699"/>
              <a:gd name="connsiteY308" fmla="*/ 947501 h 3357396"/>
              <a:gd name="connsiteX309" fmla="*/ 343387 w 3859699"/>
              <a:gd name="connsiteY309" fmla="*/ 803362 h 3357396"/>
              <a:gd name="connsiteX310" fmla="*/ 59331 w 3859699"/>
              <a:gd name="connsiteY310" fmla="*/ 584477 h 3357396"/>
              <a:gd name="connsiteX311" fmla="*/ 49035 w 3859699"/>
              <a:gd name="connsiteY311" fmla="*/ 585918 h 3357396"/>
              <a:gd name="connsiteX312" fmla="*/ 49035 w 3859699"/>
              <a:gd name="connsiteY312" fmla="*/ 596214 h 3357396"/>
              <a:gd name="connsiteX313" fmla="*/ 1343606 w 3859699"/>
              <a:gd name="connsiteY313" fmla="*/ 1459811 h 3357396"/>
              <a:gd name="connsiteX314" fmla="*/ 1356784 w 3859699"/>
              <a:gd name="connsiteY314" fmla="*/ 1471856 h 3357396"/>
              <a:gd name="connsiteX315" fmla="*/ 1358329 w 3859699"/>
              <a:gd name="connsiteY315" fmla="*/ 1474018 h 3357396"/>
              <a:gd name="connsiteX316" fmla="*/ 39151 w 3859699"/>
              <a:gd name="connsiteY316" fmla="*/ 853089 h 3357396"/>
              <a:gd name="connsiteX317" fmla="*/ 14853 w 3859699"/>
              <a:gd name="connsiteY317" fmla="*/ 837544 h 3357396"/>
              <a:gd name="connsiteX318" fmla="*/ 5999 w 3859699"/>
              <a:gd name="connsiteY318" fmla="*/ 837544 h 3357396"/>
              <a:gd name="connsiteX319" fmla="*/ 234 w 3859699"/>
              <a:gd name="connsiteY319" fmla="*/ 851134 h 3357396"/>
              <a:gd name="connsiteX320" fmla="*/ 1236428 w 3859699"/>
              <a:gd name="connsiteY320" fmla="*/ 1489462 h 3357396"/>
              <a:gd name="connsiteX321" fmla="*/ 532826 w 3859699"/>
              <a:gd name="connsiteY321" fmla="*/ 1384035 h 3357396"/>
              <a:gd name="connsiteX322" fmla="*/ 384878 w 3859699"/>
              <a:gd name="connsiteY322" fmla="*/ 1345323 h 3357396"/>
              <a:gd name="connsiteX323" fmla="*/ 377054 w 3859699"/>
              <a:gd name="connsiteY323" fmla="*/ 1347485 h 3357396"/>
              <a:gd name="connsiteX324" fmla="*/ 374994 w 3859699"/>
              <a:gd name="connsiteY324" fmla="*/ 1355310 h 3357396"/>
              <a:gd name="connsiteX325" fmla="*/ 631766 w 3859699"/>
              <a:gd name="connsiteY325" fmla="*/ 1464753 h 3357396"/>
              <a:gd name="connsiteX326" fmla="*/ 771685 w 3859699"/>
              <a:gd name="connsiteY326" fmla="*/ 1514171 h 3357396"/>
              <a:gd name="connsiteX327" fmla="*/ 781979 w 3859699"/>
              <a:gd name="connsiteY327" fmla="*/ 1520246 h 3357396"/>
              <a:gd name="connsiteX328" fmla="*/ 453446 w 3859699"/>
              <a:gd name="connsiteY328" fmla="*/ 1533733 h 3357396"/>
              <a:gd name="connsiteX329" fmla="*/ 198527 w 3859699"/>
              <a:gd name="connsiteY329" fmla="*/ 1547941 h 3357396"/>
              <a:gd name="connsiteX330" fmla="*/ 198527 w 3859699"/>
              <a:gd name="connsiteY330" fmla="*/ 1558237 h 3357396"/>
              <a:gd name="connsiteX331" fmla="*/ 205014 w 3859699"/>
              <a:gd name="connsiteY331" fmla="*/ 1562253 h 3357396"/>
              <a:gd name="connsiteX332" fmla="*/ 937752 w 3859699"/>
              <a:gd name="connsiteY332" fmla="*/ 1578313 h 3357396"/>
              <a:gd name="connsiteX333" fmla="*/ 1291510 w 3859699"/>
              <a:gd name="connsiteY333" fmla="*/ 1584490 h 3357396"/>
              <a:gd name="connsiteX334" fmla="*/ 1281214 w 3859699"/>
              <a:gd name="connsiteY334" fmla="*/ 1586344 h 3357396"/>
              <a:gd name="connsiteX335" fmla="*/ 1190510 w 3859699"/>
              <a:gd name="connsiteY335" fmla="*/ 1609611 h 3357396"/>
              <a:gd name="connsiteX336" fmla="*/ 1186288 w 3859699"/>
              <a:gd name="connsiteY336" fmla="*/ 1615686 h 3357396"/>
              <a:gd name="connsiteX337" fmla="*/ 645357 w 3859699"/>
              <a:gd name="connsiteY337" fmla="*/ 1592933 h 3357396"/>
              <a:gd name="connsiteX338" fmla="*/ 635171 w 3859699"/>
              <a:gd name="connsiteY338" fmla="*/ 1598277 h 3357396"/>
              <a:gd name="connsiteX339" fmla="*/ 637841 w 3859699"/>
              <a:gd name="connsiteY339" fmla="*/ 1607038 h 3357396"/>
              <a:gd name="connsiteX340" fmla="*/ 1208630 w 3859699"/>
              <a:gd name="connsiteY340" fmla="*/ 1660679 h 3357396"/>
              <a:gd name="connsiteX341" fmla="*/ 296336 w 3859699"/>
              <a:gd name="connsiteY341" fmla="*/ 1765693 h 3357396"/>
              <a:gd name="connsiteX342" fmla="*/ 288821 w 3859699"/>
              <a:gd name="connsiteY342" fmla="*/ 1770326 h 3357396"/>
              <a:gd name="connsiteX343" fmla="*/ 290158 w 3859699"/>
              <a:gd name="connsiteY343" fmla="*/ 1788447 h 3357396"/>
              <a:gd name="connsiteX344" fmla="*/ 1306130 w 3859699"/>
              <a:gd name="connsiteY344" fmla="*/ 1694756 h 3357396"/>
              <a:gd name="connsiteX345" fmla="*/ 1464991 w 3859699"/>
              <a:gd name="connsiteY345" fmla="*/ 1671179 h 3357396"/>
              <a:gd name="connsiteX346" fmla="*/ 1082612 w 3859699"/>
              <a:gd name="connsiteY346" fmla="*/ 1815318 h 3357396"/>
              <a:gd name="connsiteX347" fmla="*/ 197189 w 3859699"/>
              <a:gd name="connsiteY347" fmla="*/ 2194712 h 3357396"/>
              <a:gd name="connsiteX348" fmla="*/ 193894 w 3859699"/>
              <a:gd name="connsiteY348" fmla="*/ 2205007 h 3357396"/>
              <a:gd name="connsiteX349" fmla="*/ 204190 w 3859699"/>
              <a:gd name="connsiteY349" fmla="*/ 2209537 h 3357396"/>
              <a:gd name="connsiteX350" fmla="*/ 1027016 w 3859699"/>
              <a:gd name="connsiteY350" fmla="*/ 1897683 h 3357396"/>
              <a:gd name="connsiteX351" fmla="*/ 1411557 w 3859699"/>
              <a:gd name="connsiteY351" fmla="*/ 1740263 h 3357396"/>
              <a:gd name="connsiteX352" fmla="*/ 987687 w 3859699"/>
              <a:gd name="connsiteY352" fmla="*/ 1956472 h 3357396"/>
              <a:gd name="connsiteX353" fmla="*/ 450254 w 3859699"/>
              <a:gd name="connsiteY353" fmla="*/ 2242483 h 3357396"/>
              <a:gd name="connsiteX354" fmla="*/ 448146 w 3859699"/>
              <a:gd name="connsiteY354" fmla="*/ 2253790 h 3357396"/>
              <a:gd name="connsiteX355" fmla="*/ 456741 w 3859699"/>
              <a:gd name="connsiteY355" fmla="*/ 2257104 h 3357396"/>
              <a:gd name="connsiteX356" fmla="*/ 932605 w 3859699"/>
              <a:gd name="connsiteY356" fmla="*/ 2025349 h 3357396"/>
              <a:gd name="connsiteX357" fmla="*/ 1600482 w 3859699"/>
              <a:gd name="connsiteY357" fmla="*/ 1713804 h 3357396"/>
              <a:gd name="connsiteX358" fmla="*/ 1695921 w 3859699"/>
              <a:gd name="connsiteY358" fmla="*/ 1723584 h 3357396"/>
              <a:gd name="connsiteX359" fmla="*/ 1929426 w 3859699"/>
              <a:gd name="connsiteY359" fmla="*/ 1782887 h 3357396"/>
              <a:gd name="connsiteX360" fmla="*/ 1961960 w 3859699"/>
              <a:gd name="connsiteY360" fmla="*/ 1860001 h 3357396"/>
              <a:gd name="connsiteX361" fmla="*/ 2053901 w 3859699"/>
              <a:gd name="connsiteY361" fmla="*/ 2064163 h 3357396"/>
              <a:gd name="connsiteX362" fmla="*/ 1902658 w 3859699"/>
              <a:gd name="connsiteY362" fmla="*/ 1994873 h 3357396"/>
              <a:gd name="connsiteX363" fmla="*/ 1691700 w 3859699"/>
              <a:gd name="connsiteY363" fmla="*/ 1913127 h 3357396"/>
              <a:gd name="connsiteX364" fmla="*/ 1682726 w 3859699"/>
              <a:gd name="connsiteY364" fmla="*/ 1920321 h 3357396"/>
              <a:gd name="connsiteX365" fmla="*/ 1685832 w 3859699"/>
              <a:gd name="connsiteY365" fmla="*/ 1927644 h 3357396"/>
              <a:gd name="connsiteX366" fmla="*/ 2036707 w 3859699"/>
              <a:gd name="connsiteY366" fmla="*/ 2094124 h 3357396"/>
              <a:gd name="connsiteX367" fmla="*/ 1211101 w 3859699"/>
              <a:gd name="connsiteY367" fmla="*/ 2345543 h 3357396"/>
              <a:gd name="connsiteX368" fmla="*/ 1211822 w 3859699"/>
              <a:gd name="connsiteY368" fmla="*/ 2355118 h 3357396"/>
              <a:gd name="connsiteX369" fmla="*/ 1221191 w 3859699"/>
              <a:gd name="connsiteY369" fmla="*/ 2357382 h 3357396"/>
              <a:gd name="connsiteX370" fmla="*/ 2035059 w 3859699"/>
              <a:gd name="connsiteY370" fmla="*/ 2144675 h 3357396"/>
              <a:gd name="connsiteX371" fmla="*/ 1368521 w 3859699"/>
              <a:gd name="connsiteY371" fmla="*/ 2622289 h 3357396"/>
              <a:gd name="connsiteX372" fmla="*/ 1366771 w 3859699"/>
              <a:gd name="connsiteY372" fmla="*/ 2630216 h 3357396"/>
              <a:gd name="connsiteX373" fmla="*/ 1372639 w 3859699"/>
              <a:gd name="connsiteY373" fmla="*/ 2635673 h 3357396"/>
              <a:gd name="connsiteX374" fmla="*/ 1693862 w 3859699"/>
              <a:gd name="connsiteY374" fmla="*/ 2410611 h 3357396"/>
              <a:gd name="connsiteX375" fmla="*/ 2110731 w 3859699"/>
              <a:gd name="connsiteY375" fmla="*/ 2164443 h 3357396"/>
              <a:gd name="connsiteX376" fmla="*/ 2110731 w 3859699"/>
              <a:gd name="connsiteY376" fmla="*/ 2169178 h 3357396"/>
              <a:gd name="connsiteX377" fmla="*/ 2056165 w 3859699"/>
              <a:gd name="connsiteY377" fmla="*/ 2194094 h 3357396"/>
              <a:gd name="connsiteX378" fmla="*/ 2006334 w 3859699"/>
              <a:gd name="connsiteY378" fmla="*/ 2223951 h 3357396"/>
              <a:gd name="connsiteX379" fmla="*/ 2009628 w 3859699"/>
              <a:gd name="connsiteY379" fmla="*/ 2238365 h 3357396"/>
              <a:gd name="connsiteX380" fmla="*/ 2035574 w 3859699"/>
              <a:gd name="connsiteY380" fmla="*/ 2238879 h 3357396"/>
              <a:gd name="connsiteX381" fmla="*/ 2070888 w 3859699"/>
              <a:gd name="connsiteY381" fmla="*/ 2232702 h 3357396"/>
              <a:gd name="connsiteX382" fmla="*/ 2076550 w 3859699"/>
              <a:gd name="connsiteY382" fmla="*/ 2246292 h 3357396"/>
              <a:gd name="connsiteX383" fmla="*/ 2149340 w 3859699"/>
              <a:gd name="connsiteY383" fmla="*/ 2213758 h 3357396"/>
              <a:gd name="connsiteX384" fmla="*/ 2163651 w 3859699"/>
              <a:gd name="connsiteY384" fmla="*/ 2203463 h 3357396"/>
              <a:gd name="connsiteX385" fmla="*/ 2187125 w 3859699"/>
              <a:gd name="connsiteY385" fmla="*/ 2207170 h 3357396"/>
              <a:gd name="connsiteX386" fmla="*/ 2188052 w 3859699"/>
              <a:gd name="connsiteY386" fmla="*/ 2186579 h 3357396"/>
              <a:gd name="connsiteX387" fmla="*/ 2188052 w 3859699"/>
              <a:gd name="connsiteY387" fmla="*/ 2153529 h 3357396"/>
              <a:gd name="connsiteX388" fmla="*/ 2263210 w 3859699"/>
              <a:gd name="connsiteY388" fmla="*/ 2138600 h 3357396"/>
              <a:gd name="connsiteX389" fmla="*/ 2216056 w 3859699"/>
              <a:gd name="connsiteY389" fmla="*/ 2173194 h 3357396"/>
              <a:gd name="connsiteX390" fmla="*/ 2220483 w 3859699"/>
              <a:gd name="connsiteY390" fmla="*/ 2186063 h 3357396"/>
              <a:gd name="connsiteX391" fmla="*/ 2274227 w 3859699"/>
              <a:gd name="connsiteY391" fmla="*/ 2184211 h 3357396"/>
              <a:gd name="connsiteX392" fmla="*/ 2260430 w 3859699"/>
              <a:gd name="connsiteY392" fmla="*/ 2209022 h 3357396"/>
              <a:gd name="connsiteX393" fmla="*/ 2340735 w 3859699"/>
              <a:gd name="connsiteY393" fmla="*/ 2173708 h 3357396"/>
              <a:gd name="connsiteX394" fmla="*/ 2537382 w 3859699"/>
              <a:gd name="connsiteY394" fmla="*/ 2068076 h 3357396"/>
              <a:gd name="connsiteX395" fmla="*/ 1780037 w 3859699"/>
              <a:gd name="connsiteY395" fmla="*/ 2626407 h 3357396"/>
              <a:gd name="connsiteX396" fmla="*/ 1780964 w 3859699"/>
              <a:gd name="connsiteY396" fmla="*/ 2636703 h 3357396"/>
              <a:gd name="connsiteX397" fmla="*/ 1791259 w 3859699"/>
              <a:gd name="connsiteY397" fmla="*/ 2637732 h 3357396"/>
              <a:gd name="connsiteX398" fmla="*/ 2055958 w 3859699"/>
              <a:gd name="connsiteY398" fmla="*/ 2441189 h 3357396"/>
              <a:gd name="connsiteX399" fmla="*/ 2614290 w 3859699"/>
              <a:gd name="connsiteY399" fmla="*/ 2080842 h 3357396"/>
              <a:gd name="connsiteX400" fmla="*/ 2123087 w 3859699"/>
              <a:gd name="connsiteY400" fmla="*/ 2544145 h 3357396"/>
              <a:gd name="connsiteX401" fmla="*/ 2031662 w 3859699"/>
              <a:gd name="connsiteY401" fmla="*/ 2615287 h 3357396"/>
              <a:gd name="connsiteX402" fmla="*/ 2029911 w 3859699"/>
              <a:gd name="connsiteY402" fmla="*/ 2623833 h 3357396"/>
              <a:gd name="connsiteX403" fmla="*/ 2037015 w 3859699"/>
              <a:gd name="connsiteY403" fmla="*/ 2628981 h 3357396"/>
              <a:gd name="connsiteX404" fmla="*/ 2038148 w 3859699"/>
              <a:gd name="connsiteY404" fmla="*/ 2628981 h 3357396"/>
              <a:gd name="connsiteX405" fmla="*/ 2041649 w 3859699"/>
              <a:gd name="connsiteY405" fmla="*/ 2631555 h 3357396"/>
              <a:gd name="connsiteX406" fmla="*/ 2048031 w 3859699"/>
              <a:gd name="connsiteY406" fmla="*/ 2631555 h 3357396"/>
              <a:gd name="connsiteX407" fmla="*/ 2362460 w 3859699"/>
              <a:gd name="connsiteY407" fmla="*/ 2418332 h 3357396"/>
              <a:gd name="connsiteX408" fmla="*/ 2426705 w 3859699"/>
              <a:gd name="connsiteY408" fmla="*/ 2364692 h 3357396"/>
              <a:gd name="connsiteX409" fmla="*/ 2277418 w 3859699"/>
              <a:gd name="connsiteY409" fmla="*/ 2678914 h 3357396"/>
              <a:gd name="connsiteX410" fmla="*/ 2280684 w 3859699"/>
              <a:gd name="connsiteY410" fmla="*/ 2689944 h 3357396"/>
              <a:gd name="connsiteX411" fmla="*/ 2289567 w 3859699"/>
              <a:gd name="connsiteY411" fmla="*/ 2689211 h 3357396"/>
              <a:gd name="connsiteX412" fmla="*/ 2307173 w 3859699"/>
              <a:gd name="connsiteY412" fmla="*/ 2674487 h 3357396"/>
              <a:gd name="connsiteX413" fmla="*/ 2149238 w 3859699"/>
              <a:gd name="connsiteY413" fmla="*/ 2867325 h 3357396"/>
              <a:gd name="connsiteX414" fmla="*/ 2150575 w 3859699"/>
              <a:gd name="connsiteY414" fmla="*/ 2877621 h 3357396"/>
              <a:gd name="connsiteX415" fmla="*/ 2173535 w 3859699"/>
              <a:gd name="connsiteY415" fmla="*/ 2886269 h 3357396"/>
              <a:gd name="connsiteX416" fmla="*/ 2245605 w 3859699"/>
              <a:gd name="connsiteY416" fmla="*/ 2820273 h 3357396"/>
              <a:gd name="connsiteX417" fmla="*/ 2224293 w 3859699"/>
              <a:gd name="connsiteY417" fmla="*/ 2887607 h 3357396"/>
              <a:gd name="connsiteX418" fmla="*/ 2117425 w 3859699"/>
              <a:gd name="connsiteY418" fmla="*/ 3348748 h 3357396"/>
              <a:gd name="connsiteX419" fmla="*/ 2123910 w 3859699"/>
              <a:gd name="connsiteY419" fmla="*/ 3357396 h 3357396"/>
              <a:gd name="connsiteX420" fmla="*/ 2126897 w 3859699"/>
              <a:gd name="connsiteY420" fmla="*/ 3357396 h 3357396"/>
              <a:gd name="connsiteX421" fmla="*/ 2134618 w 3859699"/>
              <a:gd name="connsiteY421" fmla="*/ 3351836 h 3357396"/>
              <a:gd name="connsiteX422" fmla="*/ 2193405 w 3859699"/>
              <a:gd name="connsiteY422" fmla="*/ 3161161 h 3357396"/>
              <a:gd name="connsiteX423" fmla="*/ 2554885 w 3859699"/>
              <a:gd name="connsiteY423" fmla="*/ 2464972 h 3357396"/>
              <a:gd name="connsiteX424" fmla="*/ 2688728 w 3859699"/>
              <a:gd name="connsiteY424" fmla="*/ 2265236 h 3357396"/>
              <a:gd name="connsiteX425" fmla="*/ 2691507 w 3859699"/>
              <a:gd name="connsiteY425" fmla="*/ 2259883 h 3357396"/>
              <a:gd name="connsiteX426" fmla="*/ 2591228 w 3859699"/>
              <a:gd name="connsiteY426" fmla="*/ 2523245 h 3357396"/>
              <a:gd name="connsiteX427" fmla="*/ 2584022 w 3859699"/>
              <a:gd name="connsiteY427" fmla="*/ 2532023 h 3357396"/>
              <a:gd name="connsiteX428" fmla="*/ 2588551 w 3859699"/>
              <a:gd name="connsiteY428" fmla="*/ 2538483 h 3357396"/>
              <a:gd name="connsiteX429" fmla="*/ 2601112 w 3859699"/>
              <a:gd name="connsiteY429" fmla="*/ 2538482 h 3357396"/>
              <a:gd name="connsiteX430" fmla="*/ 2612540 w 3859699"/>
              <a:gd name="connsiteY430" fmla="*/ 2529629 h 3357396"/>
              <a:gd name="connsiteX431" fmla="*/ 2437000 w 3859699"/>
              <a:gd name="connsiteY431" fmla="*/ 2812346 h 3357396"/>
              <a:gd name="connsiteX432" fmla="*/ 2267226 w 3859699"/>
              <a:gd name="connsiteY432" fmla="*/ 3100109 h 3357396"/>
              <a:gd name="connsiteX433" fmla="*/ 2271855 w 3859699"/>
              <a:gd name="connsiteY433" fmla="*/ 3110639 h 3357396"/>
              <a:gd name="connsiteX434" fmla="*/ 2281537 w 3859699"/>
              <a:gd name="connsiteY434" fmla="*/ 3107624 h 3357396"/>
              <a:gd name="connsiteX435" fmla="*/ 2340839 w 3859699"/>
              <a:gd name="connsiteY435" fmla="*/ 3024023 h 3357396"/>
              <a:gd name="connsiteX436" fmla="*/ 2756781 w 3859699"/>
              <a:gd name="connsiteY436" fmla="*/ 2176591 h 3357396"/>
              <a:gd name="connsiteX437" fmla="*/ 2756782 w 3859699"/>
              <a:gd name="connsiteY437" fmla="*/ 2174532 h 3357396"/>
              <a:gd name="connsiteX438" fmla="*/ 2759047 w 3859699"/>
              <a:gd name="connsiteY438" fmla="*/ 2132217 h 3357396"/>
              <a:gd name="connsiteX439" fmla="*/ 3492712 w 3859699"/>
              <a:gd name="connsiteY439" fmla="*/ 2296948 h 3357396"/>
              <a:gd name="connsiteX440" fmla="*/ 3844205 w 3859699"/>
              <a:gd name="connsiteY440" fmla="*/ 2387754 h 3357396"/>
              <a:gd name="connsiteX441" fmla="*/ 3845336 w 3859699"/>
              <a:gd name="connsiteY441" fmla="*/ 2302713 h 3357396"/>
              <a:gd name="connsiteX442" fmla="*/ 3841218 w 3859699"/>
              <a:gd name="connsiteY442" fmla="*/ 2298388 h 3357396"/>
              <a:gd name="connsiteX443" fmla="*/ 3492299 w 3859699"/>
              <a:gd name="connsiteY443" fmla="*/ 2224878 h 3357396"/>
              <a:gd name="connsiteX444" fmla="*/ 3181784 w 3859699"/>
              <a:gd name="connsiteY444" fmla="*/ 2090520 h 3357396"/>
              <a:gd name="connsiteX445" fmla="*/ 3227086 w 3859699"/>
              <a:gd name="connsiteY445" fmla="*/ 1968620 h 3357396"/>
              <a:gd name="connsiteX446" fmla="*/ 3542337 w 3859699"/>
              <a:gd name="connsiteY446" fmla="*/ 671372 h 3357396"/>
              <a:gd name="connsiteX447" fmla="*/ 3534596 w 3859699"/>
              <a:gd name="connsiteY447" fmla="*/ 662864 h 3357396"/>
              <a:gd name="connsiteX448" fmla="*/ 3526276 w 3859699"/>
              <a:gd name="connsiteY448" fmla="*/ 669210 h 3357396"/>
              <a:gd name="connsiteX449" fmla="*/ 3469857 w 3859699"/>
              <a:gd name="connsiteY449" fmla="*/ 943073 h 3357396"/>
              <a:gd name="connsiteX450" fmla="*/ 3175710 w 3859699"/>
              <a:gd name="connsiteY450" fmla="*/ 1935469 h 3357396"/>
              <a:gd name="connsiteX451" fmla="*/ 3122379 w 3859699"/>
              <a:gd name="connsiteY451" fmla="*/ 2086196 h 3357396"/>
              <a:gd name="connsiteX452" fmla="*/ 3012422 w 3859699"/>
              <a:gd name="connsiteY452" fmla="*/ 2051911 h 3357396"/>
              <a:gd name="connsiteX453" fmla="*/ 2941692 w 3859699"/>
              <a:gd name="connsiteY453" fmla="*/ 2025966 h 3357396"/>
              <a:gd name="connsiteX454" fmla="*/ 3107348 w 3859699"/>
              <a:gd name="connsiteY454" fmla="*/ 1826849 h 3357396"/>
              <a:gd name="connsiteX455" fmla="*/ 3372357 w 3859699"/>
              <a:gd name="connsiteY455" fmla="*/ 1030483 h 3357396"/>
              <a:gd name="connsiteX456" fmla="*/ 3364120 w 3859699"/>
              <a:gd name="connsiteY456" fmla="*/ 1024820 h 3357396"/>
              <a:gd name="connsiteX457" fmla="*/ 3356604 w 3859699"/>
              <a:gd name="connsiteY457" fmla="*/ 1031307 h 3357396"/>
              <a:gd name="connsiteX458" fmla="*/ 3024365 w 3859699"/>
              <a:gd name="connsiteY458" fmla="*/ 1868958 h 3357396"/>
              <a:gd name="connsiteX459" fmla="*/ 2896390 w 3859699"/>
              <a:gd name="connsiteY459" fmla="*/ 2002184 h 3357396"/>
              <a:gd name="connsiteX460" fmla="*/ 2896906 w 3859699"/>
              <a:gd name="connsiteY460" fmla="*/ 2001257 h 3357396"/>
              <a:gd name="connsiteX461" fmla="*/ 3435366 w 3859699"/>
              <a:gd name="connsiteY461" fmla="*/ 796669 h 3357396"/>
              <a:gd name="connsiteX462" fmla="*/ 3448235 w 3859699"/>
              <a:gd name="connsiteY462" fmla="*/ 741382 h 3357396"/>
              <a:gd name="connsiteX463" fmla="*/ 3467283 w 3859699"/>
              <a:gd name="connsiteY463" fmla="*/ 677549 h 3357396"/>
              <a:gd name="connsiteX464" fmla="*/ 3465326 w 3859699"/>
              <a:gd name="connsiteY464" fmla="*/ 666327 h 3357396"/>
              <a:gd name="connsiteX465" fmla="*/ 3456575 w 3859699"/>
              <a:gd name="connsiteY465" fmla="*/ 659841 h 3357396"/>
              <a:gd name="connsiteX466" fmla="*/ 3445456 w 3859699"/>
              <a:gd name="connsiteY466" fmla="*/ 661076 h 3357396"/>
              <a:gd name="connsiteX467" fmla="*/ 3368033 w 3859699"/>
              <a:gd name="connsiteY467" fmla="*/ 820968 h 3357396"/>
              <a:gd name="connsiteX468" fmla="*/ 3363399 w 3859699"/>
              <a:gd name="connsiteY468" fmla="*/ 834043 h 3357396"/>
              <a:gd name="connsiteX469" fmla="*/ 2859841 w 3859699"/>
              <a:gd name="connsiteY469" fmla="*/ 1951014 h 3357396"/>
              <a:gd name="connsiteX470" fmla="*/ 2857164 w 3859699"/>
              <a:gd name="connsiteY470" fmla="*/ 1943498 h 3357396"/>
              <a:gd name="connsiteX471" fmla="*/ 2862312 w 3859699"/>
              <a:gd name="connsiteY471" fmla="*/ 1940513 h 3357396"/>
              <a:gd name="connsiteX472" fmla="*/ 2970210 w 3859699"/>
              <a:gd name="connsiteY472" fmla="*/ 1694344 h 3357396"/>
              <a:gd name="connsiteX473" fmla="*/ 3097257 w 3859699"/>
              <a:gd name="connsiteY473" fmla="*/ 1436233 h 3357396"/>
              <a:gd name="connsiteX474" fmla="*/ 3099419 w 3859699"/>
              <a:gd name="connsiteY474" fmla="*/ 1428100 h 3357396"/>
              <a:gd name="connsiteX475" fmla="*/ 3093242 w 3859699"/>
              <a:gd name="connsiteY475" fmla="*/ 1422437 h 3357396"/>
              <a:gd name="connsiteX476" fmla="*/ 3063694 w 3859699"/>
              <a:gd name="connsiteY476" fmla="*/ 1427174 h 3357396"/>
              <a:gd name="connsiteX477" fmla="*/ 3047633 w 3859699"/>
              <a:gd name="connsiteY477" fmla="*/ 1452501 h 3357396"/>
              <a:gd name="connsiteX478" fmla="*/ 3041558 w 3859699"/>
              <a:gd name="connsiteY478" fmla="*/ 1455384 h 3357396"/>
              <a:gd name="connsiteX479" fmla="*/ 3041558 w 3859699"/>
              <a:gd name="connsiteY479" fmla="*/ 1452191 h 3357396"/>
              <a:gd name="connsiteX480" fmla="*/ 3028895 w 3859699"/>
              <a:gd name="connsiteY480" fmla="*/ 1432527 h 3357396"/>
              <a:gd name="connsiteX481" fmla="*/ 3017615 w 3859699"/>
              <a:gd name="connsiteY481" fmla="*/ 1434775 h 3357396"/>
              <a:gd name="connsiteX482" fmla="*/ 3016746 w 3859699"/>
              <a:gd name="connsiteY482" fmla="*/ 1442102 h 3357396"/>
              <a:gd name="connsiteX483" fmla="*/ 3000170 w 3859699"/>
              <a:gd name="connsiteY483" fmla="*/ 1482461 h 3357396"/>
              <a:gd name="connsiteX484" fmla="*/ 2990390 w 3859699"/>
              <a:gd name="connsiteY484" fmla="*/ 1494404 h 3357396"/>
              <a:gd name="connsiteX485" fmla="*/ 3003259 w 3859699"/>
              <a:gd name="connsiteY485" fmla="*/ 1454045 h 3357396"/>
              <a:gd name="connsiteX486" fmla="*/ 3046912 w 3859699"/>
              <a:gd name="connsiteY486" fmla="*/ 1323188 h 3357396"/>
              <a:gd name="connsiteX487" fmla="*/ 3049795 w 3859699"/>
              <a:gd name="connsiteY487" fmla="*/ 1317010 h 3357396"/>
              <a:gd name="connsiteX488" fmla="*/ 3093654 w 3859699"/>
              <a:gd name="connsiteY488" fmla="*/ 1223114 h 3357396"/>
              <a:gd name="connsiteX489" fmla="*/ 3228732 w 3859699"/>
              <a:gd name="connsiteY489" fmla="*/ 917231 h 3357396"/>
              <a:gd name="connsiteX490" fmla="*/ 3228732 w 3859699"/>
              <a:gd name="connsiteY490" fmla="*/ 913628 h 3357396"/>
              <a:gd name="connsiteX491" fmla="*/ 3217511 w 3859699"/>
              <a:gd name="connsiteY491" fmla="*/ 899317 h 3357396"/>
              <a:gd name="connsiteX492" fmla="*/ 3127630 w 3859699"/>
              <a:gd name="connsiteY492" fmla="*/ 1053752 h 3357396"/>
              <a:gd name="connsiteX493" fmla="*/ 3045780 w 3859699"/>
              <a:gd name="connsiteY493" fmla="*/ 1218481 h 3357396"/>
              <a:gd name="connsiteX494" fmla="*/ 3044648 w 3859699"/>
              <a:gd name="connsiteY494" fmla="*/ 1221055 h 3357396"/>
              <a:gd name="connsiteX495" fmla="*/ 2962797 w 3859699"/>
              <a:gd name="connsiteY495" fmla="*/ 1362518 h 3357396"/>
              <a:gd name="connsiteX496" fmla="*/ 3138647 w 3859699"/>
              <a:gd name="connsiteY496" fmla="*/ 592920 h 3357396"/>
              <a:gd name="connsiteX497" fmla="*/ 3131851 w 3859699"/>
              <a:gd name="connsiteY497" fmla="*/ 584477 h 3357396"/>
              <a:gd name="connsiteX498" fmla="*/ 3122688 w 3859699"/>
              <a:gd name="connsiteY498" fmla="*/ 590139 h 3357396"/>
              <a:gd name="connsiteX499" fmla="*/ 3064312 w 3859699"/>
              <a:gd name="connsiteY499" fmla="*/ 888713 h 3357396"/>
              <a:gd name="connsiteX500" fmla="*/ 2900096 w 3859699"/>
              <a:gd name="connsiteY500" fmla="*/ 1408642 h 3357396"/>
              <a:gd name="connsiteX501" fmla="*/ 3000170 w 3859699"/>
              <a:gd name="connsiteY501" fmla="*/ 578814 h 3357396"/>
              <a:gd name="connsiteX502" fmla="*/ 3000170 w 3859699"/>
              <a:gd name="connsiteY502" fmla="*/ 576035 h 3357396"/>
              <a:gd name="connsiteX503" fmla="*/ 2987198 w 3859699"/>
              <a:gd name="connsiteY503" fmla="*/ 563062 h 3357396"/>
              <a:gd name="connsiteX504" fmla="*/ 2948794 w 3859699"/>
              <a:gd name="connsiteY504" fmla="*/ 812010 h 3357396"/>
              <a:gd name="connsiteX505" fmla="*/ 2877961 w 3859699"/>
              <a:gd name="connsiteY505" fmla="*/ 1278092 h 3357396"/>
              <a:gd name="connsiteX506" fmla="*/ 2831528 w 3859699"/>
              <a:gd name="connsiteY506" fmla="*/ 1118923 h 3357396"/>
              <a:gd name="connsiteX507" fmla="*/ 2827615 w 3859699"/>
              <a:gd name="connsiteY507" fmla="*/ 1113364 h 3357396"/>
              <a:gd name="connsiteX508" fmla="*/ 2821438 w 3859699"/>
              <a:gd name="connsiteY508" fmla="*/ 1042528 h 3357396"/>
              <a:gd name="connsiteX509" fmla="*/ 2789934 w 3859699"/>
              <a:gd name="connsiteY509" fmla="*/ 918981 h 3357396"/>
              <a:gd name="connsiteX510" fmla="*/ 2782726 w 3859699"/>
              <a:gd name="connsiteY510" fmla="*/ 918981 h 3357396"/>
              <a:gd name="connsiteX511" fmla="*/ 2767798 w 3859699"/>
              <a:gd name="connsiteY511" fmla="*/ 923511 h 3357396"/>
              <a:gd name="connsiteX512" fmla="*/ 2767798 w 3859699"/>
              <a:gd name="connsiteY512" fmla="*/ 879343 h 3357396"/>
              <a:gd name="connsiteX513" fmla="*/ 2768622 w 3859699"/>
              <a:gd name="connsiteY513" fmla="*/ 827248 h 3357396"/>
              <a:gd name="connsiteX514" fmla="*/ 2760179 w 3859699"/>
              <a:gd name="connsiteY514" fmla="*/ 821276 h 3357396"/>
              <a:gd name="connsiteX515" fmla="*/ 2732381 w 3859699"/>
              <a:gd name="connsiteY515" fmla="*/ 789256 h 3357396"/>
              <a:gd name="connsiteX516" fmla="*/ 2727439 w 3859699"/>
              <a:gd name="connsiteY516" fmla="*/ 782771 h 3357396"/>
              <a:gd name="connsiteX517" fmla="*/ 2719409 w 3859699"/>
              <a:gd name="connsiteY517" fmla="*/ 783800 h 3357396"/>
              <a:gd name="connsiteX518" fmla="*/ 2690170 w 3859699"/>
              <a:gd name="connsiteY518" fmla="*/ 968606 h 3357396"/>
              <a:gd name="connsiteX519" fmla="*/ 2694700 w 3859699"/>
              <a:gd name="connsiteY519" fmla="*/ 971592 h 3357396"/>
              <a:gd name="connsiteX520" fmla="*/ 2704995 w 3859699"/>
              <a:gd name="connsiteY520" fmla="*/ 972210 h 3357396"/>
              <a:gd name="connsiteX521" fmla="*/ 2677299 w 3859699"/>
              <a:gd name="connsiteY521" fmla="*/ 1084226 h 3357396"/>
              <a:gd name="connsiteX522" fmla="*/ 2658252 w 3859699"/>
              <a:gd name="connsiteY522" fmla="*/ 972107 h 3357396"/>
              <a:gd name="connsiteX523" fmla="*/ 2652899 w 3859699"/>
              <a:gd name="connsiteY523" fmla="*/ 882328 h 3357396"/>
              <a:gd name="connsiteX524" fmla="*/ 2657326 w 3859699"/>
              <a:gd name="connsiteY524" fmla="*/ 877181 h 3357396"/>
              <a:gd name="connsiteX525" fmla="*/ 2654855 w 3859699"/>
              <a:gd name="connsiteY525" fmla="*/ 843205 h 3357396"/>
              <a:gd name="connsiteX526" fmla="*/ 2651251 w 3859699"/>
              <a:gd name="connsiteY526" fmla="*/ 829513 h 3357396"/>
              <a:gd name="connsiteX527" fmla="*/ 2651252 w 3859699"/>
              <a:gd name="connsiteY527" fmla="*/ 824261 h 3357396"/>
              <a:gd name="connsiteX528" fmla="*/ 2643736 w 3859699"/>
              <a:gd name="connsiteY528" fmla="*/ 815922 h 3357396"/>
              <a:gd name="connsiteX529" fmla="*/ 2638588 w 3859699"/>
              <a:gd name="connsiteY529" fmla="*/ 815923 h 3357396"/>
              <a:gd name="connsiteX530" fmla="*/ 2609864 w 3859699"/>
              <a:gd name="connsiteY530" fmla="*/ 831983 h 3357396"/>
              <a:gd name="connsiteX531" fmla="*/ 2625616 w 3859699"/>
              <a:gd name="connsiteY531" fmla="*/ 876358 h 3357396"/>
              <a:gd name="connsiteX532" fmla="*/ 2625616 w 3859699"/>
              <a:gd name="connsiteY532" fmla="*/ 914863 h 3357396"/>
              <a:gd name="connsiteX533" fmla="*/ 2624586 w 3859699"/>
              <a:gd name="connsiteY533" fmla="*/ 966341 h 3357396"/>
              <a:gd name="connsiteX534" fmla="*/ 2611099 w 3859699"/>
              <a:gd name="connsiteY534" fmla="*/ 1028115 h 3357396"/>
              <a:gd name="connsiteX535" fmla="*/ 2581962 w 3859699"/>
              <a:gd name="connsiteY535" fmla="*/ 1072901 h 3357396"/>
              <a:gd name="connsiteX536" fmla="*/ 2576712 w 3859699"/>
              <a:gd name="connsiteY536" fmla="*/ 1076917 h 3357396"/>
              <a:gd name="connsiteX537" fmla="*/ 2554164 w 3859699"/>
              <a:gd name="connsiteY537" fmla="*/ 1204068 h 3357396"/>
              <a:gd name="connsiteX538" fmla="*/ 2534705 w 3859699"/>
              <a:gd name="connsiteY538" fmla="*/ 1315981 h 3357396"/>
              <a:gd name="connsiteX539" fmla="*/ 2370696 w 3859699"/>
              <a:gd name="connsiteY539" fmla="*/ 520747 h 3357396"/>
              <a:gd name="connsiteX540" fmla="*/ 2363900 w 3859699"/>
              <a:gd name="connsiteY540" fmla="*/ 513540 h 3357396"/>
              <a:gd name="connsiteX541" fmla="*/ 2350619 w 3859699"/>
              <a:gd name="connsiteY541" fmla="*/ 517864 h 3357396"/>
              <a:gd name="connsiteX542" fmla="*/ 2382330 w 3859699"/>
              <a:gd name="connsiteY542" fmla="*/ 849177 h 3357396"/>
              <a:gd name="connsiteX543" fmla="*/ 2423512 w 3859699"/>
              <a:gd name="connsiteY543" fmla="*/ 1145382 h 3357396"/>
              <a:gd name="connsiteX544" fmla="*/ 2375535 w 3859699"/>
              <a:gd name="connsiteY544" fmla="*/ 1069092 h 3357396"/>
              <a:gd name="connsiteX545" fmla="*/ 2355973 w 3859699"/>
              <a:gd name="connsiteY545" fmla="*/ 1025232 h 3357396"/>
              <a:gd name="connsiteX546" fmla="*/ 2319116 w 3859699"/>
              <a:gd name="connsiteY546" fmla="*/ 965106 h 3357396"/>
              <a:gd name="connsiteX547" fmla="*/ 2263210 w 3859699"/>
              <a:gd name="connsiteY547" fmla="*/ 733043 h 3357396"/>
              <a:gd name="connsiteX548" fmla="*/ 2241280 w 3859699"/>
              <a:gd name="connsiteY548" fmla="*/ 605789 h 3357396"/>
              <a:gd name="connsiteX549" fmla="*/ 2236235 w 3859699"/>
              <a:gd name="connsiteY549" fmla="*/ 599921 h 3357396"/>
              <a:gd name="connsiteX550" fmla="*/ 2228514 w 3859699"/>
              <a:gd name="connsiteY550" fmla="*/ 600950 h 3357396"/>
              <a:gd name="connsiteX551" fmla="*/ 2234485 w 3859699"/>
              <a:gd name="connsiteY551" fmla="*/ 767430 h 3357396"/>
              <a:gd name="connsiteX552" fmla="*/ 2247766 w 3859699"/>
              <a:gd name="connsiteY552" fmla="*/ 827351 h 3357396"/>
              <a:gd name="connsiteX553" fmla="*/ 2208335 w 3859699"/>
              <a:gd name="connsiteY553" fmla="*/ 734690 h 3357396"/>
              <a:gd name="connsiteX554" fmla="*/ 2124631 w 3859699"/>
              <a:gd name="connsiteY554" fmla="*/ 571710 h 3357396"/>
              <a:gd name="connsiteX555" fmla="*/ 2114335 w 3859699"/>
              <a:gd name="connsiteY555" fmla="*/ 570577 h 3357396"/>
              <a:gd name="connsiteX556" fmla="*/ 2110938 w 3859699"/>
              <a:gd name="connsiteY556" fmla="*/ 580049 h 3357396"/>
              <a:gd name="connsiteX557" fmla="*/ 2437412 w 3859699"/>
              <a:gd name="connsiteY557" fmla="*/ 1329365 h 3357396"/>
              <a:gd name="connsiteX558" fmla="*/ 2543046 w 3859699"/>
              <a:gd name="connsiteY558" fmla="*/ 1546911 h 3357396"/>
              <a:gd name="connsiteX559" fmla="*/ 2371417 w 3859699"/>
              <a:gd name="connsiteY559" fmla="*/ 1295698 h 3357396"/>
              <a:gd name="connsiteX560" fmla="*/ 2280198 w 3859699"/>
              <a:gd name="connsiteY560" fmla="*/ 1172151 h 3357396"/>
              <a:gd name="connsiteX561" fmla="*/ 2269903 w 3859699"/>
              <a:gd name="connsiteY561" fmla="*/ 1190683 h 3357396"/>
              <a:gd name="connsiteX562" fmla="*/ 2270520 w 3859699"/>
              <a:gd name="connsiteY562" fmla="*/ 1194080 h 3357396"/>
              <a:gd name="connsiteX563" fmla="*/ 2354223 w 3859699"/>
              <a:gd name="connsiteY563" fmla="*/ 1355515 h 3357396"/>
              <a:gd name="connsiteX564" fmla="*/ 2396641 w 3859699"/>
              <a:gd name="connsiteY564" fmla="*/ 1431498 h 3357396"/>
              <a:gd name="connsiteX565" fmla="*/ 2224498 w 3859699"/>
              <a:gd name="connsiteY565" fmla="*/ 1229806 h 3357396"/>
              <a:gd name="connsiteX566" fmla="*/ 2148723 w 3859699"/>
              <a:gd name="connsiteY566" fmla="*/ 1122527 h 3357396"/>
              <a:gd name="connsiteX567" fmla="*/ 2142031 w 3859699"/>
              <a:gd name="connsiteY567" fmla="*/ 1119541 h 3357396"/>
              <a:gd name="connsiteX568" fmla="*/ 2135751 w 3859699"/>
              <a:gd name="connsiteY568" fmla="*/ 1123041 h 3357396"/>
              <a:gd name="connsiteX569" fmla="*/ 2214512 w 3859699"/>
              <a:gd name="connsiteY569" fmla="*/ 1294153 h 3357396"/>
              <a:gd name="connsiteX570" fmla="*/ 2093436 w 3859699"/>
              <a:gd name="connsiteY570" fmla="*/ 1162164 h 3357396"/>
              <a:gd name="connsiteX571" fmla="*/ 1972256 w 3859699"/>
              <a:gd name="connsiteY571" fmla="*/ 987139 h 3357396"/>
              <a:gd name="connsiteX572" fmla="*/ 1965359 w 3859699"/>
              <a:gd name="connsiteY572" fmla="*/ 980859 h 3357396"/>
              <a:gd name="connsiteX573" fmla="*/ 1957122 w 3859699"/>
              <a:gd name="connsiteY573" fmla="*/ 985080 h 3357396"/>
              <a:gd name="connsiteX574" fmla="*/ 2129985 w 3859699"/>
              <a:gd name="connsiteY574" fmla="*/ 1257707 h 3357396"/>
              <a:gd name="connsiteX575" fmla="*/ 2261254 w 3859699"/>
              <a:gd name="connsiteY575" fmla="*/ 1428100 h 3357396"/>
              <a:gd name="connsiteX576" fmla="*/ 2254974 w 3859699"/>
              <a:gd name="connsiteY576" fmla="*/ 1435616 h 3357396"/>
              <a:gd name="connsiteX577" fmla="*/ 2023528 w 3859699"/>
              <a:gd name="connsiteY577" fmla="*/ 1246588 h 3357396"/>
              <a:gd name="connsiteX578" fmla="*/ 1858799 w 3859699"/>
              <a:gd name="connsiteY578" fmla="*/ 1105126 h 3357396"/>
              <a:gd name="connsiteX579" fmla="*/ 1848502 w 3859699"/>
              <a:gd name="connsiteY579" fmla="*/ 1105744 h 3357396"/>
              <a:gd name="connsiteX580" fmla="*/ 1846444 w 3859699"/>
              <a:gd name="connsiteY580" fmla="*/ 1115421 h 3357396"/>
              <a:gd name="connsiteX581" fmla="*/ 2055239 w 3859699"/>
              <a:gd name="connsiteY581" fmla="*/ 1314334 h 3357396"/>
              <a:gd name="connsiteX582" fmla="*/ 2219350 w 3859699"/>
              <a:gd name="connsiteY582" fmla="*/ 1461046 h 3357396"/>
              <a:gd name="connsiteX583" fmla="*/ 2204216 w 3859699"/>
              <a:gd name="connsiteY583" fmla="*/ 1607861 h 3357396"/>
              <a:gd name="connsiteX584" fmla="*/ 2196700 w 3859699"/>
              <a:gd name="connsiteY584" fmla="*/ 1646161 h 3357396"/>
              <a:gd name="connsiteX585" fmla="*/ 2195671 w 3859699"/>
              <a:gd name="connsiteY585" fmla="*/ 1694653 h 3357396"/>
              <a:gd name="connsiteX586" fmla="*/ 2193405 w 3859699"/>
              <a:gd name="connsiteY586" fmla="*/ 1778769 h 3357396"/>
              <a:gd name="connsiteX587" fmla="*/ 1978330 w 3859699"/>
              <a:gd name="connsiteY587" fmla="*/ 1739440 h 3357396"/>
              <a:gd name="connsiteX588" fmla="*/ 1942398 w 3859699"/>
              <a:gd name="connsiteY588" fmla="*/ 1613112 h 3357396"/>
              <a:gd name="connsiteX589" fmla="*/ 1938281 w 3859699"/>
              <a:gd name="connsiteY589" fmla="*/ 1606008 h 3357396"/>
              <a:gd name="connsiteX590" fmla="*/ 1930147 w 3859699"/>
              <a:gd name="connsiteY590" fmla="*/ 1606008 h 3357396"/>
              <a:gd name="connsiteX591" fmla="*/ 1906982 w 3859699"/>
              <a:gd name="connsiteY591" fmla="*/ 1678078 h 3357396"/>
              <a:gd name="connsiteX592" fmla="*/ 1801864 w 3859699"/>
              <a:gd name="connsiteY592" fmla="*/ 1623820 h 3357396"/>
              <a:gd name="connsiteX593" fmla="*/ 1792289 w 3859699"/>
              <a:gd name="connsiteY593" fmla="*/ 1629071 h 3357396"/>
              <a:gd name="connsiteX594" fmla="*/ 1915836 w 3859699"/>
              <a:gd name="connsiteY594" fmla="*/ 1702375 h 3357396"/>
              <a:gd name="connsiteX595" fmla="*/ 1915836 w 3859699"/>
              <a:gd name="connsiteY595" fmla="*/ 1707935 h 3357396"/>
              <a:gd name="connsiteX596" fmla="*/ 1841296 w 3859699"/>
              <a:gd name="connsiteY596" fmla="*/ 1679519 h 3357396"/>
              <a:gd name="connsiteX597" fmla="*/ 1878669 w 3859699"/>
              <a:gd name="connsiteY597" fmla="*/ 1712259 h 3357396"/>
              <a:gd name="connsiteX598" fmla="*/ 1832647 w 3859699"/>
              <a:gd name="connsiteY598" fmla="*/ 1696403 h 3357396"/>
              <a:gd name="connsiteX599" fmla="*/ 1796716 w 3859699"/>
              <a:gd name="connsiteY599" fmla="*/ 1697845 h 3357396"/>
              <a:gd name="connsiteX600" fmla="*/ 1739267 w 3859699"/>
              <a:gd name="connsiteY600" fmla="*/ 1690741 h 3357396"/>
              <a:gd name="connsiteX601" fmla="*/ 1681919 w 3859699"/>
              <a:gd name="connsiteY601" fmla="*/ 1690740 h 3357396"/>
              <a:gd name="connsiteX602" fmla="*/ 1666786 w 3859699"/>
              <a:gd name="connsiteY602" fmla="*/ 1654604 h 3357396"/>
              <a:gd name="connsiteX603" fmla="*/ 1665858 w 3859699"/>
              <a:gd name="connsiteY603" fmla="*/ 1653368 h 3357396"/>
              <a:gd name="connsiteX604" fmla="*/ 1677698 w 3859699"/>
              <a:gd name="connsiteY604" fmla="*/ 1617952 h 3357396"/>
              <a:gd name="connsiteX605" fmla="*/ 1633942 w 3859699"/>
              <a:gd name="connsiteY605" fmla="*/ 1576769 h 3357396"/>
              <a:gd name="connsiteX606" fmla="*/ 1630029 w 3859699"/>
              <a:gd name="connsiteY606" fmla="*/ 1573165 h 3357396"/>
              <a:gd name="connsiteX607" fmla="*/ 1655151 w 3859699"/>
              <a:gd name="connsiteY607" fmla="*/ 1583461 h 3357396"/>
              <a:gd name="connsiteX608" fmla="*/ 1686037 w 3859699"/>
              <a:gd name="connsiteY608" fmla="*/ 1627526 h 3357396"/>
              <a:gd name="connsiteX609" fmla="*/ 1690053 w 3859699"/>
              <a:gd name="connsiteY609" fmla="*/ 1633601 h 3357396"/>
              <a:gd name="connsiteX610" fmla="*/ 1697363 w 3859699"/>
              <a:gd name="connsiteY610" fmla="*/ 1633601 h 3357396"/>
              <a:gd name="connsiteX611" fmla="*/ 1720631 w 3859699"/>
              <a:gd name="connsiteY611" fmla="*/ 1636174 h 3357396"/>
              <a:gd name="connsiteX612" fmla="*/ 1751518 w 3859699"/>
              <a:gd name="connsiteY612" fmla="*/ 1673856 h 3357396"/>
              <a:gd name="connsiteX613" fmla="*/ 1760372 w 3859699"/>
              <a:gd name="connsiteY613" fmla="*/ 1680239 h 3357396"/>
              <a:gd name="connsiteX614" fmla="*/ 1767579 w 3859699"/>
              <a:gd name="connsiteY614" fmla="*/ 1672209 h 3357396"/>
              <a:gd name="connsiteX615" fmla="*/ 1828528 w 3859699"/>
              <a:gd name="connsiteY615" fmla="*/ 254193 h 3357396"/>
              <a:gd name="connsiteX616" fmla="*/ 1828529 w 3859699"/>
              <a:gd name="connsiteY616" fmla="*/ 250178 h 3357396"/>
              <a:gd name="connsiteX617" fmla="*/ 1818234 w 3859699"/>
              <a:gd name="connsiteY617" fmla="*/ 243383 h 3357396"/>
              <a:gd name="connsiteX618" fmla="*/ 1720116 w 3859699"/>
              <a:gd name="connsiteY618" fmla="*/ 823644 h 3357396"/>
              <a:gd name="connsiteX619" fmla="*/ 1666682 w 3859699"/>
              <a:gd name="connsiteY619" fmla="*/ 1199434 h 3357396"/>
              <a:gd name="connsiteX620" fmla="*/ 1692318 w 3859699"/>
              <a:gd name="connsiteY620" fmla="*/ 659532 h 3357396"/>
              <a:gd name="connsiteX621" fmla="*/ 1705085 w 3859699"/>
              <a:gd name="connsiteY621" fmla="*/ 36647 h 3357396"/>
              <a:gd name="connsiteX622" fmla="*/ 1695307 w 3859699"/>
              <a:gd name="connsiteY622" fmla="*/ 30589 h 3357396"/>
              <a:gd name="connsiteX623" fmla="*/ 1689127 w 3859699"/>
              <a:gd name="connsiteY623" fmla="*/ 39735 h 3357396"/>
              <a:gd name="connsiteX624" fmla="*/ 1657519 w 3859699"/>
              <a:gd name="connsiteY624" fmla="*/ 463915 h 3357396"/>
              <a:gd name="connsiteX625" fmla="*/ 1626632 w 3859699"/>
              <a:gd name="connsiteY625" fmla="*/ 811496 h 3357396"/>
              <a:gd name="connsiteX626" fmla="*/ 1632192 w 3859699"/>
              <a:gd name="connsiteY626" fmla="*/ 819114 h 3357396"/>
              <a:gd name="connsiteX627" fmla="*/ 1635486 w 3859699"/>
              <a:gd name="connsiteY627" fmla="*/ 819114 h 3357396"/>
              <a:gd name="connsiteX628" fmla="*/ 1630133 w 3859699"/>
              <a:gd name="connsiteY628" fmla="*/ 844957 h 3357396"/>
              <a:gd name="connsiteX629" fmla="*/ 1622823 w 3859699"/>
              <a:gd name="connsiteY629" fmla="*/ 469475 h 3357396"/>
              <a:gd name="connsiteX630" fmla="*/ 1607071 w 3859699"/>
              <a:gd name="connsiteY630" fmla="*/ 55179 h 3357396"/>
              <a:gd name="connsiteX631" fmla="*/ 1598525 w 3859699"/>
              <a:gd name="connsiteY631" fmla="*/ 49311 h 3357396"/>
              <a:gd name="connsiteX632" fmla="*/ 1591113 w 3859699"/>
              <a:gd name="connsiteY632" fmla="*/ 56620 h 3357396"/>
              <a:gd name="connsiteX633" fmla="*/ 1581331 w 3859699"/>
              <a:gd name="connsiteY633" fmla="*/ 331102 h 3357396"/>
              <a:gd name="connsiteX634" fmla="*/ 1578552 w 3859699"/>
              <a:gd name="connsiteY634" fmla="*/ 503142 h 3357396"/>
              <a:gd name="connsiteX635" fmla="*/ 1574433 w 3859699"/>
              <a:gd name="connsiteY635" fmla="*/ 255120 h 3357396"/>
              <a:gd name="connsiteX636" fmla="*/ 1569388 w 3859699"/>
              <a:gd name="connsiteY636" fmla="*/ 7305 h 3357396"/>
              <a:gd name="connsiteX637" fmla="*/ 1560468 w 3859699"/>
              <a:gd name="connsiteY637" fmla="*/ 42 h 3357396"/>
              <a:gd name="connsiteX638" fmla="*/ 1553430 w 3859699"/>
              <a:gd name="connsiteY638" fmla="*/ 6070 h 3357396"/>
              <a:gd name="connsiteX639" fmla="*/ 1510806 w 3859699"/>
              <a:gd name="connsiteY639" fmla="*/ 604554 h 3357396"/>
              <a:gd name="connsiteX640" fmla="*/ 1467977 w 3859699"/>
              <a:gd name="connsiteY640" fmla="*/ 275094 h 3357396"/>
              <a:gd name="connsiteX641" fmla="*/ 1459431 w 3859699"/>
              <a:gd name="connsiteY641" fmla="*/ 268607 h 3357396"/>
              <a:gd name="connsiteX642" fmla="*/ 1451916 w 3859699"/>
              <a:gd name="connsiteY642" fmla="*/ 276329 h 3357396"/>
              <a:gd name="connsiteX643" fmla="*/ 1471272 w 3859699"/>
              <a:gd name="connsiteY643" fmla="*/ 814379 h 3357396"/>
              <a:gd name="connsiteX644" fmla="*/ 1483420 w 3859699"/>
              <a:gd name="connsiteY644" fmla="*/ 898699 h 3357396"/>
              <a:gd name="connsiteX645" fmla="*/ 1474875 w 3859699"/>
              <a:gd name="connsiteY645" fmla="*/ 896949 h 3357396"/>
              <a:gd name="connsiteX646" fmla="*/ 1469624 w 3859699"/>
              <a:gd name="connsiteY646" fmla="*/ 904876 h 3357396"/>
              <a:gd name="connsiteX647" fmla="*/ 1475801 w 3859699"/>
              <a:gd name="connsiteY647" fmla="*/ 1056016 h 3357396"/>
              <a:gd name="connsiteX648" fmla="*/ 1534486 w 3859699"/>
              <a:gd name="connsiteY648" fmla="*/ 1466709 h 3357396"/>
              <a:gd name="connsiteX649" fmla="*/ 1375110 w 3859699"/>
              <a:gd name="connsiteY649" fmla="*/ 1231556 h 3357396"/>
              <a:gd name="connsiteX650" fmla="*/ 1069124 w 3859699"/>
              <a:gd name="connsiteY650" fmla="*/ 524762 h 3357396"/>
              <a:gd name="connsiteX651" fmla="*/ 1057902 w 3859699"/>
              <a:gd name="connsiteY651" fmla="*/ 529499 h 3357396"/>
              <a:gd name="connsiteX652" fmla="*/ 1263815 w 3859699"/>
              <a:gd name="connsiteY652" fmla="*/ 1103376 h 3357396"/>
              <a:gd name="connsiteX653" fmla="*/ 925398 w 3859699"/>
              <a:gd name="connsiteY653" fmla="*/ 342015 h 3357396"/>
              <a:gd name="connsiteX654" fmla="*/ 916853 w 3859699"/>
              <a:gd name="connsiteY654" fmla="*/ 335735 h 3357396"/>
              <a:gd name="connsiteX655" fmla="*/ 895541 w 3859699"/>
              <a:gd name="connsiteY655" fmla="*/ 350251 h 3357396"/>
              <a:gd name="connsiteX656" fmla="*/ 1062329 w 3859699"/>
              <a:gd name="connsiteY656" fmla="*/ 825498 h 3357396"/>
              <a:gd name="connsiteX657" fmla="*/ 1373669 w 3859699"/>
              <a:gd name="connsiteY657" fmla="*/ 1396183 h 3357396"/>
              <a:gd name="connsiteX658" fmla="*/ 511925 w 3859699"/>
              <a:gd name="connsiteY658" fmla="*/ 327807 h 3357396"/>
              <a:gd name="connsiteX659" fmla="*/ 500738 w 3859699"/>
              <a:gd name="connsiteY659" fmla="*/ 325133 h 3357396"/>
              <a:gd name="connsiteX660" fmla="*/ 497204 w 3859699"/>
              <a:gd name="connsiteY660" fmla="*/ 334396 h 3357396"/>
              <a:gd name="connsiteX661" fmla="*/ 1125236 w 3859699"/>
              <a:gd name="connsiteY661" fmla="*/ 1205406 h 3357396"/>
              <a:gd name="connsiteX662" fmla="*/ 1265462 w 3859699"/>
              <a:gd name="connsiteY662" fmla="*/ 1352118 h 3357396"/>
              <a:gd name="connsiteX663" fmla="*/ 296026 w 3859699"/>
              <a:gd name="connsiteY663" fmla="*/ 244207 h 3357396"/>
              <a:gd name="connsiteX664" fmla="*/ 243622 w 3859699"/>
              <a:gd name="connsiteY664" fmla="*/ 168740 h 3357396"/>
              <a:gd name="connsiteX665" fmla="*/ 233327 w 3859699"/>
              <a:gd name="connsiteY665" fmla="*/ 166165 h 33573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Lst>
            <a:rect l="l" t="t" r="r" b="b"/>
            <a:pathLst>
              <a:path w="3859699" h="3357396">
                <a:moveTo>
                  <a:pt x="2669063" y="2093712"/>
                </a:moveTo>
                <a:cubicBezTo>
                  <a:pt x="2686571" y="2096503"/>
                  <a:pt x="2703658" y="2101484"/>
                  <a:pt x="2719923" y="2108537"/>
                </a:cubicBezTo>
                <a:cubicBezTo>
                  <a:pt x="2707362" y="2117763"/>
                  <a:pt x="2694302" y="2126287"/>
                  <a:pt x="2680800" y="2134071"/>
                </a:cubicBezTo>
                <a:lnTo>
                  <a:pt x="2681005" y="2134071"/>
                </a:lnTo>
                <a:cubicBezTo>
                  <a:pt x="2679618" y="2134895"/>
                  <a:pt x="2678507" y="2136114"/>
                  <a:pt x="2677815" y="2137571"/>
                </a:cubicBezTo>
                <a:cubicBezTo>
                  <a:pt x="2565901" y="2370561"/>
                  <a:pt x="2508451" y="2432026"/>
                  <a:pt x="2466445" y="2477326"/>
                </a:cubicBezTo>
                <a:cubicBezTo>
                  <a:pt x="2457385" y="2487004"/>
                  <a:pt x="2448840" y="2496167"/>
                  <a:pt x="2440500" y="2506155"/>
                </a:cubicBezTo>
                <a:cubicBezTo>
                  <a:pt x="2434941" y="2511095"/>
                  <a:pt x="2422998" y="2523657"/>
                  <a:pt x="2392831" y="2555470"/>
                </a:cubicBezTo>
                <a:lnTo>
                  <a:pt x="2363284" y="2586356"/>
                </a:lnTo>
                <a:cubicBezTo>
                  <a:pt x="2385934" y="2547234"/>
                  <a:pt x="2423203" y="2480724"/>
                  <a:pt x="2459753" y="2414318"/>
                </a:cubicBezTo>
                <a:cubicBezTo>
                  <a:pt x="2515040" y="2313832"/>
                  <a:pt x="2533058" y="2280475"/>
                  <a:pt x="2536867" y="2267296"/>
                </a:cubicBezTo>
                <a:cubicBezTo>
                  <a:pt x="2563122" y="2216745"/>
                  <a:pt x="2633029" y="2125217"/>
                  <a:pt x="2669063" y="2093712"/>
                </a:cubicBezTo>
                <a:close/>
                <a:moveTo>
                  <a:pt x="2772328" y="1912818"/>
                </a:moveTo>
                <a:lnTo>
                  <a:pt x="2772530" y="1912892"/>
                </a:lnTo>
                <a:lnTo>
                  <a:pt x="2772534" y="1912818"/>
                </a:lnTo>
                <a:close/>
                <a:moveTo>
                  <a:pt x="2245215" y="1880963"/>
                </a:moveTo>
                <a:cubicBezTo>
                  <a:pt x="2253069" y="1877903"/>
                  <a:pt x="2263158" y="1875342"/>
                  <a:pt x="2276388" y="1873797"/>
                </a:cubicBezTo>
                <a:cubicBezTo>
                  <a:pt x="2345781" y="1875650"/>
                  <a:pt x="2363181" y="1909729"/>
                  <a:pt x="2393347" y="1926202"/>
                </a:cubicBezTo>
                <a:cubicBezTo>
                  <a:pt x="2421951" y="1940258"/>
                  <a:pt x="2452122" y="1950868"/>
                  <a:pt x="2483227" y="1957809"/>
                </a:cubicBezTo>
                <a:cubicBezTo>
                  <a:pt x="2542632" y="1974488"/>
                  <a:pt x="2562504" y="1990446"/>
                  <a:pt x="2601318" y="2019583"/>
                </a:cubicBezTo>
                <a:cubicBezTo>
                  <a:pt x="2593803" y="2022261"/>
                  <a:pt x="2532029" y="2031629"/>
                  <a:pt x="2524410" y="2034203"/>
                </a:cubicBezTo>
                <a:lnTo>
                  <a:pt x="2524410" y="2034099"/>
                </a:lnTo>
                <a:lnTo>
                  <a:pt x="2520086" y="2035644"/>
                </a:lnTo>
                <a:cubicBezTo>
                  <a:pt x="2410643" y="2073018"/>
                  <a:pt x="2259504" y="2115538"/>
                  <a:pt x="2152738" y="2108846"/>
                </a:cubicBezTo>
                <a:cubicBezTo>
                  <a:pt x="2153458" y="2103493"/>
                  <a:pt x="2154488" y="2097109"/>
                  <a:pt x="2155724" y="2089696"/>
                </a:cubicBezTo>
                <a:cubicBezTo>
                  <a:pt x="2156145" y="2088251"/>
                  <a:pt x="2156420" y="2086769"/>
                  <a:pt x="2156548" y="2085270"/>
                </a:cubicBezTo>
                <a:cubicBezTo>
                  <a:pt x="2167565" y="2025246"/>
                  <a:pt x="2194436" y="1916318"/>
                  <a:pt x="2210496" y="1907979"/>
                </a:cubicBezTo>
                <a:cubicBezTo>
                  <a:pt x="2218219" y="1903808"/>
                  <a:pt x="2221654" y="1890141"/>
                  <a:pt x="2245215" y="1880963"/>
                </a:cubicBezTo>
                <a:close/>
                <a:moveTo>
                  <a:pt x="2934484" y="1597669"/>
                </a:moveTo>
                <a:lnTo>
                  <a:pt x="2934690" y="1597669"/>
                </a:lnTo>
                <a:cubicBezTo>
                  <a:pt x="2932940" y="1624643"/>
                  <a:pt x="2916364" y="1685593"/>
                  <a:pt x="2894640" y="1741808"/>
                </a:cubicBezTo>
                <a:cubicBezTo>
                  <a:pt x="2885786" y="1754573"/>
                  <a:pt x="2858606" y="1827570"/>
                  <a:pt x="2847487" y="1880284"/>
                </a:cubicBezTo>
                <a:cubicBezTo>
                  <a:pt x="2845530" y="1768988"/>
                  <a:pt x="2910186" y="1641631"/>
                  <a:pt x="2934484" y="1597669"/>
                </a:cubicBezTo>
                <a:close/>
                <a:moveTo>
                  <a:pt x="1963298" y="1789167"/>
                </a:moveTo>
                <a:cubicBezTo>
                  <a:pt x="2042987" y="1806360"/>
                  <a:pt x="2104658" y="1817789"/>
                  <a:pt x="2158914" y="1835395"/>
                </a:cubicBezTo>
                <a:cubicBezTo>
                  <a:pt x="2178786" y="1832924"/>
                  <a:pt x="2187949" y="1849191"/>
                  <a:pt x="2170961" y="1901596"/>
                </a:cubicBezTo>
                <a:lnTo>
                  <a:pt x="2147487" y="2055515"/>
                </a:lnTo>
                <a:cubicBezTo>
                  <a:pt x="2152429" y="2112449"/>
                  <a:pt x="2142339" y="2079195"/>
                  <a:pt x="2136059" y="2082592"/>
                </a:cubicBezTo>
                <a:lnTo>
                  <a:pt x="2136059" y="2082489"/>
                </a:lnTo>
                <a:cubicBezTo>
                  <a:pt x="2128337" y="2086711"/>
                  <a:pt x="2109909" y="2109979"/>
                  <a:pt x="2101466" y="2103081"/>
                </a:cubicBezTo>
                <a:cubicBezTo>
                  <a:pt x="2065225" y="2007023"/>
                  <a:pt x="1978536" y="1857119"/>
                  <a:pt x="1963298" y="1789167"/>
                </a:cubicBezTo>
                <a:close/>
                <a:moveTo>
                  <a:pt x="2803936" y="1468253"/>
                </a:moveTo>
                <a:cubicBezTo>
                  <a:pt x="2803832" y="1469385"/>
                  <a:pt x="2803832" y="1470724"/>
                  <a:pt x="2803833" y="1471753"/>
                </a:cubicBezTo>
                <a:lnTo>
                  <a:pt x="2805377" y="1469694"/>
                </a:lnTo>
                <a:close/>
                <a:moveTo>
                  <a:pt x="2801053" y="1431703"/>
                </a:moveTo>
                <a:cubicBezTo>
                  <a:pt x="2802906" y="1459707"/>
                  <a:pt x="2811349" y="1467224"/>
                  <a:pt x="2818041" y="1465370"/>
                </a:cubicBezTo>
                <a:cubicBezTo>
                  <a:pt x="2801156" y="1493477"/>
                  <a:pt x="2788184" y="1495330"/>
                  <a:pt x="2801053" y="1431703"/>
                </a:cubicBezTo>
                <a:close/>
                <a:moveTo>
                  <a:pt x="3002126" y="1352736"/>
                </a:moveTo>
                <a:cubicBezTo>
                  <a:pt x="3005421" y="1512420"/>
                  <a:pt x="2780564" y="1684255"/>
                  <a:pt x="2821644" y="1933718"/>
                </a:cubicBezTo>
                <a:cubicBezTo>
                  <a:pt x="2821373" y="2112990"/>
                  <a:pt x="2790678" y="1942276"/>
                  <a:pt x="2777006" y="1914522"/>
                </a:cubicBezTo>
                <a:lnTo>
                  <a:pt x="2772530" y="1912892"/>
                </a:lnTo>
                <a:lnTo>
                  <a:pt x="2771823" y="1925735"/>
                </a:lnTo>
                <a:cubicBezTo>
                  <a:pt x="2775291" y="1961371"/>
                  <a:pt x="2807295" y="2025039"/>
                  <a:pt x="2713335" y="1897477"/>
                </a:cubicBezTo>
                <a:cubicBezTo>
                  <a:pt x="2637662" y="1826540"/>
                  <a:pt x="2394170" y="1614657"/>
                  <a:pt x="2393347" y="1575224"/>
                </a:cubicBezTo>
                <a:cubicBezTo>
                  <a:pt x="2393346" y="1558340"/>
                  <a:pt x="2468093" y="1609611"/>
                  <a:pt x="2550149" y="1660060"/>
                </a:cubicBezTo>
                <a:lnTo>
                  <a:pt x="2548295" y="1657487"/>
                </a:lnTo>
                <a:cubicBezTo>
                  <a:pt x="2645486" y="1715759"/>
                  <a:pt x="2809702" y="2061692"/>
                  <a:pt x="2734337" y="1748705"/>
                </a:cubicBezTo>
                <a:cubicBezTo>
                  <a:pt x="2783654" y="1709068"/>
                  <a:pt x="2695626" y="1744484"/>
                  <a:pt x="2700568" y="1686932"/>
                </a:cubicBezTo>
                <a:cubicBezTo>
                  <a:pt x="2673181" y="1677769"/>
                  <a:pt x="2633028" y="1691874"/>
                  <a:pt x="2555194" y="1586755"/>
                </a:cubicBezTo>
                <a:cubicBezTo>
                  <a:pt x="2581035" y="1590462"/>
                  <a:pt x="2704892" y="1734703"/>
                  <a:pt x="2683476" y="1653676"/>
                </a:cubicBezTo>
                <a:cubicBezTo>
                  <a:pt x="2698920" y="1674268"/>
                  <a:pt x="2708290" y="1706391"/>
                  <a:pt x="2746075" y="1691359"/>
                </a:cubicBezTo>
                <a:cubicBezTo>
                  <a:pt x="2705510" y="1629585"/>
                  <a:pt x="2681521" y="1608273"/>
                  <a:pt x="2681315" y="1518804"/>
                </a:cubicBezTo>
                <a:cubicBezTo>
                  <a:pt x="2690478" y="1502434"/>
                  <a:pt x="2706230" y="1476077"/>
                  <a:pt x="2706230" y="1476077"/>
                </a:cubicBezTo>
                <a:cubicBezTo>
                  <a:pt x="2706662" y="1476475"/>
                  <a:pt x="2707042" y="1476924"/>
                  <a:pt x="2707362" y="1477416"/>
                </a:cubicBezTo>
                <a:cubicBezTo>
                  <a:pt x="2780667" y="1377857"/>
                  <a:pt x="2777477" y="1552162"/>
                  <a:pt x="2786640" y="1636895"/>
                </a:cubicBezTo>
                <a:cubicBezTo>
                  <a:pt x="2810216" y="1586550"/>
                  <a:pt x="2909363" y="1485138"/>
                  <a:pt x="2807230" y="1544235"/>
                </a:cubicBezTo>
                <a:cubicBezTo>
                  <a:pt x="2896082" y="1455074"/>
                  <a:pt x="2854900" y="1578828"/>
                  <a:pt x="2794875" y="1632263"/>
                </a:cubicBezTo>
                <a:cubicBezTo>
                  <a:pt x="2772122" y="1659443"/>
                  <a:pt x="2763989" y="1668708"/>
                  <a:pt x="2756164" y="1691771"/>
                </a:cubicBezTo>
                <a:cubicBezTo>
                  <a:pt x="2771252" y="1683318"/>
                  <a:pt x="2785461" y="1673385"/>
                  <a:pt x="2798582" y="1662119"/>
                </a:cubicBezTo>
                <a:cubicBezTo>
                  <a:pt x="2803936" y="1709891"/>
                  <a:pt x="2849339" y="1638543"/>
                  <a:pt x="2865298" y="1627733"/>
                </a:cubicBezTo>
                <a:cubicBezTo>
                  <a:pt x="2846148" y="1570797"/>
                  <a:pt x="2968253" y="1394434"/>
                  <a:pt x="3002126" y="1352736"/>
                </a:cubicBezTo>
                <a:close/>
                <a:moveTo>
                  <a:pt x="1695510" y="1723996"/>
                </a:moveTo>
                <a:cubicBezTo>
                  <a:pt x="1609129" y="1823349"/>
                  <a:pt x="1164256" y="2129232"/>
                  <a:pt x="1075096" y="2194506"/>
                </a:cubicBezTo>
                <a:cubicBezTo>
                  <a:pt x="982436" y="2262251"/>
                  <a:pt x="886892" y="2332262"/>
                  <a:pt x="797115" y="2390123"/>
                </a:cubicBezTo>
                <a:lnTo>
                  <a:pt x="802673" y="2399697"/>
                </a:lnTo>
                <a:cubicBezTo>
                  <a:pt x="982023" y="2307860"/>
                  <a:pt x="1633531" y="1853103"/>
                  <a:pt x="1710232" y="1728629"/>
                </a:cubicBezTo>
                <a:cubicBezTo>
                  <a:pt x="1705084" y="1728629"/>
                  <a:pt x="1700761" y="1724201"/>
                  <a:pt x="1695510" y="1723996"/>
                </a:cubicBezTo>
                <a:close/>
                <a:moveTo>
                  <a:pt x="2541294" y="1460737"/>
                </a:moveTo>
                <a:cubicBezTo>
                  <a:pt x="2585462" y="1462384"/>
                  <a:pt x="2636940" y="1511598"/>
                  <a:pt x="2655267" y="1557516"/>
                </a:cubicBezTo>
                <a:cubicBezTo>
                  <a:pt x="2659591" y="1568326"/>
                  <a:pt x="2664739" y="1586344"/>
                  <a:pt x="2658047" y="1599213"/>
                </a:cubicBezTo>
                <a:cubicBezTo>
                  <a:pt x="2652946" y="1590876"/>
                  <a:pt x="2646631" y="1583346"/>
                  <a:pt x="2639309" y="1576872"/>
                </a:cubicBezTo>
                <a:cubicBezTo>
                  <a:pt x="2638382" y="1576254"/>
                  <a:pt x="2622528" y="1574194"/>
                  <a:pt x="2622528" y="1574194"/>
                </a:cubicBezTo>
                <a:cubicBezTo>
                  <a:pt x="2616906" y="1562654"/>
                  <a:pt x="2607645" y="1553284"/>
                  <a:pt x="2596171" y="1547529"/>
                </a:cubicBezTo>
                <a:lnTo>
                  <a:pt x="2582992" y="1539498"/>
                </a:lnTo>
                <a:lnTo>
                  <a:pt x="2588140" y="1554016"/>
                </a:lnTo>
                <a:cubicBezTo>
                  <a:pt x="2592463" y="1566370"/>
                  <a:pt x="2624483" y="1583152"/>
                  <a:pt x="2624483" y="1583152"/>
                </a:cubicBezTo>
                <a:cubicBezTo>
                  <a:pt x="2619156" y="1586628"/>
                  <a:pt x="2612468" y="1587282"/>
                  <a:pt x="2606569" y="1584903"/>
                </a:cubicBezTo>
                <a:cubicBezTo>
                  <a:pt x="2576197" y="1573680"/>
                  <a:pt x="2546339" y="1499551"/>
                  <a:pt x="2541294" y="1460840"/>
                </a:cubicBezTo>
                <a:close/>
                <a:moveTo>
                  <a:pt x="2263004" y="1472885"/>
                </a:moveTo>
                <a:cubicBezTo>
                  <a:pt x="2272373" y="1472062"/>
                  <a:pt x="2307069" y="1486992"/>
                  <a:pt x="2408173" y="1662017"/>
                </a:cubicBezTo>
                <a:lnTo>
                  <a:pt x="2410437" y="1664487"/>
                </a:lnTo>
                <a:cubicBezTo>
                  <a:pt x="2459444" y="1705052"/>
                  <a:pt x="2507525" y="1764869"/>
                  <a:pt x="2558488" y="1828085"/>
                </a:cubicBezTo>
                <a:cubicBezTo>
                  <a:pt x="2596951" y="1877631"/>
                  <a:pt x="2637948" y="1925158"/>
                  <a:pt x="2681315" y="1970473"/>
                </a:cubicBezTo>
                <a:cubicBezTo>
                  <a:pt x="2586697" y="1934541"/>
                  <a:pt x="2460988" y="1915906"/>
                  <a:pt x="2384287" y="1873900"/>
                </a:cubicBezTo>
                <a:cubicBezTo>
                  <a:pt x="2380683" y="1871841"/>
                  <a:pt x="2312217" y="1830042"/>
                  <a:pt x="2293891" y="1830041"/>
                </a:cubicBezTo>
                <a:cubicBezTo>
                  <a:pt x="2291170" y="1829987"/>
                  <a:pt x="2288450" y="1830159"/>
                  <a:pt x="2285757" y="1830556"/>
                </a:cubicBezTo>
                <a:cubicBezTo>
                  <a:pt x="2285414" y="1825289"/>
                  <a:pt x="2284233" y="1820110"/>
                  <a:pt x="2282257" y="1815216"/>
                </a:cubicBezTo>
                <a:cubicBezTo>
                  <a:pt x="2281323" y="1812738"/>
                  <a:pt x="2279254" y="1810860"/>
                  <a:pt x="2276698" y="1810171"/>
                </a:cubicBezTo>
                <a:cubicBezTo>
                  <a:pt x="2265269" y="1807288"/>
                  <a:pt x="2256106" y="1805228"/>
                  <a:pt x="2248075" y="1803478"/>
                </a:cubicBezTo>
                <a:cubicBezTo>
                  <a:pt x="2223057" y="1798021"/>
                  <a:pt x="2223057" y="1797301"/>
                  <a:pt x="2223468" y="1792565"/>
                </a:cubicBezTo>
                <a:cubicBezTo>
                  <a:pt x="2223881" y="1787829"/>
                  <a:pt x="2225837" y="1742322"/>
                  <a:pt x="2227278" y="1707009"/>
                </a:cubicBezTo>
                <a:cubicBezTo>
                  <a:pt x="2228307" y="1683843"/>
                  <a:pt x="2229131" y="1664487"/>
                  <a:pt x="2229131" y="1663664"/>
                </a:cubicBezTo>
                <a:cubicBezTo>
                  <a:pt x="2229852" y="1660472"/>
                  <a:pt x="2230470" y="1655118"/>
                  <a:pt x="2231603" y="1645851"/>
                </a:cubicBezTo>
                <a:cubicBezTo>
                  <a:pt x="2247973" y="1510671"/>
                  <a:pt x="2258166" y="1479064"/>
                  <a:pt x="2263004" y="1472885"/>
                </a:cubicBezTo>
                <a:close/>
                <a:moveTo>
                  <a:pt x="2654441" y="1313317"/>
                </a:moveTo>
                <a:cubicBezTo>
                  <a:pt x="2668769" y="1302146"/>
                  <a:pt x="2685780" y="1333419"/>
                  <a:pt x="2723424" y="1392683"/>
                </a:cubicBezTo>
                <a:cubicBezTo>
                  <a:pt x="2723633" y="1404583"/>
                  <a:pt x="2720026" y="1416237"/>
                  <a:pt x="2713128" y="1425937"/>
                </a:cubicBezTo>
                <a:cubicBezTo>
                  <a:pt x="2710952" y="1432938"/>
                  <a:pt x="2704598" y="1437807"/>
                  <a:pt x="2697274" y="1438087"/>
                </a:cubicBezTo>
                <a:cubicBezTo>
                  <a:pt x="2689346" y="1439939"/>
                  <a:pt x="2681314" y="1435513"/>
                  <a:pt x="2675446" y="1420276"/>
                </a:cubicBezTo>
                <a:cubicBezTo>
                  <a:pt x="2676991" y="1425218"/>
                  <a:pt x="2671933" y="1444580"/>
                  <a:pt x="2676387" y="1450651"/>
                </a:cubicBezTo>
                <a:lnTo>
                  <a:pt x="2684546" y="1451260"/>
                </a:lnTo>
                <a:lnTo>
                  <a:pt x="2684610" y="1451162"/>
                </a:lnTo>
                <a:lnTo>
                  <a:pt x="2684609" y="1451265"/>
                </a:lnTo>
                <a:lnTo>
                  <a:pt x="2684546" y="1451260"/>
                </a:lnTo>
                <a:lnTo>
                  <a:pt x="2667146" y="1477957"/>
                </a:lnTo>
                <a:cubicBezTo>
                  <a:pt x="2664765" y="1488149"/>
                  <a:pt x="2666901" y="1499706"/>
                  <a:pt x="2676784" y="1512936"/>
                </a:cubicBezTo>
                <a:cubicBezTo>
                  <a:pt x="2629116" y="1500169"/>
                  <a:pt x="2620776" y="1452089"/>
                  <a:pt x="2620262" y="1411833"/>
                </a:cubicBezTo>
                <a:cubicBezTo>
                  <a:pt x="2621909" y="1404935"/>
                  <a:pt x="2627675" y="1382387"/>
                  <a:pt x="2627675" y="1382387"/>
                </a:cubicBezTo>
                <a:cubicBezTo>
                  <a:pt x="2638215" y="1342003"/>
                  <a:pt x="2645846" y="1320020"/>
                  <a:pt x="2654441" y="1313317"/>
                </a:cubicBezTo>
                <a:close/>
                <a:moveTo>
                  <a:pt x="2300789" y="1402361"/>
                </a:moveTo>
                <a:cubicBezTo>
                  <a:pt x="2361534" y="1434689"/>
                  <a:pt x="2418468" y="1491418"/>
                  <a:pt x="2473550" y="1546396"/>
                </a:cubicBezTo>
                <a:lnTo>
                  <a:pt x="2473550" y="1546294"/>
                </a:lnTo>
                <a:cubicBezTo>
                  <a:pt x="2514285" y="1589082"/>
                  <a:pt x="2558163" y="1628761"/>
                  <a:pt x="2604819" y="1665002"/>
                </a:cubicBezTo>
                <a:cubicBezTo>
                  <a:pt x="2599671" y="1666340"/>
                  <a:pt x="2530175" y="1628864"/>
                  <a:pt x="2528528" y="1629276"/>
                </a:cubicBezTo>
                <a:cubicBezTo>
                  <a:pt x="2510099" y="1604259"/>
                  <a:pt x="2476535" y="1580269"/>
                  <a:pt x="2441118" y="1554942"/>
                </a:cubicBezTo>
                <a:cubicBezTo>
                  <a:pt x="2382640" y="1513039"/>
                  <a:pt x="2316747" y="1465886"/>
                  <a:pt x="2300789" y="1402361"/>
                </a:cubicBezTo>
                <a:close/>
                <a:moveTo>
                  <a:pt x="2768313" y="1246074"/>
                </a:moveTo>
                <a:cubicBezTo>
                  <a:pt x="2801568" y="1276961"/>
                  <a:pt x="2761827" y="1343058"/>
                  <a:pt x="2753281" y="1365709"/>
                </a:cubicBezTo>
                <a:cubicBezTo>
                  <a:pt x="2799199" y="1338322"/>
                  <a:pt x="2832145" y="1268620"/>
                  <a:pt x="2838117" y="1288388"/>
                </a:cubicBezTo>
                <a:cubicBezTo>
                  <a:pt x="2876829" y="1308979"/>
                  <a:pt x="2850266" y="1402361"/>
                  <a:pt x="2825144" y="1452398"/>
                </a:cubicBezTo>
                <a:cubicBezTo>
                  <a:pt x="2824311" y="1445293"/>
                  <a:pt x="2819985" y="1439075"/>
                  <a:pt x="2813613" y="1435822"/>
                </a:cubicBezTo>
                <a:cubicBezTo>
                  <a:pt x="2789111" y="1421099"/>
                  <a:pt x="2837087" y="1373328"/>
                  <a:pt x="2812584" y="1342338"/>
                </a:cubicBezTo>
                <a:cubicBezTo>
                  <a:pt x="2788492" y="1393816"/>
                  <a:pt x="2776549" y="1477313"/>
                  <a:pt x="2729086" y="1381461"/>
                </a:cubicBezTo>
                <a:cubicBezTo>
                  <a:pt x="2725380" y="1374459"/>
                  <a:pt x="2660414" y="1241132"/>
                  <a:pt x="2697067" y="1302905"/>
                </a:cubicBezTo>
                <a:cubicBezTo>
                  <a:pt x="2728367" y="1310215"/>
                  <a:pt x="2727748" y="1388770"/>
                  <a:pt x="2739896" y="1383520"/>
                </a:cubicBezTo>
                <a:lnTo>
                  <a:pt x="2739896" y="1383417"/>
                </a:lnTo>
                <a:cubicBezTo>
                  <a:pt x="2753756" y="1374970"/>
                  <a:pt x="2758328" y="1356999"/>
                  <a:pt x="2750192" y="1342955"/>
                </a:cubicBezTo>
                <a:cubicBezTo>
                  <a:pt x="2778093" y="1318864"/>
                  <a:pt x="2757399" y="1274593"/>
                  <a:pt x="2768313" y="1246074"/>
                </a:cubicBezTo>
                <a:close/>
                <a:moveTo>
                  <a:pt x="2575991" y="1285402"/>
                </a:moveTo>
                <a:cubicBezTo>
                  <a:pt x="2618614" y="1306921"/>
                  <a:pt x="2612642" y="1323909"/>
                  <a:pt x="2604304" y="1347176"/>
                </a:cubicBezTo>
                <a:cubicBezTo>
                  <a:pt x="2598126" y="1364884"/>
                  <a:pt x="2600597" y="1430674"/>
                  <a:pt x="2601937" y="1448794"/>
                </a:cubicBezTo>
                <a:cubicBezTo>
                  <a:pt x="2601937" y="1451883"/>
                  <a:pt x="2602451" y="1455590"/>
                  <a:pt x="2602657" y="1458266"/>
                </a:cubicBezTo>
                <a:lnTo>
                  <a:pt x="2600906" y="1457133"/>
                </a:lnTo>
                <a:cubicBezTo>
                  <a:pt x="2595450" y="1452089"/>
                  <a:pt x="2594832" y="1436542"/>
                  <a:pt x="2594317" y="1423466"/>
                </a:cubicBezTo>
                <a:cubicBezTo>
                  <a:pt x="2595276" y="1411387"/>
                  <a:pt x="2593002" y="1399270"/>
                  <a:pt x="2587728" y="1388358"/>
                </a:cubicBezTo>
                <a:lnTo>
                  <a:pt x="2585257" y="1384961"/>
                </a:lnTo>
                <a:lnTo>
                  <a:pt x="2581346" y="1386506"/>
                </a:lnTo>
                <a:cubicBezTo>
                  <a:pt x="2564460" y="1392889"/>
                  <a:pt x="2566828" y="1407097"/>
                  <a:pt x="2568373" y="1416672"/>
                </a:cubicBezTo>
                <a:cubicBezTo>
                  <a:pt x="2569917" y="1426246"/>
                  <a:pt x="2570945" y="1432424"/>
                  <a:pt x="2558077" y="1434586"/>
                </a:cubicBezTo>
                <a:lnTo>
                  <a:pt x="2554782" y="1436440"/>
                </a:lnTo>
                <a:cubicBezTo>
                  <a:pt x="2553546" y="1435513"/>
                  <a:pt x="2544487" y="1423879"/>
                  <a:pt x="2544487" y="1423879"/>
                </a:cubicBezTo>
                <a:cubicBezTo>
                  <a:pt x="2544487" y="1423879"/>
                  <a:pt x="2556944" y="1432424"/>
                  <a:pt x="2557768" y="1432116"/>
                </a:cubicBezTo>
                <a:lnTo>
                  <a:pt x="2557768" y="1432012"/>
                </a:lnTo>
                <a:cubicBezTo>
                  <a:pt x="2564356" y="1429747"/>
                  <a:pt x="2563430" y="1423879"/>
                  <a:pt x="2557767" y="1390830"/>
                </a:cubicBezTo>
                <a:cubicBezTo>
                  <a:pt x="2557174" y="1379740"/>
                  <a:pt x="2557450" y="1368621"/>
                  <a:pt x="2558591" y="1357574"/>
                </a:cubicBezTo>
                <a:cubicBezTo>
                  <a:pt x="2563430" y="1341205"/>
                  <a:pt x="2569608" y="1320819"/>
                  <a:pt x="2562607" y="1308362"/>
                </a:cubicBezTo>
                <a:cubicBezTo>
                  <a:pt x="2560959" y="1305479"/>
                  <a:pt x="2571770" y="1292198"/>
                  <a:pt x="2573932" y="1288388"/>
                </a:cubicBezTo>
                <a:cubicBezTo>
                  <a:pt x="2574552" y="1287349"/>
                  <a:pt x="2575240" y="1286352"/>
                  <a:pt x="2575991" y="1285402"/>
                </a:cubicBezTo>
                <a:close/>
                <a:moveTo>
                  <a:pt x="2241795" y="1342749"/>
                </a:moveTo>
                <a:cubicBezTo>
                  <a:pt x="2287405" y="1413377"/>
                  <a:pt x="2332809" y="1491829"/>
                  <a:pt x="2375638" y="1566782"/>
                </a:cubicBezTo>
                <a:cubicBezTo>
                  <a:pt x="2321276" y="1498414"/>
                  <a:pt x="2276267" y="1423108"/>
                  <a:pt x="2241795" y="1342852"/>
                </a:cubicBezTo>
                <a:close/>
                <a:moveTo>
                  <a:pt x="2805776" y="1148029"/>
                </a:moveTo>
                <a:cubicBezTo>
                  <a:pt x="2807314" y="1147647"/>
                  <a:pt x="2807926" y="1147956"/>
                  <a:pt x="2807952" y="1147956"/>
                </a:cubicBezTo>
                <a:lnTo>
                  <a:pt x="2807952" y="1147853"/>
                </a:lnTo>
                <a:cubicBezTo>
                  <a:pt x="2838838" y="1169782"/>
                  <a:pt x="2746795" y="1270371"/>
                  <a:pt x="2757709" y="1197067"/>
                </a:cubicBezTo>
                <a:cubicBezTo>
                  <a:pt x="2788208" y="1156528"/>
                  <a:pt x="2801163" y="1149172"/>
                  <a:pt x="2805776" y="1148029"/>
                </a:cubicBezTo>
                <a:close/>
                <a:moveTo>
                  <a:pt x="1665749" y="1414840"/>
                </a:moveTo>
                <a:cubicBezTo>
                  <a:pt x="1670517" y="1413011"/>
                  <a:pt x="1669204" y="1480634"/>
                  <a:pt x="1669976" y="1494919"/>
                </a:cubicBezTo>
                <a:cubicBezTo>
                  <a:pt x="1670366" y="1512182"/>
                  <a:pt x="1673853" y="1529234"/>
                  <a:pt x="1680272" y="1545264"/>
                </a:cubicBezTo>
                <a:cubicBezTo>
                  <a:pt x="1668433" y="1552472"/>
                  <a:pt x="1654224" y="1557928"/>
                  <a:pt x="1645988" y="1549074"/>
                </a:cubicBezTo>
                <a:cubicBezTo>
                  <a:pt x="1630338" y="1532909"/>
                  <a:pt x="1645576" y="1527041"/>
                  <a:pt x="1658652" y="1444471"/>
                </a:cubicBezTo>
                <a:lnTo>
                  <a:pt x="1658652" y="1444367"/>
                </a:lnTo>
                <a:cubicBezTo>
                  <a:pt x="1661895" y="1423776"/>
                  <a:pt x="1664160" y="1415449"/>
                  <a:pt x="1665749" y="1414840"/>
                </a:cubicBezTo>
                <a:close/>
                <a:moveTo>
                  <a:pt x="2598950" y="1100802"/>
                </a:moveTo>
                <a:cubicBezTo>
                  <a:pt x="2609245" y="1106053"/>
                  <a:pt x="2616144" y="1123453"/>
                  <a:pt x="2624071" y="1146103"/>
                </a:cubicBezTo>
                <a:cubicBezTo>
                  <a:pt x="2626749" y="1153927"/>
                  <a:pt x="2629425" y="1161547"/>
                  <a:pt x="2632823" y="1169165"/>
                </a:cubicBezTo>
                <a:cubicBezTo>
                  <a:pt x="2639309" y="1180078"/>
                  <a:pt x="2648780" y="1193463"/>
                  <a:pt x="2655988" y="1194903"/>
                </a:cubicBezTo>
                <a:cubicBezTo>
                  <a:pt x="2659371" y="1196175"/>
                  <a:pt x="2663145" y="1195873"/>
                  <a:pt x="2666284" y="1194080"/>
                </a:cubicBezTo>
                <a:cubicBezTo>
                  <a:pt x="2676579" y="1188418"/>
                  <a:pt x="2683683" y="1166694"/>
                  <a:pt x="2687492" y="1151148"/>
                </a:cubicBezTo>
                <a:cubicBezTo>
                  <a:pt x="2715291" y="1176269"/>
                  <a:pt x="2719718" y="1207774"/>
                  <a:pt x="2716835" y="1245455"/>
                </a:cubicBezTo>
                <a:cubicBezTo>
                  <a:pt x="2714539" y="1241125"/>
                  <a:pt x="2711887" y="1236993"/>
                  <a:pt x="2708907" y="1233101"/>
                </a:cubicBezTo>
                <a:cubicBezTo>
                  <a:pt x="2706203" y="1229514"/>
                  <a:pt x="2701103" y="1228800"/>
                  <a:pt x="2697517" y="1231504"/>
                </a:cubicBezTo>
                <a:cubicBezTo>
                  <a:pt x="2695378" y="1233117"/>
                  <a:pt x="2694171" y="1235677"/>
                  <a:pt x="2694287" y="1238352"/>
                </a:cubicBezTo>
                <a:cubicBezTo>
                  <a:pt x="2695373" y="1245412"/>
                  <a:pt x="2692234" y="1252457"/>
                  <a:pt x="2686256" y="1256370"/>
                </a:cubicBezTo>
                <a:cubicBezTo>
                  <a:pt x="2680541" y="1258908"/>
                  <a:pt x="2673880" y="1257991"/>
                  <a:pt x="2669063" y="1254001"/>
                </a:cubicBezTo>
                <a:cubicBezTo>
                  <a:pt x="2665472" y="1251303"/>
                  <a:pt x="2660372" y="1252027"/>
                  <a:pt x="2657674" y="1255618"/>
                </a:cubicBezTo>
                <a:cubicBezTo>
                  <a:pt x="2655979" y="1257874"/>
                  <a:pt x="2655575" y="1260847"/>
                  <a:pt x="2656605" y="1263473"/>
                </a:cubicBezTo>
                <a:cubicBezTo>
                  <a:pt x="2657119" y="1264811"/>
                  <a:pt x="2657429" y="1265738"/>
                  <a:pt x="2657635" y="1266459"/>
                </a:cubicBezTo>
                <a:cubicBezTo>
                  <a:pt x="2656741" y="1267026"/>
                  <a:pt x="2655997" y="1267803"/>
                  <a:pt x="2655473" y="1268724"/>
                </a:cubicBezTo>
                <a:cubicBezTo>
                  <a:pt x="2640132" y="1292198"/>
                  <a:pt x="2631484" y="1294669"/>
                  <a:pt x="2629322" y="1293536"/>
                </a:cubicBezTo>
                <a:cubicBezTo>
                  <a:pt x="2619748" y="1288697"/>
                  <a:pt x="2616041" y="1242675"/>
                  <a:pt x="2628704" y="1210142"/>
                </a:cubicBezTo>
                <a:cubicBezTo>
                  <a:pt x="2630164" y="1206107"/>
                  <a:pt x="2628283" y="1201628"/>
                  <a:pt x="2624381" y="1199846"/>
                </a:cubicBezTo>
                <a:cubicBezTo>
                  <a:pt x="2623336" y="1199403"/>
                  <a:pt x="2622218" y="1199157"/>
                  <a:pt x="2621085" y="1199126"/>
                </a:cubicBezTo>
                <a:cubicBezTo>
                  <a:pt x="2618044" y="1199138"/>
                  <a:pt x="2615264" y="1200846"/>
                  <a:pt x="2613878" y="1203552"/>
                </a:cubicBezTo>
                <a:cubicBezTo>
                  <a:pt x="2609636" y="1210946"/>
                  <a:pt x="2604596" y="1217850"/>
                  <a:pt x="2598847" y="1224143"/>
                </a:cubicBezTo>
                <a:cubicBezTo>
                  <a:pt x="2597303" y="1225997"/>
                  <a:pt x="2595758" y="1227747"/>
                  <a:pt x="2594419" y="1229497"/>
                </a:cubicBezTo>
                <a:cubicBezTo>
                  <a:pt x="2581654" y="1210553"/>
                  <a:pt x="2587007" y="1183784"/>
                  <a:pt x="2592670" y="1155780"/>
                </a:cubicBezTo>
                <a:lnTo>
                  <a:pt x="2592670" y="1155678"/>
                </a:lnTo>
                <a:cubicBezTo>
                  <a:pt x="2597154" y="1137739"/>
                  <a:pt x="2599264" y="1119290"/>
                  <a:pt x="2598950" y="1100802"/>
                </a:cubicBezTo>
                <a:close/>
                <a:moveTo>
                  <a:pt x="2393346" y="1158355"/>
                </a:moveTo>
                <a:cubicBezTo>
                  <a:pt x="2394922" y="1159461"/>
                  <a:pt x="2396777" y="1160103"/>
                  <a:pt x="2398700" y="1160208"/>
                </a:cubicBezTo>
                <a:lnTo>
                  <a:pt x="2423822" y="1172048"/>
                </a:lnTo>
                <a:lnTo>
                  <a:pt x="2467578" y="1259664"/>
                </a:lnTo>
                <a:cubicBezTo>
                  <a:pt x="2467578" y="1259664"/>
                  <a:pt x="2520086" y="1426041"/>
                  <a:pt x="2534191" y="1430364"/>
                </a:cubicBezTo>
                <a:cubicBezTo>
                  <a:pt x="2533881" y="1432630"/>
                  <a:pt x="2533264" y="1434483"/>
                  <a:pt x="2532750" y="1436337"/>
                </a:cubicBezTo>
                <a:lnTo>
                  <a:pt x="2532750" y="1436233"/>
                </a:lnTo>
                <a:cubicBezTo>
                  <a:pt x="2530689" y="1444367"/>
                  <a:pt x="2529867" y="1446529"/>
                  <a:pt x="2524512" y="1445602"/>
                </a:cubicBezTo>
                <a:cubicBezTo>
                  <a:pt x="2514217" y="1423982"/>
                  <a:pt x="2396229" y="1211171"/>
                  <a:pt x="2393346" y="1158355"/>
                </a:cubicBezTo>
                <a:close/>
                <a:moveTo>
                  <a:pt x="2769136" y="957385"/>
                </a:moveTo>
                <a:cubicBezTo>
                  <a:pt x="2812894" y="976122"/>
                  <a:pt x="2801258" y="1052412"/>
                  <a:pt x="2776137" y="1087006"/>
                </a:cubicBezTo>
                <a:cubicBezTo>
                  <a:pt x="2777579" y="1092566"/>
                  <a:pt x="2776137" y="1097301"/>
                  <a:pt x="2767592" y="1099670"/>
                </a:cubicBezTo>
                <a:cubicBezTo>
                  <a:pt x="2766340" y="1100347"/>
                  <a:pt x="2764830" y="1100347"/>
                  <a:pt x="2763577" y="1099670"/>
                </a:cubicBezTo>
                <a:cubicBezTo>
                  <a:pt x="2760592" y="1101728"/>
                  <a:pt x="2772328" y="1117687"/>
                  <a:pt x="2769136" y="1118304"/>
                </a:cubicBezTo>
                <a:cubicBezTo>
                  <a:pt x="2786125" y="1132718"/>
                  <a:pt x="2761518" y="1154751"/>
                  <a:pt x="2744015" y="1168960"/>
                </a:cubicBezTo>
                <a:cubicBezTo>
                  <a:pt x="2754311" y="1137557"/>
                  <a:pt x="2729705" y="983947"/>
                  <a:pt x="2769136" y="957487"/>
                </a:cubicBezTo>
                <a:close/>
                <a:moveTo>
                  <a:pt x="808131" y="1516642"/>
                </a:moveTo>
                <a:cubicBezTo>
                  <a:pt x="822853" y="1510465"/>
                  <a:pt x="1433692" y="1524261"/>
                  <a:pt x="1494745" y="1557825"/>
                </a:cubicBezTo>
                <a:cubicBezTo>
                  <a:pt x="1477242" y="1570076"/>
                  <a:pt x="1419896" y="1570180"/>
                  <a:pt x="1384274" y="1570076"/>
                </a:cubicBezTo>
                <a:cubicBezTo>
                  <a:pt x="1369139" y="1570076"/>
                  <a:pt x="1343606" y="1570694"/>
                  <a:pt x="1343606" y="1570694"/>
                </a:cubicBezTo>
                <a:cubicBezTo>
                  <a:pt x="1298510" y="1567812"/>
                  <a:pt x="1252695" y="1564414"/>
                  <a:pt x="1207395" y="1561119"/>
                </a:cubicBezTo>
                <a:cubicBezTo>
                  <a:pt x="1128531" y="1555250"/>
                  <a:pt x="1054196" y="1549794"/>
                  <a:pt x="985010" y="1546499"/>
                </a:cubicBezTo>
                <a:lnTo>
                  <a:pt x="985009" y="1548558"/>
                </a:lnTo>
                <a:cubicBezTo>
                  <a:pt x="982024" y="1539705"/>
                  <a:pt x="967713" y="1537131"/>
                  <a:pt x="954843" y="1534866"/>
                </a:cubicBezTo>
                <a:close/>
                <a:moveTo>
                  <a:pt x="1627147" y="1234645"/>
                </a:moveTo>
                <a:cubicBezTo>
                  <a:pt x="1657416" y="1300537"/>
                  <a:pt x="1656386" y="1423775"/>
                  <a:pt x="1613763" y="1488638"/>
                </a:cubicBezTo>
                <a:cubicBezTo>
                  <a:pt x="1612115" y="1439734"/>
                  <a:pt x="1621073" y="1286638"/>
                  <a:pt x="1627147" y="1234748"/>
                </a:cubicBezTo>
                <a:close/>
                <a:moveTo>
                  <a:pt x="1735730" y="943844"/>
                </a:moveTo>
                <a:cubicBezTo>
                  <a:pt x="1737774" y="944054"/>
                  <a:pt x="1739662" y="945029"/>
                  <a:pt x="1741017" y="946573"/>
                </a:cubicBezTo>
                <a:cubicBezTo>
                  <a:pt x="1744928" y="951103"/>
                  <a:pt x="1753164" y="960473"/>
                  <a:pt x="1743692" y="1404112"/>
                </a:cubicBezTo>
                <a:lnTo>
                  <a:pt x="1743693" y="1413789"/>
                </a:lnTo>
                <a:cubicBezTo>
                  <a:pt x="1745444" y="1485858"/>
                  <a:pt x="1747194" y="1560193"/>
                  <a:pt x="1745444" y="1582637"/>
                </a:cubicBezTo>
                <a:cubicBezTo>
                  <a:pt x="1745228" y="1585544"/>
                  <a:pt x="1743455" y="1588105"/>
                  <a:pt x="1740810" y="1589329"/>
                </a:cubicBezTo>
                <a:cubicBezTo>
                  <a:pt x="1739718" y="1589856"/>
                  <a:pt x="1738522" y="1590136"/>
                  <a:pt x="1737310" y="1590153"/>
                </a:cubicBezTo>
                <a:cubicBezTo>
                  <a:pt x="1735658" y="1590136"/>
                  <a:pt x="1734047" y="1589635"/>
                  <a:pt x="1732676" y="1588712"/>
                </a:cubicBezTo>
                <a:cubicBezTo>
                  <a:pt x="1659269" y="1538365"/>
                  <a:pt x="1682023" y="1396699"/>
                  <a:pt x="1698702" y="1293330"/>
                </a:cubicBezTo>
                <a:lnTo>
                  <a:pt x="1698701" y="1293227"/>
                </a:lnTo>
                <a:cubicBezTo>
                  <a:pt x="1701070" y="1278401"/>
                  <a:pt x="1711777" y="1141676"/>
                  <a:pt x="1718778" y="1051281"/>
                </a:cubicBezTo>
                <a:cubicBezTo>
                  <a:pt x="1722794" y="998979"/>
                  <a:pt x="1726088" y="957693"/>
                  <a:pt x="1726808" y="951103"/>
                </a:cubicBezTo>
                <a:cubicBezTo>
                  <a:pt x="1727267" y="946635"/>
                  <a:pt x="1731262" y="943385"/>
                  <a:pt x="1735730" y="943844"/>
                </a:cubicBezTo>
                <a:close/>
                <a:moveTo>
                  <a:pt x="1594716" y="939264"/>
                </a:moveTo>
                <a:cubicBezTo>
                  <a:pt x="1617881" y="1113569"/>
                  <a:pt x="1618705" y="1251221"/>
                  <a:pt x="1597290" y="1349956"/>
                </a:cubicBezTo>
                <a:lnTo>
                  <a:pt x="1597290" y="1349853"/>
                </a:lnTo>
                <a:cubicBezTo>
                  <a:pt x="1597805" y="1302184"/>
                  <a:pt x="1595540" y="1250809"/>
                  <a:pt x="1593069" y="1197272"/>
                </a:cubicBezTo>
                <a:cubicBezTo>
                  <a:pt x="1589054" y="1107906"/>
                  <a:pt x="1584935" y="1015760"/>
                  <a:pt x="1594716" y="939264"/>
                </a:cubicBezTo>
                <a:close/>
                <a:moveTo>
                  <a:pt x="1513792" y="661283"/>
                </a:moveTo>
                <a:cubicBezTo>
                  <a:pt x="1517704" y="707510"/>
                  <a:pt x="1523059" y="753119"/>
                  <a:pt x="1529646" y="797597"/>
                </a:cubicBezTo>
                <a:cubicBezTo>
                  <a:pt x="1530256" y="801561"/>
                  <a:pt x="1533667" y="804491"/>
                  <a:pt x="1537678" y="804494"/>
                </a:cubicBezTo>
                <a:cubicBezTo>
                  <a:pt x="1541689" y="804491"/>
                  <a:pt x="1545100" y="801561"/>
                  <a:pt x="1545708" y="797597"/>
                </a:cubicBezTo>
                <a:cubicBezTo>
                  <a:pt x="1546533" y="792036"/>
                  <a:pt x="1547355" y="786374"/>
                  <a:pt x="1548076" y="780609"/>
                </a:cubicBezTo>
                <a:cubicBezTo>
                  <a:pt x="1547562" y="816746"/>
                  <a:pt x="1546533" y="847221"/>
                  <a:pt x="1545502" y="870490"/>
                </a:cubicBezTo>
                <a:lnTo>
                  <a:pt x="1544267" y="870489"/>
                </a:lnTo>
                <a:cubicBezTo>
                  <a:pt x="1531500" y="877182"/>
                  <a:pt x="1528825" y="913215"/>
                  <a:pt x="1533972" y="1008965"/>
                </a:cubicBezTo>
                <a:cubicBezTo>
                  <a:pt x="1531398" y="966753"/>
                  <a:pt x="1529132" y="923718"/>
                  <a:pt x="1526662" y="880167"/>
                </a:cubicBezTo>
                <a:cubicBezTo>
                  <a:pt x="1522750" y="807274"/>
                  <a:pt x="1518734" y="733557"/>
                  <a:pt x="1513792" y="661283"/>
                </a:cubicBezTo>
                <a:close/>
                <a:moveTo>
                  <a:pt x="1135016" y="705451"/>
                </a:moveTo>
                <a:cubicBezTo>
                  <a:pt x="1172919" y="783162"/>
                  <a:pt x="1206601" y="862864"/>
                  <a:pt x="1235914" y="944206"/>
                </a:cubicBezTo>
                <a:cubicBezTo>
                  <a:pt x="1265976" y="1022761"/>
                  <a:pt x="1296760" y="1103376"/>
                  <a:pt x="1332589" y="1174725"/>
                </a:cubicBezTo>
                <a:cubicBezTo>
                  <a:pt x="1265050" y="1052619"/>
                  <a:pt x="1206982" y="915069"/>
                  <a:pt x="1135016" y="705451"/>
                </a:cubicBezTo>
                <a:close/>
                <a:moveTo>
                  <a:pt x="308176" y="823130"/>
                </a:moveTo>
                <a:cubicBezTo>
                  <a:pt x="391055" y="879446"/>
                  <a:pt x="472906" y="942147"/>
                  <a:pt x="552181" y="1003097"/>
                </a:cubicBezTo>
                <a:cubicBezTo>
                  <a:pt x="693540" y="1111715"/>
                  <a:pt x="839636" y="1223835"/>
                  <a:pt x="998702" y="1305788"/>
                </a:cubicBezTo>
                <a:cubicBezTo>
                  <a:pt x="969463" y="1300640"/>
                  <a:pt x="914999" y="1269960"/>
                  <a:pt x="836443" y="1214261"/>
                </a:cubicBezTo>
                <a:lnTo>
                  <a:pt x="827899" y="1208289"/>
                </a:lnTo>
                <a:lnTo>
                  <a:pt x="764786" y="1166076"/>
                </a:lnTo>
                <a:cubicBezTo>
                  <a:pt x="608087" y="1061474"/>
                  <a:pt x="446548" y="953574"/>
                  <a:pt x="308176" y="823130"/>
                </a:cubicBezTo>
                <a:close/>
                <a:moveTo>
                  <a:pt x="1555284" y="71961"/>
                </a:moveTo>
                <a:cubicBezTo>
                  <a:pt x="1557034" y="126013"/>
                  <a:pt x="1557034" y="189846"/>
                  <a:pt x="1557137" y="256252"/>
                </a:cubicBezTo>
                <a:cubicBezTo>
                  <a:pt x="1557136" y="295376"/>
                  <a:pt x="1557137" y="335014"/>
                  <a:pt x="1557754" y="373211"/>
                </a:cubicBezTo>
                <a:cubicBezTo>
                  <a:pt x="1555970" y="345139"/>
                  <a:pt x="1553773" y="317203"/>
                  <a:pt x="1551166" y="289405"/>
                </a:cubicBezTo>
                <a:cubicBezTo>
                  <a:pt x="1550688" y="285181"/>
                  <a:pt x="1547076" y="282015"/>
                  <a:pt x="1542825" y="282095"/>
                </a:cubicBezTo>
                <a:cubicBezTo>
                  <a:pt x="1538531" y="282201"/>
                  <a:pt x="1535060" y="285627"/>
                  <a:pt x="1534898" y="289919"/>
                </a:cubicBezTo>
                <a:cubicBezTo>
                  <a:pt x="1532839" y="347368"/>
                  <a:pt x="1534897" y="412643"/>
                  <a:pt x="1536957" y="481830"/>
                </a:cubicBezTo>
                <a:cubicBezTo>
                  <a:pt x="1539428" y="566459"/>
                  <a:pt x="1542105" y="653458"/>
                  <a:pt x="1536956" y="728925"/>
                </a:cubicBezTo>
                <a:cubicBezTo>
                  <a:pt x="1511321" y="509422"/>
                  <a:pt x="1518117" y="268195"/>
                  <a:pt x="1555284" y="71961"/>
                </a:cubicBezTo>
                <a:close/>
                <a:moveTo>
                  <a:pt x="693540" y="231441"/>
                </a:moveTo>
                <a:cubicBezTo>
                  <a:pt x="691192" y="232894"/>
                  <a:pt x="689784" y="235476"/>
                  <a:pt x="689834" y="238235"/>
                </a:cubicBezTo>
                <a:lnTo>
                  <a:pt x="689834" y="269122"/>
                </a:lnTo>
                <a:cubicBezTo>
                  <a:pt x="689860" y="270334"/>
                  <a:pt x="690141" y="271527"/>
                  <a:pt x="690658" y="272623"/>
                </a:cubicBezTo>
                <a:lnTo>
                  <a:pt x="721338" y="333469"/>
                </a:lnTo>
                <a:cubicBezTo>
                  <a:pt x="786303" y="579638"/>
                  <a:pt x="896363" y="774328"/>
                  <a:pt x="1034016" y="1003303"/>
                </a:cubicBezTo>
                <a:lnTo>
                  <a:pt x="1051313" y="1031924"/>
                </a:lnTo>
                <a:lnTo>
                  <a:pt x="1053268" y="1034190"/>
                </a:lnTo>
                <a:cubicBezTo>
                  <a:pt x="1094451" y="1070224"/>
                  <a:pt x="1128529" y="1114908"/>
                  <a:pt x="1161578" y="1158458"/>
                </a:cubicBezTo>
                <a:cubicBezTo>
                  <a:pt x="1162505" y="1159694"/>
                  <a:pt x="1254239" y="1279740"/>
                  <a:pt x="1270609" y="1279740"/>
                </a:cubicBezTo>
                <a:cubicBezTo>
                  <a:pt x="1274286" y="1279806"/>
                  <a:pt x="1277527" y="1277334"/>
                  <a:pt x="1278434" y="1273769"/>
                </a:cubicBezTo>
                <a:lnTo>
                  <a:pt x="1281831" y="1261620"/>
                </a:lnTo>
                <a:cubicBezTo>
                  <a:pt x="1282343" y="1260048"/>
                  <a:pt x="1282343" y="1258353"/>
                  <a:pt x="1281831" y="1256781"/>
                </a:cubicBezTo>
                <a:cubicBezTo>
                  <a:pt x="1260949" y="1216925"/>
                  <a:pt x="1236846" y="1178843"/>
                  <a:pt x="1209762" y="1142912"/>
                </a:cubicBezTo>
                <a:cubicBezTo>
                  <a:pt x="1194801" y="1125925"/>
                  <a:pt x="1181299" y="1107706"/>
                  <a:pt x="1169403" y="1088448"/>
                </a:cubicBezTo>
                <a:cubicBezTo>
                  <a:pt x="1077978" y="971799"/>
                  <a:pt x="1004673" y="845471"/>
                  <a:pt x="926530" y="711629"/>
                </a:cubicBezTo>
                <a:cubicBezTo>
                  <a:pt x="915411" y="692684"/>
                  <a:pt x="904394" y="673534"/>
                  <a:pt x="893173" y="654487"/>
                </a:cubicBezTo>
                <a:cubicBezTo>
                  <a:pt x="846327" y="574491"/>
                  <a:pt x="804012" y="463915"/>
                  <a:pt x="769625" y="374961"/>
                </a:cubicBezTo>
                <a:cubicBezTo>
                  <a:pt x="733076" y="279521"/>
                  <a:pt x="716293" y="237103"/>
                  <a:pt x="701262" y="230822"/>
                </a:cubicBezTo>
                <a:cubicBezTo>
                  <a:pt x="698756" y="229671"/>
                  <a:pt x="695832" y="229906"/>
                  <a:pt x="693540" y="231441"/>
                </a:cubicBezTo>
                <a:close/>
                <a:moveTo>
                  <a:pt x="233327" y="166165"/>
                </a:moveTo>
                <a:cubicBezTo>
                  <a:pt x="229505" y="168022"/>
                  <a:pt x="227754" y="172508"/>
                  <a:pt x="229311" y="176461"/>
                </a:cubicBezTo>
                <a:cubicBezTo>
                  <a:pt x="343387" y="500155"/>
                  <a:pt x="595835" y="775975"/>
                  <a:pt x="840047" y="1042735"/>
                </a:cubicBezTo>
                <a:lnTo>
                  <a:pt x="870934" y="1075886"/>
                </a:lnTo>
                <a:cubicBezTo>
                  <a:pt x="696938" y="917746"/>
                  <a:pt x="548475" y="720482"/>
                  <a:pt x="404130" y="528880"/>
                </a:cubicBezTo>
                <a:cubicBezTo>
                  <a:pt x="348122" y="454547"/>
                  <a:pt x="290261" y="377741"/>
                  <a:pt x="232503" y="305466"/>
                </a:cubicBezTo>
                <a:cubicBezTo>
                  <a:pt x="229669" y="301980"/>
                  <a:pt x="224546" y="301452"/>
                  <a:pt x="221060" y="304286"/>
                </a:cubicBezTo>
                <a:cubicBezTo>
                  <a:pt x="218176" y="306631"/>
                  <a:pt x="217248" y="310636"/>
                  <a:pt x="218809" y="314011"/>
                </a:cubicBezTo>
                <a:cubicBezTo>
                  <a:pt x="398880" y="697420"/>
                  <a:pt x="707337" y="1058591"/>
                  <a:pt x="1074890" y="1319481"/>
                </a:cubicBezTo>
                <a:cubicBezTo>
                  <a:pt x="711661" y="1122115"/>
                  <a:pt x="428017" y="767636"/>
                  <a:pt x="196160" y="477814"/>
                </a:cubicBezTo>
                <a:cubicBezTo>
                  <a:pt x="156932" y="428807"/>
                  <a:pt x="119972" y="382580"/>
                  <a:pt x="83525" y="338103"/>
                </a:cubicBezTo>
                <a:cubicBezTo>
                  <a:pt x="81408" y="335536"/>
                  <a:pt x="77942" y="334517"/>
                  <a:pt x="74774" y="335529"/>
                </a:cubicBezTo>
                <a:cubicBezTo>
                  <a:pt x="69818" y="336993"/>
                  <a:pt x="65942" y="340869"/>
                  <a:pt x="64478" y="345825"/>
                </a:cubicBezTo>
                <a:cubicBezTo>
                  <a:pt x="51712" y="387315"/>
                  <a:pt x="211912" y="580359"/>
                  <a:pt x="438415" y="848456"/>
                </a:cubicBezTo>
                <a:cubicBezTo>
                  <a:pt x="467860" y="883359"/>
                  <a:pt x="496380" y="916922"/>
                  <a:pt x="521913" y="947501"/>
                </a:cubicBezTo>
                <a:cubicBezTo>
                  <a:pt x="461168" y="901479"/>
                  <a:pt x="401454" y="851648"/>
                  <a:pt x="343387" y="803362"/>
                </a:cubicBezTo>
                <a:cubicBezTo>
                  <a:pt x="252271" y="727071"/>
                  <a:pt x="158065" y="648310"/>
                  <a:pt x="59331" y="584477"/>
                </a:cubicBezTo>
                <a:cubicBezTo>
                  <a:pt x="56009" y="582371"/>
                  <a:pt x="51650" y="582982"/>
                  <a:pt x="49035" y="585918"/>
                </a:cubicBezTo>
                <a:cubicBezTo>
                  <a:pt x="46586" y="588914"/>
                  <a:pt x="46586" y="593219"/>
                  <a:pt x="49035" y="596214"/>
                </a:cubicBezTo>
                <a:cubicBezTo>
                  <a:pt x="440989" y="1043352"/>
                  <a:pt x="985936" y="1406685"/>
                  <a:pt x="1343606" y="1459811"/>
                </a:cubicBezTo>
                <a:cubicBezTo>
                  <a:pt x="1349062" y="1461355"/>
                  <a:pt x="1352047" y="1465165"/>
                  <a:pt x="1356784" y="1471856"/>
                </a:cubicBezTo>
                <a:lnTo>
                  <a:pt x="1358329" y="1474018"/>
                </a:lnTo>
                <a:cubicBezTo>
                  <a:pt x="1204717" y="1448177"/>
                  <a:pt x="824398" y="1357781"/>
                  <a:pt x="39151" y="853089"/>
                </a:cubicBezTo>
                <a:lnTo>
                  <a:pt x="14853" y="837544"/>
                </a:lnTo>
                <a:cubicBezTo>
                  <a:pt x="12160" y="835796"/>
                  <a:pt x="8692" y="835796"/>
                  <a:pt x="5999" y="837544"/>
                </a:cubicBezTo>
                <a:cubicBezTo>
                  <a:pt x="1505" y="840490"/>
                  <a:pt x="-771" y="845855"/>
                  <a:pt x="234" y="851134"/>
                </a:cubicBezTo>
                <a:cubicBezTo>
                  <a:pt x="10530" y="919908"/>
                  <a:pt x="765404" y="1347176"/>
                  <a:pt x="1236428" y="1489462"/>
                </a:cubicBezTo>
                <a:cubicBezTo>
                  <a:pt x="993966" y="1507376"/>
                  <a:pt x="759741" y="1444779"/>
                  <a:pt x="532826" y="1384035"/>
                </a:cubicBezTo>
                <a:cubicBezTo>
                  <a:pt x="484333" y="1371062"/>
                  <a:pt x="434193" y="1357678"/>
                  <a:pt x="384878" y="1345323"/>
                </a:cubicBezTo>
                <a:cubicBezTo>
                  <a:pt x="382071" y="1344618"/>
                  <a:pt x="379101" y="1345440"/>
                  <a:pt x="377054" y="1347485"/>
                </a:cubicBezTo>
                <a:cubicBezTo>
                  <a:pt x="375062" y="1349564"/>
                  <a:pt x="374284" y="1352521"/>
                  <a:pt x="374994" y="1355310"/>
                </a:cubicBezTo>
                <a:cubicBezTo>
                  <a:pt x="382819" y="1385270"/>
                  <a:pt x="481760" y="1418114"/>
                  <a:pt x="631766" y="1464753"/>
                </a:cubicBezTo>
                <a:cubicBezTo>
                  <a:pt x="696011" y="1484726"/>
                  <a:pt x="756653" y="1503567"/>
                  <a:pt x="771685" y="1514171"/>
                </a:cubicBezTo>
                <a:cubicBezTo>
                  <a:pt x="775349" y="1515773"/>
                  <a:pt x="778805" y="1517813"/>
                  <a:pt x="781979" y="1520246"/>
                </a:cubicBezTo>
                <a:cubicBezTo>
                  <a:pt x="756344" y="1535175"/>
                  <a:pt x="574935" y="1534351"/>
                  <a:pt x="453446" y="1533733"/>
                </a:cubicBezTo>
                <a:cubicBezTo>
                  <a:pt x="256800" y="1532909"/>
                  <a:pt x="206352" y="1534453"/>
                  <a:pt x="198527" y="1547941"/>
                </a:cubicBezTo>
                <a:cubicBezTo>
                  <a:pt x="196688" y="1551127"/>
                  <a:pt x="196689" y="1555052"/>
                  <a:pt x="198527" y="1558237"/>
                </a:cubicBezTo>
                <a:cubicBezTo>
                  <a:pt x="199846" y="1560609"/>
                  <a:pt x="202302" y="1562129"/>
                  <a:pt x="205014" y="1562253"/>
                </a:cubicBezTo>
                <a:cubicBezTo>
                  <a:pt x="516353" y="1580371"/>
                  <a:pt x="749960" y="1579240"/>
                  <a:pt x="937752" y="1578313"/>
                </a:cubicBezTo>
                <a:cubicBezTo>
                  <a:pt x="1076023" y="1577695"/>
                  <a:pt x="1189481" y="1577181"/>
                  <a:pt x="1291510" y="1584490"/>
                </a:cubicBezTo>
                <a:lnTo>
                  <a:pt x="1281214" y="1586344"/>
                </a:lnTo>
                <a:cubicBezTo>
                  <a:pt x="1245591" y="1593035"/>
                  <a:pt x="1209144" y="1600037"/>
                  <a:pt x="1190510" y="1609611"/>
                </a:cubicBezTo>
                <a:cubicBezTo>
                  <a:pt x="1188198" y="1610830"/>
                  <a:pt x="1186624" y="1613095"/>
                  <a:pt x="1186288" y="1615686"/>
                </a:cubicBezTo>
                <a:cubicBezTo>
                  <a:pt x="986759" y="1627938"/>
                  <a:pt x="757580" y="1628967"/>
                  <a:pt x="645357" y="1592933"/>
                </a:cubicBezTo>
                <a:cubicBezTo>
                  <a:pt x="641069" y="1591596"/>
                  <a:pt x="636508" y="1593989"/>
                  <a:pt x="635171" y="1598277"/>
                </a:cubicBezTo>
                <a:cubicBezTo>
                  <a:pt x="634176" y="1601469"/>
                  <a:pt x="635235" y="1604944"/>
                  <a:pt x="637841" y="1607038"/>
                </a:cubicBezTo>
                <a:cubicBezTo>
                  <a:pt x="776831" y="1717818"/>
                  <a:pt x="1004572" y="1689402"/>
                  <a:pt x="1208630" y="1660679"/>
                </a:cubicBezTo>
                <a:cubicBezTo>
                  <a:pt x="879994" y="1732748"/>
                  <a:pt x="477641" y="1770018"/>
                  <a:pt x="296336" y="1765693"/>
                </a:cubicBezTo>
                <a:cubicBezTo>
                  <a:pt x="293151" y="1765676"/>
                  <a:pt x="290235" y="1767474"/>
                  <a:pt x="288821" y="1770326"/>
                </a:cubicBezTo>
                <a:cubicBezTo>
                  <a:pt x="285701" y="1776112"/>
                  <a:pt x="286223" y="1783182"/>
                  <a:pt x="290158" y="1788447"/>
                </a:cubicBezTo>
                <a:cubicBezTo>
                  <a:pt x="323516" y="1833232"/>
                  <a:pt x="703631" y="1785769"/>
                  <a:pt x="1306130" y="1694756"/>
                </a:cubicBezTo>
                <a:cubicBezTo>
                  <a:pt x="1369447" y="1685284"/>
                  <a:pt x="1424221" y="1676945"/>
                  <a:pt x="1464991" y="1671179"/>
                </a:cubicBezTo>
                <a:cubicBezTo>
                  <a:pt x="1354519" y="1718540"/>
                  <a:pt x="1221911" y="1765693"/>
                  <a:pt x="1082612" y="1815318"/>
                </a:cubicBezTo>
                <a:cubicBezTo>
                  <a:pt x="798453" y="1916318"/>
                  <a:pt x="476406" y="2030805"/>
                  <a:pt x="197189" y="2194712"/>
                </a:cubicBezTo>
                <a:cubicBezTo>
                  <a:pt x="193639" y="2196811"/>
                  <a:pt x="192223" y="2201237"/>
                  <a:pt x="193894" y="2205007"/>
                </a:cubicBezTo>
                <a:cubicBezTo>
                  <a:pt x="195519" y="2209070"/>
                  <a:pt x="200097" y="2211084"/>
                  <a:pt x="204190" y="2209537"/>
                </a:cubicBezTo>
                <a:cubicBezTo>
                  <a:pt x="489482" y="2122334"/>
                  <a:pt x="762727" y="2008052"/>
                  <a:pt x="1027016" y="1897683"/>
                </a:cubicBezTo>
                <a:cubicBezTo>
                  <a:pt x="1152312" y="1845279"/>
                  <a:pt x="1281111" y="1791432"/>
                  <a:pt x="1411557" y="1740263"/>
                </a:cubicBezTo>
                <a:cubicBezTo>
                  <a:pt x="1287391" y="1812332"/>
                  <a:pt x="1135428" y="1885123"/>
                  <a:pt x="987687" y="1956472"/>
                </a:cubicBezTo>
                <a:cubicBezTo>
                  <a:pt x="792070" y="2050264"/>
                  <a:pt x="590482" y="2147249"/>
                  <a:pt x="450254" y="2242483"/>
                </a:cubicBezTo>
                <a:cubicBezTo>
                  <a:pt x="446551" y="2245023"/>
                  <a:pt x="445607" y="2250086"/>
                  <a:pt x="448146" y="2253790"/>
                </a:cubicBezTo>
                <a:cubicBezTo>
                  <a:pt x="450050" y="2256567"/>
                  <a:pt x="453467" y="2257883"/>
                  <a:pt x="456741" y="2257104"/>
                </a:cubicBezTo>
                <a:cubicBezTo>
                  <a:pt x="588731" y="2223951"/>
                  <a:pt x="755932" y="2127379"/>
                  <a:pt x="932605" y="2025349"/>
                </a:cubicBezTo>
                <a:cubicBezTo>
                  <a:pt x="1185054" y="1879563"/>
                  <a:pt x="1534897" y="1721834"/>
                  <a:pt x="1600482" y="1713804"/>
                </a:cubicBezTo>
                <a:cubicBezTo>
                  <a:pt x="1601098" y="1713804"/>
                  <a:pt x="1695407" y="1724100"/>
                  <a:pt x="1695921" y="1723584"/>
                </a:cubicBezTo>
                <a:cubicBezTo>
                  <a:pt x="1716513" y="1727600"/>
                  <a:pt x="1906055" y="1767237"/>
                  <a:pt x="1929426" y="1782887"/>
                </a:cubicBezTo>
                <a:cubicBezTo>
                  <a:pt x="1932927" y="1793182"/>
                  <a:pt x="1957636" y="1852589"/>
                  <a:pt x="1961960" y="1860001"/>
                </a:cubicBezTo>
                <a:cubicBezTo>
                  <a:pt x="1971741" y="1876268"/>
                  <a:pt x="1991612" y="1909626"/>
                  <a:pt x="2053901" y="2064163"/>
                </a:cubicBezTo>
                <a:cubicBezTo>
                  <a:pt x="2001495" y="2048926"/>
                  <a:pt x="1950944" y="2021540"/>
                  <a:pt x="1902658" y="1994873"/>
                </a:cubicBezTo>
                <a:cubicBezTo>
                  <a:pt x="1836251" y="1958531"/>
                  <a:pt x="1767579" y="1920950"/>
                  <a:pt x="1691700" y="1913127"/>
                </a:cubicBezTo>
                <a:cubicBezTo>
                  <a:pt x="1687235" y="1912635"/>
                  <a:pt x="1683217" y="1915856"/>
                  <a:pt x="1682726" y="1920321"/>
                </a:cubicBezTo>
                <a:cubicBezTo>
                  <a:pt x="1682416" y="1923136"/>
                  <a:pt x="1683592" y="1925910"/>
                  <a:pt x="1685832" y="1927644"/>
                </a:cubicBezTo>
                <a:cubicBezTo>
                  <a:pt x="1790375" y="2006216"/>
                  <a:pt x="1909724" y="2062844"/>
                  <a:pt x="2036707" y="2094124"/>
                </a:cubicBezTo>
                <a:cubicBezTo>
                  <a:pt x="1750591" y="2148382"/>
                  <a:pt x="1285127" y="2226010"/>
                  <a:pt x="1211101" y="2345543"/>
                </a:cubicBezTo>
                <a:cubicBezTo>
                  <a:pt x="1209263" y="2348559"/>
                  <a:pt x="1209553" y="2352410"/>
                  <a:pt x="1211822" y="2355118"/>
                </a:cubicBezTo>
                <a:cubicBezTo>
                  <a:pt x="1214148" y="2357784"/>
                  <a:pt x="1217903" y="2358691"/>
                  <a:pt x="1221191" y="2357382"/>
                </a:cubicBezTo>
                <a:cubicBezTo>
                  <a:pt x="1518117" y="2233835"/>
                  <a:pt x="1811438" y="2157545"/>
                  <a:pt x="2035059" y="2144675"/>
                </a:cubicBezTo>
                <a:cubicBezTo>
                  <a:pt x="1806187" y="2247632"/>
                  <a:pt x="1526661" y="2446852"/>
                  <a:pt x="1368521" y="2622289"/>
                </a:cubicBezTo>
                <a:cubicBezTo>
                  <a:pt x="1366584" y="2624440"/>
                  <a:pt x="1365921" y="2627450"/>
                  <a:pt x="1366771" y="2630216"/>
                </a:cubicBezTo>
                <a:cubicBezTo>
                  <a:pt x="1367615" y="2632951"/>
                  <a:pt x="1369850" y="2635030"/>
                  <a:pt x="1372639" y="2635673"/>
                </a:cubicBezTo>
                <a:cubicBezTo>
                  <a:pt x="1403526" y="2643189"/>
                  <a:pt x="1503805" y="2549808"/>
                  <a:pt x="1693862" y="2410611"/>
                </a:cubicBezTo>
                <a:cubicBezTo>
                  <a:pt x="1833677" y="2308272"/>
                  <a:pt x="2085096" y="2145911"/>
                  <a:pt x="2110731" y="2164443"/>
                </a:cubicBezTo>
                <a:cubicBezTo>
                  <a:pt x="2111485" y="2165931"/>
                  <a:pt x="2111485" y="2167690"/>
                  <a:pt x="2110731" y="2169178"/>
                </a:cubicBezTo>
                <a:cubicBezTo>
                  <a:pt x="2106717" y="2179474"/>
                  <a:pt x="2077478" y="2187813"/>
                  <a:pt x="2056165" y="2194094"/>
                </a:cubicBezTo>
                <a:cubicBezTo>
                  <a:pt x="2027028" y="2202742"/>
                  <a:pt x="2005717" y="2209022"/>
                  <a:pt x="2006334" y="2223951"/>
                </a:cubicBezTo>
                <a:cubicBezTo>
                  <a:pt x="2004912" y="2229003"/>
                  <a:pt x="2006153" y="2234432"/>
                  <a:pt x="2009628" y="2238365"/>
                </a:cubicBezTo>
                <a:cubicBezTo>
                  <a:pt x="2015497" y="2243925"/>
                  <a:pt x="2023425" y="2241968"/>
                  <a:pt x="2035574" y="2238879"/>
                </a:cubicBezTo>
                <a:cubicBezTo>
                  <a:pt x="2047123" y="2235709"/>
                  <a:pt x="2058947" y="2233640"/>
                  <a:pt x="2070888" y="2232702"/>
                </a:cubicBezTo>
                <a:cubicBezTo>
                  <a:pt x="2070276" y="2237910"/>
                  <a:pt x="2072422" y="2243060"/>
                  <a:pt x="2076550" y="2246292"/>
                </a:cubicBezTo>
                <a:cubicBezTo>
                  <a:pt x="2088288" y="2254838"/>
                  <a:pt x="2108467" y="2243101"/>
                  <a:pt x="2149340" y="2213758"/>
                </a:cubicBezTo>
                <a:cubicBezTo>
                  <a:pt x="2154693" y="2210053"/>
                  <a:pt x="2160460" y="2205830"/>
                  <a:pt x="2163651" y="2203463"/>
                </a:cubicBezTo>
                <a:cubicBezTo>
                  <a:pt x="2173947" y="2208920"/>
                  <a:pt x="2181463" y="2211906"/>
                  <a:pt x="2187125" y="2207170"/>
                </a:cubicBezTo>
                <a:cubicBezTo>
                  <a:pt x="2192788" y="2202433"/>
                  <a:pt x="2190729" y="2194711"/>
                  <a:pt x="2188052" y="2186579"/>
                </a:cubicBezTo>
                <a:cubicBezTo>
                  <a:pt x="2184757" y="2176283"/>
                  <a:pt x="2180227" y="2162898"/>
                  <a:pt x="2188052" y="2153529"/>
                </a:cubicBezTo>
                <a:cubicBezTo>
                  <a:pt x="2195876" y="2144161"/>
                  <a:pt x="2213996" y="2136541"/>
                  <a:pt x="2263210" y="2138600"/>
                </a:cubicBezTo>
                <a:cubicBezTo>
                  <a:pt x="2235823" y="2149514"/>
                  <a:pt x="2218527" y="2161869"/>
                  <a:pt x="2216056" y="2173194"/>
                </a:cubicBezTo>
                <a:cubicBezTo>
                  <a:pt x="2214878" y="2177980"/>
                  <a:pt x="2216610" y="2183014"/>
                  <a:pt x="2220483" y="2186063"/>
                </a:cubicBezTo>
                <a:cubicBezTo>
                  <a:pt x="2230058" y="2194094"/>
                  <a:pt x="2252400" y="2190491"/>
                  <a:pt x="2274227" y="2184211"/>
                </a:cubicBezTo>
                <a:cubicBezTo>
                  <a:pt x="2256002" y="2200684"/>
                  <a:pt x="2256724" y="2203772"/>
                  <a:pt x="2260430" y="2209022"/>
                </a:cubicBezTo>
                <a:cubicBezTo>
                  <a:pt x="2266608" y="2217671"/>
                  <a:pt x="2270726" y="2215200"/>
                  <a:pt x="2340735" y="2173708"/>
                </a:cubicBezTo>
                <a:cubicBezTo>
                  <a:pt x="2396024" y="2140969"/>
                  <a:pt x="2478697" y="2091962"/>
                  <a:pt x="2537382" y="2068076"/>
                </a:cubicBezTo>
                <a:cubicBezTo>
                  <a:pt x="2326220" y="2198006"/>
                  <a:pt x="1867447" y="2495859"/>
                  <a:pt x="1780037" y="2626407"/>
                </a:cubicBezTo>
                <a:cubicBezTo>
                  <a:pt x="1777885" y="2629630"/>
                  <a:pt x="1778271" y="2633916"/>
                  <a:pt x="1780964" y="2636703"/>
                </a:cubicBezTo>
                <a:cubicBezTo>
                  <a:pt x="1783742" y="2639390"/>
                  <a:pt x="1788003" y="2639817"/>
                  <a:pt x="1791259" y="2637732"/>
                </a:cubicBezTo>
                <a:cubicBezTo>
                  <a:pt x="1874859" y="2582342"/>
                  <a:pt x="1962784" y="2514185"/>
                  <a:pt x="2055958" y="2441189"/>
                </a:cubicBezTo>
                <a:cubicBezTo>
                  <a:pt x="2240457" y="2297050"/>
                  <a:pt x="2431132" y="2148999"/>
                  <a:pt x="2614290" y="2080842"/>
                </a:cubicBezTo>
                <a:cubicBezTo>
                  <a:pt x="2566828" y="2213758"/>
                  <a:pt x="2268976" y="2435732"/>
                  <a:pt x="2123087" y="2544145"/>
                </a:cubicBezTo>
                <a:cubicBezTo>
                  <a:pt x="2074183" y="2580591"/>
                  <a:pt x="2041854" y="2604683"/>
                  <a:pt x="2031662" y="2615287"/>
                </a:cubicBezTo>
                <a:cubicBezTo>
                  <a:pt x="2029471" y="2617556"/>
                  <a:pt x="2028789" y="2620886"/>
                  <a:pt x="2029911" y="2623833"/>
                </a:cubicBezTo>
                <a:cubicBezTo>
                  <a:pt x="2031050" y="2626805"/>
                  <a:pt x="2033836" y="2628824"/>
                  <a:pt x="2037015" y="2628981"/>
                </a:cubicBezTo>
                <a:lnTo>
                  <a:pt x="2038148" y="2628981"/>
                </a:lnTo>
                <a:cubicBezTo>
                  <a:pt x="2039077" y="2630122"/>
                  <a:pt x="2040281" y="2631009"/>
                  <a:pt x="2041649" y="2631555"/>
                </a:cubicBezTo>
                <a:cubicBezTo>
                  <a:pt x="2043687" y="2632425"/>
                  <a:pt x="2045992" y="2632425"/>
                  <a:pt x="2048031" y="2631555"/>
                </a:cubicBezTo>
                <a:cubicBezTo>
                  <a:pt x="2198657" y="2562573"/>
                  <a:pt x="2293376" y="2479180"/>
                  <a:pt x="2362460" y="2418332"/>
                </a:cubicBezTo>
                <a:cubicBezTo>
                  <a:pt x="2387169" y="2396609"/>
                  <a:pt x="2408069" y="2378180"/>
                  <a:pt x="2426705" y="2364692"/>
                </a:cubicBezTo>
                <a:cubicBezTo>
                  <a:pt x="2392625" y="2459412"/>
                  <a:pt x="2307687" y="2628157"/>
                  <a:pt x="2277418" y="2678914"/>
                </a:cubicBezTo>
                <a:cubicBezTo>
                  <a:pt x="2275274" y="2682862"/>
                  <a:pt x="2276737" y="2687801"/>
                  <a:pt x="2280684" y="2689944"/>
                </a:cubicBezTo>
                <a:cubicBezTo>
                  <a:pt x="2283528" y="2691488"/>
                  <a:pt x="2287015" y="2691199"/>
                  <a:pt x="2289567" y="2689211"/>
                </a:cubicBezTo>
                <a:cubicBezTo>
                  <a:pt x="2295436" y="2684268"/>
                  <a:pt x="2301407" y="2679429"/>
                  <a:pt x="2307173" y="2674487"/>
                </a:cubicBezTo>
                <a:cubicBezTo>
                  <a:pt x="2246634" y="2738115"/>
                  <a:pt x="2191449" y="2800815"/>
                  <a:pt x="2149238" y="2867325"/>
                </a:cubicBezTo>
                <a:cubicBezTo>
                  <a:pt x="2147150" y="2870631"/>
                  <a:pt x="2147713" y="2874956"/>
                  <a:pt x="2150575" y="2877621"/>
                </a:cubicBezTo>
                <a:cubicBezTo>
                  <a:pt x="2156584" y="2883742"/>
                  <a:pt x="2164982" y="2886905"/>
                  <a:pt x="2173535" y="2886269"/>
                </a:cubicBezTo>
                <a:cubicBezTo>
                  <a:pt x="2196906" y="2884313"/>
                  <a:pt x="2219660" y="2854661"/>
                  <a:pt x="2245605" y="2820273"/>
                </a:cubicBezTo>
                <a:cubicBezTo>
                  <a:pt x="2238740" y="2841895"/>
                  <a:pt x="2231637" y="2864338"/>
                  <a:pt x="2224293" y="2887607"/>
                </a:cubicBezTo>
                <a:cubicBezTo>
                  <a:pt x="2180124" y="3025671"/>
                  <a:pt x="2130088" y="3182164"/>
                  <a:pt x="2117425" y="3348748"/>
                </a:cubicBezTo>
                <a:cubicBezTo>
                  <a:pt x="2117127" y="3352845"/>
                  <a:pt x="2119894" y="3356534"/>
                  <a:pt x="2123910" y="3357396"/>
                </a:cubicBezTo>
                <a:lnTo>
                  <a:pt x="2126897" y="3357396"/>
                </a:lnTo>
                <a:cubicBezTo>
                  <a:pt x="2130398" y="3357399"/>
                  <a:pt x="2133509" y="3355159"/>
                  <a:pt x="2134618" y="3351836"/>
                </a:cubicBezTo>
                <a:cubicBezTo>
                  <a:pt x="2155209" y="3289342"/>
                  <a:pt x="2174770" y="3224170"/>
                  <a:pt x="2193405" y="3161161"/>
                </a:cubicBezTo>
                <a:cubicBezTo>
                  <a:pt x="2268255" y="2908198"/>
                  <a:pt x="2345575" y="2646380"/>
                  <a:pt x="2554885" y="2464972"/>
                </a:cubicBezTo>
                <a:cubicBezTo>
                  <a:pt x="2602554" y="2428525"/>
                  <a:pt x="2650531" y="2337923"/>
                  <a:pt x="2688728" y="2265236"/>
                </a:cubicBezTo>
                <a:lnTo>
                  <a:pt x="2691507" y="2259883"/>
                </a:lnTo>
                <a:cubicBezTo>
                  <a:pt x="2651972" y="2383018"/>
                  <a:pt x="2605642" y="2509243"/>
                  <a:pt x="2591228" y="2523245"/>
                </a:cubicBezTo>
                <a:cubicBezTo>
                  <a:pt x="2586814" y="2523679"/>
                  <a:pt x="2583588" y="2527609"/>
                  <a:pt x="2584022" y="2532023"/>
                </a:cubicBezTo>
                <a:cubicBezTo>
                  <a:pt x="2584298" y="2534820"/>
                  <a:pt x="2586016" y="2537271"/>
                  <a:pt x="2588551" y="2538483"/>
                </a:cubicBezTo>
                <a:cubicBezTo>
                  <a:pt x="2592518" y="2540402"/>
                  <a:pt x="2597146" y="2540402"/>
                  <a:pt x="2601112" y="2538482"/>
                </a:cubicBezTo>
                <a:cubicBezTo>
                  <a:pt x="2605496" y="2536358"/>
                  <a:pt x="2609388" y="2533343"/>
                  <a:pt x="2612540" y="2529629"/>
                </a:cubicBezTo>
                <a:cubicBezTo>
                  <a:pt x="2559415" y="2623833"/>
                  <a:pt x="2494861" y="2723289"/>
                  <a:pt x="2437000" y="2812346"/>
                </a:cubicBezTo>
                <a:cubicBezTo>
                  <a:pt x="2359268" y="2932084"/>
                  <a:pt x="2292140" y="3035349"/>
                  <a:pt x="2267226" y="3100109"/>
                </a:cubicBezTo>
                <a:cubicBezTo>
                  <a:pt x="2265595" y="3104295"/>
                  <a:pt x="2267669" y="3109009"/>
                  <a:pt x="2271855" y="3110639"/>
                </a:cubicBezTo>
                <a:cubicBezTo>
                  <a:pt x="2275390" y="3112015"/>
                  <a:pt x="2279407" y="3110764"/>
                  <a:pt x="2281537" y="3107624"/>
                </a:cubicBezTo>
                <a:cubicBezTo>
                  <a:pt x="2298832" y="3082812"/>
                  <a:pt x="2318910" y="3054705"/>
                  <a:pt x="2340839" y="3024023"/>
                </a:cubicBezTo>
                <a:cubicBezTo>
                  <a:pt x="2503098" y="2797006"/>
                  <a:pt x="2774490" y="2417200"/>
                  <a:pt x="2756781" y="2176591"/>
                </a:cubicBezTo>
                <a:cubicBezTo>
                  <a:pt x="2756820" y="2175906"/>
                  <a:pt x="2756820" y="2175218"/>
                  <a:pt x="2756782" y="2174532"/>
                </a:cubicBezTo>
                <a:cubicBezTo>
                  <a:pt x="2749780" y="2153941"/>
                  <a:pt x="2750501" y="2140453"/>
                  <a:pt x="2759047" y="2132217"/>
                </a:cubicBezTo>
                <a:cubicBezTo>
                  <a:pt x="2804038" y="2088153"/>
                  <a:pt x="3264870" y="2212935"/>
                  <a:pt x="3492712" y="2296948"/>
                </a:cubicBezTo>
                <a:cubicBezTo>
                  <a:pt x="3758648" y="2395065"/>
                  <a:pt x="3795403" y="2399904"/>
                  <a:pt x="3844205" y="2387754"/>
                </a:cubicBezTo>
                <a:cubicBezTo>
                  <a:pt x="3867781" y="2382092"/>
                  <a:pt x="3861398" y="2341424"/>
                  <a:pt x="3845336" y="2302713"/>
                </a:cubicBezTo>
                <a:cubicBezTo>
                  <a:pt x="3844719" y="2300705"/>
                  <a:pt x="3843194" y="2299104"/>
                  <a:pt x="3841218" y="2298388"/>
                </a:cubicBezTo>
                <a:cubicBezTo>
                  <a:pt x="3643646" y="2260810"/>
                  <a:pt x="3614716" y="2253500"/>
                  <a:pt x="3492299" y="2224878"/>
                </a:cubicBezTo>
                <a:cubicBezTo>
                  <a:pt x="3409421" y="2205522"/>
                  <a:pt x="3232748" y="2114921"/>
                  <a:pt x="3181784" y="2090520"/>
                </a:cubicBezTo>
                <a:cubicBezTo>
                  <a:pt x="3176740" y="2081666"/>
                  <a:pt x="3201244" y="2026791"/>
                  <a:pt x="3227086" y="1968620"/>
                </a:cubicBezTo>
                <a:cubicBezTo>
                  <a:pt x="3319128" y="1762193"/>
                  <a:pt x="3510524" y="1332659"/>
                  <a:pt x="3542337" y="671372"/>
                </a:cubicBezTo>
                <a:cubicBezTo>
                  <a:pt x="3542549" y="666885"/>
                  <a:pt x="3539083" y="663076"/>
                  <a:pt x="3534596" y="662864"/>
                </a:cubicBezTo>
                <a:cubicBezTo>
                  <a:pt x="3530649" y="662678"/>
                  <a:pt x="3527140" y="665355"/>
                  <a:pt x="3526276" y="669210"/>
                </a:cubicBezTo>
                <a:cubicBezTo>
                  <a:pt x="3505685" y="763930"/>
                  <a:pt x="3487462" y="854531"/>
                  <a:pt x="3469857" y="943073"/>
                </a:cubicBezTo>
                <a:cubicBezTo>
                  <a:pt x="3401801" y="1284476"/>
                  <a:pt x="3342911" y="1579342"/>
                  <a:pt x="3175710" y="1935469"/>
                </a:cubicBezTo>
                <a:cubicBezTo>
                  <a:pt x="3142867" y="1991065"/>
                  <a:pt x="3127733" y="2060560"/>
                  <a:pt x="3122379" y="2086196"/>
                </a:cubicBezTo>
                <a:cubicBezTo>
                  <a:pt x="3109818" y="2088872"/>
                  <a:pt x="3053707" y="2067561"/>
                  <a:pt x="3012422" y="2051911"/>
                </a:cubicBezTo>
                <a:cubicBezTo>
                  <a:pt x="2988743" y="2042954"/>
                  <a:pt x="2964547" y="2033792"/>
                  <a:pt x="2941692" y="2025966"/>
                </a:cubicBezTo>
                <a:cubicBezTo>
                  <a:pt x="3032396" y="1960898"/>
                  <a:pt x="3074917" y="1888828"/>
                  <a:pt x="3107348" y="1826849"/>
                </a:cubicBezTo>
                <a:cubicBezTo>
                  <a:pt x="3201244" y="1692389"/>
                  <a:pt x="3401082" y="1120570"/>
                  <a:pt x="3372357" y="1030483"/>
                </a:cubicBezTo>
                <a:cubicBezTo>
                  <a:pt x="3371201" y="1026955"/>
                  <a:pt x="3367828" y="1024636"/>
                  <a:pt x="3364120" y="1024820"/>
                </a:cubicBezTo>
                <a:cubicBezTo>
                  <a:pt x="3360433" y="1025025"/>
                  <a:pt x="3357347" y="1027689"/>
                  <a:pt x="3356604" y="1031307"/>
                </a:cubicBezTo>
                <a:cubicBezTo>
                  <a:pt x="3310789" y="1256781"/>
                  <a:pt x="3148530" y="1641426"/>
                  <a:pt x="3024365" y="1868958"/>
                </a:cubicBezTo>
                <a:cubicBezTo>
                  <a:pt x="2975667" y="1924863"/>
                  <a:pt x="2920275" y="1983446"/>
                  <a:pt x="2896390" y="2002184"/>
                </a:cubicBezTo>
                <a:lnTo>
                  <a:pt x="2896906" y="2001257"/>
                </a:lnTo>
                <a:cubicBezTo>
                  <a:pt x="3045265" y="1805641"/>
                  <a:pt x="3415907" y="861018"/>
                  <a:pt x="3435366" y="796669"/>
                </a:cubicBezTo>
                <a:cubicBezTo>
                  <a:pt x="3441029" y="777726"/>
                  <a:pt x="3444735" y="759194"/>
                  <a:pt x="3448235" y="741382"/>
                </a:cubicBezTo>
                <a:cubicBezTo>
                  <a:pt x="3453280" y="715129"/>
                  <a:pt x="3457810" y="692478"/>
                  <a:pt x="3467283" y="677549"/>
                </a:cubicBezTo>
                <a:cubicBezTo>
                  <a:pt x="3469796" y="673900"/>
                  <a:pt x="3468925" y="668911"/>
                  <a:pt x="3465326" y="666327"/>
                </a:cubicBezTo>
                <a:lnTo>
                  <a:pt x="3456575" y="659841"/>
                </a:lnTo>
                <a:cubicBezTo>
                  <a:pt x="3453114" y="657287"/>
                  <a:pt x="3448270" y="657825"/>
                  <a:pt x="3445456" y="661076"/>
                </a:cubicBezTo>
                <a:cubicBezTo>
                  <a:pt x="3410965" y="701538"/>
                  <a:pt x="3389138" y="762180"/>
                  <a:pt x="3368033" y="820968"/>
                </a:cubicBezTo>
                <a:lnTo>
                  <a:pt x="3363399" y="834043"/>
                </a:lnTo>
                <a:cubicBezTo>
                  <a:pt x="3273003" y="1092051"/>
                  <a:pt x="3044956" y="1711127"/>
                  <a:pt x="2859841" y="1951014"/>
                </a:cubicBezTo>
                <a:cubicBezTo>
                  <a:pt x="2858913" y="1948544"/>
                  <a:pt x="2857987" y="1946072"/>
                  <a:pt x="2857164" y="1943498"/>
                </a:cubicBezTo>
                <a:cubicBezTo>
                  <a:pt x="2859199" y="1943199"/>
                  <a:pt x="2861041" y="1942131"/>
                  <a:pt x="2862312" y="1940513"/>
                </a:cubicBezTo>
                <a:cubicBezTo>
                  <a:pt x="2920173" y="1865972"/>
                  <a:pt x="2945604" y="1778769"/>
                  <a:pt x="2970210" y="1694344"/>
                </a:cubicBezTo>
                <a:cubicBezTo>
                  <a:pt x="2998420" y="1597463"/>
                  <a:pt x="3025086" y="1505935"/>
                  <a:pt x="3097257" y="1436233"/>
                </a:cubicBezTo>
                <a:cubicBezTo>
                  <a:pt x="3099414" y="1434123"/>
                  <a:pt x="3100243" y="1431002"/>
                  <a:pt x="3099419" y="1428100"/>
                </a:cubicBezTo>
                <a:cubicBezTo>
                  <a:pt x="3098587" y="1425202"/>
                  <a:pt x="3096202" y="1423015"/>
                  <a:pt x="3093242" y="1422437"/>
                </a:cubicBezTo>
                <a:cubicBezTo>
                  <a:pt x="3083166" y="1419779"/>
                  <a:pt x="3072435" y="1421499"/>
                  <a:pt x="3063694" y="1427174"/>
                </a:cubicBezTo>
                <a:cubicBezTo>
                  <a:pt x="3055550" y="1433484"/>
                  <a:pt x="3049868" y="1442444"/>
                  <a:pt x="3047633" y="1452501"/>
                </a:cubicBezTo>
                <a:cubicBezTo>
                  <a:pt x="3045374" y="1452861"/>
                  <a:pt x="3043265" y="1453860"/>
                  <a:pt x="3041558" y="1455384"/>
                </a:cubicBezTo>
                <a:cubicBezTo>
                  <a:pt x="3041559" y="1454353"/>
                  <a:pt x="3041558" y="1453222"/>
                  <a:pt x="3041558" y="1452191"/>
                </a:cubicBezTo>
                <a:cubicBezTo>
                  <a:pt x="3040331" y="1444132"/>
                  <a:pt x="3035724" y="1436980"/>
                  <a:pt x="3028895" y="1432527"/>
                </a:cubicBezTo>
                <a:cubicBezTo>
                  <a:pt x="3025160" y="1430033"/>
                  <a:pt x="3020108" y="1431039"/>
                  <a:pt x="3017615" y="1434775"/>
                </a:cubicBezTo>
                <a:cubicBezTo>
                  <a:pt x="3016170" y="1436938"/>
                  <a:pt x="3015847" y="1439662"/>
                  <a:pt x="3016746" y="1442102"/>
                </a:cubicBezTo>
                <a:cubicBezTo>
                  <a:pt x="3021791" y="1456001"/>
                  <a:pt x="3013657" y="1466503"/>
                  <a:pt x="3000170" y="1482461"/>
                </a:cubicBezTo>
                <a:cubicBezTo>
                  <a:pt x="2996875" y="1486373"/>
                  <a:pt x="2993477" y="1490286"/>
                  <a:pt x="2990390" y="1494404"/>
                </a:cubicBezTo>
                <a:lnTo>
                  <a:pt x="3003259" y="1454045"/>
                </a:lnTo>
                <a:cubicBezTo>
                  <a:pt x="3020349" y="1400611"/>
                  <a:pt x="3041352" y="1334512"/>
                  <a:pt x="3046912" y="1323188"/>
                </a:cubicBezTo>
                <a:cubicBezTo>
                  <a:pt x="3048742" y="1321659"/>
                  <a:pt x="3049799" y="1319396"/>
                  <a:pt x="3049795" y="1317010"/>
                </a:cubicBezTo>
                <a:cubicBezTo>
                  <a:pt x="3051545" y="1309288"/>
                  <a:pt x="3072034" y="1267386"/>
                  <a:pt x="3093654" y="1223114"/>
                </a:cubicBezTo>
                <a:cubicBezTo>
                  <a:pt x="3137926" y="1132615"/>
                  <a:pt x="3204847" y="995890"/>
                  <a:pt x="3228732" y="917231"/>
                </a:cubicBezTo>
                <a:cubicBezTo>
                  <a:pt x="3229038" y="916050"/>
                  <a:pt x="3229038" y="914810"/>
                  <a:pt x="3228732" y="913628"/>
                </a:cubicBezTo>
                <a:cubicBezTo>
                  <a:pt x="3226982" y="902817"/>
                  <a:pt x="3221629" y="899832"/>
                  <a:pt x="3217511" y="899317"/>
                </a:cubicBezTo>
                <a:cubicBezTo>
                  <a:pt x="3201346" y="897258"/>
                  <a:pt x="3184771" y="928557"/>
                  <a:pt x="3127630" y="1053752"/>
                </a:cubicBezTo>
                <a:cubicBezTo>
                  <a:pt x="3098184" y="1118408"/>
                  <a:pt x="3067709" y="1185432"/>
                  <a:pt x="3045780" y="1218481"/>
                </a:cubicBezTo>
                <a:cubicBezTo>
                  <a:pt x="3045257" y="1219268"/>
                  <a:pt x="3044875" y="1220139"/>
                  <a:pt x="3044648" y="1221055"/>
                </a:cubicBezTo>
                <a:cubicBezTo>
                  <a:pt x="3020768" y="1270099"/>
                  <a:pt x="2993416" y="1317373"/>
                  <a:pt x="2962797" y="1362518"/>
                </a:cubicBezTo>
                <a:cubicBezTo>
                  <a:pt x="3060708" y="1172048"/>
                  <a:pt x="3125674" y="890155"/>
                  <a:pt x="3138647" y="592920"/>
                </a:cubicBezTo>
                <a:cubicBezTo>
                  <a:pt x="3138767" y="588817"/>
                  <a:pt x="3135885" y="585236"/>
                  <a:pt x="3131851" y="584477"/>
                </a:cubicBezTo>
                <a:cubicBezTo>
                  <a:pt x="3127804" y="583782"/>
                  <a:pt x="3123876" y="586210"/>
                  <a:pt x="3122688" y="590139"/>
                </a:cubicBezTo>
                <a:cubicBezTo>
                  <a:pt x="3095199" y="680843"/>
                  <a:pt x="3080168" y="781638"/>
                  <a:pt x="3064312" y="888713"/>
                </a:cubicBezTo>
                <a:cubicBezTo>
                  <a:pt x="3035793" y="1080005"/>
                  <a:pt x="3006348" y="1277373"/>
                  <a:pt x="2900096" y="1408642"/>
                </a:cubicBezTo>
                <a:cubicBezTo>
                  <a:pt x="2961151" y="1147339"/>
                  <a:pt x="2980917" y="888095"/>
                  <a:pt x="3000170" y="578814"/>
                </a:cubicBezTo>
                <a:cubicBezTo>
                  <a:pt x="3000271" y="577891"/>
                  <a:pt x="3000271" y="576958"/>
                  <a:pt x="3000170" y="576035"/>
                </a:cubicBezTo>
                <a:cubicBezTo>
                  <a:pt x="2999140" y="572637"/>
                  <a:pt x="2995846" y="562238"/>
                  <a:pt x="2987198" y="563062"/>
                </a:cubicBezTo>
                <a:cubicBezTo>
                  <a:pt x="2973299" y="564401"/>
                  <a:pt x="2969180" y="582932"/>
                  <a:pt x="2948794" y="812010"/>
                </a:cubicBezTo>
                <a:cubicBezTo>
                  <a:pt x="2934587" y="972622"/>
                  <a:pt x="2907612" y="1271607"/>
                  <a:pt x="2877961" y="1278092"/>
                </a:cubicBezTo>
                <a:cubicBezTo>
                  <a:pt x="2876005" y="1278092"/>
                  <a:pt x="2858194" y="1270474"/>
                  <a:pt x="2831528" y="1118923"/>
                </a:cubicBezTo>
                <a:cubicBezTo>
                  <a:pt x="2831139" y="1116571"/>
                  <a:pt x="2829699" y="1114523"/>
                  <a:pt x="2827615" y="1113364"/>
                </a:cubicBezTo>
                <a:cubicBezTo>
                  <a:pt x="2815467" y="1106259"/>
                  <a:pt x="2818555" y="1073827"/>
                  <a:pt x="2821438" y="1042528"/>
                </a:cubicBezTo>
                <a:cubicBezTo>
                  <a:pt x="2825968" y="993419"/>
                  <a:pt x="2831116" y="937926"/>
                  <a:pt x="2789934" y="918981"/>
                </a:cubicBezTo>
                <a:cubicBezTo>
                  <a:pt x="2787662" y="917859"/>
                  <a:pt x="2784998" y="917859"/>
                  <a:pt x="2782726" y="918981"/>
                </a:cubicBezTo>
                <a:cubicBezTo>
                  <a:pt x="2773255" y="924232"/>
                  <a:pt x="2768828" y="924232"/>
                  <a:pt x="2767798" y="923511"/>
                </a:cubicBezTo>
                <a:cubicBezTo>
                  <a:pt x="2762650" y="920011"/>
                  <a:pt x="2765637" y="894581"/>
                  <a:pt x="2767798" y="879343"/>
                </a:cubicBezTo>
                <a:cubicBezTo>
                  <a:pt x="2771082" y="862157"/>
                  <a:pt x="2771360" y="844530"/>
                  <a:pt x="2768622" y="827248"/>
                </a:cubicBezTo>
                <a:cubicBezTo>
                  <a:pt x="2767634" y="823469"/>
                  <a:pt x="2764071" y="820948"/>
                  <a:pt x="2760179" y="821276"/>
                </a:cubicBezTo>
                <a:cubicBezTo>
                  <a:pt x="2737426" y="822821"/>
                  <a:pt x="2735366" y="814275"/>
                  <a:pt x="2732381" y="789256"/>
                </a:cubicBezTo>
                <a:cubicBezTo>
                  <a:pt x="2732056" y="786349"/>
                  <a:pt x="2730158" y="783855"/>
                  <a:pt x="2727439" y="782771"/>
                </a:cubicBezTo>
                <a:cubicBezTo>
                  <a:pt x="2724786" y="781545"/>
                  <a:pt x="2721666" y="781945"/>
                  <a:pt x="2719409" y="783800"/>
                </a:cubicBezTo>
                <a:cubicBezTo>
                  <a:pt x="2650531" y="836925"/>
                  <a:pt x="2640132" y="902612"/>
                  <a:pt x="2690170" y="968606"/>
                </a:cubicBezTo>
                <a:cubicBezTo>
                  <a:pt x="2691274" y="970110"/>
                  <a:pt x="2692881" y="971170"/>
                  <a:pt x="2694700" y="971592"/>
                </a:cubicBezTo>
                <a:cubicBezTo>
                  <a:pt x="2698042" y="972563"/>
                  <a:pt x="2701561" y="972773"/>
                  <a:pt x="2704995" y="972210"/>
                </a:cubicBezTo>
                <a:cubicBezTo>
                  <a:pt x="2701180" y="1010683"/>
                  <a:pt x="2691854" y="1048408"/>
                  <a:pt x="2677299" y="1084226"/>
                </a:cubicBezTo>
                <a:cubicBezTo>
                  <a:pt x="2651355" y="1054059"/>
                  <a:pt x="2654753" y="1014216"/>
                  <a:pt x="2658252" y="972107"/>
                </a:cubicBezTo>
                <a:cubicBezTo>
                  <a:pt x="2660930" y="941220"/>
                  <a:pt x="2663607" y="909303"/>
                  <a:pt x="2652899" y="882328"/>
                </a:cubicBezTo>
                <a:cubicBezTo>
                  <a:pt x="2654668" y="880889"/>
                  <a:pt x="2656166" y="879146"/>
                  <a:pt x="2657326" y="877181"/>
                </a:cubicBezTo>
                <a:cubicBezTo>
                  <a:pt x="2662577" y="867607"/>
                  <a:pt x="2658871" y="855767"/>
                  <a:pt x="2654855" y="843205"/>
                </a:cubicBezTo>
                <a:cubicBezTo>
                  <a:pt x="2653302" y="838741"/>
                  <a:pt x="2652097" y="834164"/>
                  <a:pt x="2651251" y="829513"/>
                </a:cubicBezTo>
                <a:lnTo>
                  <a:pt x="2651252" y="824261"/>
                </a:lnTo>
                <a:cubicBezTo>
                  <a:pt x="2651374" y="819922"/>
                  <a:pt x="2648065" y="816251"/>
                  <a:pt x="2643736" y="815922"/>
                </a:cubicBezTo>
                <a:lnTo>
                  <a:pt x="2638588" y="815923"/>
                </a:lnTo>
                <a:cubicBezTo>
                  <a:pt x="2616967" y="814275"/>
                  <a:pt x="2611099" y="827762"/>
                  <a:pt x="2609864" y="831983"/>
                </a:cubicBezTo>
                <a:cubicBezTo>
                  <a:pt x="2605230" y="846912"/>
                  <a:pt x="2616246" y="865960"/>
                  <a:pt x="2625616" y="876358"/>
                </a:cubicBezTo>
                <a:cubicBezTo>
                  <a:pt x="2625616" y="890155"/>
                  <a:pt x="2625616" y="902715"/>
                  <a:pt x="2625616" y="914863"/>
                </a:cubicBezTo>
                <a:cubicBezTo>
                  <a:pt x="2626848" y="932018"/>
                  <a:pt x="2626503" y="949250"/>
                  <a:pt x="2624586" y="966341"/>
                </a:cubicBezTo>
                <a:cubicBezTo>
                  <a:pt x="2615418" y="985628"/>
                  <a:pt x="2610804" y="1006763"/>
                  <a:pt x="2611099" y="1028115"/>
                </a:cubicBezTo>
                <a:cubicBezTo>
                  <a:pt x="2609967" y="1053545"/>
                  <a:pt x="2609452" y="1066414"/>
                  <a:pt x="2581962" y="1072901"/>
                </a:cubicBezTo>
                <a:cubicBezTo>
                  <a:pt x="2579733" y="1073459"/>
                  <a:pt x="2577834" y="1074911"/>
                  <a:pt x="2576712" y="1076917"/>
                </a:cubicBezTo>
                <a:cubicBezTo>
                  <a:pt x="2552517" y="1120982"/>
                  <a:pt x="2553341" y="1163297"/>
                  <a:pt x="2554164" y="1204068"/>
                </a:cubicBezTo>
                <a:cubicBezTo>
                  <a:pt x="2554987" y="1242984"/>
                  <a:pt x="2555709" y="1279843"/>
                  <a:pt x="2534705" y="1315981"/>
                </a:cubicBezTo>
                <a:cubicBezTo>
                  <a:pt x="2459753" y="1149397"/>
                  <a:pt x="2395920" y="752708"/>
                  <a:pt x="2370696" y="520747"/>
                </a:cubicBezTo>
                <a:cubicBezTo>
                  <a:pt x="2370290" y="517100"/>
                  <a:pt x="2367518" y="514160"/>
                  <a:pt x="2363900" y="513540"/>
                </a:cubicBezTo>
                <a:cubicBezTo>
                  <a:pt x="2359031" y="512694"/>
                  <a:pt x="2354058" y="514313"/>
                  <a:pt x="2350619" y="517864"/>
                </a:cubicBezTo>
                <a:cubicBezTo>
                  <a:pt x="2330029" y="538455"/>
                  <a:pt x="2345575" y="639354"/>
                  <a:pt x="2382330" y="849177"/>
                </a:cubicBezTo>
                <a:cubicBezTo>
                  <a:pt x="2402921" y="966753"/>
                  <a:pt x="2424131" y="1088036"/>
                  <a:pt x="2423512" y="1145382"/>
                </a:cubicBezTo>
                <a:cubicBezTo>
                  <a:pt x="2387890" y="1126541"/>
                  <a:pt x="2381404" y="1096169"/>
                  <a:pt x="2375535" y="1069092"/>
                </a:cubicBezTo>
                <a:cubicBezTo>
                  <a:pt x="2371726" y="1051383"/>
                  <a:pt x="2368123" y="1034601"/>
                  <a:pt x="2355973" y="1025232"/>
                </a:cubicBezTo>
                <a:lnTo>
                  <a:pt x="2319116" y="965106"/>
                </a:lnTo>
                <a:cubicBezTo>
                  <a:pt x="2284007" y="876563"/>
                  <a:pt x="2273917" y="806862"/>
                  <a:pt x="2263210" y="733043"/>
                </a:cubicBezTo>
                <a:cubicBezTo>
                  <a:pt x="2257444" y="693199"/>
                  <a:pt x="2251472" y="651913"/>
                  <a:pt x="2241280" y="605789"/>
                </a:cubicBezTo>
                <a:cubicBezTo>
                  <a:pt x="2240732" y="603089"/>
                  <a:pt x="2238822" y="600868"/>
                  <a:pt x="2236235" y="599921"/>
                </a:cubicBezTo>
                <a:cubicBezTo>
                  <a:pt x="2233656" y="598909"/>
                  <a:pt x="2230738" y="599298"/>
                  <a:pt x="2228514" y="600950"/>
                </a:cubicBezTo>
                <a:cubicBezTo>
                  <a:pt x="2199994" y="622262"/>
                  <a:pt x="2216777" y="692787"/>
                  <a:pt x="2234485" y="767430"/>
                </a:cubicBezTo>
                <a:cubicBezTo>
                  <a:pt x="2239530" y="788844"/>
                  <a:pt x="2244781" y="809642"/>
                  <a:pt x="2247766" y="827351"/>
                </a:cubicBezTo>
                <a:cubicBezTo>
                  <a:pt x="2234794" y="801406"/>
                  <a:pt x="2221822" y="768562"/>
                  <a:pt x="2208335" y="734690"/>
                </a:cubicBezTo>
                <a:cubicBezTo>
                  <a:pt x="2182595" y="669519"/>
                  <a:pt x="2155929" y="602083"/>
                  <a:pt x="2124631" y="571710"/>
                </a:cubicBezTo>
                <a:cubicBezTo>
                  <a:pt x="2121914" y="568914"/>
                  <a:pt x="2117595" y="568439"/>
                  <a:pt x="2114335" y="570577"/>
                </a:cubicBezTo>
                <a:cubicBezTo>
                  <a:pt x="2111181" y="572595"/>
                  <a:pt x="2109786" y="576488"/>
                  <a:pt x="2110938" y="580049"/>
                </a:cubicBezTo>
                <a:cubicBezTo>
                  <a:pt x="2196185" y="838161"/>
                  <a:pt x="2318807" y="1087829"/>
                  <a:pt x="2437412" y="1329365"/>
                </a:cubicBezTo>
                <a:cubicBezTo>
                  <a:pt x="2472623" y="1401434"/>
                  <a:pt x="2508863" y="1474842"/>
                  <a:pt x="2543046" y="1546911"/>
                </a:cubicBezTo>
                <a:cubicBezTo>
                  <a:pt x="2487964" y="1496566"/>
                  <a:pt x="2421660" y="1382181"/>
                  <a:pt x="2371417" y="1295698"/>
                </a:cubicBezTo>
                <a:cubicBezTo>
                  <a:pt x="2311187" y="1191816"/>
                  <a:pt x="2295538" y="1167930"/>
                  <a:pt x="2280198" y="1172151"/>
                </a:cubicBezTo>
                <a:cubicBezTo>
                  <a:pt x="2270520" y="1174519"/>
                  <a:pt x="2269902" y="1186667"/>
                  <a:pt x="2269903" y="1190683"/>
                </a:cubicBezTo>
                <a:cubicBezTo>
                  <a:pt x="2269915" y="1191843"/>
                  <a:pt x="2270125" y="1192990"/>
                  <a:pt x="2270520" y="1194080"/>
                </a:cubicBezTo>
                <a:cubicBezTo>
                  <a:pt x="2294920" y="1249636"/>
                  <a:pt x="2322879" y="1303561"/>
                  <a:pt x="2354223" y="1355515"/>
                </a:cubicBezTo>
                <a:cubicBezTo>
                  <a:pt x="2369254" y="1381872"/>
                  <a:pt x="2383565" y="1406994"/>
                  <a:pt x="2396641" y="1431498"/>
                </a:cubicBezTo>
                <a:cubicBezTo>
                  <a:pt x="2330235" y="1390315"/>
                  <a:pt x="2276594" y="1308671"/>
                  <a:pt x="2224498" y="1229806"/>
                </a:cubicBezTo>
                <a:cubicBezTo>
                  <a:pt x="2201082" y="1192781"/>
                  <a:pt x="2175790" y="1156974"/>
                  <a:pt x="2148723" y="1122527"/>
                </a:cubicBezTo>
                <a:cubicBezTo>
                  <a:pt x="2147149" y="1120453"/>
                  <a:pt x="2144625" y="1119327"/>
                  <a:pt x="2142031" y="1119541"/>
                </a:cubicBezTo>
                <a:cubicBezTo>
                  <a:pt x="2139493" y="1119620"/>
                  <a:pt x="2137152" y="1120924"/>
                  <a:pt x="2135751" y="1123041"/>
                </a:cubicBezTo>
                <a:cubicBezTo>
                  <a:pt x="2124014" y="1140028"/>
                  <a:pt x="2185273" y="1245971"/>
                  <a:pt x="2214512" y="1294153"/>
                </a:cubicBezTo>
                <a:cubicBezTo>
                  <a:pt x="2193096" y="1277475"/>
                  <a:pt x="2154694" y="1239175"/>
                  <a:pt x="2093436" y="1162164"/>
                </a:cubicBezTo>
                <a:cubicBezTo>
                  <a:pt x="2028264" y="1079799"/>
                  <a:pt x="1975757" y="1002067"/>
                  <a:pt x="1972256" y="987139"/>
                </a:cubicBezTo>
                <a:cubicBezTo>
                  <a:pt x="1971533" y="983788"/>
                  <a:pt x="1968762" y="981265"/>
                  <a:pt x="1965359" y="980859"/>
                </a:cubicBezTo>
                <a:cubicBezTo>
                  <a:pt x="1962006" y="980444"/>
                  <a:pt x="1958742" y="982117"/>
                  <a:pt x="1957122" y="985080"/>
                </a:cubicBezTo>
                <a:cubicBezTo>
                  <a:pt x="1925204" y="1045103"/>
                  <a:pt x="2029191" y="1153207"/>
                  <a:pt x="2129985" y="1257707"/>
                </a:cubicBezTo>
                <a:cubicBezTo>
                  <a:pt x="2197524" y="1327820"/>
                  <a:pt x="2267328" y="1400302"/>
                  <a:pt x="2261254" y="1428100"/>
                </a:cubicBezTo>
                <a:cubicBezTo>
                  <a:pt x="2260562" y="1431504"/>
                  <a:pt x="2258200" y="1434331"/>
                  <a:pt x="2254974" y="1435616"/>
                </a:cubicBezTo>
                <a:cubicBezTo>
                  <a:pt x="2205966" y="1414098"/>
                  <a:pt x="2109188" y="1325247"/>
                  <a:pt x="2023528" y="1246588"/>
                </a:cubicBezTo>
                <a:cubicBezTo>
                  <a:pt x="1958665" y="1186977"/>
                  <a:pt x="1897303" y="1130660"/>
                  <a:pt x="1858799" y="1105126"/>
                </a:cubicBezTo>
                <a:cubicBezTo>
                  <a:pt x="1855646" y="1102892"/>
                  <a:pt x="1851365" y="1103149"/>
                  <a:pt x="1848502" y="1105744"/>
                </a:cubicBezTo>
                <a:cubicBezTo>
                  <a:pt x="1845674" y="1108113"/>
                  <a:pt x="1844825" y="1112106"/>
                  <a:pt x="1846444" y="1115421"/>
                </a:cubicBezTo>
                <a:cubicBezTo>
                  <a:pt x="1874448" y="1175033"/>
                  <a:pt x="1966387" y="1245867"/>
                  <a:pt x="2055239" y="1314334"/>
                </a:cubicBezTo>
                <a:cubicBezTo>
                  <a:pt x="2127308" y="1369621"/>
                  <a:pt x="2194641" y="1421716"/>
                  <a:pt x="2219350" y="1461046"/>
                </a:cubicBezTo>
                <a:cubicBezTo>
                  <a:pt x="2229646" y="1477828"/>
                  <a:pt x="2218526" y="1535175"/>
                  <a:pt x="2204216" y="1607861"/>
                </a:cubicBezTo>
                <a:cubicBezTo>
                  <a:pt x="2201848" y="1620011"/>
                  <a:pt x="2199275" y="1632777"/>
                  <a:pt x="2196700" y="1646161"/>
                </a:cubicBezTo>
                <a:cubicBezTo>
                  <a:pt x="2193817" y="1651514"/>
                  <a:pt x="2194023" y="1662737"/>
                  <a:pt x="2195671" y="1694653"/>
                </a:cubicBezTo>
                <a:cubicBezTo>
                  <a:pt x="2196906" y="1718951"/>
                  <a:pt x="2199377" y="1768370"/>
                  <a:pt x="2193405" y="1778769"/>
                </a:cubicBezTo>
                <a:cubicBezTo>
                  <a:pt x="2152223" y="1790094"/>
                  <a:pt x="2013130" y="1738204"/>
                  <a:pt x="1978330" y="1739440"/>
                </a:cubicBezTo>
                <a:cubicBezTo>
                  <a:pt x="1943325" y="1733880"/>
                  <a:pt x="1942501" y="1642866"/>
                  <a:pt x="1942398" y="1613112"/>
                </a:cubicBezTo>
                <a:cubicBezTo>
                  <a:pt x="1942431" y="1610169"/>
                  <a:pt x="1940851" y="1607443"/>
                  <a:pt x="1938281" y="1606008"/>
                </a:cubicBezTo>
                <a:cubicBezTo>
                  <a:pt x="1935776" y="1604511"/>
                  <a:pt x="1932651" y="1604512"/>
                  <a:pt x="1930147" y="1606008"/>
                </a:cubicBezTo>
                <a:cubicBezTo>
                  <a:pt x="1901628" y="1622790"/>
                  <a:pt x="1901525" y="1652132"/>
                  <a:pt x="1906982" y="1678078"/>
                </a:cubicBezTo>
                <a:cubicBezTo>
                  <a:pt x="1874144" y="1656012"/>
                  <a:pt x="1838872" y="1637806"/>
                  <a:pt x="1801864" y="1623820"/>
                </a:cubicBezTo>
                <a:lnTo>
                  <a:pt x="1792289" y="1629071"/>
                </a:lnTo>
                <a:cubicBezTo>
                  <a:pt x="1797436" y="1647603"/>
                  <a:pt x="1877742" y="1685285"/>
                  <a:pt x="1915836" y="1702375"/>
                </a:cubicBezTo>
                <a:cubicBezTo>
                  <a:pt x="1915164" y="1704168"/>
                  <a:pt x="1915164" y="1706143"/>
                  <a:pt x="1915836" y="1707935"/>
                </a:cubicBezTo>
                <a:lnTo>
                  <a:pt x="1841296" y="1679519"/>
                </a:lnTo>
                <a:cubicBezTo>
                  <a:pt x="1845825" y="1693521"/>
                  <a:pt x="1876712" y="1700831"/>
                  <a:pt x="1878669" y="1712259"/>
                </a:cubicBezTo>
                <a:cubicBezTo>
                  <a:pt x="1817410" y="1699493"/>
                  <a:pt x="1837487" y="1701963"/>
                  <a:pt x="1832647" y="1696403"/>
                </a:cubicBezTo>
                <a:cubicBezTo>
                  <a:pt x="1830176" y="1665517"/>
                  <a:pt x="1798466" y="1698978"/>
                  <a:pt x="1796716" y="1697845"/>
                </a:cubicBezTo>
                <a:cubicBezTo>
                  <a:pt x="1773858" y="1682504"/>
                  <a:pt x="1748841" y="1692904"/>
                  <a:pt x="1739267" y="1690741"/>
                </a:cubicBezTo>
                <a:cubicBezTo>
                  <a:pt x="1732368" y="1689093"/>
                  <a:pt x="1723102" y="1707626"/>
                  <a:pt x="1681919" y="1690740"/>
                </a:cubicBezTo>
                <a:cubicBezTo>
                  <a:pt x="1638575" y="1681887"/>
                  <a:pt x="1671623" y="1661296"/>
                  <a:pt x="1666786" y="1654604"/>
                </a:cubicBezTo>
                <a:lnTo>
                  <a:pt x="1665858" y="1653368"/>
                </a:lnTo>
                <a:cubicBezTo>
                  <a:pt x="1675238" y="1644133"/>
                  <a:pt x="1679638" y="1630971"/>
                  <a:pt x="1677698" y="1617952"/>
                </a:cubicBezTo>
                <a:cubicBezTo>
                  <a:pt x="1674404" y="1601272"/>
                  <a:pt x="1658446" y="1586446"/>
                  <a:pt x="1633942" y="1576769"/>
                </a:cubicBezTo>
                <a:cubicBezTo>
                  <a:pt x="1632575" y="1575637"/>
                  <a:pt x="1631270" y="1574434"/>
                  <a:pt x="1630029" y="1573165"/>
                </a:cubicBezTo>
                <a:cubicBezTo>
                  <a:pt x="1638974" y="1574993"/>
                  <a:pt x="1647495" y="1578485"/>
                  <a:pt x="1655151" y="1583461"/>
                </a:cubicBezTo>
                <a:cubicBezTo>
                  <a:pt x="1671496" y="1592815"/>
                  <a:pt x="1682820" y="1608970"/>
                  <a:pt x="1686037" y="1627526"/>
                </a:cubicBezTo>
                <a:cubicBezTo>
                  <a:pt x="1686259" y="1630101"/>
                  <a:pt x="1687771" y="1632388"/>
                  <a:pt x="1690053" y="1633601"/>
                </a:cubicBezTo>
                <a:cubicBezTo>
                  <a:pt x="1692344" y="1634791"/>
                  <a:pt x="1695072" y="1634791"/>
                  <a:pt x="1697363" y="1633601"/>
                </a:cubicBezTo>
                <a:cubicBezTo>
                  <a:pt x="1705115" y="1630948"/>
                  <a:pt x="1713646" y="1631892"/>
                  <a:pt x="1720631" y="1636174"/>
                </a:cubicBezTo>
                <a:cubicBezTo>
                  <a:pt x="1735654" y="1643972"/>
                  <a:pt x="1746820" y="1657594"/>
                  <a:pt x="1751518" y="1673856"/>
                </a:cubicBezTo>
                <a:cubicBezTo>
                  <a:pt x="1752302" y="1678001"/>
                  <a:pt x="1756193" y="1680806"/>
                  <a:pt x="1760372" y="1680239"/>
                </a:cubicBezTo>
                <a:cubicBezTo>
                  <a:pt x="1764483" y="1679816"/>
                  <a:pt x="1767600" y="1676341"/>
                  <a:pt x="1767579" y="1672209"/>
                </a:cubicBezTo>
                <a:cubicBezTo>
                  <a:pt x="1767579" y="1255030"/>
                  <a:pt x="1788170" y="616187"/>
                  <a:pt x="1828528" y="254193"/>
                </a:cubicBezTo>
                <a:cubicBezTo>
                  <a:pt x="1828878" y="252878"/>
                  <a:pt x="1828878" y="251494"/>
                  <a:pt x="1828529" y="250178"/>
                </a:cubicBezTo>
                <a:cubicBezTo>
                  <a:pt x="1826984" y="245880"/>
                  <a:pt x="1822792" y="243114"/>
                  <a:pt x="1818234" y="243383"/>
                </a:cubicBezTo>
                <a:cubicBezTo>
                  <a:pt x="1802481" y="245340"/>
                  <a:pt x="1790745" y="302583"/>
                  <a:pt x="1720116" y="823644"/>
                </a:cubicBezTo>
                <a:cubicBezTo>
                  <a:pt x="1699525" y="975917"/>
                  <a:pt x="1679655" y="1121496"/>
                  <a:pt x="1666682" y="1199434"/>
                </a:cubicBezTo>
                <a:cubicBezTo>
                  <a:pt x="1649077" y="1040985"/>
                  <a:pt x="1671006" y="847324"/>
                  <a:pt x="1692318" y="659532"/>
                </a:cubicBezTo>
                <a:cubicBezTo>
                  <a:pt x="1717440" y="438382"/>
                  <a:pt x="1743281" y="209819"/>
                  <a:pt x="1705085" y="36647"/>
                </a:cubicBezTo>
                <a:cubicBezTo>
                  <a:pt x="1704057" y="32274"/>
                  <a:pt x="1699679" y="29562"/>
                  <a:pt x="1695307" y="30589"/>
                </a:cubicBezTo>
                <a:cubicBezTo>
                  <a:pt x="1691176" y="31560"/>
                  <a:pt x="1688486" y="35541"/>
                  <a:pt x="1689127" y="39735"/>
                </a:cubicBezTo>
                <a:cubicBezTo>
                  <a:pt x="1699422" y="100480"/>
                  <a:pt x="1677904" y="285183"/>
                  <a:pt x="1657519" y="463915"/>
                </a:cubicBezTo>
                <a:cubicBezTo>
                  <a:pt x="1641046" y="607230"/>
                  <a:pt x="1625499" y="742720"/>
                  <a:pt x="1626632" y="811496"/>
                </a:cubicBezTo>
                <a:cubicBezTo>
                  <a:pt x="1626734" y="814939"/>
                  <a:pt x="1628942" y="817967"/>
                  <a:pt x="1632192" y="819114"/>
                </a:cubicBezTo>
                <a:cubicBezTo>
                  <a:pt x="1633276" y="819365"/>
                  <a:pt x="1634403" y="819365"/>
                  <a:pt x="1635486" y="819114"/>
                </a:cubicBezTo>
                <a:cubicBezTo>
                  <a:pt x="1633736" y="828277"/>
                  <a:pt x="1631883" y="836925"/>
                  <a:pt x="1630133" y="844957"/>
                </a:cubicBezTo>
                <a:cubicBezTo>
                  <a:pt x="1605217" y="731705"/>
                  <a:pt x="1614175" y="598788"/>
                  <a:pt x="1622823" y="469475"/>
                </a:cubicBezTo>
                <a:cubicBezTo>
                  <a:pt x="1632295" y="326365"/>
                  <a:pt x="1642178" y="178418"/>
                  <a:pt x="1607071" y="55179"/>
                </a:cubicBezTo>
                <a:cubicBezTo>
                  <a:pt x="1605932" y="51475"/>
                  <a:pt x="1602392" y="49044"/>
                  <a:pt x="1598525" y="49311"/>
                </a:cubicBezTo>
                <a:cubicBezTo>
                  <a:pt x="1594614" y="49640"/>
                  <a:pt x="1591496" y="52715"/>
                  <a:pt x="1591113" y="56620"/>
                </a:cubicBezTo>
                <a:cubicBezTo>
                  <a:pt x="1582052" y="143515"/>
                  <a:pt x="1581640" y="238853"/>
                  <a:pt x="1581331" y="331102"/>
                </a:cubicBezTo>
                <a:cubicBezTo>
                  <a:pt x="1581332" y="388139"/>
                  <a:pt x="1581332" y="446515"/>
                  <a:pt x="1578552" y="503142"/>
                </a:cubicBezTo>
                <a:cubicBezTo>
                  <a:pt x="1574742" y="431072"/>
                  <a:pt x="1574640" y="342118"/>
                  <a:pt x="1574433" y="255120"/>
                </a:cubicBezTo>
                <a:cubicBezTo>
                  <a:pt x="1574433" y="160606"/>
                  <a:pt x="1574433" y="71241"/>
                  <a:pt x="1569388" y="7305"/>
                </a:cubicBezTo>
                <a:cubicBezTo>
                  <a:pt x="1568930" y="2837"/>
                  <a:pt x="1564936" y="-415"/>
                  <a:pt x="1560468" y="42"/>
                </a:cubicBezTo>
                <a:cubicBezTo>
                  <a:pt x="1557096" y="388"/>
                  <a:pt x="1554290" y="2790"/>
                  <a:pt x="1553430" y="6070"/>
                </a:cubicBezTo>
                <a:cubicBezTo>
                  <a:pt x="1512866" y="178727"/>
                  <a:pt x="1498143" y="395552"/>
                  <a:pt x="1510806" y="604554"/>
                </a:cubicBezTo>
                <a:cubicBezTo>
                  <a:pt x="1503216" y="493967"/>
                  <a:pt x="1488914" y="383945"/>
                  <a:pt x="1467977" y="275094"/>
                </a:cubicBezTo>
                <a:cubicBezTo>
                  <a:pt x="1467202" y="271067"/>
                  <a:pt x="1463519" y="268271"/>
                  <a:pt x="1459431" y="268607"/>
                </a:cubicBezTo>
                <a:cubicBezTo>
                  <a:pt x="1455356" y="268958"/>
                  <a:pt x="1452155" y="272247"/>
                  <a:pt x="1451916" y="276329"/>
                </a:cubicBezTo>
                <a:cubicBezTo>
                  <a:pt x="1435237" y="573357"/>
                  <a:pt x="1451916" y="685066"/>
                  <a:pt x="1471272" y="814379"/>
                </a:cubicBezTo>
                <a:cubicBezTo>
                  <a:pt x="1475286" y="841250"/>
                  <a:pt x="1479404" y="868636"/>
                  <a:pt x="1483420" y="898699"/>
                </a:cubicBezTo>
                <a:cubicBezTo>
                  <a:pt x="1481152" y="896509"/>
                  <a:pt x="1477822" y="895827"/>
                  <a:pt x="1474875" y="896949"/>
                </a:cubicBezTo>
                <a:cubicBezTo>
                  <a:pt x="1471580" y="898160"/>
                  <a:pt x="1469453" y="901371"/>
                  <a:pt x="1469624" y="904876"/>
                </a:cubicBezTo>
                <a:lnTo>
                  <a:pt x="1475801" y="1056016"/>
                </a:lnTo>
                <a:cubicBezTo>
                  <a:pt x="1475802" y="1058693"/>
                  <a:pt x="1506689" y="1305376"/>
                  <a:pt x="1534486" y="1466709"/>
                </a:cubicBezTo>
                <a:cubicBezTo>
                  <a:pt x="1472713" y="1381357"/>
                  <a:pt x="1420617" y="1307127"/>
                  <a:pt x="1375110" y="1231556"/>
                </a:cubicBezTo>
                <a:cubicBezTo>
                  <a:pt x="1236222" y="827660"/>
                  <a:pt x="1107424" y="530425"/>
                  <a:pt x="1069124" y="524762"/>
                </a:cubicBezTo>
                <a:cubicBezTo>
                  <a:pt x="1064778" y="523997"/>
                  <a:pt x="1060386" y="525851"/>
                  <a:pt x="1057902" y="529499"/>
                </a:cubicBezTo>
                <a:cubicBezTo>
                  <a:pt x="1038341" y="556473"/>
                  <a:pt x="1117205" y="786271"/>
                  <a:pt x="1263815" y="1103376"/>
                </a:cubicBezTo>
                <a:cubicBezTo>
                  <a:pt x="1118647" y="850515"/>
                  <a:pt x="993966" y="628439"/>
                  <a:pt x="925398" y="342015"/>
                </a:cubicBezTo>
                <a:cubicBezTo>
                  <a:pt x="924455" y="338123"/>
                  <a:pt x="920849" y="335472"/>
                  <a:pt x="916853" y="335735"/>
                </a:cubicBezTo>
                <a:cubicBezTo>
                  <a:pt x="907625" y="336303"/>
                  <a:pt x="899447" y="341873"/>
                  <a:pt x="895541" y="350251"/>
                </a:cubicBezTo>
                <a:cubicBezTo>
                  <a:pt x="867948" y="405539"/>
                  <a:pt x="971007" y="639147"/>
                  <a:pt x="1062329" y="825498"/>
                </a:cubicBezTo>
                <a:cubicBezTo>
                  <a:pt x="1155607" y="1015966"/>
                  <a:pt x="1279155" y="1241955"/>
                  <a:pt x="1373669" y="1396183"/>
                </a:cubicBezTo>
                <a:cubicBezTo>
                  <a:pt x="1094555" y="1151354"/>
                  <a:pt x="790216" y="774328"/>
                  <a:pt x="511925" y="327807"/>
                </a:cubicBezTo>
                <a:cubicBezTo>
                  <a:pt x="509576" y="323980"/>
                  <a:pt x="504567" y="322782"/>
                  <a:pt x="500738" y="325133"/>
                </a:cubicBezTo>
                <a:cubicBezTo>
                  <a:pt x="497597" y="327063"/>
                  <a:pt x="496146" y="330864"/>
                  <a:pt x="497204" y="334396"/>
                </a:cubicBezTo>
                <a:cubicBezTo>
                  <a:pt x="590790" y="651502"/>
                  <a:pt x="862492" y="933087"/>
                  <a:pt x="1125236" y="1205406"/>
                </a:cubicBezTo>
                <a:cubicBezTo>
                  <a:pt x="1173934" y="1255854"/>
                  <a:pt x="1220676" y="1304244"/>
                  <a:pt x="1265462" y="1352118"/>
                </a:cubicBezTo>
                <a:cubicBezTo>
                  <a:pt x="875876" y="1078152"/>
                  <a:pt x="581319" y="654487"/>
                  <a:pt x="296026" y="244207"/>
                </a:cubicBezTo>
                <a:lnTo>
                  <a:pt x="243622" y="168740"/>
                </a:lnTo>
                <a:cubicBezTo>
                  <a:pt x="241327" y="165413"/>
                  <a:pt x="236918" y="164311"/>
                  <a:pt x="233327" y="166165"/>
                </a:cubicBezTo>
                <a:close/>
              </a:path>
            </a:pathLst>
          </a:custGeom>
          <a:solidFill>
            <a:schemeClr val="accent1">
              <a:lumMod val="75000"/>
              <a:alpha val="82000"/>
            </a:schemeClr>
          </a:solidFill>
          <a:ln w="9525" cap="flat">
            <a:noFill/>
            <a:prstDash val="solid"/>
            <a:miter/>
          </a:ln>
        </p:spPr>
        <p:txBody>
          <a:bodyPr wrap="square" rtlCol="0" anchor="ctr">
            <a:noAutofit/>
          </a:bodyPr>
          <a:lstStyle/>
          <a:p>
            <a:pPr rtl="0"/>
            <a:endParaRPr lang="fr-CA" noProof="0"/>
          </a:p>
        </p:txBody>
      </p:sp>
      <p:sp>
        <p:nvSpPr>
          <p:cNvPr id="11" name="Espace réservé pour l’image 10">
            <a:extLst>
              <a:ext uri="{FF2B5EF4-FFF2-40B4-BE49-F238E27FC236}">
                <a16:creationId xmlns:a16="http://schemas.microsoft.com/office/drawing/2014/main" id="{84AA409B-17E7-4D49-8F3B-D390302E2418}"/>
              </a:ext>
            </a:extLst>
          </p:cNvPr>
          <p:cNvSpPr>
            <a:spLocks noGrp="1"/>
          </p:cNvSpPr>
          <p:nvPr>
            <p:ph type="pic" sz="quarter" idx="13"/>
          </p:nvPr>
        </p:nvSpPr>
        <p:spPr>
          <a:xfrm>
            <a:off x="658368" y="3063240"/>
            <a:ext cx="5321808" cy="3154680"/>
          </a:xfrm>
          <a:solidFill>
            <a:schemeClr val="bg2">
              <a:lumMod val="50000"/>
              <a:lumOff val="50000"/>
            </a:schemeClr>
          </a:solidFill>
        </p:spPr>
        <p:txBody>
          <a:bodyPr rtlCol="0"/>
          <a:lstStyle/>
          <a:p>
            <a:pPr rtl="0"/>
            <a:r>
              <a:rPr lang="fr-FR" noProof="0"/>
              <a:t>Cliquez sur l'icône pour ajouter une image</a:t>
            </a:r>
            <a:endParaRPr lang="fr-CA" noProof="0"/>
          </a:p>
        </p:txBody>
      </p:sp>
      <p:sp>
        <p:nvSpPr>
          <p:cNvPr id="13" name="Espace réservé pour l’image 10">
            <a:extLst>
              <a:ext uri="{FF2B5EF4-FFF2-40B4-BE49-F238E27FC236}">
                <a16:creationId xmlns:a16="http://schemas.microsoft.com/office/drawing/2014/main" id="{C4FB1A9C-83D8-426D-B62B-A5F7457A9695}"/>
              </a:ext>
            </a:extLst>
          </p:cNvPr>
          <p:cNvSpPr>
            <a:spLocks noGrp="1"/>
          </p:cNvSpPr>
          <p:nvPr>
            <p:ph type="pic" sz="quarter" idx="14"/>
          </p:nvPr>
        </p:nvSpPr>
        <p:spPr>
          <a:xfrm>
            <a:off x="6217920" y="3063240"/>
            <a:ext cx="5321808" cy="3154680"/>
          </a:xfrm>
          <a:solidFill>
            <a:schemeClr val="bg2">
              <a:lumMod val="50000"/>
              <a:lumOff val="50000"/>
            </a:schemeClr>
          </a:solidFill>
        </p:spPr>
        <p:txBody>
          <a:bodyPr rtlCol="0"/>
          <a:lstStyle/>
          <a:p>
            <a:pPr rtl="0"/>
            <a:r>
              <a:rPr lang="fr-FR" noProof="0"/>
              <a:t>Cliquez sur l'icône pour ajouter une image</a:t>
            </a:r>
            <a:endParaRPr lang="fr-CA" noProof="0"/>
          </a:p>
        </p:txBody>
      </p:sp>
      <p:sp>
        <p:nvSpPr>
          <p:cNvPr id="10" name="Espace réservé de la date 3">
            <a:extLst>
              <a:ext uri="{FF2B5EF4-FFF2-40B4-BE49-F238E27FC236}">
                <a16:creationId xmlns:a16="http://schemas.microsoft.com/office/drawing/2014/main" id="{94DD44DD-0676-4A2C-9EC4-8E209307EB05}"/>
              </a:ext>
            </a:extLst>
          </p:cNvPr>
          <p:cNvSpPr>
            <a:spLocks noGrp="1"/>
          </p:cNvSpPr>
          <p:nvPr>
            <p:ph type="dt" sz="half" idx="2"/>
          </p:nvPr>
        </p:nvSpPr>
        <p:spPr>
          <a:xfrm>
            <a:off x="258792" y="6356350"/>
            <a:ext cx="3322608" cy="365125"/>
          </a:xfrm>
          <a:prstGeom prst="rect">
            <a:avLst/>
          </a:prstGeom>
        </p:spPr>
        <p:txBody>
          <a:bodyPr vert="horz" lIns="91440" tIns="45720" rIns="91440" bIns="45720" rtlCol="0" anchor="ctr"/>
          <a:lstStyle>
            <a:lvl1pPr algn="l">
              <a:defRPr sz="900" b="1" spc="100" baseline="0">
                <a:solidFill>
                  <a:schemeClr val="tx2">
                    <a:alpha val="75000"/>
                  </a:schemeClr>
                </a:solidFill>
              </a:defRPr>
            </a:lvl1pPr>
          </a:lstStyle>
          <a:p>
            <a:pPr rtl="0"/>
            <a:r>
              <a:rPr lang="fr-FR" noProof="0"/>
              <a:t>15/09/2026</a:t>
            </a:r>
            <a:endParaRPr lang="fr-CA" noProof="0"/>
          </a:p>
        </p:txBody>
      </p:sp>
      <p:sp>
        <p:nvSpPr>
          <p:cNvPr id="12" name="Espace réservé du pied de page 4">
            <a:extLst>
              <a:ext uri="{FF2B5EF4-FFF2-40B4-BE49-F238E27FC236}">
                <a16:creationId xmlns:a16="http://schemas.microsoft.com/office/drawing/2014/main" id="{969BC53C-DA37-4270-B44D-B7A92152AAD0}"/>
              </a:ext>
            </a:extLst>
          </p:cNvPr>
          <p:cNvSpPr>
            <a:spLocks noGrp="1"/>
          </p:cNvSpPr>
          <p:nvPr>
            <p:ph type="ftr" sz="quarter" idx="3"/>
          </p:nvPr>
        </p:nvSpPr>
        <p:spPr>
          <a:xfrm>
            <a:off x="3581399" y="6356350"/>
            <a:ext cx="5029203" cy="365125"/>
          </a:xfrm>
          <a:prstGeom prst="rect">
            <a:avLst/>
          </a:prstGeom>
        </p:spPr>
        <p:txBody>
          <a:bodyPr vert="horz" lIns="91440" tIns="45720" rIns="91440" bIns="45720" rtlCol="0" anchor="ctr"/>
          <a:lstStyle>
            <a:lvl1pPr algn="ctr">
              <a:defRPr sz="900" b="1" cap="all" spc="400" baseline="0">
                <a:solidFill>
                  <a:schemeClr val="tx2">
                    <a:alpha val="75000"/>
                  </a:schemeClr>
                </a:solidFill>
              </a:defRPr>
            </a:lvl1pPr>
          </a:lstStyle>
          <a:p>
            <a:pPr rtl="0"/>
            <a:r>
              <a:rPr lang="en-US" noProof="0"/>
              <a:t>Innu youth affected by addiction in Matimekush-Lac John</a:t>
            </a:r>
            <a:endParaRPr lang="fr-CA" noProof="0"/>
          </a:p>
        </p:txBody>
      </p:sp>
      <p:sp>
        <p:nvSpPr>
          <p:cNvPr id="14" name="Espace réservé pour la diapositive 5">
            <a:extLst>
              <a:ext uri="{FF2B5EF4-FFF2-40B4-BE49-F238E27FC236}">
                <a16:creationId xmlns:a16="http://schemas.microsoft.com/office/drawing/2014/main" id="{9AFE14D8-0C2B-4AA6-AE7E-75C2C63C245A}"/>
              </a:ext>
            </a:extLst>
          </p:cNvPr>
          <p:cNvSpPr>
            <a:spLocks noGrp="1"/>
          </p:cNvSpPr>
          <p:nvPr>
            <p:ph type="sldNum" sz="quarter" idx="4"/>
          </p:nvPr>
        </p:nvSpPr>
        <p:spPr>
          <a:xfrm>
            <a:off x="10518474" y="6356350"/>
            <a:ext cx="1414733" cy="365125"/>
          </a:xfrm>
          <a:prstGeom prst="rect">
            <a:avLst/>
          </a:prstGeom>
        </p:spPr>
        <p:txBody>
          <a:bodyPr vert="horz" lIns="91440" tIns="45720" rIns="91440" bIns="45720" rtlCol="0" anchor="ctr"/>
          <a:lstStyle>
            <a:lvl1pPr algn="r">
              <a:defRPr sz="900" b="1">
                <a:solidFill>
                  <a:schemeClr val="tx2">
                    <a:alpha val="75000"/>
                  </a:schemeClr>
                </a:solidFill>
              </a:defRPr>
            </a:lvl1pPr>
          </a:lstStyle>
          <a:p>
            <a:pPr rtl="0"/>
            <a:fld id="{AE208ADF-3ADD-483D-A721-14E3EEE2C135}" type="slidenum">
              <a:rPr lang="fr-CA" noProof="0" smtClean="0"/>
              <a:pPr rtl="0"/>
              <a:t>‹N°›</a:t>
            </a:fld>
            <a:endParaRPr lang="fr-CA" noProof="0"/>
          </a:p>
        </p:txBody>
      </p:sp>
    </p:spTree>
    <p:extLst>
      <p:ext uri="{BB962C8B-B14F-4D97-AF65-F5344CB8AC3E}">
        <p14:creationId xmlns:p14="http://schemas.microsoft.com/office/powerpoint/2010/main" val="51458574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Équip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230846B-7B57-4F95-B17F-B9DEE339408B}"/>
              </a:ext>
            </a:extLst>
          </p:cNvPr>
          <p:cNvSpPr>
            <a:spLocks noGrp="1"/>
          </p:cNvSpPr>
          <p:nvPr>
            <p:ph type="title"/>
          </p:nvPr>
        </p:nvSpPr>
        <p:spPr/>
        <p:txBody>
          <a:bodyPr rtlCol="0"/>
          <a:lstStyle/>
          <a:p>
            <a:pPr rtl="0"/>
            <a:r>
              <a:rPr lang="fr-FR" noProof="0"/>
              <a:t>Modifiez le style du titre</a:t>
            </a:r>
            <a:endParaRPr lang="fr-CA" noProof="0"/>
          </a:p>
        </p:txBody>
      </p:sp>
      <p:sp>
        <p:nvSpPr>
          <p:cNvPr id="3" name="Espace réservé du contenu 2">
            <a:extLst>
              <a:ext uri="{FF2B5EF4-FFF2-40B4-BE49-F238E27FC236}">
                <a16:creationId xmlns:a16="http://schemas.microsoft.com/office/drawing/2014/main" id="{E9B08814-722A-4F2C-8807-C09FEEC251E7}"/>
              </a:ext>
            </a:extLst>
          </p:cNvPr>
          <p:cNvSpPr>
            <a:spLocks noGrp="1"/>
          </p:cNvSpPr>
          <p:nvPr>
            <p:ph idx="1" hasCustomPrompt="1"/>
          </p:nvPr>
        </p:nvSpPr>
        <p:spPr>
          <a:xfrm>
            <a:off x="838200" y="1479255"/>
            <a:ext cx="10515600" cy="4190323"/>
          </a:xfrm>
        </p:spPr>
        <p:txBody>
          <a:bodyPr rtlCol="0"/>
          <a:lstStyle/>
          <a:p>
            <a:pPr lvl="0" rtl="0"/>
            <a:r>
              <a:rPr lang="fr-CA" noProof="0"/>
              <a:t>Modifiez les styles du texte</a:t>
            </a:r>
          </a:p>
          <a:p>
            <a:pPr lvl="1" rtl="0"/>
            <a:r>
              <a:rPr lang="fr-CA" noProof="0"/>
              <a:t>Deuxième niveau</a:t>
            </a:r>
          </a:p>
          <a:p>
            <a:pPr lvl="2" rtl="0"/>
            <a:r>
              <a:rPr lang="fr-CA" noProof="0"/>
              <a:t>Troisième niveau</a:t>
            </a:r>
          </a:p>
          <a:p>
            <a:pPr lvl="3" rtl="0"/>
            <a:r>
              <a:rPr lang="fr-CA" noProof="0"/>
              <a:t>Quatrième niveau</a:t>
            </a:r>
          </a:p>
          <a:p>
            <a:pPr lvl="4" rtl="0"/>
            <a:r>
              <a:rPr lang="fr-CA" noProof="0"/>
              <a:t>Cinquième niveau</a:t>
            </a:r>
          </a:p>
        </p:txBody>
      </p:sp>
      <p:cxnSp>
        <p:nvCxnSpPr>
          <p:cNvPr id="8" name="Connecteur droit 7">
            <a:extLst>
              <a:ext uri="{FF2B5EF4-FFF2-40B4-BE49-F238E27FC236}">
                <a16:creationId xmlns:a16="http://schemas.microsoft.com/office/drawing/2014/main" id="{B4D67EBB-2EBC-4D85-9751-BE5E66FE0782}"/>
              </a:ext>
            </a:extLst>
          </p:cNvPr>
          <p:cNvCxnSpPr>
            <a:cxnSpLocks/>
          </p:cNvCxnSpPr>
          <p:nvPr/>
        </p:nvCxnSpPr>
        <p:spPr>
          <a:xfrm>
            <a:off x="838200" y="1655523"/>
            <a:ext cx="10515600" cy="0"/>
          </a:xfrm>
          <a:prstGeom prst="line">
            <a:avLst/>
          </a:prstGeom>
          <a:ln w="19050">
            <a:solidFill>
              <a:schemeClr val="accent1">
                <a:alpha val="50000"/>
              </a:schemeClr>
            </a:solidFill>
          </a:ln>
        </p:spPr>
        <p:style>
          <a:lnRef idx="1">
            <a:schemeClr val="accent1"/>
          </a:lnRef>
          <a:fillRef idx="0">
            <a:schemeClr val="accent1"/>
          </a:fillRef>
          <a:effectRef idx="0">
            <a:schemeClr val="accent1"/>
          </a:effectRef>
          <a:fontRef idx="minor">
            <a:schemeClr val="tx1"/>
          </a:fontRef>
        </p:style>
      </p:cxnSp>
      <p:sp>
        <p:nvSpPr>
          <p:cNvPr id="9" name="Espace réservé de la date 3">
            <a:extLst>
              <a:ext uri="{FF2B5EF4-FFF2-40B4-BE49-F238E27FC236}">
                <a16:creationId xmlns:a16="http://schemas.microsoft.com/office/drawing/2014/main" id="{F9828424-127F-4F45-AF20-1DAA152557D3}"/>
              </a:ext>
            </a:extLst>
          </p:cNvPr>
          <p:cNvSpPr>
            <a:spLocks noGrp="1"/>
          </p:cNvSpPr>
          <p:nvPr>
            <p:ph type="dt" sz="half" idx="2"/>
          </p:nvPr>
        </p:nvSpPr>
        <p:spPr>
          <a:xfrm>
            <a:off x="258792" y="6356350"/>
            <a:ext cx="3322608" cy="365125"/>
          </a:xfrm>
          <a:prstGeom prst="rect">
            <a:avLst/>
          </a:prstGeom>
        </p:spPr>
        <p:txBody>
          <a:bodyPr vert="horz" lIns="91440" tIns="45720" rIns="91440" bIns="45720" rtlCol="0" anchor="ctr"/>
          <a:lstStyle>
            <a:lvl1pPr algn="l">
              <a:defRPr sz="900" b="1" spc="100" baseline="0">
                <a:solidFill>
                  <a:schemeClr val="tx2">
                    <a:alpha val="75000"/>
                  </a:schemeClr>
                </a:solidFill>
              </a:defRPr>
            </a:lvl1pPr>
          </a:lstStyle>
          <a:p>
            <a:pPr rtl="0"/>
            <a:r>
              <a:rPr lang="fr-FR" noProof="0"/>
              <a:t>15/09/2026</a:t>
            </a:r>
            <a:endParaRPr lang="fr-CA" noProof="0"/>
          </a:p>
        </p:txBody>
      </p:sp>
      <p:sp>
        <p:nvSpPr>
          <p:cNvPr id="10" name="Espace réservé du pied de page 4">
            <a:extLst>
              <a:ext uri="{FF2B5EF4-FFF2-40B4-BE49-F238E27FC236}">
                <a16:creationId xmlns:a16="http://schemas.microsoft.com/office/drawing/2014/main" id="{F5D83CCE-F7E1-4106-84E1-6C261DDBB19F}"/>
              </a:ext>
            </a:extLst>
          </p:cNvPr>
          <p:cNvSpPr>
            <a:spLocks noGrp="1"/>
          </p:cNvSpPr>
          <p:nvPr>
            <p:ph type="ftr" sz="quarter" idx="3"/>
          </p:nvPr>
        </p:nvSpPr>
        <p:spPr>
          <a:xfrm>
            <a:off x="3581399" y="6356350"/>
            <a:ext cx="5029203" cy="365125"/>
          </a:xfrm>
          <a:prstGeom prst="rect">
            <a:avLst/>
          </a:prstGeom>
        </p:spPr>
        <p:txBody>
          <a:bodyPr vert="horz" lIns="91440" tIns="45720" rIns="91440" bIns="45720" rtlCol="0" anchor="ctr"/>
          <a:lstStyle>
            <a:lvl1pPr algn="ctr">
              <a:defRPr sz="900" b="1" cap="all" spc="400" baseline="0">
                <a:solidFill>
                  <a:schemeClr val="tx2">
                    <a:alpha val="75000"/>
                  </a:schemeClr>
                </a:solidFill>
              </a:defRPr>
            </a:lvl1pPr>
          </a:lstStyle>
          <a:p>
            <a:pPr rtl="0"/>
            <a:r>
              <a:rPr lang="en-US" noProof="0"/>
              <a:t>Innu youth affected by addiction in Matimekush-Lac John</a:t>
            </a:r>
            <a:endParaRPr lang="fr-CA" noProof="0"/>
          </a:p>
        </p:txBody>
      </p:sp>
      <p:sp>
        <p:nvSpPr>
          <p:cNvPr id="11" name="Espace réservé pour la diapositive 5">
            <a:extLst>
              <a:ext uri="{FF2B5EF4-FFF2-40B4-BE49-F238E27FC236}">
                <a16:creationId xmlns:a16="http://schemas.microsoft.com/office/drawing/2014/main" id="{28126735-73E8-4B98-81A3-AAE94B69F653}"/>
              </a:ext>
            </a:extLst>
          </p:cNvPr>
          <p:cNvSpPr>
            <a:spLocks noGrp="1"/>
          </p:cNvSpPr>
          <p:nvPr>
            <p:ph type="sldNum" sz="quarter" idx="4"/>
          </p:nvPr>
        </p:nvSpPr>
        <p:spPr>
          <a:xfrm>
            <a:off x="10518474" y="6356350"/>
            <a:ext cx="1414733" cy="365125"/>
          </a:xfrm>
          <a:prstGeom prst="rect">
            <a:avLst/>
          </a:prstGeom>
        </p:spPr>
        <p:txBody>
          <a:bodyPr vert="horz" lIns="91440" tIns="45720" rIns="91440" bIns="45720" rtlCol="0" anchor="ctr"/>
          <a:lstStyle>
            <a:lvl1pPr algn="r">
              <a:defRPr sz="900" b="1">
                <a:solidFill>
                  <a:schemeClr val="tx2">
                    <a:alpha val="75000"/>
                  </a:schemeClr>
                </a:solidFill>
              </a:defRPr>
            </a:lvl1pPr>
          </a:lstStyle>
          <a:p>
            <a:pPr rtl="0"/>
            <a:fld id="{AE208ADF-3ADD-483D-A721-14E3EEE2C135}" type="slidenum">
              <a:rPr lang="fr-CA" noProof="0" smtClean="0"/>
              <a:pPr rtl="0"/>
              <a:t>‹N°›</a:t>
            </a:fld>
            <a:endParaRPr lang="fr-CA" noProof="0"/>
          </a:p>
        </p:txBody>
      </p:sp>
    </p:spTree>
    <p:extLst>
      <p:ext uri="{BB962C8B-B14F-4D97-AF65-F5344CB8AC3E}">
        <p14:creationId xmlns:p14="http://schemas.microsoft.com/office/powerpoint/2010/main" val="241461650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itleOnly" preserve="1">
  <p:cSld name="Chronologi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2CC1A14-BCE3-4322-A314-ABFB09FBB4B2}"/>
              </a:ext>
            </a:extLst>
          </p:cNvPr>
          <p:cNvSpPr>
            <a:spLocks noGrp="1"/>
          </p:cNvSpPr>
          <p:nvPr>
            <p:ph type="title"/>
          </p:nvPr>
        </p:nvSpPr>
        <p:spPr>
          <a:xfrm>
            <a:off x="838200" y="716213"/>
            <a:ext cx="10515600" cy="2212258"/>
          </a:xfrm>
        </p:spPr>
        <p:txBody>
          <a:bodyPr rtlCol="0" anchor="t"/>
          <a:lstStyle/>
          <a:p>
            <a:pPr rtl="0"/>
            <a:r>
              <a:rPr lang="fr-FR" noProof="0"/>
              <a:t>Modifiez le style du titre</a:t>
            </a:r>
            <a:endParaRPr lang="fr-CA" noProof="0"/>
          </a:p>
        </p:txBody>
      </p:sp>
      <p:sp>
        <p:nvSpPr>
          <p:cNvPr id="6" name="Espace réservé de la date 3">
            <a:extLst>
              <a:ext uri="{FF2B5EF4-FFF2-40B4-BE49-F238E27FC236}">
                <a16:creationId xmlns:a16="http://schemas.microsoft.com/office/drawing/2014/main" id="{3DAC2D8E-199B-430A-BB5F-3EB5B76D6F79}"/>
              </a:ext>
            </a:extLst>
          </p:cNvPr>
          <p:cNvSpPr>
            <a:spLocks noGrp="1"/>
          </p:cNvSpPr>
          <p:nvPr>
            <p:ph type="dt" sz="half" idx="2"/>
          </p:nvPr>
        </p:nvSpPr>
        <p:spPr>
          <a:xfrm>
            <a:off x="258792" y="6356350"/>
            <a:ext cx="3322608" cy="365125"/>
          </a:xfrm>
          <a:prstGeom prst="rect">
            <a:avLst/>
          </a:prstGeom>
        </p:spPr>
        <p:txBody>
          <a:bodyPr vert="horz" lIns="91440" tIns="45720" rIns="91440" bIns="45720" rtlCol="0" anchor="ctr"/>
          <a:lstStyle>
            <a:lvl1pPr algn="l">
              <a:defRPr sz="900" b="1" spc="100" baseline="0">
                <a:solidFill>
                  <a:schemeClr val="tx2">
                    <a:alpha val="75000"/>
                  </a:schemeClr>
                </a:solidFill>
              </a:defRPr>
            </a:lvl1pPr>
          </a:lstStyle>
          <a:p>
            <a:pPr rtl="0"/>
            <a:r>
              <a:rPr lang="fr-FR" noProof="0"/>
              <a:t>15/09/2026</a:t>
            </a:r>
            <a:endParaRPr lang="fr-CA" noProof="0"/>
          </a:p>
        </p:txBody>
      </p:sp>
      <p:sp>
        <p:nvSpPr>
          <p:cNvPr id="7" name="Espace réservé du pied de page 4">
            <a:extLst>
              <a:ext uri="{FF2B5EF4-FFF2-40B4-BE49-F238E27FC236}">
                <a16:creationId xmlns:a16="http://schemas.microsoft.com/office/drawing/2014/main" id="{DCAAF529-3AC9-470F-8794-0C49670804A4}"/>
              </a:ext>
            </a:extLst>
          </p:cNvPr>
          <p:cNvSpPr>
            <a:spLocks noGrp="1"/>
          </p:cNvSpPr>
          <p:nvPr>
            <p:ph type="ftr" sz="quarter" idx="3"/>
          </p:nvPr>
        </p:nvSpPr>
        <p:spPr>
          <a:xfrm>
            <a:off x="3581399" y="6356350"/>
            <a:ext cx="5029203" cy="365125"/>
          </a:xfrm>
          <a:prstGeom prst="rect">
            <a:avLst/>
          </a:prstGeom>
        </p:spPr>
        <p:txBody>
          <a:bodyPr vert="horz" lIns="91440" tIns="45720" rIns="91440" bIns="45720" rtlCol="0" anchor="ctr"/>
          <a:lstStyle>
            <a:lvl1pPr algn="ctr">
              <a:defRPr sz="900" b="1" cap="all" spc="400" baseline="0">
                <a:solidFill>
                  <a:schemeClr val="tx2">
                    <a:alpha val="75000"/>
                  </a:schemeClr>
                </a:solidFill>
              </a:defRPr>
            </a:lvl1pPr>
          </a:lstStyle>
          <a:p>
            <a:pPr rtl="0"/>
            <a:r>
              <a:rPr lang="en-US" noProof="0"/>
              <a:t>Innu youth affected by addiction in Matimekush-Lac John</a:t>
            </a:r>
            <a:endParaRPr lang="fr-CA" noProof="0"/>
          </a:p>
        </p:txBody>
      </p:sp>
      <p:sp>
        <p:nvSpPr>
          <p:cNvPr id="8" name="Espace réservé pour la diapositive 5">
            <a:extLst>
              <a:ext uri="{FF2B5EF4-FFF2-40B4-BE49-F238E27FC236}">
                <a16:creationId xmlns:a16="http://schemas.microsoft.com/office/drawing/2014/main" id="{B3327F51-D49D-4DCE-9CDC-3B94731A49A3}"/>
              </a:ext>
            </a:extLst>
          </p:cNvPr>
          <p:cNvSpPr>
            <a:spLocks noGrp="1"/>
          </p:cNvSpPr>
          <p:nvPr>
            <p:ph type="sldNum" sz="quarter" idx="4"/>
          </p:nvPr>
        </p:nvSpPr>
        <p:spPr>
          <a:xfrm>
            <a:off x="10518474" y="6356350"/>
            <a:ext cx="1414733" cy="365125"/>
          </a:xfrm>
          <a:prstGeom prst="rect">
            <a:avLst/>
          </a:prstGeom>
        </p:spPr>
        <p:txBody>
          <a:bodyPr vert="horz" lIns="91440" tIns="45720" rIns="91440" bIns="45720" rtlCol="0" anchor="ctr"/>
          <a:lstStyle>
            <a:lvl1pPr algn="r">
              <a:defRPr sz="900" b="1">
                <a:solidFill>
                  <a:schemeClr val="tx2">
                    <a:alpha val="75000"/>
                  </a:schemeClr>
                </a:solidFill>
              </a:defRPr>
            </a:lvl1pPr>
          </a:lstStyle>
          <a:p>
            <a:pPr rtl="0"/>
            <a:fld id="{AE208ADF-3ADD-483D-A721-14E3EEE2C135}" type="slidenum">
              <a:rPr lang="fr-CA" noProof="0" smtClean="0"/>
              <a:pPr rtl="0"/>
              <a:t>‹N°›</a:t>
            </a:fld>
            <a:endParaRPr lang="fr-CA" noProof="0"/>
          </a:p>
        </p:txBody>
      </p:sp>
    </p:spTree>
    <p:extLst>
      <p:ext uri="{BB962C8B-B14F-4D97-AF65-F5344CB8AC3E}">
        <p14:creationId xmlns:p14="http://schemas.microsoft.com/office/powerpoint/2010/main" val="56501876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AC6A6C1-54BB-40E1-859F-0C6DA1525727}"/>
              </a:ext>
            </a:extLst>
          </p:cNvPr>
          <p:cNvSpPr>
            <a:spLocks noGrp="1"/>
          </p:cNvSpPr>
          <p:nvPr>
            <p:ph type="title"/>
          </p:nvPr>
        </p:nvSpPr>
        <p:spPr>
          <a:xfrm>
            <a:off x="839788" y="665629"/>
            <a:ext cx="10515600" cy="818995"/>
          </a:xfrm>
        </p:spPr>
        <p:txBody>
          <a:bodyPr rtlCol="0"/>
          <a:lstStyle/>
          <a:p>
            <a:pPr rtl="0"/>
            <a:r>
              <a:rPr lang="fr-FR" noProof="0"/>
              <a:t>Modifiez le style du titre</a:t>
            </a:r>
            <a:endParaRPr lang="fr-CA" noProof="0"/>
          </a:p>
        </p:txBody>
      </p:sp>
      <p:sp>
        <p:nvSpPr>
          <p:cNvPr id="3" name="Espace réservé du texte 2">
            <a:extLst>
              <a:ext uri="{FF2B5EF4-FFF2-40B4-BE49-F238E27FC236}">
                <a16:creationId xmlns:a16="http://schemas.microsoft.com/office/drawing/2014/main" id="{2A1EEBE1-2D73-4E5F-A8DD-593B79D184F6}"/>
              </a:ext>
            </a:extLst>
          </p:cNvPr>
          <p:cNvSpPr>
            <a:spLocks noGrp="1"/>
          </p:cNvSpPr>
          <p:nvPr>
            <p:ph type="body" idx="1" hasCustomPrompt="1"/>
          </p:nvPr>
        </p:nvSpPr>
        <p:spPr>
          <a:xfrm>
            <a:off x="836612" y="1806039"/>
            <a:ext cx="5157787" cy="584548"/>
          </a:xfrm>
        </p:spPr>
        <p:txBody>
          <a:bodyPr rtlCol="0" anchor="b">
            <a:noAutofit/>
          </a:bodyPr>
          <a:lstStyle>
            <a:lvl1pPr marL="0" indent="0">
              <a:buNone/>
              <a:defRPr sz="1800" b="1" cap="all" spc="6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fr-CA" noProof="0"/>
              <a:t>Modifiez les styles du texte du masque</a:t>
            </a:r>
          </a:p>
        </p:txBody>
      </p:sp>
      <p:sp>
        <p:nvSpPr>
          <p:cNvPr id="4" name="Espace réservé du contenu 3">
            <a:extLst>
              <a:ext uri="{FF2B5EF4-FFF2-40B4-BE49-F238E27FC236}">
                <a16:creationId xmlns:a16="http://schemas.microsoft.com/office/drawing/2014/main" id="{E545328A-A6CB-4A40-806F-E68606FC7CFB}"/>
              </a:ext>
            </a:extLst>
          </p:cNvPr>
          <p:cNvSpPr>
            <a:spLocks noGrp="1"/>
          </p:cNvSpPr>
          <p:nvPr>
            <p:ph sz="half" idx="2" hasCustomPrompt="1"/>
          </p:nvPr>
        </p:nvSpPr>
        <p:spPr>
          <a:xfrm>
            <a:off x="839788" y="2390588"/>
            <a:ext cx="5157787" cy="3751268"/>
          </a:xfrm>
        </p:spPr>
        <p:txBody>
          <a:bodyPr rtlCol="0"/>
          <a:lstStyle/>
          <a:p>
            <a:pPr lvl="0" rtl="0"/>
            <a:r>
              <a:rPr lang="fr-CA" noProof="0"/>
              <a:t>Modifiez les styles du texte</a:t>
            </a:r>
          </a:p>
          <a:p>
            <a:pPr lvl="1" rtl="0"/>
            <a:r>
              <a:rPr lang="fr-CA" noProof="0"/>
              <a:t>Deuxième niveau</a:t>
            </a:r>
          </a:p>
          <a:p>
            <a:pPr lvl="2" rtl="0"/>
            <a:r>
              <a:rPr lang="fr-CA" noProof="0"/>
              <a:t>Troisième niveau</a:t>
            </a:r>
          </a:p>
          <a:p>
            <a:pPr lvl="3" rtl="0"/>
            <a:r>
              <a:rPr lang="fr-CA" noProof="0"/>
              <a:t>Quatrième niveau</a:t>
            </a:r>
          </a:p>
          <a:p>
            <a:pPr lvl="4" rtl="0"/>
            <a:r>
              <a:rPr lang="fr-CA" noProof="0"/>
              <a:t>Cinquième niveau</a:t>
            </a:r>
          </a:p>
        </p:txBody>
      </p:sp>
      <p:sp>
        <p:nvSpPr>
          <p:cNvPr id="5" name="Espace réservé du texte 4">
            <a:extLst>
              <a:ext uri="{FF2B5EF4-FFF2-40B4-BE49-F238E27FC236}">
                <a16:creationId xmlns:a16="http://schemas.microsoft.com/office/drawing/2014/main" id="{12730D26-BCC4-4CE4-9273-69B4E36D39FC}"/>
              </a:ext>
            </a:extLst>
          </p:cNvPr>
          <p:cNvSpPr>
            <a:spLocks noGrp="1"/>
          </p:cNvSpPr>
          <p:nvPr>
            <p:ph type="body" sz="quarter" idx="3" hasCustomPrompt="1"/>
          </p:nvPr>
        </p:nvSpPr>
        <p:spPr>
          <a:xfrm>
            <a:off x="6169024" y="1806038"/>
            <a:ext cx="5183188" cy="584549"/>
          </a:xfrm>
        </p:spPr>
        <p:txBody>
          <a:bodyPr rtlCol="0" anchor="b">
            <a:noAutofit/>
          </a:bodyPr>
          <a:lstStyle>
            <a:lvl1pPr marL="0" indent="0">
              <a:buNone/>
              <a:defRPr sz="1800" b="1" cap="all" spc="6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fr-CA" noProof="0"/>
              <a:t>Modifiez les styles du texte du masque</a:t>
            </a:r>
          </a:p>
        </p:txBody>
      </p:sp>
      <p:sp>
        <p:nvSpPr>
          <p:cNvPr id="6" name="Espace réservé du contenu 5">
            <a:extLst>
              <a:ext uri="{FF2B5EF4-FFF2-40B4-BE49-F238E27FC236}">
                <a16:creationId xmlns:a16="http://schemas.microsoft.com/office/drawing/2014/main" id="{9D832694-AE69-4399-B6B4-3F0CBD297CD8}"/>
              </a:ext>
            </a:extLst>
          </p:cNvPr>
          <p:cNvSpPr>
            <a:spLocks noGrp="1"/>
          </p:cNvSpPr>
          <p:nvPr>
            <p:ph sz="quarter" idx="4" hasCustomPrompt="1"/>
          </p:nvPr>
        </p:nvSpPr>
        <p:spPr>
          <a:xfrm>
            <a:off x="6169024" y="2390588"/>
            <a:ext cx="5183188" cy="3751268"/>
          </a:xfrm>
        </p:spPr>
        <p:txBody>
          <a:bodyPr rtlCol="0"/>
          <a:lstStyle/>
          <a:p>
            <a:pPr lvl="0" rtl="0"/>
            <a:r>
              <a:rPr lang="fr-CA" noProof="0"/>
              <a:t>Modifiez les styles du texte</a:t>
            </a:r>
          </a:p>
          <a:p>
            <a:pPr lvl="1" rtl="0"/>
            <a:r>
              <a:rPr lang="fr-CA" noProof="0"/>
              <a:t>Deuxième niveau</a:t>
            </a:r>
          </a:p>
          <a:p>
            <a:pPr lvl="2" rtl="0"/>
            <a:r>
              <a:rPr lang="fr-CA" noProof="0"/>
              <a:t>Troisième niveau</a:t>
            </a:r>
          </a:p>
          <a:p>
            <a:pPr lvl="3" rtl="0"/>
            <a:r>
              <a:rPr lang="fr-CA" noProof="0"/>
              <a:t>Quatrième niveau</a:t>
            </a:r>
          </a:p>
          <a:p>
            <a:pPr lvl="4" rtl="0"/>
            <a:r>
              <a:rPr lang="fr-CA" noProof="0"/>
              <a:t>Cinquième niveau</a:t>
            </a:r>
          </a:p>
        </p:txBody>
      </p:sp>
      <p:cxnSp>
        <p:nvCxnSpPr>
          <p:cNvPr id="12" name="Connecteur droit 11">
            <a:extLst>
              <a:ext uri="{FF2B5EF4-FFF2-40B4-BE49-F238E27FC236}">
                <a16:creationId xmlns:a16="http://schemas.microsoft.com/office/drawing/2014/main" id="{1E4C2C4B-8E48-4589-91AA-FDF1F137A26C}"/>
              </a:ext>
            </a:extLst>
          </p:cNvPr>
          <p:cNvCxnSpPr>
            <a:cxnSpLocks/>
          </p:cNvCxnSpPr>
          <p:nvPr/>
        </p:nvCxnSpPr>
        <p:spPr>
          <a:xfrm>
            <a:off x="838200" y="1655523"/>
            <a:ext cx="10515600" cy="0"/>
          </a:xfrm>
          <a:prstGeom prst="line">
            <a:avLst/>
          </a:prstGeom>
          <a:ln w="19050">
            <a:solidFill>
              <a:schemeClr val="accent1">
                <a:alpha val="50000"/>
              </a:schemeClr>
            </a:solidFill>
          </a:ln>
        </p:spPr>
        <p:style>
          <a:lnRef idx="1">
            <a:schemeClr val="accent1"/>
          </a:lnRef>
          <a:fillRef idx="0">
            <a:schemeClr val="accent1"/>
          </a:fillRef>
          <a:effectRef idx="0">
            <a:schemeClr val="accent1"/>
          </a:effectRef>
          <a:fontRef idx="minor">
            <a:schemeClr val="tx1"/>
          </a:fontRef>
        </p:style>
      </p:cxnSp>
      <p:sp>
        <p:nvSpPr>
          <p:cNvPr id="11" name="Espace réservé de la date 3">
            <a:extLst>
              <a:ext uri="{FF2B5EF4-FFF2-40B4-BE49-F238E27FC236}">
                <a16:creationId xmlns:a16="http://schemas.microsoft.com/office/drawing/2014/main" id="{C1B2486D-C49D-471B-8F3B-AF6048949D8A}"/>
              </a:ext>
            </a:extLst>
          </p:cNvPr>
          <p:cNvSpPr>
            <a:spLocks noGrp="1"/>
          </p:cNvSpPr>
          <p:nvPr>
            <p:ph type="dt" sz="half" idx="10"/>
          </p:nvPr>
        </p:nvSpPr>
        <p:spPr>
          <a:xfrm>
            <a:off x="258792" y="6356350"/>
            <a:ext cx="3322608" cy="365125"/>
          </a:xfrm>
          <a:prstGeom prst="rect">
            <a:avLst/>
          </a:prstGeom>
        </p:spPr>
        <p:txBody>
          <a:bodyPr vert="horz" lIns="91440" tIns="45720" rIns="91440" bIns="45720" rtlCol="0" anchor="ctr"/>
          <a:lstStyle>
            <a:lvl1pPr algn="l">
              <a:defRPr sz="900" b="1" spc="100" baseline="0">
                <a:solidFill>
                  <a:schemeClr val="tx2">
                    <a:alpha val="75000"/>
                  </a:schemeClr>
                </a:solidFill>
              </a:defRPr>
            </a:lvl1pPr>
          </a:lstStyle>
          <a:p>
            <a:pPr rtl="0"/>
            <a:r>
              <a:rPr lang="fr-FR" noProof="0"/>
              <a:t>15/09/2026</a:t>
            </a:r>
            <a:endParaRPr lang="fr-CA" noProof="0"/>
          </a:p>
        </p:txBody>
      </p:sp>
      <p:sp>
        <p:nvSpPr>
          <p:cNvPr id="13" name="Espace réservé du pied de page 4">
            <a:extLst>
              <a:ext uri="{FF2B5EF4-FFF2-40B4-BE49-F238E27FC236}">
                <a16:creationId xmlns:a16="http://schemas.microsoft.com/office/drawing/2014/main" id="{CF226F4B-CA41-4C71-97F3-1B7E442A2365}"/>
              </a:ext>
            </a:extLst>
          </p:cNvPr>
          <p:cNvSpPr>
            <a:spLocks noGrp="1"/>
          </p:cNvSpPr>
          <p:nvPr>
            <p:ph type="ftr" sz="quarter" idx="11"/>
          </p:nvPr>
        </p:nvSpPr>
        <p:spPr>
          <a:xfrm>
            <a:off x="3581399" y="6356350"/>
            <a:ext cx="5029203" cy="365125"/>
          </a:xfrm>
          <a:prstGeom prst="rect">
            <a:avLst/>
          </a:prstGeom>
        </p:spPr>
        <p:txBody>
          <a:bodyPr vert="horz" lIns="91440" tIns="45720" rIns="91440" bIns="45720" rtlCol="0" anchor="ctr"/>
          <a:lstStyle>
            <a:lvl1pPr algn="ctr">
              <a:defRPr sz="900" b="1" cap="all" spc="400" baseline="0">
                <a:solidFill>
                  <a:schemeClr val="tx2">
                    <a:alpha val="75000"/>
                  </a:schemeClr>
                </a:solidFill>
              </a:defRPr>
            </a:lvl1pPr>
          </a:lstStyle>
          <a:p>
            <a:pPr rtl="0"/>
            <a:r>
              <a:rPr lang="en-US" noProof="0"/>
              <a:t>Innu youth affected by addiction in Matimekush-Lac John</a:t>
            </a:r>
            <a:endParaRPr lang="fr-CA" noProof="0"/>
          </a:p>
        </p:txBody>
      </p:sp>
      <p:sp>
        <p:nvSpPr>
          <p:cNvPr id="14" name="Espace réservé pour la diapositive 5">
            <a:extLst>
              <a:ext uri="{FF2B5EF4-FFF2-40B4-BE49-F238E27FC236}">
                <a16:creationId xmlns:a16="http://schemas.microsoft.com/office/drawing/2014/main" id="{0316A3FD-0E7B-4247-AA4F-93E7E99EFBFA}"/>
              </a:ext>
            </a:extLst>
          </p:cNvPr>
          <p:cNvSpPr>
            <a:spLocks noGrp="1"/>
          </p:cNvSpPr>
          <p:nvPr>
            <p:ph type="sldNum" sz="quarter" idx="12"/>
          </p:nvPr>
        </p:nvSpPr>
        <p:spPr>
          <a:xfrm>
            <a:off x="10518474" y="6356350"/>
            <a:ext cx="1414733" cy="365125"/>
          </a:xfrm>
          <a:prstGeom prst="rect">
            <a:avLst/>
          </a:prstGeom>
        </p:spPr>
        <p:txBody>
          <a:bodyPr vert="horz" lIns="91440" tIns="45720" rIns="91440" bIns="45720" rtlCol="0" anchor="ctr"/>
          <a:lstStyle>
            <a:lvl1pPr algn="r">
              <a:defRPr sz="900" b="1">
                <a:solidFill>
                  <a:schemeClr val="tx2">
                    <a:alpha val="75000"/>
                  </a:schemeClr>
                </a:solidFill>
              </a:defRPr>
            </a:lvl1pPr>
          </a:lstStyle>
          <a:p>
            <a:pPr rtl="0"/>
            <a:fld id="{AE208ADF-3ADD-483D-A721-14E3EEE2C135}" type="slidenum">
              <a:rPr lang="fr-CA" noProof="0" smtClean="0"/>
              <a:pPr rtl="0"/>
              <a:t>‹N°›</a:t>
            </a:fld>
            <a:endParaRPr lang="fr-CA" noProof="0"/>
          </a:p>
        </p:txBody>
      </p:sp>
    </p:spTree>
    <p:extLst>
      <p:ext uri="{BB962C8B-B14F-4D97-AF65-F5344CB8AC3E}">
        <p14:creationId xmlns:p14="http://schemas.microsoft.com/office/powerpoint/2010/main" val="35815619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rois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AC6A6C1-54BB-40E1-859F-0C6DA1525727}"/>
              </a:ext>
            </a:extLst>
          </p:cNvPr>
          <p:cNvSpPr>
            <a:spLocks noGrp="1"/>
          </p:cNvSpPr>
          <p:nvPr>
            <p:ph type="title"/>
          </p:nvPr>
        </p:nvSpPr>
        <p:spPr>
          <a:xfrm>
            <a:off x="839788" y="665629"/>
            <a:ext cx="10515600" cy="818995"/>
          </a:xfrm>
        </p:spPr>
        <p:txBody>
          <a:bodyPr rtlCol="0"/>
          <a:lstStyle/>
          <a:p>
            <a:pPr rtl="0"/>
            <a:r>
              <a:rPr lang="fr-FR" noProof="0"/>
              <a:t>Modifiez le style du titre</a:t>
            </a:r>
            <a:endParaRPr lang="fr-CA" noProof="0"/>
          </a:p>
        </p:txBody>
      </p:sp>
      <p:sp>
        <p:nvSpPr>
          <p:cNvPr id="3" name="Espace réservé du texte 2">
            <a:extLst>
              <a:ext uri="{FF2B5EF4-FFF2-40B4-BE49-F238E27FC236}">
                <a16:creationId xmlns:a16="http://schemas.microsoft.com/office/drawing/2014/main" id="{2A1EEBE1-2D73-4E5F-A8DD-593B79D184F6}"/>
              </a:ext>
            </a:extLst>
          </p:cNvPr>
          <p:cNvSpPr>
            <a:spLocks noGrp="1"/>
          </p:cNvSpPr>
          <p:nvPr>
            <p:ph type="body" idx="1" hasCustomPrompt="1"/>
          </p:nvPr>
        </p:nvSpPr>
        <p:spPr>
          <a:xfrm>
            <a:off x="836612" y="1806039"/>
            <a:ext cx="3200400" cy="584548"/>
          </a:xfrm>
        </p:spPr>
        <p:txBody>
          <a:bodyPr rtlCol="0" anchor="b">
            <a:noAutofit/>
          </a:bodyPr>
          <a:lstStyle>
            <a:lvl1pPr marL="0" indent="0">
              <a:buNone/>
              <a:defRPr sz="1800" b="1" cap="all" spc="6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fr-CA" noProof="0"/>
              <a:t>Modifiez les styles du texte</a:t>
            </a:r>
          </a:p>
        </p:txBody>
      </p:sp>
      <p:sp>
        <p:nvSpPr>
          <p:cNvPr id="4" name="Espace réservé du contenu 3">
            <a:extLst>
              <a:ext uri="{FF2B5EF4-FFF2-40B4-BE49-F238E27FC236}">
                <a16:creationId xmlns:a16="http://schemas.microsoft.com/office/drawing/2014/main" id="{E545328A-A6CB-4A40-806F-E68606FC7CFB}"/>
              </a:ext>
            </a:extLst>
          </p:cNvPr>
          <p:cNvSpPr>
            <a:spLocks noGrp="1"/>
          </p:cNvSpPr>
          <p:nvPr>
            <p:ph sz="half" idx="2" hasCustomPrompt="1"/>
          </p:nvPr>
        </p:nvSpPr>
        <p:spPr>
          <a:xfrm>
            <a:off x="839788" y="2390588"/>
            <a:ext cx="3200400" cy="3751268"/>
          </a:xfrm>
        </p:spPr>
        <p:txBody>
          <a:bodyPr rtlCol="0">
            <a:normAutofit/>
          </a:bodyPr>
          <a:lstStyle>
            <a:lvl1pPr>
              <a:defRPr sz="2000"/>
            </a:lvl1pPr>
            <a:lvl2pPr>
              <a:defRPr sz="1600"/>
            </a:lvl2pPr>
            <a:lvl3pPr>
              <a:defRPr sz="1600"/>
            </a:lvl3pPr>
            <a:lvl4pPr>
              <a:defRPr sz="1400"/>
            </a:lvl4pPr>
            <a:lvl5pPr>
              <a:defRPr sz="1400"/>
            </a:lvl5pPr>
          </a:lstStyle>
          <a:p>
            <a:pPr lvl="0" rtl="0"/>
            <a:r>
              <a:rPr lang="fr-CA" noProof="0"/>
              <a:t>Modifiez les styles du texte</a:t>
            </a:r>
          </a:p>
          <a:p>
            <a:pPr lvl="1" rtl="0"/>
            <a:r>
              <a:rPr lang="fr-CA" noProof="0"/>
              <a:t>Deuxième niveau</a:t>
            </a:r>
          </a:p>
          <a:p>
            <a:pPr lvl="2" rtl="0"/>
            <a:r>
              <a:rPr lang="fr-CA" noProof="0"/>
              <a:t>Troisième niveau</a:t>
            </a:r>
          </a:p>
          <a:p>
            <a:pPr lvl="3" rtl="0"/>
            <a:r>
              <a:rPr lang="fr-CA" noProof="0"/>
              <a:t>Quatrième niveau</a:t>
            </a:r>
          </a:p>
          <a:p>
            <a:pPr lvl="4" rtl="0"/>
            <a:r>
              <a:rPr lang="fr-CA" noProof="0"/>
              <a:t>Cinquième niveau</a:t>
            </a:r>
          </a:p>
        </p:txBody>
      </p:sp>
      <p:sp>
        <p:nvSpPr>
          <p:cNvPr id="5" name="Espace réservé du texte 4">
            <a:extLst>
              <a:ext uri="{FF2B5EF4-FFF2-40B4-BE49-F238E27FC236}">
                <a16:creationId xmlns:a16="http://schemas.microsoft.com/office/drawing/2014/main" id="{12730D26-BCC4-4CE4-9273-69B4E36D39FC}"/>
              </a:ext>
            </a:extLst>
          </p:cNvPr>
          <p:cNvSpPr>
            <a:spLocks noGrp="1"/>
          </p:cNvSpPr>
          <p:nvPr>
            <p:ph type="body" sz="quarter" idx="3" hasCustomPrompt="1"/>
          </p:nvPr>
        </p:nvSpPr>
        <p:spPr>
          <a:xfrm>
            <a:off x="4495800" y="1800575"/>
            <a:ext cx="3200400" cy="584549"/>
          </a:xfrm>
        </p:spPr>
        <p:txBody>
          <a:bodyPr rtlCol="0" anchor="b">
            <a:noAutofit/>
          </a:bodyPr>
          <a:lstStyle>
            <a:lvl1pPr marL="0" indent="0">
              <a:buNone/>
              <a:defRPr sz="1800" b="1" cap="all" spc="6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fr-CA" noProof="0"/>
              <a:t>Modifiez les styles du texte</a:t>
            </a:r>
          </a:p>
        </p:txBody>
      </p:sp>
      <p:sp>
        <p:nvSpPr>
          <p:cNvPr id="6" name="Espace réservé du contenu 5">
            <a:extLst>
              <a:ext uri="{FF2B5EF4-FFF2-40B4-BE49-F238E27FC236}">
                <a16:creationId xmlns:a16="http://schemas.microsoft.com/office/drawing/2014/main" id="{9D832694-AE69-4399-B6B4-3F0CBD297CD8}"/>
              </a:ext>
            </a:extLst>
          </p:cNvPr>
          <p:cNvSpPr>
            <a:spLocks noGrp="1"/>
          </p:cNvSpPr>
          <p:nvPr>
            <p:ph sz="quarter" idx="4" hasCustomPrompt="1"/>
          </p:nvPr>
        </p:nvSpPr>
        <p:spPr>
          <a:xfrm>
            <a:off x="4495800" y="2385125"/>
            <a:ext cx="3200400" cy="3751268"/>
          </a:xfrm>
        </p:spPr>
        <p:txBody>
          <a:bodyPr rtlCol="0">
            <a:normAutofit/>
          </a:bodyPr>
          <a:lstStyle>
            <a:lvl1pPr>
              <a:defRPr sz="2000"/>
            </a:lvl1pPr>
            <a:lvl2pPr>
              <a:defRPr sz="1600"/>
            </a:lvl2pPr>
            <a:lvl3pPr>
              <a:defRPr sz="1600"/>
            </a:lvl3pPr>
            <a:lvl4pPr>
              <a:defRPr sz="1400"/>
            </a:lvl4pPr>
            <a:lvl5pPr>
              <a:defRPr sz="1400"/>
            </a:lvl5pPr>
          </a:lstStyle>
          <a:p>
            <a:pPr lvl="0" rtl="0"/>
            <a:r>
              <a:rPr lang="fr-CA" noProof="0"/>
              <a:t>Modifiez les styles du texte</a:t>
            </a:r>
          </a:p>
          <a:p>
            <a:pPr lvl="1" rtl="0"/>
            <a:r>
              <a:rPr lang="fr-CA" noProof="0"/>
              <a:t>Deuxième niveau</a:t>
            </a:r>
          </a:p>
          <a:p>
            <a:pPr lvl="2" rtl="0"/>
            <a:r>
              <a:rPr lang="fr-CA" noProof="0"/>
              <a:t>Troisième niveau</a:t>
            </a:r>
          </a:p>
          <a:p>
            <a:pPr lvl="3" rtl="0"/>
            <a:r>
              <a:rPr lang="fr-CA" noProof="0"/>
              <a:t>Quatrième niveau</a:t>
            </a:r>
          </a:p>
          <a:p>
            <a:pPr lvl="4" rtl="0"/>
            <a:r>
              <a:rPr lang="fr-CA" noProof="0"/>
              <a:t>Cinquième niveau</a:t>
            </a:r>
          </a:p>
        </p:txBody>
      </p:sp>
      <p:cxnSp>
        <p:nvCxnSpPr>
          <p:cNvPr id="12" name="Connecteur droit 11">
            <a:extLst>
              <a:ext uri="{FF2B5EF4-FFF2-40B4-BE49-F238E27FC236}">
                <a16:creationId xmlns:a16="http://schemas.microsoft.com/office/drawing/2014/main" id="{1E4C2C4B-8E48-4589-91AA-FDF1F137A26C}"/>
              </a:ext>
            </a:extLst>
          </p:cNvPr>
          <p:cNvCxnSpPr>
            <a:cxnSpLocks/>
          </p:cNvCxnSpPr>
          <p:nvPr/>
        </p:nvCxnSpPr>
        <p:spPr>
          <a:xfrm>
            <a:off x="838200" y="1655523"/>
            <a:ext cx="10515600" cy="0"/>
          </a:xfrm>
          <a:prstGeom prst="line">
            <a:avLst/>
          </a:prstGeom>
          <a:ln w="19050">
            <a:solidFill>
              <a:schemeClr val="accent1">
                <a:alpha val="50000"/>
              </a:schemeClr>
            </a:solidFill>
          </a:ln>
        </p:spPr>
        <p:style>
          <a:lnRef idx="1">
            <a:schemeClr val="accent1"/>
          </a:lnRef>
          <a:fillRef idx="0">
            <a:schemeClr val="accent1"/>
          </a:fillRef>
          <a:effectRef idx="0">
            <a:schemeClr val="accent1"/>
          </a:effectRef>
          <a:fontRef idx="minor">
            <a:schemeClr val="tx1"/>
          </a:fontRef>
        </p:style>
      </p:cxnSp>
      <p:sp>
        <p:nvSpPr>
          <p:cNvPr id="14" name="Espace réservé du texte 4">
            <a:extLst>
              <a:ext uri="{FF2B5EF4-FFF2-40B4-BE49-F238E27FC236}">
                <a16:creationId xmlns:a16="http://schemas.microsoft.com/office/drawing/2014/main" id="{266A9EA3-4B2B-44BD-8135-846BF602669B}"/>
              </a:ext>
            </a:extLst>
          </p:cNvPr>
          <p:cNvSpPr>
            <a:spLocks noGrp="1"/>
          </p:cNvSpPr>
          <p:nvPr>
            <p:ph type="body" sz="quarter" idx="13" hasCustomPrompt="1"/>
          </p:nvPr>
        </p:nvSpPr>
        <p:spPr>
          <a:xfrm>
            <a:off x="8151814" y="1802952"/>
            <a:ext cx="3200400" cy="584549"/>
          </a:xfrm>
        </p:spPr>
        <p:txBody>
          <a:bodyPr rtlCol="0" anchor="b">
            <a:noAutofit/>
          </a:bodyPr>
          <a:lstStyle>
            <a:lvl1pPr marL="0" indent="0">
              <a:buNone/>
              <a:defRPr sz="1800" b="1" cap="all" spc="6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fr-CA" noProof="0"/>
              <a:t>Modifiez les styles du texte</a:t>
            </a:r>
          </a:p>
        </p:txBody>
      </p:sp>
      <p:sp>
        <p:nvSpPr>
          <p:cNvPr id="15" name="Espace réservé du contenu 5">
            <a:extLst>
              <a:ext uri="{FF2B5EF4-FFF2-40B4-BE49-F238E27FC236}">
                <a16:creationId xmlns:a16="http://schemas.microsoft.com/office/drawing/2014/main" id="{01C28FB9-37EE-45F6-9277-9FEC0E6CEB23}"/>
              </a:ext>
            </a:extLst>
          </p:cNvPr>
          <p:cNvSpPr>
            <a:spLocks noGrp="1"/>
          </p:cNvSpPr>
          <p:nvPr>
            <p:ph sz="quarter" idx="14" hasCustomPrompt="1"/>
          </p:nvPr>
        </p:nvSpPr>
        <p:spPr>
          <a:xfrm>
            <a:off x="8151814" y="2387502"/>
            <a:ext cx="3200400" cy="3751268"/>
          </a:xfrm>
        </p:spPr>
        <p:txBody>
          <a:bodyPr rtlCol="0">
            <a:normAutofit/>
          </a:bodyPr>
          <a:lstStyle>
            <a:lvl1pPr>
              <a:defRPr sz="2000"/>
            </a:lvl1pPr>
            <a:lvl2pPr>
              <a:defRPr sz="1600"/>
            </a:lvl2pPr>
            <a:lvl3pPr>
              <a:defRPr sz="1600"/>
            </a:lvl3pPr>
            <a:lvl4pPr>
              <a:defRPr sz="1400"/>
            </a:lvl4pPr>
            <a:lvl5pPr>
              <a:defRPr sz="1400"/>
            </a:lvl5pPr>
          </a:lstStyle>
          <a:p>
            <a:pPr lvl="0" rtl="0"/>
            <a:r>
              <a:rPr lang="fr-CA" noProof="0"/>
              <a:t>Modifiez les styles du texte</a:t>
            </a:r>
          </a:p>
          <a:p>
            <a:pPr lvl="1" rtl="0"/>
            <a:r>
              <a:rPr lang="fr-CA" noProof="0"/>
              <a:t>Deuxième niveau</a:t>
            </a:r>
          </a:p>
          <a:p>
            <a:pPr lvl="2" rtl="0"/>
            <a:r>
              <a:rPr lang="fr-CA" noProof="0"/>
              <a:t>Troisième niveau</a:t>
            </a:r>
          </a:p>
          <a:p>
            <a:pPr lvl="3" rtl="0"/>
            <a:r>
              <a:rPr lang="fr-CA" noProof="0"/>
              <a:t>Quatrième niveau</a:t>
            </a:r>
          </a:p>
          <a:p>
            <a:pPr lvl="4" rtl="0"/>
            <a:r>
              <a:rPr lang="fr-CA" noProof="0"/>
              <a:t>Cinquième niveau</a:t>
            </a:r>
          </a:p>
        </p:txBody>
      </p:sp>
      <p:sp>
        <p:nvSpPr>
          <p:cNvPr id="13" name="Espace réservé de la date 3">
            <a:extLst>
              <a:ext uri="{FF2B5EF4-FFF2-40B4-BE49-F238E27FC236}">
                <a16:creationId xmlns:a16="http://schemas.microsoft.com/office/drawing/2014/main" id="{5965917B-0400-40F0-91DA-4F97FE7238EB}"/>
              </a:ext>
            </a:extLst>
          </p:cNvPr>
          <p:cNvSpPr>
            <a:spLocks noGrp="1"/>
          </p:cNvSpPr>
          <p:nvPr>
            <p:ph type="dt" sz="half" idx="15"/>
          </p:nvPr>
        </p:nvSpPr>
        <p:spPr>
          <a:xfrm>
            <a:off x="258792" y="6356350"/>
            <a:ext cx="3322608" cy="365125"/>
          </a:xfrm>
          <a:prstGeom prst="rect">
            <a:avLst/>
          </a:prstGeom>
        </p:spPr>
        <p:txBody>
          <a:bodyPr vert="horz" lIns="91440" tIns="45720" rIns="91440" bIns="45720" rtlCol="0" anchor="ctr"/>
          <a:lstStyle>
            <a:lvl1pPr algn="l">
              <a:defRPr sz="900" b="1" spc="100" baseline="0">
                <a:solidFill>
                  <a:schemeClr val="tx2">
                    <a:alpha val="75000"/>
                  </a:schemeClr>
                </a:solidFill>
              </a:defRPr>
            </a:lvl1pPr>
          </a:lstStyle>
          <a:p>
            <a:pPr rtl="0"/>
            <a:r>
              <a:rPr lang="fr-FR" noProof="0"/>
              <a:t>15/09/2026</a:t>
            </a:r>
            <a:endParaRPr lang="fr-CA" noProof="0"/>
          </a:p>
        </p:txBody>
      </p:sp>
      <p:sp>
        <p:nvSpPr>
          <p:cNvPr id="16" name="Espace réservé du pied de page 4">
            <a:extLst>
              <a:ext uri="{FF2B5EF4-FFF2-40B4-BE49-F238E27FC236}">
                <a16:creationId xmlns:a16="http://schemas.microsoft.com/office/drawing/2014/main" id="{564A176B-530D-46DF-8C22-CB3E325D3F2B}"/>
              </a:ext>
            </a:extLst>
          </p:cNvPr>
          <p:cNvSpPr>
            <a:spLocks noGrp="1"/>
          </p:cNvSpPr>
          <p:nvPr>
            <p:ph type="ftr" sz="quarter" idx="16"/>
          </p:nvPr>
        </p:nvSpPr>
        <p:spPr>
          <a:xfrm>
            <a:off x="3581399" y="6356350"/>
            <a:ext cx="5029203" cy="365125"/>
          </a:xfrm>
          <a:prstGeom prst="rect">
            <a:avLst/>
          </a:prstGeom>
        </p:spPr>
        <p:txBody>
          <a:bodyPr vert="horz" lIns="91440" tIns="45720" rIns="91440" bIns="45720" rtlCol="0" anchor="ctr"/>
          <a:lstStyle>
            <a:lvl1pPr algn="ctr">
              <a:defRPr sz="900" b="1" cap="all" spc="400" baseline="0">
                <a:solidFill>
                  <a:schemeClr val="tx2">
                    <a:alpha val="75000"/>
                  </a:schemeClr>
                </a:solidFill>
              </a:defRPr>
            </a:lvl1pPr>
          </a:lstStyle>
          <a:p>
            <a:pPr rtl="0"/>
            <a:r>
              <a:rPr lang="en-US" noProof="0"/>
              <a:t>Innu youth affected by addiction in Matimekush-Lac John</a:t>
            </a:r>
            <a:endParaRPr lang="fr-CA" noProof="0"/>
          </a:p>
        </p:txBody>
      </p:sp>
      <p:sp>
        <p:nvSpPr>
          <p:cNvPr id="17" name="Espace réservé pour la diapositive 5">
            <a:extLst>
              <a:ext uri="{FF2B5EF4-FFF2-40B4-BE49-F238E27FC236}">
                <a16:creationId xmlns:a16="http://schemas.microsoft.com/office/drawing/2014/main" id="{464458CC-87E8-440C-A9E9-D8E1E0B49373}"/>
              </a:ext>
            </a:extLst>
          </p:cNvPr>
          <p:cNvSpPr>
            <a:spLocks noGrp="1"/>
          </p:cNvSpPr>
          <p:nvPr>
            <p:ph type="sldNum" sz="quarter" idx="17"/>
          </p:nvPr>
        </p:nvSpPr>
        <p:spPr>
          <a:xfrm>
            <a:off x="10518474" y="6356350"/>
            <a:ext cx="1414733" cy="365125"/>
          </a:xfrm>
          <a:prstGeom prst="rect">
            <a:avLst/>
          </a:prstGeom>
        </p:spPr>
        <p:txBody>
          <a:bodyPr vert="horz" lIns="91440" tIns="45720" rIns="91440" bIns="45720" rtlCol="0" anchor="ctr"/>
          <a:lstStyle>
            <a:lvl1pPr algn="r">
              <a:defRPr sz="900" b="1">
                <a:solidFill>
                  <a:schemeClr val="tx2">
                    <a:alpha val="75000"/>
                  </a:schemeClr>
                </a:solidFill>
              </a:defRPr>
            </a:lvl1pPr>
          </a:lstStyle>
          <a:p>
            <a:pPr rtl="0"/>
            <a:fld id="{AE208ADF-3ADD-483D-A721-14E3EEE2C135}" type="slidenum">
              <a:rPr lang="fr-CA" noProof="0" smtClean="0"/>
              <a:pPr rtl="0"/>
              <a:t>‹N°›</a:t>
            </a:fld>
            <a:endParaRPr lang="fr-CA" noProof="0"/>
          </a:p>
        </p:txBody>
      </p:sp>
    </p:spTree>
    <p:extLst>
      <p:ext uri="{BB962C8B-B14F-4D97-AF65-F5344CB8AC3E}">
        <p14:creationId xmlns:p14="http://schemas.microsoft.com/office/powerpoint/2010/main" val="372781999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Synthèse">
    <p:spTree>
      <p:nvGrpSpPr>
        <p:cNvPr id="1" name=""/>
        <p:cNvGrpSpPr/>
        <p:nvPr/>
      </p:nvGrpSpPr>
      <p:grpSpPr>
        <a:xfrm>
          <a:off x="0" y="0"/>
          <a:ext cx="0" cy="0"/>
          <a:chOff x="0" y="0"/>
          <a:chExt cx="0" cy="0"/>
        </a:xfrm>
      </p:grpSpPr>
      <p:sp useBgFill="1">
        <p:nvSpPr>
          <p:cNvPr id="5" name="Rectangle 4">
            <a:extLst>
              <a:ext uri="{FF2B5EF4-FFF2-40B4-BE49-F238E27FC236}">
                <a16:creationId xmlns:a16="http://schemas.microsoft.com/office/drawing/2014/main" id="{66D479CE-2DE1-4800-948F-385C3CF20803}"/>
              </a:ext>
              <a:ext uri="{C183D7F6-B498-43B3-948B-1728B52AA6E4}">
                <adec:decorative xmlns:adec="http://schemas.microsoft.com/office/drawing/2017/decorative" val="1"/>
              </a:ext>
            </a:extLst>
          </p:cNvPr>
          <p:cNvSpPr/>
          <p:nvPr userDrawn="1"/>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CA" noProof="0" dirty="0"/>
          </a:p>
        </p:txBody>
      </p:sp>
      <p:sp>
        <p:nvSpPr>
          <p:cNvPr id="6" name="Titre 7">
            <a:extLst>
              <a:ext uri="{FF2B5EF4-FFF2-40B4-BE49-F238E27FC236}">
                <a16:creationId xmlns:a16="http://schemas.microsoft.com/office/drawing/2014/main" id="{F2DE27B3-A066-47FC-9ACB-6CB080C41199}"/>
              </a:ext>
            </a:extLst>
          </p:cNvPr>
          <p:cNvSpPr>
            <a:spLocks noGrp="1"/>
          </p:cNvSpPr>
          <p:nvPr>
            <p:ph type="title"/>
          </p:nvPr>
        </p:nvSpPr>
        <p:spPr>
          <a:xfrm>
            <a:off x="647701" y="1375939"/>
            <a:ext cx="5448300" cy="1240966"/>
          </a:xfrm>
        </p:spPr>
        <p:txBody>
          <a:bodyPr rtlCol="0" anchor="ctr">
            <a:normAutofit/>
          </a:bodyPr>
          <a:lstStyle>
            <a:lvl1pPr algn="l">
              <a:defRPr/>
            </a:lvl1pPr>
          </a:lstStyle>
          <a:p>
            <a:pPr algn="ctr" rtl="0"/>
            <a:r>
              <a:rPr lang="fr-FR" noProof="0"/>
              <a:t>Modifiez le style du titre</a:t>
            </a:r>
            <a:endParaRPr lang="fr-CA" noProof="0" dirty="0"/>
          </a:p>
        </p:txBody>
      </p:sp>
      <p:sp>
        <p:nvSpPr>
          <p:cNvPr id="8" name="Espace réservé du contenu 8">
            <a:extLst>
              <a:ext uri="{FF2B5EF4-FFF2-40B4-BE49-F238E27FC236}">
                <a16:creationId xmlns:a16="http://schemas.microsoft.com/office/drawing/2014/main" id="{0B2E2283-471F-4157-98F4-1943DA10BBDB}"/>
              </a:ext>
            </a:extLst>
          </p:cNvPr>
          <p:cNvSpPr>
            <a:spLocks noGrp="1"/>
          </p:cNvSpPr>
          <p:nvPr>
            <p:ph idx="1"/>
          </p:nvPr>
        </p:nvSpPr>
        <p:spPr>
          <a:xfrm>
            <a:off x="635001" y="2688119"/>
            <a:ext cx="5115674" cy="3507457"/>
          </a:xfrm>
        </p:spPr>
        <p:txBody>
          <a:bodyPr rtlCol="0">
            <a:normAutofit/>
          </a:bodyPr>
          <a:lstStyle>
            <a:lvl1pPr marL="0" indent="0">
              <a:buNone/>
              <a:defRPr/>
            </a:lvl1pPr>
          </a:lstStyle>
          <a:p>
            <a:pPr lvl="0" rtl="0"/>
            <a:r>
              <a:rPr lang="fr-FR" noProof="0"/>
              <a:t>Cliquez pour modifier les styles du texte du masque</a:t>
            </a:r>
          </a:p>
        </p:txBody>
      </p:sp>
      <p:sp>
        <p:nvSpPr>
          <p:cNvPr id="12" name="Espace réservé pour l’image 11">
            <a:extLst>
              <a:ext uri="{FF2B5EF4-FFF2-40B4-BE49-F238E27FC236}">
                <a16:creationId xmlns:a16="http://schemas.microsoft.com/office/drawing/2014/main" id="{0F58127D-BBD9-4655-BEA6-9102178578CA}"/>
              </a:ext>
            </a:extLst>
          </p:cNvPr>
          <p:cNvSpPr>
            <a:spLocks noGrp="1"/>
          </p:cNvSpPr>
          <p:nvPr>
            <p:ph type="pic" sz="quarter" idx="13"/>
          </p:nvPr>
        </p:nvSpPr>
        <p:spPr>
          <a:xfrm>
            <a:off x="6748272" y="658368"/>
            <a:ext cx="4809744" cy="2606040"/>
          </a:xfrm>
          <a:solidFill>
            <a:schemeClr val="bg2">
              <a:lumMod val="50000"/>
              <a:lumOff val="50000"/>
            </a:schemeClr>
          </a:solidFill>
        </p:spPr>
        <p:txBody>
          <a:bodyPr rtlCol="0"/>
          <a:lstStyle/>
          <a:p>
            <a:pPr rtl="0"/>
            <a:r>
              <a:rPr lang="fr-FR" noProof="0"/>
              <a:t>Cliquez sur l'icône pour ajouter une image</a:t>
            </a:r>
            <a:endParaRPr lang="fr-CA" noProof="0" dirty="0"/>
          </a:p>
        </p:txBody>
      </p:sp>
      <p:sp>
        <p:nvSpPr>
          <p:cNvPr id="13" name="Espace réservé pour l’image 11">
            <a:extLst>
              <a:ext uri="{FF2B5EF4-FFF2-40B4-BE49-F238E27FC236}">
                <a16:creationId xmlns:a16="http://schemas.microsoft.com/office/drawing/2014/main" id="{C4E959CE-E323-4F7E-9D53-6DE5DD86507E}"/>
              </a:ext>
            </a:extLst>
          </p:cNvPr>
          <p:cNvSpPr>
            <a:spLocks noGrp="1"/>
          </p:cNvSpPr>
          <p:nvPr>
            <p:ph type="pic" sz="quarter" idx="14"/>
          </p:nvPr>
        </p:nvSpPr>
        <p:spPr>
          <a:xfrm>
            <a:off x="6748272" y="3584448"/>
            <a:ext cx="4809744" cy="2606040"/>
          </a:xfrm>
          <a:solidFill>
            <a:schemeClr val="bg2">
              <a:lumMod val="50000"/>
              <a:lumOff val="50000"/>
            </a:schemeClr>
          </a:solidFill>
        </p:spPr>
        <p:txBody>
          <a:bodyPr rtlCol="0"/>
          <a:lstStyle/>
          <a:p>
            <a:pPr rtl="0"/>
            <a:r>
              <a:rPr lang="fr-FR" noProof="0"/>
              <a:t>Cliquez sur l'icône pour ajouter une image</a:t>
            </a:r>
            <a:endParaRPr lang="fr-CA" noProof="0" dirty="0"/>
          </a:p>
        </p:txBody>
      </p:sp>
      <p:sp>
        <p:nvSpPr>
          <p:cNvPr id="15" name="Forme libre : Forme 14">
            <a:extLst>
              <a:ext uri="{FF2B5EF4-FFF2-40B4-BE49-F238E27FC236}">
                <a16:creationId xmlns:a16="http://schemas.microsoft.com/office/drawing/2014/main" id="{65F4C50B-50BD-44F1-9148-992E83F5B874}"/>
              </a:ext>
              <a:ext uri="{C183D7F6-B498-43B3-948B-1728B52AA6E4}">
                <adec:decorative xmlns:adec="http://schemas.microsoft.com/office/drawing/2017/decorative" val="1"/>
              </a:ext>
            </a:extLst>
          </p:cNvPr>
          <p:cNvSpPr/>
          <p:nvPr userDrawn="1"/>
        </p:nvSpPr>
        <p:spPr>
          <a:xfrm flipH="1">
            <a:off x="825809" y="632198"/>
            <a:ext cx="1044472" cy="908544"/>
          </a:xfrm>
          <a:custGeom>
            <a:avLst/>
            <a:gdLst>
              <a:gd name="connsiteX0" fmla="*/ 2669063 w 3859699"/>
              <a:gd name="connsiteY0" fmla="*/ 2093712 h 3357396"/>
              <a:gd name="connsiteX1" fmla="*/ 2719923 w 3859699"/>
              <a:gd name="connsiteY1" fmla="*/ 2108537 h 3357396"/>
              <a:gd name="connsiteX2" fmla="*/ 2680800 w 3859699"/>
              <a:gd name="connsiteY2" fmla="*/ 2134071 h 3357396"/>
              <a:gd name="connsiteX3" fmla="*/ 2681005 w 3859699"/>
              <a:gd name="connsiteY3" fmla="*/ 2134071 h 3357396"/>
              <a:gd name="connsiteX4" fmla="*/ 2677815 w 3859699"/>
              <a:gd name="connsiteY4" fmla="*/ 2137571 h 3357396"/>
              <a:gd name="connsiteX5" fmla="*/ 2466445 w 3859699"/>
              <a:gd name="connsiteY5" fmla="*/ 2477326 h 3357396"/>
              <a:gd name="connsiteX6" fmla="*/ 2440500 w 3859699"/>
              <a:gd name="connsiteY6" fmla="*/ 2506155 h 3357396"/>
              <a:gd name="connsiteX7" fmla="*/ 2392831 w 3859699"/>
              <a:gd name="connsiteY7" fmla="*/ 2555470 h 3357396"/>
              <a:gd name="connsiteX8" fmla="*/ 2363284 w 3859699"/>
              <a:gd name="connsiteY8" fmla="*/ 2586356 h 3357396"/>
              <a:gd name="connsiteX9" fmla="*/ 2459753 w 3859699"/>
              <a:gd name="connsiteY9" fmla="*/ 2414318 h 3357396"/>
              <a:gd name="connsiteX10" fmla="*/ 2536867 w 3859699"/>
              <a:gd name="connsiteY10" fmla="*/ 2267296 h 3357396"/>
              <a:gd name="connsiteX11" fmla="*/ 2669063 w 3859699"/>
              <a:gd name="connsiteY11" fmla="*/ 2093712 h 3357396"/>
              <a:gd name="connsiteX12" fmla="*/ 2772328 w 3859699"/>
              <a:gd name="connsiteY12" fmla="*/ 1912818 h 3357396"/>
              <a:gd name="connsiteX13" fmla="*/ 2772530 w 3859699"/>
              <a:gd name="connsiteY13" fmla="*/ 1912892 h 3357396"/>
              <a:gd name="connsiteX14" fmla="*/ 2772534 w 3859699"/>
              <a:gd name="connsiteY14" fmla="*/ 1912818 h 3357396"/>
              <a:gd name="connsiteX15" fmla="*/ 2245215 w 3859699"/>
              <a:gd name="connsiteY15" fmla="*/ 1880963 h 3357396"/>
              <a:gd name="connsiteX16" fmla="*/ 2276388 w 3859699"/>
              <a:gd name="connsiteY16" fmla="*/ 1873797 h 3357396"/>
              <a:gd name="connsiteX17" fmla="*/ 2393347 w 3859699"/>
              <a:gd name="connsiteY17" fmla="*/ 1926202 h 3357396"/>
              <a:gd name="connsiteX18" fmla="*/ 2483227 w 3859699"/>
              <a:gd name="connsiteY18" fmla="*/ 1957809 h 3357396"/>
              <a:gd name="connsiteX19" fmla="*/ 2601318 w 3859699"/>
              <a:gd name="connsiteY19" fmla="*/ 2019583 h 3357396"/>
              <a:gd name="connsiteX20" fmla="*/ 2524410 w 3859699"/>
              <a:gd name="connsiteY20" fmla="*/ 2034203 h 3357396"/>
              <a:gd name="connsiteX21" fmla="*/ 2524410 w 3859699"/>
              <a:gd name="connsiteY21" fmla="*/ 2034099 h 3357396"/>
              <a:gd name="connsiteX22" fmla="*/ 2520086 w 3859699"/>
              <a:gd name="connsiteY22" fmla="*/ 2035644 h 3357396"/>
              <a:gd name="connsiteX23" fmla="*/ 2152738 w 3859699"/>
              <a:gd name="connsiteY23" fmla="*/ 2108846 h 3357396"/>
              <a:gd name="connsiteX24" fmla="*/ 2155724 w 3859699"/>
              <a:gd name="connsiteY24" fmla="*/ 2089696 h 3357396"/>
              <a:gd name="connsiteX25" fmla="*/ 2156548 w 3859699"/>
              <a:gd name="connsiteY25" fmla="*/ 2085270 h 3357396"/>
              <a:gd name="connsiteX26" fmla="*/ 2210496 w 3859699"/>
              <a:gd name="connsiteY26" fmla="*/ 1907979 h 3357396"/>
              <a:gd name="connsiteX27" fmla="*/ 2245215 w 3859699"/>
              <a:gd name="connsiteY27" fmla="*/ 1880963 h 3357396"/>
              <a:gd name="connsiteX28" fmla="*/ 2934484 w 3859699"/>
              <a:gd name="connsiteY28" fmla="*/ 1597669 h 3357396"/>
              <a:gd name="connsiteX29" fmla="*/ 2934690 w 3859699"/>
              <a:gd name="connsiteY29" fmla="*/ 1597669 h 3357396"/>
              <a:gd name="connsiteX30" fmla="*/ 2894640 w 3859699"/>
              <a:gd name="connsiteY30" fmla="*/ 1741808 h 3357396"/>
              <a:gd name="connsiteX31" fmla="*/ 2847487 w 3859699"/>
              <a:gd name="connsiteY31" fmla="*/ 1880284 h 3357396"/>
              <a:gd name="connsiteX32" fmla="*/ 2934484 w 3859699"/>
              <a:gd name="connsiteY32" fmla="*/ 1597669 h 3357396"/>
              <a:gd name="connsiteX33" fmla="*/ 1963298 w 3859699"/>
              <a:gd name="connsiteY33" fmla="*/ 1789167 h 3357396"/>
              <a:gd name="connsiteX34" fmla="*/ 2158914 w 3859699"/>
              <a:gd name="connsiteY34" fmla="*/ 1835395 h 3357396"/>
              <a:gd name="connsiteX35" fmla="*/ 2170961 w 3859699"/>
              <a:gd name="connsiteY35" fmla="*/ 1901596 h 3357396"/>
              <a:gd name="connsiteX36" fmla="*/ 2147487 w 3859699"/>
              <a:gd name="connsiteY36" fmla="*/ 2055515 h 3357396"/>
              <a:gd name="connsiteX37" fmla="*/ 2136059 w 3859699"/>
              <a:gd name="connsiteY37" fmla="*/ 2082592 h 3357396"/>
              <a:gd name="connsiteX38" fmla="*/ 2136059 w 3859699"/>
              <a:gd name="connsiteY38" fmla="*/ 2082489 h 3357396"/>
              <a:gd name="connsiteX39" fmla="*/ 2101466 w 3859699"/>
              <a:gd name="connsiteY39" fmla="*/ 2103081 h 3357396"/>
              <a:gd name="connsiteX40" fmla="*/ 1963298 w 3859699"/>
              <a:gd name="connsiteY40" fmla="*/ 1789167 h 3357396"/>
              <a:gd name="connsiteX41" fmla="*/ 2803936 w 3859699"/>
              <a:gd name="connsiteY41" fmla="*/ 1468253 h 3357396"/>
              <a:gd name="connsiteX42" fmla="*/ 2803833 w 3859699"/>
              <a:gd name="connsiteY42" fmla="*/ 1471753 h 3357396"/>
              <a:gd name="connsiteX43" fmla="*/ 2805377 w 3859699"/>
              <a:gd name="connsiteY43" fmla="*/ 1469694 h 3357396"/>
              <a:gd name="connsiteX44" fmla="*/ 2801053 w 3859699"/>
              <a:gd name="connsiteY44" fmla="*/ 1431703 h 3357396"/>
              <a:gd name="connsiteX45" fmla="*/ 2818041 w 3859699"/>
              <a:gd name="connsiteY45" fmla="*/ 1465370 h 3357396"/>
              <a:gd name="connsiteX46" fmla="*/ 2801053 w 3859699"/>
              <a:gd name="connsiteY46" fmla="*/ 1431703 h 3357396"/>
              <a:gd name="connsiteX47" fmla="*/ 3002126 w 3859699"/>
              <a:gd name="connsiteY47" fmla="*/ 1352736 h 3357396"/>
              <a:gd name="connsiteX48" fmla="*/ 2821644 w 3859699"/>
              <a:gd name="connsiteY48" fmla="*/ 1933718 h 3357396"/>
              <a:gd name="connsiteX49" fmla="*/ 2777006 w 3859699"/>
              <a:gd name="connsiteY49" fmla="*/ 1914522 h 3357396"/>
              <a:gd name="connsiteX50" fmla="*/ 2772530 w 3859699"/>
              <a:gd name="connsiteY50" fmla="*/ 1912892 h 3357396"/>
              <a:gd name="connsiteX51" fmla="*/ 2771823 w 3859699"/>
              <a:gd name="connsiteY51" fmla="*/ 1925735 h 3357396"/>
              <a:gd name="connsiteX52" fmla="*/ 2713335 w 3859699"/>
              <a:gd name="connsiteY52" fmla="*/ 1897477 h 3357396"/>
              <a:gd name="connsiteX53" fmla="*/ 2393347 w 3859699"/>
              <a:gd name="connsiteY53" fmla="*/ 1575224 h 3357396"/>
              <a:gd name="connsiteX54" fmla="*/ 2550149 w 3859699"/>
              <a:gd name="connsiteY54" fmla="*/ 1660060 h 3357396"/>
              <a:gd name="connsiteX55" fmla="*/ 2548295 w 3859699"/>
              <a:gd name="connsiteY55" fmla="*/ 1657487 h 3357396"/>
              <a:gd name="connsiteX56" fmla="*/ 2734337 w 3859699"/>
              <a:gd name="connsiteY56" fmla="*/ 1748705 h 3357396"/>
              <a:gd name="connsiteX57" fmla="*/ 2700568 w 3859699"/>
              <a:gd name="connsiteY57" fmla="*/ 1686932 h 3357396"/>
              <a:gd name="connsiteX58" fmla="*/ 2555194 w 3859699"/>
              <a:gd name="connsiteY58" fmla="*/ 1586755 h 3357396"/>
              <a:gd name="connsiteX59" fmla="*/ 2683476 w 3859699"/>
              <a:gd name="connsiteY59" fmla="*/ 1653676 h 3357396"/>
              <a:gd name="connsiteX60" fmla="*/ 2746075 w 3859699"/>
              <a:gd name="connsiteY60" fmla="*/ 1691359 h 3357396"/>
              <a:gd name="connsiteX61" fmla="*/ 2681315 w 3859699"/>
              <a:gd name="connsiteY61" fmla="*/ 1518804 h 3357396"/>
              <a:gd name="connsiteX62" fmla="*/ 2706230 w 3859699"/>
              <a:gd name="connsiteY62" fmla="*/ 1476077 h 3357396"/>
              <a:gd name="connsiteX63" fmla="*/ 2707362 w 3859699"/>
              <a:gd name="connsiteY63" fmla="*/ 1477416 h 3357396"/>
              <a:gd name="connsiteX64" fmla="*/ 2786640 w 3859699"/>
              <a:gd name="connsiteY64" fmla="*/ 1636895 h 3357396"/>
              <a:gd name="connsiteX65" fmla="*/ 2807230 w 3859699"/>
              <a:gd name="connsiteY65" fmla="*/ 1544235 h 3357396"/>
              <a:gd name="connsiteX66" fmla="*/ 2794875 w 3859699"/>
              <a:gd name="connsiteY66" fmla="*/ 1632263 h 3357396"/>
              <a:gd name="connsiteX67" fmla="*/ 2756164 w 3859699"/>
              <a:gd name="connsiteY67" fmla="*/ 1691771 h 3357396"/>
              <a:gd name="connsiteX68" fmla="*/ 2798582 w 3859699"/>
              <a:gd name="connsiteY68" fmla="*/ 1662119 h 3357396"/>
              <a:gd name="connsiteX69" fmla="*/ 2865298 w 3859699"/>
              <a:gd name="connsiteY69" fmla="*/ 1627733 h 3357396"/>
              <a:gd name="connsiteX70" fmla="*/ 3002126 w 3859699"/>
              <a:gd name="connsiteY70" fmla="*/ 1352736 h 3357396"/>
              <a:gd name="connsiteX71" fmla="*/ 1695510 w 3859699"/>
              <a:gd name="connsiteY71" fmla="*/ 1723996 h 3357396"/>
              <a:gd name="connsiteX72" fmla="*/ 1075096 w 3859699"/>
              <a:gd name="connsiteY72" fmla="*/ 2194506 h 3357396"/>
              <a:gd name="connsiteX73" fmla="*/ 797115 w 3859699"/>
              <a:gd name="connsiteY73" fmla="*/ 2390123 h 3357396"/>
              <a:gd name="connsiteX74" fmla="*/ 802673 w 3859699"/>
              <a:gd name="connsiteY74" fmla="*/ 2399697 h 3357396"/>
              <a:gd name="connsiteX75" fmla="*/ 1710232 w 3859699"/>
              <a:gd name="connsiteY75" fmla="*/ 1728629 h 3357396"/>
              <a:gd name="connsiteX76" fmla="*/ 1695510 w 3859699"/>
              <a:gd name="connsiteY76" fmla="*/ 1723996 h 3357396"/>
              <a:gd name="connsiteX77" fmla="*/ 2541294 w 3859699"/>
              <a:gd name="connsiteY77" fmla="*/ 1460737 h 3357396"/>
              <a:gd name="connsiteX78" fmla="*/ 2655267 w 3859699"/>
              <a:gd name="connsiteY78" fmla="*/ 1557516 h 3357396"/>
              <a:gd name="connsiteX79" fmla="*/ 2658047 w 3859699"/>
              <a:gd name="connsiteY79" fmla="*/ 1599213 h 3357396"/>
              <a:gd name="connsiteX80" fmla="*/ 2639309 w 3859699"/>
              <a:gd name="connsiteY80" fmla="*/ 1576872 h 3357396"/>
              <a:gd name="connsiteX81" fmla="*/ 2622528 w 3859699"/>
              <a:gd name="connsiteY81" fmla="*/ 1574194 h 3357396"/>
              <a:gd name="connsiteX82" fmla="*/ 2596171 w 3859699"/>
              <a:gd name="connsiteY82" fmla="*/ 1547529 h 3357396"/>
              <a:gd name="connsiteX83" fmla="*/ 2582992 w 3859699"/>
              <a:gd name="connsiteY83" fmla="*/ 1539498 h 3357396"/>
              <a:gd name="connsiteX84" fmla="*/ 2588140 w 3859699"/>
              <a:gd name="connsiteY84" fmla="*/ 1554016 h 3357396"/>
              <a:gd name="connsiteX85" fmla="*/ 2624483 w 3859699"/>
              <a:gd name="connsiteY85" fmla="*/ 1583152 h 3357396"/>
              <a:gd name="connsiteX86" fmla="*/ 2606569 w 3859699"/>
              <a:gd name="connsiteY86" fmla="*/ 1584903 h 3357396"/>
              <a:gd name="connsiteX87" fmla="*/ 2541294 w 3859699"/>
              <a:gd name="connsiteY87" fmla="*/ 1460840 h 3357396"/>
              <a:gd name="connsiteX88" fmla="*/ 2263004 w 3859699"/>
              <a:gd name="connsiteY88" fmla="*/ 1472885 h 3357396"/>
              <a:gd name="connsiteX89" fmla="*/ 2408173 w 3859699"/>
              <a:gd name="connsiteY89" fmla="*/ 1662017 h 3357396"/>
              <a:gd name="connsiteX90" fmla="*/ 2410437 w 3859699"/>
              <a:gd name="connsiteY90" fmla="*/ 1664487 h 3357396"/>
              <a:gd name="connsiteX91" fmla="*/ 2558488 w 3859699"/>
              <a:gd name="connsiteY91" fmla="*/ 1828085 h 3357396"/>
              <a:gd name="connsiteX92" fmla="*/ 2681315 w 3859699"/>
              <a:gd name="connsiteY92" fmla="*/ 1970473 h 3357396"/>
              <a:gd name="connsiteX93" fmla="*/ 2384287 w 3859699"/>
              <a:gd name="connsiteY93" fmla="*/ 1873900 h 3357396"/>
              <a:gd name="connsiteX94" fmla="*/ 2293891 w 3859699"/>
              <a:gd name="connsiteY94" fmla="*/ 1830041 h 3357396"/>
              <a:gd name="connsiteX95" fmla="*/ 2285757 w 3859699"/>
              <a:gd name="connsiteY95" fmla="*/ 1830556 h 3357396"/>
              <a:gd name="connsiteX96" fmla="*/ 2282257 w 3859699"/>
              <a:gd name="connsiteY96" fmla="*/ 1815216 h 3357396"/>
              <a:gd name="connsiteX97" fmla="*/ 2276698 w 3859699"/>
              <a:gd name="connsiteY97" fmla="*/ 1810171 h 3357396"/>
              <a:gd name="connsiteX98" fmla="*/ 2248075 w 3859699"/>
              <a:gd name="connsiteY98" fmla="*/ 1803478 h 3357396"/>
              <a:gd name="connsiteX99" fmla="*/ 2223468 w 3859699"/>
              <a:gd name="connsiteY99" fmla="*/ 1792565 h 3357396"/>
              <a:gd name="connsiteX100" fmla="*/ 2227278 w 3859699"/>
              <a:gd name="connsiteY100" fmla="*/ 1707009 h 3357396"/>
              <a:gd name="connsiteX101" fmla="*/ 2229131 w 3859699"/>
              <a:gd name="connsiteY101" fmla="*/ 1663664 h 3357396"/>
              <a:gd name="connsiteX102" fmla="*/ 2231603 w 3859699"/>
              <a:gd name="connsiteY102" fmla="*/ 1645851 h 3357396"/>
              <a:gd name="connsiteX103" fmla="*/ 2263004 w 3859699"/>
              <a:gd name="connsiteY103" fmla="*/ 1472885 h 3357396"/>
              <a:gd name="connsiteX104" fmla="*/ 2654441 w 3859699"/>
              <a:gd name="connsiteY104" fmla="*/ 1313317 h 3357396"/>
              <a:gd name="connsiteX105" fmla="*/ 2723424 w 3859699"/>
              <a:gd name="connsiteY105" fmla="*/ 1392683 h 3357396"/>
              <a:gd name="connsiteX106" fmla="*/ 2713128 w 3859699"/>
              <a:gd name="connsiteY106" fmla="*/ 1425937 h 3357396"/>
              <a:gd name="connsiteX107" fmla="*/ 2697274 w 3859699"/>
              <a:gd name="connsiteY107" fmla="*/ 1438087 h 3357396"/>
              <a:gd name="connsiteX108" fmla="*/ 2675446 w 3859699"/>
              <a:gd name="connsiteY108" fmla="*/ 1420276 h 3357396"/>
              <a:gd name="connsiteX109" fmla="*/ 2676387 w 3859699"/>
              <a:gd name="connsiteY109" fmla="*/ 1450651 h 3357396"/>
              <a:gd name="connsiteX110" fmla="*/ 2684546 w 3859699"/>
              <a:gd name="connsiteY110" fmla="*/ 1451260 h 3357396"/>
              <a:gd name="connsiteX111" fmla="*/ 2684610 w 3859699"/>
              <a:gd name="connsiteY111" fmla="*/ 1451162 h 3357396"/>
              <a:gd name="connsiteX112" fmla="*/ 2684609 w 3859699"/>
              <a:gd name="connsiteY112" fmla="*/ 1451265 h 3357396"/>
              <a:gd name="connsiteX113" fmla="*/ 2684546 w 3859699"/>
              <a:gd name="connsiteY113" fmla="*/ 1451260 h 3357396"/>
              <a:gd name="connsiteX114" fmla="*/ 2667146 w 3859699"/>
              <a:gd name="connsiteY114" fmla="*/ 1477957 h 3357396"/>
              <a:gd name="connsiteX115" fmla="*/ 2676784 w 3859699"/>
              <a:gd name="connsiteY115" fmla="*/ 1512936 h 3357396"/>
              <a:gd name="connsiteX116" fmla="*/ 2620262 w 3859699"/>
              <a:gd name="connsiteY116" fmla="*/ 1411833 h 3357396"/>
              <a:gd name="connsiteX117" fmla="*/ 2627675 w 3859699"/>
              <a:gd name="connsiteY117" fmla="*/ 1382387 h 3357396"/>
              <a:gd name="connsiteX118" fmla="*/ 2654441 w 3859699"/>
              <a:gd name="connsiteY118" fmla="*/ 1313317 h 3357396"/>
              <a:gd name="connsiteX119" fmla="*/ 2300789 w 3859699"/>
              <a:gd name="connsiteY119" fmla="*/ 1402361 h 3357396"/>
              <a:gd name="connsiteX120" fmla="*/ 2473550 w 3859699"/>
              <a:gd name="connsiteY120" fmla="*/ 1546396 h 3357396"/>
              <a:gd name="connsiteX121" fmla="*/ 2473550 w 3859699"/>
              <a:gd name="connsiteY121" fmla="*/ 1546294 h 3357396"/>
              <a:gd name="connsiteX122" fmla="*/ 2604819 w 3859699"/>
              <a:gd name="connsiteY122" fmla="*/ 1665002 h 3357396"/>
              <a:gd name="connsiteX123" fmla="*/ 2528528 w 3859699"/>
              <a:gd name="connsiteY123" fmla="*/ 1629276 h 3357396"/>
              <a:gd name="connsiteX124" fmla="*/ 2441118 w 3859699"/>
              <a:gd name="connsiteY124" fmla="*/ 1554942 h 3357396"/>
              <a:gd name="connsiteX125" fmla="*/ 2300789 w 3859699"/>
              <a:gd name="connsiteY125" fmla="*/ 1402361 h 3357396"/>
              <a:gd name="connsiteX126" fmla="*/ 2768313 w 3859699"/>
              <a:gd name="connsiteY126" fmla="*/ 1246074 h 3357396"/>
              <a:gd name="connsiteX127" fmla="*/ 2753281 w 3859699"/>
              <a:gd name="connsiteY127" fmla="*/ 1365709 h 3357396"/>
              <a:gd name="connsiteX128" fmla="*/ 2838117 w 3859699"/>
              <a:gd name="connsiteY128" fmla="*/ 1288388 h 3357396"/>
              <a:gd name="connsiteX129" fmla="*/ 2825144 w 3859699"/>
              <a:gd name="connsiteY129" fmla="*/ 1452398 h 3357396"/>
              <a:gd name="connsiteX130" fmla="*/ 2813613 w 3859699"/>
              <a:gd name="connsiteY130" fmla="*/ 1435822 h 3357396"/>
              <a:gd name="connsiteX131" fmla="*/ 2812584 w 3859699"/>
              <a:gd name="connsiteY131" fmla="*/ 1342338 h 3357396"/>
              <a:gd name="connsiteX132" fmla="*/ 2729086 w 3859699"/>
              <a:gd name="connsiteY132" fmla="*/ 1381461 h 3357396"/>
              <a:gd name="connsiteX133" fmla="*/ 2697067 w 3859699"/>
              <a:gd name="connsiteY133" fmla="*/ 1302905 h 3357396"/>
              <a:gd name="connsiteX134" fmla="*/ 2739896 w 3859699"/>
              <a:gd name="connsiteY134" fmla="*/ 1383520 h 3357396"/>
              <a:gd name="connsiteX135" fmla="*/ 2739896 w 3859699"/>
              <a:gd name="connsiteY135" fmla="*/ 1383417 h 3357396"/>
              <a:gd name="connsiteX136" fmla="*/ 2750192 w 3859699"/>
              <a:gd name="connsiteY136" fmla="*/ 1342955 h 3357396"/>
              <a:gd name="connsiteX137" fmla="*/ 2768313 w 3859699"/>
              <a:gd name="connsiteY137" fmla="*/ 1246074 h 3357396"/>
              <a:gd name="connsiteX138" fmla="*/ 2575991 w 3859699"/>
              <a:gd name="connsiteY138" fmla="*/ 1285402 h 3357396"/>
              <a:gd name="connsiteX139" fmla="*/ 2604304 w 3859699"/>
              <a:gd name="connsiteY139" fmla="*/ 1347176 h 3357396"/>
              <a:gd name="connsiteX140" fmla="*/ 2601937 w 3859699"/>
              <a:gd name="connsiteY140" fmla="*/ 1448794 h 3357396"/>
              <a:gd name="connsiteX141" fmla="*/ 2602657 w 3859699"/>
              <a:gd name="connsiteY141" fmla="*/ 1458266 h 3357396"/>
              <a:gd name="connsiteX142" fmla="*/ 2600906 w 3859699"/>
              <a:gd name="connsiteY142" fmla="*/ 1457133 h 3357396"/>
              <a:gd name="connsiteX143" fmla="*/ 2594317 w 3859699"/>
              <a:gd name="connsiteY143" fmla="*/ 1423466 h 3357396"/>
              <a:gd name="connsiteX144" fmla="*/ 2587728 w 3859699"/>
              <a:gd name="connsiteY144" fmla="*/ 1388358 h 3357396"/>
              <a:gd name="connsiteX145" fmla="*/ 2585257 w 3859699"/>
              <a:gd name="connsiteY145" fmla="*/ 1384961 h 3357396"/>
              <a:gd name="connsiteX146" fmla="*/ 2581346 w 3859699"/>
              <a:gd name="connsiteY146" fmla="*/ 1386506 h 3357396"/>
              <a:gd name="connsiteX147" fmla="*/ 2568373 w 3859699"/>
              <a:gd name="connsiteY147" fmla="*/ 1416672 h 3357396"/>
              <a:gd name="connsiteX148" fmla="*/ 2558077 w 3859699"/>
              <a:gd name="connsiteY148" fmla="*/ 1434586 h 3357396"/>
              <a:gd name="connsiteX149" fmla="*/ 2554782 w 3859699"/>
              <a:gd name="connsiteY149" fmla="*/ 1436440 h 3357396"/>
              <a:gd name="connsiteX150" fmla="*/ 2544487 w 3859699"/>
              <a:gd name="connsiteY150" fmla="*/ 1423879 h 3357396"/>
              <a:gd name="connsiteX151" fmla="*/ 2557768 w 3859699"/>
              <a:gd name="connsiteY151" fmla="*/ 1432116 h 3357396"/>
              <a:gd name="connsiteX152" fmla="*/ 2557768 w 3859699"/>
              <a:gd name="connsiteY152" fmla="*/ 1432012 h 3357396"/>
              <a:gd name="connsiteX153" fmla="*/ 2557767 w 3859699"/>
              <a:gd name="connsiteY153" fmla="*/ 1390830 h 3357396"/>
              <a:gd name="connsiteX154" fmla="*/ 2558591 w 3859699"/>
              <a:gd name="connsiteY154" fmla="*/ 1357574 h 3357396"/>
              <a:gd name="connsiteX155" fmla="*/ 2562607 w 3859699"/>
              <a:gd name="connsiteY155" fmla="*/ 1308362 h 3357396"/>
              <a:gd name="connsiteX156" fmla="*/ 2573932 w 3859699"/>
              <a:gd name="connsiteY156" fmla="*/ 1288388 h 3357396"/>
              <a:gd name="connsiteX157" fmla="*/ 2575991 w 3859699"/>
              <a:gd name="connsiteY157" fmla="*/ 1285402 h 3357396"/>
              <a:gd name="connsiteX158" fmla="*/ 2241795 w 3859699"/>
              <a:gd name="connsiteY158" fmla="*/ 1342749 h 3357396"/>
              <a:gd name="connsiteX159" fmla="*/ 2375638 w 3859699"/>
              <a:gd name="connsiteY159" fmla="*/ 1566782 h 3357396"/>
              <a:gd name="connsiteX160" fmla="*/ 2241795 w 3859699"/>
              <a:gd name="connsiteY160" fmla="*/ 1342852 h 3357396"/>
              <a:gd name="connsiteX161" fmla="*/ 2805776 w 3859699"/>
              <a:gd name="connsiteY161" fmla="*/ 1148029 h 3357396"/>
              <a:gd name="connsiteX162" fmla="*/ 2807952 w 3859699"/>
              <a:gd name="connsiteY162" fmla="*/ 1147956 h 3357396"/>
              <a:gd name="connsiteX163" fmla="*/ 2807952 w 3859699"/>
              <a:gd name="connsiteY163" fmla="*/ 1147853 h 3357396"/>
              <a:gd name="connsiteX164" fmla="*/ 2757709 w 3859699"/>
              <a:gd name="connsiteY164" fmla="*/ 1197067 h 3357396"/>
              <a:gd name="connsiteX165" fmla="*/ 2805776 w 3859699"/>
              <a:gd name="connsiteY165" fmla="*/ 1148029 h 3357396"/>
              <a:gd name="connsiteX166" fmla="*/ 1665749 w 3859699"/>
              <a:gd name="connsiteY166" fmla="*/ 1414840 h 3357396"/>
              <a:gd name="connsiteX167" fmla="*/ 1669976 w 3859699"/>
              <a:gd name="connsiteY167" fmla="*/ 1494919 h 3357396"/>
              <a:gd name="connsiteX168" fmla="*/ 1680272 w 3859699"/>
              <a:gd name="connsiteY168" fmla="*/ 1545264 h 3357396"/>
              <a:gd name="connsiteX169" fmla="*/ 1645988 w 3859699"/>
              <a:gd name="connsiteY169" fmla="*/ 1549074 h 3357396"/>
              <a:gd name="connsiteX170" fmla="*/ 1658652 w 3859699"/>
              <a:gd name="connsiteY170" fmla="*/ 1444471 h 3357396"/>
              <a:gd name="connsiteX171" fmla="*/ 1658652 w 3859699"/>
              <a:gd name="connsiteY171" fmla="*/ 1444367 h 3357396"/>
              <a:gd name="connsiteX172" fmla="*/ 1665749 w 3859699"/>
              <a:gd name="connsiteY172" fmla="*/ 1414840 h 3357396"/>
              <a:gd name="connsiteX173" fmla="*/ 2598950 w 3859699"/>
              <a:gd name="connsiteY173" fmla="*/ 1100802 h 3357396"/>
              <a:gd name="connsiteX174" fmla="*/ 2624071 w 3859699"/>
              <a:gd name="connsiteY174" fmla="*/ 1146103 h 3357396"/>
              <a:gd name="connsiteX175" fmla="*/ 2632823 w 3859699"/>
              <a:gd name="connsiteY175" fmla="*/ 1169165 h 3357396"/>
              <a:gd name="connsiteX176" fmla="*/ 2655988 w 3859699"/>
              <a:gd name="connsiteY176" fmla="*/ 1194903 h 3357396"/>
              <a:gd name="connsiteX177" fmla="*/ 2666284 w 3859699"/>
              <a:gd name="connsiteY177" fmla="*/ 1194080 h 3357396"/>
              <a:gd name="connsiteX178" fmla="*/ 2687492 w 3859699"/>
              <a:gd name="connsiteY178" fmla="*/ 1151148 h 3357396"/>
              <a:gd name="connsiteX179" fmla="*/ 2716835 w 3859699"/>
              <a:gd name="connsiteY179" fmla="*/ 1245455 h 3357396"/>
              <a:gd name="connsiteX180" fmla="*/ 2708907 w 3859699"/>
              <a:gd name="connsiteY180" fmla="*/ 1233101 h 3357396"/>
              <a:gd name="connsiteX181" fmla="*/ 2697517 w 3859699"/>
              <a:gd name="connsiteY181" fmla="*/ 1231504 h 3357396"/>
              <a:gd name="connsiteX182" fmla="*/ 2694287 w 3859699"/>
              <a:gd name="connsiteY182" fmla="*/ 1238352 h 3357396"/>
              <a:gd name="connsiteX183" fmla="*/ 2686256 w 3859699"/>
              <a:gd name="connsiteY183" fmla="*/ 1256370 h 3357396"/>
              <a:gd name="connsiteX184" fmla="*/ 2669063 w 3859699"/>
              <a:gd name="connsiteY184" fmla="*/ 1254001 h 3357396"/>
              <a:gd name="connsiteX185" fmla="*/ 2657674 w 3859699"/>
              <a:gd name="connsiteY185" fmla="*/ 1255618 h 3357396"/>
              <a:gd name="connsiteX186" fmla="*/ 2656605 w 3859699"/>
              <a:gd name="connsiteY186" fmla="*/ 1263473 h 3357396"/>
              <a:gd name="connsiteX187" fmla="*/ 2657635 w 3859699"/>
              <a:gd name="connsiteY187" fmla="*/ 1266459 h 3357396"/>
              <a:gd name="connsiteX188" fmla="*/ 2655473 w 3859699"/>
              <a:gd name="connsiteY188" fmla="*/ 1268724 h 3357396"/>
              <a:gd name="connsiteX189" fmla="*/ 2629322 w 3859699"/>
              <a:gd name="connsiteY189" fmla="*/ 1293536 h 3357396"/>
              <a:gd name="connsiteX190" fmla="*/ 2628704 w 3859699"/>
              <a:gd name="connsiteY190" fmla="*/ 1210142 h 3357396"/>
              <a:gd name="connsiteX191" fmla="*/ 2624381 w 3859699"/>
              <a:gd name="connsiteY191" fmla="*/ 1199846 h 3357396"/>
              <a:gd name="connsiteX192" fmla="*/ 2621085 w 3859699"/>
              <a:gd name="connsiteY192" fmla="*/ 1199126 h 3357396"/>
              <a:gd name="connsiteX193" fmla="*/ 2613878 w 3859699"/>
              <a:gd name="connsiteY193" fmla="*/ 1203552 h 3357396"/>
              <a:gd name="connsiteX194" fmla="*/ 2598847 w 3859699"/>
              <a:gd name="connsiteY194" fmla="*/ 1224143 h 3357396"/>
              <a:gd name="connsiteX195" fmla="*/ 2594419 w 3859699"/>
              <a:gd name="connsiteY195" fmla="*/ 1229497 h 3357396"/>
              <a:gd name="connsiteX196" fmla="*/ 2592670 w 3859699"/>
              <a:gd name="connsiteY196" fmla="*/ 1155780 h 3357396"/>
              <a:gd name="connsiteX197" fmla="*/ 2592670 w 3859699"/>
              <a:gd name="connsiteY197" fmla="*/ 1155678 h 3357396"/>
              <a:gd name="connsiteX198" fmla="*/ 2598950 w 3859699"/>
              <a:gd name="connsiteY198" fmla="*/ 1100802 h 3357396"/>
              <a:gd name="connsiteX199" fmla="*/ 2393346 w 3859699"/>
              <a:gd name="connsiteY199" fmla="*/ 1158355 h 3357396"/>
              <a:gd name="connsiteX200" fmla="*/ 2398700 w 3859699"/>
              <a:gd name="connsiteY200" fmla="*/ 1160208 h 3357396"/>
              <a:gd name="connsiteX201" fmla="*/ 2423822 w 3859699"/>
              <a:gd name="connsiteY201" fmla="*/ 1172048 h 3357396"/>
              <a:gd name="connsiteX202" fmla="*/ 2467578 w 3859699"/>
              <a:gd name="connsiteY202" fmla="*/ 1259664 h 3357396"/>
              <a:gd name="connsiteX203" fmla="*/ 2534191 w 3859699"/>
              <a:gd name="connsiteY203" fmla="*/ 1430364 h 3357396"/>
              <a:gd name="connsiteX204" fmla="*/ 2532750 w 3859699"/>
              <a:gd name="connsiteY204" fmla="*/ 1436337 h 3357396"/>
              <a:gd name="connsiteX205" fmla="*/ 2532750 w 3859699"/>
              <a:gd name="connsiteY205" fmla="*/ 1436233 h 3357396"/>
              <a:gd name="connsiteX206" fmla="*/ 2524512 w 3859699"/>
              <a:gd name="connsiteY206" fmla="*/ 1445602 h 3357396"/>
              <a:gd name="connsiteX207" fmla="*/ 2393346 w 3859699"/>
              <a:gd name="connsiteY207" fmla="*/ 1158355 h 3357396"/>
              <a:gd name="connsiteX208" fmla="*/ 2769136 w 3859699"/>
              <a:gd name="connsiteY208" fmla="*/ 957385 h 3357396"/>
              <a:gd name="connsiteX209" fmla="*/ 2776137 w 3859699"/>
              <a:gd name="connsiteY209" fmla="*/ 1087006 h 3357396"/>
              <a:gd name="connsiteX210" fmla="*/ 2767592 w 3859699"/>
              <a:gd name="connsiteY210" fmla="*/ 1099670 h 3357396"/>
              <a:gd name="connsiteX211" fmla="*/ 2763577 w 3859699"/>
              <a:gd name="connsiteY211" fmla="*/ 1099670 h 3357396"/>
              <a:gd name="connsiteX212" fmla="*/ 2769136 w 3859699"/>
              <a:gd name="connsiteY212" fmla="*/ 1118304 h 3357396"/>
              <a:gd name="connsiteX213" fmla="*/ 2744015 w 3859699"/>
              <a:gd name="connsiteY213" fmla="*/ 1168960 h 3357396"/>
              <a:gd name="connsiteX214" fmla="*/ 2769136 w 3859699"/>
              <a:gd name="connsiteY214" fmla="*/ 957487 h 3357396"/>
              <a:gd name="connsiteX215" fmla="*/ 808131 w 3859699"/>
              <a:gd name="connsiteY215" fmla="*/ 1516642 h 3357396"/>
              <a:gd name="connsiteX216" fmla="*/ 1494745 w 3859699"/>
              <a:gd name="connsiteY216" fmla="*/ 1557825 h 3357396"/>
              <a:gd name="connsiteX217" fmla="*/ 1384274 w 3859699"/>
              <a:gd name="connsiteY217" fmla="*/ 1570076 h 3357396"/>
              <a:gd name="connsiteX218" fmla="*/ 1343606 w 3859699"/>
              <a:gd name="connsiteY218" fmla="*/ 1570694 h 3357396"/>
              <a:gd name="connsiteX219" fmla="*/ 1207395 w 3859699"/>
              <a:gd name="connsiteY219" fmla="*/ 1561119 h 3357396"/>
              <a:gd name="connsiteX220" fmla="*/ 985010 w 3859699"/>
              <a:gd name="connsiteY220" fmla="*/ 1546499 h 3357396"/>
              <a:gd name="connsiteX221" fmla="*/ 985009 w 3859699"/>
              <a:gd name="connsiteY221" fmla="*/ 1548558 h 3357396"/>
              <a:gd name="connsiteX222" fmla="*/ 954843 w 3859699"/>
              <a:gd name="connsiteY222" fmla="*/ 1534866 h 3357396"/>
              <a:gd name="connsiteX223" fmla="*/ 1627147 w 3859699"/>
              <a:gd name="connsiteY223" fmla="*/ 1234645 h 3357396"/>
              <a:gd name="connsiteX224" fmla="*/ 1613763 w 3859699"/>
              <a:gd name="connsiteY224" fmla="*/ 1488638 h 3357396"/>
              <a:gd name="connsiteX225" fmla="*/ 1627147 w 3859699"/>
              <a:gd name="connsiteY225" fmla="*/ 1234748 h 3357396"/>
              <a:gd name="connsiteX226" fmla="*/ 1735730 w 3859699"/>
              <a:gd name="connsiteY226" fmla="*/ 943844 h 3357396"/>
              <a:gd name="connsiteX227" fmla="*/ 1741017 w 3859699"/>
              <a:gd name="connsiteY227" fmla="*/ 946573 h 3357396"/>
              <a:gd name="connsiteX228" fmla="*/ 1743692 w 3859699"/>
              <a:gd name="connsiteY228" fmla="*/ 1404112 h 3357396"/>
              <a:gd name="connsiteX229" fmla="*/ 1743693 w 3859699"/>
              <a:gd name="connsiteY229" fmla="*/ 1413789 h 3357396"/>
              <a:gd name="connsiteX230" fmla="*/ 1745444 w 3859699"/>
              <a:gd name="connsiteY230" fmla="*/ 1582637 h 3357396"/>
              <a:gd name="connsiteX231" fmla="*/ 1740810 w 3859699"/>
              <a:gd name="connsiteY231" fmla="*/ 1589329 h 3357396"/>
              <a:gd name="connsiteX232" fmla="*/ 1737310 w 3859699"/>
              <a:gd name="connsiteY232" fmla="*/ 1590153 h 3357396"/>
              <a:gd name="connsiteX233" fmla="*/ 1732676 w 3859699"/>
              <a:gd name="connsiteY233" fmla="*/ 1588712 h 3357396"/>
              <a:gd name="connsiteX234" fmla="*/ 1698702 w 3859699"/>
              <a:gd name="connsiteY234" fmla="*/ 1293330 h 3357396"/>
              <a:gd name="connsiteX235" fmla="*/ 1698701 w 3859699"/>
              <a:gd name="connsiteY235" fmla="*/ 1293227 h 3357396"/>
              <a:gd name="connsiteX236" fmla="*/ 1718778 w 3859699"/>
              <a:gd name="connsiteY236" fmla="*/ 1051281 h 3357396"/>
              <a:gd name="connsiteX237" fmla="*/ 1726808 w 3859699"/>
              <a:gd name="connsiteY237" fmla="*/ 951103 h 3357396"/>
              <a:gd name="connsiteX238" fmla="*/ 1735730 w 3859699"/>
              <a:gd name="connsiteY238" fmla="*/ 943844 h 3357396"/>
              <a:gd name="connsiteX239" fmla="*/ 1594716 w 3859699"/>
              <a:gd name="connsiteY239" fmla="*/ 939264 h 3357396"/>
              <a:gd name="connsiteX240" fmla="*/ 1597290 w 3859699"/>
              <a:gd name="connsiteY240" fmla="*/ 1349956 h 3357396"/>
              <a:gd name="connsiteX241" fmla="*/ 1597290 w 3859699"/>
              <a:gd name="connsiteY241" fmla="*/ 1349853 h 3357396"/>
              <a:gd name="connsiteX242" fmla="*/ 1593069 w 3859699"/>
              <a:gd name="connsiteY242" fmla="*/ 1197272 h 3357396"/>
              <a:gd name="connsiteX243" fmla="*/ 1594716 w 3859699"/>
              <a:gd name="connsiteY243" fmla="*/ 939264 h 3357396"/>
              <a:gd name="connsiteX244" fmla="*/ 1513792 w 3859699"/>
              <a:gd name="connsiteY244" fmla="*/ 661283 h 3357396"/>
              <a:gd name="connsiteX245" fmla="*/ 1529646 w 3859699"/>
              <a:gd name="connsiteY245" fmla="*/ 797597 h 3357396"/>
              <a:gd name="connsiteX246" fmla="*/ 1537678 w 3859699"/>
              <a:gd name="connsiteY246" fmla="*/ 804494 h 3357396"/>
              <a:gd name="connsiteX247" fmla="*/ 1545708 w 3859699"/>
              <a:gd name="connsiteY247" fmla="*/ 797597 h 3357396"/>
              <a:gd name="connsiteX248" fmla="*/ 1548076 w 3859699"/>
              <a:gd name="connsiteY248" fmla="*/ 780609 h 3357396"/>
              <a:gd name="connsiteX249" fmla="*/ 1545502 w 3859699"/>
              <a:gd name="connsiteY249" fmla="*/ 870490 h 3357396"/>
              <a:gd name="connsiteX250" fmla="*/ 1544267 w 3859699"/>
              <a:gd name="connsiteY250" fmla="*/ 870489 h 3357396"/>
              <a:gd name="connsiteX251" fmla="*/ 1533972 w 3859699"/>
              <a:gd name="connsiteY251" fmla="*/ 1008965 h 3357396"/>
              <a:gd name="connsiteX252" fmla="*/ 1526662 w 3859699"/>
              <a:gd name="connsiteY252" fmla="*/ 880167 h 3357396"/>
              <a:gd name="connsiteX253" fmla="*/ 1513792 w 3859699"/>
              <a:gd name="connsiteY253" fmla="*/ 661283 h 3357396"/>
              <a:gd name="connsiteX254" fmla="*/ 1135016 w 3859699"/>
              <a:gd name="connsiteY254" fmla="*/ 705451 h 3357396"/>
              <a:gd name="connsiteX255" fmla="*/ 1235914 w 3859699"/>
              <a:gd name="connsiteY255" fmla="*/ 944206 h 3357396"/>
              <a:gd name="connsiteX256" fmla="*/ 1332589 w 3859699"/>
              <a:gd name="connsiteY256" fmla="*/ 1174725 h 3357396"/>
              <a:gd name="connsiteX257" fmla="*/ 1135016 w 3859699"/>
              <a:gd name="connsiteY257" fmla="*/ 705451 h 3357396"/>
              <a:gd name="connsiteX258" fmla="*/ 308176 w 3859699"/>
              <a:gd name="connsiteY258" fmla="*/ 823130 h 3357396"/>
              <a:gd name="connsiteX259" fmla="*/ 552181 w 3859699"/>
              <a:gd name="connsiteY259" fmla="*/ 1003097 h 3357396"/>
              <a:gd name="connsiteX260" fmla="*/ 998702 w 3859699"/>
              <a:gd name="connsiteY260" fmla="*/ 1305788 h 3357396"/>
              <a:gd name="connsiteX261" fmla="*/ 836443 w 3859699"/>
              <a:gd name="connsiteY261" fmla="*/ 1214261 h 3357396"/>
              <a:gd name="connsiteX262" fmla="*/ 827899 w 3859699"/>
              <a:gd name="connsiteY262" fmla="*/ 1208289 h 3357396"/>
              <a:gd name="connsiteX263" fmla="*/ 764786 w 3859699"/>
              <a:gd name="connsiteY263" fmla="*/ 1166076 h 3357396"/>
              <a:gd name="connsiteX264" fmla="*/ 308176 w 3859699"/>
              <a:gd name="connsiteY264" fmla="*/ 823130 h 3357396"/>
              <a:gd name="connsiteX265" fmla="*/ 1555284 w 3859699"/>
              <a:gd name="connsiteY265" fmla="*/ 71961 h 3357396"/>
              <a:gd name="connsiteX266" fmla="*/ 1557137 w 3859699"/>
              <a:gd name="connsiteY266" fmla="*/ 256252 h 3357396"/>
              <a:gd name="connsiteX267" fmla="*/ 1557754 w 3859699"/>
              <a:gd name="connsiteY267" fmla="*/ 373211 h 3357396"/>
              <a:gd name="connsiteX268" fmla="*/ 1551166 w 3859699"/>
              <a:gd name="connsiteY268" fmla="*/ 289405 h 3357396"/>
              <a:gd name="connsiteX269" fmla="*/ 1542825 w 3859699"/>
              <a:gd name="connsiteY269" fmla="*/ 282095 h 3357396"/>
              <a:gd name="connsiteX270" fmla="*/ 1534898 w 3859699"/>
              <a:gd name="connsiteY270" fmla="*/ 289919 h 3357396"/>
              <a:gd name="connsiteX271" fmla="*/ 1536957 w 3859699"/>
              <a:gd name="connsiteY271" fmla="*/ 481830 h 3357396"/>
              <a:gd name="connsiteX272" fmla="*/ 1536956 w 3859699"/>
              <a:gd name="connsiteY272" fmla="*/ 728925 h 3357396"/>
              <a:gd name="connsiteX273" fmla="*/ 1555284 w 3859699"/>
              <a:gd name="connsiteY273" fmla="*/ 71961 h 3357396"/>
              <a:gd name="connsiteX274" fmla="*/ 693540 w 3859699"/>
              <a:gd name="connsiteY274" fmla="*/ 231441 h 3357396"/>
              <a:gd name="connsiteX275" fmla="*/ 689834 w 3859699"/>
              <a:gd name="connsiteY275" fmla="*/ 238235 h 3357396"/>
              <a:gd name="connsiteX276" fmla="*/ 689834 w 3859699"/>
              <a:gd name="connsiteY276" fmla="*/ 269122 h 3357396"/>
              <a:gd name="connsiteX277" fmla="*/ 690658 w 3859699"/>
              <a:gd name="connsiteY277" fmla="*/ 272623 h 3357396"/>
              <a:gd name="connsiteX278" fmla="*/ 721338 w 3859699"/>
              <a:gd name="connsiteY278" fmla="*/ 333469 h 3357396"/>
              <a:gd name="connsiteX279" fmla="*/ 1034016 w 3859699"/>
              <a:gd name="connsiteY279" fmla="*/ 1003303 h 3357396"/>
              <a:gd name="connsiteX280" fmla="*/ 1051313 w 3859699"/>
              <a:gd name="connsiteY280" fmla="*/ 1031924 h 3357396"/>
              <a:gd name="connsiteX281" fmla="*/ 1053268 w 3859699"/>
              <a:gd name="connsiteY281" fmla="*/ 1034190 h 3357396"/>
              <a:gd name="connsiteX282" fmla="*/ 1161578 w 3859699"/>
              <a:gd name="connsiteY282" fmla="*/ 1158458 h 3357396"/>
              <a:gd name="connsiteX283" fmla="*/ 1270609 w 3859699"/>
              <a:gd name="connsiteY283" fmla="*/ 1279740 h 3357396"/>
              <a:gd name="connsiteX284" fmla="*/ 1278434 w 3859699"/>
              <a:gd name="connsiteY284" fmla="*/ 1273769 h 3357396"/>
              <a:gd name="connsiteX285" fmla="*/ 1281831 w 3859699"/>
              <a:gd name="connsiteY285" fmla="*/ 1261620 h 3357396"/>
              <a:gd name="connsiteX286" fmla="*/ 1281831 w 3859699"/>
              <a:gd name="connsiteY286" fmla="*/ 1256781 h 3357396"/>
              <a:gd name="connsiteX287" fmla="*/ 1209762 w 3859699"/>
              <a:gd name="connsiteY287" fmla="*/ 1142912 h 3357396"/>
              <a:gd name="connsiteX288" fmla="*/ 1169403 w 3859699"/>
              <a:gd name="connsiteY288" fmla="*/ 1088448 h 3357396"/>
              <a:gd name="connsiteX289" fmla="*/ 926530 w 3859699"/>
              <a:gd name="connsiteY289" fmla="*/ 711629 h 3357396"/>
              <a:gd name="connsiteX290" fmla="*/ 893173 w 3859699"/>
              <a:gd name="connsiteY290" fmla="*/ 654487 h 3357396"/>
              <a:gd name="connsiteX291" fmla="*/ 769625 w 3859699"/>
              <a:gd name="connsiteY291" fmla="*/ 374961 h 3357396"/>
              <a:gd name="connsiteX292" fmla="*/ 701262 w 3859699"/>
              <a:gd name="connsiteY292" fmla="*/ 230822 h 3357396"/>
              <a:gd name="connsiteX293" fmla="*/ 693540 w 3859699"/>
              <a:gd name="connsiteY293" fmla="*/ 231441 h 3357396"/>
              <a:gd name="connsiteX294" fmla="*/ 233327 w 3859699"/>
              <a:gd name="connsiteY294" fmla="*/ 166165 h 3357396"/>
              <a:gd name="connsiteX295" fmla="*/ 229311 w 3859699"/>
              <a:gd name="connsiteY295" fmla="*/ 176461 h 3357396"/>
              <a:gd name="connsiteX296" fmla="*/ 840047 w 3859699"/>
              <a:gd name="connsiteY296" fmla="*/ 1042735 h 3357396"/>
              <a:gd name="connsiteX297" fmla="*/ 870934 w 3859699"/>
              <a:gd name="connsiteY297" fmla="*/ 1075886 h 3357396"/>
              <a:gd name="connsiteX298" fmla="*/ 404130 w 3859699"/>
              <a:gd name="connsiteY298" fmla="*/ 528880 h 3357396"/>
              <a:gd name="connsiteX299" fmla="*/ 232503 w 3859699"/>
              <a:gd name="connsiteY299" fmla="*/ 305466 h 3357396"/>
              <a:gd name="connsiteX300" fmla="*/ 221060 w 3859699"/>
              <a:gd name="connsiteY300" fmla="*/ 304286 h 3357396"/>
              <a:gd name="connsiteX301" fmla="*/ 218809 w 3859699"/>
              <a:gd name="connsiteY301" fmla="*/ 314011 h 3357396"/>
              <a:gd name="connsiteX302" fmla="*/ 1074890 w 3859699"/>
              <a:gd name="connsiteY302" fmla="*/ 1319481 h 3357396"/>
              <a:gd name="connsiteX303" fmla="*/ 196160 w 3859699"/>
              <a:gd name="connsiteY303" fmla="*/ 477814 h 3357396"/>
              <a:gd name="connsiteX304" fmla="*/ 83525 w 3859699"/>
              <a:gd name="connsiteY304" fmla="*/ 338103 h 3357396"/>
              <a:gd name="connsiteX305" fmla="*/ 74774 w 3859699"/>
              <a:gd name="connsiteY305" fmla="*/ 335529 h 3357396"/>
              <a:gd name="connsiteX306" fmla="*/ 64478 w 3859699"/>
              <a:gd name="connsiteY306" fmla="*/ 345825 h 3357396"/>
              <a:gd name="connsiteX307" fmla="*/ 438415 w 3859699"/>
              <a:gd name="connsiteY307" fmla="*/ 848456 h 3357396"/>
              <a:gd name="connsiteX308" fmla="*/ 521913 w 3859699"/>
              <a:gd name="connsiteY308" fmla="*/ 947501 h 3357396"/>
              <a:gd name="connsiteX309" fmla="*/ 343387 w 3859699"/>
              <a:gd name="connsiteY309" fmla="*/ 803362 h 3357396"/>
              <a:gd name="connsiteX310" fmla="*/ 59331 w 3859699"/>
              <a:gd name="connsiteY310" fmla="*/ 584477 h 3357396"/>
              <a:gd name="connsiteX311" fmla="*/ 49035 w 3859699"/>
              <a:gd name="connsiteY311" fmla="*/ 585918 h 3357396"/>
              <a:gd name="connsiteX312" fmla="*/ 49035 w 3859699"/>
              <a:gd name="connsiteY312" fmla="*/ 596214 h 3357396"/>
              <a:gd name="connsiteX313" fmla="*/ 1343606 w 3859699"/>
              <a:gd name="connsiteY313" fmla="*/ 1459811 h 3357396"/>
              <a:gd name="connsiteX314" fmla="*/ 1356784 w 3859699"/>
              <a:gd name="connsiteY314" fmla="*/ 1471856 h 3357396"/>
              <a:gd name="connsiteX315" fmla="*/ 1358329 w 3859699"/>
              <a:gd name="connsiteY315" fmla="*/ 1474018 h 3357396"/>
              <a:gd name="connsiteX316" fmla="*/ 39151 w 3859699"/>
              <a:gd name="connsiteY316" fmla="*/ 853089 h 3357396"/>
              <a:gd name="connsiteX317" fmla="*/ 14853 w 3859699"/>
              <a:gd name="connsiteY317" fmla="*/ 837544 h 3357396"/>
              <a:gd name="connsiteX318" fmla="*/ 5999 w 3859699"/>
              <a:gd name="connsiteY318" fmla="*/ 837544 h 3357396"/>
              <a:gd name="connsiteX319" fmla="*/ 234 w 3859699"/>
              <a:gd name="connsiteY319" fmla="*/ 851134 h 3357396"/>
              <a:gd name="connsiteX320" fmla="*/ 1236428 w 3859699"/>
              <a:gd name="connsiteY320" fmla="*/ 1489462 h 3357396"/>
              <a:gd name="connsiteX321" fmla="*/ 532826 w 3859699"/>
              <a:gd name="connsiteY321" fmla="*/ 1384035 h 3357396"/>
              <a:gd name="connsiteX322" fmla="*/ 384878 w 3859699"/>
              <a:gd name="connsiteY322" fmla="*/ 1345323 h 3357396"/>
              <a:gd name="connsiteX323" fmla="*/ 377054 w 3859699"/>
              <a:gd name="connsiteY323" fmla="*/ 1347485 h 3357396"/>
              <a:gd name="connsiteX324" fmla="*/ 374994 w 3859699"/>
              <a:gd name="connsiteY324" fmla="*/ 1355310 h 3357396"/>
              <a:gd name="connsiteX325" fmla="*/ 631766 w 3859699"/>
              <a:gd name="connsiteY325" fmla="*/ 1464753 h 3357396"/>
              <a:gd name="connsiteX326" fmla="*/ 771685 w 3859699"/>
              <a:gd name="connsiteY326" fmla="*/ 1514171 h 3357396"/>
              <a:gd name="connsiteX327" fmla="*/ 781979 w 3859699"/>
              <a:gd name="connsiteY327" fmla="*/ 1520246 h 3357396"/>
              <a:gd name="connsiteX328" fmla="*/ 453446 w 3859699"/>
              <a:gd name="connsiteY328" fmla="*/ 1533733 h 3357396"/>
              <a:gd name="connsiteX329" fmla="*/ 198527 w 3859699"/>
              <a:gd name="connsiteY329" fmla="*/ 1547941 h 3357396"/>
              <a:gd name="connsiteX330" fmla="*/ 198527 w 3859699"/>
              <a:gd name="connsiteY330" fmla="*/ 1558237 h 3357396"/>
              <a:gd name="connsiteX331" fmla="*/ 205014 w 3859699"/>
              <a:gd name="connsiteY331" fmla="*/ 1562253 h 3357396"/>
              <a:gd name="connsiteX332" fmla="*/ 937752 w 3859699"/>
              <a:gd name="connsiteY332" fmla="*/ 1578313 h 3357396"/>
              <a:gd name="connsiteX333" fmla="*/ 1291510 w 3859699"/>
              <a:gd name="connsiteY333" fmla="*/ 1584490 h 3357396"/>
              <a:gd name="connsiteX334" fmla="*/ 1281214 w 3859699"/>
              <a:gd name="connsiteY334" fmla="*/ 1586344 h 3357396"/>
              <a:gd name="connsiteX335" fmla="*/ 1190510 w 3859699"/>
              <a:gd name="connsiteY335" fmla="*/ 1609611 h 3357396"/>
              <a:gd name="connsiteX336" fmla="*/ 1186288 w 3859699"/>
              <a:gd name="connsiteY336" fmla="*/ 1615686 h 3357396"/>
              <a:gd name="connsiteX337" fmla="*/ 645357 w 3859699"/>
              <a:gd name="connsiteY337" fmla="*/ 1592933 h 3357396"/>
              <a:gd name="connsiteX338" fmla="*/ 635171 w 3859699"/>
              <a:gd name="connsiteY338" fmla="*/ 1598277 h 3357396"/>
              <a:gd name="connsiteX339" fmla="*/ 637841 w 3859699"/>
              <a:gd name="connsiteY339" fmla="*/ 1607038 h 3357396"/>
              <a:gd name="connsiteX340" fmla="*/ 1208630 w 3859699"/>
              <a:gd name="connsiteY340" fmla="*/ 1660679 h 3357396"/>
              <a:gd name="connsiteX341" fmla="*/ 296336 w 3859699"/>
              <a:gd name="connsiteY341" fmla="*/ 1765693 h 3357396"/>
              <a:gd name="connsiteX342" fmla="*/ 288821 w 3859699"/>
              <a:gd name="connsiteY342" fmla="*/ 1770326 h 3357396"/>
              <a:gd name="connsiteX343" fmla="*/ 290158 w 3859699"/>
              <a:gd name="connsiteY343" fmla="*/ 1788447 h 3357396"/>
              <a:gd name="connsiteX344" fmla="*/ 1306130 w 3859699"/>
              <a:gd name="connsiteY344" fmla="*/ 1694756 h 3357396"/>
              <a:gd name="connsiteX345" fmla="*/ 1464991 w 3859699"/>
              <a:gd name="connsiteY345" fmla="*/ 1671179 h 3357396"/>
              <a:gd name="connsiteX346" fmla="*/ 1082612 w 3859699"/>
              <a:gd name="connsiteY346" fmla="*/ 1815318 h 3357396"/>
              <a:gd name="connsiteX347" fmla="*/ 197189 w 3859699"/>
              <a:gd name="connsiteY347" fmla="*/ 2194712 h 3357396"/>
              <a:gd name="connsiteX348" fmla="*/ 193894 w 3859699"/>
              <a:gd name="connsiteY348" fmla="*/ 2205007 h 3357396"/>
              <a:gd name="connsiteX349" fmla="*/ 204190 w 3859699"/>
              <a:gd name="connsiteY349" fmla="*/ 2209537 h 3357396"/>
              <a:gd name="connsiteX350" fmla="*/ 1027016 w 3859699"/>
              <a:gd name="connsiteY350" fmla="*/ 1897683 h 3357396"/>
              <a:gd name="connsiteX351" fmla="*/ 1411557 w 3859699"/>
              <a:gd name="connsiteY351" fmla="*/ 1740263 h 3357396"/>
              <a:gd name="connsiteX352" fmla="*/ 987687 w 3859699"/>
              <a:gd name="connsiteY352" fmla="*/ 1956472 h 3357396"/>
              <a:gd name="connsiteX353" fmla="*/ 450254 w 3859699"/>
              <a:gd name="connsiteY353" fmla="*/ 2242483 h 3357396"/>
              <a:gd name="connsiteX354" fmla="*/ 448146 w 3859699"/>
              <a:gd name="connsiteY354" fmla="*/ 2253790 h 3357396"/>
              <a:gd name="connsiteX355" fmla="*/ 456741 w 3859699"/>
              <a:gd name="connsiteY355" fmla="*/ 2257104 h 3357396"/>
              <a:gd name="connsiteX356" fmla="*/ 932605 w 3859699"/>
              <a:gd name="connsiteY356" fmla="*/ 2025349 h 3357396"/>
              <a:gd name="connsiteX357" fmla="*/ 1600482 w 3859699"/>
              <a:gd name="connsiteY357" fmla="*/ 1713804 h 3357396"/>
              <a:gd name="connsiteX358" fmla="*/ 1695921 w 3859699"/>
              <a:gd name="connsiteY358" fmla="*/ 1723584 h 3357396"/>
              <a:gd name="connsiteX359" fmla="*/ 1929426 w 3859699"/>
              <a:gd name="connsiteY359" fmla="*/ 1782887 h 3357396"/>
              <a:gd name="connsiteX360" fmla="*/ 1961960 w 3859699"/>
              <a:gd name="connsiteY360" fmla="*/ 1860001 h 3357396"/>
              <a:gd name="connsiteX361" fmla="*/ 2053901 w 3859699"/>
              <a:gd name="connsiteY361" fmla="*/ 2064163 h 3357396"/>
              <a:gd name="connsiteX362" fmla="*/ 1902658 w 3859699"/>
              <a:gd name="connsiteY362" fmla="*/ 1994873 h 3357396"/>
              <a:gd name="connsiteX363" fmla="*/ 1691700 w 3859699"/>
              <a:gd name="connsiteY363" fmla="*/ 1913127 h 3357396"/>
              <a:gd name="connsiteX364" fmla="*/ 1682726 w 3859699"/>
              <a:gd name="connsiteY364" fmla="*/ 1920321 h 3357396"/>
              <a:gd name="connsiteX365" fmla="*/ 1685832 w 3859699"/>
              <a:gd name="connsiteY365" fmla="*/ 1927644 h 3357396"/>
              <a:gd name="connsiteX366" fmla="*/ 2036707 w 3859699"/>
              <a:gd name="connsiteY366" fmla="*/ 2094124 h 3357396"/>
              <a:gd name="connsiteX367" fmla="*/ 1211101 w 3859699"/>
              <a:gd name="connsiteY367" fmla="*/ 2345543 h 3357396"/>
              <a:gd name="connsiteX368" fmla="*/ 1211822 w 3859699"/>
              <a:gd name="connsiteY368" fmla="*/ 2355118 h 3357396"/>
              <a:gd name="connsiteX369" fmla="*/ 1221191 w 3859699"/>
              <a:gd name="connsiteY369" fmla="*/ 2357382 h 3357396"/>
              <a:gd name="connsiteX370" fmla="*/ 2035059 w 3859699"/>
              <a:gd name="connsiteY370" fmla="*/ 2144675 h 3357396"/>
              <a:gd name="connsiteX371" fmla="*/ 1368521 w 3859699"/>
              <a:gd name="connsiteY371" fmla="*/ 2622289 h 3357396"/>
              <a:gd name="connsiteX372" fmla="*/ 1366771 w 3859699"/>
              <a:gd name="connsiteY372" fmla="*/ 2630216 h 3357396"/>
              <a:gd name="connsiteX373" fmla="*/ 1372639 w 3859699"/>
              <a:gd name="connsiteY373" fmla="*/ 2635673 h 3357396"/>
              <a:gd name="connsiteX374" fmla="*/ 1693862 w 3859699"/>
              <a:gd name="connsiteY374" fmla="*/ 2410611 h 3357396"/>
              <a:gd name="connsiteX375" fmla="*/ 2110731 w 3859699"/>
              <a:gd name="connsiteY375" fmla="*/ 2164443 h 3357396"/>
              <a:gd name="connsiteX376" fmla="*/ 2110731 w 3859699"/>
              <a:gd name="connsiteY376" fmla="*/ 2169178 h 3357396"/>
              <a:gd name="connsiteX377" fmla="*/ 2056165 w 3859699"/>
              <a:gd name="connsiteY377" fmla="*/ 2194094 h 3357396"/>
              <a:gd name="connsiteX378" fmla="*/ 2006334 w 3859699"/>
              <a:gd name="connsiteY378" fmla="*/ 2223951 h 3357396"/>
              <a:gd name="connsiteX379" fmla="*/ 2009628 w 3859699"/>
              <a:gd name="connsiteY379" fmla="*/ 2238365 h 3357396"/>
              <a:gd name="connsiteX380" fmla="*/ 2035574 w 3859699"/>
              <a:gd name="connsiteY380" fmla="*/ 2238879 h 3357396"/>
              <a:gd name="connsiteX381" fmla="*/ 2070888 w 3859699"/>
              <a:gd name="connsiteY381" fmla="*/ 2232702 h 3357396"/>
              <a:gd name="connsiteX382" fmla="*/ 2076550 w 3859699"/>
              <a:gd name="connsiteY382" fmla="*/ 2246292 h 3357396"/>
              <a:gd name="connsiteX383" fmla="*/ 2149340 w 3859699"/>
              <a:gd name="connsiteY383" fmla="*/ 2213758 h 3357396"/>
              <a:gd name="connsiteX384" fmla="*/ 2163651 w 3859699"/>
              <a:gd name="connsiteY384" fmla="*/ 2203463 h 3357396"/>
              <a:gd name="connsiteX385" fmla="*/ 2187125 w 3859699"/>
              <a:gd name="connsiteY385" fmla="*/ 2207170 h 3357396"/>
              <a:gd name="connsiteX386" fmla="*/ 2188052 w 3859699"/>
              <a:gd name="connsiteY386" fmla="*/ 2186579 h 3357396"/>
              <a:gd name="connsiteX387" fmla="*/ 2188052 w 3859699"/>
              <a:gd name="connsiteY387" fmla="*/ 2153529 h 3357396"/>
              <a:gd name="connsiteX388" fmla="*/ 2263210 w 3859699"/>
              <a:gd name="connsiteY388" fmla="*/ 2138600 h 3357396"/>
              <a:gd name="connsiteX389" fmla="*/ 2216056 w 3859699"/>
              <a:gd name="connsiteY389" fmla="*/ 2173194 h 3357396"/>
              <a:gd name="connsiteX390" fmla="*/ 2220483 w 3859699"/>
              <a:gd name="connsiteY390" fmla="*/ 2186063 h 3357396"/>
              <a:gd name="connsiteX391" fmla="*/ 2274227 w 3859699"/>
              <a:gd name="connsiteY391" fmla="*/ 2184211 h 3357396"/>
              <a:gd name="connsiteX392" fmla="*/ 2260430 w 3859699"/>
              <a:gd name="connsiteY392" fmla="*/ 2209022 h 3357396"/>
              <a:gd name="connsiteX393" fmla="*/ 2340735 w 3859699"/>
              <a:gd name="connsiteY393" fmla="*/ 2173708 h 3357396"/>
              <a:gd name="connsiteX394" fmla="*/ 2537382 w 3859699"/>
              <a:gd name="connsiteY394" fmla="*/ 2068076 h 3357396"/>
              <a:gd name="connsiteX395" fmla="*/ 1780037 w 3859699"/>
              <a:gd name="connsiteY395" fmla="*/ 2626407 h 3357396"/>
              <a:gd name="connsiteX396" fmla="*/ 1780964 w 3859699"/>
              <a:gd name="connsiteY396" fmla="*/ 2636703 h 3357396"/>
              <a:gd name="connsiteX397" fmla="*/ 1791259 w 3859699"/>
              <a:gd name="connsiteY397" fmla="*/ 2637732 h 3357396"/>
              <a:gd name="connsiteX398" fmla="*/ 2055958 w 3859699"/>
              <a:gd name="connsiteY398" fmla="*/ 2441189 h 3357396"/>
              <a:gd name="connsiteX399" fmla="*/ 2614290 w 3859699"/>
              <a:gd name="connsiteY399" fmla="*/ 2080842 h 3357396"/>
              <a:gd name="connsiteX400" fmla="*/ 2123087 w 3859699"/>
              <a:gd name="connsiteY400" fmla="*/ 2544145 h 3357396"/>
              <a:gd name="connsiteX401" fmla="*/ 2031662 w 3859699"/>
              <a:gd name="connsiteY401" fmla="*/ 2615287 h 3357396"/>
              <a:gd name="connsiteX402" fmla="*/ 2029911 w 3859699"/>
              <a:gd name="connsiteY402" fmla="*/ 2623833 h 3357396"/>
              <a:gd name="connsiteX403" fmla="*/ 2037015 w 3859699"/>
              <a:gd name="connsiteY403" fmla="*/ 2628981 h 3357396"/>
              <a:gd name="connsiteX404" fmla="*/ 2038148 w 3859699"/>
              <a:gd name="connsiteY404" fmla="*/ 2628981 h 3357396"/>
              <a:gd name="connsiteX405" fmla="*/ 2041649 w 3859699"/>
              <a:gd name="connsiteY405" fmla="*/ 2631555 h 3357396"/>
              <a:gd name="connsiteX406" fmla="*/ 2048031 w 3859699"/>
              <a:gd name="connsiteY406" fmla="*/ 2631555 h 3357396"/>
              <a:gd name="connsiteX407" fmla="*/ 2362460 w 3859699"/>
              <a:gd name="connsiteY407" fmla="*/ 2418332 h 3357396"/>
              <a:gd name="connsiteX408" fmla="*/ 2426705 w 3859699"/>
              <a:gd name="connsiteY408" fmla="*/ 2364692 h 3357396"/>
              <a:gd name="connsiteX409" fmla="*/ 2277418 w 3859699"/>
              <a:gd name="connsiteY409" fmla="*/ 2678914 h 3357396"/>
              <a:gd name="connsiteX410" fmla="*/ 2280684 w 3859699"/>
              <a:gd name="connsiteY410" fmla="*/ 2689944 h 3357396"/>
              <a:gd name="connsiteX411" fmla="*/ 2289567 w 3859699"/>
              <a:gd name="connsiteY411" fmla="*/ 2689211 h 3357396"/>
              <a:gd name="connsiteX412" fmla="*/ 2307173 w 3859699"/>
              <a:gd name="connsiteY412" fmla="*/ 2674487 h 3357396"/>
              <a:gd name="connsiteX413" fmla="*/ 2149238 w 3859699"/>
              <a:gd name="connsiteY413" fmla="*/ 2867325 h 3357396"/>
              <a:gd name="connsiteX414" fmla="*/ 2150575 w 3859699"/>
              <a:gd name="connsiteY414" fmla="*/ 2877621 h 3357396"/>
              <a:gd name="connsiteX415" fmla="*/ 2173535 w 3859699"/>
              <a:gd name="connsiteY415" fmla="*/ 2886269 h 3357396"/>
              <a:gd name="connsiteX416" fmla="*/ 2245605 w 3859699"/>
              <a:gd name="connsiteY416" fmla="*/ 2820273 h 3357396"/>
              <a:gd name="connsiteX417" fmla="*/ 2224293 w 3859699"/>
              <a:gd name="connsiteY417" fmla="*/ 2887607 h 3357396"/>
              <a:gd name="connsiteX418" fmla="*/ 2117425 w 3859699"/>
              <a:gd name="connsiteY418" fmla="*/ 3348748 h 3357396"/>
              <a:gd name="connsiteX419" fmla="*/ 2123910 w 3859699"/>
              <a:gd name="connsiteY419" fmla="*/ 3357396 h 3357396"/>
              <a:gd name="connsiteX420" fmla="*/ 2126897 w 3859699"/>
              <a:gd name="connsiteY420" fmla="*/ 3357396 h 3357396"/>
              <a:gd name="connsiteX421" fmla="*/ 2134618 w 3859699"/>
              <a:gd name="connsiteY421" fmla="*/ 3351836 h 3357396"/>
              <a:gd name="connsiteX422" fmla="*/ 2193405 w 3859699"/>
              <a:gd name="connsiteY422" fmla="*/ 3161161 h 3357396"/>
              <a:gd name="connsiteX423" fmla="*/ 2554885 w 3859699"/>
              <a:gd name="connsiteY423" fmla="*/ 2464972 h 3357396"/>
              <a:gd name="connsiteX424" fmla="*/ 2688728 w 3859699"/>
              <a:gd name="connsiteY424" fmla="*/ 2265236 h 3357396"/>
              <a:gd name="connsiteX425" fmla="*/ 2691507 w 3859699"/>
              <a:gd name="connsiteY425" fmla="*/ 2259883 h 3357396"/>
              <a:gd name="connsiteX426" fmla="*/ 2591228 w 3859699"/>
              <a:gd name="connsiteY426" fmla="*/ 2523245 h 3357396"/>
              <a:gd name="connsiteX427" fmla="*/ 2584022 w 3859699"/>
              <a:gd name="connsiteY427" fmla="*/ 2532023 h 3357396"/>
              <a:gd name="connsiteX428" fmla="*/ 2588551 w 3859699"/>
              <a:gd name="connsiteY428" fmla="*/ 2538483 h 3357396"/>
              <a:gd name="connsiteX429" fmla="*/ 2601112 w 3859699"/>
              <a:gd name="connsiteY429" fmla="*/ 2538482 h 3357396"/>
              <a:gd name="connsiteX430" fmla="*/ 2612540 w 3859699"/>
              <a:gd name="connsiteY430" fmla="*/ 2529629 h 3357396"/>
              <a:gd name="connsiteX431" fmla="*/ 2437000 w 3859699"/>
              <a:gd name="connsiteY431" fmla="*/ 2812346 h 3357396"/>
              <a:gd name="connsiteX432" fmla="*/ 2267226 w 3859699"/>
              <a:gd name="connsiteY432" fmla="*/ 3100109 h 3357396"/>
              <a:gd name="connsiteX433" fmla="*/ 2271855 w 3859699"/>
              <a:gd name="connsiteY433" fmla="*/ 3110639 h 3357396"/>
              <a:gd name="connsiteX434" fmla="*/ 2281537 w 3859699"/>
              <a:gd name="connsiteY434" fmla="*/ 3107624 h 3357396"/>
              <a:gd name="connsiteX435" fmla="*/ 2340839 w 3859699"/>
              <a:gd name="connsiteY435" fmla="*/ 3024023 h 3357396"/>
              <a:gd name="connsiteX436" fmla="*/ 2756781 w 3859699"/>
              <a:gd name="connsiteY436" fmla="*/ 2176591 h 3357396"/>
              <a:gd name="connsiteX437" fmla="*/ 2756782 w 3859699"/>
              <a:gd name="connsiteY437" fmla="*/ 2174532 h 3357396"/>
              <a:gd name="connsiteX438" fmla="*/ 2759047 w 3859699"/>
              <a:gd name="connsiteY438" fmla="*/ 2132217 h 3357396"/>
              <a:gd name="connsiteX439" fmla="*/ 3492712 w 3859699"/>
              <a:gd name="connsiteY439" fmla="*/ 2296948 h 3357396"/>
              <a:gd name="connsiteX440" fmla="*/ 3844205 w 3859699"/>
              <a:gd name="connsiteY440" fmla="*/ 2387754 h 3357396"/>
              <a:gd name="connsiteX441" fmla="*/ 3845336 w 3859699"/>
              <a:gd name="connsiteY441" fmla="*/ 2302713 h 3357396"/>
              <a:gd name="connsiteX442" fmla="*/ 3841218 w 3859699"/>
              <a:gd name="connsiteY442" fmla="*/ 2298388 h 3357396"/>
              <a:gd name="connsiteX443" fmla="*/ 3492299 w 3859699"/>
              <a:gd name="connsiteY443" fmla="*/ 2224878 h 3357396"/>
              <a:gd name="connsiteX444" fmla="*/ 3181784 w 3859699"/>
              <a:gd name="connsiteY444" fmla="*/ 2090520 h 3357396"/>
              <a:gd name="connsiteX445" fmla="*/ 3227086 w 3859699"/>
              <a:gd name="connsiteY445" fmla="*/ 1968620 h 3357396"/>
              <a:gd name="connsiteX446" fmla="*/ 3542337 w 3859699"/>
              <a:gd name="connsiteY446" fmla="*/ 671372 h 3357396"/>
              <a:gd name="connsiteX447" fmla="*/ 3534596 w 3859699"/>
              <a:gd name="connsiteY447" fmla="*/ 662864 h 3357396"/>
              <a:gd name="connsiteX448" fmla="*/ 3526276 w 3859699"/>
              <a:gd name="connsiteY448" fmla="*/ 669210 h 3357396"/>
              <a:gd name="connsiteX449" fmla="*/ 3469857 w 3859699"/>
              <a:gd name="connsiteY449" fmla="*/ 943073 h 3357396"/>
              <a:gd name="connsiteX450" fmla="*/ 3175710 w 3859699"/>
              <a:gd name="connsiteY450" fmla="*/ 1935469 h 3357396"/>
              <a:gd name="connsiteX451" fmla="*/ 3122379 w 3859699"/>
              <a:gd name="connsiteY451" fmla="*/ 2086196 h 3357396"/>
              <a:gd name="connsiteX452" fmla="*/ 3012422 w 3859699"/>
              <a:gd name="connsiteY452" fmla="*/ 2051911 h 3357396"/>
              <a:gd name="connsiteX453" fmla="*/ 2941692 w 3859699"/>
              <a:gd name="connsiteY453" fmla="*/ 2025966 h 3357396"/>
              <a:gd name="connsiteX454" fmla="*/ 3107348 w 3859699"/>
              <a:gd name="connsiteY454" fmla="*/ 1826849 h 3357396"/>
              <a:gd name="connsiteX455" fmla="*/ 3372357 w 3859699"/>
              <a:gd name="connsiteY455" fmla="*/ 1030483 h 3357396"/>
              <a:gd name="connsiteX456" fmla="*/ 3364120 w 3859699"/>
              <a:gd name="connsiteY456" fmla="*/ 1024820 h 3357396"/>
              <a:gd name="connsiteX457" fmla="*/ 3356604 w 3859699"/>
              <a:gd name="connsiteY457" fmla="*/ 1031307 h 3357396"/>
              <a:gd name="connsiteX458" fmla="*/ 3024365 w 3859699"/>
              <a:gd name="connsiteY458" fmla="*/ 1868958 h 3357396"/>
              <a:gd name="connsiteX459" fmla="*/ 2896390 w 3859699"/>
              <a:gd name="connsiteY459" fmla="*/ 2002184 h 3357396"/>
              <a:gd name="connsiteX460" fmla="*/ 2896906 w 3859699"/>
              <a:gd name="connsiteY460" fmla="*/ 2001257 h 3357396"/>
              <a:gd name="connsiteX461" fmla="*/ 3435366 w 3859699"/>
              <a:gd name="connsiteY461" fmla="*/ 796669 h 3357396"/>
              <a:gd name="connsiteX462" fmla="*/ 3448235 w 3859699"/>
              <a:gd name="connsiteY462" fmla="*/ 741382 h 3357396"/>
              <a:gd name="connsiteX463" fmla="*/ 3467283 w 3859699"/>
              <a:gd name="connsiteY463" fmla="*/ 677549 h 3357396"/>
              <a:gd name="connsiteX464" fmla="*/ 3465326 w 3859699"/>
              <a:gd name="connsiteY464" fmla="*/ 666327 h 3357396"/>
              <a:gd name="connsiteX465" fmla="*/ 3456575 w 3859699"/>
              <a:gd name="connsiteY465" fmla="*/ 659841 h 3357396"/>
              <a:gd name="connsiteX466" fmla="*/ 3445456 w 3859699"/>
              <a:gd name="connsiteY466" fmla="*/ 661076 h 3357396"/>
              <a:gd name="connsiteX467" fmla="*/ 3368033 w 3859699"/>
              <a:gd name="connsiteY467" fmla="*/ 820968 h 3357396"/>
              <a:gd name="connsiteX468" fmla="*/ 3363399 w 3859699"/>
              <a:gd name="connsiteY468" fmla="*/ 834043 h 3357396"/>
              <a:gd name="connsiteX469" fmla="*/ 2859841 w 3859699"/>
              <a:gd name="connsiteY469" fmla="*/ 1951014 h 3357396"/>
              <a:gd name="connsiteX470" fmla="*/ 2857164 w 3859699"/>
              <a:gd name="connsiteY470" fmla="*/ 1943498 h 3357396"/>
              <a:gd name="connsiteX471" fmla="*/ 2862312 w 3859699"/>
              <a:gd name="connsiteY471" fmla="*/ 1940513 h 3357396"/>
              <a:gd name="connsiteX472" fmla="*/ 2970210 w 3859699"/>
              <a:gd name="connsiteY472" fmla="*/ 1694344 h 3357396"/>
              <a:gd name="connsiteX473" fmla="*/ 3097257 w 3859699"/>
              <a:gd name="connsiteY473" fmla="*/ 1436233 h 3357396"/>
              <a:gd name="connsiteX474" fmla="*/ 3099419 w 3859699"/>
              <a:gd name="connsiteY474" fmla="*/ 1428100 h 3357396"/>
              <a:gd name="connsiteX475" fmla="*/ 3093242 w 3859699"/>
              <a:gd name="connsiteY475" fmla="*/ 1422437 h 3357396"/>
              <a:gd name="connsiteX476" fmla="*/ 3063694 w 3859699"/>
              <a:gd name="connsiteY476" fmla="*/ 1427174 h 3357396"/>
              <a:gd name="connsiteX477" fmla="*/ 3047633 w 3859699"/>
              <a:gd name="connsiteY477" fmla="*/ 1452501 h 3357396"/>
              <a:gd name="connsiteX478" fmla="*/ 3041558 w 3859699"/>
              <a:gd name="connsiteY478" fmla="*/ 1455384 h 3357396"/>
              <a:gd name="connsiteX479" fmla="*/ 3041558 w 3859699"/>
              <a:gd name="connsiteY479" fmla="*/ 1452191 h 3357396"/>
              <a:gd name="connsiteX480" fmla="*/ 3028895 w 3859699"/>
              <a:gd name="connsiteY480" fmla="*/ 1432527 h 3357396"/>
              <a:gd name="connsiteX481" fmla="*/ 3017615 w 3859699"/>
              <a:gd name="connsiteY481" fmla="*/ 1434775 h 3357396"/>
              <a:gd name="connsiteX482" fmla="*/ 3016746 w 3859699"/>
              <a:gd name="connsiteY482" fmla="*/ 1442102 h 3357396"/>
              <a:gd name="connsiteX483" fmla="*/ 3000170 w 3859699"/>
              <a:gd name="connsiteY483" fmla="*/ 1482461 h 3357396"/>
              <a:gd name="connsiteX484" fmla="*/ 2990390 w 3859699"/>
              <a:gd name="connsiteY484" fmla="*/ 1494404 h 3357396"/>
              <a:gd name="connsiteX485" fmla="*/ 3003259 w 3859699"/>
              <a:gd name="connsiteY485" fmla="*/ 1454045 h 3357396"/>
              <a:gd name="connsiteX486" fmla="*/ 3046912 w 3859699"/>
              <a:gd name="connsiteY486" fmla="*/ 1323188 h 3357396"/>
              <a:gd name="connsiteX487" fmla="*/ 3049795 w 3859699"/>
              <a:gd name="connsiteY487" fmla="*/ 1317010 h 3357396"/>
              <a:gd name="connsiteX488" fmla="*/ 3093654 w 3859699"/>
              <a:gd name="connsiteY488" fmla="*/ 1223114 h 3357396"/>
              <a:gd name="connsiteX489" fmla="*/ 3228732 w 3859699"/>
              <a:gd name="connsiteY489" fmla="*/ 917231 h 3357396"/>
              <a:gd name="connsiteX490" fmla="*/ 3228732 w 3859699"/>
              <a:gd name="connsiteY490" fmla="*/ 913628 h 3357396"/>
              <a:gd name="connsiteX491" fmla="*/ 3217511 w 3859699"/>
              <a:gd name="connsiteY491" fmla="*/ 899317 h 3357396"/>
              <a:gd name="connsiteX492" fmla="*/ 3127630 w 3859699"/>
              <a:gd name="connsiteY492" fmla="*/ 1053752 h 3357396"/>
              <a:gd name="connsiteX493" fmla="*/ 3045780 w 3859699"/>
              <a:gd name="connsiteY493" fmla="*/ 1218481 h 3357396"/>
              <a:gd name="connsiteX494" fmla="*/ 3044648 w 3859699"/>
              <a:gd name="connsiteY494" fmla="*/ 1221055 h 3357396"/>
              <a:gd name="connsiteX495" fmla="*/ 2962797 w 3859699"/>
              <a:gd name="connsiteY495" fmla="*/ 1362518 h 3357396"/>
              <a:gd name="connsiteX496" fmla="*/ 3138647 w 3859699"/>
              <a:gd name="connsiteY496" fmla="*/ 592920 h 3357396"/>
              <a:gd name="connsiteX497" fmla="*/ 3131851 w 3859699"/>
              <a:gd name="connsiteY497" fmla="*/ 584477 h 3357396"/>
              <a:gd name="connsiteX498" fmla="*/ 3122688 w 3859699"/>
              <a:gd name="connsiteY498" fmla="*/ 590139 h 3357396"/>
              <a:gd name="connsiteX499" fmla="*/ 3064312 w 3859699"/>
              <a:gd name="connsiteY499" fmla="*/ 888713 h 3357396"/>
              <a:gd name="connsiteX500" fmla="*/ 2900096 w 3859699"/>
              <a:gd name="connsiteY500" fmla="*/ 1408642 h 3357396"/>
              <a:gd name="connsiteX501" fmla="*/ 3000170 w 3859699"/>
              <a:gd name="connsiteY501" fmla="*/ 578814 h 3357396"/>
              <a:gd name="connsiteX502" fmla="*/ 3000170 w 3859699"/>
              <a:gd name="connsiteY502" fmla="*/ 576035 h 3357396"/>
              <a:gd name="connsiteX503" fmla="*/ 2987198 w 3859699"/>
              <a:gd name="connsiteY503" fmla="*/ 563062 h 3357396"/>
              <a:gd name="connsiteX504" fmla="*/ 2948794 w 3859699"/>
              <a:gd name="connsiteY504" fmla="*/ 812010 h 3357396"/>
              <a:gd name="connsiteX505" fmla="*/ 2877961 w 3859699"/>
              <a:gd name="connsiteY505" fmla="*/ 1278092 h 3357396"/>
              <a:gd name="connsiteX506" fmla="*/ 2831528 w 3859699"/>
              <a:gd name="connsiteY506" fmla="*/ 1118923 h 3357396"/>
              <a:gd name="connsiteX507" fmla="*/ 2827615 w 3859699"/>
              <a:gd name="connsiteY507" fmla="*/ 1113364 h 3357396"/>
              <a:gd name="connsiteX508" fmla="*/ 2821438 w 3859699"/>
              <a:gd name="connsiteY508" fmla="*/ 1042528 h 3357396"/>
              <a:gd name="connsiteX509" fmla="*/ 2789934 w 3859699"/>
              <a:gd name="connsiteY509" fmla="*/ 918981 h 3357396"/>
              <a:gd name="connsiteX510" fmla="*/ 2782726 w 3859699"/>
              <a:gd name="connsiteY510" fmla="*/ 918981 h 3357396"/>
              <a:gd name="connsiteX511" fmla="*/ 2767798 w 3859699"/>
              <a:gd name="connsiteY511" fmla="*/ 923511 h 3357396"/>
              <a:gd name="connsiteX512" fmla="*/ 2767798 w 3859699"/>
              <a:gd name="connsiteY512" fmla="*/ 879343 h 3357396"/>
              <a:gd name="connsiteX513" fmla="*/ 2768622 w 3859699"/>
              <a:gd name="connsiteY513" fmla="*/ 827248 h 3357396"/>
              <a:gd name="connsiteX514" fmla="*/ 2760179 w 3859699"/>
              <a:gd name="connsiteY514" fmla="*/ 821276 h 3357396"/>
              <a:gd name="connsiteX515" fmla="*/ 2732381 w 3859699"/>
              <a:gd name="connsiteY515" fmla="*/ 789256 h 3357396"/>
              <a:gd name="connsiteX516" fmla="*/ 2727439 w 3859699"/>
              <a:gd name="connsiteY516" fmla="*/ 782771 h 3357396"/>
              <a:gd name="connsiteX517" fmla="*/ 2719409 w 3859699"/>
              <a:gd name="connsiteY517" fmla="*/ 783800 h 3357396"/>
              <a:gd name="connsiteX518" fmla="*/ 2690170 w 3859699"/>
              <a:gd name="connsiteY518" fmla="*/ 968606 h 3357396"/>
              <a:gd name="connsiteX519" fmla="*/ 2694700 w 3859699"/>
              <a:gd name="connsiteY519" fmla="*/ 971592 h 3357396"/>
              <a:gd name="connsiteX520" fmla="*/ 2704995 w 3859699"/>
              <a:gd name="connsiteY520" fmla="*/ 972210 h 3357396"/>
              <a:gd name="connsiteX521" fmla="*/ 2677299 w 3859699"/>
              <a:gd name="connsiteY521" fmla="*/ 1084226 h 3357396"/>
              <a:gd name="connsiteX522" fmla="*/ 2658252 w 3859699"/>
              <a:gd name="connsiteY522" fmla="*/ 972107 h 3357396"/>
              <a:gd name="connsiteX523" fmla="*/ 2652899 w 3859699"/>
              <a:gd name="connsiteY523" fmla="*/ 882328 h 3357396"/>
              <a:gd name="connsiteX524" fmla="*/ 2657326 w 3859699"/>
              <a:gd name="connsiteY524" fmla="*/ 877181 h 3357396"/>
              <a:gd name="connsiteX525" fmla="*/ 2654855 w 3859699"/>
              <a:gd name="connsiteY525" fmla="*/ 843205 h 3357396"/>
              <a:gd name="connsiteX526" fmla="*/ 2651251 w 3859699"/>
              <a:gd name="connsiteY526" fmla="*/ 829513 h 3357396"/>
              <a:gd name="connsiteX527" fmla="*/ 2651252 w 3859699"/>
              <a:gd name="connsiteY527" fmla="*/ 824261 h 3357396"/>
              <a:gd name="connsiteX528" fmla="*/ 2643736 w 3859699"/>
              <a:gd name="connsiteY528" fmla="*/ 815922 h 3357396"/>
              <a:gd name="connsiteX529" fmla="*/ 2638588 w 3859699"/>
              <a:gd name="connsiteY529" fmla="*/ 815923 h 3357396"/>
              <a:gd name="connsiteX530" fmla="*/ 2609864 w 3859699"/>
              <a:gd name="connsiteY530" fmla="*/ 831983 h 3357396"/>
              <a:gd name="connsiteX531" fmla="*/ 2625616 w 3859699"/>
              <a:gd name="connsiteY531" fmla="*/ 876358 h 3357396"/>
              <a:gd name="connsiteX532" fmla="*/ 2625616 w 3859699"/>
              <a:gd name="connsiteY532" fmla="*/ 914863 h 3357396"/>
              <a:gd name="connsiteX533" fmla="*/ 2624586 w 3859699"/>
              <a:gd name="connsiteY533" fmla="*/ 966341 h 3357396"/>
              <a:gd name="connsiteX534" fmla="*/ 2611099 w 3859699"/>
              <a:gd name="connsiteY534" fmla="*/ 1028115 h 3357396"/>
              <a:gd name="connsiteX535" fmla="*/ 2581962 w 3859699"/>
              <a:gd name="connsiteY535" fmla="*/ 1072901 h 3357396"/>
              <a:gd name="connsiteX536" fmla="*/ 2576712 w 3859699"/>
              <a:gd name="connsiteY536" fmla="*/ 1076917 h 3357396"/>
              <a:gd name="connsiteX537" fmla="*/ 2554164 w 3859699"/>
              <a:gd name="connsiteY537" fmla="*/ 1204068 h 3357396"/>
              <a:gd name="connsiteX538" fmla="*/ 2534705 w 3859699"/>
              <a:gd name="connsiteY538" fmla="*/ 1315981 h 3357396"/>
              <a:gd name="connsiteX539" fmla="*/ 2370696 w 3859699"/>
              <a:gd name="connsiteY539" fmla="*/ 520747 h 3357396"/>
              <a:gd name="connsiteX540" fmla="*/ 2363900 w 3859699"/>
              <a:gd name="connsiteY540" fmla="*/ 513540 h 3357396"/>
              <a:gd name="connsiteX541" fmla="*/ 2350619 w 3859699"/>
              <a:gd name="connsiteY541" fmla="*/ 517864 h 3357396"/>
              <a:gd name="connsiteX542" fmla="*/ 2382330 w 3859699"/>
              <a:gd name="connsiteY542" fmla="*/ 849177 h 3357396"/>
              <a:gd name="connsiteX543" fmla="*/ 2423512 w 3859699"/>
              <a:gd name="connsiteY543" fmla="*/ 1145382 h 3357396"/>
              <a:gd name="connsiteX544" fmla="*/ 2375535 w 3859699"/>
              <a:gd name="connsiteY544" fmla="*/ 1069092 h 3357396"/>
              <a:gd name="connsiteX545" fmla="*/ 2355973 w 3859699"/>
              <a:gd name="connsiteY545" fmla="*/ 1025232 h 3357396"/>
              <a:gd name="connsiteX546" fmla="*/ 2319116 w 3859699"/>
              <a:gd name="connsiteY546" fmla="*/ 965106 h 3357396"/>
              <a:gd name="connsiteX547" fmla="*/ 2263210 w 3859699"/>
              <a:gd name="connsiteY547" fmla="*/ 733043 h 3357396"/>
              <a:gd name="connsiteX548" fmla="*/ 2241280 w 3859699"/>
              <a:gd name="connsiteY548" fmla="*/ 605789 h 3357396"/>
              <a:gd name="connsiteX549" fmla="*/ 2236235 w 3859699"/>
              <a:gd name="connsiteY549" fmla="*/ 599921 h 3357396"/>
              <a:gd name="connsiteX550" fmla="*/ 2228514 w 3859699"/>
              <a:gd name="connsiteY550" fmla="*/ 600950 h 3357396"/>
              <a:gd name="connsiteX551" fmla="*/ 2234485 w 3859699"/>
              <a:gd name="connsiteY551" fmla="*/ 767430 h 3357396"/>
              <a:gd name="connsiteX552" fmla="*/ 2247766 w 3859699"/>
              <a:gd name="connsiteY552" fmla="*/ 827351 h 3357396"/>
              <a:gd name="connsiteX553" fmla="*/ 2208335 w 3859699"/>
              <a:gd name="connsiteY553" fmla="*/ 734690 h 3357396"/>
              <a:gd name="connsiteX554" fmla="*/ 2124631 w 3859699"/>
              <a:gd name="connsiteY554" fmla="*/ 571710 h 3357396"/>
              <a:gd name="connsiteX555" fmla="*/ 2114335 w 3859699"/>
              <a:gd name="connsiteY555" fmla="*/ 570577 h 3357396"/>
              <a:gd name="connsiteX556" fmla="*/ 2110938 w 3859699"/>
              <a:gd name="connsiteY556" fmla="*/ 580049 h 3357396"/>
              <a:gd name="connsiteX557" fmla="*/ 2437412 w 3859699"/>
              <a:gd name="connsiteY557" fmla="*/ 1329365 h 3357396"/>
              <a:gd name="connsiteX558" fmla="*/ 2543046 w 3859699"/>
              <a:gd name="connsiteY558" fmla="*/ 1546911 h 3357396"/>
              <a:gd name="connsiteX559" fmla="*/ 2371417 w 3859699"/>
              <a:gd name="connsiteY559" fmla="*/ 1295698 h 3357396"/>
              <a:gd name="connsiteX560" fmla="*/ 2280198 w 3859699"/>
              <a:gd name="connsiteY560" fmla="*/ 1172151 h 3357396"/>
              <a:gd name="connsiteX561" fmla="*/ 2269903 w 3859699"/>
              <a:gd name="connsiteY561" fmla="*/ 1190683 h 3357396"/>
              <a:gd name="connsiteX562" fmla="*/ 2270520 w 3859699"/>
              <a:gd name="connsiteY562" fmla="*/ 1194080 h 3357396"/>
              <a:gd name="connsiteX563" fmla="*/ 2354223 w 3859699"/>
              <a:gd name="connsiteY563" fmla="*/ 1355515 h 3357396"/>
              <a:gd name="connsiteX564" fmla="*/ 2396641 w 3859699"/>
              <a:gd name="connsiteY564" fmla="*/ 1431498 h 3357396"/>
              <a:gd name="connsiteX565" fmla="*/ 2224498 w 3859699"/>
              <a:gd name="connsiteY565" fmla="*/ 1229806 h 3357396"/>
              <a:gd name="connsiteX566" fmla="*/ 2148723 w 3859699"/>
              <a:gd name="connsiteY566" fmla="*/ 1122527 h 3357396"/>
              <a:gd name="connsiteX567" fmla="*/ 2142031 w 3859699"/>
              <a:gd name="connsiteY567" fmla="*/ 1119541 h 3357396"/>
              <a:gd name="connsiteX568" fmla="*/ 2135751 w 3859699"/>
              <a:gd name="connsiteY568" fmla="*/ 1123041 h 3357396"/>
              <a:gd name="connsiteX569" fmla="*/ 2214512 w 3859699"/>
              <a:gd name="connsiteY569" fmla="*/ 1294153 h 3357396"/>
              <a:gd name="connsiteX570" fmla="*/ 2093436 w 3859699"/>
              <a:gd name="connsiteY570" fmla="*/ 1162164 h 3357396"/>
              <a:gd name="connsiteX571" fmla="*/ 1972256 w 3859699"/>
              <a:gd name="connsiteY571" fmla="*/ 987139 h 3357396"/>
              <a:gd name="connsiteX572" fmla="*/ 1965359 w 3859699"/>
              <a:gd name="connsiteY572" fmla="*/ 980859 h 3357396"/>
              <a:gd name="connsiteX573" fmla="*/ 1957122 w 3859699"/>
              <a:gd name="connsiteY573" fmla="*/ 985080 h 3357396"/>
              <a:gd name="connsiteX574" fmla="*/ 2129985 w 3859699"/>
              <a:gd name="connsiteY574" fmla="*/ 1257707 h 3357396"/>
              <a:gd name="connsiteX575" fmla="*/ 2261254 w 3859699"/>
              <a:gd name="connsiteY575" fmla="*/ 1428100 h 3357396"/>
              <a:gd name="connsiteX576" fmla="*/ 2254974 w 3859699"/>
              <a:gd name="connsiteY576" fmla="*/ 1435616 h 3357396"/>
              <a:gd name="connsiteX577" fmla="*/ 2023528 w 3859699"/>
              <a:gd name="connsiteY577" fmla="*/ 1246588 h 3357396"/>
              <a:gd name="connsiteX578" fmla="*/ 1858799 w 3859699"/>
              <a:gd name="connsiteY578" fmla="*/ 1105126 h 3357396"/>
              <a:gd name="connsiteX579" fmla="*/ 1848502 w 3859699"/>
              <a:gd name="connsiteY579" fmla="*/ 1105744 h 3357396"/>
              <a:gd name="connsiteX580" fmla="*/ 1846444 w 3859699"/>
              <a:gd name="connsiteY580" fmla="*/ 1115421 h 3357396"/>
              <a:gd name="connsiteX581" fmla="*/ 2055239 w 3859699"/>
              <a:gd name="connsiteY581" fmla="*/ 1314334 h 3357396"/>
              <a:gd name="connsiteX582" fmla="*/ 2219350 w 3859699"/>
              <a:gd name="connsiteY582" fmla="*/ 1461046 h 3357396"/>
              <a:gd name="connsiteX583" fmla="*/ 2204216 w 3859699"/>
              <a:gd name="connsiteY583" fmla="*/ 1607861 h 3357396"/>
              <a:gd name="connsiteX584" fmla="*/ 2196700 w 3859699"/>
              <a:gd name="connsiteY584" fmla="*/ 1646161 h 3357396"/>
              <a:gd name="connsiteX585" fmla="*/ 2195671 w 3859699"/>
              <a:gd name="connsiteY585" fmla="*/ 1694653 h 3357396"/>
              <a:gd name="connsiteX586" fmla="*/ 2193405 w 3859699"/>
              <a:gd name="connsiteY586" fmla="*/ 1778769 h 3357396"/>
              <a:gd name="connsiteX587" fmla="*/ 1978330 w 3859699"/>
              <a:gd name="connsiteY587" fmla="*/ 1739440 h 3357396"/>
              <a:gd name="connsiteX588" fmla="*/ 1942398 w 3859699"/>
              <a:gd name="connsiteY588" fmla="*/ 1613112 h 3357396"/>
              <a:gd name="connsiteX589" fmla="*/ 1938281 w 3859699"/>
              <a:gd name="connsiteY589" fmla="*/ 1606008 h 3357396"/>
              <a:gd name="connsiteX590" fmla="*/ 1930147 w 3859699"/>
              <a:gd name="connsiteY590" fmla="*/ 1606008 h 3357396"/>
              <a:gd name="connsiteX591" fmla="*/ 1906982 w 3859699"/>
              <a:gd name="connsiteY591" fmla="*/ 1678078 h 3357396"/>
              <a:gd name="connsiteX592" fmla="*/ 1801864 w 3859699"/>
              <a:gd name="connsiteY592" fmla="*/ 1623820 h 3357396"/>
              <a:gd name="connsiteX593" fmla="*/ 1792289 w 3859699"/>
              <a:gd name="connsiteY593" fmla="*/ 1629071 h 3357396"/>
              <a:gd name="connsiteX594" fmla="*/ 1915836 w 3859699"/>
              <a:gd name="connsiteY594" fmla="*/ 1702375 h 3357396"/>
              <a:gd name="connsiteX595" fmla="*/ 1915836 w 3859699"/>
              <a:gd name="connsiteY595" fmla="*/ 1707935 h 3357396"/>
              <a:gd name="connsiteX596" fmla="*/ 1841296 w 3859699"/>
              <a:gd name="connsiteY596" fmla="*/ 1679519 h 3357396"/>
              <a:gd name="connsiteX597" fmla="*/ 1878669 w 3859699"/>
              <a:gd name="connsiteY597" fmla="*/ 1712259 h 3357396"/>
              <a:gd name="connsiteX598" fmla="*/ 1832647 w 3859699"/>
              <a:gd name="connsiteY598" fmla="*/ 1696403 h 3357396"/>
              <a:gd name="connsiteX599" fmla="*/ 1796716 w 3859699"/>
              <a:gd name="connsiteY599" fmla="*/ 1697845 h 3357396"/>
              <a:gd name="connsiteX600" fmla="*/ 1739267 w 3859699"/>
              <a:gd name="connsiteY600" fmla="*/ 1690741 h 3357396"/>
              <a:gd name="connsiteX601" fmla="*/ 1681919 w 3859699"/>
              <a:gd name="connsiteY601" fmla="*/ 1690740 h 3357396"/>
              <a:gd name="connsiteX602" fmla="*/ 1666786 w 3859699"/>
              <a:gd name="connsiteY602" fmla="*/ 1654604 h 3357396"/>
              <a:gd name="connsiteX603" fmla="*/ 1665858 w 3859699"/>
              <a:gd name="connsiteY603" fmla="*/ 1653368 h 3357396"/>
              <a:gd name="connsiteX604" fmla="*/ 1677698 w 3859699"/>
              <a:gd name="connsiteY604" fmla="*/ 1617952 h 3357396"/>
              <a:gd name="connsiteX605" fmla="*/ 1633942 w 3859699"/>
              <a:gd name="connsiteY605" fmla="*/ 1576769 h 3357396"/>
              <a:gd name="connsiteX606" fmla="*/ 1630029 w 3859699"/>
              <a:gd name="connsiteY606" fmla="*/ 1573165 h 3357396"/>
              <a:gd name="connsiteX607" fmla="*/ 1655151 w 3859699"/>
              <a:gd name="connsiteY607" fmla="*/ 1583461 h 3357396"/>
              <a:gd name="connsiteX608" fmla="*/ 1686037 w 3859699"/>
              <a:gd name="connsiteY608" fmla="*/ 1627526 h 3357396"/>
              <a:gd name="connsiteX609" fmla="*/ 1690053 w 3859699"/>
              <a:gd name="connsiteY609" fmla="*/ 1633601 h 3357396"/>
              <a:gd name="connsiteX610" fmla="*/ 1697363 w 3859699"/>
              <a:gd name="connsiteY610" fmla="*/ 1633601 h 3357396"/>
              <a:gd name="connsiteX611" fmla="*/ 1720631 w 3859699"/>
              <a:gd name="connsiteY611" fmla="*/ 1636174 h 3357396"/>
              <a:gd name="connsiteX612" fmla="*/ 1751518 w 3859699"/>
              <a:gd name="connsiteY612" fmla="*/ 1673856 h 3357396"/>
              <a:gd name="connsiteX613" fmla="*/ 1760372 w 3859699"/>
              <a:gd name="connsiteY613" fmla="*/ 1680239 h 3357396"/>
              <a:gd name="connsiteX614" fmla="*/ 1767579 w 3859699"/>
              <a:gd name="connsiteY614" fmla="*/ 1672209 h 3357396"/>
              <a:gd name="connsiteX615" fmla="*/ 1828528 w 3859699"/>
              <a:gd name="connsiteY615" fmla="*/ 254193 h 3357396"/>
              <a:gd name="connsiteX616" fmla="*/ 1828529 w 3859699"/>
              <a:gd name="connsiteY616" fmla="*/ 250178 h 3357396"/>
              <a:gd name="connsiteX617" fmla="*/ 1818234 w 3859699"/>
              <a:gd name="connsiteY617" fmla="*/ 243383 h 3357396"/>
              <a:gd name="connsiteX618" fmla="*/ 1720116 w 3859699"/>
              <a:gd name="connsiteY618" fmla="*/ 823644 h 3357396"/>
              <a:gd name="connsiteX619" fmla="*/ 1666682 w 3859699"/>
              <a:gd name="connsiteY619" fmla="*/ 1199434 h 3357396"/>
              <a:gd name="connsiteX620" fmla="*/ 1692318 w 3859699"/>
              <a:gd name="connsiteY620" fmla="*/ 659532 h 3357396"/>
              <a:gd name="connsiteX621" fmla="*/ 1705085 w 3859699"/>
              <a:gd name="connsiteY621" fmla="*/ 36647 h 3357396"/>
              <a:gd name="connsiteX622" fmla="*/ 1695307 w 3859699"/>
              <a:gd name="connsiteY622" fmla="*/ 30589 h 3357396"/>
              <a:gd name="connsiteX623" fmla="*/ 1689127 w 3859699"/>
              <a:gd name="connsiteY623" fmla="*/ 39735 h 3357396"/>
              <a:gd name="connsiteX624" fmla="*/ 1657519 w 3859699"/>
              <a:gd name="connsiteY624" fmla="*/ 463915 h 3357396"/>
              <a:gd name="connsiteX625" fmla="*/ 1626632 w 3859699"/>
              <a:gd name="connsiteY625" fmla="*/ 811496 h 3357396"/>
              <a:gd name="connsiteX626" fmla="*/ 1632192 w 3859699"/>
              <a:gd name="connsiteY626" fmla="*/ 819114 h 3357396"/>
              <a:gd name="connsiteX627" fmla="*/ 1635486 w 3859699"/>
              <a:gd name="connsiteY627" fmla="*/ 819114 h 3357396"/>
              <a:gd name="connsiteX628" fmla="*/ 1630133 w 3859699"/>
              <a:gd name="connsiteY628" fmla="*/ 844957 h 3357396"/>
              <a:gd name="connsiteX629" fmla="*/ 1622823 w 3859699"/>
              <a:gd name="connsiteY629" fmla="*/ 469475 h 3357396"/>
              <a:gd name="connsiteX630" fmla="*/ 1607071 w 3859699"/>
              <a:gd name="connsiteY630" fmla="*/ 55179 h 3357396"/>
              <a:gd name="connsiteX631" fmla="*/ 1598525 w 3859699"/>
              <a:gd name="connsiteY631" fmla="*/ 49311 h 3357396"/>
              <a:gd name="connsiteX632" fmla="*/ 1591113 w 3859699"/>
              <a:gd name="connsiteY632" fmla="*/ 56620 h 3357396"/>
              <a:gd name="connsiteX633" fmla="*/ 1581331 w 3859699"/>
              <a:gd name="connsiteY633" fmla="*/ 331102 h 3357396"/>
              <a:gd name="connsiteX634" fmla="*/ 1578552 w 3859699"/>
              <a:gd name="connsiteY634" fmla="*/ 503142 h 3357396"/>
              <a:gd name="connsiteX635" fmla="*/ 1574433 w 3859699"/>
              <a:gd name="connsiteY635" fmla="*/ 255120 h 3357396"/>
              <a:gd name="connsiteX636" fmla="*/ 1569388 w 3859699"/>
              <a:gd name="connsiteY636" fmla="*/ 7305 h 3357396"/>
              <a:gd name="connsiteX637" fmla="*/ 1560468 w 3859699"/>
              <a:gd name="connsiteY637" fmla="*/ 42 h 3357396"/>
              <a:gd name="connsiteX638" fmla="*/ 1553430 w 3859699"/>
              <a:gd name="connsiteY638" fmla="*/ 6070 h 3357396"/>
              <a:gd name="connsiteX639" fmla="*/ 1510806 w 3859699"/>
              <a:gd name="connsiteY639" fmla="*/ 604554 h 3357396"/>
              <a:gd name="connsiteX640" fmla="*/ 1467977 w 3859699"/>
              <a:gd name="connsiteY640" fmla="*/ 275094 h 3357396"/>
              <a:gd name="connsiteX641" fmla="*/ 1459431 w 3859699"/>
              <a:gd name="connsiteY641" fmla="*/ 268607 h 3357396"/>
              <a:gd name="connsiteX642" fmla="*/ 1451916 w 3859699"/>
              <a:gd name="connsiteY642" fmla="*/ 276329 h 3357396"/>
              <a:gd name="connsiteX643" fmla="*/ 1471272 w 3859699"/>
              <a:gd name="connsiteY643" fmla="*/ 814379 h 3357396"/>
              <a:gd name="connsiteX644" fmla="*/ 1483420 w 3859699"/>
              <a:gd name="connsiteY644" fmla="*/ 898699 h 3357396"/>
              <a:gd name="connsiteX645" fmla="*/ 1474875 w 3859699"/>
              <a:gd name="connsiteY645" fmla="*/ 896949 h 3357396"/>
              <a:gd name="connsiteX646" fmla="*/ 1469624 w 3859699"/>
              <a:gd name="connsiteY646" fmla="*/ 904876 h 3357396"/>
              <a:gd name="connsiteX647" fmla="*/ 1475801 w 3859699"/>
              <a:gd name="connsiteY647" fmla="*/ 1056016 h 3357396"/>
              <a:gd name="connsiteX648" fmla="*/ 1534486 w 3859699"/>
              <a:gd name="connsiteY648" fmla="*/ 1466709 h 3357396"/>
              <a:gd name="connsiteX649" fmla="*/ 1375110 w 3859699"/>
              <a:gd name="connsiteY649" fmla="*/ 1231556 h 3357396"/>
              <a:gd name="connsiteX650" fmla="*/ 1069124 w 3859699"/>
              <a:gd name="connsiteY650" fmla="*/ 524762 h 3357396"/>
              <a:gd name="connsiteX651" fmla="*/ 1057902 w 3859699"/>
              <a:gd name="connsiteY651" fmla="*/ 529499 h 3357396"/>
              <a:gd name="connsiteX652" fmla="*/ 1263815 w 3859699"/>
              <a:gd name="connsiteY652" fmla="*/ 1103376 h 3357396"/>
              <a:gd name="connsiteX653" fmla="*/ 925398 w 3859699"/>
              <a:gd name="connsiteY653" fmla="*/ 342015 h 3357396"/>
              <a:gd name="connsiteX654" fmla="*/ 916853 w 3859699"/>
              <a:gd name="connsiteY654" fmla="*/ 335735 h 3357396"/>
              <a:gd name="connsiteX655" fmla="*/ 895541 w 3859699"/>
              <a:gd name="connsiteY655" fmla="*/ 350251 h 3357396"/>
              <a:gd name="connsiteX656" fmla="*/ 1062329 w 3859699"/>
              <a:gd name="connsiteY656" fmla="*/ 825498 h 3357396"/>
              <a:gd name="connsiteX657" fmla="*/ 1373669 w 3859699"/>
              <a:gd name="connsiteY657" fmla="*/ 1396183 h 3357396"/>
              <a:gd name="connsiteX658" fmla="*/ 511925 w 3859699"/>
              <a:gd name="connsiteY658" fmla="*/ 327807 h 3357396"/>
              <a:gd name="connsiteX659" fmla="*/ 500738 w 3859699"/>
              <a:gd name="connsiteY659" fmla="*/ 325133 h 3357396"/>
              <a:gd name="connsiteX660" fmla="*/ 497204 w 3859699"/>
              <a:gd name="connsiteY660" fmla="*/ 334396 h 3357396"/>
              <a:gd name="connsiteX661" fmla="*/ 1125236 w 3859699"/>
              <a:gd name="connsiteY661" fmla="*/ 1205406 h 3357396"/>
              <a:gd name="connsiteX662" fmla="*/ 1265462 w 3859699"/>
              <a:gd name="connsiteY662" fmla="*/ 1352118 h 3357396"/>
              <a:gd name="connsiteX663" fmla="*/ 296026 w 3859699"/>
              <a:gd name="connsiteY663" fmla="*/ 244207 h 3357396"/>
              <a:gd name="connsiteX664" fmla="*/ 243622 w 3859699"/>
              <a:gd name="connsiteY664" fmla="*/ 168740 h 3357396"/>
              <a:gd name="connsiteX665" fmla="*/ 233327 w 3859699"/>
              <a:gd name="connsiteY665" fmla="*/ 166165 h 33573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Lst>
            <a:rect l="l" t="t" r="r" b="b"/>
            <a:pathLst>
              <a:path w="3859699" h="3357396">
                <a:moveTo>
                  <a:pt x="2669063" y="2093712"/>
                </a:moveTo>
                <a:cubicBezTo>
                  <a:pt x="2686571" y="2096503"/>
                  <a:pt x="2703658" y="2101484"/>
                  <a:pt x="2719923" y="2108537"/>
                </a:cubicBezTo>
                <a:cubicBezTo>
                  <a:pt x="2707362" y="2117763"/>
                  <a:pt x="2694302" y="2126287"/>
                  <a:pt x="2680800" y="2134071"/>
                </a:cubicBezTo>
                <a:lnTo>
                  <a:pt x="2681005" y="2134071"/>
                </a:lnTo>
                <a:cubicBezTo>
                  <a:pt x="2679618" y="2134895"/>
                  <a:pt x="2678507" y="2136114"/>
                  <a:pt x="2677815" y="2137571"/>
                </a:cubicBezTo>
                <a:cubicBezTo>
                  <a:pt x="2565901" y="2370561"/>
                  <a:pt x="2508451" y="2432026"/>
                  <a:pt x="2466445" y="2477326"/>
                </a:cubicBezTo>
                <a:cubicBezTo>
                  <a:pt x="2457385" y="2487004"/>
                  <a:pt x="2448840" y="2496167"/>
                  <a:pt x="2440500" y="2506155"/>
                </a:cubicBezTo>
                <a:cubicBezTo>
                  <a:pt x="2434941" y="2511095"/>
                  <a:pt x="2422998" y="2523657"/>
                  <a:pt x="2392831" y="2555470"/>
                </a:cubicBezTo>
                <a:lnTo>
                  <a:pt x="2363284" y="2586356"/>
                </a:lnTo>
                <a:cubicBezTo>
                  <a:pt x="2385934" y="2547234"/>
                  <a:pt x="2423203" y="2480724"/>
                  <a:pt x="2459753" y="2414318"/>
                </a:cubicBezTo>
                <a:cubicBezTo>
                  <a:pt x="2515040" y="2313832"/>
                  <a:pt x="2533058" y="2280475"/>
                  <a:pt x="2536867" y="2267296"/>
                </a:cubicBezTo>
                <a:cubicBezTo>
                  <a:pt x="2563122" y="2216745"/>
                  <a:pt x="2633029" y="2125217"/>
                  <a:pt x="2669063" y="2093712"/>
                </a:cubicBezTo>
                <a:close/>
                <a:moveTo>
                  <a:pt x="2772328" y="1912818"/>
                </a:moveTo>
                <a:lnTo>
                  <a:pt x="2772530" y="1912892"/>
                </a:lnTo>
                <a:lnTo>
                  <a:pt x="2772534" y="1912818"/>
                </a:lnTo>
                <a:close/>
                <a:moveTo>
                  <a:pt x="2245215" y="1880963"/>
                </a:moveTo>
                <a:cubicBezTo>
                  <a:pt x="2253069" y="1877903"/>
                  <a:pt x="2263158" y="1875342"/>
                  <a:pt x="2276388" y="1873797"/>
                </a:cubicBezTo>
                <a:cubicBezTo>
                  <a:pt x="2345781" y="1875650"/>
                  <a:pt x="2363181" y="1909729"/>
                  <a:pt x="2393347" y="1926202"/>
                </a:cubicBezTo>
                <a:cubicBezTo>
                  <a:pt x="2421951" y="1940258"/>
                  <a:pt x="2452122" y="1950868"/>
                  <a:pt x="2483227" y="1957809"/>
                </a:cubicBezTo>
                <a:cubicBezTo>
                  <a:pt x="2542632" y="1974488"/>
                  <a:pt x="2562504" y="1990446"/>
                  <a:pt x="2601318" y="2019583"/>
                </a:cubicBezTo>
                <a:cubicBezTo>
                  <a:pt x="2593803" y="2022261"/>
                  <a:pt x="2532029" y="2031629"/>
                  <a:pt x="2524410" y="2034203"/>
                </a:cubicBezTo>
                <a:lnTo>
                  <a:pt x="2524410" y="2034099"/>
                </a:lnTo>
                <a:lnTo>
                  <a:pt x="2520086" y="2035644"/>
                </a:lnTo>
                <a:cubicBezTo>
                  <a:pt x="2410643" y="2073018"/>
                  <a:pt x="2259504" y="2115538"/>
                  <a:pt x="2152738" y="2108846"/>
                </a:cubicBezTo>
                <a:cubicBezTo>
                  <a:pt x="2153458" y="2103493"/>
                  <a:pt x="2154488" y="2097109"/>
                  <a:pt x="2155724" y="2089696"/>
                </a:cubicBezTo>
                <a:cubicBezTo>
                  <a:pt x="2156145" y="2088251"/>
                  <a:pt x="2156420" y="2086769"/>
                  <a:pt x="2156548" y="2085270"/>
                </a:cubicBezTo>
                <a:cubicBezTo>
                  <a:pt x="2167565" y="2025246"/>
                  <a:pt x="2194436" y="1916318"/>
                  <a:pt x="2210496" y="1907979"/>
                </a:cubicBezTo>
                <a:cubicBezTo>
                  <a:pt x="2218219" y="1903808"/>
                  <a:pt x="2221654" y="1890141"/>
                  <a:pt x="2245215" y="1880963"/>
                </a:cubicBezTo>
                <a:close/>
                <a:moveTo>
                  <a:pt x="2934484" y="1597669"/>
                </a:moveTo>
                <a:lnTo>
                  <a:pt x="2934690" y="1597669"/>
                </a:lnTo>
                <a:cubicBezTo>
                  <a:pt x="2932940" y="1624643"/>
                  <a:pt x="2916364" y="1685593"/>
                  <a:pt x="2894640" y="1741808"/>
                </a:cubicBezTo>
                <a:cubicBezTo>
                  <a:pt x="2885786" y="1754573"/>
                  <a:pt x="2858606" y="1827570"/>
                  <a:pt x="2847487" y="1880284"/>
                </a:cubicBezTo>
                <a:cubicBezTo>
                  <a:pt x="2845530" y="1768988"/>
                  <a:pt x="2910186" y="1641631"/>
                  <a:pt x="2934484" y="1597669"/>
                </a:cubicBezTo>
                <a:close/>
                <a:moveTo>
                  <a:pt x="1963298" y="1789167"/>
                </a:moveTo>
                <a:cubicBezTo>
                  <a:pt x="2042987" y="1806360"/>
                  <a:pt x="2104658" y="1817789"/>
                  <a:pt x="2158914" y="1835395"/>
                </a:cubicBezTo>
                <a:cubicBezTo>
                  <a:pt x="2178786" y="1832924"/>
                  <a:pt x="2187949" y="1849191"/>
                  <a:pt x="2170961" y="1901596"/>
                </a:cubicBezTo>
                <a:lnTo>
                  <a:pt x="2147487" y="2055515"/>
                </a:lnTo>
                <a:cubicBezTo>
                  <a:pt x="2152429" y="2112449"/>
                  <a:pt x="2142339" y="2079195"/>
                  <a:pt x="2136059" y="2082592"/>
                </a:cubicBezTo>
                <a:lnTo>
                  <a:pt x="2136059" y="2082489"/>
                </a:lnTo>
                <a:cubicBezTo>
                  <a:pt x="2128337" y="2086711"/>
                  <a:pt x="2109909" y="2109979"/>
                  <a:pt x="2101466" y="2103081"/>
                </a:cubicBezTo>
                <a:cubicBezTo>
                  <a:pt x="2065225" y="2007023"/>
                  <a:pt x="1978536" y="1857119"/>
                  <a:pt x="1963298" y="1789167"/>
                </a:cubicBezTo>
                <a:close/>
                <a:moveTo>
                  <a:pt x="2803936" y="1468253"/>
                </a:moveTo>
                <a:cubicBezTo>
                  <a:pt x="2803832" y="1469385"/>
                  <a:pt x="2803832" y="1470724"/>
                  <a:pt x="2803833" y="1471753"/>
                </a:cubicBezTo>
                <a:lnTo>
                  <a:pt x="2805377" y="1469694"/>
                </a:lnTo>
                <a:close/>
                <a:moveTo>
                  <a:pt x="2801053" y="1431703"/>
                </a:moveTo>
                <a:cubicBezTo>
                  <a:pt x="2802906" y="1459707"/>
                  <a:pt x="2811349" y="1467224"/>
                  <a:pt x="2818041" y="1465370"/>
                </a:cubicBezTo>
                <a:cubicBezTo>
                  <a:pt x="2801156" y="1493477"/>
                  <a:pt x="2788184" y="1495330"/>
                  <a:pt x="2801053" y="1431703"/>
                </a:cubicBezTo>
                <a:close/>
                <a:moveTo>
                  <a:pt x="3002126" y="1352736"/>
                </a:moveTo>
                <a:cubicBezTo>
                  <a:pt x="3005421" y="1512420"/>
                  <a:pt x="2780564" y="1684255"/>
                  <a:pt x="2821644" y="1933718"/>
                </a:cubicBezTo>
                <a:cubicBezTo>
                  <a:pt x="2821373" y="2112990"/>
                  <a:pt x="2790678" y="1942276"/>
                  <a:pt x="2777006" y="1914522"/>
                </a:cubicBezTo>
                <a:lnTo>
                  <a:pt x="2772530" y="1912892"/>
                </a:lnTo>
                <a:lnTo>
                  <a:pt x="2771823" y="1925735"/>
                </a:lnTo>
                <a:cubicBezTo>
                  <a:pt x="2775291" y="1961371"/>
                  <a:pt x="2807295" y="2025039"/>
                  <a:pt x="2713335" y="1897477"/>
                </a:cubicBezTo>
                <a:cubicBezTo>
                  <a:pt x="2637662" y="1826540"/>
                  <a:pt x="2394170" y="1614657"/>
                  <a:pt x="2393347" y="1575224"/>
                </a:cubicBezTo>
                <a:cubicBezTo>
                  <a:pt x="2393346" y="1558340"/>
                  <a:pt x="2468093" y="1609611"/>
                  <a:pt x="2550149" y="1660060"/>
                </a:cubicBezTo>
                <a:lnTo>
                  <a:pt x="2548295" y="1657487"/>
                </a:lnTo>
                <a:cubicBezTo>
                  <a:pt x="2645486" y="1715759"/>
                  <a:pt x="2809702" y="2061692"/>
                  <a:pt x="2734337" y="1748705"/>
                </a:cubicBezTo>
                <a:cubicBezTo>
                  <a:pt x="2783654" y="1709068"/>
                  <a:pt x="2695626" y="1744484"/>
                  <a:pt x="2700568" y="1686932"/>
                </a:cubicBezTo>
                <a:cubicBezTo>
                  <a:pt x="2673181" y="1677769"/>
                  <a:pt x="2633028" y="1691874"/>
                  <a:pt x="2555194" y="1586755"/>
                </a:cubicBezTo>
                <a:cubicBezTo>
                  <a:pt x="2581035" y="1590462"/>
                  <a:pt x="2704892" y="1734703"/>
                  <a:pt x="2683476" y="1653676"/>
                </a:cubicBezTo>
                <a:cubicBezTo>
                  <a:pt x="2698920" y="1674268"/>
                  <a:pt x="2708290" y="1706391"/>
                  <a:pt x="2746075" y="1691359"/>
                </a:cubicBezTo>
                <a:cubicBezTo>
                  <a:pt x="2705510" y="1629585"/>
                  <a:pt x="2681521" y="1608273"/>
                  <a:pt x="2681315" y="1518804"/>
                </a:cubicBezTo>
                <a:cubicBezTo>
                  <a:pt x="2690478" y="1502434"/>
                  <a:pt x="2706230" y="1476077"/>
                  <a:pt x="2706230" y="1476077"/>
                </a:cubicBezTo>
                <a:cubicBezTo>
                  <a:pt x="2706662" y="1476475"/>
                  <a:pt x="2707042" y="1476924"/>
                  <a:pt x="2707362" y="1477416"/>
                </a:cubicBezTo>
                <a:cubicBezTo>
                  <a:pt x="2780667" y="1377857"/>
                  <a:pt x="2777477" y="1552162"/>
                  <a:pt x="2786640" y="1636895"/>
                </a:cubicBezTo>
                <a:cubicBezTo>
                  <a:pt x="2810216" y="1586550"/>
                  <a:pt x="2909363" y="1485138"/>
                  <a:pt x="2807230" y="1544235"/>
                </a:cubicBezTo>
                <a:cubicBezTo>
                  <a:pt x="2896082" y="1455074"/>
                  <a:pt x="2854900" y="1578828"/>
                  <a:pt x="2794875" y="1632263"/>
                </a:cubicBezTo>
                <a:cubicBezTo>
                  <a:pt x="2772122" y="1659443"/>
                  <a:pt x="2763989" y="1668708"/>
                  <a:pt x="2756164" y="1691771"/>
                </a:cubicBezTo>
                <a:cubicBezTo>
                  <a:pt x="2771252" y="1683318"/>
                  <a:pt x="2785461" y="1673385"/>
                  <a:pt x="2798582" y="1662119"/>
                </a:cubicBezTo>
                <a:cubicBezTo>
                  <a:pt x="2803936" y="1709891"/>
                  <a:pt x="2849339" y="1638543"/>
                  <a:pt x="2865298" y="1627733"/>
                </a:cubicBezTo>
                <a:cubicBezTo>
                  <a:pt x="2846148" y="1570797"/>
                  <a:pt x="2968253" y="1394434"/>
                  <a:pt x="3002126" y="1352736"/>
                </a:cubicBezTo>
                <a:close/>
                <a:moveTo>
                  <a:pt x="1695510" y="1723996"/>
                </a:moveTo>
                <a:cubicBezTo>
                  <a:pt x="1609129" y="1823349"/>
                  <a:pt x="1164256" y="2129232"/>
                  <a:pt x="1075096" y="2194506"/>
                </a:cubicBezTo>
                <a:cubicBezTo>
                  <a:pt x="982436" y="2262251"/>
                  <a:pt x="886892" y="2332262"/>
                  <a:pt x="797115" y="2390123"/>
                </a:cubicBezTo>
                <a:lnTo>
                  <a:pt x="802673" y="2399697"/>
                </a:lnTo>
                <a:cubicBezTo>
                  <a:pt x="982023" y="2307860"/>
                  <a:pt x="1633531" y="1853103"/>
                  <a:pt x="1710232" y="1728629"/>
                </a:cubicBezTo>
                <a:cubicBezTo>
                  <a:pt x="1705084" y="1728629"/>
                  <a:pt x="1700761" y="1724201"/>
                  <a:pt x="1695510" y="1723996"/>
                </a:cubicBezTo>
                <a:close/>
                <a:moveTo>
                  <a:pt x="2541294" y="1460737"/>
                </a:moveTo>
                <a:cubicBezTo>
                  <a:pt x="2585462" y="1462384"/>
                  <a:pt x="2636940" y="1511598"/>
                  <a:pt x="2655267" y="1557516"/>
                </a:cubicBezTo>
                <a:cubicBezTo>
                  <a:pt x="2659591" y="1568326"/>
                  <a:pt x="2664739" y="1586344"/>
                  <a:pt x="2658047" y="1599213"/>
                </a:cubicBezTo>
                <a:cubicBezTo>
                  <a:pt x="2652946" y="1590876"/>
                  <a:pt x="2646631" y="1583346"/>
                  <a:pt x="2639309" y="1576872"/>
                </a:cubicBezTo>
                <a:cubicBezTo>
                  <a:pt x="2638382" y="1576254"/>
                  <a:pt x="2622528" y="1574194"/>
                  <a:pt x="2622528" y="1574194"/>
                </a:cubicBezTo>
                <a:cubicBezTo>
                  <a:pt x="2616906" y="1562654"/>
                  <a:pt x="2607645" y="1553284"/>
                  <a:pt x="2596171" y="1547529"/>
                </a:cubicBezTo>
                <a:lnTo>
                  <a:pt x="2582992" y="1539498"/>
                </a:lnTo>
                <a:lnTo>
                  <a:pt x="2588140" y="1554016"/>
                </a:lnTo>
                <a:cubicBezTo>
                  <a:pt x="2592463" y="1566370"/>
                  <a:pt x="2624483" y="1583152"/>
                  <a:pt x="2624483" y="1583152"/>
                </a:cubicBezTo>
                <a:cubicBezTo>
                  <a:pt x="2619156" y="1586628"/>
                  <a:pt x="2612468" y="1587282"/>
                  <a:pt x="2606569" y="1584903"/>
                </a:cubicBezTo>
                <a:cubicBezTo>
                  <a:pt x="2576197" y="1573680"/>
                  <a:pt x="2546339" y="1499551"/>
                  <a:pt x="2541294" y="1460840"/>
                </a:cubicBezTo>
                <a:close/>
                <a:moveTo>
                  <a:pt x="2263004" y="1472885"/>
                </a:moveTo>
                <a:cubicBezTo>
                  <a:pt x="2272373" y="1472062"/>
                  <a:pt x="2307069" y="1486992"/>
                  <a:pt x="2408173" y="1662017"/>
                </a:cubicBezTo>
                <a:lnTo>
                  <a:pt x="2410437" y="1664487"/>
                </a:lnTo>
                <a:cubicBezTo>
                  <a:pt x="2459444" y="1705052"/>
                  <a:pt x="2507525" y="1764869"/>
                  <a:pt x="2558488" y="1828085"/>
                </a:cubicBezTo>
                <a:cubicBezTo>
                  <a:pt x="2596951" y="1877631"/>
                  <a:pt x="2637948" y="1925158"/>
                  <a:pt x="2681315" y="1970473"/>
                </a:cubicBezTo>
                <a:cubicBezTo>
                  <a:pt x="2586697" y="1934541"/>
                  <a:pt x="2460988" y="1915906"/>
                  <a:pt x="2384287" y="1873900"/>
                </a:cubicBezTo>
                <a:cubicBezTo>
                  <a:pt x="2380683" y="1871841"/>
                  <a:pt x="2312217" y="1830042"/>
                  <a:pt x="2293891" y="1830041"/>
                </a:cubicBezTo>
                <a:cubicBezTo>
                  <a:pt x="2291170" y="1829987"/>
                  <a:pt x="2288450" y="1830159"/>
                  <a:pt x="2285757" y="1830556"/>
                </a:cubicBezTo>
                <a:cubicBezTo>
                  <a:pt x="2285414" y="1825289"/>
                  <a:pt x="2284233" y="1820110"/>
                  <a:pt x="2282257" y="1815216"/>
                </a:cubicBezTo>
                <a:cubicBezTo>
                  <a:pt x="2281323" y="1812738"/>
                  <a:pt x="2279254" y="1810860"/>
                  <a:pt x="2276698" y="1810171"/>
                </a:cubicBezTo>
                <a:cubicBezTo>
                  <a:pt x="2265269" y="1807288"/>
                  <a:pt x="2256106" y="1805228"/>
                  <a:pt x="2248075" y="1803478"/>
                </a:cubicBezTo>
                <a:cubicBezTo>
                  <a:pt x="2223057" y="1798021"/>
                  <a:pt x="2223057" y="1797301"/>
                  <a:pt x="2223468" y="1792565"/>
                </a:cubicBezTo>
                <a:cubicBezTo>
                  <a:pt x="2223881" y="1787829"/>
                  <a:pt x="2225837" y="1742322"/>
                  <a:pt x="2227278" y="1707009"/>
                </a:cubicBezTo>
                <a:cubicBezTo>
                  <a:pt x="2228307" y="1683843"/>
                  <a:pt x="2229131" y="1664487"/>
                  <a:pt x="2229131" y="1663664"/>
                </a:cubicBezTo>
                <a:cubicBezTo>
                  <a:pt x="2229852" y="1660472"/>
                  <a:pt x="2230470" y="1655118"/>
                  <a:pt x="2231603" y="1645851"/>
                </a:cubicBezTo>
                <a:cubicBezTo>
                  <a:pt x="2247973" y="1510671"/>
                  <a:pt x="2258166" y="1479064"/>
                  <a:pt x="2263004" y="1472885"/>
                </a:cubicBezTo>
                <a:close/>
                <a:moveTo>
                  <a:pt x="2654441" y="1313317"/>
                </a:moveTo>
                <a:cubicBezTo>
                  <a:pt x="2668769" y="1302146"/>
                  <a:pt x="2685780" y="1333419"/>
                  <a:pt x="2723424" y="1392683"/>
                </a:cubicBezTo>
                <a:cubicBezTo>
                  <a:pt x="2723633" y="1404583"/>
                  <a:pt x="2720026" y="1416237"/>
                  <a:pt x="2713128" y="1425937"/>
                </a:cubicBezTo>
                <a:cubicBezTo>
                  <a:pt x="2710952" y="1432938"/>
                  <a:pt x="2704598" y="1437807"/>
                  <a:pt x="2697274" y="1438087"/>
                </a:cubicBezTo>
                <a:cubicBezTo>
                  <a:pt x="2689346" y="1439939"/>
                  <a:pt x="2681314" y="1435513"/>
                  <a:pt x="2675446" y="1420276"/>
                </a:cubicBezTo>
                <a:cubicBezTo>
                  <a:pt x="2676991" y="1425218"/>
                  <a:pt x="2671933" y="1444580"/>
                  <a:pt x="2676387" y="1450651"/>
                </a:cubicBezTo>
                <a:lnTo>
                  <a:pt x="2684546" y="1451260"/>
                </a:lnTo>
                <a:lnTo>
                  <a:pt x="2684610" y="1451162"/>
                </a:lnTo>
                <a:lnTo>
                  <a:pt x="2684609" y="1451265"/>
                </a:lnTo>
                <a:lnTo>
                  <a:pt x="2684546" y="1451260"/>
                </a:lnTo>
                <a:lnTo>
                  <a:pt x="2667146" y="1477957"/>
                </a:lnTo>
                <a:cubicBezTo>
                  <a:pt x="2664765" y="1488149"/>
                  <a:pt x="2666901" y="1499706"/>
                  <a:pt x="2676784" y="1512936"/>
                </a:cubicBezTo>
                <a:cubicBezTo>
                  <a:pt x="2629116" y="1500169"/>
                  <a:pt x="2620776" y="1452089"/>
                  <a:pt x="2620262" y="1411833"/>
                </a:cubicBezTo>
                <a:cubicBezTo>
                  <a:pt x="2621909" y="1404935"/>
                  <a:pt x="2627675" y="1382387"/>
                  <a:pt x="2627675" y="1382387"/>
                </a:cubicBezTo>
                <a:cubicBezTo>
                  <a:pt x="2638215" y="1342003"/>
                  <a:pt x="2645846" y="1320020"/>
                  <a:pt x="2654441" y="1313317"/>
                </a:cubicBezTo>
                <a:close/>
                <a:moveTo>
                  <a:pt x="2300789" y="1402361"/>
                </a:moveTo>
                <a:cubicBezTo>
                  <a:pt x="2361534" y="1434689"/>
                  <a:pt x="2418468" y="1491418"/>
                  <a:pt x="2473550" y="1546396"/>
                </a:cubicBezTo>
                <a:lnTo>
                  <a:pt x="2473550" y="1546294"/>
                </a:lnTo>
                <a:cubicBezTo>
                  <a:pt x="2514285" y="1589082"/>
                  <a:pt x="2558163" y="1628761"/>
                  <a:pt x="2604819" y="1665002"/>
                </a:cubicBezTo>
                <a:cubicBezTo>
                  <a:pt x="2599671" y="1666340"/>
                  <a:pt x="2530175" y="1628864"/>
                  <a:pt x="2528528" y="1629276"/>
                </a:cubicBezTo>
                <a:cubicBezTo>
                  <a:pt x="2510099" y="1604259"/>
                  <a:pt x="2476535" y="1580269"/>
                  <a:pt x="2441118" y="1554942"/>
                </a:cubicBezTo>
                <a:cubicBezTo>
                  <a:pt x="2382640" y="1513039"/>
                  <a:pt x="2316747" y="1465886"/>
                  <a:pt x="2300789" y="1402361"/>
                </a:cubicBezTo>
                <a:close/>
                <a:moveTo>
                  <a:pt x="2768313" y="1246074"/>
                </a:moveTo>
                <a:cubicBezTo>
                  <a:pt x="2801568" y="1276961"/>
                  <a:pt x="2761827" y="1343058"/>
                  <a:pt x="2753281" y="1365709"/>
                </a:cubicBezTo>
                <a:cubicBezTo>
                  <a:pt x="2799199" y="1338322"/>
                  <a:pt x="2832145" y="1268620"/>
                  <a:pt x="2838117" y="1288388"/>
                </a:cubicBezTo>
                <a:cubicBezTo>
                  <a:pt x="2876829" y="1308979"/>
                  <a:pt x="2850266" y="1402361"/>
                  <a:pt x="2825144" y="1452398"/>
                </a:cubicBezTo>
                <a:cubicBezTo>
                  <a:pt x="2824311" y="1445293"/>
                  <a:pt x="2819985" y="1439075"/>
                  <a:pt x="2813613" y="1435822"/>
                </a:cubicBezTo>
                <a:cubicBezTo>
                  <a:pt x="2789111" y="1421099"/>
                  <a:pt x="2837087" y="1373328"/>
                  <a:pt x="2812584" y="1342338"/>
                </a:cubicBezTo>
                <a:cubicBezTo>
                  <a:pt x="2788492" y="1393816"/>
                  <a:pt x="2776549" y="1477313"/>
                  <a:pt x="2729086" y="1381461"/>
                </a:cubicBezTo>
                <a:cubicBezTo>
                  <a:pt x="2725380" y="1374459"/>
                  <a:pt x="2660414" y="1241132"/>
                  <a:pt x="2697067" y="1302905"/>
                </a:cubicBezTo>
                <a:cubicBezTo>
                  <a:pt x="2728367" y="1310215"/>
                  <a:pt x="2727748" y="1388770"/>
                  <a:pt x="2739896" y="1383520"/>
                </a:cubicBezTo>
                <a:lnTo>
                  <a:pt x="2739896" y="1383417"/>
                </a:lnTo>
                <a:cubicBezTo>
                  <a:pt x="2753756" y="1374970"/>
                  <a:pt x="2758328" y="1356999"/>
                  <a:pt x="2750192" y="1342955"/>
                </a:cubicBezTo>
                <a:cubicBezTo>
                  <a:pt x="2778093" y="1318864"/>
                  <a:pt x="2757399" y="1274593"/>
                  <a:pt x="2768313" y="1246074"/>
                </a:cubicBezTo>
                <a:close/>
                <a:moveTo>
                  <a:pt x="2575991" y="1285402"/>
                </a:moveTo>
                <a:cubicBezTo>
                  <a:pt x="2618614" y="1306921"/>
                  <a:pt x="2612642" y="1323909"/>
                  <a:pt x="2604304" y="1347176"/>
                </a:cubicBezTo>
                <a:cubicBezTo>
                  <a:pt x="2598126" y="1364884"/>
                  <a:pt x="2600597" y="1430674"/>
                  <a:pt x="2601937" y="1448794"/>
                </a:cubicBezTo>
                <a:cubicBezTo>
                  <a:pt x="2601937" y="1451883"/>
                  <a:pt x="2602451" y="1455590"/>
                  <a:pt x="2602657" y="1458266"/>
                </a:cubicBezTo>
                <a:lnTo>
                  <a:pt x="2600906" y="1457133"/>
                </a:lnTo>
                <a:cubicBezTo>
                  <a:pt x="2595450" y="1452089"/>
                  <a:pt x="2594832" y="1436542"/>
                  <a:pt x="2594317" y="1423466"/>
                </a:cubicBezTo>
                <a:cubicBezTo>
                  <a:pt x="2595276" y="1411387"/>
                  <a:pt x="2593002" y="1399270"/>
                  <a:pt x="2587728" y="1388358"/>
                </a:cubicBezTo>
                <a:lnTo>
                  <a:pt x="2585257" y="1384961"/>
                </a:lnTo>
                <a:lnTo>
                  <a:pt x="2581346" y="1386506"/>
                </a:lnTo>
                <a:cubicBezTo>
                  <a:pt x="2564460" y="1392889"/>
                  <a:pt x="2566828" y="1407097"/>
                  <a:pt x="2568373" y="1416672"/>
                </a:cubicBezTo>
                <a:cubicBezTo>
                  <a:pt x="2569917" y="1426246"/>
                  <a:pt x="2570945" y="1432424"/>
                  <a:pt x="2558077" y="1434586"/>
                </a:cubicBezTo>
                <a:lnTo>
                  <a:pt x="2554782" y="1436440"/>
                </a:lnTo>
                <a:cubicBezTo>
                  <a:pt x="2553546" y="1435513"/>
                  <a:pt x="2544487" y="1423879"/>
                  <a:pt x="2544487" y="1423879"/>
                </a:cubicBezTo>
                <a:cubicBezTo>
                  <a:pt x="2544487" y="1423879"/>
                  <a:pt x="2556944" y="1432424"/>
                  <a:pt x="2557768" y="1432116"/>
                </a:cubicBezTo>
                <a:lnTo>
                  <a:pt x="2557768" y="1432012"/>
                </a:lnTo>
                <a:cubicBezTo>
                  <a:pt x="2564356" y="1429747"/>
                  <a:pt x="2563430" y="1423879"/>
                  <a:pt x="2557767" y="1390830"/>
                </a:cubicBezTo>
                <a:cubicBezTo>
                  <a:pt x="2557174" y="1379740"/>
                  <a:pt x="2557450" y="1368621"/>
                  <a:pt x="2558591" y="1357574"/>
                </a:cubicBezTo>
                <a:cubicBezTo>
                  <a:pt x="2563430" y="1341205"/>
                  <a:pt x="2569608" y="1320819"/>
                  <a:pt x="2562607" y="1308362"/>
                </a:cubicBezTo>
                <a:cubicBezTo>
                  <a:pt x="2560959" y="1305479"/>
                  <a:pt x="2571770" y="1292198"/>
                  <a:pt x="2573932" y="1288388"/>
                </a:cubicBezTo>
                <a:cubicBezTo>
                  <a:pt x="2574552" y="1287349"/>
                  <a:pt x="2575240" y="1286352"/>
                  <a:pt x="2575991" y="1285402"/>
                </a:cubicBezTo>
                <a:close/>
                <a:moveTo>
                  <a:pt x="2241795" y="1342749"/>
                </a:moveTo>
                <a:cubicBezTo>
                  <a:pt x="2287405" y="1413377"/>
                  <a:pt x="2332809" y="1491829"/>
                  <a:pt x="2375638" y="1566782"/>
                </a:cubicBezTo>
                <a:cubicBezTo>
                  <a:pt x="2321276" y="1498414"/>
                  <a:pt x="2276267" y="1423108"/>
                  <a:pt x="2241795" y="1342852"/>
                </a:cubicBezTo>
                <a:close/>
                <a:moveTo>
                  <a:pt x="2805776" y="1148029"/>
                </a:moveTo>
                <a:cubicBezTo>
                  <a:pt x="2807314" y="1147647"/>
                  <a:pt x="2807926" y="1147956"/>
                  <a:pt x="2807952" y="1147956"/>
                </a:cubicBezTo>
                <a:lnTo>
                  <a:pt x="2807952" y="1147853"/>
                </a:lnTo>
                <a:cubicBezTo>
                  <a:pt x="2838838" y="1169782"/>
                  <a:pt x="2746795" y="1270371"/>
                  <a:pt x="2757709" y="1197067"/>
                </a:cubicBezTo>
                <a:cubicBezTo>
                  <a:pt x="2788208" y="1156528"/>
                  <a:pt x="2801163" y="1149172"/>
                  <a:pt x="2805776" y="1148029"/>
                </a:cubicBezTo>
                <a:close/>
                <a:moveTo>
                  <a:pt x="1665749" y="1414840"/>
                </a:moveTo>
                <a:cubicBezTo>
                  <a:pt x="1670517" y="1413011"/>
                  <a:pt x="1669204" y="1480634"/>
                  <a:pt x="1669976" y="1494919"/>
                </a:cubicBezTo>
                <a:cubicBezTo>
                  <a:pt x="1670366" y="1512182"/>
                  <a:pt x="1673853" y="1529234"/>
                  <a:pt x="1680272" y="1545264"/>
                </a:cubicBezTo>
                <a:cubicBezTo>
                  <a:pt x="1668433" y="1552472"/>
                  <a:pt x="1654224" y="1557928"/>
                  <a:pt x="1645988" y="1549074"/>
                </a:cubicBezTo>
                <a:cubicBezTo>
                  <a:pt x="1630338" y="1532909"/>
                  <a:pt x="1645576" y="1527041"/>
                  <a:pt x="1658652" y="1444471"/>
                </a:cubicBezTo>
                <a:lnTo>
                  <a:pt x="1658652" y="1444367"/>
                </a:lnTo>
                <a:cubicBezTo>
                  <a:pt x="1661895" y="1423776"/>
                  <a:pt x="1664160" y="1415449"/>
                  <a:pt x="1665749" y="1414840"/>
                </a:cubicBezTo>
                <a:close/>
                <a:moveTo>
                  <a:pt x="2598950" y="1100802"/>
                </a:moveTo>
                <a:cubicBezTo>
                  <a:pt x="2609245" y="1106053"/>
                  <a:pt x="2616144" y="1123453"/>
                  <a:pt x="2624071" y="1146103"/>
                </a:cubicBezTo>
                <a:cubicBezTo>
                  <a:pt x="2626749" y="1153927"/>
                  <a:pt x="2629425" y="1161547"/>
                  <a:pt x="2632823" y="1169165"/>
                </a:cubicBezTo>
                <a:cubicBezTo>
                  <a:pt x="2639309" y="1180078"/>
                  <a:pt x="2648780" y="1193463"/>
                  <a:pt x="2655988" y="1194903"/>
                </a:cubicBezTo>
                <a:cubicBezTo>
                  <a:pt x="2659371" y="1196175"/>
                  <a:pt x="2663145" y="1195873"/>
                  <a:pt x="2666284" y="1194080"/>
                </a:cubicBezTo>
                <a:cubicBezTo>
                  <a:pt x="2676579" y="1188418"/>
                  <a:pt x="2683683" y="1166694"/>
                  <a:pt x="2687492" y="1151148"/>
                </a:cubicBezTo>
                <a:cubicBezTo>
                  <a:pt x="2715291" y="1176269"/>
                  <a:pt x="2719718" y="1207774"/>
                  <a:pt x="2716835" y="1245455"/>
                </a:cubicBezTo>
                <a:cubicBezTo>
                  <a:pt x="2714539" y="1241125"/>
                  <a:pt x="2711887" y="1236993"/>
                  <a:pt x="2708907" y="1233101"/>
                </a:cubicBezTo>
                <a:cubicBezTo>
                  <a:pt x="2706203" y="1229514"/>
                  <a:pt x="2701103" y="1228800"/>
                  <a:pt x="2697517" y="1231504"/>
                </a:cubicBezTo>
                <a:cubicBezTo>
                  <a:pt x="2695378" y="1233117"/>
                  <a:pt x="2694171" y="1235677"/>
                  <a:pt x="2694287" y="1238352"/>
                </a:cubicBezTo>
                <a:cubicBezTo>
                  <a:pt x="2695373" y="1245412"/>
                  <a:pt x="2692234" y="1252457"/>
                  <a:pt x="2686256" y="1256370"/>
                </a:cubicBezTo>
                <a:cubicBezTo>
                  <a:pt x="2680541" y="1258908"/>
                  <a:pt x="2673880" y="1257991"/>
                  <a:pt x="2669063" y="1254001"/>
                </a:cubicBezTo>
                <a:cubicBezTo>
                  <a:pt x="2665472" y="1251303"/>
                  <a:pt x="2660372" y="1252027"/>
                  <a:pt x="2657674" y="1255618"/>
                </a:cubicBezTo>
                <a:cubicBezTo>
                  <a:pt x="2655979" y="1257874"/>
                  <a:pt x="2655575" y="1260847"/>
                  <a:pt x="2656605" y="1263473"/>
                </a:cubicBezTo>
                <a:cubicBezTo>
                  <a:pt x="2657119" y="1264811"/>
                  <a:pt x="2657429" y="1265738"/>
                  <a:pt x="2657635" y="1266459"/>
                </a:cubicBezTo>
                <a:cubicBezTo>
                  <a:pt x="2656741" y="1267026"/>
                  <a:pt x="2655997" y="1267803"/>
                  <a:pt x="2655473" y="1268724"/>
                </a:cubicBezTo>
                <a:cubicBezTo>
                  <a:pt x="2640132" y="1292198"/>
                  <a:pt x="2631484" y="1294669"/>
                  <a:pt x="2629322" y="1293536"/>
                </a:cubicBezTo>
                <a:cubicBezTo>
                  <a:pt x="2619748" y="1288697"/>
                  <a:pt x="2616041" y="1242675"/>
                  <a:pt x="2628704" y="1210142"/>
                </a:cubicBezTo>
                <a:cubicBezTo>
                  <a:pt x="2630164" y="1206107"/>
                  <a:pt x="2628283" y="1201628"/>
                  <a:pt x="2624381" y="1199846"/>
                </a:cubicBezTo>
                <a:cubicBezTo>
                  <a:pt x="2623336" y="1199403"/>
                  <a:pt x="2622218" y="1199157"/>
                  <a:pt x="2621085" y="1199126"/>
                </a:cubicBezTo>
                <a:cubicBezTo>
                  <a:pt x="2618044" y="1199138"/>
                  <a:pt x="2615264" y="1200846"/>
                  <a:pt x="2613878" y="1203552"/>
                </a:cubicBezTo>
                <a:cubicBezTo>
                  <a:pt x="2609636" y="1210946"/>
                  <a:pt x="2604596" y="1217850"/>
                  <a:pt x="2598847" y="1224143"/>
                </a:cubicBezTo>
                <a:cubicBezTo>
                  <a:pt x="2597303" y="1225997"/>
                  <a:pt x="2595758" y="1227747"/>
                  <a:pt x="2594419" y="1229497"/>
                </a:cubicBezTo>
                <a:cubicBezTo>
                  <a:pt x="2581654" y="1210553"/>
                  <a:pt x="2587007" y="1183784"/>
                  <a:pt x="2592670" y="1155780"/>
                </a:cubicBezTo>
                <a:lnTo>
                  <a:pt x="2592670" y="1155678"/>
                </a:lnTo>
                <a:cubicBezTo>
                  <a:pt x="2597154" y="1137739"/>
                  <a:pt x="2599264" y="1119290"/>
                  <a:pt x="2598950" y="1100802"/>
                </a:cubicBezTo>
                <a:close/>
                <a:moveTo>
                  <a:pt x="2393346" y="1158355"/>
                </a:moveTo>
                <a:cubicBezTo>
                  <a:pt x="2394922" y="1159461"/>
                  <a:pt x="2396777" y="1160103"/>
                  <a:pt x="2398700" y="1160208"/>
                </a:cubicBezTo>
                <a:lnTo>
                  <a:pt x="2423822" y="1172048"/>
                </a:lnTo>
                <a:lnTo>
                  <a:pt x="2467578" y="1259664"/>
                </a:lnTo>
                <a:cubicBezTo>
                  <a:pt x="2467578" y="1259664"/>
                  <a:pt x="2520086" y="1426041"/>
                  <a:pt x="2534191" y="1430364"/>
                </a:cubicBezTo>
                <a:cubicBezTo>
                  <a:pt x="2533881" y="1432630"/>
                  <a:pt x="2533264" y="1434483"/>
                  <a:pt x="2532750" y="1436337"/>
                </a:cubicBezTo>
                <a:lnTo>
                  <a:pt x="2532750" y="1436233"/>
                </a:lnTo>
                <a:cubicBezTo>
                  <a:pt x="2530689" y="1444367"/>
                  <a:pt x="2529867" y="1446529"/>
                  <a:pt x="2524512" y="1445602"/>
                </a:cubicBezTo>
                <a:cubicBezTo>
                  <a:pt x="2514217" y="1423982"/>
                  <a:pt x="2396229" y="1211171"/>
                  <a:pt x="2393346" y="1158355"/>
                </a:cubicBezTo>
                <a:close/>
                <a:moveTo>
                  <a:pt x="2769136" y="957385"/>
                </a:moveTo>
                <a:cubicBezTo>
                  <a:pt x="2812894" y="976122"/>
                  <a:pt x="2801258" y="1052412"/>
                  <a:pt x="2776137" y="1087006"/>
                </a:cubicBezTo>
                <a:cubicBezTo>
                  <a:pt x="2777579" y="1092566"/>
                  <a:pt x="2776137" y="1097301"/>
                  <a:pt x="2767592" y="1099670"/>
                </a:cubicBezTo>
                <a:cubicBezTo>
                  <a:pt x="2766340" y="1100347"/>
                  <a:pt x="2764830" y="1100347"/>
                  <a:pt x="2763577" y="1099670"/>
                </a:cubicBezTo>
                <a:cubicBezTo>
                  <a:pt x="2760592" y="1101728"/>
                  <a:pt x="2772328" y="1117687"/>
                  <a:pt x="2769136" y="1118304"/>
                </a:cubicBezTo>
                <a:cubicBezTo>
                  <a:pt x="2786125" y="1132718"/>
                  <a:pt x="2761518" y="1154751"/>
                  <a:pt x="2744015" y="1168960"/>
                </a:cubicBezTo>
                <a:cubicBezTo>
                  <a:pt x="2754311" y="1137557"/>
                  <a:pt x="2729705" y="983947"/>
                  <a:pt x="2769136" y="957487"/>
                </a:cubicBezTo>
                <a:close/>
                <a:moveTo>
                  <a:pt x="808131" y="1516642"/>
                </a:moveTo>
                <a:cubicBezTo>
                  <a:pt x="822853" y="1510465"/>
                  <a:pt x="1433692" y="1524261"/>
                  <a:pt x="1494745" y="1557825"/>
                </a:cubicBezTo>
                <a:cubicBezTo>
                  <a:pt x="1477242" y="1570076"/>
                  <a:pt x="1419896" y="1570180"/>
                  <a:pt x="1384274" y="1570076"/>
                </a:cubicBezTo>
                <a:cubicBezTo>
                  <a:pt x="1369139" y="1570076"/>
                  <a:pt x="1343606" y="1570694"/>
                  <a:pt x="1343606" y="1570694"/>
                </a:cubicBezTo>
                <a:cubicBezTo>
                  <a:pt x="1298510" y="1567812"/>
                  <a:pt x="1252695" y="1564414"/>
                  <a:pt x="1207395" y="1561119"/>
                </a:cubicBezTo>
                <a:cubicBezTo>
                  <a:pt x="1128531" y="1555250"/>
                  <a:pt x="1054196" y="1549794"/>
                  <a:pt x="985010" y="1546499"/>
                </a:cubicBezTo>
                <a:lnTo>
                  <a:pt x="985009" y="1548558"/>
                </a:lnTo>
                <a:cubicBezTo>
                  <a:pt x="982024" y="1539705"/>
                  <a:pt x="967713" y="1537131"/>
                  <a:pt x="954843" y="1534866"/>
                </a:cubicBezTo>
                <a:close/>
                <a:moveTo>
                  <a:pt x="1627147" y="1234645"/>
                </a:moveTo>
                <a:cubicBezTo>
                  <a:pt x="1657416" y="1300537"/>
                  <a:pt x="1656386" y="1423775"/>
                  <a:pt x="1613763" y="1488638"/>
                </a:cubicBezTo>
                <a:cubicBezTo>
                  <a:pt x="1612115" y="1439734"/>
                  <a:pt x="1621073" y="1286638"/>
                  <a:pt x="1627147" y="1234748"/>
                </a:cubicBezTo>
                <a:close/>
                <a:moveTo>
                  <a:pt x="1735730" y="943844"/>
                </a:moveTo>
                <a:cubicBezTo>
                  <a:pt x="1737774" y="944054"/>
                  <a:pt x="1739662" y="945029"/>
                  <a:pt x="1741017" y="946573"/>
                </a:cubicBezTo>
                <a:cubicBezTo>
                  <a:pt x="1744928" y="951103"/>
                  <a:pt x="1753164" y="960473"/>
                  <a:pt x="1743692" y="1404112"/>
                </a:cubicBezTo>
                <a:lnTo>
                  <a:pt x="1743693" y="1413789"/>
                </a:lnTo>
                <a:cubicBezTo>
                  <a:pt x="1745444" y="1485858"/>
                  <a:pt x="1747194" y="1560193"/>
                  <a:pt x="1745444" y="1582637"/>
                </a:cubicBezTo>
                <a:cubicBezTo>
                  <a:pt x="1745228" y="1585544"/>
                  <a:pt x="1743455" y="1588105"/>
                  <a:pt x="1740810" y="1589329"/>
                </a:cubicBezTo>
                <a:cubicBezTo>
                  <a:pt x="1739718" y="1589856"/>
                  <a:pt x="1738522" y="1590136"/>
                  <a:pt x="1737310" y="1590153"/>
                </a:cubicBezTo>
                <a:cubicBezTo>
                  <a:pt x="1735658" y="1590136"/>
                  <a:pt x="1734047" y="1589635"/>
                  <a:pt x="1732676" y="1588712"/>
                </a:cubicBezTo>
                <a:cubicBezTo>
                  <a:pt x="1659269" y="1538365"/>
                  <a:pt x="1682023" y="1396699"/>
                  <a:pt x="1698702" y="1293330"/>
                </a:cubicBezTo>
                <a:lnTo>
                  <a:pt x="1698701" y="1293227"/>
                </a:lnTo>
                <a:cubicBezTo>
                  <a:pt x="1701070" y="1278401"/>
                  <a:pt x="1711777" y="1141676"/>
                  <a:pt x="1718778" y="1051281"/>
                </a:cubicBezTo>
                <a:cubicBezTo>
                  <a:pt x="1722794" y="998979"/>
                  <a:pt x="1726088" y="957693"/>
                  <a:pt x="1726808" y="951103"/>
                </a:cubicBezTo>
                <a:cubicBezTo>
                  <a:pt x="1727267" y="946635"/>
                  <a:pt x="1731262" y="943385"/>
                  <a:pt x="1735730" y="943844"/>
                </a:cubicBezTo>
                <a:close/>
                <a:moveTo>
                  <a:pt x="1594716" y="939264"/>
                </a:moveTo>
                <a:cubicBezTo>
                  <a:pt x="1617881" y="1113569"/>
                  <a:pt x="1618705" y="1251221"/>
                  <a:pt x="1597290" y="1349956"/>
                </a:cubicBezTo>
                <a:lnTo>
                  <a:pt x="1597290" y="1349853"/>
                </a:lnTo>
                <a:cubicBezTo>
                  <a:pt x="1597805" y="1302184"/>
                  <a:pt x="1595540" y="1250809"/>
                  <a:pt x="1593069" y="1197272"/>
                </a:cubicBezTo>
                <a:cubicBezTo>
                  <a:pt x="1589054" y="1107906"/>
                  <a:pt x="1584935" y="1015760"/>
                  <a:pt x="1594716" y="939264"/>
                </a:cubicBezTo>
                <a:close/>
                <a:moveTo>
                  <a:pt x="1513792" y="661283"/>
                </a:moveTo>
                <a:cubicBezTo>
                  <a:pt x="1517704" y="707510"/>
                  <a:pt x="1523059" y="753119"/>
                  <a:pt x="1529646" y="797597"/>
                </a:cubicBezTo>
                <a:cubicBezTo>
                  <a:pt x="1530256" y="801561"/>
                  <a:pt x="1533667" y="804491"/>
                  <a:pt x="1537678" y="804494"/>
                </a:cubicBezTo>
                <a:cubicBezTo>
                  <a:pt x="1541689" y="804491"/>
                  <a:pt x="1545100" y="801561"/>
                  <a:pt x="1545708" y="797597"/>
                </a:cubicBezTo>
                <a:cubicBezTo>
                  <a:pt x="1546533" y="792036"/>
                  <a:pt x="1547355" y="786374"/>
                  <a:pt x="1548076" y="780609"/>
                </a:cubicBezTo>
                <a:cubicBezTo>
                  <a:pt x="1547562" y="816746"/>
                  <a:pt x="1546533" y="847221"/>
                  <a:pt x="1545502" y="870490"/>
                </a:cubicBezTo>
                <a:lnTo>
                  <a:pt x="1544267" y="870489"/>
                </a:lnTo>
                <a:cubicBezTo>
                  <a:pt x="1531500" y="877182"/>
                  <a:pt x="1528825" y="913215"/>
                  <a:pt x="1533972" y="1008965"/>
                </a:cubicBezTo>
                <a:cubicBezTo>
                  <a:pt x="1531398" y="966753"/>
                  <a:pt x="1529132" y="923718"/>
                  <a:pt x="1526662" y="880167"/>
                </a:cubicBezTo>
                <a:cubicBezTo>
                  <a:pt x="1522750" y="807274"/>
                  <a:pt x="1518734" y="733557"/>
                  <a:pt x="1513792" y="661283"/>
                </a:cubicBezTo>
                <a:close/>
                <a:moveTo>
                  <a:pt x="1135016" y="705451"/>
                </a:moveTo>
                <a:cubicBezTo>
                  <a:pt x="1172919" y="783162"/>
                  <a:pt x="1206601" y="862864"/>
                  <a:pt x="1235914" y="944206"/>
                </a:cubicBezTo>
                <a:cubicBezTo>
                  <a:pt x="1265976" y="1022761"/>
                  <a:pt x="1296760" y="1103376"/>
                  <a:pt x="1332589" y="1174725"/>
                </a:cubicBezTo>
                <a:cubicBezTo>
                  <a:pt x="1265050" y="1052619"/>
                  <a:pt x="1206982" y="915069"/>
                  <a:pt x="1135016" y="705451"/>
                </a:cubicBezTo>
                <a:close/>
                <a:moveTo>
                  <a:pt x="308176" y="823130"/>
                </a:moveTo>
                <a:cubicBezTo>
                  <a:pt x="391055" y="879446"/>
                  <a:pt x="472906" y="942147"/>
                  <a:pt x="552181" y="1003097"/>
                </a:cubicBezTo>
                <a:cubicBezTo>
                  <a:pt x="693540" y="1111715"/>
                  <a:pt x="839636" y="1223835"/>
                  <a:pt x="998702" y="1305788"/>
                </a:cubicBezTo>
                <a:cubicBezTo>
                  <a:pt x="969463" y="1300640"/>
                  <a:pt x="914999" y="1269960"/>
                  <a:pt x="836443" y="1214261"/>
                </a:cubicBezTo>
                <a:lnTo>
                  <a:pt x="827899" y="1208289"/>
                </a:lnTo>
                <a:lnTo>
                  <a:pt x="764786" y="1166076"/>
                </a:lnTo>
                <a:cubicBezTo>
                  <a:pt x="608087" y="1061474"/>
                  <a:pt x="446548" y="953574"/>
                  <a:pt x="308176" y="823130"/>
                </a:cubicBezTo>
                <a:close/>
                <a:moveTo>
                  <a:pt x="1555284" y="71961"/>
                </a:moveTo>
                <a:cubicBezTo>
                  <a:pt x="1557034" y="126013"/>
                  <a:pt x="1557034" y="189846"/>
                  <a:pt x="1557137" y="256252"/>
                </a:cubicBezTo>
                <a:cubicBezTo>
                  <a:pt x="1557136" y="295376"/>
                  <a:pt x="1557137" y="335014"/>
                  <a:pt x="1557754" y="373211"/>
                </a:cubicBezTo>
                <a:cubicBezTo>
                  <a:pt x="1555970" y="345139"/>
                  <a:pt x="1553773" y="317203"/>
                  <a:pt x="1551166" y="289405"/>
                </a:cubicBezTo>
                <a:cubicBezTo>
                  <a:pt x="1550688" y="285181"/>
                  <a:pt x="1547076" y="282015"/>
                  <a:pt x="1542825" y="282095"/>
                </a:cubicBezTo>
                <a:cubicBezTo>
                  <a:pt x="1538531" y="282201"/>
                  <a:pt x="1535060" y="285627"/>
                  <a:pt x="1534898" y="289919"/>
                </a:cubicBezTo>
                <a:cubicBezTo>
                  <a:pt x="1532839" y="347368"/>
                  <a:pt x="1534897" y="412643"/>
                  <a:pt x="1536957" y="481830"/>
                </a:cubicBezTo>
                <a:cubicBezTo>
                  <a:pt x="1539428" y="566459"/>
                  <a:pt x="1542105" y="653458"/>
                  <a:pt x="1536956" y="728925"/>
                </a:cubicBezTo>
                <a:cubicBezTo>
                  <a:pt x="1511321" y="509422"/>
                  <a:pt x="1518117" y="268195"/>
                  <a:pt x="1555284" y="71961"/>
                </a:cubicBezTo>
                <a:close/>
                <a:moveTo>
                  <a:pt x="693540" y="231441"/>
                </a:moveTo>
                <a:cubicBezTo>
                  <a:pt x="691192" y="232894"/>
                  <a:pt x="689784" y="235476"/>
                  <a:pt x="689834" y="238235"/>
                </a:cubicBezTo>
                <a:lnTo>
                  <a:pt x="689834" y="269122"/>
                </a:lnTo>
                <a:cubicBezTo>
                  <a:pt x="689860" y="270334"/>
                  <a:pt x="690141" y="271527"/>
                  <a:pt x="690658" y="272623"/>
                </a:cubicBezTo>
                <a:lnTo>
                  <a:pt x="721338" y="333469"/>
                </a:lnTo>
                <a:cubicBezTo>
                  <a:pt x="786303" y="579638"/>
                  <a:pt x="896363" y="774328"/>
                  <a:pt x="1034016" y="1003303"/>
                </a:cubicBezTo>
                <a:lnTo>
                  <a:pt x="1051313" y="1031924"/>
                </a:lnTo>
                <a:lnTo>
                  <a:pt x="1053268" y="1034190"/>
                </a:lnTo>
                <a:cubicBezTo>
                  <a:pt x="1094451" y="1070224"/>
                  <a:pt x="1128529" y="1114908"/>
                  <a:pt x="1161578" y="1158458"/>
                </a:cubicBezTo>
                <a:cubicBezTo>
                  <a:pt x="1162505" y="1159694"/>
                  <a:pt x="1254239" y="1279740"/>
                  <a:pt x="1270609" y="1279740"/>
                </a:cubicBezTo>
                <a:cubicBezTo>
                  <a:pt x="1274286" y="1279806"/>
                  <a:pt x="1277527" y="1277334"/>
                  <a:pt x="1278434" y="1273769"/>
                </a:cubicBezTo>
                <a:lnTo>
                  <a:pt x="1281831" y="1261620"/>
                </a:lnTo>
                <a:cubicBezTo>
                  <a:pt x="1282343" y="1260048"/>
                  <a:pt x="1282343" y="1258353"/>
                  <a:pt x="1281831" y="1256781"/>
                </a:cubicBezTo>
                <a:cubicBezTo>
                  <a:pt x="1260949" y="1216925"/>
                  <a:pt x="1236846" y="1178843"/>
                  <a:pt x="1209762" y="1142912"/>
                </a:cubicBezTo>
                <a:cubicBezTo>
                  <a:pt x="1194801" y="1125925"/>
                  <a:pt x="1181299" y="1107706"/>
                  <a:pt x="1169403" y="1088448"/>
                </a:cubicBezTo>
                <a:cubicBezTo>
                  <a:pt x="1077978" y="971799"/>
                  <a:pt x="1004673" y="845471"/>
                  <a:pt x="926530" y="711629"/>
                </a:cubicBezTo>
                <a:cubicBezTo>
                  <a:pt x="915411" y="692684"/>
                  <a:pt x="904394" y="673534"/>
                  <a:pt x="893173" y="654487"/>
                </a:cubicBezTo>
                <a:cubicBezTo>
                  <a:pt x="846327" y="574491"/>
                  <a:pt x="804012" y="463915"/>
                  <a:pt x="769625" y="374961"/>
                </a:cubicBezTo>
                <a:cubicBezTo>
                  <a:pt x="733076" y="279521"/>
                  <a:pt x="716293" y="237103"/>
                  <a:pt x="701262" y="230822"/>
                </a:cubicBezTo>
                <a:cubicBezTo>
                  <a:pt x="698756" y="229671"/>
                  <a:pt x="695832" y="229906"/>
                  <a:pt x="693540" y="231441"/>
                </a:cubicBezTo>
                <a:close/>
                <a:moveTo>
                  <a:pt x="233327" y="166165"/>
                </a:moveTo>
                <a:cubicBezTo>
                  <a:pt x="229505" y="168022"/>
                  <a:pt x="227754" y="172508"/>
                  <a:pt x="229311" y="176461"/>
                </a:cubicBezTo>
                <a:cubicBezTo>
                  <a:pt x="343387" y="500155"/>
                  <a:pt x="595835" y="775975"/>
                  <a:pt x="840047" y="1042735"/>
                </a:cubicBezTo>
                <a:lnTo>
                  <a:pt x="870934" y="1075886"/>
                </a:lnTo>
                <a:cubicBezTo>
                  <a:pt x="696938" y="917746"/>
                  <a:pt x="548475" y="720482"/>
                  <a:pt x="404130" y="528880"/>
                </a:cubicBezTo>
                <a:cubicBezTo>
                  <a:pt x="348122" y="454547"/>
                  <a:pt x="290261" y="377741"/>
                  <a:pt x="232503" y="305466"/>
                </a:cubicBezTo>
                <a:cubicBezTo>
                  <a:pt x="229669" y="301980"/>
                  <a:pt x="224546" y="301452"/>
                  <a:pt x="221060" y="304286"/>
                </a:cubicBezTo>
                <a:cubicBezTo>
                  <a:pt x="218176" y="306631"/>
                  <a:pt x="217248" y="310636"/>
                  <a:pt x="218809" y="314011"/>
                </a:cubicBezTo>
                <a:cubicBezTo>
                  <a:pt x="398880" y="697420"/>
                  <a:pt x="707337" y="1058591"/>
                  <a:pt x="1074890" y="1319481"/>
                </a:cubicBezTo>
                <a:cubicBezTo>
                  <a:pt x="711661" y="1122115"/>
                  <a:pt x="428017" y="767636"/>
                  <a:pt x="196160" y="477814"/>
                </a:cubicBezTo>
                <a:cubicBezTo>
                  <a:pt x="156932" y="428807"/>
                  <a:pt x="119972" y="382580"/>
                  <a:pt x="83525" y="338103"/>
                </a:cubicBezTo>
                <a:cubicBezTo>
                  <a:pt x="81408" y="335536"/>
                  <a:pt x="77942" y="334517"/>
                  <a:pt x="74774" y="335529"/>
                </a:cubicBezTo>
                <a:cubicBezTo>
                  <a:pt x="69818" y="336993"/>
                  <a:pt x="65942" y="340869"/>
                  <a:pt x="64478" y="345825"/>
                </a:cubicBezTo>
                <a:cubicBezTo>
                  <a:pt x="51712" y="387315"/>
                  <a:pt x="211912" y="580359"/>
                  <a:pt x="438415" y="848456"/>
                </a:cubicBezTo>
                <a:cubicBezTo>
                  <a:pt x="467860" y="883359"/>
                  <a:pt x="496380" y="916922"/>
                  <a:pt x="521913" y="947501"/>
                </a:cubicBezTo>
                <a:cubicBezTo>
                  <a:pt x="461168" y="901479"/>
                  <a:pt x="401454" y="851648"/>
                  <a:pt x="343387" y="803362"/>
                </a:cubicBezTo>
                <a:cubicBezTo>
                  <a:pt x="252271" y="727071"/>
                  <a:pt x="158065" y="648310"/>
                  <a:pt x="59331" y="584477"/>
                </a:cubicBezTo>
                <a:cubicBezTo>
                  <a:pt x="56009" y="582371"/>
                  <a:pt x="51650" y="582982"/>
                  <a:pt x="49035" y="585918"/>
                </a:cubicBezTo>
                <a:cubicBezTo>
                  <a:pt x="46586" y="588914"/>
                  <a:pt x="46586" y="593219"/>
                  <a:pt x="49035" y="596214"/>
                </a:cubicBezTo>
                <a:cubicBezTo>
                  <a:pt x="440989" y="1043352"/>
                  <a:pt x="985936" y="1406685"/>
                  <a:pt x="1343606" y="1459811"/>
                </a:cubicBezTo>
                <a:cubicBezTo>
                  <a:pt x="1349062" y="1461355"/>
                  <a:pt x="1352047" y="1465165"/>
                  <a:pt x="1356784" y="1471856"/>
                </a:cubicBezTo>
                <a:lnTo>
                  <a:pt x="1358329" y="1474018"/>
                </a:lnTo>
                <a:cubicBezTo>
                  <a:pt x="1204717" y="1448177"/>
                  <a:pt x="824398" y="1357781"/>
                  <a:pt x="39151" y="853089"/>
                </a:cubicBezTo>
                <a:lnTo>
                  <a:pt x="14853" y="837544"/>
                </a:lnTo>
                <a:cubicBezTo>
                  <a:pt x="12160" y="835796"/>
                  <a:pt x="8692" y="835796"/>
                  <a:pt x="5999" y="837544"/>
                </a:cubicBezTo>
                <a:cubicBezTo>
                  <a:pt x="1505" y="840490"/>
                  <a:pt x="-771" y="845855"/>
                  <a:pt x="234" y="851134"/>
                </a:cubicBezTo>
                <a:cubicBezTo>
                  <a:pt x="10530" y="919908"/>
                  <a:pt x="765404" y="1347176"/>
                  <a:pt x="1236428" y="1489462"/>
                </a:cubicBezTo>
                <a:cubicBezTo>
                  <a:pt x="993966" y="1507376"/>
                  <a:pt x="759741" y="1444779"/>
                  <a:pt x="532826" y="1384035"/>
                </a:cubicBezTo>
                <a:cubicBezTo>
                  <a:pt x="484333" y="1371062"/>
                  <a:pt x="434193" y="1357678"/>
                  <a:pt x="384878" y="1345323"/>
                </a:cubicBezTo>
                <a:cubicBezTo>
                  <a:pt x="382071" y="1344618"/>
                  <a:pt x="379101" y="1345440"/>
                  <a:pt x="377054" y="1347485"/>
                </a:cubicBezTo>
                <a:cubicBezTo>
                  <a:pt x="375062" y="1349564"/>
                  <a:pt x="374284" y="1352521"/>
                  <a:pt x="374994" y="1355310"/>
                </a:cubicBezTo>
                <a:cubicBezTo>
                  <a:pt x="382819" y="1385270"/>
                  <a:pt x="481760" y="1418114"/>
                  <a:pt x="631766" y="1464753"/>
                </a:cubicBezTo>
                <a:cubicBezTo>
                  <a:pt x="696011" y="1484726"/>
                  <a:pt x="756653" y="1503567"/>
                  <a:pt x="771685" y="1514171"/>
                </a:cubicBezTo>
                <a:cubicBezTo>
                  <a:pt x="775349" y="1515773"/>
                  <a:pt x="778805" y="1517813"/>
                  <a:pt x="781979" y="1520246"/>
                </a:cubicBezTo>
                <a:cubicBezTo>
                  <a:pt x="756344" y="1535175"/>
                  <a:pt x="574935" y="1534351"/>
                  <a:pt x="453446" y="1533733"/>
                </a:cubicBezTo>
                <a:cubicBezTo>
                  <a:pt x="256800" y="1532909"/>
                  <a:pt x="206352" y="1534453"/>
                  <a:pt x="198527" y="1547941"/>
                </a:cubicBezTo>
                <a:cubicBezTo>
                  <a:pt x="196688" y="1551127"/>
                  <a:pt x="196689" y="1555052"/>
                  <a:pt x="198527" y="1558237"/>
                </a:cubicBezTo>
                <a:cubicBezTo>
                  <a:pt x="199846" y="1560609"/>
                  <a:pt x="202302" y="1562129"/>
                  <a:pt x="205014" y="1562253"/>
                </a:cubicBezTo>
                <a:cubicBezTo>
                  <a:pt x="516353" y="1580371"/>
                  <a:pt x="749960" y="1579240"/>
                  <a:pt x="937752" y="1578313"/>
                </a:cubicBezTo>
                <a:cubicBezTo>
                  <a:pt x="1076023" y="1577695"/>
                  <a:pt x="1189481" y="1577181"/>
                  <a:pt x="1291510" y="1584490"/>
                </a:cubicBezTo>
                <a:lnTo>
                  <a:pt x="1281214" y="1586344"/>
                </a:lnTo>
                <a:cubicBezTo>
                  <a:pt x="1245591" y="1593035"/>
                  <a:pt x="1209144" y="1600037"/>
                  <a:pt x="1190510" y="1609611"/>
                </a:cubicBezTo>
                <a:cubicBezTo>
                  <a:pt x="1188198" y="1610830"/>
                  <a:pt x="1186624" y="1613095"/>
                  <a:pt x="1186288" y="1615686"/>
                </a:cubicBezTo>
                <a:cubicBezTo>
                  <a:pt x="986759" y="1627938"/>
                  <a:pt x="757580" y="1628967"/>
                  <a:pt x="645357" y="1592933"/>
                </a:cubicBezTo>
                <a:cubicBezTo>
                  <a:pt x="641069" y="1591596"/>
                  <a:pt x="636508" y="1593989"/>
                  <a:pt x="635171" y="1598277"/>
                </a:cubicBezTo>
                <a:cubicBezTo>
                  <a:pt x="634176" y="1601469"/>
                  <a:pt x="635235" y="1604944"/>
                  <a:pt x="637841" y="1607038"/>
                </a:cubicBezTo>
                <a:cubicBezTo>
                  <a:pt x="776831" y="1717818"/>
                  <a:pt x="1004572" y="1689402"/>
                  <a:pt x="1208630" y="1660679"/>
                </a:cubicBezTo>
                <a:cubicBezTo>
                  <a:pt x="879994" y="1732748"/>
                  <a:pt x="477641" y="1770018"/>
                  <a:pt x="296336" y="1765693"/>
                </a:cubicBezTo>
                <a:cubicBezTo>
                  <a:pt x="293151" y="1765676"/>
                  <a:pt x="290235" y="1767474"/>
                  <a:pt x="288821" y="1770326"/>
                </a:cubicBezTo>
                <a:cubicBezTo>
                  <a:pt x="285701" y="1776112"/>
                  <a:pt x="286223" y="1783182"/>
                  <a:pt x="290158" y="1788447"/>
                </a:cubicBezTo>
                <a:cubicBezTo>
                  <a:pt x="323516" y="1833232"/>
                  <a:pt x="703631" y="1785769"/>
                  <a:pt x="1306130" y="1694756"/>
                </a:cubicBezTo>
                <a:cubicBezTo>
                  <a:pt x="1369447" y="1685284"/>
                  <a:pt x="1424221" y="1676945"/>
                  <a:pt x="1464991" y="1671179"/>
                </a:cubicBezTo>
                <a:cubicBezTo>
                  <a:pt x="1354519" y="1718540"/>
                  <a:pt x="1221911" y="1765693"/>
                  <a:pt x="1082612" y="1815318"/>
                </a:cubicBezTo>
                <a:cubicBezTo>
                  <a:pt x="798453" y="1916318"/>
                  <a:pt x="476406" y="2030805"/>
                  <a:pt x="197189" y="2194712"/>
                </a:cubicBezTo>
                <a:cubicBezTo>
                  <a:pt x="193639" y="2196811"/>
                  <a:pt x="192223" y="2201237"/>
                  <a:pt x="193894" y="2205007"/>
                </a:cubicBezTo>
                <a:cubicBezTo>
                  <a:pt x="195519" y="2209070"/>
                  <a:pt x="200097" y="2211084"/>
                  <a:pt x="204190" y="2209537"/>
                </a:cubicBezTo>
                <a:cubicBezTo>
                  <a:pt x="489482" y="2122334"/>
                  <a:pt x="762727" y="2008052"/>
                  <a:pt x="1027016" y="1897683"/>
                </a:cubicBezTo>
                <a:cubicBezTo>
                  <a:pt x="1152312" y="1845279"/>
                  <a:pt x="1281111" y="1791432"/>
                  <a:pt x="1411557" y="1740263"/>
                </a:cubicBezTo>
                <a:cubicBezTo>
                  <a:pt x="1287391" y="1812332"/>
                  <a:pt x="1135428" y="1885123"/>
                  <a:pt x="987687" y="1956472"/>
                </a:cubicBezTo>
                <a:cubicBezTo>
                  <a:pt x="792070" y="2050264"/>
                  <a:pt x="590482" y="2147249"/>
                  <a:pt x="450254" y="2242483"/>
                </a:cubicBezTo>
                <a:cubicBezTo>
                  <a:pt x="446551" y="2245023"/>
                  <a:pt x="445607" y="2250086"/>
                  <a:pt x="448146" y="2253790"/>
                </a:cubicBezTo>
                <a:cubicBezTo>
                  <a:pt x="450050" y="2256567"/>
                  <a:pt x="453467" y="2257883"/>
                  <a:pt x="456741" y="2257104"/>
                </a:cubicBezTo>
                <a:cubicBezTo>
                  <a:pt x="588731" y="2223951"/>
                  <a:pt x="755932" y="2127379"/>
                  <a:pt x="932605" y="2025349"/>
                </a:cubicBezTo>
                <a:cubicBezTo>
                  <a:pt x="1185054" y="1879563"/>
                  <a:pt x="1534897" y="1721834"/>
                  <a:pt x="1600482" y="1713804"/>
                </a:cubicBezTo>
                <a:cubicBezTo>
                  <a:pt x="1601098" y="1713804"/>
                  <a:pt x="1695407" y="1724100"/>
                  <a:pt x="1695921" y="1723584"/>
                </a:cubicBezTo>
                <a:cubicBezTo>
                  <a:pt x="1716513" y="1727600"/>
                  <a:pt x="1906055" y="1767237"/>
                  <a:pt x="1929426" y="1782887"/>
                </a:cubicBezTo>
                <a:cubicBezTo>
                  <a:pt x="1932927" y="1793182"/>
                  <a:pt x="1957636" y="1852589"/>
                  <a:pt x="1961960" y="1860001"/>
                </a:cubicBezTo>
                <a:cubicBezTo>
                  <a:pt x="1971741" y="1876268"/>
                  <a:pt x="1991612" y="1909626"/>
                  <a:pt x="2053901" y="2064163"/>
                </a:cubicBezTo>
                <a:cubicBezTo>
                  <a:pt x="2001495" y="2048926"/>
                  <a:pt x="1950944" y="2021540"/>
                  <a:pt x="1902658" y="1994873"/>
                </a:cubicBezTo>
                <a:cubicBezTo>
                  <a:pt x="1836251" y="1958531"/>
                  <a:pt x="1767579" y="1920950"/>
                  <a:pt x="1691700" y="1913127"/>
                </a:cubicBezTo>
                <a:cubicBezTo>
                  <a:pt x="1687235" y="1912635"/>
                  <a:pt x="1683217" y="1915856"/>
                  <a:pt x="1682726" y="1920321"/>
                </a:cubicBezTo>
                <a:cubicBezTo>
                  <a:pt x="1682416" y="1923136"/>
                  <a:pt x="1683592" y="1925910"/>
                  <a:pt x="1685832" y="1927644"/>
                </a:cubicBezTo>
                <a:cubicBezTo>
                  <a:pt x="1790375" y="2006216"/>
                  <a:pt x="1909724" y="2062844"/>
                  <a:pt x="2036707" y="2094124"/>
                </a:cubicBezTo>
                <a:cubicBezTo>
                  <a:pt x="1750591" y="2148382"/>
                  <a:pt x="1285127" y="2226010"/>
                  <a:pt x="1211101" y="2345543"/>
                </a:cubicBezTo>
                <a:cubicBezTo>
                  <a:pt x="1209263" y="2348559"/>
                  <a:pt x="1209553" y="2352410"/>
                  <a:pt x="1211822" y="2355118"/>
                </a:cubicBezTo>
                <a:cubicBezTo>
                  <a:pt x="1214148" y="2357784"/>
                  <a:pt x="1217903" y="2358691"/>
                  <a:pt x="1221191" y="2357382"/>
                </a:cubicBezTo>
                <a:cubicBezTo>
                  <a:pt x="1518117" y="2233835"/>
                  <a:pt x="1811438" y="2157545"/>
                  <a:pt x="2035059" y="2144675"/>
                </a:cubicBezTo>
                <a:cubicBezTo>
                  <a:pt x="1806187" y="2247632"/>
                  <a:pt x="1526661" y="2446852"/>
                  <a:pt x="1368521" y="2622289"/>
                </a:cubicBezTo>
                <a:cubicBezTo>
                  <a:pt x="1366584" y="2624440"/>
                  <a:pt x="1365921" y="2627450"/>
                  <a:pt x="1366771" y="2630216"/>
                </a:cubicBezTo>
                <a:cubicBezTo>
                  <a:pt x="1367615" y="2632951"/>
                  <a:pt x="1369850" y="2635030"/>
                  <a:pt x="1372639" y="2635673"/>
                </a:cubicBezTo>
                <a:cubicBezTo>
                  <a:pt x="1403526" y="2643189"/>
                  <a:pt x="1503805" y="2549808"/>
                  <a:pt x="1693862" y="2410611"/>
                </a:cubicBezTo>
                <a:cubicBezTo>
                  <a:pt x="1833677" y="2308272"/>
                  <a:pt x="2085096" y="2145911"/>
                  <a:pt x="2110731" y="2164443"/>
                </a:cubicBezTo>
                <a:cubicBezTo>
                  <a:pt x="2111485" y="2165931"/>
                  <a:pt x="2111485" y="2167690"/>
                  <a:pt x="2110731" y="2169178"/>
                </a:cubicBezTo>
                <a:cubicBezTo>
                  <a:pt x="2106717" y="2179474"/>
                  <a:pt x="2077478" y="2187813"/>
                  <a:pt x="2056165" y="2194094"/>
                </a:cubicBezTo>
                <a:cubicBezTo>
                  <a:pt x="2027028" y="2202742"/>
                  <a:pt x="2005717" y="2209022"/>
                  <a:pt x="2006334" y="2223951"/>
                </a:cubicBezTo>
                <a:cubicBezTo>
                  <a:pt x="2004912" y="2229003"/>
                  <a:pt x="2006153" y="2234432"/>
                  <a:pt x="2009628" y="2238365"/>
                </a:cubicBezTo>
                <a:cubicBezTo>
                  <a:pt x="2015497" y="2243925"/>
                  <a:pt x="2023425" y="2241968"/>
                  <a:pt x="2035574" y="2238879"/>
                </a:cubicBezTo>
                <a:cubicBezTo>
                  <a:pt x="2047123" y="2235709"/>
                  <a:pt x="2058947" y="2233640"/>
                  <a:pt x="2070888" y="2232702"/>
                </a:cubicBezTo>
                <a:cubicBezTo>
                  <a:pt x="2070276" y="2237910"/>
                  <a:pt x="2072422" y="2243060"/>
                  <a:pt x="2076550" y="2246292"/>
                </a:cubicBezTo>
                <a:cubicBezTo>
                  <a:pt x="2088288" y="2254838"/>
                  <a:pt x="2108467" y="2243101"/>
                  <a:pt x="2149340" y="2213758"/>
                </a:cubicBezTo>
                <a:cubicBezTo>
                  <a:pt x="2154693" y="2210053"/>
                  <a:pt x="2160460" y="2205830"/>
                  <a:pt x="2163651" y="2203463"/>
                </a:cubicBezTo>
                <a:cubicBezTo>
                  <a:pt x="2173947" y="2208920"/>
                  <a:pt x="2181463" y="2211906"/>
                  <a:pt x="2187125" y="2207170"/>
                </a:cubicBezTo>
                <a:cubicBezTo>
                  <a:pt x="2192788" y="2202433"/>
                  <a:pt x="2190729" y="2194711"/>
                  <a:pt x="2188052" y="2186579"/>
                </a:cubicBezTo>
                <a:cubicBezTo>
                  <a:pt x="2184757" y="2176283"/>
                  <a:pt x="2180227" y="2162898"/>
                  <a:pt x="2188052" y="2153529"/>
                </a:cubicBezTo>
                <a:cubicBezTo>
                  <a:pt x="2195876" y="2144161"/>
                  <a:pt x="2213996" y="2136541"/>
                  <a:pt x="2263210" y="2138600"/>
                </a:cubicBezTo>
                <a:cubicBezTo>
                  <a:pt x="2235823" y="2149514"/>
                  <a:pt x="2218527" y="2161869"/>
                  <a:pt x="2216056" y="2173194"/>
                </a:cubicBezTo>
                <a:cubicBezTo>
                  <a:pt x="2214878" y="2177980"/>
                  <a:pt x="2216610" y="2183014"/>
                  <a:pt x="2220483" y="2186063"/>
                </a:cubicBezTo>
                <a:cubicBezTo>
                  <a:pt x="2230058" y="2194094"/>
                  <a:pt x="2252400" y="2190491"/>
                  <a:pt x="2274227" y="2184211"/>
                </a:cubicBezTo>
                <a:cubicBezTo>
                  <a:pt x="2256002" y="2200684"/>
                  <a:pt x="2256724" y="2203772"/>
                  <a:pt x="2260430" y="2209022"/>
                </a:cubicBezTo>
                <a:cubicBezTo>
                  <a:pt x="2266608" y="2217671"/>
                  <a:pt x="2270726" y="2215200"/>
                  <a:pt x="2340735" y="2173708"/>
                </a:cubicBezTo>
                <a:cubicBezTo>
                  <a:pt x="2396024" y="2140969"/>
                  <a:pt x="2478697" y="2091962"/>
                  <a:pt x="2537382" y="2068076"/>
                </a:cubicBezTo>
                <a:cubicBezTo>
                  <a:pt x="2326220" y="2198006"/>
                  <a:pt x="1867447" y="2495859"/>
                  <a:pt x="1780037" y="2626407"/>
                </a:cubicBezTo>
                <a:cubicBezTo>
                  <a:pt x="1777885" y="2629630"/>
                  <a:pt x="1778271" y="2633916"/>
                  <a:pt x="1780964" y="2636703"/>
                </a:cubicBezTo>
                <a:cubicBezTo>
                  <a:pt x="1783742" y="2639390"/>
                  <a:pt x="1788003" y="2639817"/>
                  <a:pt x="1791259" y="2637732"/>
                </a:cubicBezTo>
                <a:cubicBezTo>
                  <a:pt x="1874859" y="2582342"/>
                  <a:pt x="1962784" y="2514185"/>
                  <a:pt x="2055958" y="2441189"/>
                </a:cubicBezTo>
                <a:cubicBezTo>
                  <a:pt x="2240457" y="2297050"/>
                  <a:pt x="2431132" y="2148999"/>
                  <a:pt x="2614290" y="2080842"/>
                </a:cubicBezTo>
                <a:cubicBezTo>
                  <a:pt x="2566828" y="2213758"/>
                  <a:pt x="2268976" y="2435732"/>
                  <a:pt x="2123087" y="2544145"/>
                </a:cubicBezTo>
                <a:cubicBezTo>
                  <a:pt x="2074183" y="2580591"/>
                  <a:pt x="2041854" y="2604683"/>
                  <a:pt x="2031662" y="2615287"/>
                </a:cubicBezTo>
                <a:cubicBezTo>
                  <a:pt x="2029471" y="2617556"/>
                  <a:pt x="2028789" y="2620886"/>
                  <a:pt x="2029911" y="2623833"/>
                </a:cubicBezTo>
                <a:cubicBezTo>
                  <a:pt x="2031050" y="2626805"/>
                  <a:pt x="2033836" y="2628824"/>
                  <a:pt x="2037015" y="2628981"/>
                </a:cubicBezTo>
                <a:lnTo>
                  <a:pt x="2038148" y="2628981"/>
                </a:lnTo>
                <a:cubicBezTo>
                  <a:pt x="2039077" y="2630122"/>
                  <a:pt x="2040281" y="2631009"/>
                  <a:pt x="2041649" y="2631555"/>
                </a:cubicBezTo>
                <a:cubicBezTo>
                  <a:pt x="2043687" y="2632425"/>
                  <a:pt x="2045992" y="2632425"/>
                  <a:pt x="2048031" y="2631555"/>
                </a:cubicBezTo>
                <a:cubicBezTo>
                  <a:pt x="2198657" y="2562573"/>
                  <a:pt x="2293376" y="2479180"/>
                  <a:pt x="2362460" y="2418332"/>
                </a:cubicBezTo>
                <a:cubicBezTo>
                  <a:pt x="2387169" y="2396609"/>
                  <a:pt x="2408069" y="2378180"/>
                  <a:pt x="2426705" y="2364692"/>
                </a:cubicBezTo>
                <a:cubicBezTo>
                  <a:pt x="2392625" y="2459412"/>
                  <a:pt x="2307687" y="2628157"/>
                  <a:pt x="2277418" y="2678914"/>
                </a:cubicBezTo>
                <a:cubicBezTo>
                  <a:pt x="2275274" y="2682862"/>
                  <a:pt x="2276737" y="2687801"/>
                  <a:pt x="2280684" y="2689944"/>
                </a:cubicBezTo>
                <a:cubicBezTo>
                  <a:pt x="2283528" y="2691488"/>
                  <a:pt x="2287015" y="2691199"/>
                  <a:pt x="2289567" y="2689211"/>
                </a:cubicBezTo>
                <a:cubicBezTo>
                  <a:pt x="2295436" y="2684268"/>
                  <a:pt x="2301407" y="2679429"/>
                  <a:pt x="2307173" y="2674487"/>
                </a:cubicBezTo>
                <a:cubicBezTo>
                  <a:pt x="2246634" y="2738115"/>
                  <a:pt x="2191449" y="2800815"/>
                  <a:pt x="2149238" y="2867325"/>
                </a:cubicBezTo>
                <a:cubicBezTo>
                  <a:pt x="2147150" y="2870631"/>
                  <a:pt x="2147713" y="2874956"/>
                  <a:pt x="2150575" y="2877621"/>
                </a:cubicBezTo>
                <a:cubicBezTo>
                  <a:pt x="2156584" y="2883742"/>
                  <a:pt x="2164982" y="2886905"/>
                  <a:pt x="2173535" y="2886269"/>
                </a:cubicBezTo>
                <a:cubicBezTo>
                  <a:pt x="2196906" y="2884313"/>
                  <a:pt x="2219660" y="2854661"/>
                  <a:pt x="2245605" y="2820273"/>
                </a:cubicBezTo>
                <a:cubicBezTo>
                  <a:pt x="2238740" y="2841895"/>
                  <a:pt x="2231637" y="2864338"/>
                  <a:pt x="2224293" y="2887607"/>
                </a:cubicBezTo>
                <a:cubicBezTo>
                  <a:pt x="2180124" y="3025671"/>
                  <a:pt x="2130088" y="3182164"/>
                  <a:pt x="2117425" y="3348748"/>
                </a:cubicBezTo>
                <a:cubicBezTo>
                  <a:pt x="2117127" y="3352845"/>
                  <a:pt x="2119894" y="3356534"/>
                  <a:pt x="2123910" y="3357396"/>
                </a:cubicBezTo>
                <a:lnTo>
                  <a:pt x="2126897" y="3357396"/>
                </a:lnTo>
                <a:cubicBezTo>
                  <a:pt x="2130398" y="3357399"/>
                  <a:pt x="2133509" y="3355159"/>
                  <a:pt x="2134618" y="3351836"/>
                </a:cubicBezTo>
                <a:cubicBezTo>
                  <a:pt x="2155209" y="3289342"/>
                  <a:pt x="2174770" y="3224170"/>
                  <a:pt x="2193405" y="3161161"/>
                </a:cubicBezTo>
                <a:cubicBezTo>
                  <a:pt x="2268255" y="2908198"/>
                  <a:pt x="2345575" y="2646380"/>
                  <a:pt x="2554885" y="2464972"/>
                </a:cubicBezTo>
                <a:cubicBezTo>
                  <a:pt x="2602554" y="2428525"/>
                  <a:pt x="2650531" y="2337923"/>
                  <a:pt x="2688728" y="2265236"/>
                </a:cubicBezTo>
                <a:lnTo>
                  <a:pt x="2691507" y="2259883"/>
                </a:lnTo>
                <a:cubicBezTo>
                  <a:pt x="2651972" y="2383018"/>
                  <a:pt x="2605642" y="2509243"/>
                  <a:pt x="2591228" y="2523245"/>
                </a:cubicBezTo>
                <a:cubicBezTo>
                  <a:pt x="2586814" y="2523679"/>
                  <a:pt x="2583588" y="2527609"/>
                  <a:pt x="2584022" y="2532023"/>
                </a:cubicBezTo>
                <a:cubicBezTo>
                  <a:pt x="2584298" y="2534820"/>
                  <a:pt x="2586016" y="2537271"/>
                  <a:pt x="2588551" y="2538483"/>
                </a:cubicBezTo>
                <a:cubicBezTo>
                  <a:pt x="2592518" y="2540402"/>
                  <a:pt x="2597146" y="2540402"/>
                  <a:pt x="2601112" y="2538482"/>
                </a:cubicBezTo>
                <a:cubicBezTo>
                  <a:pt x="2605496" y="2536358"/>
                  <a:pt x="2609388" y="2533343"/>
                  <a:pt x="2612540" y="2529629"/>
                </a:cubicBezTo>
                <a:cubicBezTo>
                  <a:pt x="2559415" y="2623833"/>
                  <a:pt x="2494861" y="2723289"/>
                  <a:pt x="2437000" y="2812346"/>
                </a:cubicBezTo>
                <a:cubicBezTo>
                  <a:pt x="2359268" y="2932084"/>
                  <a:pt x="2292140" y="3035349"/>
                  <a:pt x="2267226" y="3100109"/>
                </a:cubicBezTo>
                <a:cubicBezTo>
                  <a:pt x="2265595" y="3104295"/>
                  <a:pt x="2267669" y="3109009"/>
                  <a:pt x="2271855" y="3110639"/>
                </a:cubicBezTo>
                <a:cubicBezTo>
                  <a:pt x="2275390" y="3112015"/>
                  <a:pt x="2279407" y="3110764"/>
                  <a:pt x="2281537" y="3107624"/>
                </a:cubicBezTo>
                <a:cubicBezTo>
                  <a:pt x="2298832" y="3082812"/>
                  <a:pt x="2318910" y="3054705"/>
                  <a:pt x="2340839" y="3024023"/>
                </a:cubicBezTo>
                <a:cubicBezTo>
                  <a:pt x="2503098" y="2797006"/>
                  <a:pt x="2774490" y="2417200"/>
                  <a:pt x="2756781" y="2176591"/>
                </a:cubicBezTo>
                <a:cubicBezTo>
                  <a:pt x="2756820" y="2175906"/>
                  <a:pt x="2756820" y="2175218"/>
                  <a:pt x="2756782" y="2174532"/>
                </a:cubicBezTo>
                <a:cubicBezTo>
                  <a:pt x="2749780" y="2153941"/>
                  <a:pt x="2750501" y="2140453"/>
                  <a:pt x="2759047" y="2132217"/>
                </a:cubicBezTo>
                <a:cubicBezTo>
                  <a:pt x="2804038" y="2088153"/>
                  <a:pt x="3264870" y="2212935"/>
                  <a:pt x="3492712" y="2296948"/>
                </a:cubicBezTo>
                <a:cubicBezTo>
                  <a:pt x="3758648" y="2395065"/>
                  <a:pt x="3795403" y="2399904"/>
                  <a:pt x="3844205" y="2387754"/>
                </a:cubicBezTo>
                <a:cubicBezTo>
                  <a:pt x="3867781" y="2382092"/>
                  <a:pt x="3861398" y="2341424"/>
                  <a:pt x="3845336" y="2302713"/>
                </a:cubicBezTo>
                <a:cubicBezTo>
                  <a:pt x="3844719" y="2300705"/>
                  <a:pt x="3843194" y="2299104"/>
                  <a:pt x="3841218" y="2298388"/>
                </a:cubicBezTo>
                <a:cubicBezTo>
                  <a:pt x="3643646" y="2260810"/>
                  <a:pt x="3614716" y="2253500"/>
                  <a:pt x="3492299" y="2224878"/>
                </a:cubicBezTo>
                <a:cubicBezTo>
                  <a:pt x="3409421" y="2205522"/>
                  <a:pt x="3232748" y="2114921"/>
                  <a:pt x="3181784" y="2090520"/>
                </a:cubicBezTo>
                <a:cubicBezTo>
                  <a:pt x="3176740" y="2081666"/>
                  <a:pt x="3201244" y="2026791"/>
                  <a:pt x="3227086" y="1968620"/>
                </a:cubicBezTo>
                <a:cubicBezTo>
                  <a:pt x="3319128" y="1762193"/>
                  <a:pt x="3510524" y="1332659"/>
                  <a:pt x="3542337" y="671372"/>
                </a:cubicBezTo>
                <a:cubicBezTo>
                  <a:pt x="3542549" y="666885"/>
                  <a:pt x="3539083" y="663076"/>
                  <a:pt x="3534596" y="662864"/>
                </a:cubicBezTo>
                <a:cubicBezTo>
                  <a:pt x="3530649" y="662678"/>
                  <a:pt x="3527140" y="665355"/>
                  <a:pt x="3526276" y="669210"/>
                </a:cubicBezTo>
                <a:cubicBezTo>
                  <a:pt x="3505685" y="763930"/>
                  <a:pt x="3487462" y="854531"/>
                  <a:pt x="3469857" y="943073"/>
                </a:cubicBezTo>
                <a:cubicBezTo>
                  <a:pt x="3401801" y="1284476"/>
                  <a:pt x="3342911" y="1579342"/>
                  <a:pt x="3175710" y="1935469"/>
                </a:cubicBezTo>
                <a:cubicBezTo>
                  <a:pt x="3142867" y="1991065"/>
                  <a:pt x="3127733" y="2060560"/>
                  <a:pt x="3122379" y="2086196"/>
                </a:cubicBezTo>
                <a:cubicBezTo>
                  <a:pt x="3109818" y="2088872"/>
                  <a:pt x="3053707" y="2067561"/>
                  <a:pt x="3012422" y="2051911"/>
                </a:cubicBezTo>
                <a:cubicBezTo>
                  <a:pt x="2988743" y="2042954"/>
                  <a:pt x="2964547" y="2033792"/>
                  <a:pt x="2941692" y="2025966"/>
                </a:cubicBezTo>
                <a:cubicBezTo>
                  <a:pt x="3032396" y="1960898"/>
                  <a:pt x="3074917" y="1888828"/>
                  <a:pt x="3107348" y="1826849"/>
                </a:cubicBezTo>
                <a:cubicBezTo>
                  <a:pt x="3201244" y="1692389"/>
                  <a:pt x="3401082" y="1120570"/>
                  <a:pt x="3372357" y="1030483"/>
                </a:cubicBezTo>
                <a:cubicBezTo>
                  <a:pt x="3371201" y="1026955"/>
                  <a:pt x="3367828" y="1024636"/>
                  <a:pt x="3364120" y="1024820"/>
                </a:cubicBezTo>
                <a:cubicBezTo>
                  <a:pt x="3360433" y="1025025"/>
                  <a:pt x="3357347" y="1027689"/>
                  <a:pt x="3356604" y="1031307"/>
                </a:cubicBezTo>
                <a:cubicBezTo>
                  <a:pt x="3310789" y="1256781"/>
                  <a:pt x="3148530" y="1641426"/>
                  <a:pt x="3024365" y="1868958"/>
                </a:cubicBezTo>
                <a:cubicBezTo>
                  <a:pt x="2975667" y="1924863"/>
                  <a:pt x="2920275" y="1983446"/>
                  <a:pt x="2896390" y="2002184"/>
                </a:cubicBezTo>
                <a:lnTo>
                  <a:pt x="2896906" y="2001257"/>
                </a:lnTo>
                <a:cubicBezTo>
                  <a:pt x="3045265" y="1805641"/>
                  <a:pt x="3415907" y="861018"/>
                  <a:pt x="3435366" y="796669"/>
                </a:cubicBezTo>
                <a:cubicBezTo>
                  <a:pt x="3441029" y="777726"/>
                  <a:pt x="3444735" y="759194"/>
                  <a:pt x="3448235" y="741382"/>
                </a:cubicBezTo>
                <a:cubicBezTo>
                  <a:pt x="3453280" y="715129"/>
                  <a:pt x="3457810" y="692478"/>
                  <a:pt x="3467283" y="677549"/>
                </a:cubicBezTo>
                <a:cubicBezTo>
                  <a:pt x="3469796" y="673900"/>
                  <a:pt x="3468925" y="668911"/>
                  <a:pt x="3465326" y="666327"/>
                </a:cubicBezTo>
                <a:lnTo>
                  <a:pt x="3456575" y="659841"/>
                </a:lnTo>
                <a:cubicBezTo>
                  <a:pt x="3453114" y="657287"/>
                  <a:pt x="3448270" y="657825"/>
                  <a:pt x="3445456" y="661076"/>
                </a:cubicBezTo>
                <a:cubicBezTo>
                  <a:pt x="3410965" y="701538"/>
                  <a:pt x="3389138" y="762180"/>
                  <a:pt x="3368033" y="820968"/>
                </a:cubicBezTo>
                <a:lnTo>
                  <a:pt x="3363399" y="834043"/>
                </a:lnTo>
                <a:cubicBezTo>
                  <a:pt x="3273003" y="1092051"/>
                  <a:pt x="3044956" y="1711127"/>
                  <a:pt x="2859841" y="1951014"/>
                </a:cubicBezTo>
                <a:cubicBezTo>
                  <a:pt x="2858913" y="1948544"/>
                  <a:pt x="2857987" y="1946072"/>
                  <a:pt x="2857164" y="1943498"/>
                </a:cubicBezTo>
                <a:cubicBezTo>
                  <a:pt x="2859199" y="1943199"/>
                  <a:pt x="2861041" y="1942131"/>
                  <a:pt x="2862312" y="1940513"/>
                </a:cubicBezTo>
                <a:cubicBezTo>
                  <a:pt x="2920173" y="1865972"/>
                  <a:pt x="2945604" y="1778769"/>
                  <a:pt x="2970210" y="1694344"/>
                </a:cubicBezTo>
                <a:cubicBezTo>
                  <a:pt x="2998420" y="1597463"/>
                  <a:pt x="3025086" y="1505935"/>
                  <a:pt x="3097257" y="1436233"/>
                </a:cubicBezTo>
                <a:cubicBezTo>
                  <a:pt x="3099414" y="1434123"/>
                  <a:pt x="3100243" y="1431002"/>
                  <a:pt x="3099419" y="1428100"/>
                </a:cubicBezTo>
                <a:cubicBezTo>
                  <a:pt x="3098587" y="1425202"/>
                  <a:pt x="3096202" y="1423015"/>
                  <a:pt x="3093242" y="1422437"/>
                </a:cubicBezTo>
                <a:cubicBezTo>
                  <a:pt x="3083166" y="1419779"/>
                  <a:pt x="3072435" y="1421499"/>
                  <a:pt x="3063694" y="1427174"/>
                </a:cubicBezTo>
                <a:cubicBezTo>
                  <a:pt x="3055550" y="1433484"/>
                  <a:pt x="3049868" y="1442444"/>
                  <a:pt x="3047633" y="1452501"/>
                </a:cubicBezTo>
                <a:cubicBezTo>
                  <a:pt x="3045374" y="1452861"/>
                  <a:pt x="3043265" y="1453860"/>
                  <a:pt x="3041558" y="1455384"/>
                </a:cubicBezTo>
                <a:cubicBezTo>
                  <a:pt x="3041559" y="1454353"/>
                  <a:pt x="3041558" y="1453222"/>
                  <a:pt x="3041558" y="1452191"/>
                </a:cubicBezTo>
                <a:cubicBezTo>
                  <a:pt x="3040331" y="1444132"/>
                  <a:pt x="3035724" y="1436980"/>
                  <a:pt x="3028895" y="1432527"/>
                </a:cubicBezTo>
                <a:cubicBezTo>
                  <a:pt x="3025160" y="1430033"/>
                  <a:pt x="3020108" y="1431039"/>
                  <a:pt x="3017615" y="1434775"/>
                </a:cubicBezTo>
                <a:cubicBezTo>
                  <a:pt x="3016170" y="1436938"/>
                  <a:pt x="3015847" y="1439662"/>
                  <a:pt x="3016746" y="1442102"/>
                </a:cubicBezTo>
                <a:cubicBezTo>
                  <a:pt x="3021791" y="1456001"/>
                  <a:pt x="3013657" y="1466503"/>
                  <a:pt x="3000170" y="1482461"/>
                </a:cubicBezTo>
                <a:cubicBezTo>
                  <a:pt x="2996875" y="1486373"/>
                  <a:pt x="2993477" y="1490286"/>
                  <a:pt x="2990390" y="1494404"/>
                </a:cubicBezTo>
                <a:lnTo>
                  <a:pt x="3003259" y="1454045"/>
                </a:lnTo>
                <a:cubicBezTo>
                  <a:pt x="3020349" y="1400611"/>
                  <a:pt x="3041352" y="1334512"/>
                  <a:pt x="3046912" y="1323188"/>
                </a:cubicBezTo>
                <a:cubicBezTo>
                  <a:pt x="3048742" y="1321659"/>
                  <a:pt x="3049799" y="1319396"/>
                  <a:pt x="3049795" y="1317010"/>
                </a:cubicBezTo>
                <a:cubicBezTo>
                  <a:pt x="3051545" y="1309288"/>
                  <a:pt x="3072034" y="1267386"/>
                  <a:pt x="3093654" y="1223114"/>
                </a:cubicBezTo>
                <a:cubicBezTo>
                  <a:pt x="3137926" y="1132615"/>
                  <a:pt x="3204847" y="995890"/>
                  <a:pt x="3228732" y="917231"/>
                </a:cubicBezTo>
                <a:cubicBezTo>
                  <a:pt x="3229038" y="916050"/>
                  <a:pt x="3229038" y="914810"/>
                  <a:pt x="3228732" y="913628"/>
                </a:cubicBezTo>
                <a:cubicBezTo>
                  <a:pt x="3226982" y="902817"/>
                  <a:pt x="3221629" y="899832"/>
                  <a:pt x="3217511" y="899317"/>
                </a:cubicBezTo>
                <a:cubicBezTo>
                  <a:pt x="3201346" y="897258"/>
                  <a:pt x="3184771" y="928557"/>
                  <a:pt x="3127630" y="1053752"/>
                </a:cubicBezTo>
                <a:cubicBezTo>
                  <a:pt x="3098184" y="1118408"/>
                  <a:pt x="3067709" y="1185432"/>
                  <a:pt x="3045780" y="1218481"/>
                </a:cubicBezTo>
                <a:cubicBezTo>
                  <a:pt x="3045257" y="1219268"/>
                  <a:pt x="3044875" y="1220139"/>
                  <a:pt x="3044648" y="1221055"/>
                </a:cubicBezTo>
                <a:cubicBezTo>
                  <a:pt x="3020768" y="1270099"/>
                  <a:pt x="2993416" y="1317373"/>
                  <a:pt x="2962797" y="1362518"/>
                </a:cubicBezTo>
                <a:cubicBezTo>
                  <a:pt x="3060708" y="1172048"/>
                  <a:pt x="3125674" y="890155"/>
                  <a:pt x="3138647" y="592920"/>
                </a:cubicBezTo>
                <a:cubicBezTo>
                  <a:pt x="3138767" y="588817"/>
                  <a:pt x="3135885" y="585236"/>
                  <a:pt x="3131851" y="584477"/>
                </a:cubicBezTo>
                <a:cubicBezTo>
                  <a:pt x="3127804" y="583782"/>
                  <a:pt x="3123876" y="586210"/>
                  <a:pt x="3122688" y="590139"/>
                </a:cubicBezTo>
                <a:cubicBezTo>
                  <a:pt x="3095199" y="680843"/>
                  <a:pt x="3080168" y="781638"/>
                  <a:pt x="3064312" y="888713"/>
                </a:cubicBezTo>
                <a:cubicBezTo>
                  <a:pt x="3035793" y="1080005"/>
                  <a:pt x="3006348" y="1277373"/>
                  <a:pt x="2900096" y="1408642"/>
                </a:cubicBezTo>
                <a:cubicBezTo>
                  <a:pt x="2961151" y="1147339"/>
                  <a:pt x="2980917" y="888095"/>
                  <a:pt x="3000170" y="578814"/>
                </a:cubicBezTo>
                <a:cubicBezTo>
                  <a:pt x="3000271" y="577891"/>
                  <a:pt x="3000271" y="576958"/>
                  <a:pt x="3000170" y="576035"/>
                </a:cubicBezTo>
                <a:cubicBezTo>
                  <a:pt x="2999140" y="572637"/>
                  <a:pt x="2995846" y="562238"/>
                  <a:pt x="2987198" y="563062"/>
                </a:cubicBezTo>
                <a:cubicBezTo>
                  <a:pt x="2973299" y="564401"/>
                  <a:pt x="2969180" y="582932"/>
                  <a:pt x="2948794" y="812010"/>
                </a:cubicBezTo>
                <a:cubicBezTo>
                  <a:pt x="2934587" y="972622"/>
                  <a:pt x="2907612" y="1271607"/>
                  <a:pt x="2877961" y="1278092"/>
                </a:cubicBezTo>
                <a:cubicBezTo>
                  <a:pt x="2876005" y="1278092"/>
                  <a:pt x="2858194" y="1270474"/>
                  <a:pt x="2831528" y="1118923"/>
                </a:cubicBezTo>
                <a:cubicBezTo>
                  <a:pt x="2831139" y="1116571"/>
                  <a:pt x="2829699" y="1114523"/>
                  <a:pt x="2827615" y="1113364"/>
                </a:cubicBezTo>
                <a:cubicBezTo>
                  <a:pt x="2815467" y="1106259"/>
                  <a:pt x="2818555" y="1073827"/>
                  <a:pt x="2821438" y="1042528"/>
                </a:cubicBezTo>
                <a:cubicBezTo>
                  <a:pt x="2825968" y="993419"/>
                  <a:pt x="2831116" y="937926"/>
                  <a:pt x="2789934" y="918981"/>
                </a:cubicBezTo>
                <a:cubicBezTo>
                  <a:pt x="2787662" y="917859"/>
                  <a:pt x="2784998" y="917859"/>
                  <a:pt x="2782726" y="918981"/>
                </a:cubicBezTo>
                <a:cubicBezTo>
                  <a:pt x="2773255" y="924232"/>
                  <a:pt x="2768828" y="924232"/>
                  <a:pt x="2767798" y="923511"/>
                </a:cubicBezTo>
                <a:cubicBezTo>
                  <a:pt x="2762650" y="920011"/>
                  <a:pt x="2765637" y="894581"/>
                  <a:pt x="2767798" y="879343"/>
                </a:cubicBezTo>
                <a:cubicBezTo>
                  <a:pt x="2771082" y="862157"/>
                  <a:pt x="2771360" y="844530"/>
                  <a:pt x="2768622" y="827248"/>
                </a:cubicBezTo>
                <a:cubicBezTo>
                  <a:pt x="2767634" y="823469"/>
                  <a:pt x="2764071" y="820948"/>
                  <a:pt x="2760179" y="821276"/>
                </a:cubicBezTo>
                <a:cubicBezTo>
                  <a:pt x="2737426" y="822821"/>
                  <a:pt x="2735366" y="814275"/>
                  <a:pt x="2732381" y="789256"/>
                </a:cubicBezTo>
                <a:cubicBezTo>
                  <a:pt x="2732056" y="786349"/>
                  <a:pt x="2730158" y="783855"/>
                  <a:pt x="2727439" y="782771"/>
                </a:cubicBezTo>
                <a:cubicBezTo>
                  <a:pt x="2724786" y="781545"/>
                  <a:pt x="2721666" y="781945"/>
                  <a:pt x="2719409" y="783800"/>
                </a:cubicBezTo>
                <a:cubicBezTo>
                  <a:pt x="2650531" y="836925"/>
                  <a:pt x="2640132" y="902612"/>
                  <a:pt x="2690170" y="968606"/>
                </a:cubicBezTo>
                <a:cubicBezTo>
                  <a:pt x="2691274" y="970110"/>
                  <a:pt x="2692881" y="971170"/>
                  <a:pt x="2694700" y="971592"/>
                </a:cubicBezTo>
                <a:cubicBezTo>
                  <a:pt x="2698042" y="972563"/>
                  <a:pt x="2701561" y="972773"/>
                  <a:pt x="2704995" y="972210"/>
                </a:cubicBezTo>
                <a:cubicBezTo>
                  <a:pt x="2701180" y="1010683"/>
                  <a:pt x="2691854" y="1048408"/>
                  <a:pt x="2677299" y="1084226"/>
                </a:cubicBezTo>
                <a:cubicBezTo>
                  <a:pt x="2651355" y="1054059"/>
                  <a:pt x="2654753" y="1014216"/>
                  <a:pt x="2658252" y="972107"/>
                </a:cubicBezTo>
                <a:cubicBezTo>
                  <a:pt x="2660930" y="941220"/>
                  <a:pt x="2663607" y="909303"/>
                  <a:pt x="2652899" y="882328"/>
                </a:cubicBezTo>
                <a:cubicBezTo>
                  <a:pt x="2654668" y="880889"/>
                  <a:pt x="2656166" y="879146"/>
                  <a:pt x="2657326" y="877181"/>
                </a:cubicBezTo>
                <a:cubicBezTo>
                  <a:pt x="2662577" y="867607"/>
                  <a:pt x="2658871" y="855767"/>
                  <a:pt x="2654855" y="843205"/>
                </a:cubicBezTo>
                <a:cubicBezTo>
                  <a:pt x="2653302" y="838741"/>
                  <a:pt x="2652097" y="834164"/>
                  <a:pt x="2651251" y="829513"/>
                </a:cubicBezTo>
                <a:lnTo>
                  <a:pt x="2651252" y="824261"/>
                </a:lnTo>
                <a:cubicBezTo>
                  <a:pt x="2651374" y="819922"/>
                  <a:pt x="2648065" y="816251"/>
                  <a:pt x="2643736" y="815922"/>
                </a:cubicBezTo>
                <a:lnTo>
                  <a:pt x="2638588" y="815923"/>
                </a:lnTo>
                <a:cubicBezTo>
                  <a:pt x="2616967" y="814275"/>
                  <a:pt x="2611099" y="827762"/>
                  <a:pt x="2609864" y="831983"/>
                </a:cubicBezTo>
                <a:cubicBezTo>
                  <a:pt x="2605230" y="846912"/>
                  <a:pt x="2616246" y="865960"/>
                  <a:pt x="2625616" y="876358"/>
                </a:cubicBezTo>
                <a:cubicBezTo>
                  <a:pt x="2625616" y="890155"/>
                  <a:pt x="2625616" y="902715"/>
                  <a:pt x="2625616" y="914863"/>
                </a:cubicBezTo>
                <a:cubicBezTo>
                  <a:pt x="2626848" y="932018"/>
                  <a:pt x="2626503" y="949250"/>
                  <a:pt x="2624586" y="966341"/>
                </a:cubicBezTo>
                <a:cubicBezTo>
                  <a:pt x="2615418" y="985628"/>
                  <a:pt x="2610804" y="1006763"/>
                  <a:pt x="2611099" y="1028115"/>
                </a:cubicBezTo>
                <a:cubicBezTo>
                  <a:pt x="2609967" y="1053545"/>
                  <a:pt x="2609452" y="1066414"/>
                  <a:pt x="2581962" y="1072901"/>
                </a:cubicBezTo>
                <a:cubicBezTo>
                  <a:pt x="2579733" y="1073459"/>
                  <a:pt x="2577834" y="1074911"/>
                  <a:pt x="2576712" y="1076917"/>
                </a:cubicBezTo>
                <a:cubicBezTo>
                  <a:pt x="2552517" y="1120982"/>
                  <a:pt x="2553341" y="1163297"/>
                  <a:pt x="2554164" y="1204068"/>
                </a:cubicBezTo>
                <a:cubicBezTo>
                  <a:pt x="2554987" y="1242984"/>
                  <a:pt x="2555709" y="1279843"/>
                  <a:pt x="2534705" y="1315981"/>
                </a:cubicBezTo>
                <a:cubicBezTo>
                  <a:pt x="2459753" y="1149397"/>
                  <a:pt x="2395920" y="752708"/>
                  <a:pt x="2370696" y="520747"/>
                </a:cubicBezTo>
                <a:cubicBezTo>
                  <a:pt x="2370290" y="517100"/>
                  <a:pt x="2367518" y="514160"/>
                  <a:pt x="2363900" y="513540"/>
                </a:cubicBezTo>
                <a:cubicBezTo>
                  <a:pt x="2359031" y="512694"/>
                  <a:pt x="2354058" y="514313"/>
                  <a:pt x="2350619" y="517864"/>
                </a:cubicBezTo>
                <a:cubicBezTo>
                  <a:pt x="2330029" y="538455"/>
                  <a:pt x="2345575" y="639354"/>
                  <a:pt x="2382330" y="849177"/>
                </a:cubicBezTo>
                <a:cubicBezTo>
                  <a:pt x="2402921" y="966753"/>
                  <a:pt x="2424131" y="1088036"/>
                  <a:pt x="2423512" y="1145382"/>
                </a:cubicBezTo>
                <a:cubicBezTo>
                  <a:pt x="2387890" y="1126541"/>
                  <a:pt x="2381404" y="1096169"/>
                  <a:pt x="2375535" y="1069092"/>
                </a:cubicBezTo>
                <a:cubicBezTo>
                  <a:pt x="2371726" y="1051383"/>
                  <a:pt x="2368123" y="1034601"/>
                  <a:pt x="2355973" y="1025232"/>
                </a:cubicBezTo>
                <a:lnTo>
                  <a:pt x="2319116" y="965106"/>
                </a:lnTo>
                <a:cubicBezTo>
                  <a:pt x="2284007" y="876563"/>
                  <a:pt x="2273917" y="806862"/>
                  <a:pt x="2263210" y="733043"/>
                </a:cubicBezTo>
                <a:cubicBezTo>
                  <a:pt x="2257444" y="693199"/>
                  <a:pt x="2251472" y="651913"/>
                  <a:pt x="2241280" y="605789"/>
                </a:cubicBezTo>
                <a:cubicBezTo>
                  <a:pt x="2240732" y="603089"/>
                  <a:pt x="2238822" y="600868"/>
                  <a:pt x="2236235" y="599921"/>
                </a:cubicBezTo>
                <a:cubicBezTo>
                  <a:pt x="2233656" y="598909"/>
                  <a:pt x="2230738" y="599298"/>
                  <a:pt x="2228514" y="600950"/>
                </a:cubicBezTo>
                <a:cubicBezTo>
                  <a:pt x="2199994" y="622262"/>
                  <a:pt x="2216777" y="692787"/>
                  <a:pt x="2234485" y="767430"/>
                </a:cubicBezTo>
                <a:cubicBezTo>
                  <a:pt x="2239530" y="788844"/>
                  <a:pt x="2244781" y="809642"/>
                  <a:pt x="2247766" y="827351"/>
                </a:cubicBezTo>
                <a:cubicBezTo>
                  <a:pt x="2234794" y="801406"/>
                  <a:pt x="2221822" y="768562"/>
                  <a:pt x="2208335" y="734690"/>
                </a:cubicBezTo>
                <a:cubicBezTo>
                  <a:pt x="2182595" y="669519"/>
                  <a:pt x="2155929" y="602083"/>
                  <a:pt x="2124631" y="571710"/>
                </a:cubicBezTo>
                <a:cubicBezTo>
                  <a:pt x="2121914" y="568914"/>
                  <a:pt x="2117595" y="568439"/>
                  <a:pt x="2114335" y="570577"/>
                </a:cubicBezTo>
                <a:cubicBezTo>
                  <a:pt x="2111181" y="572595"/>
                  <a:pt x="2109786" y="576488"/>
                  <a:pt x="2110938" y="580049"/>
                </a:cubicBezTo>
                <a:cubicBezTo>
                  <a:pt x="2196185" y="838161"/>
                  <a:pt x="2318807" y="1087829"/>
                  <a:pt x="2437412" y="1329365"/>
                </a:cubicBezTo>
                <a:cubicBezTo>
                  <a:pt x="2472623" y="1401434"/>
                  <a:pt x="2508863" y="1474842"/>
                  <a:pt x="2543046" y="1546911"/>
                </a:cubicBezTo>
                <a:cubicBezTo>
                  <a:pt x="2487964" y="1496566"/>
                  <a:pt x="2421660" y="1382181"/>
                  <a:pt x="2371417" y="1295698"/>
                </a:cubicBezTo>
                <a:cubicBezTo>
                  <a:pt x="2311187" y="1191816"/>
                  <a:pt x="2295538" y="1167930"/>
                  <a:pt x="2280198" y="1172151"/>
                </a:cubicBezTo>
                <a:cubicBezTo>
                  <a:pt x="2270520" y="1174519"/>
                  <a:pt x="2269902" y="1186667"/>
                  <a:pt x="2269903" y="1190683"/>
                </a:cubicBezTo>
                <a:cubicBezTo>
                  <a:pt x="2269915" y="1191843"/>
                  <a:pt x="2270125" y="1192990"/>
                  <a:pt x="2270520" y="1194080"/>
                </a:cubicBezTo>
                <a:cubicBezTo>
                  <a:pt x="2294920" y="1249636"/>
                  <a:pt x="2322879" y="1303561"/>
                  <a:pt x="2354223" y="1355515"/>
                </a:cubicBezTo>
                <a:cubicBezTo>
                  <a:pt x="2369254" y="1381872"/>
                  <a:pt x="2383565" y="1406994"/>
                  <a:pt x="2396641" y="1431498"/>
                </a:cubicBezTo>
                <a:cubicBezTo>
                  <a:pt x="2330235" y="1390315"/>
                  <a:pt x="2276594" y="1308671"/>
                  <a:pt x="2224498" y="1229806"/>
                </a:cubicBezTo>
                <a:cubicBezTo>
                  <a:pt x="2201082" y="1192781"/>
                  <a:pt x="2175790" y="1156974"/>
                  <a:pt x="2148723" y="1122527"/>
                </a:cubicBezTo>
                <a:cubicBezTo>
                  <a:pt x="2147149" y="1120453"/>
                  <a:pt x="2144625" y="1119327"/>
                  <a:pt x="2142031" y="1119541"/>
                </a:cubicBezTo>
                <a:cubicBezTo>
                  <a:pt x="2139493" y="1119620"/>
                  <a:pt x="2137152" y="1120924"/>
                  <a:pt x="2135751" y="1123041"/>
                </a:cubicBezTo>
                <a:cubicBezTo>
                  <a:pt x="2124014" y="1140028"/>
                  <a:pt x="2185273" y="1245971"/>
                  <a:pt x="2214512" y="1294153"/>
                </a:cubicBezTo>
                <a:cubicBezTo>
                  <a:pt x="2193096" y="1277475"/>
                  <a:pt x="2154694" y="1239175"/>
                  <a:pt x="2093436" y="1162164"/>
                </a:cubicBezTo>
                <a:cubicBezTo>
                  <a:pt x="2028264" y="1079799"/>
                  <a:pt x="1975757" y="1002067"/>
                  <a:pt x="1972256" y="987139"/>
                </a:cubicBezTo>
                <a:cubicBezTo>
                  <a:pt x="1971533" y="983788"/>
                  <a:pt x="1968762" y="981265"/>
                  <a:pt x="1965359" y="980859"/>
                </a:cubicBezTo>
                <a:cubicBezTo>
                  <a:pt x="1962006" y="980444"/>
                  <a:pt x="1958742" y="982117"/>
                  <a:pt x="1957122" y="985080"/>
                </a:cubicBezTo>
                <a:cubicBezTo>
                  <a:pt x="1925204" y="1045103"/>
                  <a:pt x="2029191" y="1153207"/>
                  <a:pt x="2129985" y="1257707"/>
                </a:cubicBezTo>
                <a:cubicBezTo>
                  <a:pt x="2197524" y="1327820"/>
                  <a:pt x="2267328" y="1400302"/>
                  <a:pt x="2261254" y="1428100"/>
                </a:cubicBezTo>
                <a:cubicBezTo>
                  <a:pt x="2260562" y="1431504"/>
                  <a:pt x="2258200" y="1434331"/>
                  <a:pt x="2254974" y="1435616"/>
                </a:cubicBezTo>
                <a:cubicBezTo>
                  <a:pt x="2205966" y="1414098"/>
                  <a:pt x="2109188" y="1325247"/>
                  <a:pt x="2023528" y="1246588"/>
                </a:cubicBezTo>
                <a:cubicBezTo>
                  <a:pt x="1958665" y="1186977"/>
                  <a:pt x="1897303" y="1130660"/>
                  <a:pt x="1858799" y="1105126"/>
                </a:cubicBezTo>
                <a:cubicBezTo>
                  <a:pt x="1855646" y="1102892"/>
                  <a:pt x="1851365" y="1103149"/>
                  <a:pt x="1848502" y="1105744"/>
                </a:cubicBezTo>
                <a:cubicBezTo>
                  <a:pt x="1845674" y="1108113"/>
                  <a:pt x="1844825" y="1112106"/>
                  <a:pt x="1846444" y="1115421"/>
                </a:cubicBezTo>
                <a:cubicBezTo>
                  <a:pt x="1874448" y="1175033"/>
                  <a:pt x="1966387" y="1245867"/>
                  <a:pt x="2055239" y="1314334"/>
                </a:cubicBezTo>
                <a:cubicBezTo>
                  <a:pt x="2127308" y="1369621"/>
                  <a:pt x="2194641" y="1421716"/>
                  <a:pt x="2219350" y="1461046"/>
                </a:cubicBezTo>
                <a:cubicBezTo>
                  <a:pt x="2229646" y="1477828"/>
                  <a:pt x="2218526" y="1535175"/>
                  <a:pt x="2204216" y="1607861"/>
                </a:cubicBezTo>
                <a:cubicBezTo>
                  <a:pt x="2201848" y="1620011"/>
                  <a:pt x="2199275" y="1632777"/>
                  <a:pt x="2196700" y="1646161"/>
                </a:cubicBezTo>
                <a:cubicBezTo>
                  <a:pt x="2193817" y="1651514"/>
                  <a:pt x="2194023" y="1662737"/>
                  <a:pt x="2195671" y="1694653"/>
                </a:cubicBezTo>
                <a:cubicBezTo>
                  <a:pt x="2196906" y="1718951"/>
                  <a:pt x="2199377" y="1768370"/>
                  <a:pt x="2193405" y="1778769"/>
                </a:cubicBezTo>
                <a:cubicBezTo>
                  <a:pt x="2152223" y="1790094"/>
                  <a:pt x="2013130" y="1738204"/>
                  <a:pt x="1978330" y="1739440"/>
                </a:cubicBezTo>
                <a:cubicBezTo>
                  <a:pt x="1943325" y="1733880"/>
                  <a:pt x="1942501" y="1642866"/>
                  <a:pt x="1942398" y="1613112"/>
                </a:cubicBezTo>
                <a:cubicBezTo>
                  <a:pt x="1942431" y="1610169"/>
                  <a:pt x="1940851" y="1607443"/>
                  <a:pt x="1938281" y="1606008"/>
                </a:cubicBezTo>
                <a:cubicBezTo>
                  <a:pt x="1935776" y="1604511"/>
                  <a:pt x="1932651" y="1604512"/>
                  <a:pt x="1930147" y="1606008"/>
                </a:cubicBezTo>
                <a:cubicBezTo>
                  <a:pt x="1901628" y="1622790"/>
                  <a:pt x="1901525" y="1652132"/>
                  <a:pt x="1906982" y="1678078"/>
                </a:cubicBezTo>
                <a:cubicBezTo>
                  <a:pt x="1874144" y="1656012"/>
                  <a:pt x="1838872" y="1637806"/>
                  <a:pt x="1801864" y="1623820"/>
                </a:cubicBezTo>
                <a:lnTo>
                  <a:pt x="1792289" y="1629071"/>
                </a:lnTo>
                <a:cubicBezTo>
                  <a:pt x="1797436" y="1647603"/>
                  <a:pt x="1877742" y="1685285"/>
                  <a:pt x="1915836" y="1702375"/>
                </a:cubicBezTo>
                <a:cubicBezTo>
                  <a:pt x="1915164" y="1704168"/>
                  <a:pt x="1915164" y="1706143"/>
                  <a:pt x="1915836" y="1707935"/>
                </a:cubicBezTo>
                <a:lnTo>
                  <a:pt x="1841296" y="1679519"/>
                </a:lnTo>
                <a:cubicBezTo>
                  <a:pt x="1845825" y="1693521"/>
                  <a:pt x="1876712" y="1700831"/>
                  <a:pt x="1878669" y="1712259"/>
                </a:cubicBezTo>
                <a:cubicBezTo>
                  <a:pt x="1817410" y="1699493"/>
                  <a:pt x="1837487" y="1701963"/>
                  <a:pt x="1832647" y="1696403"/>
                </a:cubicBezTo>
                <a:cubicBezTo>
                  <a:pt x="1830176" y="1665517"/>
                  <a:pt x="1798466" y="1698978"/>
                  <a:pt x="1796716" y="1697845"/>
                </a:cubicBezTo>
                <a:cubicBezTo>
                  <a:pt x="1773858" y="1682504"/>
                  <a:pt x="1748841" y="1692904"/>
                  <a:pt x="1739267" y="1690741"/>
                </a:cubicBezTo>
                <a:cubicBezTo>
                  <a:pt x="1732368" y="1689093"/>
                  <a:pt x="1723102" y="1707626"/>
                  <a:pt x="1681919" y="1690740"/>
                </a:cubicBezTo>
                <a:cubicBezTo>
                  <a:pt x="1638575" y="1681887"/>
                  <a:pt x="1671623" y="1661296"/>
                  <a:pt x="1666786" y="1654604"/>
                </a:cubicBezTo>
                <a:lnTo>
                  <a:pt x="1665858" y="1653368"/>
                </a:lnTo>
                <a:cubicBezTo>
                  <a:pt x="1675238" y="1644133"/>
                  <a:pt x="1679638" y="1630971"/>
                  <a:pt x="1677698" y="1617952"/>
                </a:cubicBezTo>
                <a:cubicBezTo>
                  <a:pt x="1674404" y="1601272"/>
                  <a:pt x="1658446" y="1586446"/>
                  <a:pt x="1633942" y="1576769"/>
                </a:cubicBezTo>
                <a:cubicBezTo>
                  <a:pt x="1632575" y="1575637"/>
                  <a:pt x="1631270" y="1574434"/>
                  <a:pt x="1630029" y="1573165"/>
                </a:cubicBezTo>
                <a:cubicBezTo>
                  <a:pt x="1638974" y="1574993"/>
                  <a:pt x="1647495" y="1578485"/>
                  <a:pt x="1655151" y="1583461"/>
                </a:cubicBezTo>
                <a:cubicBezTo>
                  <a:pt x="1671496" y="1592815"/>
                  <a:pt x="1682820" y="1608970"/>
                  <a:pt x="1686037" y="1627526"/>
                </a:cubicBezTo>
                <a:cubicBezTo>
                  <a:pt x="1686259" y="1630101"/>
                  <a:pt x="1687771" y="1632388"/>
                  <a:pt x="1690053" y="1633601"/>
                </a:cubicBezTo>
                <a:cubicBezTo>
                  <a:pt x="1692344" y="1634791"/>
                  <a:pt x="1695072" y="1634791"/>
                  <a:pt x="1697363" y="1633601"/>
                </a:cubicBezTo>
                <a:cubicBezTo>
                  <a:pt x="1705115" y="1630948"/>
                  <a:pt x="1713646" y="1631892"/>
                  <a:pt x="1720631" y="1636174"/>
                </a:cubicBezTo>
                <a:cubicBezTo>
                  <a:pt x="1735654" y="1643972"/>
                  <a:pt x="1746820" y="1657594"/>
                  <a:pt x="1751518" y="1673856"/>
                </a:cubicBezTo>
                <a:cubicBezTo>
                  <a:pt x="1752302" y="1678001"/>
                  <a:pt x="1756193" y="1680806"/>
                  <a:pt x="1760372" y="1680239"/>
                </a:cubicBezTo>
                <a:cubicBezTo>
                  <a:pt x="1764483" y="1679816"/>
                  <a:pt x="1767600" y="1676341"/>
                  <a:pt x="1767579" y="1672209"/>
                </a:cubicBezTo>
                <a:cubicBezTo>
                  <a:pt x="1767579" y="1255030"/>
                  <a:pt x="1788170" y="616187"/>
                  <a:pt x="1828528" y="254193"/>
                </a:cubicBezTo>
                <a:cubicBezTo>
                  <a:pt x="1828878" y="252878"/>
                  <a:pt x="1828878" y="251494"/>
                  <a:pt x="1828529" y="250178"/>
                </a:cubicBezTo>
                <a:cubicBezTo>
                  <a:pt x="1826984" y="245880"/>
                  <a:pt x="1822792" y="243114"/>
                  <a:pt x="1818234" y="243383"/>
                </a:cubicBezTo>
                <a:cubicBezTo>
                  <a:pt x="1802481" y="245340"/>
                  <a:pt x="1790745" y="302583"/>
                  <a:pt x="1720116" y="823644"/>
                </a:cubicBezTo>
                <a:cubicBezTo>
                  <a:pt x="1699525" y="975917"/>
                  <a:pt x="1679655" y="1121496"/>
                  <a:pt x="1666682" y="1199434"/>
                </a:cubicBezTo>
                <a:cubicBezTo>
                  <a:pt x="1649077" y="1040985"/>
                  <a:pt x="1671006" y="847324"/>
                  <a:pt x="1692318" y="659532"/>
                </a:cubicBezTo>
                <a:cubicBezTo>
                  <a:pt x="1717440" y="438382"/>
                  <a:pt x="1743281" y="209819"/>
                  <a:pt x="1705085" y="36647"/>
                </a:cubicBezTo>
                <a:cubicBezTo>
                  <a:pt x="1704057" y="32274"/>
                  <a:pt x="1699679" y="29562"/>
                  <a:pt x="1695307" y="30589"/>
                </a:cubicBezTo>
                <a:cubicBezTo>
                  <a:pt x="1691176" y="31560"/>
                  <a:pt x="1688486" y="35541"/>
                  <a:pt x="1689127" y="39735"/>
                </a:cubicBezTo>
                <a:cubicBezTo>
                  <a:pt x="1699422" y="100480"/>
                  <a:pt x="1677904" y="285183"/>
                  <a:pt x="1657519" y="463915"/>
                </a:cubicBezTo>
                <a:cubicBezTo>
                  <a:pt x="1641046" y="607230"/>
                  <a:pt x="1625499" y="742720"/>
                  <a:pt x="1626632" y="811496"/>
                </a:cubicBezTo>
                <a:cubicBezTo>
                  <a:pt x="1626734" y="814939"/>
                  <a:pt x="1628942" y="817967"/>
                  <a:pt x="1632192" y="819114"/>
                </a:cubicBezTo>
                <a:cubicBezTo>
                  <a:pt x="1633276" y="819365"/>
                  <a:pt x="1634403" y="819365"/>
                  <a:pt x="1635486" y="819114"/>
                </a:cubicBezTo>
                <a:cubicBezTo>
                  <a:pt x="1633736" y="828277"/>
                  <a:pt x="1631883" y="836925"/>
                  <a:pt x="1630133" y="844957"/>
                </a:cubicBezTo>
                <a:cubicBezTo>
                  <a:pt x="1605217" y="731705"/>
                  <a:pt x="1614175" y="598788"/>
                  <a:pt x="1622823" y="469475"/>
                </a:cubicBezTo>
                <a:cubicBezTo>
                  <a:pt x="1632295" y="326365"/>
                  <a:pt x="1642178" y="178418"/>
                  <a:pt x="1607071" y="55179"/>
                </a:cubicBezTo>
                <a:cubicBezTo>
                  <a:pt x="1605932" y="51475"/>
                  <a:pt x="1602392" y="49044"/>
                  <a:pt x="1598525" y="49311"/>
                </a:cubicBezTo>
                <a:cubicBezTo>
                  <a:pt x="1594614" y="49640"/>
                  <a:pt x="1591496" y="52715"/>
                  <a:pt x="1591113" y="56620"/>
                </a:cubicBezTo>
                <a:cubicBezTo>
                  <a:pt x="1582052" y="143515"/>
                  <a:pt x="1581640" y="238853"/>
                  <a:pt x="1581331" y="331102"/>
                </a:cubicBezTo>
                <a:cubicBezTo>
                  <a:pt x="1581332" y="388139"/>
                  <a:pt x="1581332" y="446515"/>
                  <a:pt x="1578552" y="503142"/>
                </a:cubicBezTo>
                <a:cubicBezTo>
                  <a:pt x="1574742" y="431072"/>
                  <a:pt x="1574640" y="342118"/>
                  <a:pt x="1574433" y="255120"/>
                </a:cubicBezTo>
                <a:cubicBezTo>
                  <a:pt x="1574433" y="160606"/>
                  <a:pt x="1574433" y="71241"/>
                  <a:pt x="1569388" y="7305"/>
                </a:cubicBezTo>
                <a:cubicBezTo>
                  <a:pt x="1568930" y="2837"/>
                  <a:pt x="1564936" y="-415"/>
                  <a:pt x="1560468" y="42"/>
                </a:cubicBezTo>
                <a:cubicBezTo>
                  <a:pt x="1557096" y="388"/>
                  <a:pt x="1554290" y="2790"/>
                  <a:pt x="1553430" y="6070"/>
                </a:cubicBezTo>
                <a:cubicBezTo>
                  <a:pt x="1512866" y="178727"/>
                  <a:pt x="1498143" y="395552"/>
                  <a:pt x="1510806" y="604554"/>
                </a:cubicBezTo>
                <a:cubicBezTo>
                  <a:pt x="1503216" y="493967"/>
                  <a:pt x="1488914" y="383945"/>
                  <a:pt x="1467977" y="275094"/>
                </a:cubicBezTo>
                <a:cubicBezTo>
                  <a:pt x="1467202" y="271067"/>
                  <a:pt x="1463519" y="268271"/>
                  <a:pt x="1459431" y="268607"/>
                </a:cubicBezTo>
                <a:cubicBezTo>
                  <a:pt x="1455356" y="268958"/>
                  <a:pt x="1452155" y="272247"/>
                  <a:pt x="1451916" y="276329"/>
                </a:cubicBezTo>
                <a:cubicBezTo>
                  <a:pt x="1435237" y="573357"/>
                  <a:pt x="1451916" y="685066"/>
                  <a:pt x="1471272" y="814379"/>
                </a:cubicBezTo>
                <a:cubicBezTo>
                  <a:pt x="1475286" y="841250"/>
                  <a:pt x="1479404" y="868636"/>
                  <a:pt x="1483420" y="898699"/>
                </a:cubicBezTo>
                <a:cubicBezTo>
                  <a:pt x="1481152" y="896509"/>
                  <a:pt x="1477822" y="895827"/>
                  <a:pt x="1474875" y="896949"/>
                </a:cubicBezTo>
                <a:cubicBezTo>
                  <a:pt x="1471580" y="898160"/>
                  <a:pt x="1469453" y="901371"/>
                  <a:pt x="1469624" y="904876"/>
                </a:cubicBezTo>
                <a:lnTo>
                  <a:pt x="1475801" y="1056016"/>
                </a:lnTo>
                <a:cubicBezTo>
                  <a:pt x="1475802" y="1058693"/>
                  <a:pt x="1506689" y="1305376"/>
                  <a:pt x="1534486" y="1466709"/>
                </a:cubicBezTo>
                <a:cubicBezTo>
                  <a:pt x="1472713" y="1381357"/>
                  <a:pt x="1420617" y="1307127"/>
                  <a:pt x="1375110" y="1231556"/>
                </a:cubicBezTo>
                <a:cubicBezTo>
                  <a:pt x="1236222" y="827660"/>
                  <a:pt x="1107424" y="530425"/>
                  <a:pt x="1069124" y="524762"/>
                </a:cubicBezTo>
                <a:cubicBezTo>
                  <a:pt x="1064778" y="523997"/>
                  <a:pt x="1060386" y="525851"/>
                  <a:pt x="1057902" y="529499"/>
                </a:cubicBezTo>
                <a:cubicBezTo>
                  <a:pt x="1038341" y="556473"/>
                  <a:pt x="1117205" y="786271"/>
                  <a:pt x="1263815" y="1103376"/>
                </a:cubicBezTo>
                <a:cubicBezTo>
                  <a:pt x="1118647" y="850515"/>
                  <a:pt x="993966" y="628439"/>
                  <a:pt x="925398" y="342015"/>
                </a:cubicBezTo>
                <a:cubicBezTo>
                  <a:pt x="924455" y="338123"/>
                  <a:pt x="920849" y="335472"/>
                  <a:pt x="916853" y="335735"/>
                </a:cubicBezTo>
                <a:cubicBezTo>
                  <a:pt x="907625" y="336303"/>
                  <a:pt x="899447" y="341873"/>
                  <a:pt x="895541" y="350251"/>
                </a:cubicBezTo>
                <a:cubicBezTo>
                  <a:pt x="867948" y="405539"/>
                  <a:pt x="971007" y="639147"/>
                  <a:pt x="1062329" y="825498"/>
                </a:cubicBezTo>
                <a:cubicBezTo>
                  <a:pt x="1155607" y="1015966"/>
                  <a:pt x="1279155" y="1241955"/>
                  <a:pt x="1373669" y="1396183"/>
                </a:cubicBezTo>
                <a:cubicBezTo>
                  <a:pt x="1094555" y="1151354"/>
                  <a:pt x="790216" y="774328"/>
                  <a:pt x="511925" y="327807"/>
                </a:cubicBezTo>
                <a:cubicBezTo>
                  <a:pt x="509576" y="323980"/>
                  <a:pt x="504567" y="322782"/>
                  <a:pt x="500738" y="325133"/>
                </a:cubicBezTo>
                <a:cubicBezTo>
                  <a:pt x="497597" y="327063"/>
                  <a:pt x="496146" y="330864"/>
                  <a:pt x="497204" y="334396"/>
                </a:cubicBezTo>
                <a:cubicBezTo>
                  <a:pt x="590790" y="651502"/>
                  <a:pt x="862492" y="933087"/>
                  <a:pt x="1125236" y="1205406"/>
                </a:cubicBezTo>
                <a:cubicBezTo>
                  <a:pt x="1173934" y="1255854"/>
                  <a:pt x="1220676" y="1304244"/>
                  <a:pt x="1265462" y="1352118"/>
                </a:cubicBezTo>
                <a:cubicBezTo>
                  <a:pt x="875876" y="1078152"/>
                  <a:pt x="581319" y="654487"/>
                  <a:pt x="296026" y="244207"/>
                </a:cubicBezTo>
                <a:lnTo>
                  <a:pt x="243622" y="168740"/>
                </a:lnTo>
                <a:cubicBezTo>
                  <a:pt x="241327" y="165413"/>
                  <a:pt x="236918" y="164311"/>
                  <a:pt x="233327" y="166165"/>
                </a:cubicBezTo>
                <a:close/>
              </a:path>
            </a:pathLst>
          </a:custGeom>
          <a:solidFill>
            <a:schemeClr val="accent1">
              <a:lumMod val="75000"/>
              <a:alpha val="82000"/>
            </a:schemeClr>
          </a:solidFill>
          <a:ln w="9525" cap="flat">
            <a:noFill/>
            <a:prstDash val="solid"/>
            <a:miter/>
          </a:ln>
        </p:spPr>
        <p:txBody>
          <a:bodyPr wrap="square" rtlCol="0" anchor="ctr">
            <a:noAutofit/>
          </a:bodyPr>
          <a:lstStyle/>
          <a:p>
            <a:pPr rtl="0"/>
            <a:endParaRPr lang="fr-CA" noProof="0" dirty="0"/>
          </a:p>
        </p:txBody>
      </p:sp>
      <p:sp>
        <p:nvSpPr>
          <p:cNvPr id="20" name="Espace réservé de la date 3">
            <a:extLst>
              <a:ext uri="{FF2B5EF4-FFF2-40B4-BE49-F238E27FC236}">
                <a16:creationId xmlns:a16="http://schemas.microsoft.com/office/drawing/2014/main" id="{9764E3EF-900F-4400-84C4-63FBEBB8794A}"/>
              </a:ext>
            </a:extLst>
          </p:cNvPr>
          <p:cNvSpPr>
            <a:spLocks noGrp="1"/>
          </p:cNvSpPr>
          <p:nvPr>
            <p:ph type="dt" sz="half" idx="2"/>
          </p:nvPr>
        </p:nvSpPr>
        <p:spPr>
          <a:xfrm>
            <a:off x="258792" y="6356350"/>
            <a:ext cx="3322608" cy="365125"/>
          </a:xfrm>
          <a:prstGeom prst="rect">
            <a:avLst/>
          </a:prstGeom>
        </p:spPr>
        <p:txBody>
          <a:bodyPr vert="horz" lIns="91440" tIns="45720" rIns="91440" bIns="45720" rtlCol="0" anchor="ctr"/>
          <a:lstStyle>
            <a:lvl1pPr algn="l">
              <a:defRPr sz="900" b="1" spc="100" baseline="0">
                <a:solidFill>
                  <a:schemeClr val="tx2">
                    <a:alpha val="75000"/>
                  </a:schemeClr>
                </a:solidFill>
              </a:defRPr>
            </a:lvl1pPr>
          </a:lstStyle>
          <a:p>
            <a:pPr rtl="0"/>
            <a:r>
              <a:rPr lang="fr-FR" noProof="0"/>
              <a:t>15/09/2026</a:t>
            </a:r>
            <a:endParaRPr lang="fr-CA" noProof="0" dirty="0"/>
          </a:p>
        </p:txBody>
      </p:sp>
      <p:sp>
        <p:nvSpPr>
          <p:cNvPr id="21" name="Espace réservé du pied de page 4">
            <a:extLst>
              <a:ext uri="{FF2B5EF4-FFF2-40B4-BE49-F238E27FC236}">
                <a16:creationId xmlns:a16="http://schemas.microsoft.com/office/drawing/2014/main" id="{3E1CB21E-42E2-4942-BCAD-66952AABB826}"/>
              </a:ext>
            </a:extLst>
          </p:cNvPr>
          <p:cNvSpPr>
            <a:spLocks noGrp="1"/>
          </p:cNvSpPr>
          <p:nvPr>
            <p:ph type="ftr" sz="quarter" idx="3"/>
          </p:nvPr>
        </p:nvSpPr>
        <p:spPr>
          <a:xfrm>
            <a:off x="3581399" y="6356350"/>
            <a:ext cx="5029203" cy="365125"/>
          </a:xfrm>
          <a:prstGeom prst="rect">
            <a:avLst/>
          </a:prstGeom>
        </p:spPr>
        <p:txBody>
          <a:bodyPr vert="horz" lIns="91440" tIns="45720" rIns="91440" bIns="45720" rtlCol="0" anchor="ctr"/>
          <a:lstStyle>
            <a:lvl1pPr algn="ctr">
              <a:defRPr sz="900" b="1" cap="all" spc="400" baseline="0">
                <a:solidFill>
                  <a:schemeClr val="tx2">
                    <a:alpha val="75000"/>
                  </a:schemeClr>
                </a:solidFill>
              </a:defRPr>
            </a:lvl1pPr>
          </a:lstStyle>
          <a:p>
            <a:pPr rtl="0"/>
            <a:r>
              <a:rPr lang="en-US" noProof="0"/>
              <a:t>Innu youth affected by addiction in Matimekush-Lac John</a:t>
            </a:r>
            <a:endParaRPr lang="fr-CA" noProof="0" dirty="0"/>
          </a:p>
        </p:txBody>
      </p:sp>
      <p:sp>
        <p:nvSpPr>
          <p:cNvPr id="22" name="Espace réservé pour la diapositive 5">
            <a:extLst>
              <a:ext uri="{FF2B5EF4-FFF2-40B4-BE49-F238E27FC236}">
                <a16:creationId xmlns:a16="http://schemas.microsoft.com/office/drawing/2014/main" id="{ABDF6841-1F86-481B-A857-4E5AC2672605}"/>
              </a:ext>
            </a:extLst>
          </p:cNvPr>
          <p:cNvSpPr>
            <a:spLocks noGrp="1"/>
          </p:cNvSpPr>
          <p:nvPr>
            <p:ph type="sldNum" sz="quarter" idx="4"/>
          </p:nvPr>
        </p:nvSpPr>
        <p:spPr>
          <a:xfrm>
            <a:off x="10518474" y="6356350"/>
            <a:ext cx="1414733" cy="365125"/>
          </a:xfrm>
          <a:prstGeom prst="rect">
            <a:avLst/>
          </a:prstGeom>
        </p:spPr>
        <p:txBody>
          <a:bodyPr vert="horz" lIns="91440" tIns="45720" rIns="91440" bIns="45720" rtlCol="0" anchor="ctr"/>
          <a:lstStyle>
            <a:lvl1pPr algn="r">
              <a:defRPr sz="900" b="1">
                <a:solidFill>
                  <a:schemeClr val="tx2">
                    <a:alpha val="75000"/>
                  </a:schemeClr>
                </a:solidFill>
              </a:defRPr>
            </a:lvl1pPr>
          </a:lstStyle>
          <a:p>
            <a:pPr rtl="0"/>
            <a:fld id="{AE208ADF-3ADD-483D-A721-14E3EEE2C135}" type="slidenum">
              <a:rPr lang="fr-CA" noProof="0" smtClean="0"/>
              <a:pPr rtl="0"/>
              <a:t>‹N°›</a:t>
            </a:fld>
            <a:endParaRPr lang="fr-CA" noProof="0" dirty="0"/>
          </a:p>
        </p:txBody>
      </p:sp>
    </p:spTree>
    <p:extLst>
      <p:ext uri="{BB962C8B-B14F-4D97-AF65-F5344CB8AC3E}">
        <p14:creationId xmlns:p14="http://schemas.microsoft.com/office/powerpoint/2010/main" val="328115756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Fermeture">
    <p:spTree>
      <p:nvGrpSpPr>
        <p:cNvPr id="1" name=""/>
        <p:cNvGrpSpPr/>
        <p:nvPr/>
      </p:nvGrpSpPr>
      <p:grpSpPr>
        <a:xfrm>
          <a:off x="0" y="0"/>
          <a:ext cx="0" cy="0"/>
          <a:chOff x="0" y="0"/>
          <a:chExt cx="0" cy="0"/>
        </a:xfrm>
      </p:grpSpPr>
      <p:sp useBgFill="1">
        <p:nvSpPr>
          <p:cNvPr id="5" name="Rectangle 4">
            <a:extLst>
              <a:ext uri="{FF2B5EF4-FFF2-40B4-BE49-F238E27FC236}">
                <a16:creationId xmlns:a16="http://schemas.microsoft.com/office/drawing/2014/main" id="{2FD219BD-0F2E-4CDF-AEB4-C1D73E0F1DCA}"/>
              </a:ext>
              <a:ext uri="{C183D7F6-B498-43B3-948B-1728B52AA6E4}">
                <adec:decorative xmlns:adec="http://schemas.microsoft.com/office/drawing/2017/decorative" val="1"/>
              </a:ext>
            </a:extLst>
          </p:cNvPr>
          <p:cNvSpPr/>
          <p:nvPr userDrawn="1"/>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CA" noProof="0" dirty="0"/>
          </a:p>
        </p:txBody>
      </p:sp>
      <p:sp>
        <p:nvSpPr>
          <p:cNvPr id="6" name="Titre 15">
            <a:extLst>
              <a:ext uri="{FF2B5EF4-FFF2-40B4-BE49-F238E27FC236}">
                <a16:creationId xmlns:a16="http://schemas.microsoft.com/office/drawing/2014/main" id="{1A909C9B-71E1-4575-BD94-8C51142F0AB6}"/>
              </a:ext>
            </a:extLst>
          </p:cNvPr>
          <p:cNvSpPr>
            <a:spLocks noGrp="1"/>
          </p:cNvSpPr>
          <p:nvPr>
            <p:ph type="title"/>
          </p:nvPr>
        </p:nvSpPr>
        <p:spPr>
          <a:xfrm>
            <a:off x="485775" y="647700"/>
            <a:ext cx="3680395" cy="1403343"/>
          </a:xfrm>
        </p:spPr>
        <p:txBody>
          <a:bodyPr rtlCol="0" anchor="ctr">
            <a:normAutofit/>
          </a:bodyPr>
          <a:lstStyle>
            <a:lvl1pPr algn="ctr">
              <a:defRPr/>
            </a:lvl1pPr>
          </a:lstStyle>
          <a:p>
            <a:pPr algn="ctr" rtl="0"/>
            <a:r>
              <a:rPr lang="fr-FR" noProof="0"/>
              <a:t>Modifiez le style du titre</a:t>
            </a:r>
            <a:endParaRPr lang="fr-CA" noProof="0" dirty="0"/>
          </a:p>
        </p:txBody>
      </p:sp>
      <p:sp>
        <p:nvSpPr>
          <p:cNvPr id="8" name="Espace réservé du contenu 16">
            <a:extLst>
              <a:ext uri="{FF2B5EF4-FFF2-40B4-BE49-F238E27FC236}">
                <a16:creationId xmlns:a16="http://schemas.microsoft.com/office/drawing/2014/main" id="{3B6580BC-B32B-4393-8B19-2B3F6B90F37D}"/>
              </a:ext>
            </a:extLst>
          </p:cNvPr>
          <p:cNvSpPr>
            <a:spLocks noGrp="1"/>
          </p:cNvSpPr>
          <p:nvPr>
            <p:ph idx="1"/>
          </p:nvPr>
        </p:nvSpPr>
        <p:spPr>
          <a:xfrm>
            <a:off x="647701" y="2683104"/>
            <a:ext cx="3364358" cy="3673245"/>
          </a:xfrm>
        </p:spPr>
        <p:txBody>
          <a:bodyPr rtlCol="0">
            <a:normAutofit/>
          </a:bodyPr>
          <a:lstStyle>
            <a:lvl1pPr marL="0" indent="0" algn="ctr">
              <a:buNone/>
              <a:defRPr/>
            </a:lvl1pPr>
          </a:lstStyle>
          <a:p>
            <a:pPr lvl="0" rtl="0"/>
            <a:r>
              <a:rPr lang="fr-FR" noProof="0"/>
              <a:t>Cliquez pour modifier les styles du texte du masque</a:t>
            </a:r>
          </a:p>
        </p:txBody>
      </p:sp>
      <p:sp>
        <p:nvSpPr>
          <p:cNvPr id="2" name="Espace réservé de la date 1">
            <a:extLst>
              <a:ext uri="{FF2B5EF4-FFF2-40B4-BE49-F238E27FC236}">
                <a16:creationId xmlns:a16="http://schemas.microsoft.com/office/drawing/2014/main" id="{5E316BEC-AB1A-4058-9324-07F332198D4C}"/>
              </a:ext>
            </a:extLst>
          </p:cNvPr>
          <p:cNvSpPr>
            <a:spLocks noGrp="1"/>
          </p:cNvSpPr>
          <p:nvPr>
            <p:ph type="dt" sz="half" idx="10"/>
          </p:nvPr>
        </p:nvSpPr>
        <p:spPr/>
        <p:txBody>
          <a:bodyPr rtlCol="0"/>
          <a:lstStyle/>
          <a:p>
            <a:pPr rtl="0"/>
            <a:r>
              <a:rPr lang="fr-FR" noProof="0"/>
              <a:t>15/09/2026</a:t>
            </a:r>
            <a:endParaRPr lang="fr-CA" noProof="0" dirty="0"/>
          </a:p>
        </p:txBody>
      </p:sp>
      <p:sp>
        <p:nvSpPr>
          <p:cNvPr id="11" name="Espace réservé pour l’image 10">
            <a:extLst>
              <a:ext uri="{FF2B5EF4-FFF2-40B4-BE49-F238E27FC236}">
                <a16:creationId xmlns:a16="http://schemas.microsoft.com/office/drawing/2014/main" id="{CB07FB4E-AACE-4322-82D4-4DA4A8161644}"/>
              </a:ext>
            </a:extLst>
          </p:cNvPr>
          <p:cNvSpPr>
            <a:spLocks noGrp="1"/>
          </p:cNvSpPr>
          <p:nvPr>
            <p:ph type="pic" sz="quarter" idx="13"/>
          </p:nvPr>
        </p:nvSpPr>
        <p:spPr>
          <a:xfrm>
            <a:off x="4575048" y="0"/>
            <a:ext cx="7616952" cy="6858000"/>
          </a:xfrm>
          <a:solidFill>
            <a:schemeClr val="bg2">
              <a:lumMod val="50000"/>
              <a:lumOff val="50000"/>
            </a:schemeClr>
          </a:solidFill>
        </p:spPr>
        <p:txBody>
          <a:bodyPr rtlCol="0"/>
          <a:lstStyle/>
          <a:p>
            <a:pPr rtl="0"/>
            <a:r>
              <a:rPr lang="fr-FR" noProof="0"/>
              <a:t>Cliquez sur l'icône pour ajouter une image</a:t>
            </a:r>
            <a:endParaRPr lang="fr-CA" noProof="0" dirty="0"/>
          </a:p>
        </p:txBody>
      </p:sp>
      <p:sp>
        <p:nvSpPr>
          <p:cNvPr id="3" name="Espace réservé du pied de page 2">
            <a:extLst>
              <a:ext uri="{FF2B5EF4-FFF2-40B4-BE49-F238E27FC236}">
                <a16:creationId xmlns:a16="http://schemas.microsoft.com/office/drawing/2014/main" id="{640DE4BD-38C7-497D-AE63-0EC22E333932}"/>
              </a:ext>
            </a:extLst>
          </p:cNvPr>
          <p:cNvSpPr>
            <a:spLocks noGrp="1"/>
          </p:cNvSpPr>
          <p:nvPr>
            <p:ph type="ftr" sz="quarter" idx="11"/>
          </p:nvPr>
        </p:nvSpPr>
        <p:spPr/>
        <p:txBody>
          <a:bodyPr rtlCol="0"/>
          <a:lstStyle/>
          <a:p>
            <a:pPr rtl="0"/>
            <a:r>
              <a:rPr lang="en-US" noProof="0"/>
              <a:t>Innu youth affected by addiction in Matimekush-Lac John</a:t>
            </a:r>
            <a:endParaRPr lang="fr-CA" noProof="0" dirty="0"/>
          </a:p>
        </p:txBody>
      </p:sp>
      <p:sp>
        <p:nvSpPr>
          <p:cNvPr id="4" name="Espace réservé pour la diapositive 3">
            <a:extLst>
              <a:ext uri="{FF2B5EF4-FFF2-40B4-BE49-F238E27FC236}">
                <a16:creationId xmlns:a16="http://schemas.microsoft.com/office/drawing/2014/main" id="{3EDD80C8-9EBF-4D2D-A9FA-CC9421EAAB93}"/>
              </a:ext>
            </a:extLst>
          </p:cNvPr>
          <p:cNvSpPr>
            <a:spLocks noGrp="1"/>
          </p:cNvSpPr>
          <p:nvPr>
            <p:ph type="sldNum" sz="quarter" idx="12"/>
          </p:nvPr>
        </p:nvSpPr>
        <p:spPr/>
        <p:txBody>
          <a:bodyPr rtlCol="0"/>
          <a:lstStyle/>
          <a:p>
            <a:pPr rtl="0"/>
            <a:fld id="{AE208ADF-3ADD-483D-A721-14E3EEE2C135}" type="slidenum">
              <a:rPr lang="fr-CA" noProof="0" smtClean="0"/>
              <a:t>‹N°›</a:t>
            </a:fld>
            <a:endParaRPr lang="fr-CA" noProof="0" dirty="0"/>
          </a:p>
        </p:txBody>
      </p:sp>
      <p:cxnSp>
        <p:nvCxnSpPr>
          <p:cNvPr id="7" name="Connecteur droit 6">
            <a:extLst>
              <a:ext uri="{FF2B5EF4-FFF2-40B4-BE49-F238E27FC236}">
                <a16:creationId xmlns:a16="http://schemas.microsoft.com/office/drawing/2014/main" id="{F4CA4665-3BE9-407E-884C-8EA287083C20}"/>
              </a:ext>
              <a:ext uri="{C183D7F6-B498-43B3-948B-1728B52AA6E4}">
                <adec:decorative xmlns:adec="http://schemas.microsoft.com/office/drawing/2017/decorative" val="1"/>
              </a:ext>
            </a:extLst>
          </p:cNvPr>
          <p:cNvCxnSpPr>
            <a:cxnSpLocks/>
          </p:cNvCxnSpPr>
          <p:nvPr userDrawn="1"/>
        </p:nvCxnSpPr>
        <p:spPr>
          <a:xfrm>
            <a:off x="1152099" y="2302005"/>
            <a:ext cx="2253018" cy="0"/>
          </a:xfrm>
          <a:prstGeom prst="line">
            <a:avLst/>
          </a:prstGeom>
          <a:ln w="19050">
            <a:solidFill>
              <a:schemeClr val="accent1">
                <a:lumMod val="75000"/>
                <a:alpha val="8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5710743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2E81C62-6E66-44D5-83D2-BADCC7373CD2}"/>
              </a:ext>
            </a:extLst>
          </p:cNvPr>
          <p:cNvSpPr>
            <a:spLocks noGrp="1"/>
          </p:cNvSpPr>
          <p:nvPr>
            <p:ph type="ctrTitle"/>
          </p:nvPr>
        </p:nvSpPr>
        <p:spPr>
          <a:xfrm>
            <a:off x="1838113" y="2851343"/>
            <a:ext cx="8490581" cy="1746195"/>
          </a:xfrm>
        </p:spPr>
        <p:txBody>
          <a:bodyPr rtlCol="0" anchor="b">
            <a:normAutofit/>
          </a:bodyPr>
          <a:lstStyle>
            <a:lvl1pPr algn="ctr">
              <a:lnSpc>
                <a:spcPct val="90000"/>
              </a:lnSpc>
              <a:defRPr sz="4400"/>
            </a:lvl1pPr>
          </a:lstStyle>
          <a:p>
            <a:pPr rtl="0"/>
            <a:r>
              <a:rPr lang="fr-FR" noProof="0"/>
              <a:t>Modifiez le style du titre</a:t>
            </a:r>
            <a:endParaRPr lang="fr-CA" noProof="0"/>
          </a:p>
        </p:txBody>
      </p:sp>
      <p:sp>
        <p:nvSpPr>
          <p:cNvPr id="3" name="Sous-titre 2">
            <a:extLst>
              <a:ext uri="{FF2B5EF4-FFF2-40B4-BE49-F238E27FC236}">
                <a16:creationId xmlns:a16="http://schemas.microsoft.com/office/drawing/2014/main" id="{560A7876-9D0C-4685-8088-6FED23C9B8F7}"/>
              </a:ext>
            </a:extLst>
          </p:cNvPr>
          <p:cNvSpPr>
            <a:spLocks noGrp="1"/>
          </p:cNvSpPr>
          <p:nvPr>
            <p:ph type="subTitle" idx="1"/>
          </p:nvPr>
        </p:nvSpPr>
        <p:spPr>
          <a:xfrm>
            <a:off x="2767350" y="4846921"/>
            <a:ext cx="6632107" cy="951488"/>
          </a:xfrm>
        </p:spPr>
        <p:txBody>
          <a:bodyPr rtlCol="0">
            <a:normAutofit/>
          </a:bodyPr>
          <a:lstStyle>
            <a:lvl1pPr marL="0" indent="0" algn="ctr">
              <a:lnSpc>
                <a:spcPct val="150000"/>
              </a:lnSpc>
              <a:buNone/>
              <a:defRPr sz="1600" cap="all" spc="600" baseline="0">
                <a:solidFill>
                  <a:schemeClr val="tx2">
                    <a:alpha val="7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fr-FR" noProof="0"/>
              <a:t>Modifiez le style des sous-titres du masque</a:t>
            </a:r>
            <a:endParaRPr lang="fr-CA" noProof="0"/>
          </a:p>
        </p:txBody>
      </p:sp>
      <p:sp>
        <p:nvSpPr>
          <p:cNvPr id="13" name="Forme libre : Forme 12">
            <a:extLst>
              <a:ext uri="{FF2B5EF4-FFF2-40B4-BE49-F238E27FC236}">
                <a16:creationId xmlns:a16="http://schemas.microsoft.com/office/drawing/2014/main" id="{1E679A24-160E-440A-9984-8923BC4B8DD8}"/>
              </a:ext>
            </a:extLst>
          </p:cNvPr>
          <p:cNvSpPr/>
          <p:nvPr/>
        </p:nvSpPr>
        <p:spPr>
          <a:xfrm rot="20618895" flipH="1">
            <a:off x="5561167" y="1911565"/>
            <a:ext cx="1044472" cy="908544"/>
          </a:xfrm>
          <a:custGeom>
            <a:avLst/>
            <a:gdLst>
              <a:gd name="connsiteX0" fmla="*/ 2669063 w 3859699"/>
              <a:gd name="connsiteY0" fmla="*/ 2093712 h 3357396"/>
              <a:gd name="connsiteX1" fmla="*/ 2719923 w 3859699"/>
              <a:gd name="connsiteY1" fmla="*/ 2108537 h 3357396"/>
              <a:gd name="connsiteX2" fmla="*/ 2680800 w 3859699"/>
              <a:gd name="connsiteY2" fmla="*/ 2134071 h 3357396"/>
              <a:gd name="connsiteX3" fmla="*/ 2681005 w 3859699"/>
              <a:gd name="connsiteY3" fmla="*/ 2134071 h 3357396"/>
              <a:gd name="connsiteX4" fmla="*/ 2677815 w 3859699"/>
              <a:gd name="connsiteY4" fmla="*/ 2137571 h 3357396"/>
              <a:gd name="connsiteX5" fmla="*/ 2466445 w 3859699"/>
              <a:gd name="connsiteY5" fmla="*/ 2477326 h 3357396"/>
              <a:gd name="connsiteX6" fmla="*/ 2440500 w 3859699"/>
              <a:gd name="connsiteY6" fmla="*/ 2506155 h 3357396"/>
              <a:gd name="connsiteX7" fmla="*/ 2392831 w 3859699"/>
              <a:gd name="connsiteY7" fmla="*/ 2555470 h 3357396"/>
              <a:gd name="connsiteX8" fmla="*/ 2363284 w 3859699"/>
              <a:gd name="connsiteY8" fmla="*/ 2586356 h 3357396"/>
              <a:gd name="connsiteX9" fmla="*/ 2459753 w 3859699"/>
              <a:gd name="connsiteY9" fmla="*/ 2414318 h 3357396"/>
              <a:gd name="connsiteX10" fmla="*/ 2536867 w 3859699"/>
              <a:gd name="connsiteY10" fmla="*/ 2267296 h 3357396"/>
              <a:gd name="connsiteX11" fmla="*/ 2669063 w 3859699"/>
              <a:gd name="connsiteY11" fmla="*/ 2093712 h 3357396"/>
              <a:gd name="connsiteX12" fmla="*/ 2772328 w 3859699"/>
              <a:gd name="connsiteY12" fmla="*/ 1912818 h 3357396"/>
              <a:gd name="connsiteX13" fmla="*/ 2772530 w 3859699"/>
              <a:gd name="connsiteY13" fmla="*/ 1912892 h 3357396"/>
              <a:gd name="connsiteX14" fmla="*/ 2772534 w 3859699"/>
              <a:gd name="connsiteY14" fmla="*/ 1912818 h 3357396"/>
              <a:gd name="connsiteX15" fmla="*/ 2245215 w 3859699"/>
              <a:gd name="connsiteY15" fmla="*/ 1880963 h 3357396"/>
              <a:gd name="connsiteX16" fmla="*/ 2276388 w 3859699"/>
              <a:gd name="connsiteY16" fmla="*/ 1873797 h 3357396"/>
              <a:gd name="connsiteX17" fmla="*/ 2393347 w 3859699"/>
              <a:gd name="connsiteY17" fmla="*/ 1926202 h 3357396"/>
              <a:gd name="connsiteX18" fmla="*/ 2483227 w 3859699"/>
              <a:gd name="connsiteY18" fmla="*/ 1957809 h 3357396"/>
              <a:gd name="connsiteX19" fmla="*/ 2601318 w 3859699"/>
              <a:gd name="connsiteY19" fmla="*/ 2019583 h 3357396"/>
              <a:gd name="connsiteX20" fmla="*/ 2524410 w 3859699"/>
              <a:gd name="connsiteY20" fmla="*/ 2034203 h 3357396"/>
              <a:gd name="connsiteX21" fmla="*/ 2524410 w 3859699"/>
              <a:gd name="connsiteY21" fmla="*/ 2034099 h 3357396"/>
              <a:gd name="connsiteX22" fmla="*/ 2520086 w 3859699"/>
              <a:gd name="connsiteY22" fmla="*/ 2035644 h 3357396"/>
              <a:gd name="connsiteX23" fmla="*/ 2152738 w 3859699"/>
              <a:gd name="connsiteY23" fmla="*/ 2108846 h 3357396"/>
              <a:gd name="connsiteX24" fmla="*/ 2155724 w 3859699"/>
              <a:gd name="connsiteY24" fmla="*/ 2089696 h 3357396"/>
              <a:gd name="connsiteX25" fmla="*/ 2156548 w 3859699"/>
              <a:gd name="connsiteY25" fmla="*/ 2085270 h 3357396"/>
              <a:gd name="connsiteX26" fmla="*/ 2210496 w 3859699"/>
              <a:gd name="connsiteY26" fmla="*/ 1907979 h 3357396"/>
              <a:gd name="connsiteX27" fmla="*/ 2245215 w 3859699"/>
              <a:gd name="connsiteY27" fmla="*/ 1880963 h 3357396"/>
              <a:gd name="connsiteX28" fmla="*/ 2934484 w 3859699"/>
              <a:gd name="connsiteY28" fmla="*/ 1597669 h 3357396"/>
              <a:gd name="connsiteX29" fmla="*/ 2934690 w 3859699"/>
              <a:gd name="connsiteY29" fmla="*/ 1597669 h 3357396"/>
              <a:gd name="connsiteX30" fmla="*/ 2894640 w 3859699"/>
              <a:gd name="connsiteY30" fmla="*/ 1741808 h 3357396"/>
              <a:gd name="connsiteX31" fmla="*/ 2847487 w 3859699"/>
              <a:gd name="connsiteY31" fmla="*/ 1880284 h 3357396"/>
              <a:gd name="connsiteX32" fmla="*/ 2934484 w 3859699"/>
              <a:gd name="connsiteY32" fmla="*/ 1597669 h 3357396"/>
              <a:gd name="connsiteX33" fmla="*/ 1963298 w 3859699"/>
              <a:gd name="connsiteY33" fmla="*/ 1789167 h 3357396"/>
              <a:gd name="connsiteX34" fmla="*/ 2158914 w 3859699"/>
              <a:gd name="connsiteY34" fmla="*/ 1835395 h 3357396"/>
              <a:gd name="connsiteX35" fmla="*/ 2170961 w 3859699"/>
              <a:gd name="connsiteY35" fmla="*/ 1901596 h 3357396"/>
              <a:gd name="connsiteX36" fmla="*/ 2147487 w 3859699"/>
              <a:gd name="connsiteY36" fmla="*/ 2055515 h 3357396"/>
              <a:gd name="connsiteX37" fmla="*/ 2136059 w 3859699"/>
              <a:gd name="connsiteY37" fmla="*/ 2082592 h 3357396"/>
              <a:gd name="connsiteX38" fmla="*/ 2136059 w 3859699"/>
              <a:gd name="connsiteY38" fmla="*/ 2082489 h 3357396"/>
              <a:gd name="connsiteX39" fmla="*/ 2101466 w 3859699"/>
              <a:gd name="connsiteY39" fmla="*/ 2103081 h 3357396"/>
              <a:gd name="connsiteX40" fmla="*/ 1963298 w 3859699"/>
              <a:gd name="connsiteY40" fmla="*/ 1789167 h 3357396"/>
              <a:gd name="connsiteX41" fmla="*/ 2803936 w 3859699"/>
              <a:gd name="connsiteY41" fmla="*/ 1468253 h 3357396"/>
              <a:gd name="connsiteX42" fmla="*/ 2803833 w 3859699"/>
              <a:gd name="connsiteY42" fmla="*/ 1471753 h 3357396"/>
              <a:gd name="connsiteX43" fmla="*/ 2805377 w 3859699"/>
              <a:gd name="connsiteY43" fmla="*/ 1469694 h 3357396"/>
              <a:gd name="connsiteX44" fmla="*/ 2801053 w 3859699"/>
              <a:gd name="connsiteY44" fmla="*/ 1431703 h 3357396"/>
              <a:gd name="connsiteX45" fmla="*/ 2818041 w 3859699"/>
              <a:gd name="connsiteY45" fmla="*/ 1465370 h 3357396"/>
              <a:gd name="connsiteX46" fmla="*/ 2801053 w 3859699"/>
              <a:gd name="connsiteY46" fmla="*/ 1431703 h 3357396"/>
              <a:gd name="connsiteX47" fmla="*/ 3002126 w 3859699"/>
              <a:gd name="connsiteY47" fmla="*/ 1352736 h 3357396"/>
              <a:gd name="connsiteX48" fmla="*/ 2821644 w 3859699"/>
              <a:gd name="connsiteY48" fmla="*/ 1933718 h 3357396"/>
              <a:gd name="connsiteX49" fmla="*/ 2777006 w 3859699"/>
              <a:gd name="connsiteY49" fmla="*/ 1914522 h 3357396"/>
              <a:gd name="connsiteX50" fmla="*/ 2772530 w 3859699"/>
              <a:gd name="connsiteY50" fmla="*/ 1912892 h 3357396"/>
              <a:gd name="connsiteX51" fmla="*/ 2771823 w 3859699"/>
              <a:gd name="connsiteY51" fmla="*/ 1925735 h 3357396"/>
              <a:gd name="connsiteX52" fmla="*/ 2713335 w 3859699"/>
              <a:gd name="connsiteY52" fmla="*/ 1897477 h 3357396"/>
              <a:gd name="connsiteX53" fmla="*/ 2393347 w 3859699"/>
              <a:gd name="connsiteY53" fmla="*/ 1575224 h 3357396"/>
              <a:gd name="connsiteX54" fmla="*/ 2550149 w 3859699"/>
              <a:gd name="connsiteY54" fmla="*/ 1660060 h 3357396"/>
              <a:gd name="connsiteX55" fmla="*/ 2548295 w 3859699"/>
              <a:gd name="connsiteY55" fmla="*/ 1657487 h 3357396"/>
              <a:gd name="connsiteX56" fmla="*/ 2734337 w 3859699"/>
              <a:gd name="connsiteY56" fmla="*/ 1748705 h 3357396"/>
              <a:gd name="connsiteX57" fmla="*/ 2700568 w 3859699"/>
              <a:gd name="connsiteY57" fmla="*/ 1686932 h 3357396"/>
              <a:gd name="connsiteX58" fmla="*/ 2555194 w 3859699"/>
              <a:gd name="connsiteY58" fmla="*/ 1586755 h 3357396"/>
              <a:gd name="connsiteX59" fmla="*/ 2683476 w 3859699"/>
              <a:gd name="connsiteY59" fmla="*/ 1653676 h 3357396"/>
              <a:gd name="connsiteX60" fmla="*/ 2746075 w 3859699"/>
              <a:gd name="connsiteY60" fmla="*/ 1691359 h 3357396"/>
              <a:gd name="connsiteX61" fmla="*/ 2681315 w 3859699"/>
              <a:gd name="connsiteY61" fmla="*/ 1518804 h 3357396"/>
              <a:gd name="connsiteX62" fmla="*/ 2706230 w 3859699"/>
              <a:gd name="connsiteY62" fmla="*/ 1476077 h 3357396"/>
              <a:gd name="connsiteX63" fmla="*/ 2707362 w 3859699"/>
              <a:gd name="connsiteY63" fmla="*/ 1477416 h 3357396"/>
              <a:gd name="connsiteX64" fmla="*/ 2786640 w 3859699"/>
              <a:gd name="connsiteY64" fmla="*/ 1636895 h 3357396"/>
              <a:gd name="connsiteX65" fmla="*/ 2807230 w 3859699"/>
              <a:gd name="connsiteY65" fmla="*/ 1544235 h 3357396"/>
              <a:gd name="connsiteX66" fmla="*/ 2794875 w 3859699"/>
              <a:gd name="connsiteY66" fmla="*/ 1632263 h 3357396"/>
              <a:gd name="connsiteX67" fmla="*/ 2756164 w 3859699"/>
              <a:gd name="connsiteY67" fmla="*/ 1691771 h 3357396"/>
              <a:gd name="connsiteX68" fmla="*/ 2798582 w 3859699"/>
              <a:gd name="connsiteY68" fmla="*/ 1662119 h 3357396"/>
              <a:gd name="connsiteX69" fmla="*/ 2865298 w 3859699"/>
              <a:gd name="connsiteY69" fmla="*/ 1627733 h 3357396"/>
              <a:gd name="connsiteX70" fmla="*/ 3002126 w 3859699"/>
              <a:gd name="connsiteY70" fmla="*/ 1352736 h 3357396"/>
              <a:gd name="connsiteX71" fmla="*/ 1695510 w 3859699"/>
              <a:gd name="connsiteY71" fmla="*/ 1723996 h 3357396"/>
              <a:gd name="connsiteX72" fmla="*/ 1075096 w 3859699"/>
              <a:gd name="connsiteY72" fmla="*/ 2194506 h 3357396"/>
              <a:gd name="connsiteX73" fmla="*/ 797115 w 3859699"/>
              <a:gd name="connsiteY73" fmla="*/ 2390123 h 3357396"/>
              <a:gd name="connsiteX74" fmla="*/ 802673 w 3859699"/>
              <a:gd name="connsiteY74" fmla="*/ 2399697 h 3357396"/>
              <a:gd name="connsiteX75" fmla="*/ 1710232 w 3859699"/>
              <a:gd name="connsiteY75" fmla="*/ 1728629 h 3357396"/>
              <a:gd name="connsiteX76" fmla="*/ 1695510 w 3859699"/>
              <a:gd name="connsiteY76" fmla="*/ 1723996 h 3357396"/>
              <a:gd name="connsiteX77" fmla="*/ 2541294 w 3859699"/>
              <a:gd name="connsiteY77" fmla="*/ 1460737 h 3357396"/>
              <a:gd name="connsiteX78" fmla="*/ 2655267 w 3859699"/>
              <a:gd name="connsiteY78" fmla="*/ 1557516 h 3357396"/>
              <a:gd name="connsiteX79" fmla="*/ 2658047 w 3859699"/>
              <a:gd name="connsiteY79" fmla="*/ 1599213 h 3357396"/>
              <a:gd name="connsiteX80" fmla="*/ 2639309 w 3859699"/>
              <a:gd name="connsiteY80" fmla="*/ 1576872 h 3357396"/>
              <a:gd name="connsiteX81" fmla="*/ 2622528 w 3859699"/>
              <a:gd name="connsiteY81" fmla="*/ 1574194 h 3357396"/>
              <a:gd name="connsiteX82" fmla="*/ 2596171 w 3859699"/>
              <a:gd name="connsiteY82" fmla="*/ 1547529 h 3357396"/>
              <a:gd name="connsiteX83" fmla="*/ 2582992 w 3859699"/>
              <a:gd name="connsiteY83" fmla="*/ 1539498 h 3357396"/>
              <a:gd name="connsiteX84" fmla="*/ 2588140 w 3859699"/>
              <a:gd name="connsiteY84" fmla="*/ 1554016 h 3357396"/>
              <a:gd name="connsiteX85" fmla="*/ 2624483 w 3859699"/>
              <a:gd name="connsiteY85" fmla="*/ 1583152 h 3357396"/>
              <a:gd name="connsiteX86" fmla="*/ 2606569 w 3859699"/>
              <a:gd name="connsiteY86" fmla="*/ 1584903 h 3357396"/>
              <a:gd name="connsiteX87" fmla="*/ 2541294 w 3859699"/>
              <a:gd name="connsiteY87" fmla="*/ 1460840 h 3357396"/>
              <a:gd name="connsiteX88" fmla="*/ 2263004 w 3859699"/>
              <a:gd name="connsiteY88" fmla="*/ 1472885 h 3357396"/>
              <a:gd name="connsiteX89" fmla="*/ 2408173 w 3859699"/>
              <a:gd name="connsiteY89" fmla="*/ 1662017 h 3357396"/>
              <a:gd name="connsiteX90" fmla="*/ 2410437 w 3859699"/>
              <a:gd name="connsiteY90" fmla="*/ 1664487 h 3357396"/>
              <a:gd name="connsiteX91" fmla="*/ 2558488 w 3859699"/>
              <a:gd name="connsiteY91" fmla="*/ 1828085 h 3357396"/>
              <a:gd name="connsiteX92" fmla="*/ 2681315 w 3859699"/>
              <a:gd name="connsiteY92" fmla="*/ 1970473 h 3357396"/>
              <a:gd name="connsiteX93" fmla="*/ 2384287 w 3859699"/>
              <a:gd name="connsiteY93" fmla="*/ 1873900 h 3357396"/>
              <a:gd name="connsiteX94" fmla="*/ 2293891 w 3859699"/>
              <a:gd name="connsiteY94" fmla="*/ 1830041 h 3357396"/>
              <a:gd name="connsiteX95" fmla="*/ 2285757 w 3859699"/>
              <a:gd name="connsiteY95" fmla="*/ 1830556 h 3357396"/>
              <a:gd name="connsiteX96" fmla="*/ 2282257 w 3859699"/>
              <a:gd name="connsiteY96" fmla="*/ 1815216 h 3357396"/>
              <a:gd name="connsiteX97" fmla="*/ 2276698 w 3859699"/>
              <a:gd name="connsiteY97" fmla="*/ 1810171 h 3357396"/>
              <a:gd name="connsiteX98" fmla="*/ 2248075 w 3859699"/>
              <a:gd name="connsiteY98" fmla="*/ 1803478 h 3357396"/>
              <a:gd name="connsiteX99" fmla="*/ 2223468 w 3859699"/>
              <a:gd name="connsiteY99" fmla="*/ 1792565 h 3357396"/>
              <a:gd name="connsiteX100" fmla="*/ 2227278 w 3859699"/>
              <a:gd name="connsiteY100" fmla="*/ 1707009 h 3357396"/>
              <a:gd name="connsiteX101" fmla="*/ 2229131 w 3859699"/>
              <a:gd name="connsiteY101" fmla="*/ 1663664 h 3357396"/>
              <a:gd name="connsiteX102" fmla="*/ 2231603 w 3859699"/>
              <a:gd name="connsiteY102" fmla="*/ 1645851 h 3357396"/>
              <a:gd name="connsiteX103" fmla="*/ 2263004 w 3859699"/>
              <a:gd name="connsiteY103" fmla="*/ 1472885 h 3357396"/>
              <a:gd name="connsiteX104" fmla="*/ 2654441 w 3859699"/>
              <a:gd name="connsiteY104" fmla="*/ 1313317 h 3357396"/>
              <a:gd name="connsiteX105" fmla="*/ 2723424 w 3859699"/>
              <a:gd name="connsiteY105" fmla="*/ 1392683 h 3357396"/>
              <a:gd name="connsiteX106" fmla="*/ 2713128 w 3859699"/>
              <a:gd name="connsiteY106" fmla="*/ 1425937 h 3357396"/>
              <a:gd name="connsiteX107" fmla="*/ 2697274 w 3859699"/>
              <a:gd name="connsiteY107" fmla="*/ 1438087 h 3357396"/>
              <a:gd name="connsiteX108" fmla="*/ 2675446 w 3859699"/>
              <a:gd name="connsiteY108" fmla="*/ 1420276 h 3357396"/>
              <a:gd name="connsiteX109" fmla="*/ 2676387 w 3859699"/>
              <a:gd name="connsiteY109" fmla="*/ 1450651 h 3357396"/>
              <a:gd name="connsiteX110" fmla="*/ 2684546 w 3859699"/>
              <a:gd name="connsiteY110" fmla="*/ 1451260 h 3357396"/>
              <a:gd name="connsiteX111" fmla="*/ 2684610 w 3859699"/>
              <a:gd name="connsiteY111" fmla="*/ 1451162 h 3357396"/>
              <a:gd name="connsiteX112" fmla="*/ 2684609 w 3859699"/>
              <a:gd name="connsiteY112" fmla="*/ 1451265 h 3357396"/>
              <a:gd name="connsiteX113" fmla="*/ 2684546 w 3859699"/>
              <a:gd name="connsiteY113" fmla="*/ 1451260 h 3357396"/>
              <a:gd name="connsiteX114" fmla="*/ 2667146 w 3859699"/>
              <a:gd name="connsiteY114" fmla="*/ 1477957 h 3357396"/>
              <a:gd name="connsiteX115" fmla="*/ 2676784 w 3859699"/>
              <a:gd name="connsiteY115" fmla="*/ 1512936 h 3357396"/>
              <a:gd name="connsiteX116" fmla="*/ 2620262 w 3859699"/>
              <a:gd name="connsiteY116" fmla="*/ 1411833 h 3357396"/>
              <a:gd name="connsiteX117" fmla="*/ 2627675 w 3859699"/>
              <a:gd name="connsiteY117" fmla="*/ 1382387 h 3357396"/>
              <a:gd name="connsiteX118" fmla="*/ 2654441 w 3859699"/>
              <a:gd name="connsiteY118" fmla="*/ 1313317 h 3357396"/>
              <a:gd name="connsiteX119" fmla="*/ 2300789 w 3859699"/>
              <a:gd name="connsiteY119" fmla="*/ 1402361 h 3357396"/>
              <a:gd name="connsiteX120" fmla="*/ 2473550 w 3859699"/>
              <a:gd name="connsiteY120" fmla="*/ 1546396 h 3357396"/>
              <a:gd name="connsiteX121" fmla="*/ 2473550 w 3859699"/>
              <a:gd name="connsiteY121" fmla="*/ 1546294 h 3357396"/>
              <a:gd name="connsiteX122" fmla="*/ 2604819 w 3859699"/>
              <a:gd name="connsiteY122" fmla="*/ 1665002 h 3357396"/>
              <a:gd name="connsiteX123" fmla="*/ 2528528 w 3859699"/>
              <a:gd name="connsiteY123" fmla="*/ 1629276 h 3357396"/>
              <a:gd name="connsiteX124" fmla="*/ 2441118 w 3859699"/>
              <a:gd name="connsiteY124" fmla="*/ 1554942 h 3357396"/>
              <a:gd name="connsiteX125" fmla="*/ 2300789 w 3859699"/>
              <a:gd name="connsiteY125" fmla="*/ 1402361 h 3357396"/>
              <a:gd name="connsiteX126" fmla="*/ 2768313 w 3859699"/>
              <a:gd name="connsiteY126" fmla="*/ 1246074 h 3357396"/>
              <a:gd name="connsiteX127" fmla="*/ 2753281 w 3859699"/>
              <a:gd name="connsiteY127" fmla="*/ 1365709 h 3357396"/>
              <a:gd name="connsiteX128" fmla="*/ 2838117 w 3859699"/>
              <a:gd name="connsiteY128" fmla="*/ 1288388 h 3357396"/>
              <a:gd name="connsiteX129" fmla="*/ 2825144 w 3859699"/>
              <a:gd name="connsiteY129" fmla="*/ 1452398 h 3357396"/>
              <a:gd name="connsiteX130" fmla="*/ 2813613 w 3859699"/>
              <a:gd name="connsiteY130" fmla="*/ 1435822 h 3357396"/>
              <a:gd name="connsiteX131" fmla="*/ 2812584 w 3859699"/>
              <a:gd name="connsiteY131" fmla="*/ 1342338 h 3357396"/>
              <a:gd name="connsiteX132" fmla="*/ 2729086 w 3859699"/>
              <a:gd name="connsiteY132" fmla="*/ 1381461 h 3357396"/>
              <a:gd name="connsiteX133" fmla="*/ 2697067 w 3859699"/>
              <a:gd name="connsiteY133" fmla="*/ 1302905 h 3357396"/>
              <a:gd name="connsiteX134" fmla="*/ 2739896 w 3859699"/>
              <a:gd name="connsiteY134" fmla="*/ 1383520 h 3357396"/>
              <a:gd name="connsiteX135" fmla="*/ 2739896 w 3859699"/>
              <a:gd name="connsiteY135" fmla="*/ 1383417 h 3357396"/>
              <a:gd name="connsiteX136" fmla="*/ 2750192 w 3859699"/>
              <a:gd name="connsiteY136" fmla="*/ 1342955 h 3357396"/>
              <a:gd name="connsiteX137" fmla="*/ 2768313 w 3859699"/>
              <a:gd name="connsiteY137" fmla="*/ 1246074 h 3357396"/>
              <a:gd name="connsiteX138" fmla="*/ 2575991 w 3859699"/>
              <a:gd name="connsiteY138" fmla="*/ 1285402 h 3357396"/>
              <a:gd name="connsiteX139" fmla="*/ 2604304 w 3859699"/>
              <a:gd name="connsiteY139" fmla="*/ 1347176 h 3357396"/>
              <a:gd name="connsiteX140" fmla="*/ 2601937 w 3859699"/>
              <a:gd name="connsiteY140" fmla="*/ 1448794 h 3357396"/>
              <a:gd name="connsiteX141" fmla="*/ 2602657 w 3859699"/>
              <a:gd name="connsiteY141" fmla="*/ 1458266 h 3357396"/>
              <a:gd name="connsiteX142" fmla="*/ 2600906 w 3859699"/>
              <a:gd name="connsiteY142" fmla="*/ 1457133 h 3357396"/>
              <a:gd name="connsiteX143" fmla="*/ 2594317 w 3859699"/>
              <a:gd name="connsiteY143" fmla="*/ 1423466 h 3357396"/>
              <a:gd name="connsiteX144" fmla="*/ 2587728 w 3859699"/>
              <a:gd name="connsiteY144" fmla="*/ 1388358 h 3357396"/>
              <a:gd name="connsiteX145" fmla="*/ 2585257 w 3859699"/>
              <a:gd name="connsiteY145" fmla="*/ 1384961 h 3357396"/>
              <a:gd name="connsiteX146" fmla="*/ 2581346 w 3859699"/>
              <a:gd name="connsiteY146" fmla="*/ 1386506 h 3357396"/>
              <a:gd name="connsiteX147" fmla="*/ 2568373 w 3859699"/>
              <a:gd name="connsiteY147" fmla="*/ 1416672 h 3357396"/>
              <a:gd name="connsiteX148" fmla="*/ 2558077 w 3859699"/>
              <a:gd name="connsiteY148" fmla="*/ 1434586 h 3357396"/>
              <a:gd name="connsiteX149" fmla="*/ 2554782 w 3859699"/>
              <a:gd name="connsiteY149" fmla="*/ 1436440 h 3357396"/>
              <a:gd name="connsiteX150" fmla="*/ 2544487 w 3859699"/>
              <a:gd name="connsiteY150" fmla="*/ 1423879 h 3357396"/>
              <a:gd name="connsiteX151" fmla="*/ 2557768 w 3859699"/>
              <a:gd name="connsiteY151" fmla="*/ 1432116 h 3357396"/>
              <a:gd name="connsiteX152" fmla="*/ 2557768 w 3859699"/>
              <a:gd name="connsiteY152" fmla="*/ 1432012 h 3357396"/>
              <a:gd name="connsiteX153" fmla="*/ 2557767 w 3859699"/>
              <a:gd name="connsiteY153" fmla="*/ 1390830 h 3357396"/>
              <a:gd name="connsiteX154" fmla="*/ 2558591 w 3859699"/>
              <a:gd name="connsiteY154" fmla="*/ 1357574 h 3357396"/>
              <a:gd name="connsiteX155" fmla="*/ 2562607 w 3859699"/>
              <a:gd name="connsiteY155" fmla="*/ 1308362 h 3357396"/>
              <a:gd name="connsiteX156" fmla="*/ 2573932 w 3859699"/>
              <a:gd name="connsiteY156" fmla="*/ 1288388 h 3357396"/>
              <a:gd name="connsiteX157" fmla="*/ 2575991 w 3859699"/>
              <a:gd name="connsiteY157" fmla="*/ 1285402 h 3357396"/>
              <a:gd name="connsiteX158" fmla="*/ 2241795 w 3859699"/>
              <a:gd name="connsiteY158" fmla="*/ 1342749 h 3357396"/>
              <a:gd name="connsiteX159" fmla="*/ 2375638 w 3859699"/>
              <a:gd name="connsiteY159" fmla="*/ 1566782 h 3357396"/>
              <a:gd name="connsiteX160" fmla="*/ 2241795 w 3859699"/>
              <a:gd name="connsiteY160" fmla="*/ 1342852 h 3357396"/>
              <a:gd name="connsiteX161" fmla="*/ 2805776 w 3859699"/>
              <a:gd name="connsiteY161" fmla="*/ 1148029 h 3357396"/>
              <a:gd name="connsiteX162" fmla="*/ 2807952 w 3859699"/>
              <a:gd name="connsiteY162" fmla="*/ 1147956 h 3357396"/>
              <a:gd name="connsiteX163" fmla="*/ 2807952 w 3859699"/>
              <a:gd name="connsiteY163" fmla="*/ 1147853 h 3357396"/>
              <a:gd name="connsiteX164" fmla="*/ 2757709 w 3859699"/>
              <a:gd name="connsiteY164" fmla="*/ 1197067 h 3357396"/>
              <a:gd name="connsiteX165" fmla="*/ 2805776 w 3859699"/>
              <a:gd name="connsiteY165" fmla="*/ 1148029 h 3357396"/>
              <a:gd name="connsiteX166" fmla="*/ 1665749 w 3859699"/>
              <a:gd name="connsiteY166" fmla="*/ 1414840 h 3357396"/>
              <a:gd name="connsiteX167" fmla="*/ 1669976 w 3859699"/>
              <a:gd name="connsiteY167" fmla="*/ 1494919 h 3357396"/>
              <a:gd name="connsiteX168" fmla="*/ 1680272 w 3859699"/>
              <a:gd name="connsiteY168" fmla="*/ 1545264 h 3357396"/>
              <a:gd name="connsiteX169" fmla="*/ 1645988 w 3859699"/>
              <a:gd name="connsiteY169" fmla="*/ 1549074 h 3357396"/>
              <a:gd name="connsiteX170" fmla="*/ 1658652 w 3859699"/>
              <a:gd name="connsiteY170" fmla="*/ 1444471 h 3357396"/>
              <a:gd name="connsiteX171" fmla="*/ 1658652 w 3859699"/>
              <a:gd name="connsiteY171" fmla="*/ 1444367 h 3357396"/>
              <a:gd name="connsiteX172" fmla="*/ 1665749 w 3859699"/>
              <a:gd name="connsiteY172" fmla="*/ 1414840 h 3357396"/>
              <a:gd name="connsiteX173" fmla="*/ 2598950 w 3859699"/>
              <a:gd name="connsiteY173" fmla="*/ 1100802 h 3357396"/>
              <a:gd name="connsiteX174" fmla="*/ 2624071 w 3859699"/>
              <a:gd name="connsiteY174" fmla="*/ 1146103 h 3357396"/>
              <a:gd name="connsiteX175" fmla="*/ 2632823 w 3859699"/>
              <a:gd name="connsiteY175" fmla="*/ 1169165 h 3357396"/>
              <a:gd name="connsiteX176" fmla="*/ 2655988 w 3859699"/>
              <a:gd name="connsiteY176" fmla="*/ 1194903 h 3357396"/>
              <a:gd name="connsiteX177" fmla="*/ 2666284 w 3859699"/>
              <a:gd name="connsiteY177" fmla="*/ 1194080 h 3357396"/>
              <a:gd name="connsiteX178" fmla="*/ 2687492 w 3859699"/>
              <a:gd name="connsiteY178" fmla="*/ 1151148 h 3357396"/>
              <a:gd name="connsiteX179" fmla="*/ 2716835 w 3859699"/>
              <a:gd name="connsiteY179" fmla="*/ 1245455 h 3357396"/>
              <a:gd name="connsiteX180" fmla="*/ 2708907 w 3859699"/>
              <a:gd name="connsiteY180" fmla="*/ 1233101 h 3357396"/>
              <a:gd name="connsiteX181" fmla="*/ 2697517 w 3859699"/>
              <a:gd name="connsiteY181" fmla="*/ 1231504 h 3357396"/>
              <a:gd name="connsiteX182" fmla="*/ 2694287 w 3859699"/>
              <a:gd name="connsiteY182" fmla="*/ 1238352 h 3357396"/>
              <a:gd name="connsiteX183" fmla="*/ 2686256 w 3859699"/>
              <a:gd name="connsiteY183" fmla="*/ 1256370 h 3357396"/>
              <a:gd name="connsiteX184" fmla="*/ 2669063 w 3859699"/>
              <a:gd name="connsiteY184" fmla="*/ 1254001 h 3357396"/>
              <a:gd name="connsiteX185" fmla="*/ 2657674 w 3859699"/>
              <a:gd name="connsiteY185" fmla="*/ 1255618 h 3357396"/>
              <a:gd name="connsiteX186" fmla="*/ 2656605 w 3859699"/>
              <a:gd name="connsiteY186" fmla="*/ 1263473 h 3357396"/>
              <a:gd name="connsiteX187" fmla="*/ 2657635 w 3859699"/>
              <a:gd name="connsiteY187" fmla="*/ 1266459 h 3357396"/>
              <a:gd name="connsiteX188" fmla="*/ 2655473 w 3859699"/>
              <a:gd name="connsiteY188" fmla="*/ 1268724 h 3357396"/>
              <a:gd name="connsiteX189" fmla="*/ 2629322 w 3859699"/>
              <a:gd name="connsiteY189" fmla="*/ 1293536 h 3357396"/>
              <a:gd name="connsiteX190" fmla="*/ 2628704 w 3859699"/>
              <a:gd name="connsiteY190" fmla="*/ 1210142 h 3357396"/>
              <a:gd name="connsiteX191" fmla="*/ 2624381 w 3859699"/>
              <a:gd name="connsiteY191" fmla="*/ 1199846 h 3357396"/>
              <a:gd name="connsiteX192" fmla="*/ 2621085 w 3859699"/>
              <a:gd name="connsiteY192" fmla="*/ 1199126 h 3357396"/>
              <a:gd name="connsiteX193" fmla="*/ 2613878 w 3859699"/>
              <a:gd name="connsiteY193" fmla="*/ 1203552 h 3357396"/>
              <a:gd name="connsiteX194" fmla="*/ 2598847 w 3859699"/>
              <a:gd name="connsiteY194" fmla="*/ 1224143 h 3357396"/>
              <a:gd name="connsiteX195" fmla="*/ 2594419 w 3859699"/>
              <a:gd name="connsiteY195" fmla="*/ 1229497 h 3357396"/>
              <a:gd name="connsiteX196" fmla="*/ 2592670 w 3859699"/>
              <a:gd name="connsiteY196" fmla="*/ 1155780 h 3357396"/>
              <a:gd name="connsiteX197" fmla="*/ 2592670 w 3859699"/>
              <a:gd name="connsiteY197" fmla="*/ 1155678 h 3357396"/>
              <a:gd name="connsiteX198" fmla="*/ 2598950 w 3859699"/>
              <a:gd name="connsiteY198" fmla="*/ 1100802 h 3357396"/>
              <a:gd name="connsiteX199" fmla="*/ 2393346 w 3859699"/>
              <a:gd name="connsiteY199" fmla="*/ 1158355 h 3357396"/>
              <a:gd name="connsiteX200" fmla="*/ 2398700 w 3859699"/>
              <a:gd name="connsiteY200" fmla="*/ 1160208 h 3357396"/>
              <a:gd name="connsiteX201" fmla="*/ 2423822 w 3859699"/>
              <a:gd name="connsiteY201" fmla="*/ 1172048 h 3357396"/>
              <a:gd name="connsiteX202" fmla="*/ 2467578 w 3859699"/>
              <a:gd name="connsiteY202" fmla="*/ 1259664 h 3357396"/>
              <a:gd name="connsiteX203" fmla="*/ 2534191 w 3859699"/>
              <a:gd name="connsiteY203" fmla="*/ 1430364 h 3357396"/>
              <a:gd name="connsiteX204" fmla="*/ 2532750 w 3859699"/>
              <a:gd name="connsiteY204" fmla="*/ 1436337 h 3357396"/>
              <a:gd name="connsiteX205" fmla="*/ 2532750 w 3859699"/>
              <a:gd name="connsiteY205" fmla="*/ 1436233 h 3357396"/>
              <a:gd name="connsiteX206" fmla="*/ 2524512 w 3859699"/>
              <a:gd name="connsiteY206" fmla="*/ 1445602 h 3357396"/>
              <a:gd name="connsiteX207" fmla="*/ 2393346 w 3859699"/>
              <a:gd name="connsiteY207" fmla="*/ 1158355 h 3357396"/>
              <a:gd name="connsiteX208" fmla="*/ 2769136 w 3859699"/>
              <a:gd name="connsiteY208" fmla="*/ 957385 h 3357396"/>
              <a:gd name="connsiteX209" fmla="*/ 2776137 w 3859699"/>
              <a:gd name="connsiteY209" fmla="*/ 1087006 h 3357396"/>
              <a:gd name="connsiteX210" fmla="*/ 2767592 w 3859699"/>
              <a:gd name="connsiteY210" fmla="*/ 1099670 h 3357396"/>
              <a:gd name="connsiteX211" fmla="*/ 2763577 w 3859699"/>
              <a:gd name="connsiteY211" fmla="*/ 1099670 h 3357396"/>
              <a:gd name="connsiteX212" fmla="*/ 2769136 w 3859699"/>
              <a:gd name="connsiteY212" fmla="*/ 1118304 h 3357396"/>
              <a:gd name="connsiteX213" fmla="*/ 2744015 w 3859699"/>
              <a:gd name="connsiteY213" fmla="*/ 1168960 h 3357396"/>
              <a:gd name="connsiteX214" fmla="*/ 2769136 w 3859699"/>
              <a:gd name="connsiteY214" fmla="*/ 957487 h 3357396"/>
              <a:gd name="connsiteX215" fmla="*/ 808131 w 3859699"/>
              <a:gd name="connsiteY215" fmla="*/ 1516642 h 3357396"/>
              <a:gd name="connsiteX216" fmla="*/ 1494745 w 3859699"/>
              <a:gd name="connsiteY216" fmla="*/ 1557825 h 3357396"/>
              <a:gd name="connsiteX217" fmla="*/ 1384274 w 3859699"/>
              <a:gd name="connsiteY217" fmla="*/ 1570076 h 3357396"/>
              <a:gd name="connsiteX218" fmla="*/ 1343606 w 3859699"/>
              <a:gd name="connsiteY218" fmla="*/ 1570694 h 3357396"/>
              <a:gd name="connsiteX219" fmla="*/ 1207395 w 3859699"/>
              <a:gd name="connsiteY219" fmla="*/ 1561119 h 3357396"/>
              <a:gd name="connsiteX220" fmla="*/ 985010 w 3859699"/>
              <a:gd name="connsiteY220" fmla="*/ 1546499 h 3357396"/>
              <a:gd name="connsiteX221" fmla="*/ 985009 w 3859699"/>
              <a:gd name="connsiteY221" fmla="*/ 1548558 h 3357396"/>
              <a:gd name="connsiteX222" fmla="*/ 954843 w 3859699"/>
              <a:gd name="connsiteY222" fmla="*/ 1534866 h 3357396"/>
              <a:gd name="connsiteX223" fmla="*/ 1627147 w 3859699"/>
              <a:gd name="connsiteY223" fmla="*/ 1234645 h 3357396"/>
              <a:gd name="connsiteX224" fmla="*/ 1613763 w 3859699"/>
              <a:gd name="connsiteY224" fmla="*/ 1488638 h 3357396"/>
              <a:gd name="connsiteX225" fmla="*/ 1627147 w 3859699"/>
              <a:gd name="connsiteY225" fmla="*/ 1234748 h 3357396"/>
              <a:gd name="connsiteX226" fmla="*/ 1735730 w 3859699"/>
              <a:gd name="connsiteY226" fmla="*/ 943844 h 3357396"/>
              <a:gd name="connsiteX227" fmla="*/ 1741017 w 3859699"/>
              <a:gd name="connsiteY227" fmla="*/ 946573 h 3357396"/>
              <a:gd name="connsiteX228" fmla="*/ 1743692 w 3859699"/>
              <a:gd name="connsiteY228" fmla="*/ 1404112 h 3357396"/>
              <a:gd name="connsiteX229" fmla="*/ 1743693 w 3859699"/>
              <a:gd name="connsiteY229" fmla="*/ 1413789 h 3357396"/>
              <a:gd name="connsiteX230" fmla="*/ 1745444 w 3859699"/>
              <a:gd name="connsiteY230" fmla="*/ 1582637 h 3357396"/>
              <a:gd name="connsiteX231" fmla="*/ 1740810 w 3859699"/>
              <a:gd name="connsiteY231" fmla="*/ 1589329 h 3357396"/>
              <a:gd name="connsiteX232" fmla="*/ 1737310 w 3859699"/>
              <a:gd name="connsiteY232" fmla="*/ 1590153 h 3357396"/>
              <a:gd name="connsiteX233" fmla="*/ 1732676 w 3859699"/>
              <a:gd name="connsiteY233" fmla="*/ 1588712 h 3357396"/>
              <a:gd name="connsiteX234" fmla="*/ 1698702 w 3859699"/>
              <a:gd name="connsiteY234" fmla="*/ 1293330 h 3357396"/>
              <a:gd name="connsiteX235" fmla="*/ 1698701 w 3859699"/>
              <a:gd name="connsiteY235" fmla="*/ 1293227 h 3357396"/>
              <a:gd name="connsiteX236" fmla="*/ 1718778 w 3859699"/>
              <a:gd name="connsiteY236" fmla="*/ 1051281 h 3357396"/>
              <a:gd name="connsiteX237" fmla="*/ 1726808 w 3859699"/>
              <a:gd name="connsiteY237" fmla="*/ 951103 h 3357396"/>
              <a:gd name="connsiteX238" fmla="*/ 1735730 w 3859699"/>
              <a:gd name="connsiteY238" fmla="*/ 943844 h 3357396"/>
              <a:gd name="connsiteX239" fmla="*/ 1594716 w 3859699"/>
              <a:gd name="connsiteY239" fmla="*/ 939264 h 3357396"/>
              <a:gd name="connsiteX240" fmla="*/ 1597290 w 3859699"/>
              <a:gd name="connsiteY240" fmla="*/ 1349956 h 3357396"/>
              <a:gd name="connsiteX241" fmla="*/ 1597290 w 3859699"/>
              <a:gd name="connsiteY241" fmla="*/ 1349853 h 3357396"/>
              <a:gd name="connsiteX242" fmla="*/ 1593069 w 3859699"/>
              <a:gd name="connsiteY242" fmla="*/ 1197272 h 3357396"/>
              <a:gd name="connsiteX243" fmla="*/ 1594716 w 3859699"/>
              <a:gd name="connsiteY243" fmla="*/ 939264 h 3357396"/>
              <a:gd name="connsiteX244" fmla="*/ 1513792 w 3859699"/>
              <a:gd name="connsiteY244" fmla="*/ 661283 h 3357396"/>
              <a:gd name="connsiteX245" fmla="*/ 1529646 w 3859699"/>
              <a:gd name="connsiteY245" fmla="*/ 797597 h 3357396"/>
              <a:gd name="connsiteX246" fmla="*/ 1537678 w 3859699"/>
              <a:gd name="connsiteY246" fmla="*/ 804494 h 3357396"/>
              <a:gd name="connsiteX247" fmla="*/ 1545708 w 3859699"/>
              <a:gd name="connsiteY247" fmla="*/ 797597 h 3357396"/>
              <a:gd name="connsiteX248" fmla="*/ 1548076 w 3859699"/>
              <a:gd name="connsiteY248" fmla="*/ 780609 h 3357396"/>
              <a:gd name="connsiteX249" fmla="*/ 1545502 w 3859699"/>
              <a:gd name="connsiteY249" fmla="*/ 870490 h 3357396"/>
              <a:gd name="connsiteX250" fmla="*/ 1544267 w 3859699"/>
              <a:gd name="connsiteY250" fmla="*/ 870489 h 3357396"/>
              <a:gd name="connsiteX251" fmla="*/ 1533972 w 3859699"/>
              <a:gd name="connsiteY251" fmla="*/ 1008965 h 3357396"/>
              <a:gd name="connsiteX252" fmla="*/ 1526662 w 3859699"/>
              <a:gd name="connsiteY252" fmla="*/ 880167 h 3357396"/>
              <a:gd name="connsiteX253" fmla="*/ 1513792 w 3859699"/>
              <a:gd name="connsiteY253" fmla="*/ 661283 h 3357396"/>
              <a:gd name="connsiteX254" fmla="*/ 1135016 w 3859699"/>
              <a:gd name="connsiteY254" fmla="*/ 705451 h 3357396"/>
              <a:gd name="connsiteX255" fmla="*/ 1235914 w 3859699"/>
              <a:gd name="connsiteY255" fmla="*/ 944206 h 3357396"/>
              <a:gd name="connsiteX256" fmla="*/ 1332589 w 3859699"/>
              <a:gd name="connsiteY256" fmla="*/ 1174725 h 3357396"/>
              <a:gd name="connsiteX257" fmla="*/ 1135016 w 3859699"/>
              <a:gd name="connsiteY257" fmla="*/ 705451 h 3357396"/>
              <a:gd name="connsiteX258" fmla="*/ 308176 w 3859699"/>
              <a:gd name="connsiteY258" fmla="*/ 823130 h 3357396"/>
              <a:gd name="connsiteX259" fmla="*/ 552181 w 3859699"/>
              <a:gd name="connsiteY259" fmla="*/ 1003097 h 3357396"/>
              <a:gd name="connsiteX260" fmla="*/ 998702 w 3859699"/>
              <a:gd name="connsiteY260" fmla="*/ 1305788 h 3357396"/>
              <a:gd name="connsiteX261" fmla="*/ 836443 w 3859699"/>
              <a:gd name="connsiteY261" fmla="*/ 1214261 h 3357396"/>
              <a:gd name="connsiteX262" fmla="*/ 827899 w 3859699"/>
              <a:gd name="connsiteY262" fmla="*/ 1208289 h 3357396"/>
              <a:gd name="connsiteX263" fmla="*/ 764786 w 3859699"/>
              <a:gd name="connsiteY263" fmla="*/ 1166076 h 3357396"/>
              <a:gd name="connsiteX264" fmla="*/ 308176 w 3859699"/>
              <a:gd name="connsiteY264" fmla="*/ 823130 h 3357396"/>
              <a:gd name="connsiteX265" fmla="*/ 1555284 w 3859699"/>
              <a:gd name="connsiteY265" fmla="*/ 71961 h 3357396"/>
              <a:gd name="connsiteX266" fmla="*/ 1557137 w 3859699"/>
              <a:gd name="connsiteY266" fmla="*/ 256252 h 3357396"/>
              <a:gd name="connsiteX267" fmla="*/ 1557754 w 3859699"/>
              <a:gd name="connsiteY267" fmla="*/ 373211 h 3357396"/>
              <a:gd name="connsiteX268" fmla="*/ 1551166 w 3859699"/>
              <a:gd name="connsiteY268" fmla="*/ 289405 h 3357396"/>
              <a:gd name="connsiteX269" fmla="*/ 1542825 w 3859699"/>
              <a:gd name="connsiteY269" fmla="*/ 282095 h 3357396"/>
              <a:gd name="connsiteX270" fmla="*/ 1534898 w 3859699"/>
              <a:gd name="connsiteY270" fmla="*/ 289919 h 3357396"/>
              <a:gd name="connsiteX271" fmla="*/ 1536957 w 3859699"/>
              <a:gd name="connsiteY271" fmla="*/ 481830 h 3357396"/>
              <a:gd name="connsiteX272" fmla="*/ 1536956 w 3859699"/>
              <a:gd name="connsiteY272" fmla="*/ 728925 h 3357396"/>
              <a:gd name="connsiteX273" fmla="*/ 1555284 w 3859699"/>
              <a:gd name="connsiteY273" fmla="*/ 71961 h 3357396"/>
              <a:gd name="connsiteX274" fmla="*/ 693540 w 3859699"/>
              <a:gd name="connsiteY274" fmla="*/ 231441 h 3357396"/>
              <a:gd name="connsiteX275" fmla="*/ 689834 w 3859699"/>
              <a:gd name="connsiteY275" fmla="*/ 238235 h 3357396"/>
              <a:gd name="connsiteX276" fmla="*/ 689834 w 3859699"/>
              <a:gd name="connsiteY276" fmla="*/ 269122 h 3357396"/>
              <a:gd name="connsiteX277" fmla="*/ 690658 w 3859699"/>
              <a:gd name="connsiteY277" fmla="*/ 272623 h 3357396"/>
              <a:gd name="connsiteX278" fmla="*/ 721338 w 3859699"/>
              <a:gd name="connsiteY278" fmla="*/ 333469 h 3357396"/>
              <a:gd name="connsiteX279" fmla="*/ 1034016 w 3859699"/>
              <a:gd name="connsiteY279" fmla="*/ 1003303 h 3357396"/>
              <a:gd name="connsiteX280" fmla="*/ 1051313 w 3859699"/>
              <a:gd name="connsiteY280" fmla="*/ 1031924 h 3357396"/>
              <a:gd name="connsiteX281" fmla="*/ 1053268 w 3859699"/>
              <a:gd name="connsiteY281" fmla="*/ 1034190 h 3357396"/>
              <a:gd name="connsiteX282" fmla="*/ 1161578 w 3859699"/>
              <a:gd name="connsiteY282" fmla="*/ 1158458 h 3357396"/>
              <a:gd name="connsiteX283" fmla="*/ 1270609 w 3859699"/>
              <a:gd name="connsiteY283" fmla="*/ 1279740 h 3357396"/>
              <a:gd name="connsiteX284" fmla="*/ 1278434 w 3859699"/>
              <a:gd name="connsiteY284" fmla="*/ 1273769 h 3357396"/>
              <a:gd name="connsiteX285" fmla="*/ 1281831 w 3859699"/>
              <a:gd name="connsiteY285" fmla="*/ 1261620 h 3357396"/>
              <a:gd name="connsiteX286" fmla="*/ 1281831 w 3859699"/>
              <a:gd name="connsiteY286" fmla="*/ 1256781 h 3357396"/>
              <a:gd name="connsiteX287" fmla="*/ 1209762 w 3859699"/>
              <a:gd name="connsiteY287" fmla="*/ 1142912 h 3357396"/>
              <a:gd name="connsiteX288" fmla="*/ 1169403 w 3859699"/>
              <a:gd name="connsiteY288" fmla="*/ 1088448 h 3357396"/>
              <a:gd name="connsiteX289" fmla="*/ 926530 w 3859699"/>
              <a:gd name="connsiteY289" fmla="*/ 711629 h 3357396"/>
              <a:gd name="connsiteX290" fmla="*/ 893173 w 3859699"/>
              <a:gd name="connsiteY290" fmla="*/ 654487 h 3357396"/>
              <a:gd name="connsiteX291" fmla="*/ 769625 w 3859699"/>
              <a:gd name="connsiteY291" fmla="*/ 374961 h 3357396"/>
              <a:gd name="connsiteX292" fmla="*/ 701262 w 3859699"/>
              <a:gd name="connsiteY292" fmla="*/ 230822 h 3357396"/>
              <a:gd name="connsiteX293" fmla="*/ 693540 w 3859699"/>
              <a:gd name="connsiteY293" fmla="*/ 231441 h 3357396"/>
              <a:gd name="connsiteX294" fmla="*/ 233327 w 3859699"/>
              <a:gd name="connsiteY294" fmla="*/ 166165 h 3357396"/>
              <a:gd name="connsiteX295" fmla="*/ 229311 w 3859699"/>
              <a:gd name="connsiteY295" fmla="*/ 176461 h 3357396"/>
              <a:gd name="connsiteX296" fmla="*/ 840047 w 3859699"/>
              <a:gd name="connsiteY296" fmla="*/ 1042735 h 3357396"/>
              <a:gd name="connsiteX297" fmla="*/ 870934 w 3859699"/>
              <a:gd name="connsiteY297" fmla="*/ 1075886 h 3357396"/>
              <a:gd name="connsiteX298" fmla="*/ 404130 w 3859699"/>
              <a:gd name="connsiteY298" fmla="*/ 528880 h 3357396"/>
              <a:gd name="connsiteX299" fmla="*/ 232503 w 3859699"/>
              <a:gd name="connsiteY299" fmla="*/ 305466 h 3357396"/>
              <a:gd name="connsiteX300" fmla="*/ 221060 w 3859699"/>
              <a:gd name="connsiteY300" fmla="*/ 304286 h 3357396"/>
              <a:gd name="connsiteX301" fmla="*/ 218809 w 3859699"/>
              <a:gd name="connsiteY301" fmla="*/ 314011 h 3357396"/>
              <a:gd name="connsiteX302" fmla="*/ 1074890 w 3859699"/>
              <a:gd name="connsiteY302" fmla="*/ 1319481 h 3357396"/>
              <a:gd name="connsiteX303" fmla="*/ 196160 w 3859699"/>
              <a:gd name="connsiteY303" fmla="*/ 477814 h 3357396"/>
              <a:gd name="connsiteX304" fmla="*/ 83525 w 3859699"/>
              <a:gd name="connsiteY304" fmla="*/ 338103 h 3357396"/>
              <a:gd name="connsiteX305" fmla="*/ 74774 w 3859699"/>
              <a:gd name="connsiteY305" fmla="*/ 335529 h 3357396"/>
              <a:gd name="connsiteX306" fmla="*/ 64478 w 3859699"/>
              <a:gd name="connsiteY306" fmla="*/ 345825 h 3357396"/>
              <a:gd name="connsiteX307" fmla="*/ 438415 w 3859699"/>
              <a:gd name="connsiteY307" fmla="*/ 848456 h 3357396"/>
              <a:gd name="connsiteX308" fmla="*/ 521913 w 3859699"/>
              <a:gd name="connsiteY308" fmla="*/ 947501 h 3357396"/>
              <a:gd name="connsiteX309" fmla="*/ 343387 w 3859699"/>
              <a:gd name="connsiteY309" fmla="*/ 803362 h 3357396"/>
              <a:gd name="connsiteX310" fmla="*/ 59331 w 3859699"/>
              <a:gd name="connsiteY310" fmla="*/ 584477 h 3357396"/>
              <a:gd name="connsiteX311" fmla="*/ 49035 w 3859699"/>
              <a:gd name="connsiteY311" fmla="*/ 585918 h 3357396"/>
              <a:gd name="connsiteX312" fmla="*/ 49035 w 3859699"/>
              <a:gd name="connsiteY312" fmla="*/ 596214 h 3357396"/>
              <a:gd name="connsiteX313" fmla="*/ 1343606 w 3859699"/>
              <a:gd name="connsiteY313" fmla="*/ 1459811 h 3357396"/>
              <a:gd name="connsiteX314" fmla="*/ 1356784 w 3859699"/>
              <a:gd name="connsiteY314" fmla="*/ 1471856 h 3357396"/>
              <a:gd name="connsiteX315" fmla="*/ 1358329 w 3859699"/>
              <a:gd name="connsiteY315" fmla="*/ 1474018 h 3357396"/>
              <a:gd name="connsiteX316" fmla="*/ 39151 w 3859699"/>
              <a:gd name="connsiteY316" fmla="*/ 853089 h 3357396"/>
              <a:gd name="connsiteX317" fmla="*/ 14853 w 3859699"/>
              <a:gd name="connsiteY317" fmla="*/ 837544 h 3357396"/>
              <a:gd name="connsiteX318" fmla="*/ 5999 w 3859699"/>
              <a:gd name="connsiteY318" fmla="*/ 837544 h 3357396"/>
              <a:gd name="connsiteX319" fmla="*/ 234 w 3859699"/>
              <a:gd name="connsiteY319" fmla="*/ 851134 h 3357396"/>
              <a:gd name="connsiteX320" fmla="*/ 1236428 w 3859699"/>
              <a:gd name="connsiteY320" fmla="*/ 1489462 h 3357396"/>
              <a:gd name="connsiteX321" fmla="*/ 532826 w 3859699"/>
              <a:gd name="connsiteY321" fmla="*/ 1384035 h 3357396"/>
              <a:gd name="connsiteX322" fmla="*/ 384878 w 3859699"/>
              <a:gd name="connsiteY322" fmla="*/ 1345323 h 3357396"/>
              <a:gd name="connsiteX323" fmla="*/ 377054 w 3859699"/>
              <a:gd name="connsiteY323" fmla="*/ 1347485 h 3357396"/>
              <a:gd name="connsiteX324" fmla="*/ 374994 w 3859699"/>
              <a:gd name="connsiteY324" fmla="*/ 1355310 h 3357396"/>
              <a:gd name="connsiteX325" fmla="*/ 631766 w 3859699"/>
              <a:gd name="connsiteY325" fmla="*/ 1464753 h 3357396"/>
              <a:gd name="connsiteX326" fmla="*/ 771685 w 3859699"/>
              <a:gd name="connsiteY326" fmla="*/ 1514171 h 3357396"/>
              <a:gd name="connsiteX327" fmla="*/ 781979 w 3859699"/>
              <a:gd name="connsiteY327" fmla="*/ 1520246 h 3357396"/>
              <a:gd name="connsiteX328" fmla="*/ 453446 w 3859699"/>
              <a:gd name="connsiteY328" fmla="*/ 1533733 h 3357396"/>
              <a:gd name="connsiteX329" fmla="*/ 198527 w 3859699"/>
              <a:gd name="connsiteY329" fmla="*/ 1547941 h 3357396"/>
              <a:gd name="connsiteX330" fmla="*/ 198527 w 3859699"/>
              <a:gd name="connsiteY330" fmla="*/ 1558237 h 3357396"/>
              <a:gd name="connsiteX331" fmla="*/ 205014 w 3859699"/>
              <a:gd name="connsiteY331" fmla="*/ 1562253 h 3357396"/>
              <a:gd name="connsiteX332" fmla="*/ 937752 w 3859699"/>
              <a:gd name="connsiteY332" fmla="*/ 1578313 h 3357396"/>
              <a:gd name="connsiteX333" fmla="*/ 1291510 w 3859699"/>
              <a:gd name="connsiteY333" fmla="*/ 1584490 h 3357396"/>
              <a:gd name="connsiteX334" fmla="*/ 1281214 w 3859699"/>
              <a:gd name="connsiteY334" fmla="*/ 1586344 h 3357396"/>
              <a:gd name="connsiteX335" fmla="*/ 1190510 w 3859699"/>
              <a:gd name="connsiteY335" fmla="*/ 1609611 h 3357396"/>
              <a:gd name="connsiteX336" fmla="*/ 1186288 w 3859699"/>
              <a:gd name="connsiteY336" fmla="*/ 1615686 h 3357396"/>
              <a:gd name="connsiteX337" fmla="*/ 645357 w 3859699"/>
              <a:gd name="connsiteY337" fmla="*/ 1592933 h 3357396"/>
              <a:gd name="connsiteX338" fmla="*/ 635171 w 3859699"/>
              <a:gd name="connsiteY338" fmla="*/ 1598277 h 3357396"/>
              <a:gd name="connsiteX339" fmla="*/ 637841 w 3859699"/>
              <a:gd name="connsiteY339" fmla="*/ 1607038 h 3357396"/>
              <a:gd name="connsiteX340" fmla="*/ 1208630 w 3859699"/>
              <a:gd name="connsiteY340" fmla="*/ 1660679 h 3357396"/>
              <a:gd name="connsiteX341" fmla="*/ 296336 w 3859699"/>
              <a:gd name="connsiteY341" fmla="*/ 1765693 h 3357396"/>
              <a:gd name="connsiteX342" fmla="*/ 288821 w 3859699"/>
              <a:gd name="connsiteY342" fmla="*/ 1770326 h 3357396"/>
              <a:gd name="connsiteX343" fmla="*/ 290158 w 3859699"/>
              <a:gd name="connsiteY343" fmla="*/ 1788447 h 3357396"/>
              <a:gd name="connsiteX344" fmla="*/ 1306130 w 3859699"/>
              <a:gd name="connsiteY344" fmla="*/ 1694756 h 3357396"/>
              <a:gd name="connsiteX345" fmla="*/ 1464991 w 3859699"/>
              <a:gd name="connsiteY345" fmla="*/ 1671179 h 3357396"/>
              <a:gd name="connsiteX346" fmla="*/ 1082612 w 3859699"/>
              <a:gd name="connsiteY346" fmla="*/ 1815318 h 3357396"/>
              <a:gd name="connsiteX347" fmla="*/ 197189 w 3859699"/>
              <a:gd name="connsiteY347" fmla="*/ 2194712 h 3357396"/>
              <a:gd name="connsiteX348" fmla="*/ 193894 w 3859699"/>
              <a:gd name="connsiteY348" fmla="*/ 2205007 h 3357396"/>
              <a:gd name="connsiteX349" fmla="*/ 204190 w 3859699"/>
              <a:gd name="connsiteY349" fmla="*/ 2209537 h 3357396"/>
              <a:gd name="connsiteX350" fmla="*/ 1027016 w 3859699"/>
              <a:gd name="connsiteY350" fmla="*/ 1897683 h 3357396"/>
              <a:gd name="connsiteX351" fmla="*/ 1411557 w 3859699"/>
              <a:gd name="connsiteY351" fmla="*/ 1740263 h 3357396"/>
              <a:gd name="connsiteX352" fmla="*/ 987687 w 3859699"/>
              <a:gd name="connsiteY352" fmla="*/ 1956472 h 3357396"/>
              <a:gd name="connsiteX353" fmla="*/ 450254 w 3859699"/>
              <a:gd name="connsiteY353" fmla="*/ 2242483 h 3357396"/>
              <a:gd name="connsiteX354" fmla="*/ 448146 w 3859699"/>
              <a:gd name="connsiteY354" fmla="*/ 2253790 h 3357396"/>
              <a:gd name="connsiteX355" fmla="*/ 456741 w 3859699"/>
              <a:gd name="connsiteY355" fmla="*/ 2257104 h 3357396"/>
              <a:gd name="connsiteX356" fmla="*/ 932605 w 3859699"/>
              <a:gd name="connsiteY356" fmla="*/ 2025349 h 3357396"/>
              <a:gd name="connsiteX357" fmla="*/ 1600482 w 3859699"/>
              <a:gd name="connsiteY357" fmla="*/ 1713804 h 3357396"/>
              <a:gd name="connsiteX358" fmla="*/ 1695921 w 3859699"/>
              <a:gd name="connsiteY358" fmla="*/ 1723584 h 3357396"/>
              <a:gd name="connsiteX359" fmla="*/ 1929426 w 3859699"/>
              <a:gd name="connsiteY359" fmla="*/ 1782887 h 3357396"/>
              <a:gd name="connsiteX360" fmla="*/ 1961960 w 3859699"/>
              <a:gd name="connsiteY360" fmla="*/ 1860001 h 3357396"/>
              <a:gd name="connsiteX361" fmla="*/ 2053901 w 3859699"/>
              <a:gd name="connsiteY361" fmla="*/ 2064163 h 3357396"/>
              <a:gd name="connsiteX362" fmla="*/ 1902658 w 3859699"/>
              <a:gd name="connsiteY362" fmla="*/ 1994873 h 3357396"/>
              <a:gd name="connsiteX363" fmla="*/ 1691700 w 3859699"/>
              <a:gd name="connsiteY363" fmla="*/ 1913127 h 3357396"/>
              <a:gd name="connsiteX364" fmla="*/ 1682726 w 3859699"/>
              <a:gd name="connsiteY364" fmla="*/ 1920321 h 3357396"/>
              <a:gd name="connsiteX365" fmla="*/ 1685832 w 3859699"/>
              <a:gd name="connsiteY365" fmla="*/ 1927644 h 3357396"/>
              <a:gd name="connsiteX366" fmla="*/ 2036707 w 3859699"/>
              <a:gd name="connsiteY366" fmla="*/ 2094124 h 3357396"/>
              <a:gd name="connsiteX367" fmla="*/ 1211101 w 3859699"/>
              <a:gd name="connsiteY367" fmla="*/ 2345543 h 3357396"/>
              <a:gd name="connsiteX368" fmla="*/ 1211822 w 3859699"/>
              <a:gd name="connsiteY368" fmla="*/ 2355118 h 3357396"/>
              <a:gd name="connsiteX369" fmla="*/ 1221191 w 3859699"/>
              <a:gd name="connsiteY369" fmla="*/ 2357382 h 3357396"/>
              <a:gd name="connsiteX370" fmla="*/ 2035059 w 3859699"/>
              <a:gd name="connsiteY370" fmla="*/ 2144675 h 3357396"/>
              <a:gd name="connsiteX371" fmla="*/ 1368521 w 3859699"/>
              <a:gd name="connsiteY371" fmla="*/ 2622289 h 3357396"/>
              <a:gd name="connsiteX372" fmla="*/ 1366771 w 3859699"/>
              <a:gd name="connsiteY372" fmla="*/ 2630216 h 3357396"/>
              <a:gd name="connsiteX373" fmla="*/ 1372639 w 3859699"/>
              <a:gd name="connsiteY373" fmla="*/ 2635673 h 3357396"/>
              <a:gd name="connsiteX374" fmla="*/ 1693862 w 3859699"/>
              <a:gd name="connsiteY374" fmla="*/ 2410611 h 3357396"/>
              <a:gd name="connsiteX375" fmla="*/ 2110731 w 3859699"/>
              <a:gd name="connsiteY375" fmla="*/ 2164443 h 3357396"/>
              <a:gd name="connsiteX376" fmla="*/ 2110731 w 3859699"/>
              <a:gd name="connsiteY376" fmla="*/ 2169178 h 3357396"/>
              <a:gd name="connsiteX377" fmla="*/ 2056165 w 3859699"/>
              <a:gd name="connsiteY377" fmla="*/ 2194094 h 3357396"/>
              <a:gd name="connsiteX378" fmla="*/ 2006334 w 3859699"/>
              <a:gd name="connsiteY378" fmla="*/ 2223951 h 3357396"/>
              <a:gd name="connsiteX379" fmla="*/ 2009628 w 3859699"/>
              <a:gd name="connsiteY379" fmla="*/ 2238365 h 3357396"/>
              <a:gd name="connsiteX380" fmla="*/ 2035574 w 3859699"/>
              <a:gd name="connsiteY380" fmla="*/ 2238879 h 3357396"/>
              <a:gd name="connsiteX381" fmla="*/ 2070888 w 3859699"/>
              <a:gd name="connsiteY381" fmla="*/ 2232702 h 3357396"/>
              <a:gd name="connsiteX382" fmla="*/ 2076550 w 3859699"/>
              <a:gd name="connsiteY382" fmla="*/ 2246292 h 3357396"/>
              <a:gd name="connsiteX383" fmla="*/ 2149340 w 3859699"/>
              <a:gd name="connsiteY383" fmla="*/ 2213758 h 3357396"/>
              <a:gd name="connsiteX384" fmla="*/ 2163651 w 3859699"/>
              <a:gd name="connsiteY384" fmla="*/ 2203463 h 3357396"/>
              <a:gd name="connsiteX385" fmla="*/ 2187125 w 3859699"/>
              <a:gd name="connsiteY385" fmla="*/ 2207170 h 3357396"/>
              <a:gd name="connsiteX386" fmla="*/ 2188052 w 3859699"/>
              <a:gd name="connsiteY386" fmla="*/ 2186579 h 3357396"/>
              <a:gd name="connsiteX387" fmla="*/ 2188052 w 3859699"/>
              <a:gd name="connsiteY387" fmla="*/ 2153529 h 3357396"/>
              <a:gd name="connsiteX388" fmla="*/ 2263210 w 3859699"/>
              <a:gd name="connsiteY388" fmla="*/ 2138600 h 3357396"/>
              <a:gd name="connsiteX389" fmla="*/ 2216056 w 3859699"/>
              <a:gd name="connsiteY389" fmla="*/ 2173194 h 3357396"/>
              <a:gd name="connsiteX390" fmla="*/ 2220483 w 3859699"/>
              <a:gd name="connsiteY390" fmla="*/ 2186063 h 3357396"/>
              <a:gd name="connsiteX391" fmla="*/ 2274227 w 3859699"/>
              <a:gd name="connsiteY391" fmla="*/ 2184211 h 3357396"/>
              <a:gd name="connsiteX392" fmla="*/ 2260430 w 3859699"/>
              <a:gd name="connsiteY392" fmla="*/ 2209022 h 3357396"/>
              <a:gd name="connsiteX393" fmla="*/ 2340735 w 3859699"/>
              <a:gd name="connsiteY393" fmla="*/ 2173708 h 3357396"/>
              <a:gd name="connsiteX394" fmla="*/ 2537382 w 3859699"/>
              <a:gd name="connsiteY394" fmla="*/ 2068076 h 3357396"/>
              <a:gd name="connsiteX395" fmla="*/ 1780037 w 3859699"/>
              <a:gd name="connsiteY395" fmla="*/ 2626407 h 3357396"/>
              <a:gd name="connsiteX396" fmla="*/ 1780964 w 3859699"/>
              <a:gd name="connsiteY396" fmla="*/ 2636703 h 3357396"/>
              <a:gd name="connsiteX397" fmla="*/ 1791259 w 3859699"/>
              <a:gd name="connsiteY397" fmla="*/ 2637732 h 3357396"/>
              <a:gd name="connsiteX398" fmla="*/ 2055958 w 3859699"/>
              <a:gd name="connsiteY398" fmla="*/ 2441189 h 3357396"/>
              <a:gd name="connsiteX399" fmla="*/ 2614290 w 3859699"/>
              <a:gd name="connsiteY399" fmla="*/ 2080842 h 3357396"/>
              <a:gd name="connsiteX400" fmla="*/ 2123087 w 3859699"/>
              <a:gd name="connsiteY400" fmla="*/ 2544145 h 3357396"/>
              <a:gd name="connsiteX401" fmla="*/ 2031662 w 3859699"/>
              <a:gd name="connsiteY401" fmla="*/ 2615287 h 3357396"/>
              <a:gd name="connsiteX402" fmla="*/ 2029911 w 3859699"/>
              <a:gd name="connsiteY402" fmla="*/ 2623833 h 3357396"/>
              <a:gd name="connsiteX403" fmla="*/ 2037015 w 3859699"/>
              <a:gd name="connsiteY403" fmla="*/ 2628981 h 3357396"/>
              <a:gd name="connsiteX404" fmla="*/ 2038148 w 3859699"/>
              <a:gd name="connsiteY404" fmla="*/ 2628981 h 3357396"/>
              <a:gd name="connsiteX405" fmla="*/ 2041649 w 3859699"/>
              <a:gd name="connsiteY405" fmla="*/ 2631555 h 3357396"/>
              <a:gd name="connsiteX406" fmla="*/ 2048031 w 3859699"/>
              <a:gd name="connsiteY406" fmla="*/ 2631555 h 3357396"/>
              <a:gd name="connsiteX407" fmla="*/ 2362460 w 3859699"/>
              <a:gd name="connsiteY407" fmla="*/ 2418332 h 3357396"/>
              <a:gd name="connsiteX408" fmla="*/ 2426705 w 3859699"/>
              <a:gd name="connsiteY408" fmla="*/ 2364692 h 3357396"/>
              <a:gd name="connsiteX409" fmla="*/ 2277418 w 3859699"/>
              <a:gd name="connsiteY409" fmla="*/ 2678914 h 3357396"/>
              <a:gd name="connsiteX410" fmla="*/ 2280684 w 3859699"/>
              <a:gd name="connsiteY410" fmla="*/ 2689944 h 3357396"/>
              <a:gd name="connsiteX411" fmla="*/ 2289567 w 3859699"/>
              <a:gd name="connsiteY411" fmla="*/ 2689211 h 3357396"/>
              <a:gd name="connsiteX412" fmla="*/ 2307173 w 3859699"/>
              <a:gd name="connsiteY412" fmla="*/ 2674487 h 3357396"/>
              <a:gd name="connsiteX413" fmla="*/ 2149238 w 3859699"/>
              <a:gd name="connsiteY413" fmla="*/ 2867325 h 3357396"/>
              <a:gd name="connsiteX414" fmla="*/ 2150575 w 3859699"/>
              <a:gd name="connsiteY414" fmla="*/ 2877621 h 3357396"/>
              <a:gd name="connsiteX415" fmla="*/ 2173535 w 3859699"/>
              <a:gd name="connsiteY415" fmla="*/ 2886269 h 3357396"/>
              <a:gd name="connsiteX416" fmla="*/ 2245605 w 3859699"/>
              <a:gd name="connsiteY416" fmla="*/ 2820273 h 3357396"/>
              <a:gd name="connsiteX417" fmla="*/ 2224293 w 3859699"/>
              <a:gd name="connsiteY417" fmla="*/ 2887607 h 3357396"/>
              <a:gd name="connsiteX418" fmla="*/ 2117425 w 3859699"/>
              <a:gd name="connsiteY418" fmla="*/ 3348748 h 3357396"/>
              <a:gd name="connsiteX419" fmla="*/ 2123910 w 3859699"/>
              <a:gd name="connsiteY419" fmla="*/ 3357396 h 3357396"/>
              <a:gd name="connsiteX420" fmla="*/ 2126897 w 3859699"/>
              <a:gd name="connsiteY420" fmla="*/ 3357396 h 3357396"/>
              <a:gd name="connsiteX421" fmla="*/ 2134618 w 3859699"/>
              <a:gd name="connsiteY421" fmla="*/ 3351836 h 3357396"/>
              <a:gd name="connsiteX422" fmla="*/ 2193405 w 3859699"/>
              <a:gd name="connsiteY422" fmla="*/ 3161161 h 3357396"/>
              <a:gd name="connsiteX423" fmla="*/ 2554885 w 3859699"/>
              <a:gd name="connsiteY423" fmla="*/ 2464972 h 3357396"/>
              <a:gd name="connsiteX424" fmla="*/ 2688728 w 3859699"/>
              <a:gd name="connsiteY424" fmla="*/ 2265236 h 3357396"/>
              <a:gd name="connsiteX425" fmla="*/ 2691507 w 3859699"/>
              <a:gd name="connsiteY425" fmla="*/ 2259883 h 3357396"/>
              <a:gd name="connsiteX426" fmla="*/ 2591228 w 3859699"/>
              <a:gd name="connsiteY426" fmla="*/ 2523245 h 3357396"/>
              <a:gd name="connsiteX427" fmla="*/ 2584022 w 3859699"/>
              <a:gd name="connsiteY427" fmla="*/ 2532023 h 3357396"/>
              <a:gd name="connsiteX428" fmla="*/ 2588551 w 3859699"/>
              <a:gd name="connsiteY428" fmla="*/ 2538483 h 3357396"/>
              <a:gd name="connsiteX429" fmla="*/ 2601112 w 3859699"/>
              <a:gd name="connsiteY429" fmla="*/ 2538482 h 3357396"/>
              <a:gd name="connsiteX430" fmla="*/ 2612540 w 3859699"/>
              <a:gd name="connsiteY430" fmla="*/ 2529629 h 3357396"/>
              <a:gd name="connsiteX431" fmla="*/ 2437000 w 3859699"/>
              <a:gd name="connsiteY431" fmla="*/ 2812346 h 3357396"/>
              <a:gd name="connsiteX432" fmla="*/ 2267226 w 3859699"/>
              <a:gd name="connsiteY432" fmla="*/ 3100109 h 3357396"/>
              <a:gd name="connsiteX433" fmla="*/ 2271855 w 3859699"/>
              <a:gd name="connsiteY433" fmla="*/ 3110639 h 3357396"/>
              <a:gd name="connsiteX434" fmla="*/ 2281537 w 3859699"/>
              <a:gd name="connsiteY434" fmla="*/ 3107624 h 3357396"/>
              <a:gd name="connsiteX435" fmla="*/ 2340839 w 3859699"/>
              <a:gd name="connsiteY435" fmla="*/ 3024023 h 3357396"/>
              <a:gd name="connsiteX436" fmla="*/ 2756781 w 3859699"/>
              <a:gd name="connsiteY436" fmla="*/ 2176591 h 3357396"/>
              <a:gd name="connsiteX437" fmla="*/ 2756782 w 3859699"/>
              <a:gd name="connsiteY437" fmla="*/ 2174532 h 3357396"/>
              <a:gd name="connsiteX438" fmla="*/ 2759047 w 3859699"/>
              <a:gd name="connsiteY438" fmla="*/ 2132217 h 3357396"/>
              <a:gd name="connsiteX439" fmla="*/ 3492712 w 3859699"/>
              <a:gd name="connsiteY439" fmla="*/ 2296948 h 3357396"/>
              <a:gd name="connsiteX440" fmla="*/ 3844205 w 3859699"/>
              <a:gd name="connsiteY440" fmla="*/ 2387754 h 3357396"/>
              <a:gd name="connsiteX441" fmla="*/ 3845336 w 3859699"/>
              <a:gd name="connsiteY441" fmla="*/ 2302713 h 3357396"/>
              <a:gd name="connsiteX442" fmla="*/ 3841218 w 3859699"/>
              <a:gd name="connsiteY442" fmla="*/ 2298388 h 3357396"/>
              <a:gd name="connsiteX443" fmla="*/ 3492299 w 3859699"/>
              <a:gd name="connsiteY443" fmla="*/ 2224878 h 3357396"/>
              <a:gd name="connsiteX444" fmla="*/ 3181784 w 3859699"/>
              <a:gd name="connsiteY444" fmla="*/ 2090520 h 3357396"/>
              <a:gd name="connsiteX445" fmla="*/ 3227086 w 3859699"/>
              <a:gd name="connsiteY445" fmla="*/ 1968620 h 3357396"/>
              <a:gd name="connsiteX446" fmla="*/ 3542337 w 3859699"/>
              <a:gd name="connsiteY446" fmla="*/ 671372 h 3357396"/>
              <a:gd name="connsiteX447" fmla="*/ 3534596 w 3859699"/>
              <a:gd name="connsiteY447" fmla="*/ 662864 h 3357396"/>
              <a:gd name="connsiteX448" fmla="*/ 3526276 w 3859699"/>
              <a:gd name="connsiteY448" fmla="*/ 669210 h 3357396"/>
              <a:gd name="connsiteX449" fmla="*/ 3469857 w 3859699"/>
              <a:gd name="connsiteY449" fmla="*/ 943073 h 3357396"/>
              <a:gd name="connsiteX450" fmla="*/ 3175710 w 3859699"/>
              <a:gd name="connsiteY450" fmla="*/ 1935469 h 3357396"/>
              <a:gd name="connsiteX451" fmla="*/ 3122379 w 3859699"/>
              <a:gd name="connsiteY451" fmla="*/ 2086196 h 3357396"/>
              <a:gd name="connsiteX452" fmla="*/ 3012422 w 3859699"/>
              <a:gd name="connsiteY452" fmla="*/ 2051911 h 3357396"/>
              <a:gd name="connsiteX453" fmla="*/ 2941692 w 3859699"/>
              <a:gd name="connsiteY453" fmla="*/ 2025966 h 3357396"/>
              <a:gd name="connsiteX454" fmla="*/ 3107348 w 3859699"/>
              <a:gd name="connsiteY454" fmla="*/ 1826849 h 3357396"/>
              <a:gd name="connsiteX455" fmla="*/ 3372357 w 3859699"/>
              <a:gd name="connsiteY455" fmla="*/ 1030483 h 3357396"/>
              <a:gd name="connsiteX456" fmla="*/ 3364120 w 3859699"/>
              <a:gd name="connsiteY456" fmla="*/ 1024820 h 3357396"/>
              <a:gd name="connsiteX457" fmla="*/ 3356604 w 3859699"/>
              <a:gd name="connsiteY457" fmla="*/ 1031307 h 3357396"/>
              <a:gd name="connsiteX458" fmla="*/ 3024365 w 3859699"/>
              <a:gd name="connsiteY458" fmla="*/ 1868958 h 3357396"/>
              <a:gd name="connsiteX459" fmla="*/ 2896390 w 3859699"/>
              <a:gd name="connsiteY459" fmla="*/ 2002184 h 3357396"/>
              <a:gd name="connsiteX460" fmla="*/ 2896906 w 3859699"/>
              <a:gd name="connsiteY460" fmla="*/ 2001257 h 3357396"/>
              <a:gd name="connsiteX461" fmla="*/ 3435366 w 3859699"/>
              <a:gd name="connsiteY461" fmla="*/ 796669 h 3357396"/>
              <a:gd name="connsiteX462" fmla="*/ 3448235 w 3859699"/>
              <a:gd name="connsiteY462" fmla="*/ 741382 h 3357396"/>
              <a:gd name="connsiteX463" fmla="*/ 3467283 w 3859699"/>
              <a:gd name="connsiteY463" fmla="*/ 677549 h 3357396"/>
              <a:gd name="connsiteX464" fmla="*/ 3465326 w 3859699"/>
              <a:gd name="connsiteY464" fmla="*/ 666327 h 3357396"/>
              <a:gd name="connsiteX465" fmla="*/ 3456575 w 3859699"/>
              <a:gd name="connsiteY465" fmla="*/ 659841 h 3357396"/>
              <a:gd name="connsiteX466" fmla="*/ 3445456 w 3859699"/>
              <a:gd name="connsiteY466" fmla="*/ 661076 h 3357396"/>
              <a:gd name="connsiteX467" fmla="*/ 3368033 w 3859699"/>
              <a:gd name="connsiteY467" fmla="*/ 820968 h 3357396"/>
              <a:gd name="connsiteX468" fmla="*/ 3363399 w 3859699"/>
              <a:gd name="connsiteY468" fmla="*/ 834043 h 3357396"/>
              <a:gd name="connsiteX469" fmla="*/ 2859841 w 3859699"/>
              <a:gd name="connsiteY469" fmla="*/ 1951014 h 3357396"/>
              <a:gd name="connsiteX470" fmla="*/ 2857164 w 3859699"/>
              <a:gd name="connsiteY470" fmla="*/ 1943498 h 3357396"/>
              <a:gd name="connsiteX471" fmla="*/ 2862312 w 3859699"/>
              <a:gd name="connsiteY471" fmla="*/ 1940513 h 3357396"/>
              <a:gd name="connsiteX472" fmla="*/ 2970210 w 3859699"/>
              <a:gd name="connsiteY472" fmla="*/ 1694344 h 3357396"/>
              <a:gd name="connsiteX473" fmla="*/ 3097257 w 3859699"/>
              <a:gd name="connsiteY473" fmla="*/ 1436233 h 3357396"/>
              <a:gd name="connsiteX474" fmla="*/ 3099419 w 3859699"/>
              <a:gd name="connsiteY474" fmla="*/ 1428100 h 3357396"/>
              <a:gd name="connsiteX475" fmla="*/ 3093242 w 3859699"/>
              <a:gd name="connsiteY475" fmla="*/ 1422437 h 3357396"/>
              <a:gd name="connsiteX476" fmla="*/ 3063694 w 3859699"/>
              <a:gd name="connsiteY476" fmla="*/ 1427174 h 3357396"/>
              <a:gd name="connsiteX477" fmla="*/ 3047633 w 3859699"/>
              <a:gd name="connsiteY477" fmla="*/ 1452501 h 3357396"/>
              <a:gd name="connsiteX478" fmla="*/ 3041558 w 3859699"/>
              <a:gd name="connsiteY478" fmla="*/ 1455384 h 3357396"/>
              <a:gd name="connsiteX479" fmla="*/ 3041558 w 3859699"/>
              <a:gd name="connsiteY479" fmla="*/ 1452191 h 3357396"/>
              <a:gd name="connsiteX480" fmla="*/ 3028895 w 3859699"/>
              <a:gd name="connsiteY480" fmla="*/ 1432527 h 3357396"/>
              <a:gd name="connsiteX481" fmla="*/ 3017615 w 3859699"/>
              <a:gd name="connsiteY481" fmla="*/ 1434775 h 3357396"/>
              <a:gd name="connsiteX482" fmla="*/ 3016746 w 3859699"/>
              <a:gd name="connsiteY482" fmla="*/ 1442102 h 3357396"/>
              <a:gd name="connsiteX483" fmla="*/ 3000170 w 3859699"/>
              <a:gd name="connsiteY483" fmla="*/ 1482461 h 3357396"/>
              <a:gd name="connsiteX484" fmla="*/ 2990390 w 3859699"/>
              <a:gd name="connsiteY484" fmla="*/ 1494404 h 3357396"/>
              <a:gd name="connsiteX485" fmla="*/ 3003259 w 3859699"/>
              <a:gd name="connsiteY485" fmla="*/ 1454045 h 3357396"/>
              <a:gd name="connsiteX486" fmla="*/ 3046912 w 3859699"/>
              <a:gd name="connsiteY486" fmla="*/ 1323188 h 3357396"/>
              <a:gd name="connsiteX487" fmla="*/ 3049795 w 3859699"/>
              <a:gd name="connsiteY487" fmla="*/ 1317010 h 3357396"/>
              <a:gd name="connsiteX488" fmla="*/ 3093654 w 3859699"/>
              <a:gd name="connsiteY488" fmla="*/ 1223114 h 3357396"/>
              <a:gd name="connsiteX489" fmla="*/ 3228732 w 3859699"/>
              <a:gd name="connsiteY489" fmla="*/ 917231 h 3357396"/>
              <a:gd name="connsiteX490" fmla="*/ 3228732 w 3859699"/>
              <a:gd name="connsiteY490" fmla="*/ 913628 h 3357396"/>
              <a:gd name="connsiteX491" fmla="*/ 3217511 w 3859699"/>
              <a:gd name="connsiteY491" fmla="*/ 899317 h 3357396"/>
              <a:gd name="connsiteX492" fmla="*/ 3127630 w 3859699"/>
              <a:gd name="connsiteY492" fmla="*/ 1053752 h 3357396"/>
              <a:gd name="connsiteX493" fmla="*/ 3045780 w 3859699"/>
              <a:gd name="connsiteY493" fmla="*/ 1218481 h 3357396"/>
              <a:gd name="connsiteX494" fmla="*/ 3044648 w 3859699"/>
              <a:gd name="connsiteY494" fmla="*/ 1221055 h 3357396"/>
              <a:gd name="connsiteX495" fmla="*/ 2962797 w 3859699"/>
              <a:gd name="connsiteY495" fmla="*/ 1362518 h 3357396"/>
              <a:gd name="connsiteX496" fmla="*/ 3138647 w 3859699"/>
              <a:gd name="connsiteY496" fmla="*/ 592920 h 3357396"/>
              <a:gd name="connsiteX497" fmla="*/ 3131851 w 3859699"/>
              <a:gd name="connsiteY497" fmla="*/ 584477 h 3357396"/>
              <a:gd name="connsiteX498" fmla="*/ 3122688 w 3859699"/>
              <a:gd name="connsiteY498" fmla="*/ 590139 h 3357396"/>
              <a:gd name="connsiteX499" fmla="*/ 3064312 w 3859699"/>
              <a:gd name="connsiteY499" fmla="*/ 888713 h 3357396"/>
              <a:gd name="connsiteX500" fmla="*/ 2900096 w 3859699"/>
              <a:gd name="connsiteY500" fmla="*/ 1408642 h 3357396"/>
              <a:gd name="connsiteX501" fmla="*/ 3000170 w 3859699"/>
              <a:gd name="connsiteY501" fmla="*/ 578814 h 3357396"/>
              <a:gd name="connsiteX502" fmla="*/ 3000170 w 3859699"/>
              <a:gd name="connsiteY502" fmla="*/ 576035 h 3357396"/>
              <a:gd name="connsiteX503" fmla="*/ 2987198 w 3859699"/>
              <a:gd name="connsiteY503" fmla="*/ 563062 h 3357396"/>
              <a:gd name="connsiteX504" fmla="*/ 2948794 w 3859699"/>
              <a:gd name="connsiteY504" fmla="*/ 812010 h 3357396"/>
              <a:gd name="connsiteX505" fmla="*/ 2877961 w 3859699"/>
              <a:gd name="connsiteY505" fmla="*/ 1278092 h 3357396"/>
              <a:gd name="connsiteX506" fmla="*/ 2831528 w 3859699"/>
              <a:gd name="connsiteY506" fmla="*/ 1118923 h 3357396"/>
              <a:gd name="connsiteX507" fmla="*/ 2827615 w 3859699"/>
              <a:gd name="connsiteY507" fmla="*/ 1113364 h 3357396"/>
              <a:gd name="connsiteX508" fmla="*/ 2821438 w 3859699"/>
              <a:gd name="connsiteY508" fmla="*/ 1042528 h 3357396"/>
              <a:gd name="connsiteX509" fmla="*/ 2789934 w 3859699"/>
              <a:gd name="connsiteY509" fmla="*/ 918981 h 3357396"/>
              <a:gd name="connsiteX510" fmla="*/ 2782726 w 3859699"/>
              <a:gd name="connsiteY510" fmla="*/ 918981 h 3357396"/>
              <a:gd name="connsiteX511" fmla="*/ 2767798 w 3859699"/>
              <a:gd name="connsiteY511" fmla="*/ 923511 h 3357396"/>
              <a:gd name="connsiteX512" fmla="*/ 2767798 w 3859699"/>
              <a:gd name="connsiteY512" fmla="*/ 879343 h 3357396"/>
              <a:gd name="connsiteX513" fmla="*/ 2768622 w 3859699"/>
              <a:gd name="connsiteY513" fmla="*/ 827248 h 3357396"/>
              <a:gd name="connsiteX514" fmla="*/ 2760179 w 3859699"/>
              <a:gd name="connsiteY514" fmla="*/ 821276 h 3357396"/>
              <a:gd name="connsiteX515" fmla="*/ 2732381 w 3859699"/>
              <a:gd name="connsiteY515" fmla="*/ 789256 h 3357396"/>
              <a:gd name="connsiteX516" fmla="*/ 2727439 w 3859699"/>
              <a:gd name="connsiteY516" fmla="*/ 782771 h 3357396"/>
              <a:gd name="connsiteX517" fmla="*/ 2719409 w 3859699"/>
              <a:gd name="connsiteY517" fmla="*/ 783800 h 3357396"/>
              <a:gd name="connsiteX518" fmla="*/ 2690170 w 3859699"/>
              <a:gd name="connsiteY518" fmla="*/ 968606 h 3357396"/>
              <a:gd name="connsiteX519" fmla="*/ 2694700 w 3859699"/>
              <a:gd name="connsiteY519" fmla="*/ 971592 h 3357396"/>
              <a:gd name="connsiteX520" fmla="*/ 2704995 w 3859699"/>
              <a:gd name="connsiteY520" fmla="*/ 972210 h 3357396"/>
              <a:gd name="connsiteX521" fmla="*/ 2677299 w 3859699"/>
              <a:gd name="connsiteY521" fmla="*/ 1084226 h 3357396"/>
              <a:gd name="connsiteX522" fmla="*/ 2658252 w 3859699"/>
              <a:gd name="connsiteY522" fmla="*/ 972107 h 3357396"/>
              <a:gd name="connsiteX523" fmla="*/ 2652899 w 3859699"/>
              <a:gd name="connsiteY523" fmla="*/ 882328 h 3357396"/>
              <a:gd name="connsiteX524" fmla="*/ 2657326 w 3859699"/>
              <a:gd name="connsiteY524" fmla="*/ 877181 h 3357396"/>
              <a:gd name="connsiteX525" fmla="*/ 2654855 w 3859699"/>
              <a:gd name="connsiteY525" fmla="*/ 843205 h 3357396"/>
              <a:gd name="connsiteX526" fmla="*/ 2651251 w 3859699"/>
              <a:gd name="connsiteY526" fmla="*/ 829513 h 3357396"/>
              <a:gd name="connsiteX527" fmla="*/ 2651252 w 3859699"/>
              <a:gd name="connsiteY527" fmla="*/ 824261 h 3357396"/>
              <a:gd name="connsiteX528" fmla="*/ 2643736 w 3859699"/>
              <a:gd name="connsiteY528" fmla="*/ 815922 h 3357396"/>
              <a:gd name="connsiteX529" fmla="*/ 2638588 w 3859699"/>
              <a:gd name="connsiteY529" fmla="*/ 815923 h 3357396"/>
              <a:gd name="connsiteX530" fmla="*/ 2609864 w 3859699"/>
              <a:gd name="connsiteY530" fmla="*/ 831983 h 3357396"/>
              <a:gd name="connsiteX531" fmla="*/ 2625616 w 3859699"/>
              <a:gd name="connsiteY531" fmla="*/ 876358 h 3357396"/>
              <a:gd name="connsiteX532" fmla="*/ 2625616 w 3859699"/>
              <a:gd name="connsiteY532" fmla="*/ 914863 h 3357396"/>
              <a:gd name="connsiteX533" fmla="*/ 2624586 w 3859699"/>
              <a:gd name="connsiteY533" fmla="*/ 966341 h 3357396"/>
              <a:gd name="connsiteX534" fmla="*/ 2611099 w 3859699"/>
              <a:gd name="connsiteY534" fmla="*/ 1028115 h 3357396"/>
              <a:gd name="connsiteX535" fmla="*/ 2581962 w 3859699"/>
              <a:gd name="connsiteY535" fmla="*/ 1072901 h 3357396"/>
              <a:gd name="connsiteX536" fmla="*/ 2576712 w 3859699"/>
              <a:gd name="connsiteY536" fmla="*/ 1076917 h 3357396"/>
              <a:gd name="connsiteX537" fmla="*/ 2554164 w 3859699"/>
              <a:gd name="connsiteY537" fmla="*/ 1204068 h 3357396"/>
              <a:gd name="connsiteX538" fmla="*/ 2534705 w 3859699"/>
              <a:gd name="connsiteY538" fmla="*/ 1315981 h 3357396"/>
              <a:gd name="connsiteX539" fmla="*/ 2370696 w 3859699"/>
              <a:gd name="connsiteY539" fmla="*/ 520747 h 3357396"/>
              <a:gd name="connsiteX540" fmla="*/ 2363900 w 3859699"/>
              <a:gd name="connsiteY540" fmla="*/ 513540 h 3357396"/>
              <a:gd name="connsiteX541" fmla="*/ 2350619 w 3859699"/>
              <a:gd name="connsiteY541" fmla="*/ 517864 h 3357396"/>
              <a:gd name="connsiteX542" fmla="*/ 2382330 w 3859699"/>
              <a:gd name="connsiteY542" fmla="*/ 849177 h 3357396"/>
              <a:gd name="connsiteX543" fmla="*/ 2423512 w 3859699"/>
              <a:gd name="connsiteY543" fmla="*/ 1145382 h 3357396"/>
              <a:gd name="connsiteX544" fmla="*/ 2375535 w 3859699"/>
              <a:gd name="connsiteY544" fmla="*/ 1069092 h 3357396"/>
              <a:gd name="connsiteX545" fmla="*/ 2355973 w 3859699"/>
              <a:gd name="connsiteY545" fmla="*/ 1025232 h 3357396"/>
              <a:gd name="connsiteX546" fmla="*/ 2319116 w 3859699"/>
              <a:gd name="connsiteY546" fmla="*/ 965106 h 3357396"/>
              <a:gd name="connsiteX547" fmla="*/ 2263210 w 3859699"/>
              <a:gd name="connsiteY547" fmla="*/ 733043 h 3357396"/>
              <a:gd name="connsiteX548" fmla="*/ 2241280 w 3859699"/>
              <a:gd name="connsiteY548" fmla="*/ 605789 h 3357396"/>
              <a:gd name="connsiteX549" fmla="*/ 2236235 w 3859699"/>
              <a:gd name="connsiteY549" fmla="*/ 599921 h 3357396"/>
              <a:gd name="connsiteX550" fmla="*/ 2228514 w 3859699"/>
              <a:gd name="connsiteY550" fmla="*/ 600950 h 3357396"/>
              <a:gd name="connsiteX551" fmla="*/ 2234485 w 3859699"/>
              <a:gd name="connsiteY551" fmla="*/ 767430 h 3357396"/>
              <a:gd name="connsiteX552" fmla="*/ 2247766 w 3859699"/>
              <a:gd name="connsiteY552" fmla="*/ 827351 h 3357396"/>
              <a:gd name="connsiteX553" fmla="*/ 2208335 w 3859699"/>
              <a:gd name="connsiteY553" fmla="*/ 734690 h 3357396"/>
              <a:gd name="connsiteX554" fmla="*/ 2124631 w 3859699"/>
              <a:gd name="connsiteY554" fmla="*/ 571710 h 3357396"/>
              <a:gd name="connsiteX555" fmla="*/ 2114335 w 3859699"/>
              <a:gd name="connsiteY555" fmla="*/ 570577 h 3357396"/>
              <a:gd name="connsiteX556" fmla="*/ 2110938 w 3859699"/>
              <a:gd name="connsiteY556" fmla="*/ 580049 h 3357396"/>
              <a:gd name="connsiteX557" fmla="*/ 2437412 w 3859699"/>
              <a:gd name="connsiteY557" fmla="*/ 1329365 h 3357396"/>
              <a:gd name="connsiteX558" fmla="*/ 2543046 w 3859699"/>
              <a:gd name="connsiteY558" fmla="*/ 1546911 h 3357396"/>
              <a:gd name="connsiteX559" fmla="*/ 2371417 w 3859699"/>
              <a:gd name="connsiteY559" fmla="*/ 1295698 h 3357396"/>
              <a:gd name="connsiteX560" fmla="*/ 2280198 w 3859699"/>
              <a:gd name="connsiteY560" fmla="*/ 1172151 h 3357396"/>
              <a:gd name="connsiteX561" fmla="*/ 2269903 w 3859699"/>
              <a:gd name="connsiteY561" fmla="*/ 1190683 h 3357396"/>
              <a:gd name="connsiteX562" fmla="*/ 2270520 w 3859699"/>
              <a:gd name="connsiteY562" fmla="*/ 1194080 h 3357396"/>
              <a:gd name="connsiteX563" fmla="*/ 2354223 w 3859699"/>
              <a:gd name="connsiteY563" fmla="*/ 1355515 h 3357396"/>
              <a:gd name="connsiteX564" fmla="*/ 2396641 w 3859699"/>
              <a:gd name="connsiteY564" fmla="*/ 1431498 h 3357396"/>
              <a:gd name="connsiteX565" fmla="*/ 2224498 w 3859699"/>
              <a:gd name="connsiteY565" fmla="*/ 1229806 h 3357396"/>
              <a:gd name="connsiteX566" fmla="*/ 2148723 w 3859699"/>
              <a:gd name="connsiteY566" fmla="*/ 1122527 h 3357396"/>
              <a:gd name="connsiteX567" fmla="*/ 2142031 w 3859699"/>
              <a:gd name="connsiteY567" fmla="*/ 1119541 h 3357396"/>
              <a:gd name="connsiteX568" fmla="*/ 2135751 w 3859699"/>
              <a:gd name="connsiteY568" fmla="*/ 1123041 h 3357396"/>
              <a:gd name="connsiteX569" fmla="*/ 2214512 w 3859699"/>
              <a:gd name="connsiteY569" fmla="*/ 1294153 h 3357396"/>
              <a:gd name="connsiteX570" fmla="*/ 2093436 w 3859699"/>
              <a:gd name="connsiteY570" fmla="*/ 1162164 h 3357396"/>
              <a:gd name="connsiteX571" fmla="*/ 1972256 w 3859699"/>
              <a:gd name="connsiteY571" fmla="*/ 987139 h 3357396"/>
              <a:gd name="connsiteX572" fmla="*/ 1965359 w 3859699"/>
              <a:gd name="connsiteY572" fmla="*/ 980859 h 3357396"/>
              <a:gd name="connsiteX573" fmla="*/ 1957122 w 3859699"/>
              <a:gd name="connsiteY573" fmla="*/ 985080 h 3357396"/>
              <a:gd name="connsiteX574" fmla="*/ 2129985 w 3859699"/>
              <a:gd name="connsiteY574" fmla="*/ 1257707 h 3357396"/>
              <a:gd name="connsiteX575" fmla="*/ 2261254 w 3859699"/>
              <a:gd name="connsiteY575" fmla="*/ 1428100 h 3357396"/>
              <a:gd name="connsiteX576" fmla="*/ 2254974 w 3859699"/>
              <a:gd name="connsiteY576" fmla="*/ 1435616 h 3357396"/>
              <a:gd name="connsiteX577" fmla="*/ 2023528 w 3859699"/>
              <a:gd name="connsiteY577" fmla="*/ 1246588 h 3357396"/>
              <a:gd name="connsiteX578" fmla="*/ 1858799 w 3859699"/>
              <a:gd name="connsiteY578" fmla="*/ 1105126 h 3357396"/>
              <a:gd name="connsiteX579" fmla="*/ 1848502 w 3859699"/>
              <a:gd name="connsiteY579" fmla="*/ 1105744 h 3357396"/>
              <a:gd name="connsiteX580" fmla="*/ 1846444 w 3859699"/>
              <a:gd name="connsiteY580" fmla="*/ 1115421 h 3357396"/>
              <a:gd name="connsiteX581" fmla="*/ 2055239 w 3859699"/>
              <a:gd name="connsiteY581" fmla="*/ 1314334 h 3357396"/>
              <a:gd name="connsiteX582" fmla="*/ 2219350 w 3859699"/>
              <a:gd name="connsiteY582" fmla="*/ 1461046 h 3357396"/>
              <a:gd name="connsiteX583" fmla="*/ 2204216 w 3859699"/>
              <a:gd name="connsiteY583" fmla="*/ 1607861 h 3357396"/>
              <a:gd name="connsiteX584" fmla="*/ 2196700 w 3859699"/>
              <a:gd name="connsiteY584" fmla="*/ 1646161 h 3357396"/>
              <a:gd name="connsiteX585" fmla="*/ 2195671 w 3859699"/>
              <a:gd name="connsiteY585" fmla="*/ 1694653 h 3357396"/>
              <a:gd name="connsiteX586" fmla="*/ 2193405 w 3859699"/>
              <a:gd name="connsiteY586" fmla="*/ 1778769 h 3357396"/>
              <a:gd name="connsiteX587" fmla="*/ 1978330 w 3859699"/>
              <a:gd name="connsiteY587" fmla="*/ 1739440 h 3357396"/>
              <a:gd name="connsiteX588" fmla="*/ 1942398 w 3859699"/>
              <a:gd name="connsiteY588" fmla="*/ 1613112 h 3357396"/>
              <a:gd name="connsiteX589" fmla="*/ 1938281 w 3859699"/>
              <a:gd name="connsiteY589" fmla="*/ 1606008 h 3357396"/>
              <a:gd name="connsiteX590" fmla="*/ 1930147 w 3859699"/>
              <a:gd name="connsiteY590" fmla="*/ 1606008 h 3357396"/>
              <a:gd name="connsiteX591" fmla="*/ 1906982 w 3859699"/>
              <a:gd name="connsiteY591" fmla="*/ 1678078 h 3357396"/>
              <a:gd name="connsiteX592" fmla="*/ 1801864 w 3859699"/>
              <a:gd name="connsiteY592" fmla="*/ 1623820 h 3357396"/>
              <a:gd name="connsiteX593" fmla="*/ 1792289 w 3859699"/>
              <a:gd name="connsiteY593" fmla="*/ 1629071 h 3357396"/>
              <a:gd name="connsiteX594" fmla="*/ 1915836 w 3859699"/>
              <a:gd name="connsiteY594" fmla="*/ 1702375 h 3357396"/>
              <a:gd name="connsiteX595" fmla="*/ 1915836 w 3859699"/>
              <a:gd name="connsiteY595" fmla="*/ 1707935 h 3357396"/>
              <a:gd name="connsiteX596" fmla="*/ 1841296 w 3859699"/>
              <a:gd name="connsiteY596" fmla="*/ 1679519 h 3357396"/>
              <a:gd name="connsiteX597" fmla="*/ 1878669 w 3859699"/>
              <a:gd name="connsiteY597" fmla="*/ 1712259 h 3357396"/>
              <a:gd name="connsiteX598" fmla="*/ 1832647 w 3859699"/>
              <a:gd name="connsiteY598" fmla="*/ 1696403 h 3357396"/>
              <a:gd name="connsiteX599" fmla="*/ 1796716 w 3859699"/>
              <a:gd name="connsiteY599" fmla="*/ 1697845 h 3357396"/>
              <a:gd name="connsiteX600" fmla="*/ 1739267 w 3859699"/>
              <a:gd name="connsiteY600" fmla="*/ 1690741 h 3357396"/>
              <a:gd name="connsiteX601" fmla="*/ 1681919 w 3859699"/>
              <a:gd name="connsiteY601" fmla="*/ 1690740 h 3357396"/>
              <a:gd name="connsiteX602" fmla="*/ 1666786 w 3859699"/>
              <a:gd name="connsiteY602" fmla="*/ 1654604 h 3357396"/>
              <a:gd name="connsiteX603" fmla="*/ 1665858 w 3859699"/>
              <a:gd name="connsiteY603" fmla="*/ 1653368 h 3357396"/>
              <a:gd name="connsiteX604" fmla="*/ 1677698 w 3859699"/>
              <a:gd name="connsiteY604" fmla="*/ 1617952 h 3357396"/>
              <a:gd name="connsiteX605" fmla="*/ 1633942 w 3859699"/>
              <a:gd name="connsiteY605" fmla="*/ 1576769 h 3357396"/>
              <a:gd name="connsiteX606" fmla="*/ 1630029 w 3859699"/>
              <a:gd name="connsiteY606" fmla="*/ 1573165 h 3357396"/>
              <a:gd name="connsiteX607" fmla="*/ 1655151 w 3859699"/>
              <a:gd name="connsiteY607" fmla="*/ 1583461 h 3357396"/>
              <a:gd name="connsiteX608" fmla="*/ 1686037 w 3859699"/>
              <a:gd name="connsiteY608" fmla="*/ 1627526 h 3357396"/>
              <a:gd name="connsiteX609" fmla="*/ 1690053 w 3859699"/>
              <a:gd name="connsiteY609" fmla="*/ 1633601 h 3357396"/>
              <a:gd name="connsiteX610" fmla="*/ 1697363 w 3859699"/>
              <a:gd name="connsiteY610" fmla="*/ 1633601 h 3357396"/>
              <a:gd name="connsiteX611" fmla="*/ 1720631 w 3859699"/>
              <a:gd name="connsiteY611" fmla="*/ 1636174 h 3357396"/>
              <a:gd name="connsiteX612" fmla="*/ 1751518 w 3859699"/>
              <a:gd name="connsiteY612" fmla="*/ 1673856 h 3357396"/>
              <a:gd name="connsiteX613" fmla="*/ 1760372 w 3859699"/>
              <a:gd name="connsiteY613" fmla="*/ 1680239 h 3357396"/>
              <a:gd name="connsiteX614" fmla="*/ 1767579 w 3859699"/>
              <a:gd name="connsiteY614" fmla="*/ 1672209 h 3357396"/>
              <a:gd name="connsiteX615" fmla="*/ 1828528 w 3859699"/>
              <a:gd name="connsiteY615" fmla="*/ 254193 h 3357396"/>
              <a:gd name="connsiteX616" fmla="*/ 1828529 w 3859699"/>
              <a:gd name="connsiteY616" fmla="*/ 250178 h 3357396"/>
              <a:gd name="connsiteX617" fmla="*/ 1818234 w 3859699"/>
              <a:gd name="connsiteY617" fmla="*/ 243383 h 3357396"/>
              <a:gd name="connsiteX618" fmla="*/ 1720116 w 3859699"/>
              <a:gd name="connsiteY618" fmla="*/ 823644 h 3357396"/>
              <a:gd name="connsiteX619" fmla="*/ 1666682 w 3859699"/>
              <a:gd name="connsiteY619" fmla="*/ 1199434 h 3357396"/>
              <a:gd name="connsiteX620" fmla="*/ 1692318 w 3859699"/>
              <a:gd name="connsiteY620" fmla="*/ 659532 h 3357396"/>
              <a:gd name="connsiteX621" fmla="*/ 1705085 w 3859699"/>
              <a:gd name="connsiteY621" fmla="*/ 36647 h 3357396"/>
              <a:gd name="connsiteX622" fmla="*/ 1695307 w 3859699"/>
              <a:gd name="connsiteY622" fmla="*/ 30589 h 3357396"/>
              <a:gd name="connsiteX623" fmla="*/ 1689127 w 3859699"/>
              <a:gd name="connsiteY623" fmla="*/ 39735 h 3357396"/>
              <a:gd name="connsiteX624" fmla="*/ 1657519 w 3859699"/>
              <a:gd name="connsiteY624" fmla="*/ 463915 h 3357396"/>
              <a:gd name="connsiteX625" fmla="*/ 1626632 w 3859699"/>
              <a:gd name="connsiteY625" fmla="*/ 811496 h 3357396"/>
              <a:gd name="connsiteX626" fmla="*/ 1632192 w 3859699"/>
              <a:gd name="connsiteY626" fmla="*/ 819114 h 3357396"/>
              <a:gd name="connsiteX627" fmla="*/ 1635486 w 3859699"/>
              <a:gd name="connsiteY627" fmla="*/ 819114 h 3357396"/>
              <a:gd name="connsiteX628" fmla="*/ 1630133 w 3859699"/>
              <a:gd name="connsiteY628" fmla="*/ 844957 h 3357396"/>
              <a:gd name="connsiteX629" fmla="*/ 1622823 w 3859699"/>
              <a:gd name="connsiteY629" fmla="*/ 469475 h 3357396"/>
              <a:gd name="connsiteX630" fmla="*/ 1607071 w 3859699"/>
              <a:gd name="connsiteY630" fmla="*/ 55179 h 3357396"/>
              <a:gd name="connsiteX631" fmla="*/ 1598525 w 3859699"/>
              <a:gd name="connsiteY631" fmla="*/ 49311 h 3357396"/>
              <a:gd name="connsiteX632" fmla="*/ 1591113 w 3859699"/>
              <a:gd name="connsiteY632" fmla="*/ 56620 h 3357396"/>
              <a:gd name="connsiteX633" fmla="*/ 1581331 w 3859699"/>
              <a:gd name="connsiteY633" fmla="*/ 331102 h 3357396"/>
              <a:gd name="connsiteX634" fmla="*/ 1578552 w 3859699"/>
              <a:gd name="connsiteY634" fmla="*/ 503142 h 3357396"/>
              <a:gd name="connsiteX635" fmla="*/ 1574433 w 3859699"/>
              <a:gd name="connsiteY635" fmla="*/ 255120 h 3357396"/>
              <a:gd name="connsiteX636" fmla="*/ 1569388 w 3859699"/>
              <a:gd name="connsiteY636" fmla="*/ 7305 h 3357396"/>
              <a:gd name="connsiteX637" fmla="*/ 1560468 w 3859699"/>
              <a:gd name="connsiteY637" fmla="*/ 42 h 3357396"/>
              <a:gd name="connsiteX638" fmla="*/ 1553430 w 3859699"/>
              <a:gd name="connsiteY638" fmla="*/ 6070 h 3357396"/>
              <a:gd name="connsiteX639" fmla="*/ 1510806 w 3859699"/>
              <a:gd name="connsiteY639" fmla="*/ 604554 h 3357396"/>
              <a:gd name="connsiteX640" fmla="*/ 1467977 w 3859699"/>
              <a:gd name="connsiteY640" fmla="*/ 275094 h 3357396"/>
              <a:gd name="connsiteX641" fmla="*/ 1459431 w 3859699"/>
              <a:gd name="connsiteY641" fmla="*/ 268607 h 3357396"/>
              <a:gd name="connsiteX642" fmla="*/ 1451916 w 3859699"/>
              <a:gd name="connsiteY642" fmla="*/ 276329 h 3357396"/>
              <a:gd name="connsiteX643" fmla="*/ 1471272 w 3859699"/>
              <a:gd name="connsiteY643" fmla="*/ 814379 h 3357396"/>
              <a:gd name="connsiteX644" fmla="*/ 1483420 w 3859699"/>
              <a:gd name="connsiteY644" fmla="*/ 898699 h 3357396"/>
              <a:gd name="connsiteX645" fmla="*/ 1474875 w 3859699"/>
              <a:gd name="connsiteY645" fmla="*/ 896949 h 3357396"/>
              <a:gd name="connsiteX646" fmla="*/ 1469624 w 3859699"/>
              <a:gd name="connsiteY646" fmla="*/ 904876 h 3357396"/>
              <a:gd name="connsiteX647" fmla="*/ 1475801 w 3859699"/>
              <a:gd name="connsiteY647" fmla="*/ 1056016 h 3357396"/>
              <a:gd name="connsiteX648" fmla="*/ 1534486 w 3859699"/>
              <a:gd name="connsiteY648" fmla="*/ 1466709 h 3357396"/>
              <a:gd name="connsiteX649" fmla="*/ 1375110 w 3859699"/>
              <a:gd name="connsiteY649" fmla="*/ 1231556 h 3357396"/>
              <a:gd name="connsiteX650" fmla="*/ 1069124 w 3859699"/>
              <a:gd name="connsiteY650" fmla="*/ 524762 h 3357396"/>
              <a:gd name="connsiteX651" fmla="*/ 1057902 w 3859699"/>
              <a:gd name="connsiteY651" fmla="*/ 529499 h 3357396"/>
              <a:gd name="connsiteX652" fmla="*/ 1263815 w 3859699"/>
              <a:gd name="connsiteY652" fmla="*/ 1103376 h 3357396"/>
              <a:gd name="connsiteX653" fmla="*/ 925398 w 3859699"/>
              <a:gd name="connsiteY653" fmla="*/ 342015 h 3357396"/>
              <a:gd name="connsiteX654" fmla="*/ 916853 w 3859699"/>
              <a:gd name="connsiteY654" fmla="*/ 335735 h 3357396"/>
              <a:gd name="connsiteX655" fmla="*/ 895541 w 3859699"/>
              <a:gd name="connsiteY655" fmla="*/ 350251 h 3357396"/>
              <a:gd name="connsiteX656" fmla="*/ 1062329 w 3859699"/>
              <a:gd name="connsiteY656" fmla="*/ 825498 h 3357396"/>
              <a:gd name="connsiteX657" fmla="*/ 1373669 w 3859699"/>
              <a:gd name="connsiteY657" fmla="*/ 1396183 h 3357396"/>
              <a:gd name="connsiteX658" fmla="*/ 511925 w 3859699"/>
              <a:gd name="connsiteY658" fmla="*/ 327807 h 3357396"/>
              <a:gd name="connsiteX659" fmla="*/ 500738 w 3859699"/>
              <a:gd name="connsiteY659" fmla="*/ 325133 h 3357396"/>
              <a:gd name="connsiteX660" fmla="*/ 497204 w 3859699"/>
              <a:gd name="connsiteY660" fmla="*/ 334396 h 3357396"/>
              <a:gd name="connsiteX661" fmla="*/ 1125236 w 3859699"/>
              <a:gd name="connsiteY661" fmla="*/ 1205406 h 3357396"/>
              <a:gd name="connsiteX662" fmla="*/ 1265462 w 3859699"/>
              <a:gd name="connsiteY662" fmla="*/ 1352118 h 3357396"/>
              <a:gd name="connsiteX663" fmla="*/ 296026 w 3859699"/>
              <a:gd name="connsiteY663" fmla="*/ 244207 h 3357396"/>
              <a:gd name="connsiteX664" fmla="*/ 243622 w 3859699"/>
              <a:gd name="connsiteY664" fmla="*/ 168740 h 3357396"/>
              <a:gd name="connsiteX665" fmla="*/ 233327 w 3859699"/>
              <a:gd name="connsiteY665" fmla="*/ 166165 h 33573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Lst>
            <a:rect l="l" t="t" r="r" b="b"/>
            <a:pathLst>
              <a:path w="3859699" h="3357396">
                <a:moveTo>
                  <a:pt x="2669063" y="2093712"/>
                </a:moveTo>
                <a:cubicBezTo>
                  <a:pt x="2686571" y="2096503"/>
                  <a:pt x="2703658" y="2101484"/>
                  <a:pt x="2719923" y="2108537"/>
                </a:cubicBezTo>
                <a:cubicBezTo>
                  <a:pt x="2707362" y="2117763"/>
                  <a:pt x="2694302" y="2126287"/>
                  <a:pt x="2680800" y="2134071"/>
                </a:cubicBezTo>
                <a:lnTo>
                  <a:pt x="2681005" y="2134071"/>
                </a:lnTo>
                <a:cubicBezTo>
                  <a:pt x="2679618" y="2134895"/>
                  <a:pt x="2678507" y="2136114"/>
                  <a:pt x="2677815" y="2137571"/>
                </a:cubicBezTo>
                <a:cubicBezTo>
                  <a:pt x="2565901" y="2370561"/>
                  <a:pt x="2508451" y="2432026"/>
                  <a:pt x="2466445" y="2477326"/>
                </a:cubicBezTo>
                <a:cubicBezTo>
                  <a:pt x="2457385" y="2487004"/>
                  <a:pt x="2448840" y="2496167"/>
                  <a:pt x="2440500" y="2506155"/>
                </a:cubicBezTo>
                <a:cubicBezTo>
                  <a:pt x="2434941" y="2511095"/>
                  <a:pt x="2422998" y="2523657"/>
                  <a:pt x="2392831" y="2555470"/>
                </a:cubicBezTo>
                <a:lnTo>
                  <a:pt x="2363284" y="2586356"/>
                </a:lnTo>
                <a:cubicBezTo>
                  <a:pt x="2385934" y="2547234"/>
                  <a:pt x="2423203" y="2480724"/>
                  <a:pt x="2459753" y="2414318"/>
                </a:cubicBezTo>
                <a:cubicBezTo>
                  <a:pt x="2515040" y="2313832"/>
                  <a:pt x="2533058" y="2280475"/>
                  <a:pt x="2536867" y="2267296"/>
                </a:cubicBezTo>
                <a:cubicBezTo>
                  <a:pt x="2563122" y="2216745"/>
                  <a:pt x="2633029" y="2125217"/>
                  <a:pt x="2669063" y="2093712"/>
                </a:cubicBezTo>
                <a:close/>
                <a:moveTo>
                  <a:pt x="2772328" y="1912818"/>
                </a:moveTo>
                <a:lnTo>
                  <a:pt x="2772530" y="1912892"/>
                </a:lnTo>
                <a:lnTo>
                  <a:pt x="2772534" y="1912818"/>
                </a:lnTo>
                <a:close/>
                <a:moveTo>
                  <a:pt x="2245215" y="1880963"/>
                </a:moveTo>
                <a:cubicBezTo>
                  <a:pt x="2253069" y="1877903"/>
                  <a:pt x="2263158" y="1875342"/>
                  <a:pt x="2276388" y="1873797"/>
                </a:cubicBezTo>
                <a:cubicBezTo>
                  <a:pt x="2345781" y="1875650"/>
                  <a:pt x="2363181" y="1909729"/>
                  <a:pt x="2393347" y="1926202"/>
                </a:cubicBezTo>
                <a:cubicBezTo>
                  <a:pt x="2421951" y="1940258"/>
                  <a:pt x="2452122" y="1950868"/>
                  <a:pt x="2483227" y="1957809"/>
                </a:cubicBezTo>
                <a:cubicBezTo>
                  <a:pt x="2542632" y="1974488"/>
                  <a:pt x="2562504" y="1990446"/>
                  <a:pt x="2601318" y="2019583"/>
                </a:cubicBezTo>
                <a:cubicBezTo>
                  <a:pt x="2593803" y="2022261"/>
                  <a:pt x="2532029" y="2031629"/>
                  <a:pt x="2524410" y="2034203"/>
                </a:cubicBezTo>
                <a:lnTo>
                  <a:pt x="2524410" y="2034099"/>
                </a:lnTo>
                <a:lnTo>
                  <a:pt x="2520086" y="2035644"/>
                </a:lnTo>
                <a:cubicBezTo>
                  <a:pt x="2410643" y="2073018"/>
                  <a:pt x="2259504" y="2115538"/>
                  <a:pt x="2152738" y="2108846"/>
                </a:cubicBezTo>
                <a:cubicBezTo>
                  <a:pt x="2153458" y="2103493"/>
                  <a:pt x="2154488" y="2097109"/>
                  <a:pt x="2155724" y="2089696"/>
                </a:cubicBezTo>
                <a:cubicBezTo>
                  <a:pt x="2156145" y="2088251"/>
                  <a:pt x="2156420" y="2086769"/>
                  <a:pt x="2156548" y="2085270"/>
                </a:cubicBezTo>
                <a:cubicBezTo>
                  <a:pt x="2167565" y="2025246"/>
                  <a:pt x="2194436" y="1916318"/>
                  <a:pt x="2210496" y="1907979"/>
                </a:cubicBezTo>
                <a:cubicBezTo>
                  <a:pt x="2218219" y="1903808"/>
                  <a:pt x="2221654" y="1890141"/>
                  <a:pt x="2245215" y="1880963"/>
                </a:cubicBezTo>
                <a:close/>
                <a:moveTo>
                  <a:pt x="2934484" y="1597669"/>
                </a:moveTo>
                <a:lnTo>
                  <a:pt x="2934690" y="1597669"/>
                </a:lnTo>
                <a:cubicBezTo>
                  <a:pt x="2932940" y="1624643"/>
                  <a:pt x="2916364" y="1685593"/>
                  <a:pt x="2894640" y="1741808"/>
                </a:cubicBezTo>
                <a:cubicBezTo>
                  <a:pt x="2885786" y="1754573"/>
                  <a:pt x="2858606" y="1827570"/>
                  <a:pt x="2847487" y="1880284"/>
                </a:cubicBezTo>
                <a:cubicBezTo>
                  <a:pt x="2845530" y="1768988"/>
                  <a:pt x="2910186" y="1641631"/>
                  <a:pt x="2934484" y="1597669"/>
                </a:cubicBezTo>
                <a:close/>
                <a:moveTo>
                  <a:pt x="1963298" y="1789167"/>
                </a:moveTo>
                <a:cubicBezTo>
                  <a:pt x="2042987" y="1806360"/>
                  <a:pt x="2104658" y="1817789"/>
                  <a:pt x="2158914" y="1835395"/>
                </a:cubicBezTo>
                <a:cubicBezTo>
                  <a:pt x="2178786" y="1832924"/>
                  <a:pt x="2187949" y="1849191"/>
                  <a:pt x="2170961" y="1901596"/>
                </a:cubicBezTo>
                <a:lnTo>
                  <a:pt x="2147487" y="2055515"/>
                </a:lnTo>
                <a:cubicBezTo>
                  <a:pt x="2152429" y="2112449"/>
                  <a:pt x="2142339" y="2079195"/>
                  <a:pt x="2136059" y="2082592"/>
                </a:cubicBezTo>
                <a:lnTo>
                  <a:pt x="2136059" y="2082489"/>
                </a:lnTo>
                <a:cubicBezTo>
                  <a:pt x="2128337" y="2086711"/>
                  <a:pt x="2109909" y="2109979"/>
                  <a:pt x="2101466" y="2103081"/>
                </a:cubicBezTo>
                <a:cubicBezTo>
                  <a:pt x="2065225" y="2007023"/>
                  <a:pt x="1978536" y="1857119"/>
                  <a:pt x="1963298" y="1789167"/>
                </a:cubicBezTo>
                <a:close/>
                <a:moveTo>
                  <a:pt x="2803936" y="1468253"/>
                </a:moveTo>
                <a:cubicBezTo>
                  <a:pt x="2803832" y="1469385"/>
                  <a:pt x="2803832" y="1470724"/>
                  <a:pt x="2803833" y="1471753"/>
                </a:cubicBezTo>
                <a:lnTo>
                  <a:pt x="2805377" y="1469694"/>
                </a:lnTo>
                <a:close/>
                <a:moveTo>
                  <a:pt x="2801053" y="1431703"/>
                </a:moveTo>
                <a:cubicBezTo>
                  <a:pt x="2802906" y="1459707"/>
                  <a:pt x="2811349" y="1467224"/>
                  <a:pt x="2818041" y="1465370"/>
                </a:cubicBezTo>
                <a:cubicBezTo>
                  <a:pt x="2801156" y="1493477"/>
                  <a:pt x="2788184" y="1495330"/>
                  <a:pt x="2801053" y="1431703"/>
                </a:cubicBezTo>
                <a:close/>
                <a:moveTo>
                  <a:pt x="3002126" y="1352736"/>
                </a:moveTo>
                <a:cubicBezTo>
                  <a:pt x="3005421" y="1512420"/>
                  <a:pt x="2780564" y="1684255"/>
                  <a:pt x="2821644" y="1933718"/>
                </a:cubicBezTo>
                <a:cubicBezTo>
                  <a:pt x="2821373" y="2112990"/>
                  <a:pt x="2790678" y="1942276"/>
                  <a:pt x="2777006" y="1914522"/>
                </a:cubicBezTo>
                <a:lnTo>
                  <a:pt x="2772530" y="1912892"/>
                </a:lnTo>
                <a:lnTo>
                  <a:pt x="2771823" y="1925735"/>
                </a:lnTo>
                <a:cubicBezTo>
                  <a:pt x="2775291" y="1961371"/>
                  <a:pt x="2807295" y="2025039"/>
                  <a:pt x="2713335" y="1897477"/>
                </a:cubicBezTo>
                <a:cubicBezTo>
                  <a:pt x="2637662" y="1826540"/>
                  <a:pt x="2394170" y="1614657"/>
                  <a:pt x="2393347" y="1575224"/>
                </a:cubicBezTo>
                <a:cubicBezTo>
                  <a:pt x="2393346" y="1558340"/>
                  <a:pt x="2468093" y="1609611"/>
                  <a:pt x="2550149" y="1660060"/>
                </a:cubicBezTo>
                <a:lnTo>
                  <a:pt x="2548295" y="1657487"/>
                </a:lnTo>
                <a:cubicBezTo>
                  <a:pt x="2645486" y="1715759"/>
                  <a:pt x="2809702" y="2061692"/>
                  <a:pt x="2734337" y="1748705"/>
                </a:cubicBezTo>
                <a:cubicBezTo>
                  <a:pt x="2783654" y="1709068"/>
                  <a:pt x="2695626" y="1744484"/>
                  <a:pt x="2700568" y="1686932"/>
                </a:cubicBezTo>
                <a:cubicBezTo>
                  <a:pt x="2673181" y="1677769"/>
                  <a:pt x="2633028" y="1691874"/>
                  <a:pt x="2555194" y="1586755"/>
                </a:cubicBezTo>
                <a:cubicBezTo>
                  <a:pt x="2581035" y="1590462"/>
                  <a:pt x="2704892" y="1734703"/>
                  <a:pt x="2683476" y="1653676"/>
                </a:cubicBezTo>
                <a:cubicBezTo>
                  <a:pt x="2698920" y="1674268"/>
                  <a:pt x="2708290" y="1706391"/>
                  <a:pt x="2746075" y="1691359"/>
                </a:cubicBezTo>
                <a:cubicBezTo>
                  <a:pt x="2705510" y="1629585"/>
                  <a:pt x="2681521" y="1608273"/>
                  <a:pt x="2681315" y="1518804"/>
                </a:cubicBezTo>
                <a:cubicBezTo>
                  <a:pt x="2690478" y="1502434"/>
                  <a:pt x="2706230" y="1476077"/>
                  <a:pt x="2706230" y="1476077"/>
                </a:cubicBezTo>
                <a:cubicBezTo>
                  <a:pt x="2706662" y="1476475"/>
                  <a:pt x="2707042" y="1476924"/>
                  <a:pt x="2707362" y="1477416"/>
                </a:cubicBezTo>
                <a:cubicBezTo>
                  <a:pt x="2780667" y="1377857"/>
                  <a:pt x="2777477" y="1552162"/>
                  <a:pt x="2786640" y="1636895"/>
                </a:cubicBezTo>
                <a:cubicBezTo>
                  <a:pt x="2810216" y="1586550"/>
                  <a:pt x="2909363" y="1485138"/>
                  <a:pt x="2807230" y="1544235"/>
                </a:cubicBezTo>
                <a:cubicBezTo>
                  <a:pt x="2896082" y="1455074"/>
                  <a:pt x="2854900" y="1578828"/>
                  <a:pt x="2794875" y="1632263"/>
                </a:cubicBezTo>
                <a:cubicBezTo>
                  <a:pt x="2772122" y="1659443"/>
                  <a:pt x="2763989" y="1668708"/>
                  <a:pt x="2756164" y="1691771"/>
                </a:cubicBezTo>
                <a:cubicBezTo>
                  <a:pt x="2771252" y="1683318"/>
                  <a:pt x="2785461" y="1673385"/>
                  <a:pt x="2798582" y="1662119"/>
                </a:cubicBezTo>
                <a:cubicBezTo>
                  <a:pt x="2803936" y="1709891"/>
                  <a:pt x="2849339" y="1638543"/>
                  <a:pt x="2865298" y="1627733"/>
                </a:cubicBezTo>
                <a:cubicBezTo>
                  <a:pt x="2846148" y="1570797"/>
                  <a:pt x="2968253" y="1394434"/>
                  <a:pt x="3002126" y="1352736"/>
                </a:cubicBezTo>
                <a:close/>
                <a:moveTo>
                  <a:pt x="1695510" y="1723996"/>
                </a:moveTo>
                <a:cubicBezTo>
                  <a:pt x="1609129" y="1823349"/>
                  <a:pt x="1164256" y="2129232"/>
                  <a:pt x="1075096" y="2194506"/>
                </a:cubicBezTo>
                <a:cubicBezTo>
                  <a:pt x="982436" y="2262251"/>
                  <a:pt x="886892" y="2332262"/>
                  <a:pt x="797115" y="2390123"/>
                </a:cubicBezTo>
                <a:lnTo>
                  <a:pt x="802673" y="2399697"/>
                </a:lnTo>
                <a:cubicBezTo>
                  <a:pt x="982023" y="2307860"/>
                  <a:pt x="1633531" y="1853103"/>
                  <a:pt x="1710232" y="1728629"/>
                </a:cubicBezTo>
                <a:cubicBezTo>
                  <a:pt x="1705084" y="1728629"/>
                  <a:pt x="1700761" y="1724201"/>
                  <a:pt x="1695510" y="1723996"/>
                </a:cubicBezTo>
                <a:close/>
                <a:moveTo>
                  <a:pt x="2541294" y="1460737"/>
                </a:moveTo>
                <a:cubicBezTo>
                  <a:pt x="2585462" y="1462384"/>
                  <a:pt x="2636940" y="1511598"/>
                  <a:pt x="2655267" y="1557516"/>
                </a:cubicBezTo>
                <a:cubicBezTo>
                  <a:pt x="2659591" y="1568326"/>
                  <a:pt x="2664739" y="1586344"/>
                  <a:pt x="2658047" y="1599213"/>
                </a:cubicBezTo>
                <a:cubicBezTo>
                  <a:pt x="2652946" y="1590876"/>
                  <a:pt x="2646631" y="1583346"/>
                  <a:pt x="2639309" y="1576872"/>
                </a:cubicBezTo>
                <a:cubicBezTo>
                  <a:pt x="2638382" y="1576254"/>
                  <a:pt x="2622528" y="1574194"/>
                  <a:pt x="2622528" y="1574194"/>
                </a:cubicBezTo>
                <a:cubicBezTo>
                  <a:pt x="2616906" y="1562654"/>
                  <a:pt x="2607645" y="1553284"/>
                  <a:pt x="2596171" y="1547529"/>
                </a:cubicBezTo>
                <a:lnTo>
                  <a:pt x="2582992" y="1539498"/>
                </a:lnTo>
                <a:lnTo>
                  <a:pt x="2588140" y="1554016"/>
                </a:lnTo>
                <a:cubicBezTo>
                  <a:pt x="2592463" y="1566370"/>
                  <a:pt x="2624483" y="1583152"/>
                  <a:pt x="2624483" y="1583152"/>
                </a:cubicBezTo>
                <a:cubicBezTo>
                  <a:pt x="2619156" y="1586628"/>
                  <a:pt x="2612468" y="1587282"/>
                  <a:pt x="2606569" y="1584903"/>
                </a:cubicBezTo>
                <a:cubicBezTo>
                  <a:pt x="2576197" y="1573680"/>
                  <a:pt x="2546339" y="1499551"/>
                  <a:pt x="2541294" y="1460840"/>
                </a:cubicBezTo>
                <a:close/>
                <a:moveTo>
                  <a:pt x="2263004" y="1472885"/>
                </a:moveTo>
                <a:cubicBezTo>
                  <a:pt x="2272373" y="1472062"/>
                  <a:pt x="2307069" y="1486992"/>
                  <a:pt x="2408173" y="1662017"/>
                </a:cubicBezTo>
                <a:lnTo>
                  <a:pt x="2410437" y="1664487"/>
                </a:lnTo>
                <a:cubicBezTo>
                  <a:pt x="2459444" y="1705052"/>
                  <a:pt x="2507525" y="1764869"/>
                  <a:pt x="2558488" y="1828085"/>
                </a:cubicBezTo>
                <a:cubicBezTo>
                  <a:pt x="2596951" y="1877631"/>
                  <a:pt x="2637948" y="1925158"/>
                  <a:pt x="2681315" y="1970473"/>
                </a:cubicBezTo>
                <a:cubicBezTo>
                  <a:pt x="2586697" y="1934541"/>
                  <a:pt x="2460988" y="1915906"/>
                  <a:pt x="2384287" y="1873900"/>
                </a:cubicBezTo>
                <a:cubicBezTo>
                  <a:pt x="2380683" y="1871841"/>
                  <a:pt x="2312217" y="1830042"/>
                  <a:pt x="2293891" y="1830041"/>
                </a:cubicBezTo>
                <a:cubicBezTo>
                  <a:pt x="2291170" y="1829987"/>
                  <a:pt x="2288450" y="1830159"/>
                  <a:pt x="2285757" y="1830556"/>
                </a:cubicBezTo>
                <a:cubicBezTo>
                  <a:pt x="2285414" y="1825289"/>
                  <a:pt x="2284233" y="1820110"/>
                  <a:pt x="2282257" y="1815216"/>
                </a:cubicBezTo>
                <a:cubicBezTo>
                  <a:pt x="2281323" y="1812738"/>
                  <a:pt x="2279254" y="1810860"/>
                  <a:pt x="2276698" y="1810171"/>
                </a:cubicBezTo>
                <a:cubicBezTo>
                  <a:pt x="2265269" y="1807288"/>
                  <a:pt x="2256106" y="1805228"/>
                  <a:pt x="2248075" y="1803478"/>
                </a:cubicBezTo>
                <a:cubicBezTo>
                  <a:pt x="2223057" y="1798021"/>
                  <a:pt x="2223057" y="1797301"/>
                  <a:pt x="2223468" y="1792565"/>
                </a:cubicBezTo>
                <a:cubicBezTo>
                  <a:pt x="2223881" y="1787829"/>
                  <a:pt x="2225837" y="1742322"/>
                  <a:pt x="2227278" y="1707009"/>
                </a:cubicBezTo>
                <a:cubicBezTo>
                  <a:pt x="2228307" y="1683843"/>
                  <a:pt x="2229131" y="1664487"/>
                  <a:pt x="2229131" y="1663664"/>
                </a:cubicBezTo>
                <a:cubicBezTo>
                  <a:pt x="2229852" y="1660472"/>
                  <a:pt x="2230470" y="1655118"/>
                  <a:pt x="2231603" y="1645851"/>
                </a:cubicBezTo>
                <a:cubicBezTo>
                  <a:pt x="2247973" y="1510671"/>
                  <a:pt x="2258166" y="1479064"/>
                  <a:pt x="2263004" y="1472885"/>
                </a:cubicBezTo>
                <a:close/>
                <a:moveTo>
                  <a:pt x="2654441" y="1313317"/>
                </a:moveTo>
                <a:cubicBezTo>
                  <a:pt x="2668769" y="1302146"/>
                  <a:pt x="2685780" y="1333419"/>
                  <a:pt x="2723424" y="1392683"/>
                </a:cubicBezTo>
                <a:cubicBezTo>
                  <a:pt x="2723633" y="1404583"/>
                  <a:pt x="2720026" y="1416237"/>
                  <a:pt x="2713128" y="1425937"/>
                </a:cubicBezTo>
                <a:cubicBezTo>
                  <a:pt x="2710952" y="1432938"/>
                  <a:pt x="2704598" y="1437807"/>
                  <a:pt x="2697274" y="1438087"/>
                </a:cubicBezTo>
                <a:cubicBezTo>
                  <a:pt x="2689346" y="1439939"/>
                  <a:pt x="2681314" y="1435513"/>
                  <a:pt x="2675446" y="1420276"/>
                </a:cubicBezTo>
                <a:cubicBezTo>
                  <a:pt x="2676991" y="1425218"/>
                  <a:pt x="2671933" y="1444580"/>
                  <a:pt x="2676387" y="1450651"/>
                </a:cubicBezTo>
                <a:lnTo>
                  <a:pt x="2684546" y="1451260"/>
                </a:lnTo>
                <a:lnTo>
                  <a:pt x="2684610" y="1451162"/>
                </a:lnTo>
                <a:lnTo>
                  <a:pt x="2684609" y="1451265"/>
                </a:lnTo>
                <a:lnTo>
                  <a:pt x="2684546" y="1451260"/>
                </a:lnTo>
                <a:lnTo>
                  <a:pt x="2667146" y="1477957"/>
                </a:lnTo>
                <a:cubicBezTo>
                  <a:pt x="2664765" y="1488149"/>
                  <a:pt x="2666901" y="1499706"/>
                  <a:pt x="2676784" y="1512936"/>
                </a:cubicBezTo>
                <a:cubicBezTo>
                  <a:pt x="2629116" y="1500169"/>
                  <a:pt x="2620776" y="1452089"/>
                  <a:pt x="2620262" y="1411833"/>
                </a:cubicBezTo>
                <a:cubicBezTo>
                  <a:pt x="2621909" y="1404935"/>
                  <a:pt x="2627675" y="1382387"/>
                  <a:pt x="2627675" y="1382387"/>
                </a:cubicBezTo>
                <a:cubicBezTo>
                  <a:pt x="2638215" y="1342003"/>
                  <a:pt x="2645846" y="1320020"/>
                  <a:pt x="2654441" y="1313317"/>
                </a:cubicBezTo>
                <a:close/>
                <a:moveTo>
                  <a:pt x="2300789" y="1402361"/>
                </a:moveTo>
                <a:cubicBezTo>
                  <a:pt x="2361534" y="1434689"/>
                  <a:pt x="2418468" y="1491418"/>
                  <a:pt x="2473550" y="1546396"/>
                </a:cubicBezTo>
                <a:lnTo>
                  <a:pt x="2473550" y="1546294"/>
                </a:lnTo>
                <a:cubicBezTo>
                  <a:pt x="2514285" y="1589082"/>
                  <a:pt x="2558163" y="1628761"/>
                  <a:pt x="2604819" y="1665002"/>
                </a:cubicBezTo>
                <a:cubicBezTo>
                  <a:pt x="2599671" y="1666340"/>
                  <a:pt x="2530175" y="1628864"/>
                  <a:pt x="2528528" y="1629276"/>
                </a:cubicBezTo>
                <a:cubicBezTo>
                  <a:pt x="2510099" y="1604259"/>
                  <a:pt x="2476535" y="1580269"/>
                  <a:pt x="2441118" y="1554942"/>
                </a:cubicBezTo>
                <a:cubicBezTo>
                  <a:pt x="2382640" y="1513039"/>
                  <a:pt x="2316747" y="1465886"/>
                  <a:pt x="2300789" y="1402361"/>
                </a:cubicBezTo>
                <a:close/>
                <a:moveTo>
                  <a:pt x="2768313" y="1246074"/>
                </a:moveTo>
                <a:cubicBezTo>
                  <a:pt x="2801568" y="1276961"/>
                  <a:pt x="2761827" y="1343058"/>
                  <a:pt x="2753281" y="1365709"/>
                </a:cubicBezTo>
                <a:cubicBezTo>
                  <a:pt x="2799199" y="1338322"/>
                  <a:pt x="2832145" y="1268620"/>
                  <a:pt x="2838117" y="1288388"/>
                </a:cubicBezTo>
                <a:cubicBezTo>
                  <a:pt x="2876829" y="1308979"/>
                  <a:pt x="2850266" y="1402361"/>
                  <a:pt x="2825144" y="1452398"/>
                </a:cubicBezTo>
                <a:cubicBezTo>
                  <a:pt x="2824311" y="1445293"/>
                  <a:pt x="2819985" y="1439075"/>
                  <a:pt x="2813613" y="1435822"/>
                </a:cubicBezTo>
                <a:cubicBezTo>
                  <a:pt x="2789111" y="1421099"/>
                  <a:pt x="2837087" y="1373328"/>
                  <a:pt x="2812584" y="1342338"/>
                </a:cubicBezTo>
                <a:cubicBezTo>
                  <a:pt x="2788492" y="1393816"/>
                  <a:pt x="2776549" y="1477313"/>
                  <a:pt x="2729086" y="1381461"/>
                </a:cubicBezTo>
                <a:cubicBezTo>
                  <a:pt x="2725380" y="1374459"/>
                  <a:pt x="2660414" y="1241132"/>
                  <a:pt x="2697067" y="1302905"/>
                </a:cubicBezTo>
                <a:cubicBezTo>
                  <a:pt x="2728367" y="1310215"/>
                  <a:pt x="2727748" y="1388770"/>
                  <a:pt x="2739896" y="1383520"/>
                </a:cubicBezTo>
                <a:lnTo>
                  <a:pt x="2739896" y="1383417"/>
                </a:lnTo>
                <a:cubicBezTo>
                  <a:pt x="2753756" y="1374970"/>
                  <a:pt x="2758328" y="1356999"/>
                  <a:pt x="2750192" y="1342955"/>
                </a:cubicBezTo>
                <a:cubicBezTo>
                  <a:pt x="2778093" y="1318864"/>
                  <a:pt x="2757399" y="1274593"/>
                  <a:pt x="2768313" y="1246074"/>
                </a:cubicBezTo>
                <a:close/>
                <a:moveTo>
                  <a:pt x="2575991" y="1285402"/>
                </a:moveTo>
                <a:cubicBezTo>
                  <a:pt x="2618614" y="1306921"/>
                  <a:pt x="2612642" y="1323909"/>
                  <a:pt x="2604304" y="1347176"/>
                </a:cubicBezTo>
                <a:cubicBezTo>
                  <a:pt x="2598126" y="1364884"/>
                  <a:pt x="2600597" y="1430674"/>
                  <a:pt x="2601937" y="1448794"/>
                </a:cubicBezTo>
                <a:cubicBezTo>
                  <a:pt x="2601937" y="1451883"/>
                  <a:pt x="2602451" y="1455590"/>
                  <a:pt x="2602657" y="1458266"/>
                </a:cubicBezTo>
                <a:lnTo>
                  <a:pt x="2600906" y="1457133"/>
                </a:lnTo>
                <a:cubicBezTo>
                  <a:pt x="2595450" y="1452089"/>
                  <a:pt x="2594832" y="1436542"/>
                  <a:pt x="2594317" y="1423466"/>
                </a:cubicBezTo>
                <a:cubicBezTo>
                  <a:pt x="2595276" y="1411387"/>
                  <a:pt x="2593002" y="1399270"/>
                  <a:pt x="2587728" y="1388358"/>
                </a:cubicBezTo>
                <a:lnTo>
                  <a:pt x="2585257" y="1384961"/>
                </a:lnTo>
                <a:lnTo>
                  <a:pt x="2581346" y="1386506"/>
                </a:lnTo>
                <a:cubicBezTo>
                  <a:pt x="2564460" y="1392889"/>
                  <a:pt x="2566828" y="1407097"/>
                  <a:pt x="2568373" y="1416672"/>
                </a:cubicBezTo>
                <a:cubicBezTo>
                  <a:pt x="2569917" y="1426246"/>
                  <a:pt x="2570945" y="1432424"/>
                  <a:pt x="2558077" y="1434586"/>
                </a:cubicBezTo>
                <a:lnTo>
                  <a:pt x="2554782" y="1436440"/>
                </a:lnTo>
                <a:cubicBezTo>
                  <a:pt x="2553546" y="1435513"/>
                  <a:pt x="2544487" y="1423879"/>
                  <a:pt x="2544487" y="1423879"/>
                </a:cubicBezTo>
                <a:cubicBezTo>
                  <a:pt x="2544487" y="1423879"/>
                  <a:pt x="2556944" y="1432424"/>
                  <a:pt x="2557768" y="1432116"/>
                </a:cubicBezTo>
                <a:lnTo>
                  <a:pt x="2557768" y="1432012"/>
                </a:lnTo>
                <a:cubicBezTo>
                  <a:pt x="2564356" y="1429747"/>
                  <a:pt x="2563430" y="1423879"/>
                  <a:pt x="2557767" y="1390830"/>
                </a:cubicBezTo>
                <a:cubicBezTo>
                  <a:pt x="2557174" y="1379740"/>
                  <a:pt x="2557450" y="1368621"/>
                  <a:pt x="2558591" y="1357574"/>
                </a:cubicBezTo>
                <a:cubicBezTo>
                  <a:pt x="2563430" y="1341205"/>
                  <a:pt x="2569608" y="1320819"/>
                  <a:pt x="2562607" y="1308362"/>
                </a:cubicBezTo>
                <a:cubicBezTo>
                  <a:pt x="2560959" y="1305479"/>
                  <a:pt x="2571770" y="1292198"/>
                  <a:pt x="2573932" y="1288388"/>
                </a:cubicBezTo>
                <a:cubicBezTo>
                  <a:pt x="2574552" y="1287349"/>
                  <a:pt x="2575240" y="1286352"/>
                  <a:pt x="2575991" y="1285402"/>
                </a:cubicBezTo>
                <a:close/>
                <a:moveTo>
                  <a:pt x="2241795" y="1342749"/>
                </a:moveTo>
                <a:cubicBezTo>
                  <a:pt x="2287405" y="1413377"/>
                  <a:pt x="2332809" y="1491829"/>
                  <a:pt x="2375638" y="1566782"/>
                </a:cubicBezTo>
                <a:cubicBezTo>
                  <a:pt x="2321276" y="1498414"/>
                  <a:pt x="2276267" y="1423108"/>
                  <a:pt x="2241795" y="1342852"/>
                </a:cubicBezTo>
                <a:close/>
                <a:moveTo>
                  <a:pt x="2805776" y="1148029"/>
                </a:moveTo>
                <a:cubicBezTo>
                  <a:pt x="2807314" y="1147647"/>
                  <a:pt x="2807926" y="1147956"/>
                  <a:pt x="2807952" y="1147956"/>
                </a:cubicBezTo>
                <a:lnTo>
                  <a:pt x="2807952" y="1147853"/>
                </a:lnTo>
                <a:cubicBezTo>
                  <a:pt x="2838838" y="1169782"/>
                  <a:pt x="2746795" y="1270371"/>
                  <a:pt x="2757709" y="1197067"/>
                </a:cubicBezTo>
                <a:cubicBezTo>
                  <a:pt x="2788208" y="1156528"/>
                  <a:pt x="2801163" y="1149172"/>
                  <a:pt x="2805776" y="1148029"/>
                </a:cubicBezTo>
                <a:close/>
                <a:moveTo>
                  <a:pt x="1665749" y="1414840"/>
                </a:moveTo>
                <a:cubicBezTo>
                  <a:pt x="1670517" y="1413011"/>
                  <a:pt x="1669204" y="1480634"/>
                  <a:pt x="1669976" y="1494919"/>
                </a:cubicBezTo>
                <a:cubicBezTo>
                  <a:pt x="1670366" y="1512182"/>
                  <a:pt x="1673853" y="1529234"/>
                  <a:pt x="1680272" y="1545264"/>
                </a:cubicBezTo>
                <a:cubicBezTo>
                  <a:pt x="1668433" y="1552472"/>
                  <a:pt x="1654224" y="1557928"/>
                  <a:pt x="1645988" y="1549074"/>
                </a:cubicBezTo>
                <a:cubicBezTo>
                  <a:pt x="1630338" y="1532909"/>
                  <a:pt x="1645576" y="1527041"/>
                  <a:pt x="1658652" y="1444471"/>
                </a:cubicBezTo>
                <a:lnTo>
                  <a:pt x="1658652" y="1444367"/>
                </a:lnTo>
                <a:cubicBezTo>
                  <a:pt x="1661895" y="1423776"/>
                  <a:pt x="1664160" y="1415449"/>
                  <a:pt x="1665749" y="1414840"/>
                </a:cubicBezTo>
                <a:close/>
                <a:moveTo>
                  <a:pt x="2598950" y="1100802"/>
                </a:moveTo>
                <a:cubicBezTo>
                  <a:pt x="2609245" y="1106053"/>
                  <a:pt x="2616144" y="1123453"/>
                  <a:pt x="2624071" y="1146103"/>
                </a:cubicBezTo>
                <a:cubicBezTo>
                  <a:pt x="2626749" y="1153927"/>
                  <a:pt x="2629425" y="1161547"/>
                  <a:pt x="2632823" y="1169165"/>
                </a:cubicBezTo>
                <a:cubicBezTo>
                  <a:pt x="2639309" y="1180078"/>
                  <a:pt x="2648780" y="1193463"/>
                  <a:pt x="2655988" y="1194903"/>
                </a:cubicBezTo>
                <a:cubicBezTo>
                  <a:pt x="2659371" y="1196175"/>
                  <a:pt x="2663145" y="1195873"/>
                  <a:pt x="2666284" y="1194080"/>
                </a:cubicBezTo>
                <a:cubicBezTo>
                  <a:pt x="2676579" y="1188418"/>
                  <a:pt x="2683683" y="1166694"/>
                  <a:pt x="2687492" y="1151148"/>
                </a:cubicBezTo>
                <a:cubicBezTo>
                  <a:pt x="2715291" y="1176269"/>
                  <a:pt x="2719718" y="1207774"/>
                  <a:pt x="2716835" y="1245455"/>
                </a:cubicBezTo>
                <a:cubicBezTo>
                  <a:pt x="2714539" y="1241125"/>
                  <a:pt x="2711887" y="1236993"/>
                  <a:pt x="2708907" y="1233101"/>
                </a:cubicBezTo>
                <a:cubicBezTo>
                  <a:pt x="2706203" y="1229514"/>
                  <a:pt x="2701103" y="1228800"/>
                  <a:pt x="2697517" y="1231504"/>
                </a:cubicBezTo>
                <a:cubicBezTo>
                  <a:pt x="2695378" y="1233117"/>
                  <a:pt x="2694171" y="1235677"/>
                  <a:pt x="2694287" y="1238352"/>
                </a:cubicBezTo>
                <a:cubicBezTo>
                  <a:pt x="2695373" y="1245412"/>
                  <a:pt x="2692234" y="1252457"/>
                  <a:pt x="2686256" y="1256370"/>
                </a:cubicBezTo>
                <a:cubicBezTo>
                  <a:pt x="2680541" y="1258908"/>
                  <a:pt x="2673880" y="1257991"/>
                  <a:pt x="2669063" y="1254001"/>
                </a:cubicBezTo>
                <a:cubicBezTo>
                  <a:pt x="2665472" y="1251303"/>
                  <a:pt x="2660372" y="1252027"/>
                  <a:pt x="2657674" y="1255618"/>
                </a:cubicBezTo>
                <a:cubicBezTo>
                  <a:pt x="2655979" y="1257874"/>
                  <a:pt x="2655575" y="1260847"/>
                  <a:pt x="2656605" y="1263473"/>
                </a:cubicBezTo>
                <a:cubicBezTo>
                  <a:pt x="2657119" y="1264811"/>
                  <a:pt x="2657429" y="1265738"/>
                  <a:pt x="2657635" y="1266459"/>
                </a:cubicBezTo>
                <a:cubicBezTo>
                  <a:pt x="2656741" y="1267026"/>
                  <a:pt x="2655997" y="1267803"/>
                  <a:pt x="2655473" y="1268724"/>
                </a:cubicBezTo>
                <a:cubicBezTo>
                  <a:pt x="2640132" y="1292198"/>
                  <a:pt x="2631484" y="1294669"/>
                  <a:pt x="2629322" y="1293536"/>
                </a:cubicBezTo>
                <a:cubicBezTo>
                  <a:pt x="2619748" y="1288697"/>
                  <a:pt x="2616041" y="1242675"/>
                  <a:pt x="2628704" y="1210142"/>
                </a:cubicBezTo>
                <a:cubicBezTo>
                  <a:pt x="2630164" y="1206107"/>
                  <a:pt x="2628283" y="1201628"/>
                  <a:pt x="2624381" y="1199846"/>
                </a:cubicBezTo>
                <a:cubicBezTo>
                  <a:pt x="2623336" y="1199403"/>
                  <a:pt x="2622218" y="1199157"/>
                  <a:pt x="2621085" y="1199126"/>
                </a:cubicBezTo>
                <a:cubicBezTo>
                  <a:pt x="2618044" y="1199138"/>
                  <a:pt x="2615264" y="1200846"/>
                  <a:pt x="2613878" y="1203552"/>
                </a:cubicBezTo>
                <a:cubicBezTo>
                  <a:pt x="2609636" y="1210946"/>
                  <a:pt x="2604596" y="1217850"/>
                  <a:pt x="2598847" y="1224143"/>
                </a:cubicBezTo>
                <a:cubicBezTo>
                  <a:pt x="2597303" y="1225997"/>
                  <a:pt x="2595758" y="1227747"/>
                  <a:pt x="2594419" y="1229497"/>
                </a:cubicBezTo>
                <a:cubicBezTo>
                  <a:pt x="2581654" y="1210553"/>
                  <a:pt x="2587007" y="1183784"/>
                  <a:pt x="2592670" y="1155780"/>
                </a:cubicBezTo>
                <a:lnTo>
                  <a:pt x="2592670" y="1155678"/>
                </a:lnTo>
                <a:cubicBezTo>
                  <a:pt x="2597154" y="1137739"/>
                  <a:pt x="2599264" y="1119290"/>
                  <a:pt x="2598950" y="1100802"/>
                </a:cubicBezTo>
                <a:close/>
                <a:moveTo>
                  <a:pt x="2393346" y="1158355"/>
                </a:moveTo>
                <a:cubicBezTo>
                  <a:pt x="2394922" y="1159461"/>
                  <a:pt x="2396777" y="1160103"/>
                  <a:pt x="2398700" y="1160208"/>
                </a:cubicBezTo>
                <a:lnTo>
                  <a:pt x="2423822" y="1172048"/>
                </a:lnTo>
                <a:lnTo>
                  <a:pt x="2467578" y="1259664"/>
                </a:lnTo>
                <a:cubicBezTo>
                  <a:pt x="2467578" y="1259664"/>
                  <a:pt x="2520086" y="1426041"/>
                  <a:pt x="2534191" y="1430364"/>
                </a:cubicBezTo>
                <a:cubicBezTo>
                  <a:pt x="2533881" y="1432630"/>
                  <a:pt x="2533264" y="1434483"/>
                  <a:pt x="2532750" y="1436337"/>
                </a:cubicBezTo>
                <a:lnTo>
                  <a:pt x="2532750" y="1436233"/>
                </a:lnTo>
                <a:cubicBezTo>
                  <a:pt x="2530689" y="1444367"/>
                  <a:pt x="2529867" y="1446529"/>
                  <a:pt x="2524512" y="1445602"/>
                </a:cubicBezTo>
                <a:cubicBezTo>
                  <a:pt x="2514217" y="1423982"/>
                  <a:pt x="2396229" y="1211171"/>
                  <a:pt x="2393346" y="1158355"/>
                </a:cubicBezTo>
                <a:close/>
                <a:moveTo>
                  <a:pt x="2769136" y="957385"/>
                </a:moveTo>
                <a:cubicBezTo>
                  <a:pt x="2812894" y="976122"/>
                  <a:pt x="2801258" y="1052412"/>
                  <a:pt x="2776137" y="1087006"/>
                </a:cubicBezTo>
                <a:cubicBezTo>
                  <a:pt x="2777579" y="1092566"/>
                  <a:pt x="2776137" y="1097301"/>
                  <a:pt x="2767592" y="1099670"/>
                </a:cubicBezTo>
                <a:cubicBezTo>
                  <a:pt x="2766340" y="1100347"/>
                  <a:pt x="2764830" y="1100347"/>
                  <a:pt x="2763577" y="1099670"/>
                </a:cubicBezTo>
                <a:cubicBezTo>
                  <a:pt x="2760592" y="1101728"/>
                  <a:pt x="2772328" y="1117687"/>
                  <a:pt x="2769136" y="1118304"/>
                </a:cubicBezTo>
                <a:cubicBezTo>
                  <a:pt x="2786125" y="1132718"/>
                  <a:pt x="2761518" y="1154751"/>
                  <a:pt x="2744015" y="1168960"/>
                </a:cubicBezTo>
                <a:cubicBezTo>
                  <a:pt x="2754311" y="1137557"/>
                  <a:pt x="2729705" y="983947"/>
                  <a:pt x="2769136" y="957487"/>
                </a:cubicBezTo>
                <a:close/>
                <a:moveTo>
                  <a:pt x="808131" y="1516642"/>
                </a:moveTo>
                <a:cubicBezTo>
                  <a:pt x="822853" y="1510465"/>
                  <a:pt x="1433692" y="1524261"/>
                  <a:pt x="1494745" y="1557825"/>
                </a:cubicBezTo>
                <a:cubicBezTo>
                  <a:pt x="1477242" y="1570076"/>
                  <a:pt x="1419896" y="1570180"/>
                  <a:pt x="1384274" y="1570076"/>
                </a:cubicBezTo>
                <a:cubicBezTo>
                  <a:pt x="1369139" y="1570076"/>
                  <a:pt x="1343606" y="1570694"/>
                  <a:pt x="1343606" y="1570694"/>
                </a:cubicBezTo>
                <a:cubicBezTo>
                  <a:pt x="1298510" y="1567812"/>
                  <a:pt x="1252695" y="1564414"/>
                  <a:pt x="1207395" y="1561119"/>
                </a:cubicBezTo>
                <a:cubicBezTo>
                  <a:pt x="1128531" y="1555250"/>
                  <a:pt x="1054196" y="1549794"/>
                  <a:pt x="985010" y="1546499"/>
                </a:cubicBezTo>
                <a:lnTo>
                  <a:pt x="985009" y="1548558"/>
                </a:lnTo>
                <a:cubicBezTo>
                  <a:pt x="982024" y="1539705"/>
                  <a:pt x="967713" y="1537131"/>
                  <a:pt x="954843" y="1534866"/>
                </a:cubicBezTo>
                <a:close/>
                <a:moveTo>
                  <a:pt x="1627147" y="1234645"/>
                </a:moveTo>
                <a:cubicBezTo>
                  <a:pt x="1657416" y="1300537"/>
                  <a:pt x="1656386" y="1423775"/>
                  <a:pt x="1613763" y="1488638"/>
                </a:cubicBezTo>
                <a:cubicBezTo>
                  <a:pt x="1612115" y="1439734"/>
                  <a:pt x="1621073" y="1286638"/>
                  <a:pt x="1627147" y="1234748"/>
                </a:cubicBezTo>
                <a:close/>
                <a:moveTo>
                  <a:pt x="1735730" y="943844"/>
                </a:moveTo>
                <a:cubicBezTo>
                  <a:pt x="1737774" y="944054"/>
                  <a:pt x="1739662" y="945029"/>
                  <a:pt x="1741017" y="946573"/>
                </a:cubicBezTo>
                <a:cubicBezTo>
                  <a:pt x="1744928" y="951103"/>
                  <a:pt x="1753164" y="960473"/>
                  <a:pt x="1743692" y="1404112"/>
                </a:cubicBezTo>
                <a:lnTo>
                  <a:pt x="1743693" y="1413789"/>
                </a:lnTo>
                <a:cubicBezTo>
                  <a:pt x="1745444" y="1485858"/>
                  <a:pt x="1747194" y="1560193"/>
                  <a:pt x="1745444" y="1582637"/>
                </a:cubicBezTo>
                <a:cubicBezTo>
                  <a:pt x="1745228" y="1585544"/>
                  <a:pt x="1743455" y="1588105"/>
                  <a:pt x="1740810" y="1589329"/>
                </a:cubicBezTo>
                <a:cubicBezTo>
                  <a:pt x="1739718" y="1589856"/>
                  <a:pt x="1738522" y="1590136"/>
                  <a:pt x="1737310" y="1590153"/>
                </a:cubicBezTo>
                <a:cubicBezTo>
                  <a:pt x="1735658" y="1590136"/>
                  <a:pt x="1734047" y="1589635"/>
                  <a:pt x="1732676" y="1588712"/>
                </a:cubicBezTo>
                <a:cubicBezTo>
                  <a:pt x="1659269" y="1538365"/>
                  <a:pt x="1682023" y="1396699"/>
                  <a:pt x="1698702" y="1293330"/>
                </a:cubicBezTo>
                <a:lnTo>
                  <a:pt x="1698701" y="1293227"/>
                </a:lnTo>
                <a:cubicBezTo>
                  <a:pt x="1701070" y="1278401"/>
                  <a:pt x="1711777" y="1141676"/>
                  <a:pt x="1718778" y="1051281"/>
                </a:cubicBezTo>
                <a:cubicBezTo>
                  <a:pt x="1722794" y="998979"/>
                  <a:pt x="1726088" y="957693"/>
                  <a:pt x="1726808" y="951103"/>
                </a:cubicBezTo>
                <a:cubicBezTo>
                  <a:pt x="1727267" y="946635"/>
                  <a:pt x="1731262" y="943385"/>
                  <a:pt x="1735730" y="943844"/>
                </a:cubicBezTo>
                <a:close/>
                <a:moveTo>
                  <a:pt x="1594716" y="939264"/>
                </a:moveTo>
                <a:cubicBezTo>
                  <a:pt x="1617881" y="1113569"/>
                  <a:pt x="1618705" y="1251221"/>
                  <a:pt x="1597290" y="1349956"/>
                </a:cubicBezTo>
                <a:lnTo>
                  <a:pt x="1597290" y="1349853"/>
                </a:lnTo>
                <a:cubicBezTo>
                  <a:pt x="1597805" y="1302184"/>
                  <a:pt x="1595540" y="1250809"/>
                  <a:pt x="1593069" y="1197272"/>
                </a:cubicBezTo>
                <a:cubicBezTo>
                  <a:pt x="1589054" y="1107906"/>
                  <a:pt x="1584935" y="1015760"/>
                  <a:pt x="1594716" y="939264"/>
                </a:cubicBezTo>
                <a:close/>
                <a:moveTo>
                  <a:pt x="1513792" y="661283"/>
                </a:moveTo>
                <a:cubicBezTo>
                  <a:pt x="1517704" y="707510"/>
                  <a:pt x="1523059" y="753119"/>
                  <a:pt x="1529646" y="797597"/>
                </a:cubicBezTo>
                <a:cubicBezTo>
                  <a:pt x="1530256" y="801561"/>
                  <a:pt x="1533667" y="804491"/>
                  <a:pt x="1537678" y="804494"/>
                </a:cubicBezTo>
                <a:cubicBezTo>
                  <a:pt x="1541689" y="804491"/>
                  <a:pt x="1545100" y="801561"/>
                  <a:pt x="1545708" y="797597"/>
                </a:cubicBezTo>
                <a:cubicBezTo>
                  <a:pt x="1546533" y="792036"/>
                  <a:pt x="1547355" y="786374"/>
                  <a:pt x="1548076" y="780609"/>
                </a:cubicBezTo>
                <a:cubicBezTo>
                  <a:pt x="1547562" y="816746"/>
                  <a:pt x="1546533" y="847221"/>
                  <a:pt x="1545502" y="870490"/>
                </a:cubicBezTo>
                <a:lnTo>
                  <a:pt x="1544267" y="870489"/>
                </a:lnTo>
                <a:cubicBezTo>
                  <a:pt x="1531500" y="877182"/>
                  <a:pt x="1528825" y="913215"/>
                  <a:pt x="1533972" y="1008965"/>
                </a:cubicBezTo>
                <a:cubicBezTo>
                  <a:pt x="1531398" y="966753"/>
                  <a:pt x="1529132" y="923718"/>
                  <a:pt x="1526662" y="880167"/>
                </a:cubicBezTo>
                <a:cubicBezTo>
                  <a:pt x="1522750" y="807274"/>
                  <a:pt x="1518734" y="733557"/>
                  <a:pt x="1513792" y="661283"/>
                </a:cubicBezTo>
                <a:close/>
                <a:moveTo>
                  <a:pt x="1135016" y="705451"/>
                </a:moveTo>
                <a:cubicBezTo>
                  <a:pt x="1172919" y="783162"/>
                  <a:pt x="1206601" y="862864"/>
                  <a:pt x="1235914" y="944206"/>
                </a:cubicBezTo>
                <a:cubicBezTo>
                  <a:pt x="1265976" y="1022761"/>
                  <a:pt x="1296760" y="1103376"/>
                  <a:pt x="1332589" y="1174725"/>
                </a:cubicBezTo>
                <a:cubicBezTo>
                  <a:pt x="1265050" y="1052619"/>
                  <a:pt x="1206982" y="915069"/>
                  <a:pt x="1135016" y="705451"/>
                </a:cubicBezTo>
                <a:close/>
                <a:moveTo>
                  <a:pt x="308176" y="823130"/>
                </a:moveTo>
                <a:cubicBezTo>
                  <a:pt x="391055" y="879446"/>
                  <a:pt x="472906" y="942147"/>
                  <a:pt x="552181" y="1003097"/>
                </a:cubicBezTo>
                <a:cubicBezTo>
                  <a:pt x="693540" y="1111715"/>
                  <a:pt x="839636" y="1223835"/>
                  <a:pt x="998702" y="1305788"/>
                </a:cubicBezTo>
                <a:cubicBezTo>
                  <a:pt x="969463" y="1300640"/>
                  <a:pt x="914999" y="1269960"/>
                  <a:pt x="836443" y="1214261"/>
                </a:cubicBezTo>
                <a:lnTo>
                  <a:pt x="827899" y="1208289"/>
                </a:lnTo>
                <a:lnTo>
                  <a:pt x="764786" y="1166076"/>
                </a:lnTo>
                <a:cubicBezTo>
                  <a:pt x="608087" y="1061474"/>
                  <a:pt x="446548" y="953574"/>
                  <a:pt x="308176" y="823130"/>
                </a:cubicBezTo>
                <a:close/>
                <a:moveTo>
                  <a:pt x="1555284" y="71961"/>
                </a:moveTo>
                <a:cubicBezTo>
                  <a:pt x="1557034" y="126013"/>
                  <a:pt x="1557034" y="189846"/>
                  <a:pt x="1557137" y="256252"/>
                </a:cubicBezTo>
                <a:cubicBezTo>
                  <a:pt x="1557136" y="295376"/>
                  <a:pt x="1557137" y="335014"/>
                  <a:pt x="1557754" y="373211"/>
                </a:cubicBezTo>
                <a:cubicBezTo>
                  <a:pt x="1555970" y="345139"/>
                  <a:pt x="1553773" y="317203"/>
                  <a:pt x="1551166" y="289405"/>
                </a:cubicBezTo>
                <a:cubicBezTo>
                  <a:pt x="1550688" y="285181"/>
                  <a:pt x="1547076" y="282015"/>
                  <a:pt x="1542825" y="282095"/>
                </a:cubicBezTo>
                <a:cubicBezTo>
                  <a:pt x="1538531" y="282201"/>
                  <a:pt x="1535060" y="285627"/>
                  <a:pt x="1534898" y="289919"/>
                </a:cubicBezTo>
                <a:cubicBezTo>
                  <a:pt x="1532839" y="347368"/>
                  <a:pt x="1534897" y="412643"/>
                  <a:pt x="1536957" y="481830"/>
                </a:cubicBezTo>
                <a:cubicBezTo>
                  <a:pt x="1539428" y="566459"/>
                  <a:pt x="1542105" y="653458"/>
                  <a:pt x="1536956" y="728925"/>
                </a:cubicBezTo>
                <a:cubicBezTo>
                  <a:pt x="1511321" y="509422"/>
                  <a:pt x="1518117" y="268195"/>
                  <a:pt x="1555284" y="71961"/>
                </a:cubicBezTo>
                <a:close/>
                <a:moveTo>
                  <a:pt x="693540" y="231441"/>
                </a:moveTo>
                <a:cubicBezTo>
                  <a:pt x="691192" y="232894"/>
                  <a:pt x="689784" y="235476"/>
                  <a:pt x="689834" y="238235"/>
                </a:cubicBezTo>
                <a:lnTo>
                  <a:pt x="689834" y="269122"/>
                </a:lnTo>
                <a:cubicBezTo>
                  <a:pt x="689860" y="270334"/>
                  <a:pt x="690141" y="271527"/>
                  <a:pt x="690658" y="272623"/>
                </a:cubicBezTo>
                <a:lnTo>
                  <a:pt x="721338" y="333469"/>
                </a:lnTo>
                <a:cubicBezTo>
                  <a:pt x="786303" y="579638"/>
                  <a:pt x="896363" y="774328"/>
                  <a:pt x="1034016" y="1003303"/>
                </a:cubicBezTo>
                <a:lnTo>
                  <a:pt x="1051313" y="1031924"/>
                </a:lnTo>
                <a:lnTo>
                  <a:pt x="1053268" y="1034190"/>
                </a:lnTo>
                <a:cubicBezTo>
                  <a:pt x="1094451" y="1070224"/>
                  <a:pt x="1128529" y="1114908"/>
                  <a:pt x="1161578" y="1158458"/>
                </a:cubicBezTo>
                <a:cubicBezTo>
                  <a:pt x="1162505" y="1159694"/>
                  <a:pt x="1254239" y="1279740"/>
                  <a:pt x="1270609" y="1279740"/>
                </a:cubicBezTo>
                <a:cubicBezTo>
                  <a:pt x="1274286" y="1279806"/>
                  <a:pt x="1277527" y="1277334"/>
                  <a:pt x="1278434" y="1273769"/>
                </a:cubicBezTo>
                <a:lnTo>
                  <a:pt x="1281831" y="1261620"/>
                </a:lnTo>
                <a:cubicBezTo>
                  <a:pt x="1282343" y="1260048"/>
                  <a:pt x="1282343" y="1258353"/>
                  <a:pt x="1281831" y="1256781"/>
                </a:cubicBezTo>
                <a:cubicBezTo>
                  <a:pt x="1260949" y="1216925"/>
                  <a:pt x="1236846" y="1178843"/>
                  <a:pt x="1209762" y="1142912"/>
                </a:cubicBezTo>
                <a:cubicBezTo>
                  <a:pt x="1194801" y="1125925"/>
                  <a:pt x="1181299" y="1107706"/>
                  <a:pt x="1169403" y="1088448"/>
                </a:cubicBezTo>
                <a:cubicBezTo>
                  <a:pt x="1077978" y="971799"/>
                  <a:pt x="1004673" y="845471"/>
                  <a:pt x="926530" y="711629"/>
                </a:cubicBezTo>
                <a:cubicBezTo>
                  <a:pt x="915411" y="692684"/>
                  <a:pt x="904394" y="673534"/>
                  <a:pt x="893173" y="654487"/>
                </a:cubicBezTo>
                <a:cubicBezTo>
                  <a:pt x="846327" y="574491"/>
                  <a:pt x="804012" y="463915"/>
                  <a:pt x="769625" y="374961"/>
                </a:cubicBezTo>
                <a:cubicBezTo>
                  <a:pt x="733076" y="279521"/>
                  <a:pt x="716293" y="237103"/>
                  <a:pt x="701262" y="230822"/>
                </a:cubicBezTo>
                <a:cubicBezTo>
                  <a:pt x="698756" y="229671"/>
                  <a:pt x="695832" y="229906"/>
                  <a:pt x="693540" y="231441"/>
                </a:cubicBezTo>
                <a:close/>
                <a:moveTo>
                  <a:pt x="233327" y="166165"/>
                </a:moveTo>
                <a:cubicBezTo>
                  <a:pt x="229505" y="168022"/>
                  <a:pt x="227754" y="172508"/>
                  <a:pt x="229311" y="176461"/>
                </a:cubicBezTo>
                <a:cubicBezTo>
                  <a:pt x="343387" y="500155"/>
                  <a:pt x="595835" y="775975"/>
                  <a:pt x="840047" y="1042735"/>
                </a:cubicBezTo>
                <a:lnTo>
                  <a:pt x="870934" y="1075886"/>
                </a:lnTo>
                <a:cubicBezTo>
                  <a:pt x="696938" y="917746"/>
                  <a:pt x="548475" y="720482"/>
                  <a:pt x="404130" y="528880"/>
                </a:cubicBezTo>
                <a:cubicBezTo>
                  <a:pt x="348122" y="454547"/>
                  <a:pt x="290261" y="377741"/>
                  <a:pt x="232503" y="305466"/>
                </a:cubicBezTo>
                <a:cubicBezTo>
                  <a:pt x="229669" y="301980"/>
                  <a:pt x="224546" y="301452"/>
                  <a:pt x="221060" y="304286"/>
                </a:cubicBezTo>
                <a:cubicBezTo>
                  <a:pt x="218176" y="306631"/>
                  <a:pt x="217248" y="310636"/>
                  <a:pt x="218809" y="314011"/>
                </a:cubicBezTo>
                <a:cubicBezTo>
                  <a:pt x="398880" y="697420"/>
                  <a:pt x="707337" y="1058591"/>
                  <a:pt x="1074890" y="1319481"/>
                </a:cubicBezTo>
                <a:cubicBezTo>
                  <a:pt x="711661" y="1122115"/>
                  <a:pt x="428017" y="767636"/>
                  <a:pt x="196160" y="477814"/>
                </a:cubicBezTo>
                <a:cubicBezTo>
                  <a:pt x="156932" y="428807"/>
                  <a:pt x="119972" y="382580"/>
                  <a:pt x="83525" y="338103"/>
                </a:cubicBezTo>
                <a:cubicBezTo>
                  <a:pt x="81408" y="335536"/>
                  <a:pt x="77942" y="334517"/>
                  <a:pt x="74774" y="335529"/>
                </a:cubicBezTo>
                <a:cubicBezTo>
                  <a:pt x="69818" y="336993"/>
                  <a:pt x="65942" y="340869"/>
                  <a:pt x="64478" y="345825"/>
                </a:cubicBezTo>
                <a:cubicBezTo>
                  <a:pt x="51712" y="387315"/>
                  <a:pt x="211912" y="580359"/>
                  <a:pt x="438415" y="848456"/>
                </a:cubicBezTo>
                <a:cubicBezTo>
                  <a:pt x="467860" y="883359"/>
                  <a:pt x="496380" y="916922"/>
                  <a:pt x="521913" y="947501"/>
                </a:cubicBezTo>
                <a:cubicBezTo>
                  <a:pt x="461168" y="901479"/>
                  <a:pt x="401454" y="851648"/>
                  <a:pt x="343387" y="803362"/>
                </a:cubicBezTo>
                <a:cubicBezTo>
                  <a:pt x="252271" y="727071"/>
                  <a:pt x="158065" y="648310"/>
                  <a:pt x="59331" y="584477"/>
                </a:cubicBezTo>
                <a:cubicBezTo>
                  <a:pt x="56009" y="582371"/>
                  <a:pt x="51650" y="582982"/>
                  <a:pt x="49035" y="585918"/>
                </a:cubicBezTo>
                <a:cubicBezTo>
                  <a:pt x="46586" y="588914"/>
                  <a:pt x="46586" y="593219"/>
                  <a:pt x="49035" y="596214"/>
                </a:cubicBezTo>
                <a:cubicBezTo>
                  <a:pt x="440989" y="1043352"/>
                  <a:pt x="985936" y="1406685"/>
                  <a:pt x="1343606" y="1459811"/>
                </a:cubicBezTo>
                <a:cubicBezTo>
                  <a:pt x="1349062" y="1461355"/>
                  <a:pt x="1352047" y="1465165"/>
                  <a:pt x="1356784" y="1471856"/>
                </a:cubicBezTo>
                <a:lnTo>
                  <a:pt x="1358329" y="1474018"/>
                </a:lnTo>
                <a:cubicBezTo>
                  <a:pt x="1204717" y="1448177"/>
                  <a:pt x="824398" y="1357781"/>
                  <a:pt x="39151" y="853089"/>
                </a:cubicBezTo>
                <a:lnTo>
                  <a:pt x="14853" y="837544"/>
                </a:lnTo>
                <a:cubicBezTo>
                  <a:pt x="12160" y="835796"/>
                  <a:pt x="8692" y="835796"/>
                  <a:pt x="5999" y="837544"/>
                </a:cubicBezTo>
                <a:cubicBezTo>
                  <a:pt x="1505" y="840490"/>
                  <a:pt x="-771" y="845855"/>
                  <a:pt x="234" y="851134"/>
                </a:cubicBezTo>
                <a:cubicBezTo>
                  <a:pt x="10530" y="919908"/>
                  <a:pt x="765404" y="1347176"/>
                  <a:pt x="1236428" y="1489462"/>
                </a:cubicBezTo>
                <a:cubicBezTo>
                  <a:pt x="993966" y="1507376"/>
                  <a:pt x="759741" y="1444779"/>
                  <a:pt x="532826" y="1384035"/>
                </a:cubicBezTo>
                <a:cubicBezTo>
                  <a:pt x="484333" y="1371062"/>
                  <a:pt x="434193" y="1357678"/>
                  <a:pt x="384878" y="1345323"/>
                </a:cubicBezTo>
                <a:cubicBezTo>
                  <a:pt x="382071" y="1344618"/>
                  <a:pt x="379101" y="1345440"/>
                  <a:pt x="377054" y="1347485"/>
                </a:cubicBezTo>
                <a:cubicBezTo>
                  <a:pt x="375062" y="1349564"/>
                  <a:pt x="374284" y="1352521"/>
                  <a:pt x="374994" y="1355310"/>
                </a:cubicBezTo>
                <a:cubicBezTo>
                  <a:pt x="382819" y="1385270"/>
                  <a:pt x="481760" y="1418114"/>
                  <a:pt x="631766" y="1464753"/>
                </a:cubicBezTo>
                <a:cubicBezTo>
                  <a:pt x="696011" y="1484726"/>
                  <a:pt x="756653" y="1503567"/>
                  <a:pt x="771685" y="1514171"/>
                </a:cubicBezTo>
                <a:cubicBezTo>
                  <a:pt x="775349" y="1515773"/>
                  <a:pt x="778805" y="1517813"/>
                  <a:pt x="781979" y="1520246"/>
                </a:cubicBezTo>
                <a:cubicBezTo>
                  <a:pt x="756344" y="1535175"/>
                  <a:pt x="574935" y="1534351"/>
                  <a:pt x="453446" y="1533733"/>
                </a:cubicBezTo>
                <a:cubicBezTo>
                  <a:pt x="256800" y="1532909"/>
                  <a:pt x="206352" y="1534453"/>
                  <a:pt x="198527" y="1547941"/>
                </a:cubicBezTo>
                <a:cubicBezTo>
                  <a:pt x="196688" y="1551127"/>
                  <a:pt x="196689" y="1555052"/>
                  <a:pt x="198527" y="1558237"/>
                </a:cubicBezTo>
                <a:cubicBezTo>
                  <a:pt x="199846" y="1560609"/>
                  <a:pt x="202302" y="1562129"/>
                  <a:pt x="205014" y="1562253"/>
                </a:cubicBezTo>
                <a:cubicBezTo>
                  <a:pt x="516353" y="1580371"/>
                  <a:pt x="749960" y="1579240"/>
                  <a:pt x="937752" y="1578313"/>
                </a:cubicBezTo>
                <a:cubicBezTo>
                  <a:pt x="1076023" y="1577695"/>
                  <a:pt x="1189481" y="1577181"/>
                  <a:pt x="1291510" y="1584490"/>
                </a:cubicBezTo>
                <a:lnTo>
                  <a:pt x="1281214" y="1586344"/>
                </a:lnTo>
                <a:cubicBezTo>
                  <a:pt x="1245591" y="1593035"/>
                  <a:pt x="1209144" y="1600037"/>
                  <a:pt x="1190510" y="1609611"/>
                </a:cubicBezTo>
                <a:cubicBezTo>
                  <a:pt x="1188198" y="1610830"/>
                  <a:pt x="1186624" y="1613095"/>
                  <a:pt x="1186288" y="1615686"/>
                </a:cubicBezTo>
                <a:cubicBezTo>
                  <a:pt x="986759" y="1627938"/>
                  <a:pt x="757580" y="1628967"/>
                  <a:pt x="645357" y="1592933"/>
                </a:cubicBezTo>
                <a:cubicBezTo>
                  <a:pt x="641069" y="1591596"/>
                  <a:pt x="636508" y="1593989"/>
                  <a:pt x="635171" y="1598277"/>
                </a:cubicBezTo>
                <a:cubicBezTo>
                  <a:pt x="634176" y="1601469"/>
                  <a:pt x="635235" y="1604944"/>
                  <a:pt x="637841" y="1607038"/>
                </a:cubicBezTo>
                <a:cubicBezTo>
                  <a:pt x="776831" y="1717818"/>
                  <a:pt x="1004572" y="1689402"/>
                  <a:pt x="1208630" y="1660679"/>
                </a:cubicBezTo>
                <a:cubicBezTo>
                  <a:pt x="879994" y="1732748"/>
                  <a:pt x="477641" y="1770018"/>
                  <a:pt x="296336" y="1765693"/>
                </a:cubicBezTo>
                <a:cubicBezTo>
                  <a:pt x="293151" y="1765676"/>
                  <a:pt x="290235" y="1767474"/>
                  <a:pt x="288821" y="1770326"/>
                </a:cubicBezTo>
                <a:cubicBezTo>
                  <a:pt x="285701" y="1776112"/>
                  <a:pt x="286223" y="1783182"/>
                  <a:pt x="290158" y="1788447"/>
                </a:cubicBezTo>
                <a:cubicBezTo>
                  <a:pt x="323516" y="1833232"/>
                  <a:pt x="703631" y="1785769"/>
                  <a:pt x="1306130" y="1694756"/>
                </a:cubicBezTo>
                <a:cubicBezTo>
                  <a:pt x="1369447" y="1685284"/>
                  <a:pt x="1424221" y="1676945"/>
                  <a:pt x="1464991" y="1671179"/>
                </a:cubicBezTo>
                <a:cubicBezTo>
                  <a:pt x="1354519" y="1718540"/>
                  <a:pt x="1221911" y="1765693"/>
                  <a:pt x="1082612" y="1815318"/>
                </a:cubicBezTo>
                <a:cubicBezTo>
                  <a:pt x="798453" y="1916318"/>
                  <a:pt x="476406" y="2030805"/>
                  <a:pt x="197189" y="2194712"/>
                </a:cubicBezTo>
                <a:cubicBezTo>
                  <a:pt x="193639" y="2196811"/>
                  <a:pt x="192223" y="2201237"/>
                  <a:pt x="193894" y="2205007"/>
                </a:cubicBezTo>
                <a:cubicBezTo>
                  <a:pt x="195519" y="2209070"/>
                  <a:pt x="200097" y="2211084"/>
                  <a:pt x="204190" y="2209537"/>
                </a:cubicBezTo>
                <a:cubicBezTo>
                  <a:pt x="489482" y="2122334"/>
                  <a:pt x="762727" y="2008052"/>
                  <a:pt x="1027016" y="1897683"/>
                </a:cubicBezTo>
                <a:cubicBezTo>
                  <a:pt x="1152312" y="1845279"/>
                  <a:pt x="1281111" y="1791432"/>
                  <a:pt x="1411557" y="1740263"/>
                </a:cubicBezTo>
                <a:cubicBezTo>
                  <a:pt x="1287391" y="1812332"/>
                  <a:pt x="1135428" y="1885123"/>
                  <a:pt x="987687" y="1956472"/>
                </a:cubicBezTo>
                <a:cubicBezTo>
                  <a:pt x="792070" y="2050264"/>
                  <a:pt x="590482" y="2147249"/>
                  <a:pt x="450254" y="2242483"/>
                </a:cubicBezTo>
                <a:cubicBezTo>
                  <a:pt x="446551" y="2245023"/>
                  <a:pt x="445607" y="2250086"/>
                  <a:pt x="448146" y="2253790"/>
                </a:cubicBezTo>
                <a:cubicBezTo>
                  <a:pt x="450050" y="2256567"/>
                  <a:pt x="453467" y="2257883"/>
                  <a:pt x="456741" y="2257104"/>
                </a:cubicBezTo>
                <a:cubicBezTo>
                  <a:pt x="588731" y="2223951"/>
                  <a:pt x="755932" y="2127379"/>
                  <a:pt x="932605" y="2025349"/>
                </a:cubicBezTo>
                <a:cubicBezTo>
                  <a:pt x="1185054" y="1879563"/>
                  <a:pt x="1534897" y="1721834"/>
                  <a:pt x="1600482" y="1713804"/>
                </a:cubicBezTo>
                <a:cubicBezTo>
                  <a:pt x="1601098" y="1713804"/>
                  <a:pt x="1695407" y="1724100"/>
                  <a:pt x="1695921" y="1723584"/>
                </a:cubicBezTo>
                <a:cubicBezTo>
                  <a:pt x="1716513" y="1727600"/>
                  <a:pt x="1906055" y="1767237"/>
                  <a:pt x="1929426" y="1782887"/>
                </a:cubicBezTo>
                <a:cubicBezTo>
                  <a:pt x="1932927" y="1793182"/>
                  <a:pt x="1957636" y="1852589"/>
                  <a:pt x="1961960" y="1860001"/>
                </a:cubicBezTo>
                <a:cubicBezTo>
                  <a:pt x="1971741" y="1876268"/>
                  <a:pt x="1991612" y="1909626"/>
                  <a:pt x="2053901" y="2064163"/>
                </a:cubicBezTo>
                <a:cubicBezTo>
                  <a:pt x="2001495" y="2048926"/>
                  <a:pt x="1950944" y="2021540"/>
                  <a:pt x="1902658" y="1994873"/>
                </a:cubicBezTo>
                <a:cubicBezTo>
                  <a:pt x="1836251" y="1958531"/>
                  <a:pt x="1767579" y="1920950"/>
                  <a:pt x="1691700" y="1913127"/>
                </a:cubicBezTo>
                <a:cubicBezTo>
                  <a:pt x="1687235" y="1912635"/>
                  <a:pt x="1683217" y="1915856"/>
                  <a:pt x="1682726" y="1920321"/>
                </a:cubicBezTo>
                <a:cubicBezTo>
                  <a:pt x="1682416" y="1923136"/>
                  <a:pt x="1683592" y="1925910"/>
                  <a:pt x="1685832" y="1927644"/>
                </a:cubicBezTo>
                <a:cubicBezTo>
                  <a:pt x="1790375" y="2006216"/>
                  <a:pt x="1909724" y="2062844"/>
                  <a:pt x="2036707" y="2094124"/>
                </a:cubicBezTo>
                <a:cubicBezTo>
                  <a:pt x="1750591" y="2148382"/>
                  <a:pt x="1285127" y="2226010"/>
                  <a:pt x="1211101" y="2345543"/>
                </a:cubicBezTo>
                <a:cubicBezTo>
                  <a:pt x="1209263" y="2348559"/>
                  <a:pt x="1209553" y="2352410"/>
                  <a:pt x="1211822" y="2355118"/>
                </a:cubicBezTo>
                <a:cubicBezTo>
                  <a:pt x="1214148" y="2357784"/>
                  <a:pt x="1217903" y="2358691"/>
                  <a:pt x="1221191" y="2357382"/>
                </a:cubicBezTo>
                <a:cubicBezTo>
                  <a:pt x="1518117" y="2233835"/>
                  <a:pt x="1811438" y="2157545"/>
                  <a:pt x="2035059" y="2144675"/>
                </a:cubicBezTo>
                <a:cubicBezTo>
                  <a:pt x="1806187" y="2247632"/>
                  <a:pt x="1526661" y="2446852"/>
                  <a:pt x="1368521" y="2622289"/>
                </a:cubicBezTo>
                <a:cubicBezTo>
                  <a:pt x="1366584" y="2624440"/>
                  <a:pt x="1365921" y="2627450"/>
                  <a:pt x="1366771" y="2630216"/>
                </a:cubicBezTo>
                <a:cubicBezTo>
                  <a:pt x="1367615" y="2632951"/>
                  <a:pt x="1369850" y="2635030"/>
                  <a:pt x="1372639" y="2635673"/>
                </a:cubicBezTo>
                <a:cubicBezTo>
                  <a:pt x="1403526" y="2643189"/>
                  <a:pt x="1503805" y="2549808"/>
                  <a:pt x="1693862" y="2410611"/>
                </a:cubicBezTo>
                <a:cubicBezTo>
                  <a:pt x="1833677" y="2308272"/>
                  <a:pt x="2085096" y="2145911"/>
                  <a:pt x="2110731" y="2164443"/>
                </a:cubicBezTo>
                <a:cubicBezTo>
                  <a:pt x="2111485" y="2165931"/>
                  <a:pt x="2111485" y="2167690"/>
                  <a:pt x="2110731" y="2169178"/>
                </a:cubicBezTo>
                <a:cubicBezTo>
                  <a:pt x="2106717" y="2179474"/>
                  <a:pt x="2077478" y="2187813"/>
                  <a:pt x="2056165" y="2194094"/>
                </a:cubicBezTo>
                <a:cubicBezTo>
                  <a:pt x="2027028" y="2202742"/>
                  <a:pt x="2005717" y="2209022"/>
                  <a:pt x="2006334" y="2223951"/>
                </a:cubicBezTo>
                <a:cubicBezTo>
                  <a:pt x="2004912" y="2229003"/>
                  <a:pt x="2006153" y="2234432"/>
                  <a:pt x="2009628" y="2238365"/>
                </a:cubicBezTo>
                <a:cubicBezTo>
                  <a:pt x="2015497" y="2243925"/>
                  <a:pt x="2023425" y="2241968"/>
                  <a:pt x="2035574" y="2238879"/>
                </a:cubicBezTo>
                <a:cubicBezTo>
                  <a:pt x="2047123" y="2235709"/>
                  <a:pt x="2058947" y="2233640"/>
                  <a:pt x="2070888" y="2232702"/>
                </a:cubicBezTo>
                <a:cubicBezTo>
                  <a:pt x="2070276" y="2237910"/>
                  <a:pt x="2072422" y="2243060"/>
                  <a:pt x="2076550" y="2246292"/>
                </a:cubicBezTo>
                <a:cubicBezTo>
                  <a:pt x="2088288" y="2254838"/>
                  <a:pt x="2108467" y="2243101"/>
                  <a:pt x="2149340" y="2213758"/>
                </a:cubicBezTo>
                <a:cubicBezTo>
                  <a:pt x="2154693" y="2210053"/>
                  <a:pt x="2160460" y="2205830"/>
                  <a:pt x="2163651" y="2203463"/>
                </a:cubicBezTo>
                <a:cubicBezTo>
                  <a:pt x="2173947" y="2208920"/>
                  <a:pt x="2181463" y="2211906"/>
                  <a:pt x="2187125" y="2207170"/>
                </a:cubicBezTo>
                <a:cubicBezTo>
                  <a:pt x="2192788" y="2202433"/>
                  <a:pt x="2190729" y="2194711"/>
                  <a:pt x="2188052" y="2186579"/>
                </a:cubicBezTo>
                <a:cubicBezTo>
                  <a:pt x="2184757" y="2176283"/>
                  <a:pt x="2180227" y="2162898"/>
                  <a:pt x="2188052" y="2153529"/>
                </a:cubicBezTo>
                <a:cubicBezTo>
                  <a:pt x="2195876" y="2144161"/>
                  <a:pt x="2213996" y="2136541"/>
                  <a:pt x="2263210" y="2138600"/>
                </a:cubicBezTo>
                <a:cubicBezTo>
                  <a:pt x="2235823" y="2149514"/>
                  <a:pt x="2218527" y="2161869"/>
                  <a:pt x="2216056" y="2173194"/>
                </a:cubicBezTo>
                <a:cubicBezTo>
                  <a:pt x="2214878" y="2177980"/>
                  <a:pt x="2216610" y="2183014"/>
                  <a:pt x="2220483" y="2186063"/>
                </a:cubicBezTo>
                <a:cubicBezTo>
                  <a:pt x="2230058" y="2194094"/>
                  <a:pt x="2252400" y="2190491"/>
                  <a:pt x="2274227" y="2184211"/>
                </a:cubicBezTo>
                <a:cubicBezTo>
                  <a:pt x="2256002" y="2200684"/>
                  <a:pt x="2256724" y="2203772"/>
                  <a:pt x="2260430" y="2209022"/>
                </a:cubicBezTo>
                <a:cubicBezTo>
                  <a:pt x="2266608" y="2217671"/>
                  <a:pt x="2270726" y="2215200"/>
                  <a:pt x="2340735" y="2173708"/>
                </a:cubicBezTo>
                <a:cubicBezTo>
                  <a:pt x="2396024" y="2140969"/>
                  <a:pt x="2478697" y="2091962"/>
                  <a:pt x="2537382" y="2068076"/>
                </a:cubicBezTo>
                <a:cubicBezTo>
                  <a:pt x="2326220" y="2198006"/>
                  <a:pt x="1867447" y="2495859"/>
                  <a:pt x="1780037" y="2626407"/>
                </a:cubicBezTo>
                <a:cubicBezTo>
                  <a:pt x="1777885" y="2629630"/>
                  <a:pt x="1778271" y="2633916"/>
                  <a:pt x="1780964" y="2636703"/>
                </a:cubicBezTo>
                <a:cubicBezTo>
                  <a:pt x="1783742" y="2639390"/>
                  <a:pt x="1788003" y="2639817"/>
                  <a:pt x="1791259" y="2637732"/>
                </a:cubicBezTo>
                <a:cubicBezTo>
                  <a:pt x="1874859" y="2582342"/>
                  <a:pt x="1962784" y="2514185"/>
                  <a:pt x="2055958" y="2441189"/>
                </a:cubicBezTo>
                <a:cubicBezTo>
                  <a:pt x="2240457" y="2297050"/>
                  <a:pt x="2431132" y="2148999"/>
                  <a:pt x="2614290" y="2080842"/>
                </a:cubicBezTo>
                <a:cubicBezTo>
                  <a:pt x="2566828" y="2213758"/>
                  <a:pt x="2268976" y="2435732"/>
                  <a:pt x="2123087" y="2544145"/>
                </a:cubicBezTo>
                <a:cubicBezTo>
                  <a:pt x="2074183" y="2580591"/>
                  <a:pt x="2041854" y="2604683"/>
                  <a:pt x="2031662" y="2615287"/>
                </a:cubicBezTo>
                <a:cubicBezTo>
                  <a:pt x="2029471" y="2617556"/>
                  <a:pt x="2028789" y="2620886"/>
                  <a:pt x="2029911" y="2623833"/>
                </a:cubicBezTo>
                <a:cubicBezTo>
                  <a:pt x="2031050" y="2626805"/>
                  <a:pt x="2033836" y="2628824"/>
                  <a:pt x="2037015" y="2628981"/>
                </a:cubicBezTo>
                <a:lnTo>
                  <a:pt x="2038148" y="2628981"/>
                </a:lnTo>
                <a:cubicBezTo>
                  <a:pt x="2039077" y="2630122"/>
                  <a:pt x="2040281" y="2631009"/>
                  <a:pt x="2041649" y="2631555"/>
                </a:cubicBezTo>
                <a:cubicBezTo>
                  <a:pt x="2043687" y="2632425"/>
                  <a:pt x="2045992" y="2632425"/>
                  <a:pt x="2048031" y="2631555"/>
                </a:cubicBezTo>
                <a:cubicBezTo>
                  <a:pt x="2198657" y="2562573"/>
                  <a:pt x="2293376" y="2479180"/>
                  <a:pt x="2362460" y="2418332"/>
                </a:cubicBezTo>
                <a:cubicBezTo>
                  <a:pt x="2387169" y="2396609"/>
                  <a:pt x="2408069" y="2378180"/>
                  <a:pt x="2426705" y="2364692"/>
                </a:cubicBezTo>
                <a:cubicBezTo>
                  <a:pt x="2392625" y="2459412"/>
                  <a:pt x="2307687" y="2628157"/>
                  <a:pt x="2277418" y="2678914"/>
                </a:cubicBezTo>
                <a:cubicBezTo>
                  <a:pt x="2275274" y="2682862"/>
                  <a:pt x="2276737" y="2687801"/>
                  <a:pt x="2280684" y="2689944"/>
                </a:cubicBezTo>
                <a:cubicBezTo>
                  <a:pt x="2283528" y="2691488"/>
                  <a:pt x="2287015" y="2691199"/>
                  <a:pt x="2289567" y="2689211"/>
                </a:cubicBezTo>
                <a:cubicBezTo>
                  <a:pt x="2295436" y="2684268"/>
                  <a:pt x="2301407" y="2679429"/>
                  <a:pt x="2307173" y="2674487"/>
                </a:cubicBezTo>
                <a:cubicBezTo>
                  <a:pt x="2246634" y="2738115"/>
                  <a:pt x="2191449" y="2800815"/>
                  <a:pt x="2149238" y="2867325"/>
                </a:cubicBezTo>
                <a:cubicBezTo>
                  <a:pt x="2147150" y="2870631"/>
                  <a:pt x="2147713" y="2874956"/>
                  <a:pt x="2150575" y="2877621"/>
                </a:cubicBezTo>
                <a:cubicBezTo>
                  <a:pt x="2156584" y="2883742"/>
                  <a:pt x="2164982" y="2886905"/>
                  <a:pt x="2173535" y="2886269"/>
                </a:cubicBezTo>
                <a:cubicBezTo>
                  <a:pt x="2196906" y="2884313"/>
                  <a:pt x="2219660" y="2854661"/>
                  <a:pt x="2245605" y="2820273"/>
                </a:cubicBezTo>
                <a:cubicBezTo>
                  <a:pt x="2238740" y="2841895"/>
                  <a:pt x="2231637" y="2864338"/>
                  <a:pt x="2224293" y="2887607"/>
                </a:cubicBezTo>
                <a:cubicBezTo>
                  <a:pt x="2180124" y="3025671"/>
                  <a:pt x="2130088" y="3182164"/>
                  <a:pt x="2117425" y="3348748"/>
                </a:cubicBezTo>
                <a:cubicBezTo>
                  <a:pt x="2117127" y="3352845"/>
                  <a:pt x="2119894" y="3356534"/>
                  <a:pt x="2123910" y="3357396"/>
                </a:cubicBezTo>
                <a:lnTo>
                  <a:pt x="2126897" y="3357396"/>
                </a:lnTo>
                <a:cubicBezTo>
                  <a:pt x="2130398" y="3357399"/>
                  <a:pt x="2133509" y="3355159"/>
                  <a:pt x="2134618" y="3351836"/>
                </a:cubicBezTo>
                <a:cubicBezTo>
                  <a:pt x="2155209" y="3289342"/>
                  <a:pt x="2174770" y="3224170"/>
                  <a:pt x="2193405" y="3161161"/>
                </a:cubicBezTo>
                <a:cubicBezTo>
                  <a:pt x="2268255" y="2908198"/>
                  <a:pt x="2345575" y="2646380"/>
                  <a:pt x="2554885" y="2464972"/>
                </a:cubicBezTo>
                <a:cubicBezTo>
                  <a:pt x="2602554" y="2428525"/>
                  <a:pt x="2650531" y="2337923"/>
                  <a:pt x="2688728" y="2265236"/>
                </a:cubicBezTo>
                <a:lnTo>
                  <a:pt x="2691507" y="2259883"/>
                </a:lnTo>
                <a:cubicBezTo>
                  <a:pt x="2651972" y="2383018"/>
                  <a:pt x="2605642" y="2509243"/>
                  <a:pt x="2591228" y="2523245"/>
                </a:cubicBezTo>
                <a:cubicBezTo>
                  <a:pt x="2586814" y="2523679"/>
                  <a:pt x="2583588" y="2527609"/>
                  <a:pt x="2584022" y="2532023"/>
                </a:cubicBezTo>
                <a:cubicBezTo>
                  <a:pt x="2584298" y="2534820"/>
                  <a:pt x="2586016" y="2537271"/>
                  <a:pt x="2588551" y="2538483"/>
                </a:cubicBezTo>
                <a:cubicBezTo>
                  <a:pt x="2592518" y="2540402"/>
                  <a:pt x="2597146" y="2540402"/>
                  <a:pt x="2601112" y="2538482"/>
                </a:cubicBezTo>
                <a:cubicBezTo>
                  <a:pt x="2605496" y="2536358"/>
                  <a:pt x="2609388" y="2533343"/>
                  <a:pt x="2612540" y="2529629"/>
                </a:cubicBezTo>
                <a:cubicBezTo>
                  <a:pt x="2559415" y="2623833"/>
                  <a:pt x="2494861" y="2723289"/>
                  <a:pt x="2437000" y="2812346"/>
                </a:cubicBezTo>
                <a:cubicBezTo>
                  <a:pt x="2359268" y="2932084"/>
                  <a:pt x="2292140" y="3035349"/>
                  <a:pt x="2267226" y="3100109"/>
                </a:cubicBezTo>
                <a:cubicBezTo>
                  <a:pt x="2265595" y="3104295"/>
                  <a:pt x="2267669" y="3109009"/>
                  <a:pt x="2271855" y="3110639"/>
                </a:cubicBezTo>
                <a:cubicBezTo>
                  <a:pt x="2275390" y="3112015"/>
                  <a:pt x="2279407" y="3110764"/>
                  <a:pt x="2281537" y="3107624"/>
                </a:cubicBezTo>
                <a:cubicBezTo>
                  <a:pt x="2298832" y="3082812"/>
                  <a:pt x="2318910" y="3054705"/>
                  <a:pt x="2340839" y="3024023"/>
                </a:cubicBezTo>
                <a:cubicBezTo>
                  <a:pt x="2503098" y="2797006"/>
                  <a:pt x="2774490" y="2417200"/>
                  <a:pt x="2756781" y="2176591"/>
                </a:cubicBezTo>
                <a:cubicBezTo>
                  <a:pt x="2756820" y="2175906"/>
                  <a:pt x="2756820" y="2175218"/>
                  <a:pt x="2756782" y="2174532"/>
                </a:cubicBezTo>
                <a:cubicBezTo>
                  <a:pt x="2749780" y="2153941"/>
                  <a:pt x="2750501" y="2140453"/>
                  <a:pt x="2759047" y="2132217"/>
                </a:cubicBezTo>
                <a:cubicBezTo>
                  <a:pt x="2804038" y="2088153"/>
                  <a:pt x="3264870" y="2212935"/>
                  <a:pt x="3492712" y="2296948"/>
                </a:cubicBezTo>
                <a:cubicBezTo>
                  <a:pt x="3758648" y="2395065"/>
                  <a:pt x="3795403" y="2399904"/>
                  <a:pt x="3844205" y="2387754"/>
                </a:cubicBezTo>
                <a:cubicBezTo>
                  <a:pt x="3867781" y="2382092"/>
                  <a:pt x="3861398" y="2341424"/>
                  <a:pt x="3845336" y="2302713"/>
                </a:cubicBezTo>
                <a:cubicBezTo>
                  <a:pt x="3844719" y="2300705"/>
                  <a:pt x="3843194" y="2299104"/>
                  <a:pt x="3841218" y="2298388"/>
                </a:cubicBezTo>
                <a:cubicBezTo>
                  <a:pt x="3643646" y="2260810"/>
                  <a:pt x="3614716" y="2253500"/>
                  <a:pt x="3492299" y="2224878"/>
                </a:cubicBezTo>
                <a:cubicBezTo>
                  <a:pt x="3409421" y="2205522"/>
                  <a:pt x="3232748" y="2114921"/>
                  <a:pt x="3181784" y="2090520"/>
                </a:cubicBezTo>
                <a:cubicBezTo>
                  <a:pt x="3176740" y="2081666"/>
                  <a:pt x="3201244" y="2026791"/>
                  <a:pt x="3227086" y="1968620"/>
                </a:cubicBezTo>
                <a:cubicBezTo>
                  <a:pt x="3319128" y="1762193"/>
                  <a:pt x="3510524" y="1332659"/>
                  <a:pt x="3542337" y="671372"/>
                </a:cubicBezTo>
                <a:cubicBezTo>
                  <a:pt x="3542549" y="666885"/>
                  <a:pt x="3539083" y="663076"/>
                  <a:pt x="3534596" y="662864"/>
                </a:cubicBezTo>
                <a:cubicBezTo>
                  <a:pt x="3530649" y="662678"/>
                  <a:pt x="3527140" y="665355"/>
                  <a:pt x="3526276" y="669210"/>
                </a:cubicBezTo>
                <a:cubicBezTo>
                  <a:pt x="3505685" y="763930"/>
                  <a:pt x="3487462" y="854531"/>
                  <a:pt x="3469857" y="943073"/>
                </a:cubicBezTo>
                <a:cubicBezTo>
                  <a:pt x="3401801" y="1284476"/>
                  <a:pt x="3342911" y="1579342"/>
                  <a:pt x="3175710" y="1935469"/>
                </a:cubicBezTo>
                <a:cubicBezTo>
                  <a:pt x="3142867" y="1991065"/>
                  <a:pt x="3127733" y="2060560"/>
                  <a:pt x="3122379" y="2086196"/>
                </a:cubicBezTo>
                <a:cubicBezTo>
                  <a:pt x="3109818" y="2088872"/>
                  <a:pt x="3053707" y="2067561"/>
                  <a:pt x="3012422" y="2051911"/>
                </a:cubicBezTo>
                <a:cubicBezTo>
                  <a:pt x="2988743" y="2042954"/>
                  <a:pt x="2964547" y="2033792"/>
                  <a:pt x="2941692" y="2025966"/>
                </a:cubicBezTo>
                <a:cubicBezTo>
                  <a:pt x="3032396" y="1960898"/>
                  <a:pt x="3074917" y="1888828"/>
                  <a:pt x="3107348" y="1826849"/>
                </a:cubicBezTo>
                <a:cubicBezTo>
                  <a:pt x="3201244" y="1692389"/>
                  <a:pt x="3401082" y="1120570"/>
                  <a:pt x="3372357" y="1030483"/>
                </a:cubicBezTo>
                <a:cubicBezTo>
                  <a:pt x="3371201" y="1026955"/>
                  <a:pt x="3367828" y="1024636"/>
                  <a:pt x="3364120" y="1024820"/>
                </a:cubicBezTo>
                <a:cubicBezTo>
                  <a:pt x="3360433" y="1025025"/>
                  <a:pt x="3357347" y="1027689"/>
                  <a:pt x="3356604" y="1031307"/>
                </a:cubicBezTo>
                <a:cubicBezTo>
                  <a:pt x="3310789" y="1256781"/>
                  <a:pt x="3148530" y="1641426"/>
                  <a:pt x="3024365" y="1868958"/>
                </a:cubicBezTo>
                <a:cubicBezTo>
                  <a:pt x="2975667" y="1924863"/>
                  <a:pt x="2920275" y="1983446"/>
                  <a:pt x="2896390" y="2002184"/>
                </a:cubicBezTo>
                <a:lnTo>
                  <a:pt x="2896906" y="2001257"/>
                </a:lnTo>
                <a:cubicBezTo>
                  <a:pt x="3045265" y="1805641"/>
                  <a:pt x="3415907" y="861018"/>
                  <a:pt x="3435366" y="796669"/>
                </a:cubicBezTo>
                <a:cubicBezTo>
                  <a:pt x="3441029" y="777726"/>
                  <a:pt x="3444735" y="759194"/>
                  <a:pt x="3448235" y="741382"/>
                </a:cubicBezTo>
                <a:cubicBezTo>
                  <a:pt x="3453280" y="715129"/>
                  <a:pt x="3457810" y="692478"/>
                  <a:pt x="3467283" y="677549"/>
                </a:cubicBezTo>
                <a:cubicBezTo>
                  <a:pt x="3469796" y="673900"/>
                  <a:pt x="3468925" y="668911"/>
                  <a:pt x="3465326" y="666327"/>
                </a:cubicBezTo>
                <a:lnTo>
                  <a:pt x="3456575" y="659841"/>
                </a:lnTo>
                <a:cubicBezTo>
                  <a:pt x="3453114" y="657287"/>
                  <a:pt x="3448270" y="657825"/>
                  <a:pt x="3445456" y="661076"/>
                </a:cubicBezTo>
                <a:cubicBezTo>
                  <a:pt x="3410965" y="701538"/>
                  <a:pt x="3389138" y="762180"/>
                  <a:pt x="3368033" y="820968"/>
                </a:cubicBezTo>
                <a:lnTo>
                  <a:pt x="3363399" y="834043"/>
                </a:lnTo>
                <a:cubicBezTo>
                  <a:pt x="3273003" y="1092051"/>
                  <a:pt x="3044956" y="1711127"/>
                  <a:pt x="2859841" y="1951014"/>
                </a:cubicBezTo>
                <a:cubicBezTo>
                  <a:pt x="2858913" y="1948544"/>
                  <a:pt x="2857987" y="1946072"/>
                  <a:pt x="2857164" y="1943498"/>
                </a:cubicBezTo>
                <a:cubicBezTo>
                  <a:pt x="2859199" y="1943199"/>
                  <a:pt x="2861041" y="1942131"/>
                  <a:pt x="2862312" y="1940513"/>
                </a:cubicBezTo>
                <a:cubicBezTo>
                  <a:pt x="2920173" y="1865972"/>
                  <a:pt x="2945604" y="1778769"/>
                  <a:pt x="2970210" y="1694344"/>
                </a:cubicBezTo>
                <a:cubicBezTo>
                  <a:pt x="2998420" y="1597463"/>
                  <a:pt x="3025086" y="1505935"/>
                  <a:pt x="3097257" y="1436233"/>
                </a:cubicBezTo>
                <a:cubicBezTo>
                  <a:pt x="3099414" y="1434123"/>
                  <a:pt x="3100243" y="1431002"/>
                  <a:pt x="3099419" y="1428100"/>
                </a:cubicBezTo>
                <a:cubicBezTo>
                  <a:pt x="3098587" y="1425202"/>
                  <a:pt x="3096202" y="1423015"/>
                  <a:pt x="3093242" y="1422437"/>
                </a:cubicBezTo>
                <a:cubicBezTo>
                  <a:pt x="3083166" y="1419779"/>
                  <a:pt x="3072435" y="1421499"/>
                  <a:pt x="3063694" y="1427174"/>
                </a:cubicBezTo>
                <a:cubicBezTo>
                  <a:pt x="3055550" y="1433484"/>
                  <a:pt x="3049868" y="1442444"/>
                  <a:pt x="3047633" y="1452501"/>
                </a:cubicBezTo>
                <a:cubicBezTo>
                  <a:pt x="3045374" y="1452861"/>
                  <a:pt x="3043265" y="1453860"/>
                  <a:pt x="3041558" y="1455384"/>
                </a:cubicBezTo>
                <a:cubicBezTo>
                  <a:pt x="3041559" y="1454353"/>
                  <a:pt x="3041558" y="1453222"/>
                  <a:pt x="3041558" y="1452191"/>
                </a:cubicBezTo>
                <a:cubicBezTo>
                  <a:pt x="3040331" y="1444132"/>
                  <a:pt x="3035724" y="1436980"/>
                  <a:pt x="3028895" y="1432527"/>
                </a:cubicBezTo>
                <a:cubicBezTo>
                  <a:pt x="3025160" y="1430033"/>
                  <a:pt x="3020108" y="1431039"/>
                  <a:pt x="3017615" y="1434775"/>
                </a:cubicBezTo>
                <a:cubicBezTo>
                  <a:pt x="3016170" y="1436938"/>
                  <a:pt x="3015847" y="1439662"/>
                  <a:pt x="3016746" y="1442102"/>
                </a:cubicBezTo>
                <a:cubicBezTo>
                  <a:pt x="3021791" y="1456001"/>
                  <a:pt x="3013657" y="1466503"/>
                  <a:pt x="3000170" y="1482461"/>
                </a:cubicBezTo>
                <a:cubicBezTo>
                  <a:pt x="2996875" y="1486373"/>
                  <a:pt x="2993477" y="1490286"/>
                  <a:pt x="2990390" y="1494404"/>
                </a:cubicBezTo>
                <a:lnTo>
                  <a:pt x="3003259" y="1454045"/>
                </a:lnTo>
                <a:cubicBezTo>
                  <a:pt x="3020349" y="1400611"/>
                  <a:pt x="3041352" y="1334512"/>
                  <a:pt x="3046912" y="1323188"/>
                </a:cubicBezTo>
                <a:cubicBezTo>
                  <a:pt x="3048742" y="1321659"/>
                  <a:pt x="3049799" y="1319396"/>
                  <a:pt x="3049795" y="1317010"/>
                </a:cubicBezTo>
                <a:cubicBezTo>
                  <a:pt x="3051545" y="1309288"/>
                  <a:pt x="3072034" y="1267386"/>
                  <a:pt x="3093654" y="1223114"/>
                </a:cubicBezTo>
                <a:cubicBezTo>
                  <a:pt x="3137926" y="1132615"/>
                  <a:pt x="3204847" y="995890"/>
                  <a:pt x="3228732" y="917231"/>
                </a:cubicBezTo>
                <a:cubicBezTo>
                  <a:pt x="3229038" y="916050"/>
                  <a:pt x="3229038" y="914810"/>
                  <a:pt x="3228732" y="913628"/>
                </a:cubicBezTo>
                <a:cubicBezTo>
                  <a:pt x="3226982" y="902817"/>
                  <a:pt x="3221629" y="899832"/>
                  <a:pt x="3217511" y="899317"/>
                </a:cubicBezTo>
                <a:cubicBezTo>
                  <a:pt x="3201346" y="897258"/>
                  <a:pt x="3184771" y="928557"/>
                  <a:pt x="3127630" y="1053752"/>
                </a:cubicBezTo>
                <a:cubicBezTo>
                  <a:pt x="3098184" y="1118408"/>
                  <a:pt x="3067709" y="1185432"/>
                  <a:pt x="3045780" y="1218481"/>
                </a:cubicBezTo>
                <a:cubicBezTo>
                  <a:pt x="3045257" y="1219268"/>
                  <a:pt x="3044875" y="1220139"/>
                  <a:pt x="3044648" y="1221055"/>
                </a:cubicBezTo>
                <a:cubicBezTo>
                  <a:pt x="3020768" y="1270099"/>
                  <a:pt x="2993416" y="1317373"/>
                  <a:pt x="2962797" y="1362518"/>
                </a:cubicBezTo>
                <a:cubicBezTo>
                  <a:pt x="3060708" y="1172048"/>
                  <a:pt x="3125674" y="890155"/>
                  <a:pt x="3138647" y="592920"/>
                </a:cubicBezTo>
                <a:cubicBezTo>
                  <a:pt x="3138767" y="588817"/>
                  <a:pt x="3135885" y="585236"/>
                  <a:pt x="3131851" y="584477"/>
                </a:cubicBezTo>
                <a:cubicBezTo>
                  <a:pt x="3127804" y="583782"/>
                  <a:pt x="3123876" y="586210"/>
                  <a:pt x="3122688" y="590139"/>
                </a:cubicBezTo>
                <a:cubicBezTo>
                  <a:pt x="3095199" y="680843"/>
                  <a:pt x="3080168" y="781638"/>
                  <a:pt x="3064312" y="888713"/>
                </a:cubicBezTo>
                <a:cubicBezTo>
                  <a:pt x="3035793" y="1080005"/>
                  <a:pt x="3006348" y="1277373"/>
                  <a:pt x="2900096" y="1408642"/>
                </a:cubicBezTo>
                <a:cubicBezTo>
                  <a:pt x="2961151" y="1147339"/>
                  <a:pt x="2980917" y="888095"/>
                  <a:pt x="3000170" y="578814"/>
                </a:cubicBezTo>
                <a:cubicBezTo>
                  <a:pt x="3000271" y="577891"/>
                  <a:pt x="3000271" y="576958"/>
                  <a:pt x="3000170" y="576035"/>
                </a:cubicBezTo>
                <a:cubicBezTo>
                  <a:pt x="2999140" y="572637"/>
                  <a:pt x="2995846" y="562238"/>
                  <a:pt x="2987198" y="563062"/>
                </a:cubicBezTo>
                <a:cubicBezTo>
                  <a:pt x="2973299" y="564401"/>
                  <a:pt x="2969180" y="582932"/>
                  <a:pt x="2948794" y="812010"/>
                </a:cubicBezTo>
                <a:cubicBezTo>
                  <a:pt x="2934587" y="972622"/>
                  <a:pt x="2907612" y="1271607"/>
                  <a:pt x="2877961" y="1278092"/>
                </a:cubicBezTo>
                <a:cubicBezTo>
                  <a:pt x="2876005" y="1278092"/>
                  <a:pt x="2858194" y="1270474"/>
                  <a:pt x="2831528" y="1118923"/>
                </a:cubicBezTo>
                <a:cubicBezTo>
                  <a:pt x="2831139" y="1116571"/>
                  <a:pt x="2829699" y="1114523"/>
                  <a:pt x="2827615" y="1113364"/>
                </a:cubicBezTo>
                <a:cubicBezTo>
                  <a:pt x="2815467" y="1106259"/>
                  <a:pt x="2818555" y="1073827"/>
                  <a:pt x="2821438" y="1042528"/>
                </a:cubicBezTo>
                <a:cubicBezTo>
                  <a:pt x="2825968" y="993419"/>
                  <a:pt x="2831116" y="937926"/>
                  <a:pt x="2789934" y="918981"/>
                </a:cubicBezTo>
                <a:cubicBezTo>
                  <a:pt x="2787662" y="917859"/>
                  <a:pt x="2784998" y="917859"/>
                  <a:pt x="2782726" y="918981"/>
                </a:cubicBezTo>
                <a:cubicBezTo>
                  <a:pt x="2773255" y="924232"/>
                  <a:pt x="2768828" y="924232"/>
                  <a:pt x="2767798" y="923511"/>
                </a:cubicBezTo>
                <a:cubicBezTo>
                  <a:pt x="2762650" y="920011"/>
                  <a:pt x="2765637" y="894581"/>
                  <a:pt x="2767798" y="879343"/>
                </a:cubicBezTo>
                <a:cubicBezTo>
                  <a:pt x="2771082" y="862157"/>
                  <a:pt x="2771360" y="844530"/>
                  <a:pt x="2768622" y="827248"/>
                </a:cubicBezTo>
                <a:cubicBezTo>
                  <a:pt x="2767634" y="823469"/>
                  <a:pt x="2764071" y="820948"/>
                  <a:pt x="2760179" y="821276"/>
                </a:cubicBezTo>
                <a:cubicBezTo>
                  <a:pt x="2737426" y="822821"/>
                  <a:pt x="2735366" y="814275"/>
                  <a:pt x="2732381" y="789256"/>
                </a:cubicBezTo>
                <a:cubicBezTo>
                  <a:pt x="2732056" y="786349"/>
                  <a:pt x="2730158" y="783855"/>
                  <a:pt x="2727439" y="782771"/>
                </a:cubicBezTo>
                <a:cubicBezTo>
                  <a:pt x="2724786" y="781545"/>
                  <a:pt x="2721666" y="781945"/>
                  <a:pt x="2719409" y="783800"/>
                </a:cubicBezTo>
                <a:cubicBezTo>
                  <a:pt x="2650531" y="836925"/>
                  <a:pt x="2640132" y="902612"/>
                  <a:pt x="2690170" y="968606"/>
                </a:cubicBezTo>
                <a:cubicBezTo>
                  <a:pt x="2691274" y="970110"/>
                  <a:pt x="2692881" y="971170"/>
                  <a:pt x="2694700" y="971592"/>
                </a:cubicBezTo>
                <a:cubicBezTo>
                  <a:pt x="2698042" y="972563"/>
                  <a:pt x="2701561" y="972773"/>
                  <a:pt x="2704995" y="972210"/>
                </a:cubicBezTo>
                <a:cubicBezTo>
                  <a:pt x="2701180" y="1010683"/>
                  <a:pt x="2691854" y="1048408"/>
                  <a:pt x="2677299" y="1084226"/>
                </a:cubicBezTo>
                <a:cubicBezTo>
                  <a:pt x="2651355" y="1054059"/>
                  <a:pt x="2654753" y="1014216"/>
                  <a:pt x="2658252" y="972107"/>
                </a:cubicBezTo>
                <a:cubicBezTo>
                  <a:pt x="2660930" y="941220"/>
                  <a:pt x="2663607" y="909303"/>
                  <a:pt x="2652899" y="882328"/>
                </a:cubicBezTo>
                <a:cubicBezTo>
                  <a:pt x="2654668" y="880889"/>
                  <a:pt x="2656166" y="879146"/>
                  <a:pt x="2657326" y="877181"/>
                </a:cubicBezTo>
                <a:cubicBezTo>
                  <a:pt x="2662577" y="867607"/>
                  <a:pt x="2658871" y="855767"/>
                  <a:pt x="2654855" y="843205"/>
                </a:cubicBezTo>
                <a:cubicBezTo>
                  <a:pt x="2653302" y="838741"/>
                  <a:pt x="2652097" y="834164"/>
                  <a:pt x="2651251" y="829513"/>
                </a:cubicBezTo>
                <a:lnTo>
                  <a:pt x="2651252" y="824261"/>
                </a:lnTo>
                <a:cubicBezTo>
                  <a:pt x="2651374" y="819922"/>
                  <a:pt x="2648065" y="816251"/>
                  <a:pt x="2643736" y="815922"/>
                </a:cubicBezTo>
                <a:lnTo>
                  <a:pt x="2638588" y="815923"/>
                </a:lnTo>
                <a:cubicBezTo>
                  <a:pt x="2616967" y="814275"/>
                  <a:pt x="2611099" y="827762"/>
                  <a:pt x="2609864" y="831983"/>
                </a:cubicBezTo>
                <a:cubicBezTo>
                  <a:pt x="2605230" y="846912"/>
                  <a:pt x="2616246" y="865960"/>
                  <a:pt x="2625616" y="876358"/>
                </a:cubicBezTo>
                <a:cubicBezTo>
                  <a:pt x="2625616" y="890155"/>
                  <a:pt x="2625616" y="902715"/>
                  <a:pt x="2625616" y="914863"/>
                </a:cubicBezTo>
                <a:cubicBezTo>
                  <a:pt x="2626848" y="932018"/>
                  <a:pt x="2626503" y="949250"/>
                  <a:pt x="2624586" y="966341"/>
                </a:cubicBezTo>
                <a:cubicBezTo>
                  <a:pt x="2615418" y="985628"/>
                  <a:pt x="2610804" y="1006763"/>
                  <a:pt x="2611099" y="1028115"/>
                </a:cubicBezTo>
                <a:cubicBezTo>
                  <a:pt x="2609967" y="1053545"/>
                  <a:pt x="2609452" y="1066414"/>
                  <a:pt x="2581962" y="1072901"/>
                </a:cubicBezTo>
                <a:cubicBezTo>
                  <a:pt x="2579733" y="1073459"/>
                  <a:pt x="2577834" y="1074911"/>
                  <a:pt x="2576712" y="1076917"/>
                </a:cubicBezTo>
                <a:cubicBezTo>
                  <a:pt x="2552517" y="1120982"/>
                  <a:pt x="2553341" y="1163297"/>
                  <a:pt x="2554164" y="1204068"/>
                </a:cubicBezTo>
                <a:cubicBezTo>
                  <a:pt x="2554987" y="1242984"/>
                  <a:pt x="2555709" y="1279843"/>
                  <a:pt x="2534705" y="1315981"/>
                </a:cubicBezTo>
                <a:cubicBezTo>
                  <a:pt x="2459753" y="1149397"/>
                  <a:pt x="2395920" y="752708"/>
                  <a:pt x="2370696" y="520747"/>
                </a:cubicBezTo>
                <a:cubicBezTo>
                  <a:pt x="2370290" y="517100"/>
                  <a:pt x="2367518" y="514160"/>
                  <a:pt x="2363900" y="513540"/>
                </a:cubicBezTo>
                <a:cubicBezTo>
                  <a:pt x="2359031" y="512694"/>
                  <a:pt x="2354058" y="514313"/>
                  <a:pt x="2350619" y="517864"/>
                </a:cubicBezTo>
                <a:cubicBezTo>
                  <a:pt x="2330029" y="538455"/>
                  <a:pt x="2345575" y="639354"/>
                  <a:pt x="2382330" y="849177"/>
                </a:cubicBezTo>
                <a:cubicBezTo>
                  <a:pt x="2402921" y="966753"/>
                  <a:pt x="2424131" y="1088036"/>
                  <a:pt x="2423512" y="1145382"/>
                </a:cubicBezTo>
                <a:cubicBezTo>
                  <a:pt x="2387890" y="1126541"/>
                  <a:pt x="2381404" y="1096169"/>
                  <a:pt x="2375535" y="1069092"/>
                </a:cubicBezTo>
                <a:cubicBezTo>
                  <a:pt x="2371726" y="1051383"/>
                  <a:pt x="2368123" y="1034601"/>
                  <a:pt x="2355973" y="1025232"/>
                </a:cubicBezTo>
                <a:lnTo>
                  <a:pt x="2319116" y="965106"/>
                </a:lnTo>
                <a:cubicBezTo>
                  <a:pt x="2284007" y="876563"/>
                  <a:pt x="2273917" y="806862"/>
                  <a:pt x="2263210" y="733043"/>
                </a:cubicBezTo>
                <a:cubicBezTo>
                  <a:pt x="2257444" y="693199"/>
                  <a:pt x="2251472" y="651913"/>
                  <a:pt x="2241280" y="605789"/>
                </a:cubicBezTo>
                <a:cubicBezTo>
                  <a:pt x="2240732" y="603089"/>
                  <a:pt x="2238822" y="600868"/>
                  <a:pt x="2236235" y="599921"/>
                </a:cubicBezTo>
                <a:cubicBezTo>
                  <a:pt x="2233656" y="598909"/>
                  <a:pt x="2230738" y="599298"/>
                  <a:pt x="2228514" y="600950"/>
                </a:cubicBezTo>
                <a:cubicBezTo>
                  <a:pt x="2199994" y="622262"/>
                  <a:pt x="2216777" y="692787"/>
                  <a:pt x="2234485" y="767430"/>
                </a:cubicBezTo>
                <a:cubicBezTo>
                  <a:pt x="2239530" y="788844"/>
                  <a:pt x="2244781" y="809642"/>
                  <a:pt x="2247766" y="827351"/>
                </a:cubicBezTo>
                <a:cubicBezTo>
                  <a:pt x="2234794" y="801406"/>
                  <a:pt x="2221822" y="768562"/>
                  <a:pt x="2208335" y="734690"/>
                </a:cubicBezTo>
                <a:cubicBezTo>
                  <a:pt x="2182595" y="669519"/>
                  <a:pt x="2155929" y="602083"/>
                  <a:pt x="2124631" y="571710"/>
                </a:cubicBezTo>
                <a:cubicBezTo>
                  <a:pt x="2121914" y="568914"/>
                  <a:pt x="2117595" y="568439"/>
                  <a:pt x="2114335" y="570577"/>
                </a:cubicBezTo>
                <a:cubicBezTo>
                  <a:pt x="2111181" y="572595"/>
                  <a:pt x="2109786" y="576488"/>
                  <a:pt x="2110938" y="580049"/>
                </a:cubicBezTo>
                <a:cubicBezTo>
                  <a:pt x="2196185" y="838161"/>
                  <a:pt x="2318807" y="1087829"/>
                  <a:pt x="2437412" y="1329365"/>
                </a:cubicBezTo>
                <a:cubicBezTo>
                  <a:pt x="2472623" y="1401434"/>
                  <a:pt x="2508863" y="1474842"/>
                  <a:pt x="2543046" y="1546911"/>
                </a:cubicBezTo>
                <a:cubicBezTo>
                  <a:pt x="2487964" y="1496566"/>
                  <a:pt x="2421660" y="1382181"/>
                  <a:pt x="2371417" y="1295698"/>
                </a:cubicBezTo>
                <a:cubicBezTo>
                  <a:pt x="2311187" y="1191816"/>
                  <a:pt x="2295538" y="1167930"/>
                  <a:pt x="2280198" y="1172151"/>
                </a:cubicBezTo>
                <a:cubicBezTo>
                  <a:pt x="2270520" y="1174519"/>
                  <a:pt x="2269902" y="1186667"/>
                  <a:pt x="2269903" y="1190683"/>
                </a:cubicBezTo>
                <a:cubicBezTo>
                  <a:pt x="2269915" y="1191843"/>
                  <a:pt x="2270125" y="1192990"/>
                  <a:pt x="2270520" y="1194080"/>
                </a:cubicBezTo>
                <a:cubicBezTo>
                  <a:pt x="2294920" y="1249636"/>
                  <a:pt x="2322879" y="1303561"/>
                  <a:pt x="2354223" y="1355515"/>
                </a:cubicBezTo>
                <a:cubicBezTo>
                  <a:pt x="2369254" y="1381872"/>
                  <a:pt x="2383565" y="1406994"/>
                  <a:pt x="2396641" y="1431498"/>
                </a:cubicBezTo>
                <a:cubicBezTo>
                  <a:pt x="2330235" y="1390315"/>
                  <a:pt x="2276594" y="1308671"/>
                  <a:pt x="2224498" y="1229806"/>
                </a:cubicBezTo>
                <a:cubicBezTo>
                  <a:pt x="2201082" y="1192781"/>
                  <a:pt x="2175790" y="1156974"/>
                  <a:pt x="2148723" y="1122527"/>
                </a:cubicBezTo>
                <a:cubicBezTo>
                  <a:pt x="2147149" y="1120453"/>
                  <a:pt x="2144625" y="1119327"/>
                  <a:pt x="2142031" y="1119541"/>
                </a:cubicBezTo>
                <a:cubicBezTo>
                  <a:pt x="2139493" y="1119620"/>
                  <a:pt x="2137152" y="1120924"/>
                  <a:pt x="2135751" y="1123041"/>
                </a:cubicBezTo>
                <a:cubicBezTo>
                  <a:pt x="2124014" y="1140028"/>
                  <a:pt x="2185273" y="1245971"/>
                  <a:pt x="2214512" y="1294153"/>
                </a:cubicBezTo>
                <a:cubicBezTo>
                  <a:pt x="2193096" y="1277475"/>
                  <a:pt x="2154694" y="1239175"/>
                  <a:pt x="2093436" y="1162164"/>
                </a:cubicBezTo>
                <a:cubicBezTo>
                  <a:pt x="2028264" y="1079799"/>
                  <a:pt x="1975757" y="1002067"/>
                  <a:pt x="1972256" y="987139"/>
                </a:cubicBezTo>
                <a:cubicBezTo>
                  <a:pt x="1971533" y="983788"/>
                  <a:pt x="1968762" y="981265"/>
                  <a:pt x="1965359" y="980859"/>
                </a:cubicBezTo>
                <a:cubicBezTo>
                  <a:pt x="1962006" y="980444"/>
                  <a:pt x="1958742" y="982117"/>
                  <a:pt x="1957122" y="985080"/>
                </a:cubicBezTo>
                <a:cubicBezTo>
                  <a:pt x="1925204" y="1045103"/>
                  <a:pt x="2029191" y="1153207"/>
                  <a:pt x="2129985" y="1257707"/>
                </a:cubicBezTo>
                <a:cubicBezTo>
                  <a:pt x="2197524" y="1327820"/>
                  <a:pt x="2267328" y="1400302"/>
                  <a:pt x="2261254" y="1428100"/>
                </a:cubicBezTo>
                <a:cubicBezTo>
                  <a:pt x="2260562" y="1431504"/>
                  <a:pt x="2258200" y="1434331"/>
                  <a:pt x="2254974" y="1435616"/>
                </a:cubicBezTo>
                <a:cubicBezTo>
                  <a:pt x="2205966" y="1414098"/>
                  <a:pt x="2109188" y="1325247"/>
                  <a:pt x="2023528" y="1246588"/>
                </a:cubicBezTo>
                <a:cubicBezTo>
                  <a:pt x="1958665" y="1186977"/>
                  <a:pt x="1897303" y="1130660"/>
                  <a:pt x="1858799" y="1105126"/>
                </a:cubicBezTo>
                <a:cubicBezTo>
                  <a:pt x="1855646" y="1102892"/>
                  <a:pt x="1851365" y="1103149"/>
                  <a:pt x="1848502" y="1105744"/>
                </a:cubicBezTo>
                <a:cubicBezTo>
                  <a:pt x="1845674" y="1108113"/>
                  <a:pt x="1844825" y="1112106"/>
                  <a:pt x="1846444" y="1115421"/>
                </a:cubicBezTo>
                <a:cubicBezTo>
                  <a:pt x="1874448" y="1175033"/>
                  <a:pt x="1966387" y="1245867"/>
                  <a:pt x="2055239" y="1314334"/>
                </a:cubicBezTo>
                <a:cubicBezTo>
                  <a:pt x="2127308" y="1369621"/>
                  <a:pt x="2194641" y="1421716"/>
                  <a:pt x="2219350" y="1461046"/>
                </a:cubicBezTo>
                <a:cubicBezTo>
                  <a:pt x="2229646" y="1477828"/>
                  <a:pt x="2218526" y="1535175"/>
                  <a:pt x="2204216" y="1607861"/>
                </a:cubicBezTo>
                <a:cubicBezTo>
                  <a:pt x="2201848" y="1620011"/>
                  <a:pt x="2199275" y="1632777"/>
                  <a:pt x="2196700" y="1646161"/>
                </a:cubicBezTo>
                <a:cubicBezTo>
                  <a:pt x="2193817" y="1651514"/>
                  <a:pt x="2194023" y="1662737"/>
                  <a:pt x="2195671" y="1694653"/>
                </a:cubicBezTo>
                <a:cubicBezTo>
                  <a:pt x="2196906" y="1718951"/>
                  <a:pt x="2199377" y="1768370"/>
                  <a:pt x="2193405" y="1778769"/>
                </a:cubicBezTo>
                <a:cubicBezTo>
                  <a:pt x="2152223" y="1790094"/>
                  <a:pt x="2013130" y="1738204"/>
                  <a:pt x="1978330" y="1739440"/>
                </a:cubicBezTo>
                <a:cubicBezTo>
                  <a:pt x="1943325" y="1733880"/>
                  <a:pt x="1942501" y="1642866"/>
                  <a:pt x="1942398" y="1613112"/>
                </a:cubicBezTo>
                <a:cubicBezTo>
                  <a:pt x="1942431" y="1610169"/>
                  <a:pt x="1940851" y="1607443"/>
                  <a:pt x="1938281" y="1606008"/>
                </a:cubicBezTo>
                <a:cubicBezTo>
                  <a:pt x="1935776" y="1604511"/>
                  <a:pt x="1932651" y="1604512"/>
                  <a:pt x="1930147" y="1606008"/>
                </a:cubicBezTo>
                <a:cubicBezTo>
                  <a:pt x="1901628" y="1622790"/>
                  <a:pt x="1901525" y="1652132"/>
                  <a:pt x="1906982" y="1678078"/>
                </a:cubicBezTo>
                <a:cubicBezTo>
                  <a:pt x="1874144" y="1656012"/>
                  <a:pt x="1838872" y="1637806"/>
                  <a:pt x="1801864" y="1623820"/>
                </a:cubicBezTo>
                <a:lnTo>
                  <a:pt x="1792289" y="1629071"/>
                </a:lnTo>
                <a:cubicBezTo>
                  <a:pt x="1797436" y="1647603"/>
                  <a:pt x="1877742" y="1685285"/>
                  <a:pt x="1915836" y="1702375"/>
                </a:cubicBezTo>
                <a:cubicBezTo>
                  <a:pt x="1915164" y="1704168"/>
                  <a:pt x="1915164" y="1706143"/>
                  <a:pt x="1915836" y="1707935"/>
                </a:cubicBezTo>
                <a:lnTo>
                  <a:pt x="1841296" y="1679519"/>
                </a:lnTo>
                <a:cubicBezTo>
                  <a:pt x="1845825" y="1693521"/>
                  <a:pt x="1876712" y="1700831"/>
                  <a:pt x="1878669" y="1712259"/>
                </a:cubicBezTo>
                <a:cubicBezTo>
                  <a:pt x="1817410" y="1699493"/>
                  <a:pt x="1837487" y="1701963"/>
                  <a:pt x="1832647" y="1696403"/>
                </a:cubicBezTo>
                <a:cubicBezTo>
                  <a:pt x="1830176" y="1665517"/>
                  <a:pt x="1798466" y="1698978"/>
                  <a:pt x="1796716" y="1697845"/>
                </a:cubicBezTo>
                <a:cubicBezTo>
                  <a:pt x="1773858" y="1682504"/>
                  <a:pt x="1748841" y="1692904"/>
                  <a:pt x="1739267" y="1690741"/>
                </a:cubicBezTo>
                <a:cubicBezTo>
                  <a:pt x="1732368" y="1689093"/>
                  <a:pt x="1723102" y="1707626"/>
                  <a:pt x="1681919" y="1690740"/>
                </a:cubicBezTo>
                <a:cubicBezTo>
                  <a:pt x="1638575" y="1681887"/>
                  <a:pt x="1671623" y="1661296"/>
                  <a:pt x="1666786" y="1654604"/>
                </a:cubicBezTo>
                <a:lnTo>
                  <a:pt x="1665858" y="1653368"/>
                </a:lnTo>
                <a:cubicBezTo>
                  <a:pt x="1675238" y="1644133"/>
                  <a:pt x="1679638" y="1630971"/>
                  <a:pt x="1677698" y="1617952"/>
                </a:cubicBezTo>
                <a:cubicBezTo>
                  <a:pt x="1674404" y="1601272"/>
                  <a:pt x="1658446" y="1586446"/>
                  <a:pt x="1633942" y="1576769"/>
                </a:cubicBezTo>
                <a:cubicBezTo>
                  <a:pt x="1632575" y="1575637"/>
                  <a:pt x="1631270" y="1574434"/>
                  <a:pt x="1630029" y="1573165"/>
                </a:cubicBezTo>
                <a:cubicBezTo>
                  <a:pt x="1638974" y="1574993"/>
                  <a:pt x="1647495" y="1578485"/>
                  <a:pt x="1655151" y="1583461"/>
                </a:cubicBezTo>
                <a:cubicBezTo>
                  <a:pt x="1671496" y="1592815"/>
                  <a:pt x="1682820" y="1608970"/>
                  <a:pt x="1686037" y="1627526"/>
                </a:cubicBezTo>
                <a:cubicBezTo>
                  <a:pt x="1686259" y="1630101"/>
                  <a:pt x="1687771" y="1632388"/>
                  <a:pt x="1690053" y="1633601"/>
                </a:cubicBezTo>
                <a:cubicBezTo>
                  <a:pt x="1692344" y="1634791"/>
                  <a:pt x="1695072" y="1634791"/>
                  <a:pt x="1697363" y="1633601"/>
                </a:cubicBezTo>
                <a:cubicBezTo>
                  <a:pt x="1705115" y="1630948"/>
                  <a:pt x="1713646" y="1631892"/>
                  <a:pt x="1720631" y="1636174"/>
                </a:cubicBezTo>
                <a:cubicBezTo>
                  <a:pt x="1735654" y="1643972"/>
                  <a:pt x="1746820" y="1657594"/>
                  <a:pt x="1751518" y="1673856"/>
                </a:cubicBezTo>
                <a:cubicBezTo>
                  <a:pt x="1752302" y="1678001"/>
                  <a:pt x="1756193" y="1680806"/>
                  <a:pt x="1760372" y="1680239"/>
                </a:cubicBezTo>
                <a:cubicBezTo>
                  <a:pt x="1764483" y="1679816"/>
                  <a:pt x="1767600" y="1676341"/>
                  <a:pt x="1767579" y="1672209"/>
                </a:cubicBezTo>
                <a:cubicBezTo>
                  <a:pt x="1767579" y="1255030"/>
                  <a:pt x="1788170" y="616187"/>
                  <a:pt x="1828528" y="254193"/>
                </a:cubicBezTo>
                <a:cubicBezTo>
                  <a:pt x="1828878" y="252878"/>
                  <a:pt x="1828878" y="251494"/>
                  <a:pt x="1828529" y="250178"/>
                </a:cubicBezTo>
                <a:cubicBezTo>
                  <a:pt x="1826984" y="245880"/>
                  <a:pt x="1822792" y="243114"/>
                  <a:pt x="1818234" y="243383"/>
                </a:cubicBezTo>
                <a:cubicBezTo>
                  <a:pt x="1802481" y="245340"/>
                  <a:pt x="1790745" y="302583"/>
                  <a:pt x="1720116" y="823644"/>
                </a:cubicBezTo>
                <a:cubicBezTo>
                  <a:pt x="1699525" y="975917"/>
                  <a:pt x="1679655" y="1121496"/>
                  <a:pt x="1666682" y="1199434"/>
                </a:cubicBezTo>
                <a:cubicBezTo>
                  <a:pt x="1649077" y="1040985"/>
                  <a:pt x="1671006" y="847324"/>
                  <a:pt x="1692318" y="659532"/>
                </a:cubicBezTo>
                <a:cubicBezTo>
                  <a:pt x="1717440" y="438382"/>
                  <a:pt x="1743281" y="209819"/>
                  <a:pt x="1705085" y="36647"/>
                </a:cubicBezTo>
                <a:cubicBezTo>
                  <a:pt x="1704057" y="32274"/>
                  <a:pt x="1699679" y="29562"/>
                  <a:pt x="1695307" y="30589"/>
                </a:cubicBezTo>
                <a:cubicBezTo>
                  <a:pt x="1691176" y="31560"/>
                  <a:pt x="1688486" y="35541"/>
                  <a:pt x="1689127" y="39735"/>
                </a:cubicBezTo>
                <a:cubicBezTo>
                  <a:pt x="1699422" y="100480"/>
                  <a:pt x="1677904" y="285183"/>
                  <a:pt x="1657519" y="463915"/>
                </a:cubicBezTo>
                <a:cubicBezTo>
                  <a:pt x="1641046" y="607230"/>
                  <a:pt x="1625499" y="742720"/>
                  <a:pt x="1626632" y="811496"/>
                </a:cubicBezTo>
                <a:cubicBezTo>
                  <a:pt x="1626734" y="814939"/>
                  <a:pt x="1628942" y="817967"/>
                  <a:pt x="1632192" y="819114"/>
                </a:cubicBezTo>
                <a:cubicBezTo>
                  <a:pt x="1633276" y="819365"/>
                  <a:pt x="1634403" y="819365"/>
                  <a:pt x="1635486" y="819114"/>
                </a:cubicBezTo>
                <a:cubicBezTo>
                  <a:pt x="1633736" y="828277"/>
                  <a:pt x="1631883" y="836925"/>
                  <a:pt x="1630133" y="844957"/>
                </a:cubicBezTo>
                <a:cubicBezTo>
                  <a:pt x="1605217" y="731705"/>
                  <a:pt x="1614175" y="598788"/>
                  <a:pt x="1622823" y="469475"/>
                </a:cubicBezTo>
                <a:cubicBezTo>
                  <a:pt x="1632295" y="326365"/>
                  <a:pt x="1642178" y="178418"/>
                  <a:pt x="1607071" y="55179"/>
                </a:cubicBezTo>
                <a:cubicBezTo>
                  <a:pt x="1605932" y="51475"/>
                  <a:pt x="1602392" y="49044"/>
                  <a:pt x="1598525" y="49311"/>
                </a:cubicBezTo>
                <a:cubicBezTo>
                  <a:pt x="1594614" y="49640"/>
                  <a:pt x="1591496" y="52715"/>
                  <a:pt x="1591113" y="56620"/>
                </a:cubicBezTo>
                <a:cubicBezTo>
                  <a:pt x="1582052" y="143515"/>
                  <a:pt x="1581640" y="238853"/>
                  <a:pt x="1581331" y="331102"/>
                </a:cubicBezTo>
                <a:cubicBezTo>
                  <a:pt x="1581332" y="388139"/>
                  <a:pt x="1581332" y="446515"/>
                  <a:pt x="1578552" y="503142"/>
                </a:cubicBezTo>
                <a:cubicBezTo>
                  <a:pt x="1574742" y="431072"/>
                  <a:pt x="1574640" y="342118"/>
                  <a:pt x="1574433" y="255120"/>
                </a:cubicBezTo>
                <a:cubicBezTo>
                  <a:pt x="1574433" y="160606"/>
                  <a:pt x="1574433" y="71241"/>
                  <a:pt x="1569388" y="7305"/>
                </a:cubicBezTo>
                <a:cubicBezTo>
                  <a:pt x="1568930" y="2837"/>
                  <a:pt x="1564936" y="-415"/>
                  <a:pt x="1560468" y="42"/>
                </a:cubicBezTo>
                <a:cubicBezTo>
                  <a:pt x="1557096" y="388"/>
                  <a:pt x="1554290" y="2790"/>
                  <a:pt x="1553430" y="6070"/>
                </a:cubicBezTo>
                <a:cubicBezTo>
                  <a:pt x="1512866" y="178727"/>
                  <a:pt x="1498143" y="395552"/>
                  <a:pt x="1510806" y="604554"/>
                </a:cubicBezTo>
                <a:cubicBezTo>
                  <a:pt x="1503216" y="493967"/>
                  <a:pt x="1488914" y="383945"/>
                  <a:pt x="1467977" y="275094"/>
                </a:cubicBezTo>
                <a:cubicBezTo>
                  <a:pt x="1467202" y="271067"/>
                  <a:pt x="1463519" y="268271"/>
                  <a:pt x="1459431" y="268607"/>
                </a:cubicBezTo>
                <a:cubicBezTo>
                  <a:pt x="1455356" y="268958"/>
                  <a:pt x="1452155" y="272247"/>
                  <a:pt x="1451916" y="276329"/>
                </a:cubicBezTo>
                <a:cubicBezTo>
                  <a:pt x="1435237" y="573357"/>
                  <a:pt x="1451916" y="685066"/>
                  <a:pt x="1471272" y="814379"/>
                </a:cubicBezTo>
                <a:cubicBezTo>
                  <a:pt x="1475286" y="841250"/>
                  <a:pt x="1479404" y="868636"/>
                  <a:pt x="1483420" y="898699"/>
                </a:cubicBezTo>
                <a:cubicBezTo>
                  <a:pt x="1481152" y="896509"/>
                  <a:pt x="1477822" y="895827"/>
                  <a:pt x="1474875" y="896949"/>
                </a:cubicBezTo>
                <a:cubicBezTo>
                  <a:pt x="1471580" y="898160"/>
                  <a:pt x="1469453" y="901371"/>
                  <a:pt x="1469624" y="904876"/>
                </a:cubicBezTo>
                <a:lnTo>
                  <a:pt x="1475801" y="1056016"/>
                </a:lnTo>
                <a:cubicBezTo>
                  <a:pt x="1475802" y="1058693"/>
                  <a:pt x="1506689" y="1305376"/>
                  <a:pt x="1534486" y="1466709"/>
                </a:cubicBezTo>
                <a:cubicBezTo>
                  <a:pt x="1472713" y="1381357"/>
                  <a:pt x="1420617" y="1307127"/>
                  <a:pt x="1375110" y="1231556"/>
                </a:cubicBezTo>
                <a:cubicBezTo>
                  <a:pt x="1236222" y="827660"/>
                  <a:pt x="1107424" y="530425"/>
                  <a:pt x="1069124" y="524762"/>
                </a:cubicBezTo>
                <a:cubicBezTo>
                  <a:pt x="1064778" y="523997"/>
                  <a:pt x="1060386" y="525851"/>
                  <a:pt x="1057902" y="529499"/>
                </a:cubicBezTo>
                <a:cubicBezTo>
                  <a:pt x="1038341" y="556473"/>
                  <a:pt x="1117205" y="786271"/>
                  <a:pt x="1263815" y="1103376"/>
                </a:cubicBezTo>
                <a:cubicBezTo>
                  <a:pt x="1118647" y="850515"/>
                  <a:pt x="993966" y="628439"/>
                  <a:pt x="925398" y="342015"/>
                </a:cubicBezTo>
                <a:cubicBezTo>
                  <a:pt x="924455" y="338123"/>
                  <a:pt x="920849" y="335472"/>
                  <a:pt x="916853" y="335735"/>
                </a:cubicBezTo>
                <a:cubicBezTo>
                  <a:pt x="907625" y="336303"/>
                  <a:pt x="899447" y="341873"/>
                  <a:pt x="895541" y="350251"/>
                </a:cubicBezTo>
                <a:cubicBezTo>
                  <a:pt x="867948" y="405539"/>
                  <a:pt x="971007" y="639147"/>
                  <a:pt x="1062329" y="825498"/>
                </a:cubicBezTo>
                <a:cubicBezTo>
                  <a:pt x="1155607" y="1015966"/>
                  <a:pt x="1279155" y="1241955"/>
                  <a:pt x="1373669" y="1396183"/>
                </a:cubicBezTo>
                <a:cubicBezTo>
                  <a:pt x="1094555" y="1151354"/>
                  <a:pt x="790216" y="774328"/>
                  <a:pt x="511925" y="327807"/>
                </a:cubicBezTo>
                <a:cubicBezTo>
                  <a:pt x="509576" y="323980"/>
                  <a:pt x="504567" y="322782"/>
                  <a:pt x="500738" y="325133"/>
                </a:cubicBezTo>
                <a:cubicBezTo>
                  <a:pt x="497597" y="327063"/>
                  <a:pt x="496146" y="330864"/>
                  <a:pt x="497204" y="334396"/>
                </a:cubicBezTo>
                <a:cubicBezTo>
                  <a:pt x="590790" y="651502"/>
                  <a:pt x="862492" y="933087"/>
                  <a:pt x="1125236" y="1205406"/>
                </a:cubicBezTo>
                <a:cubicBezTo>
                  <a:pt x="1173934" y="1255854"/>
                  <a:pt x="1220676" y="1304244"/>
                  <a:pt x="1265462" y="1352118"/>
                </a:cubicBezTo>
                <a:cubicBezTo>
                  <a:pt x="875876" y="1078152"/>
                  <a:pt x="581319" y="654487"/>
                  <a:pt x="296026" y="244207"/>
                </a:cubicBezTo>
                <a:lnTo>
                  <a:pt x="243622" y="168740"/>
                </a:lnTo>
                <a:cubicBezTo>
                  <a:pt x="241327" y="165413"/>
                  <a:pt x="236918" y="164311"/>
                  <a:pt x="233327" y="166165"/>
                </a:cubicBezTo>
                <a:close/>
              </a:path>
            </a:pathLst>
          </a:custGeom>
          <a:solidFill>
            <a:schemeClr val="accent1">
              <a:lumMod val="75000"/>
              <a:alpha val="82000"/>
            </a:schemeClr>
          </a:solidFill>
          <a:ln w="9525" cap="flat">
            <a:noFill/>
            <a:prstDash val="solid"/>
            <a:miter/>
          </a:ln>
        </p:spPr>
        <p:txBody>
          <a:bodyPr wrap="square" rtlCol="0" anchor="ctr">
            <a:noAutofit/>
          </a:bodyPr>
          <a:lstStyle/>
          <a:p>
            <a:pPr rtl="0"/>
            <a:endParaRPr lang="fr-CA" noProof="0"/>
          </a:p>
        </p:txBody>
      </p:sp>
    </p:spTree>
    <p:extLst>
      <p:ext uri="{BB962C8B-B14F-4D97-AF65-F5344CB8AC3E}">
        <p14:creationId xmlns:p14="http://schemas.microsoft.com/office/powerpoint/2010/main" val="390331168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secHead" preserve="1">
  <p:cSld name="En-têt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AE26100-27A9-4A24-9347-29B6A9BA46D8}"/>
              </a:ext>
            </a:extLst>
          </p:cNvPr>
          <p:cNvSpPr>
            <a:spLocks noGrp="1"/>
          </p:cNvSpPr>
          <p:nvPr>
            <p:ph type="title"/>
          </p:nvPr>
        </p:nvSpPr>
        <p:spPr>
          <a:xfrm>
            <a:off x="831850" y="1709738"/>
            <a:ext cx="10515600" cy="3117186"/>
          </a:xfrm>
        </p:spPr>
        <p:txBody>
          <a:bodyPr rtlCol="0" anchor="b">
            <a:normAutofit/>
          </a:bodyPr>
          <a:lstStyle>
            <a:lvl1pPr>
              <a:defRPr sz="4800"/>
            </a:lvl1pPr>
          </a:lstStyle>
          <a:p>
            <a:pPr rtl="0"/>
            <a:r>
              <a:rPr lang="fr-FR" noProof="0"/>
              <a:t>Modifiez le style du titre</a:t>
            </a:r>
            <a:endParaRPr lang="fr-CA" noProof="0"/>
          </a:p>
        </p:txBody>
      </p:sp>
      <p:sp>
        <p:nvSpPr>
          <p:cNvPr id="3" name="Espace réservé du texte 2">
            <a:extLst>
              <a:ext uri="{FF2B5EF4-FFF2-40B4-BE49-F238E27FC236}">
                <a16:creationId xmlns:a16="http://schemas.microsoft.com/office/drawing/2014/main" id="{59A350C3-3185-4A0E-9E1F-504D7E6E0D11}"/>
              </a:ext>
            </a:extLst>
          </p:cNvPr>
          <p:cNvSpPr>
            <a:spLocks noGrp="1"/>
          </p:cNvSpPr>
          <p:nvPr>
            <p:ph type="body" idx="1" hasCustomPrompt="1"/>
          </p:nvPr>
        </p:nvSpPr>
        <p:spPr>
          <a:xfrm>
            <a:off x="831850" y="4826924"/>
            <a:ext cx="10515600" cy="1262726"/>
          </a:xfrm>
        </p:spPr>
        <p:txBody>
          <a:bodyPr rtlCol="0"/>
          <a:lstStyle>
            <a:lvl1pPr marL="0" indent="0">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fr-CA" noProof="0"/>
              <a:t>Modifiez les styles du texte</a:t>
            </a:r>
          </a:p>
        </p:txBody>
      </p:sp>
    </p:spTree>
    <p:extLst>
      <p:ext uri="{BB962C8B-B14F-4D97-AF65-F5344CB8AC3E}">
        <p14:creationId xmlns:p14="http://schemas.microsoft.com/office/powerpoint/2010/main" val="349096722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C13902F6-08C1-4F71-90D1-FCA6563ECE29}"/>
              </a:ext>
            </a:extLst>
          </p:cNvPr>
          <p:cNvSpPr>
            <a:spLocks noGrp="1"/>
          </p:cNvSpPr>
          <p:nvPr>
            <p:ph sz="half" idx="1" hasCustomPrompt="1"/>
          </p:nvPr>
        </p:nvSpPr>
        <p:spPr>
          <a:xfrm>
            <a:off x="838200" y="1811756"/>
            <a:ext cx="5181600" cy="4365207"/>
          </a:xfrm>
        </p:spPr>
        <p:txBody>
          <a:bodyPr rtlCol="0"/>
          <a:lstStyle/>
          <a:p>
            <a:pPr lvl="0" rtl="0"/>
            <a:r>
              <a:rPr lang="fr-CA" noProof="0"/>
              <a:t>Modifiez les styles du texte</a:t>
            </a:r>
          </a:p>
          <a:p>
            <a:pPr lvl="1" rtl="0"/>
            <a:r>
              <a:rPr lang="fr-CA" noProof="0"/>
              <a:t>Deuxième niveau</a:t>
            </a:r>
          </a:p>
          <a:p>
            <a:pPr lvl="2" rtl="0"/>
            <a:r>
              <a:rPr lang="fr-CA" noProof="0"/>
              <a:t>Troisième niveau</a:t>
            </a:r>
          </a:p>
          <a:p>
            <a:pPr lvl="3" rtl="0"/>
            <a:r>
              <a:rPr lang="fr-CA" noProof="0"/>
              <a:t>Quatrième niveau</a:t>
            </a:r>
          </a:p>
          <a:p>
            <a:pPr lvl="4" rtl="0"/>
            <a:r>
              <a:rPr lang="fr-CA" noProof="0"/>
              <a:t>Cinquième niveau</a:t>
            </a:r>
          </a:p>
        </p:txBody>
      </p:sp>
      <p:sp>
        <p:nvSpPr>
          <p:cNvPr id="4" name="Espace réservé du contenu 3">
            <a:extLst>
              <a:ext uri="{FF2B5EF4-FFF2-40B4-BE49-F238E27FC236}">
                <a16:creationId xmlns:a16="http://schemas.microsoft.com/office/drawing/2014/main" id="{49FB0FE5-5497-4854-B57F-7955ADCBCDA4}"/>
              </a:ext>
            </a:extLst>
          </p:cNvPr>
          <p:cNvSpPr>
            <a:spLocks noGrp="1"/>
          </p:cNvSpPr>
          <p:nvPr>
            <p:ph sz="half" idx="2" hasCustomPrompt="1"/>
          </p:nvPr>
        </p:nvSpPr>
        <p:spPr>
          <a:xfrm>
            <a:off x="6172200" y="1811756"/>
            <a:ext cx="5181600" cy="4365207"/>
          </a:xfrm>
        </p:spPr>
        <p:txBody>
          <a:bodyPr rtlCol="0"/>
          <a:lstStyle/>
          <a:p>
            <a:pPr lvl="0" rtl="0"/>
            <a:r>
              <a:rPr lang="fr-CA" noProof="0"/>
              <a:t>Modifiez les styles du texte</a:t>
            </a:r>
          </a:p>
          <a:p>
            <a:pPr lvl="1" rtl="0"/>
            <a:r>
              <a:rPr lang="fr-CA" noProof="0"/>
              <a:t>Deuxième niveau</a:t>
            </a:r>
          </a:p>
          <a:p>
            <a:pPr lvl="2" rtl="0"/>
            <a:r>
              <a:rPr lang="fr-CA" noProof="0"/>
              <a:t>Troisième niveau</a:t>
            </a:r>
          </a:p>
          <a:p>
            <a:pPr lvl="3" rtl="0"/>
            <a:r>
              <a:rPr lang="fr-CA" noProof="0"/>
              <a:t>Quatrième niveau</a:t>
            </a:r>
          </a:p>
          <a:p>
            <a:pPr lvl="4" rtl="0"/>
            <a:r>
              <a:rPr lang="fr-CA" noProof="0"/>
              <a:t>Cinquième niveau</a:t>
            </a:r>
          </a:p>
        </p:txBody>
      </p:sp>
      <p:sp>
        <p:nvSpPr>
          <p:cNvPr id="2" name="Titre 1">
            <a:extLst>
              <a:ext uri="{FF2B5EF4-FFF2-40B4-BE49-F238E27FC236}">
                <a16:creationId xmlns:a16="http://schemas.microsoft.com/office/drawing/2014/main" id="{3BB698B4-B17B-4FAB-894D-5400BDEC9891}"/>
              </a:ext>
            </a:extLst>
          </p:cNvPr>
          <p:cNvSpPr>
            <a:spLocks noGrp="1"/>
          </p:cNvSpPr>
          <p:nvPr>
            <p:ph type="title"/>
          </p:nvPr>
        </p:nvSpPr>
        <p:spPr/>
        <p:txBody>
          <a:bodyPr rtlCol="0"/>
          <a:lstStyle/>
          <a:p>
            <a:pPr rtl="0"/>
            <a:r>
              <a:rPr lang="fr-FR" noProof="0"/>
              <a:t>Modifiez le style du titre</a:t>
            </a:r>
            <a:endParaRPr lang="fr-CA" noProof="0"/>
          </a:p>
        </p:txBody>
      </p:sp>
      <p:cxnSp>
        <p:nvCxnSpPr>
          <p:cNvPr id="17" name="Connecteur droit 16">
            <a:extLst>
              <a:ext uri="{FF2B5EF4-FFF2-40B4-BE49-F238E27FC236}">
                <a16:creationId xmlns:a16="http://schemas.microsoft.com/office/drawing/2014/main" id="{FBF5B355-1608-4ECA-8C03-3ABD722BC611}"/>
              </a:ext>
            </a:extLst>
          </p:cNvPr>
          <p:cNvCxnSpPr>
            <a:cxnSpLocks/>
          </p:cNvCxnSpPr>
          <p:nvPr/>
        </p:nvCxnSpPr>
        <p:spPr>
          <a:xfrm>
            <a:off x="838200" y="1655523"/>
            <a:ext cx="10515600" cy="0"/>
          </a:xfrm>
          <a:prstGeom prst="line">
            <a:avLst/>
          </a:prstGeom>
          <a:ln w="19050">
            <a:solidFill>
              <a:schemeClr val="accent1">
                <a:alpha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0563748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96134239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ED37465-F6D9-414A-9829-B2793D3A51BE}"/>
              </a:ext>
            </a:extLst>
          </p:cNvPr>
          <p:cNvSpPr>
            <a:spLocks noGrp="1"/>
          </p:cNvSpPr>
          <p:nvPr>
            <p:ph type="title"/>
          </p:nvPr>
        </p:nvSpPr>
        <p:spPr>
          <a:xfrm>
            <a:off x="839788" y="647698"/>
            <a:ext cx="4061821" cy="1558558"/>
          </a:xfrm>
        </p:spPr>
        <p:txBody>
          <a:bodyPr rtlCol="0" anchor="b"/>
          <a:lstStyle>
            <a:lvl1pPr>
              <a:defRPr sz="3200"/>
            </a:lvl1pPr>
          </a:lstStyle>
          <a:p>
            <a:pPr rtl="0"/>
            <a:r>
              <a:rPr lang="fr-FR" noProof="0"/>
              <a:t>Modifiez le style du titre</a:t>
            </a:r>
            <a:endParaRPr lang="fr-CA" noProof="0"/>
          </a:p>
        </p:txBody>
      </p:sp>
      <p:sp>
        <p:nvSpPr>
          <p:cNvPr id="3" name="Espace réservé du contenu 2">
            <a:extLst>
              <a:ext uri="{FF2B5EF4-FFF2-40B4-BE49-F238E27FC236}">
                <a16:creationId xmlns:a16="http://schemas.microsoft.com/office/drawing/2014/main" id="{DD635B2F-EF96-4A99-8082-911D63A37A0A}"/>
              </a:ext>
            </a:extLst>
          </p:cNvPr>
          <p:cNvSpPr>
            <a:spLocks noGrp="1"/>
          </p:cNvSpPr>
          <p:nvPr>
            <p:ph idx="1" hasCustomPrompt="1"/>
          </p:nvPr>
        </p:nvSpPr>
        <p:spPr>
          <a:xfrm>
            <a:off x="5183188" y="647699"/>
            <a:ext cx="6172200" cy="5213351"/>
          </a:xfrm>
        </p:spPr>
        <p:txBody>
          <a:bodyPr rtlCol="0"/>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rtl="0"/>
            <a:r>
              <a:rPr lang="fr-CA" noProof="0"/>
              <a:t>Modifiez les styles du texte</a:t>
            </a:r>
          </a:p>
          <a:p>
            <a:pPr lvl="1" rtl="0"/>
            <a:r>
              <a:rPr lang="fr-CA" noProof="0"/>
              <a:t>Deuxième niveau</a:t>
            </a:r>
          </a:p>
          <a:p>
            <a:pPr lvl="2" rtl="0"/>
            <a:r>
              <a:rPr lang="fr-CA" noProof="0"/>
              <a:t>Troisième niveau</a:t>
            </a:r>
          </a:p>
          <a:p>
            <a:pPr lvl="3" rtl="0"/>
            <a:r>
              <a:rPr lang="fr-CA" noProof="0"/>
              <a:t>Quatrième niveau</a:t>
            </a:r>
          </a:p>
          <a:p>
            <a:pPr lvl="4" rtl="0"/>
            <a:r>
              <a:rPr lang="fr-CA" noProof="0"/>
              <a:t>Cinquième niveau</a:t>
            </a:r>
          </a:p>
        </p:txBody>
      </p:sp>
      <p:sp>
        <p:nvSpPr>
          <p:cNvPr id="4" name="Espace réservé du texte 3">
            <a:extLst>
              <a:ext uri="{FF2B5EF4-FFF2-40B4-BE49-F238E27FC236}">
                <a16:creationId xmlns:a16="http://schemas.microsoft.com/office/drawing/2014/main" id="{D25EE3AB-F64B-4276-8303-CAE4B4F1D78C}"/>
              </a:ext>
            </a:extLst>
          </p:cNvPr>
          <p:cNvSpPr>
            <a:spLocks noGrp="1"/>
          </p:cNvSpPr>
          <p:nvPr>
            <p:ph type="body" sz="half" idx="2" hasCustomPrompt="1"/>
          </p:nvPr>
        </p:nvSpPr>
        <p:spPr>
          <a:xfrm>
            <a:off x="839788" y="2206256"/>
            <a:ext cx="4061821" cy="3662732"/>
          </a:xfrm>
        </p:spPr>
        <p:txBody>
          <a:bodyPr rtlCol="0"/>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fr-CA" noProof="0"/>
              <a:t>Modifiez les styles du texte</a:t>
            </a:r>
          </a:p>
        </p:txBody>
      </p:sp>
    </p:spTree>
    <p:extLst>
      <p:ext uri="{BB962C8B-B14F-4D97-AF65-F5344CB8AC3E}">
        <p14:creationId xmlns:p14="http://schemas.microsoft.com/office/powerpoint/2010/main" val="391068853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4C43B7E-262A-4834-9437-C20690BF2EB4}"/>
              </a:ext>
            </a:extLst>
          </p:cNvPr>
          <p:cNvSpPr>
            <a:spLocks noGrp="1"/>
          </p:cNvSpPr>
          <p:nvPr>
            <p:ph type="title"/>
          </p:nvPr>
        </p:nvSpPr>
        <p:spPr>
          <a:xfrm>
            <a:off x="839788" y="457200"/>
            <a:ext cx="3932237" cy="1600200"/>
          </a:xfrm>
        </p:spPr>
        <p:txBody>
          <a:bodyPr rtlCol="0" anchor="b"/>
          <a:lstStyle>
            <a:lvl1pPr>
              <a:defRPr sz="3200"/>
            </a:lvl1pPr>
          </a:lstStyle>
          <a:p>
            <a:pPr rtl="0"/>
            <a:r>
              <a:rPr lang="fr-FR" noProof="0"/>
              <a:t>Modifiez le style du titre</a:t>
            </a:r>
            <a:endParaRPr lang="fr-CA" noProof="0"/>
          </a:p>
        </p:txBody>
      </p:sp>
      <p:sp>
        <p:nvSpPr>
          <p:cNvPr id="3" name="Espace réservé de l’image 2">
            <a:extLst>
              <a:ext uri="{FF2B5EF4-FFF2-40B4-BE49-F238E27FC236}">
                <a16:creationId xmlns:a16="http://schemas.microsoft.com/office/drawing/2014/main" id="{689FC6C5-CFC6-43FC-9CD2-EB131734FA83}"/>
              </a:ext>
            </a:extLst>
          </p:cNvPr>
          <p:cNvSpPr>
            <a:spLocks noGrp="1"/>
          </p:cNvSpPr>
          <p:nvPr>
            <p:ph type="pic" idx="1" hasCustomPrompt="1"/>
          </p:nvPr>
        </p:nvSpPr>
        <p:spPr>
          <a:xfrm>
            <a:off x="5183188" y="867985"/>
            <a:ext cx="6172200" cy="4993066"/>
          </a:xfrm>
        </p:spPr>
        <p:txBody>
          <a:bodyPr rtlCol="0"/>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fr-CA" noProof="0"/>
              <a:t>Cliquez sur l’icône pour ajouter une image</a:t>
            </a:r>
          </a:p>
        </p:txBody>
      </p:sp>
      <p:sp>
        <p:nvSpPr>
          <p:cNvPr id="4" name="Espace réservé du texte 3">
            <a:extLst>
              <a:ext uri="{FF2B5EF4-FFF2-40B4-BE49-F238E27FC236}">
                <a16:creationId xmlns:a16="http://schemas.microsoft.com/office/drawing/2014/main" id="{4DCAD41B-4C7D-4884-B895-CFDA0A4479CA}"/>
              </a:ext>
            </a:extLst>
          </p:cNvPr>
          <p:cNvSpPr>
            <a:spLocks noGrp="1"/>
          </p:cNvSpPr>
          <p:nvPr>
            <p:ph type="body" sz="half" idx="2" hasCustomPrompt="1"/>
          </p:nvPr>
        </p:nvSpPr>
        <p:spPr>
          <a:xfrm>
            <a:off x="839788" y="2057400"/>
            <a:ext cx="3932237" cy="3811588"/>
          </a:xfrm>
        </p:spPr>
        <p:txBody>
          <a:bodyPr rtlCol="0"/>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fr-CA" noProof="0"/>
              <a:t>Modifiez les styles du texte</a:t>
            </a:r>
          </a:p>
        </p:txBody>
      </p:sp>
    </p:spTree>
    <p:extLst>
      <p:ext uri="{BB962C8B-B14F-4D97-AF65-F5344CB8AC3E}">
        <p14:creationId xmlns:p14="http://schemas.microsoft.com/office/powerpoint/2010/main" val="87471428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1_Introduction">
    <p:spTree>
      <p:nvGrpSpPr>
        <p:cNvPr id="1" name=""/>
        <p:cNvGrpSpPr/>
        <p:nvPr/>
      </p:nvGrpSpPr>
      <p:grpSpPr>
        <a:xfrm>
          <a:off x="0" y="0"/>
          <a:ext cx="0" cy="0"/>
          <a:chOff x="0" y="0"/>
          <a:chExt cx="0" cy="0"/>
        </a:xfrm>
      </p:grpSpPr>
      <p:sp>
        <p:nvSpPr>
          <p:cNvPr id="70" name="Titre 1">
            <a:extLst>
              <a:ext uri="{FF2B5EF4-FFF2-40B4-BE49-F238E27FC236}">
                <a16:creationId xmlns:a16="http://schemas.microsoft.com/office/drawing/2014/main" id="{C3501222-3F13-4879-ABD3-E175AC9CE89A}"/>
              </a:ext>
            </a:extLst>
          </p:cNvPr>
          <p:cNvSpPr>
            <a:spLocks noGrp="1"/>
          </p:cNvSpPr>
          <p:nvPr>
            <p:ph type="title"/>
          </p:nvPr>
        </p:nvSpPr>
        <p:spPr>
          <a:xfrm>
            <a:off x="6301381" y="620204"/>
            <a:ext cx="4917907" cy="1598211"/>
          </a:xfrm>
        </p:spPr>
        <p:txBody>
          <a:bodyPr rtlCol="0" anchor="b"/>
          <a:lstStyle/>
          <a:p>
            <a:pPr rtl="0"/>
            <a:r>
              <a:rPr lang="fr-FR"/>
              <a:t>Modifiez le style du titre</a:t>
            </a:r>
          </a:p>
        </p:txBody>
      </p:sp>
      <p:sp>
        <p:nvSpPr>
          <p:cNvPr id="71" name="Forme libre : Forme 70">
            <a:extLst>
              <a:ext uri="{FF2B5EF4-FFF2-40B4-BE49-F238E27FC236}">
                <a16:creationId xmlns:a16="http://schemas.microsoft.com/office/drawing/2014/main" id="{D130A797-4ADE-4B76-A524-71E3EFEFD9BA}"/>
              </a:ext>
              <a:ext uri="{C183D7F6-B498-43B3-948B-1728B52AA6E4}">
                <adec:decorative xmlns:adec="http://schemas.microsoft.com/office/drawing/2017/decorative" val="1"/>
              </a:ext>
            </a:extLst>
          </p:cNvPr>
          <p:cNvSpPr/>
          <p:nvPr userDrawn="1"/>
        </p:nvSpPr>
        <p:spPr>
          <a:xfrm>
            <a:off x="389616" y="3699060"/>
            <a:ext cx="3957664" cy="3172277"/>
          </a:xfrm>
          <a:custGeom>
            <a:avLst/>
            <a:gdLst>
              <a:gd name="connsiteX0" fmla="*/ 2048049 w 3957664"/>
              <a:gd name="connsiteY0" fmla="*/ 0 h 3189422"/>
              <a:gd name="connsiteX1" fmla="*/ 3496843 w 3957664"/>
              <a:gd name="connsiteY1" fmla="*/ 893975 h 3189422"/>
              <a:gd name="connsiteX2" fmla="*/ 3651243 w 3957664"/>
              <a:gd name="connsiteY2" fmla="*/ 1122679 h 3189422"/>
              <a:gd name="connsiteX3" fmla="*/ 3957664 w 3957664"/>
              <a:gd name="connsiteY3" fmla="*/ 1843225 h 3189422"/>
              <a:gd name="connsiteX4" fmla="*/ 3772520 w 3957664"/>
              <a:gd name="connsiteY4" fmla="*/ 2619224 h 3189422"/>
              <a:gd name="connsiteX5" fmla="*/ 3417035 w 3957664"/>
              <a:gd name="connsiteY5" fmla="*/ 3133103 h 3189422"/>
              <a:gd name="connsiteX6" fmla="*/ 3359909 w 3957664"/>
              <a:gd name="connsiteY6" fmla="*/ 3189422 h 3189422"/>
              <a:gd name="connsiteX7" fmla="*/ 355401 w 3957664"/>
              <a:gd name="connsiteY7" fmla="*/ 3189422 h 3189422"/>
              <a:gd name="connsiteX8" fmla="*/ 263882 w 3957664"/>
              <a:gd name="connsiteY8" fmla="*/ 3030079 h 3189422"/>
              <a:gd name="connsiteX9" fmla="*/ 0 w 3957664"/>
              <a:gd name="connsiteY9" fmla="*/ 1843225 h 3189422"/>
              <a:gd name="connsiteX10" fmla="*/ 205612 w 3957664"/>
              <a:gd name="connsiteY10" fmla="*/ 1230099 h 3189422"/>
              <a:gd name="connsiteX11" fmla="*/ 814378 w 3957664"/>
              <a:gd name="connsiteY11" fmla="*/ 659189 h 3189422"/>
              <a:gd name="connsiteX12" fmla="*/ 948225 w 3957664"/>
              <a:gd name="connsiteY12" fmla="*/ 549980 h 3189422"/>
              <a:gd name="connsiteX13" fmla="*/ 2048049 w 3957664"/>
              <a:gd name="connsiteY13" fmla="*/ 0 h 3189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957664" h="3189422">
                <a:moveTo>
                  <a:pt x="2048049" y="0"/>
                </a:moveTo>
                <a:cubicBezTo>
                  <a:pt x="2659874" y="0"/>
                  <a:pt x="3093177" y="267343"/>
                  <a:pt x="3496843" y="893975"/>
                </a:cubicBezTo>
                <a:cubicBezTo>
                  <a:pt x="3549668" y="975994"/>
                  <a:pt x="3601305" y="1050587"/>
                  <a:pt x="3651243" y="1122679"/>
                </a:cubicBezTo>
                <a:cubicBezTo>
                  <a:pt x="3858213" y="1421594"/>
                  <a:pt x="3957664" y="1577044"/>
                  <a:pt x="3957664" y="1843225"/>
                </a:cubicBezTo>
                <a:cubicBezTo>
                  <a:pt x="3957664" y="2107525"/>
                  <a:pt x="3895327" y="2368608"/>
                  <a:pt x="3772520" y="2619224"/>
                </a:cubicBezTo>
                <a:cubicBezTo>
                  <a:pt x="3682390" y="2803096"/>
                  <a:pt x="3563214" y="2975293"/>
                  <a:pt x="3417035" y="3133103"/>
                </a:cubicBezTo>
                <a:lnTo>
                  <a:pt x="3359909" y="3189422"/>
                </a:lnTo>
                <a:lnTo>
                  <a:pt x="355401" y="3189422"/>
                </a:lnTo>
                <a:lnTo>
                  <a:pt x="263882" y="3030079"/>
                </a:lnTo>
                <a:cubicBezTo>
                  <a:pt x="92200" y="2695464"/>
                  <a:pt x="0" y="2286098"/>
                  <a:pt x="0" y="1843225"/>
                </a:cubicBezTo>
                <a:cubicBezTo>
                  <a:pt x="0" y="1607633"/>
                  <a:pt x="63442" y="1418552"/>
                  <a:pt x="205612" y="1230099"/>
                </a:cubicBezTo>
                <a:cubicBezTo>
                  <a:pt x="354321" y="1032967"/>
                  <a:pt x="577768" y="851400"/>
                  <a:pt x="814378" y="659189"/>
                </a:cubicBezTo>
                <a:cubicBezTo>
                  <a:pt x="858032" y="623770"/>
                  <a:pt x="903129" y="587098"/>
                  <a:pt x="948225" y="549980"/>
                </a:cubicBezTo>
                <a:cubicBezTo>
                  <a:pt x="1351891" y="217791"/>
                  <a:pt x="1646508" y="0"/>
                  <a:pt x="2048049" y="0"/>
                </a:cubicBezTo>
                <a:close/>
              </a:path>
            </a:pathLst>
          </a:custGeom>
          <a:noFill/>
          <a:ln w="190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Meiryo"/>
              <a:ea typeface="+mn-ea"/>
              <a:cs typeface="+mn-cs"/>
            </a:endParaRPr>
          </a:p>
        </p:txBody>
      </p:sp>
      <p:sp>
        <p:nvSpPr>
          <p:cNvPr id="72" name="Forme libre : Forme 71">
            <a:extLst>
              <a:ext uri="{FF2B5EF4-FFF2-40B4-BE49-F238E27FC236}">
                <a16:creationId xmlns:a16="http://schemas.microsoft.com/office/drawing/2014/main" id="{8F62D565-3FCF-4F30-BF43-A5BA7175D60C}"/>
              </a:ext>
              <a:ext uri="{C183D7F6-B498-43B3-948B-1728B52AA6E4}">
                <adec:decorative xmlns:adec="http://schemas.microsoft.com/office/drawing/2017/decorative" val="1"/>
              </a:ext>
            </a:extLst>
          </p:cNvPr>
          <p:cNvSpPr/>
          <p:nvPr userDrawn="1"/>
        </p:nvSpPr>
        <p:spPr>
          <a:xfrm>
            <a:off x="-15239" y="-15240"/>
            <a:ext cx="2996705" cy="3945518"/>
          </a:xfrm>
          <a:custGeom>
            <a:avLst/>
            <a:gdLst>
              <a:gd name="connsiteX0" fmla="*/ 0 w 2943938"/>
              <a:gd name="connsiteY0" fmla="*/ 0 h 3856970"/>
              <a:gd name="connsiteX1" fmla="*/ 2330196 w 2943938"/>
              <a:gd name="connsiteY1" fmla="*/ 0 h 3856970"/>
              <a:gd name="connsiteX2" fmla="*/ 2432846 w 2943938"/>
              <a:gd name="connsiteY2" fmla="*/ 201819 h 3856970"/>
              <a:gd name="connsiteX3" fmla="*/ 2529757 w 2943938"/>
              <a:gd name="connsiteY3" fmla="*/ 393271 h 3856970"/>
              <a:gd name="connsiteX4" fmla="*/ 2920427 w 2943938"/>
              <a:gd name="connsiteY4" fmla="*/ 1886722 h 3856970"/>
              <a:gd name="connsiteX5" fmla="*/ 1545251 w 2943938"/>
              <a:gd name="connsiteY5" fmla="*/ 3482689 h 3856970"/>
              <a:gd name="connsiteX6" fmla="*/ 1242892 w 2943938"/>
              <a:gd name="connsiteY6" fmla="*/ 3622158 h 3856970"/>
              <a:gd name="connsiteX7" fmla="*/ 331469 w 2943938"/>
              <a:gd name="connsiteY7" fmla="*/ 3837762 h 3856970"/>
              <a:gd name="connsiteX8" fmla="*/ 103513 w 2943938"/>
              <a:gd name="connsiteY8" fmla="*/ 3777951 h 3856970"/>
              <a:gd name="connsiteX9" fmla="*/ 0 w 2943938"/>
              <a:gd name="connsiteY9" fmla="*/ 3736526 h 3856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943938" h="3856970">
                <a:moveTo>
                  <a:pt x="0" y="0"/>
                </a:moveTo>
                <a:lnTo>
                  <a:pt x="2330196" y="0"/>
                </a:lnTo>
                <a:lnTo>
                  <a:pt x="2432846" y="201819"/>
                </a:lnTo>
                <a:cubicBezTo>
                  <a:pt x="2464222" y="264214"/>
                  <a:pt x="2496729" y="328691"/>
                  <a:pt x="2529757" y="393271"/>
                </a:cubicBezTo>
                <a:cubicBezTo>
                  <a:pt x="2825326" y="971312"/>
                  <a:pt x="3012255" y="1387540"/>
                  <a:pt x="2920427" y="1886722"/>
                </a:cubicBezTo>
                <a:cubicBezTo>
                  <a:pt x="2780510" y="2647319"/>
                  <a:pt x="2369254" y="3124645"/>
                  <a:pt x="1545251" y="3482689"/>
                </a:cubicBezTo>
                <a:cubicBezTo>
                  <a:pt x="1437401" y="3529541"/>
                  <a:pt x="1338491" y="3576618"/>
                  <a:pt x="1242892" y="3622158"/>
                </a:cubicBezTo>
                <a:cubicBezTo>
                  <a:pt x="846531" y="3810872"/>
                  <a:pt x="642275" y="3898836"/>
                  <a:pt x="331469" y="3837762"/>
                </a:cubicBezTo>
                <a:cubicBezTo>
                  <a:pt x="254316" y="3822602"/>
                  <a:pt x="178289" y="3802644"/>
                  <a:pt x="103513" y="3777951"/>
                </a:cubicBezTo>
                <a:lnTo>
                  <a:pt x="0" y="3736526"/>
                </a:lnTo>
                <a:close/>
              </a:path>
            </a:pathLst>
          </a:custGeom>
          <a:noFill/>
          <a:ln w="190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Meiryo"/>
              <a:ea typeface="+mn-ea"/>
              <a:cs typeface="+mn-cs"/>
            </a:endParaRPr>
          </a:p>
        </p:txBody>
      </p:sp>
      <p:sp>
        <p:nvSpPr>
          <p:cNvPr id="73" name="Forme libre : Forme 72">
            <a:extLst>
              <a:ext uri="{FF2B5EF4-FFF2-40B4-BE49-F238E27FC236}">
                <a16:creationId xmlns:a16="http://schemas.microsoft.com/office/drawing/2014/main" id="{4AA5E076-2B14-4FF7-A39D-A33BA61751D2}"/>
              </a:ext>
              <a:ext uri="{C183D7F6-B498-43B3-948B-1728B52AA6E4}">
                <adec:decorative xmlns:adec="http://schemas.microsoft.com/office/drawing/2017/decorative" val="1"/>
              </a:ext>
            </a:extLst>
          </p:cNvPr>
          <p:cNvSpPr/>
          <p:nvPr userDrawn="1"/>
        </p:nvSpPr>
        <p:spPr>
          <a:xfrm>
            <a:off x="1" y="0"/>
            <a:ext cx="2658911" cy="3413870"/>
          </a:xfrm>
          <a:custGeom>
            <a:avLst/>
            <a:gdLst>
              <a:gd name="connsiteX0" fmla="*/ 0 w 2623694"/>
              <a:gd name="connsiteY0" fmla="*/ 0 h 3356093"/>
              <a:gd name="connsiteX1" fmla="*/ 1963100 w 2623694"/>
              <a:gd name="connsiteY1" fmla="*/ 0 h 3356093"/>
              <a:gd name="connsiteX2" fmla="*/ 1971450 w 2623694"/>
              <a:gd name="connsiteY2" fmla="*/ 12938 h 3356093"/>
              <a:gd name="connsiteX3" fmla="*/ 2187660 w 2623694"/>
              <a:gd name="connsiteY3" fmla="*/ 405191 h 3356093"/>
              <a:gd name="connsiteX4" fmla="*/ 2270165 w 2623694"/>
              <a:gd name="connsiteY4" fmla="*/ 560198 h 3356093"/>
              <a:gd name="connsiteX5" fmla="*/ 2604330 w 2623694"/>
              <a:gd name="connsiteY5" fmla="*/ 1768541 h 3356093"/>
              <a:gd name="connsiteX6" fmla="*/ 1442984 w 2623694"/>
              <a:gd name="connsiteY6" fmla="*/ 3055795 h 3356093"/>
              <a:gd name="connsiteX7" fmla="*/ 1187181 w 2623694"/>
              <a:gd name="connsiteY7" fmla="*/ 3167876 h 3356093"/>
              <a:gd name="connsiteX8" fmla="*/ 415643 w 2623694"/>
              <a:gd name="connsiteY8" fmla="*/ 3340141 h 3356093"/>
              <a:gd name="connsiteX9" fmla="*/ 35506 w 2623694"/>
              <a:gd name="connsiteY9" fmla="*/ 3219446 h 3356093"/>
              <a:gd name="connsiteX10" fmla="*/ 0 w 2623694"/>
              <a:gd name="connsiteY10" fmla="*/ 3200809 h 3356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23694" h="3356093">
                <a:moveTo>
                  <a:pt x="0" y="0"/>
                </a:moveTo>
                <a:lnTo>
                  <a:pt x="1963100" y="0"/>
                </a:lnTo>
                <a:lnTo>
                  <a:pt x="1971450" y="12938"/>
                </a:lnTo>
                <a:cubicBezTo>
                  <a:pt x="2044657" y="135139"/>
                  <a:pt x="2115157" y="268262"/>
                  <a:pt x="2187660" y="405191"/>
                </a:cubicBezTo>
                <a:cubicBezTo>
                  <a:pt x="2214373" y="455709"/>
                  <a:pt x="2242048" y="507912"/>
                  <a:pt x="2270165" y="560198"/>
                </a:cubicBezTo>
                <a:cubicBezTo>
                  <a:pt x="2521781" y="1028213"/>
                  <a:pt x="2681023" y="1365157"/>
                  <a:pt x="2604330" y="1768541"/>
                </a:cubicBezTo>
                <a:cubicBezTo>
                  <a:pt x="2487472" y="2383175"/>
                  <a:pt x="2140165" y="2768170"/>
                  <a:pt x="1442984" y="3055795"/>
                </a:cubicBezTo>
                <a:cubicBezTo>
                  <a:pt x="1351733" y="3093432"/>
                  <a:pt x="1268057" y="3131272"/>
                  <a:pt x="1187181" y="3167876"/>
                </a:cubicBezTo>
                <a:cubicBezTo>
                  <a:pt x="851859" y="3319560"/>
                  <a:pt x="679039" y="3390221"/>
                  <a:pt x="415643" y="3340141"/>
                </a:cubicBezTo>
                <a:cubicBezTo>
                  <a:pt x="284874" y="3315279"/>
                  <a:pt x="157878" y="3274912"/>
                  <a:pt x="35506" y="3219446"/>
                </a:cubicBezTo>
                <a:lnTo>
                  <a:pt x="0" y="3200809"/>
                </a:ln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Meiryo"/>
              <a:ea typeface="+mn-ea"/>
              <a:cs typeface="+mn-cs"/>
            </a:endParaRPr>
          </a:p>
        </p:txBody>
      </p:sp>
      <p:sp>
        <p:nvSpPr>
          <p:cNvPr id="74" name="Forme libre : Forme 73">
            <a:extLst>
              <a:ext uri="{FF2B5EF4-FFF2-40B4-BE49-F238E27FC236}">
                <a16:creationId xmlns:a16="http://schemas.microsoft.com/office/drawing/2014/main" id="{6123B1F1-2AA9-45A3-A764-6FFA3D5A101D}"/>
              </a:ext>
              <a:ext uri="{C183D7F6-B498-43B3-948B-1728B52AA6E4}">
                <adec:decorative xmlns:adec="http://schemas.microsoft.com/office/drawing/2017/decorative" val="1"/>
              </a:ext>
            </a:extLst>
          </p:cNvPr>
          <p:cNvSpPr/>
          <p:nvPr userDrawn="1"/>
        </p:nvSpPr>
        <p:spPr>
          <a:xfrm>
            <a:off x="-15240" y="-15240"/>
            <a:ext cx="2851587" cy="3651532"/>
          </a:xfrm>
          <a:custGeom>
            <a:avLst/>
            <a:gdLst>
              <a:gd name="connsiteX0" fmla="*/ 0 w 2803183"/>
              <a:gd name="connsiteY0" fmla="*/ 0 h 3571826"/>
              <a:gd name="connsiteX1" fmla="*/ 2204260 w 2803183"/>
              <a:gd name="connsiteY1" fmla="*/ 0 h 3571826"/>
              <a:gd name="connsiteX2" fmla="*/ 2219596 w 2803183"/>
              <a:gd name="connsiteY2" fmla="*/ 27890 h 3571826"/>
              <a:gd name="connsiteX3" fmla="*/ 2335863 w 2803183"/>
              <a:gd name="connsiteY3" fmla="*/ 252934 h 3571826"/>
              <a:gd name="connsiteX4" fmla="*/ 2424807 w 2803183"/>
              <a:gd name="connsiteY4" fmla="*/ 425928 h 3571826"/>
              <a:gd name="connsiteX5" fmla="*/ 2780331 w 2803183"/>
              <a:gd name="connsiteY5" fmla="*/ 1776962 h 3571826"/>
              <a:gd name="connsiteX6" fmla="*/ 1500120 w 2803183"/>
              <a:gd name="connsiteY6" fmla="*/ 3228411 h 3571826"/>
              <a:gd name="connsiteX7" fmla="*/ 1219529 w 2803183"/>
              <a:gd name="connsiteY7" fmla="*/ 3356030 h 3571826"/>
              <a:gd name="connsiteX8" fmla="*/ 374577 w 2803183"/>
              <a:gd name="connsiteY8" fmla="*/ 3555218 h 3571826"/>
              <a:gd name="connsiteX9" fmla="*/ 163724 w 2803183"/>
              <a:gd name="connsiteY9" fmla="*/ 3502019 h 3571826"/>
              <a:gd name="connsiteX10" fmla="*/ 0 w 2803183"/>
              <a:gd name="connsiteY10" fmla="*/ 3438577 h 3571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803183" h="3571826">
                <a:moveTo>
                  <a:pt x="0" y="0"/>
                </a:moveTo>
                <a:lnTo>
                  <a:pt x="2204260" y="0"/>
                </a:lnTo>
                <a:lnTo>
                  <a:pt x="2219596" y="27890"/>
                </a:lnTo>
                <a:cubicBezTo>
                  <a:pt x="2258246" y="101175"/>
                  <a:pt x="2296785" y="176523"/>
                  <a:pt x="2335863" y="252934"/>
                </a:cubicBezTo>
                <a:cubicBezTo>
                  <a:pt x="2364658" y="309314"/>
                  <a:pt x="2394491" y="367575"/>
                  <a:pt x="2424807" y="425928"/>
                </a:cubicBezTo>
                <a:cubicBezTo>
                  <a:pt x="2696101" y="948228"/>
                  <a:pt x="2867464" y="1324430"/>
                  <a:pt x="2780331" y="1776962"/>
                </a:cubicBezTo>
                <a:cubicBezTo>
                  <a:pt x="2647567" y="2466479"/>
                  <a:pt x="2264711" y="2900581"/>
                  <a:pt x="1500120" y="3228411"/>
                </a:cubicBezTo>
                <a:cubicBezTo>
                  <a:pt x="1400046" y="3271308"/>
                  <a:pt x="1308251" y="3314372"/>
                  <a:pt x="1219529" y="3356030"/>
                </a:cubicBezTo>
                <a:cubicBezTo>
                  <a:pt x="851676" y="3528655"/>
                  <a:pt x="662152" y="3609205"/>
                  <a:pt x="374577" y="3555218"/>
                </a:cubicBezTo>
                <a:cubicBezTo>
                  <a:pt x="303192" y="3541816"/>
                  <a:pt x="232869" y="3524065"/>
                  <a:pt x="163724" y="3502019"/>
                </a:cubicBezTo>
                <a:lnTo>
                  <a:pt x="0" y="3438577"/>
                </a:lnTo>
                <a:close/>
              </a:path>
            </a:pathLst>
          </a:custGeom>
          <a:noFill/>
          <a:ln w="190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Meiryo"/>
              <a:ea typeface="+mn-ea"/>
              <a:cs typeface="+mn-cs"/>
            </a:endParaRPr>
          </a:p>
        </p:txBody>
      </p:sp>
      <p:sp>
        <p:nvSpPr>
          <p:cNvPr id="76" name="Forme libre : Forme 75">
            <a:extLst>
              <a:ext uri="{FF2B5EF4-FFF2-40B4-BE49-F238E27FC236}">
                <a16:creationId xmlns:a16="http://schemas.microsoft.com/office/drawing/2014/main" id="{4F1BC949-2CC9-471B-B631-56A9ED6B447C}"/>
              </a:ext>
              <a:ext uri="{C183D7F6-B498-43B3-948B-1728B52AA6E4}">
                <adec:decorative xmlns:adec="http://schemas.microsoft.com/office/drawing/2017/decorative" val="1"/>
              </a:ext>
            </a:extLst>
          </p:cNvPr>
          <p:cNvSpPr/>
          <p:nvPr userDrawn="1"/>
        </p:nvSpPr>
        <p:spPr>
          <a:xfrm>
            <a:off x="3013546" y="985363"/>
            <a:ext cx="2825511" cy="2688140"/>
          </a:xfrm>
          <a:custGeom>
            <a:avLst/>
            <a:gdLst>
              <a:gd name="connsiteX0" fmla="*/ 1393873 w 2791301"/>
              <a:gd name="connsiteY0" fmla="*/ 4 h 2663436"/>
              <a:gd name="connsiteX1" fmla="*/ 1544624 w 2791301"/>
              <a:gd name="connsiteY1" fmla="*/ 7531 h 2663436"/>
              <a:gd name="connsiteX2" fmla="*/ 2114171 w 2791301"/>
              <a:gd name="connsiteY2" fmla="*/ 174340 h 2663436"/>
              <a:gd name="connsiteX3" fmla="*/ 2558937 w 2791301"/>
              <a:gd name="connsiteY3" fmla="*/ 535959 h 2663436"/>
              <a:gd name="connsiteX4" fmla="*/ 2772402 w 2791301"/>
              <a:gd name="connsiteY4" fmla="*/ 994216 h 2663436"/>
              <a:gd name="connsiteX5" fmla="*/ 2756393 w 2791301"/>
              <a:gd name="connsiteY5" fmla="*/ 1480474 h 2663436"/>
              <a:gd name="connsiteX6" fmla="*/ 2344917 w 2791301"/>
              <a:gd name="connsiteY6" fmla="*/ 2236976 h 2663436"/>
              <a:gd name="connsiteX7" fmla="*/ 2117882 w 2791301"/>
              <a:gd name="connsiteY7" fmla="*/ 2465527 h 2663436"/>
              <a:gd name="connsiteX8" fmla="*/ 1689239 w 2791301"/>
              <a:gd name="connsiteY8" fmla="*/ 2658152 h 2663436"/>
              <a:gd name="connsiteX9" fmla="*/ 1113871 w 2791301"/>
              <a:gd name="connsiteY9" fmla="*/ 2614170 h 2663436"/>
              <a:gd name="connsiteX10" fmla="*/ 996462 w 2791301"/>
              <a:gd name="connsiteY10" fmla="*/ 2596447 h 2663436"/>
              <a:gd name="connsiteX11" fmla="*/ 225377 w 2791301"/>
              <a:gd name="connsiteY11" fmla="*/ 2279322 h 2663436"/>
              <a:gd name="connsiteX12" fmla="*/ 111893 w 2791301"/>
              <a:gd name="connsiteY12" fmla="*/ 1062629 h 2663436"/>
              <a:gd name="connsiteX13" fmla="*/ 174186 w 2791301"/>
              <a:gd name="connsiteY13" fmla="*/ 867095 h 2663436"/>
              <a:gd name="connsiteX14" fmla="*/ 446468 w 2791301"/>
              <a:gd name="connsiteY14" fmla="*/ 347405 h 2663436"/>
              <a:gd name="connsiteX15" fmla="*/ 957265 w 2791301"/>
              <a:gd name="connsiteY15" fmla="*/ 63425 h 2663436"/>
              <a:gd name="connsiteX16" fmla="*/ 1393873 w 2791301"/>
              <a:gd name="connsiteY16" fmla="*/ 4 h 2663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791301" h="2663436">
                <a:moveTo>
                  <a:pt x="1393873" y="4"/>
                </a:moveTo>
                <a:cubicBezTo>
                  <a:pt x="1443777" y="115"/>
                  <a:pt x="1494056" y="2621"/>
                  <a:pt x="1544624" y="7531"/>
                </a:cubicBezTo>
                <a:cubicBezTo>
                  <a:pt x="1743470" y="26804"/>
                  <a:pt x="1940404" y="84446"/>
                  <a:pt x="2114171" y="174340"/>
                </a:cubicBezTo>
                <a:cubicBezTo>
                  <a:pt x="2292730" y="266553"/>
                  <a:pt x="2442405" y="388281"/>
                  <a:pt x="2558937" y="535959"/>
                </a:cubicBezTo>
                <a:cubicBezTo>
                  <a:pt x="2668833" y="675228"/>
                  <a:pt x="2740611" y="829411"/>
                  <a:pt x="2772402" y="994216"/>
                </a:cubicBezTo>
                <a:cubicBezTo>
                  <a:pt x="2802153" y="1148707"/>
                  <a:pt x="2796751" y="1312318"/>
                  <a:pt x="2756393" y="1480474"/>
                </a:cubicBezTo>
                <a:cubicBezTo>
                  <a:pt x="2694473" y="1738280"/>
                  <a:pt x="2551441" y="1999502"/>
                  <a:pt x="2344917" y="2236976"/>
                </a:cubicBezTo>
                <a:cubicBezTo>
                  <a:pt x="2276075" y="2316133"/>
                  <a:pt x="2200179" y="2392652"/>
                  <a:pt x="2117882" y="2465527"/>
                </a:cubicBezTo>
                <a:cubicBezTo>
                  <a:pt x="1986543" y="2581826"/>
                  <a:pt x="1854341" y="2641210"/>
                  <a:pt x="1689239" y="2658152"/>
                </a:cubicBezTo>
                <a:cubicBezTo>
                  <a:pt x="1516539" y="2675876"/>
                  <a:pt x="1320951" y="2645919"/>
                  <a:pt x="1113871" y="2614170"/>
                </a:cubicBezTo>
                <a:cubicBezTo>
                  <a:pt x="1075689" y="2608293"/>
                  <a:pt x="1036200" y="2602259"/>
                  <a:pt x="996462" y="2596447"/>
                </a:cubicBezTo>
                <a:cubicBezTo>
                  <a:pt x="640795" y="2544391"/>
                  <a:pt x="394957" y="2494225"/>
                  <a:pt x="225377" y="2279322"/>
                </a:cubicBezTo>
                <a:cubicBezTo>
                  <a:pt x="-33010" y="1951877"/>
                  <a:pt x="-66965" y="1588003"/>
                  <a:pt x="111893" y="1062629"/>
                </a:cubicBezTo>
                <a:cubicBezTo>
                  <a:pt x="135308" y="993869"/>
                  <a:pt x="155086" y="929410"/>
                  <a:pt x="174186" y="867095"/>
                </a:cubicBezTo>
                <a:cubicBezTo>
                  <a:pt x="253418" y="608767"/>
                  <a:pt x="298077" y="478805"/>
                  <a:pt x="446468" y="347405"/>
                </a:cubicBezTo>
                <a:cubicBezTo>
                  <a:pt x="593811" y="216935"/>
                  <a:pt x="765687" y="121414"/>
                  <a:pt x="957265" y="63425"/>
                </a:cubicBezTo>
                <a:cubicBezTo>
                  <a:pt x="1097834" y="20894"/>
                  <a:pt x="1244162" y="-329"/>
                  <a:pt x="1393873" y="4"/>
                </a:cubicBezTo>
                <a:close/>
              </a:path>
            </a:pathLst>
          </a:custGeom>
          <a:noFill/>
          <a:ln w="190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Meiryo"/>
              <a:ea typeface="+mn-ea"/>
              <a:cs typeface="+mn-cs"/>
            </a:endParaRPr>
          </a:p>
        </p:txBody>
      </p:sp>
      <p:sp>
        <p:nvSpPr>
          <p:cNvPr id="77" name="Forme libre : Forme 76">
            <a:extLst>
              <a:ext uri="{FF2B5EF4-FFF2-40B4-BE49-F238E27FC236}">
                <a16:creationId xmlns:a16="http://schemas.microsoft.com/office/drawing/2014/main" id="{CD2D00FA-311A-45B4-BEF8-AE54AED30DA3}"/>
              </a:ext>
              <a:ext uri="{C183D7F6-B498-43B3-948B-1728B52AA6E4}">
                <adec:decorative xmlns:adec="http://schemas.microsoft.com/office/drawing/2017/decorative" val="1"/>
              </a:ext>
            </a:extLst>
          </p:cNvPr>
          <p:cNvSpPr/>
          <p:nvPr userDrawn="1"/>
        </p:nvSpPr>
        <p:spPr>
          <a:xfrm>
            <a:off x="2907420" y="885195"/>
            <a:ext cx="3040473" cy="2903550"/>
          </a:xfrm>
          <a:custGeom>
            <a:avLst/>
            <a:gdLst>
              <a:gd name="connsiteX0" fmla="*/ 1525339 w 3040473"/>
              <a:gd name="connsiteY0" fmla="*/ 5 h 2903550"/>
              <a:gd name="connsiteX1" fmla="*/ 1689388 w 3040473"/>
              <a:gd name="connsiteY1" fmla="*/ 7465 h 2903550"/>
              <a:gd name="connsiteX2" fmla="*/ 2308491 w 3040473"/>
              <a:gd name="connsiteY2" fmla="*/ 186546 h 2903550"/>
              <a:gd name="connsiteX3" fmla="*/ 2790810 w 3040473"/>
              <a:gd name="connsiteY3" fmla="*/ 578683 h 2903550"/>
              <a:gd name="connsiteX4" fmla="*/ 3020886 w 3040473"/>
              <a:gd name="connsiteY4" fmla="*/ 1077350 h 2903550"/>
              <a:gd name="connsiteX5" fmla="*/ 3001050 w 3040473"/>
              <a:gd name="connsiteY5" fmla="*/ 1607690 h 2903550"/>
              <a:gd name="connsiteX6" fmla="*/ 2549423 w 3040473"/>
              <a:gd name="connsiteY6" fmla="*/ 2434689 h 2903550"/>
              <a:gd name="connsiteX7" fmla="*/ 2301170 w 3040473"/>
              <a:gd name="connsiteY7" fmla="*/ 2685047 h 2903550"/>
              <a:gd name="connsiteX8" fmla="*/ 1833654 w 3040473"/>
              <a:gd name="connsiteY8" fmla="*/ 2897229 h 2903550"/>
              <a:gd name="connsiteX9" fmla="*/ 1207605 w 3040473"/>
              <a:gd name="connsiteY9" fmla="*/ 2852120 h 2903550"/>
              <a:gd name="connsiteX10" fmla="*/ 1079897 w 3040473"/>
              <a:gd name="connsiteY10" fmla="*/ 2833375 h 2903550"/>
              <a:gd name="connsiteX11" fmla="*/ 242172 w 3040473"/>
              <a:gd name="connsiteY11" fmla="*/ 2491376 h 2903550"/>
              <a:gd name="connsiteX12" fmla="*/ 124682 w 3040473"/>
              <a:gd name="connsiteY12" fmla="*/ 1165145 h 2903550"/>
              <a:gd name="connsiteX13" fmla="*/ 193455 w 3040473"/>
              <a:gd name="connsiteY13" fmla="*/ 951608 h 2903550"/>
              <a:gd name="connsiteX14" fmla="*/ 492401 w 3040473"/>
              <a:gd name="connsiteY14" fmla="*/ 383541 h 2903550"/>
              <a:gd name="connsiteX15" fmla="*/ 1049792 w 3040473"/>
              <a:gd name="connsiteY15" fmla="*/ 71329 h 2903550"/>
              <a:gd name="connsiteX16" fmla="*/ 1525339 w 3040473"/>
              <a:gd name="connsiteY16" fmla="*/ 5 h 2903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040473" h="2903550">
                <a:moveTo>
                  <a:pt x="1525339" y="5"/>
                </a:moveTo>
                <a:cubicBezTo>
                  <a:pt x="1579656" y="-122"/>
                  <a:pt x="1634371" y="2362"/>
                  <a:pt x="1689388" y="7465"/>
                </a:cubicBezTo>
                <a:cubicBezTo>
                  <a:pt x="1905729" y="27497"/>
                  <a:pt x="2119799" y="89379"/>
                  <a:pt x="2308491" y="186546"/>
                </a:cubicBezTo>
                <a:cubicBezTo>
                  <a:pt x="2502388" y="286218"/>
                  <a:pt x="2664701" y="418219"/>
                  <a:pt x="2790810" y="578683"/>
                </a:cubicBezTo>
                <a:cubicBezTo>
                  <a:pt x="2909737" y="730010"/>
                  <a:pt x="2987100" y="897790"/>
                  <a:pt x="3020886" y="1077350"/>
                </a:cubicBezTo>
                <a:cubicBezTo>
                  <a:pt x="3052503" y="1245674"/>
                  <a:pt x="3045812" y="1424117"/>
                  <a:pt x="3001050" y="1607690"/>
                </a:cubicBezTo>
                <a:cubicBezTo>
                  <a:pt x="2932375" y="1889131"/>
                  <a:pt x="2775394" y="2174701"/>
                  <a:pt x="2549423" y="2434689"/>
                </a:cubicBezTo>
                <a:cubicBezTo>
                  <a:pt x="2474098" y="2521351"/>
                  <a:pt x="2391109" y="2605170"/>
                  <a:pt x="2301170" y="2685047"/>
                </a:cubicBezTo>
                <a:cubicBezTo>
                  <a:pt x="2157636" y="2812522"/>
                  <a:pt x="2013445" y="2877936"/>
                  <a:pt x="1833654" y="2897229"/>
                </a:cubicBezTo>
                <a:cubicBezTo>
                  <a:pt x="1645588" y="2917413"/>
                  <a:pt x="1432846" y="2885715"/>
                  <a:pt x="1207605" y="2852120"/>
                </a:cubicBezTo>
                <a:cubicBezTo>
                  <a:pt x="1166075" y="2845900"/>
                  <a:pt x="1123122" y="2839517"/>
                  <a:pt x="1079897" y="2833375"/>
                </a:cubicBezTo>
                <a:cubicBezTo>
                  <a:pt x="693025" y="2778372"/>
                  <a:pt x="425689" y="2724885"/>
                  <a:pt x="242172" y="2491376"/>
                </a:cubicBezTo>
                <a:cubicBezTo>
                  <a:pt x="-37449" y="2135581"/>
                  <a:pt x="-72603" y="1738947"/>
                  <a:pt x="124682" y="1165145"/>
                </a:cubicBezTo>
                <a:cubicBezTo>
                  <a:pt x="150509" y="1090046"/>
                  <a:pt x="172357" y="1019656"/>
                  <a:pt x="193455" y="951608"/>
                </a:cubicBezTo>
                <a:cubicBezTo>
                  <a:pt x="280976" y="669511"/>
                  <a:pt x="330232" y="527567"/>
                  <a:pt x="492401" y="383541"/>
                </a:cubicBezTo>
                <a:cubicBezTo>
                  <a:pt x="653425" y="240534"/>
                  <a:pt x="840979" y="135517"/>
                  <a:pt x="1049792" y="71329"/>
                </a:cubicBezTo>
                <a:cubicBezTo>
                  <a:pt x="1203007" y="24254"/>
                  <a:pt x="1362385" y="385"/>
                  <a:pt x="1525339" y="5"/>
                </a:cubicBezTo>
                <a:close/>
              </a:path>
            </a:pathLst>
          </a:custGeom>
          <a:no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Meiryo"/>
              <a:ea typeface="+mn-ea"/>
              <a:cs typeface="+mn-cs"/>
            </a:endParaRPr>
          </a:p>
        </p:txBody>
      </p:sp>
      <p:sp>
        <p:nvSpPr>
          <p:cNvPr id="78" name="Forme libre : Forme 77">
            <a:extLst>
              <a:ext uri="{FF2B5EF4-FFF2-40B4-BE49-F238E27FC236}">
                <a16:creationId xmlns:a16="http://schemas.microsoft.com/office/drawing/2014/main" id="{1B2264C6-CC03-41E5-AD74-124047B40A1A}"/>
              </a:ext>
              <a:ext uri="{C183D7F6-B498-43B3-948B-1728B52AA6E4}">
                <adec:decorative xmlns:adec="http://schemas.microsoft.com/office/drawing/2017/decorative" val="1"/>
              </a:ext>
            </a:extLst>
          </p:cNvPr>
          <p:cNvSpPr/>
          <p:nvPr userDrawn="1"/>
        </p:nvSpPr>
        <p:spPr>
          <a:xfrm>
            <a:off x="3116912" y="1112823"/>
            <a:ext cx="2578595" cy="2401654"/>
          </a:xfrm>
          <a:custGeom>
            <a:avLst/>
            <a:gdLst>
              <a:gd name="connsiteX0" fmla="*/ 1283956 w 2536609"/>
              <a:gd name="connsiteY0" fmla="*/ 129 h 2390777"/>
              <a:gd name="connsiteX1" fmla="*/ 1420555 w 2536609"/>
              <a:gd name="connsiteY1" fmla="*/ 4761 h 2390777"/>
              <a:gd name="connsiteX2" fmla="*/ 1934956 w 2536609"/>
              <a:gd name="connsiteY2" fmla="*/ 146592 h 2390777"/>
              <a:gd name="connsiteX3" fmla="*/ 2333843 w 2536609"/>
              <a:gd name="connsiteY3" fmla="*/ 465224 h 2390777"/>
              <a:gd name="connsiteX4" fmla="*/ 2521826 w 2536609"/>
              <a:gd name="connsiteY4" fmla="*/ 873957 h 2390777"/>
              <a:gd name="connsiteX5" fmla="*/ 2501395 w 2536609"/>
              <a:gd name="connsiteY5" fmla="*/ 1311092 h 2390777"/>
              <a:gd name="connsiteX6" fmla="*/ 2209320 w 2536609"/>
              <a:gd name="connsiteY6" fmla="*/ 1886897 h 2390777"/>
              <a:gd name="connsiteX7" fmla="*/ 1910451 w 2536609"/>
              <a:gd name="connsiteY7" fmla="*/ 2205196 h 2390777"/>
              <a:gd name="connsiteX8" fmla="*/ 1519442 w 2536609"/>
              <a:gd name="connsiteY8" fmla="*/ 2384330 h 2390777"/>
              <a:gd name="connsiteX9" fmla="*/ 998270 w 2536609"/>
              <a:gd name="connsiteY9" fmla="*/ 2352944 h 2390777"/>
              <a:gd name="connsiteX10" fmla="*/ 892026 w 2536609"/>
              <a:gd name="connsiteY10" fmla="*/ 2338680 h 2390777"/>
              <a:gd name="connsiteX11" fmla="*/ 196712 w 2536609"/>
              <a:gd name="connsiteY11" fmla="*/ 2064638 h 2390777"/>
              <a:gd name="connsiteX12" fmla="*/ 108612 w 2536609"/>
              <a:gd name="connsiteY12" fmla="*/ 973028 h 2390777"/>
              <a:gd name="connsiteX13" fmla="*/ 167473 w 2536609"/>
              <a:gd name="connsiteY13" fmla="*/ 796459 h 2390777"/>
              <a:gd name="connsiteX14" fmla="*/ 420683 w 2536609"/>
              <a:gd name="connsiteY14" fmla="*/ 325664 h 2390777"/>
              <a:gd name="connsiteX15" fmla="*/ 887296 w 2536609"/>
              <a:gd name="connsiteY15" fmla="*/ 63284 h 2390777"/>
              <a:gd name="connsiteX16" fmla="*/ 1283956 w 2536609"/>
              <a:gd name="connsiteY16" fmla="*/ 129 h 2390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36609" h="2390777">
                <a:moveTo>
                  <a:pt x="1283956" y="129"/>
                </a:moveTo>
                <a:cubicBezTo>
                  <a:pt x="1329204" y="-477"/>
                  <a:pt x="1374764" y="1064"/>
                  <a:pt x="1420555" y="4761"/>
                </a:cubicBezTo>
                <a:cubicBezTo>
                  <a:pt x="1600623" y="19268"/>
                  <a:pt x="1778488" y="68277"/>
                  <a:pt x="1934956" y="146592"/>
                </a:cubicBezTo>
                <a:cubicBezTo>
                  <a:pt x="2095741" y="226922"/>
                  <a:pt x="2229975" y="334182"/>
                  <a:pt x="2333843" y="465224"/>
                </a:cubicBezTo>
                <a:cubicBezTo>
                  <a:pt x="2431797" y="588805"/>
                  <a:pt x="2495004" y="726327"/>
                  <a:pt x="2521826" y="873957"/>
                </a:cubicBezTo>
                <a:cubicBezTo>
                  <a:pt x="2546923" y="1012347"/>
                  <a:pt x="2540034" y="1159432"/>
                  <a:pt x="2501395" y="1311092"/>
                </a:cubicBezTo>
                <a:cubicBezTo>
                  <a:pt x="2451995" y="1504854"/>
                  <a:pt x="2351490" y="1701546"/>
                  <a:pt x="2209320" y="1886897"/>
                </a:cubicBezTo>
                <a:cubicBezTo>
                  <a:pt x="2124017" y="1998106"/>
                  <a:pt x="2023715" y="2105235"/>
                  <a:pt x="1910451" y="2205196"/>
                </a:cubicBezTo>
                <a:cubicBezTo>
                  <a:pt x="1789948" y="2311549"/>
                  <a:pt x="1669352" y="2366775"/>
                  <a:pt x="1519442" y="2384330"/>
                </a:cubicBezTo>
                <a:cubicBezTo>
                  <a:pt x="1362632" y="2402698"/>
                  <a:pt x="1185651" y="2378545"/>
                  <a:pt x="998270" y="2352944"/>
                </a:cubicBezTo>
                <a:cubicBezTo>
                  <a:pt x="963720" y="2348202"/>
                  <a:pt x="927987" y="2343340"/>
                  <a:pt x="892026" y="2338680"/>
                </a:cubicBezTo>
                <a:cubicBezTo>
                  <a:pt x="570163" y="2296934"/>
                  <a:pt x="347863" y="2255334"/>
                  <a:pt x="196712" y="2064638"/>
                </a:cubicBezTo>
                <a:cubicBezTo>
                  <a:pt x="-33594" y="1774076"/>
                  <a:pt x="-59958" y="1447611"/>
                  <a:pt x="108612" y="973028"/>
                </a:cubicBezTo>
                <a:cubicBezTo>
                  <a:pt x="130679" y="910916"/>
                  <a:pt x="149396" y="852719"/>
                  <a:pt x="167473" y="796459"/>
                </a:cubicBezTo>
                <a:cubicBezTo>
                  <a:pt x="242457" y="563228"/>
                  <a:pt x="284533" y="445824"/>
                  <a:pt x="420683" y="325664"/>
                </a:cubicBezTo>
                <a:cubicBezTo>
                  <a:pt x="555871" y="206352"/>
                  <a:pt x="712879" y="118097"/>
                  <a:pt x="887296" y="63284"/>
                </a:cubicBezTo>
                <a:cubicBezTo>
                  <a:pt x="1015273" y="23084"/>
                  <a:pt x="1148212" y="1947"/>
                  <a:pt x="1283956" y="129"/>
                </a:cubicBez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Meiryo"/>
              <a:ea typeface="+mn-ea"/>
              <a:cs typeface="+mn-cs"/>
            </a:endParaRPr>
          </a:p>
        </p:txBody>
      </p:sp>
      <p:sp>
        <p:nvSpPr>
          <p:cNvPr id="81" name="Forme libre : Forme 80">
            <a:extLst>
              <a:ext uri="{FF2B5EF4-FFF2-40B4-BE49-F238E27FC236}">
                <a16:creationId xmlns:a16="http://schemas.microsoft.com/office/drawing/2014/main" id="{2DBA87A6-EC43-4D46-87BC-406D6C9C7DAA}"/>
              </a:ext>
              <a:ext uri="{C183D7F6-B498-43B3-948B-1728B52AA6E4}">
                <adec:decorative xmlns:adec="http://schemas.microsoft.com/office/drawing/2017/decorative" val="1"/>
              </a:ext>
            </a:extLst>
          </p:cNvPr>
          <p:cNvSpPr/>
          <p:nvPr userDrawn="1"/>
        </p:nvSpPr>
        <p:spPr>
          <a:xfrm>
            <a:off x="486989" y="3782543"/>
            <a:ext cx="3779451" cy="3075458"/>
          </a:xfrm>
          <a:custGeom>
            <a:avLst/>
            <a:gdLst>
              <a:gd name="connsiteX0" fmla="*/ 1955825 w 3779450"/>
              <a:gd name="connsiteY0" fmla="*/ 0 h 3105939"/>
              <a:gd name="connsiteX1" fmla="*/ 3339380 w 3779450"/>
              <a:gd name="connsiteY1" fmla="*/ 843766 h 3105939"/>
              <a:gd name="connsiteX2" fmla="*/ 3486827 w 3779450"/>
              <a:gd name="connsiteY2" fmla="*/ 1059625 h 3105939"/>
              <a:gd name="connsiteX3" fmla="*/ 3779450 w 3779450"/>
              <a:gd name="connsiteY3" fmla="*/ 1739702 h 3105939"/>
              <a:gd name="connsiteX4" fmla="*/ 3602643 w 3779450"/>
              <a:gd name="connsiteY4" fmla="*/ 2472118 h 3105939"/>
              <a:gd name="connsiteX5" fmla="*/ 3115045 w 3779450"/>
              <a:gd name="connsiteY5" fmla="*/ 3101460 h 3105939"/>
              <a:gd name="connsiteX6" fmla="*/ 3109550 w 3779450"/>
              <a:gd name="connsiteY6" fmla="*/ 3105939 h 3105939"/>
              <a:gd name="connsiteX7" fmla="*/ 408379 w 3779450"/>
              <a:gd name="connsiteY7" fmla="*/ 3105939 h 3105939"/>
              <a:gd name="connsiteX8" fmla="*/ 340244 w 3779450"/>
              <a:gd name="connsiteY8" fmla="*/ 3011749 h 3105939"/>
              <a:gd name="connsiteX9" fmla="*/ 0 w 3779450"/>
              <a:gd name="connsiteY9" fmla="*/ 1739702 h 3105939"/>
              <a:gd name="connsiteX10" fmla="*/ 196353 w 3779450"/>
              <a:gd name="connsiteY10" fmla="*/ 1161012 h 3105939"/>
              <a:gd name="connsiteX11" fmla="*/ 777707 w 3779450"/>
              <a:gd name="connsiteY11" fmla="*/ 622167 h 3105939"/>
              <a:gd name="connsiteX12" fmla="*/ 905527 w 3779450"/>
              <a:gd name="connsiteY12" fmla="*/ 519091 h 3105939"/>
              <a:gd name="connsiteX13" fmla="*/ 1955825 w 3779450"/>
              <a:gd name="connsiteY13" fmla="*/ 0 h 3105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779450" h="3105939">
                <a:moveTo>
                  <a:pt x="1955825" y="0"/>
                </a:moveTo>
                <a:cubicBezTo>
                  <a:pt x="2540099" y="0"/>
                  <a:pt x="2953891" y="252328"/>
                  <a:pt x="3339380" y="843766"/>
                </a:cubicBezTo>
                <a:cubicBezTo>
                  <a:pt x="3389826" y="921178"/>
                  <a:pt x="3439138" y="991582"/>
                  <a:pt x="3486827" y="1059625"/>
                </a:cubicBezTo>
                <a:cubicBezTo>
                  <a:pt x="3684478" y="1341752"/>
                  <a:pt x="3779450" y="1488471"/>
                  <a:pt x="3779450" y="1739702"/>
                </a:cubicBezTo>
                <a:cubicBezTo>
                  <a:pt x="3779450" y="1989158"/>
                  <a:pt x="3719920" y="2235578"/>
                  <a:pt x="3602643" y="2472118"/>
                </a:cubicBezTo>
                <a:cubicBezTo>
                  <a:pt x="3487881" y="2703511"/>
                  <a:pt x="3323808" y="2915316"/>
                  <a:pt x="3115045" y="3101460"/>
                </a:cubicBezTo>
                <a:lnTo>
                  <a:pt x="3109550" y="3105939"/>
                </a:lnTo>
                <a:lnTo>
                  <a:pt x="408379" y="3105939"/>
                </a:lnTo>
                <a:lnTo>
                  <a:pt x="340244" y="3011749"/>
                </a:lnTo>
                <a:cubicBezTo>
                  <a:pt x="119844" y="2671989"/>
                  <a:pt x="0" y="2227368"/>
                  <a:pt x="0" y="1739702"/>
                </a:cubicBezTo>
                <a:cubicBezTo>
                  <a:pt x="0" y="1517342"/>
                  <a:pt x="60585" y="1338881"/>
                  <a:pt x="196353" y="1161012"/>
                </a:cubicBezTo>
                <a:cubicBezTo>
                  <a:pt x="338366" y="974951"/>
                  <a:pt x="551751" y="803582"/>
                  <a:pt x="777707" y="622167"/>
                </a:cubicBezTo>
                <a:cubicBezTo>
                  <a:pt x="819395" y="588736"/>
                  <a:pt x="862461" y="554124"/>
                  <a:pt x="905527" y="519091"/>
                </a:cubicBezTo>
                <a:cubicBezTo>
                  <a:pt x="1291015" y="205559"/>
                  <a:pt x="1572365" y="0"/>
                  <a:pt x="1955825" y="0"/>
                </a:cubicBez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Meiryo"/>
              <a:ea typeface="+mn-ea"/>
              <a:cs typeface="+mn-cs"/>
            </a:endParaRPr>
          </a:p>
        </p:txBody>
      </p:sp>
      <p:sp>
        <p:nvSpPr>
          <p:cNvPr id="82" name="Forme libre : Forme 81">
            <a:extLst>
              <a:ext uri="{FF2B5EF4-FFF2-40B4-BE49-F238E27FC236}">
                <a16:creationId xmlns:a16="http://schemas.microsoft.com/office/drawing/2014/main" id="{6431D197-D3D6-4ADE-A689-90E0AFF59884}"/>
              </a:ext>
              <a:ext uri="{C183D7F6-B498-43B3-948B-1728B52AA6E4}">
                <adec:decorative xmlns:adec="http://schemas.microsoft.com/office/drawing/2017/decorative" val="1"/>
              </a:ext>
            </a:extLst>
          </p:cNvPr>
          <p:cNvSpPr/>
          <p:nvPr userDrawn="1"/>
        </p:nvSpPr>
        <p:spPr>
          <a:xfrm>
            <a:off x="244132" y="3499228"/>
            <a:ext cx="4246072" cy="3372109"/>
          </a:xfrm>
          <a:custGeom>
            <a:avLst/>
            <a:gdLst>
              <a:gd name="connsiteX0" fmla="*/ 2197297 w 4246072"/>
              <a:gd name="connsiteY0" fmla="*/ 0 h 3389255"/>
              <a:gd name="connsiteX1" fmla="*/ 3751669 w 4246072"/>
              <a:gd name="connsiteY1" fmla="*/ 961057 h 3389255"/>
              <a:gd name="connsiteX2" fmla="*/ 3917321 w 4246072"/>
              <a:gd name="connsiteY2" fmla="*/ 1206923 h 3389255"/>
              <a:gd name="connsiteX3" fmla="*/ 4246072 w 4246072"/>
              <a:gd name="connsiteY3" fmla="*/ 1981537 h 3389255"/>
              <a:gd name="connsiteX4" fmla="*/ 4047436 w 4246072"/>
              <a:gd name="connsiteY4" fmla="*/ 2815766 h 3389255"/>
              <a:gd name="connsiteX5" fmla="*/ 3666046 w 4246072"/>
              <a:gd name="connsiteY5" fmla="*/ 3368206 h 3389255"/>
              <a:gd name="connsiteX6" fmla="*/ 3644738 w 4246072"/>
              <a:gd name="connsiteY6" fmla="*/ 3389255 h 3389255"/>
              <a:gd name="connsiteX7" fmla="*/ 358661 w 4246072"/>
              <a:gd name="connsiteY7" fmla="*/ 3389255 h 3389255"/>
              <a:gd name="connsiteX8" fmla="*/ 283112 w 4246072"/>
              <a:gd name="connsiteY8" fmla="*/ 3257451 h 3389255"/>
              <a:gd name="connsiteX9" fmla="*/ 0 w 4246072"/>
              <a:gd name="connsiteY9" fmla="*/ 1981537 h 3389255"/>
              <a:gd name="connsiteX10" fmla="*/ 220595 w 4246072"/>
              <a:gd name="connsiteY10" fmla="*/ 1322403 h 3389255"/>
              <a:gd name="connsiteX11" fmla="*/ 873725 w 4246072"/>
              <a:gd name="connsiteY11" fmla="*/ 708654 h 3389255"/>
              <a:gd name="connsiteX12" fmla="*/ 1017325 w 4246072"/>
              <a:gd name="connsiteY12" fmla="*/ 591249 h 3389255"/>
              <a:gd name="connsiteX13" fmla="*/ 2197297 w 4246072"/>
              <a:gd name="connsiteY13" fmla="*/ 0 h 33892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246072" h="3389255">
                <a:moveTo>
                  <a:pt x="2197297" y="0"/>
                </a:moveTo>
                <a:cubicBezTo>
                  <a:pt x="2853708" y="0"/>
                  <a:pt x="3318587" y="287404"/>
                  <a:pt x="3751669" y="961057"/>
                </a:cubicBezTo>
                <a:cubicBezTo>
                  <a:pt x="3808344" y="1049230"/>
                  <a:pt x="3863744" y="1129422"/>
                  <a:pt x="3917321" y="1206923"/>
                </a:cubicBezTo>
                <a:cubicBezTo>
                  <a:pt x="4139374" y="1528268"/>
                  <a:pt x="4246072" y="1695383"/>
                  <a:pt x="4246072" y="1981537"/>
                </a:cubicBezTo>
                <a:cubicBezTo>
                  <a:pt x="4246072" y="2265670"/>
                  <a:pt x="4179193" y="2546344"/>
                  <a:pt x="4047436" y="2815766"/>
                </a:cubicBezTo>
                <a:cubicBezTo>
                  <a:pt x="3950738" y="3013435"/>
                  <a:pt x="3822878" y="3198554"/>
                  <a:pt x="3666046" y="3368206"/>
                </a:cubicBezTo>
                <a:lnTo>
                  <a:pt x="3644738" y="3389255"/>
                </a:lnTo>
                <a:lnTo>
                  <a:pt x="358661" y="3389255"/>
                </a:lnTo>
                <a:lnTo>
                  <a:pt x="283112" y="3257451"/>
                </a:lnTo>
                <a:cubicBezTo>
                  <a:pt x="98919" y="2897727"/>
                  <a:pt x="0" y="2457642"/>
                  <a:pt x="0" y="1981537"/>
                </a:cubicBezTo>
                <a:cubicBezTo>
                  <a:pt x="0" y="1728267"/>
                  <a:pt x="68065" y="1524998"/>
                  <a:pt x="220595" y="1322403"/>
                </a:cubicBezTo>
                <a:cubicBezTo>
                  <a:pt x="380142" y="1110479"/>
                  <a:pt x="619873" y="915287"/>
                  <a:pt x="873725" y="708654"/>
                </a:cubicBezTo>
                <a:cubicBezTo>
                  <a:pt x="920559" y="670576"/>
                  <a:pt x="968943" y="631153"/>
                  <a:pt x="1017325" y="591249"/>
                </a:cubicBezTo>
                <a:cubicBezTo>
                  <a:pt x="1450408" y="234134"/>
                  <a:pt x="1766494" y="0"/>
                  <a:pt x="2197297" y="0"/>
                </a:cubicBezTo>
                <a:close/>
              </a:path>
            </a:pathLst>
          </a:custGeom>
          <a:noFill/>
          <a:ln w="190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Meiryo"/>
              <a:ea typeface="+mn-ea"/>
              <a:cs typeface="+mn-cs"/>
            </a:endParaRPr>
          </a:p>
        </p:txBody>
      </p:sp>
      <p:sp>
        <p:nvSpPr>
          <p:cNvPr id="89" name="Espace réservé d’image 88">
            <a:extLst>
              <a:ext uri="{FF2B5EF4-FFF2-40B4-BE49-F238E27FC236}">
                <a16:creationId xmlns:a16="http://schemas.microsoft.com/office/drawing/2014/main" id="{90D459AE-B4F3-4C42-8A12-9BF1CD1102AE}"/>
              </a:ext>
            </a:extLst>
          </p:cNvPr>
          <p:cNvSpPr>
            <a:spLocks noGrp="1"/>
          </p:cNvSpPr>
          <p:nvPr>
            <p:ph type="pic" sz="quarter" idx="13"/>
          </p:nvPr>
        </p:nvSpPr>
        <p:spPr>
          <a:xfrm>
            <a:off x="0" y="2"/>
            <a:ext cx="2454053" cy="3175473"/>
          </a:xfrm>
          <a:custGeom>
            <a:avLst/>
            <a:gdLst>
              <a:gd name="connsiteX0" fmla="*/ 0 w 2424997"/>
              <a:gd name="connsiteY0" fmla="*/ 0 h 3124865"/>
              <a:gd name="connsiteX1" fmla="*/ 1724737 w 2424997"/>
              <a:gd name="connsiteY1" fmla="*/ 0 h 3124865"/>
              <a:gd name="connsiteX2" fmla="*/ 1747203 w 2424997"/>
              <a:gd name="connsiteY2" fmla="*/ 28350 h 3124865"/>
              <a:gd name="connsiteX3" fmla="*/ 2038508 w 2424997"/>
              <a:gd name="connsiteY3" fmla="*/ 527042 h 3124865"/>
              <a:gd name="connsiteX4" fmla="*/ 2111635 w 2424997"/>
              <a:gd name="connsiteY4" fmla="*/ 663503 h 3124865"/>
              <a:gd name="connsiteX5" fmla="*/ 2407832 w 2424997"/>
              <a:gd name="connsiteY5" fmla="*/ 1727267 h 3124865"/>
              <a:gd name="connsiteX6" fmla="*/ 1378437 w 2424997"/>
              <a:gd name="connsiteY6" fmla="*/ 2860499 h 3124865"/>
              <a:gd name="connsiteX7" fmla="*/ 1151698 w 2424997"/>
              <a:gd name="connsiteY7" fmla="*/ 2959167 h 3124865"/>
              <a:gd name="connsiteX8" fmla="*/ 467819 w 2424997"/>
              <a:gd name="connsiteY8" fmla="*/ 3110822 h 3124865"/>
              <a:gd name="connsiteX9" fmla="*/ 130874 w 2424997"/>
              <a:gd name="connsiteY9" fmla="*/ 3004568 h 3124865"/>
              <a:gd name="connsiteX10" fmla="*/ 0 w 2424997"/>
              <a:gd name="connsiteY10" fmla="*/ 2936339 h 31248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24997" h="3124865">
                <a:moveTo>
                  <a:pt x="0" y="0"/>
                </a:moveTo>
                <a:lnTo>
                  <a:pt x="1724737" y="0"/>
                </a:lnTo>
                <a:lnTo>
                  <a:pt x="1747203" y="28350"/>
                </a:lnTo>
                <a:cubicBezTo>
                  <a:pt x="1849704" y="172946"/>
                  <a:pt x="1942108" y="346224"/>
                  <a:pt x="2038508" y="527042"/>
                </a:cubicBezTo>
                <a:cubicBezTo>
                  <a:pt x="2062183" y="571517"/>
                  <a:pt x="2086714" y="617474"/>
                  <a:pt x="2111635" y="663503"/>
                </a:cubicBezTo>
                <a:cubicBezTo>
                  <a:pt x="2334664" y="1075517"/>
                  <a:pt x="2475813" y="1372148"/>
                  <a:pt x="2407832" y="1727267"/>
                </a:cubicBezTo>
                <a:cubicBezTo>
                  <a:pt x="2304253" y="2268357"/>
                  <a:pt x="1996405" y="2607287"/>
                  <a:pt x="1378437" y="2860499"/>
                </a:cubicBezTo>
                <a:cubicBezTo>
                  <a:pt x="1297555" y="2893630"/>
                  <a:pt x="1223386" y="2926944"/>
                  <a:pt x="1151698" y="2959167"/>
                </a:cubicBezTo>
                <a:cubicBezTo>
                  <a:pt x="854475" y="3092702"/>
                  <a:pt x="701291" y="3154909"/>
                  <a:pt x="467819" y="3110822"/>
                </a:cubicBezTo>
                <a:cubicBezTo>
                  <a:pt x="351909" y="3088935"/>
                  <a:pt x="239342" y="3053398"/>
                  <a:pt x="130874" y="3004568"/>
                </a:cubicBezTo>
                <a:lnTo>
                  <a:pt x="0" y="2936339"/>
                </a:lnTo>
                <a:close/>
              </a:path>
            </a:pathLst>
          </a:custGeom>
          <a:solidFill>
            <a:schemeClr val="accent4"/>
          </a:solidFill>
        </p:spPr>
        <p:txBody>
          <a:bodyPr wrap="square" rtlCol="0">
            <a:noAutofit/>
          </a:bodyPr>
          <a:lstStyle/>
          <a:p>
            <a:pPr rtl="0"/>
            <a:r>
              <a:rPr lang="fr-FR"/>
              <a:t>Cliquez sur l'icône pour ajouter une image</a:t>
            </a:r>
          </a:p>
        </p:txBody>
      </p:sp>
      <p:sp>
        <p:nvSpPr>
          <p:cNvPr id="97" name="Espace réservé d’image 96">
            <a:extLst>
              <a:ext uri="{FF2B5EF4-FFF2-40B4-BE49-F238E27FC236}">
                <a16:creationId xmlns:a16="http://schemas.microsoft.com/office/drawing/2014/main" id="{0344694E-FBEE-4E6E-B940-5A77EE122412}"/>
              </a:ext>
            </a:extLst>
          </p:cNvPr>
          <p:cNvSpPr>
            <a:spLocks noGrp="1"/>
          </p:cNvSpPr>
          <p:nvPr>
            <p:ph type="pic" sz="quarter" idx="15"/>
          </p:nvPr>
        </p:nvSpPr>
        <p:spPr>
          <a:xfrm>
            <a:off x="3297583" y="1237408"/>
            <a:ext cx="2233692" cy="2164296"/>
          </a:xfrm>
          <a:custGeom>
            <a:avLst/>
            <a:gdLst>
              <a:gd name="connsiteX0" fmla="*/ 1130629 w 2233692"/>
              <a:gd name="connsiteY0" fmla="*/ 117 h 2164296"/>
              <a:gd name="connsiteX1" fmla="*/ 1250917 w 2233692"/>
              <a:gd name="connsiteY1" fmla="*/ 4310 h 2164296"/>
              <a:gd name="connsiteX2" fmla="*/ 1703887 w 2233692"/>
              <a:gd name="connsiteY2" fmla="*/ 132705 h 2164296"/>
              <a:gd name="connsiteX3" fmla="*/ 1898308 w 2233692"/>
              <a:gd name="connsiteY3" fmla="*/ 259714 h 2164296"/>
              <a:gd name="connsiteX4" fmla="*/ 2055139 w 2233692"/>
              <a:gd name="connsiteY4" fmla="*/ 421154 h 2164296"/>
              <a:gd name="connsiteX5" fmla="*/ 2220675 w 2233692"/>
              <a:gd name="connsiteY5" fmla="*/ 791167 h 2164296"/>
              <a:gd name="connsiteX6" fmla="*/ 2202684 w 2233692"/>
              <a:gd name="connsiteY6" fmla="*/ 1186890 h 2164296"/>
              <a:gd name="connsiteX7" fmla="*/ 1866035 w 2233692"/>
              <a:gd name="connsiteY7" fmla="*/ 1807489 h 2164296"/>
              <a:gd name="connsiteX8" fmla="*/ 1682309 w 2233692"/>
              <a:gd name="connsiteY8" fmla="*/ 1996296 h 2164296"/>
              <a:gd name="connsiteX9" fmla="*/ 1337994 w 2233692"/>
              <a:gd name="connsiteY9" fmla="*/ 2158461 h 2164296"/>
              <a:gd name="connsiteX10" fmla="*/ 879058 w 2233692"/>
              <a:gd name="connsiteY10" fmla="*/ 2130049 h 2164296"/>
              <a:gd name="connsiteX11" fmla="*/ 785502 w 2233692"/>
              <a:gd name="connsiteY11" fmla="*/ 2117135 h 2164296"/>
              <a:gd name="connsiteX12" fmla="*/ 173222 w 2233692"/>
              <a:gd name="connsiteY12" fmla="*/ 1869052 h 2164296"/>
              <a:gd name="connsiteX13" fmla="*/ 95641 w 2233692"/>
              <a:gd name="connsiteY13" fmla="*/ 880852 h 2164296"/>
              <a:gd name="connsiteX14" fmla="*/ 147474 w 2233692"/>
              <a:gd name="connsiteY14" fmla="*/ 721011 h 2164296"/>
              <a:gd name="connsiteX15" fmla="*/ 370446 w 2233692"/>
              <a:gd name="connsiteY15" fmla="*/ 294813 h 2164296"/>
              <a:gd name="connsiteX16" fmla="*/ 781337 w 2233692"/>
              <a:gd name="connsiteY16" fmla="*/ 57290 h 2164296"/>
              <a:gd name="connsiteX17" fmla="*/ 1130629 w 2233692"/>
              <a:gd name="connsiteY17" fmla="*/ 117 h 2164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233692" h="2164296">
                <a:moveTo>
                  <a:pt x="1130629" y="117"/>
                </a:moveTo>
                <a:cubicBezTo>
                  <a:pt x="1170474" y="-432"/>
                  <a:pt x="1210592" y="963"/>
                  <a:pt x="1250917" y="4310"/>
                </a:cubicBezTo>
                <a:cubicBezTo>
                  <a:pt x="1409478" y="17443"/>
                  <a:pt x="1566106" y="61809"/>
                  <a:pt x="1703887" y="132705"/>
                </a:cubicBezTo>
                <a:cubicBezTo>
                  <a:pt x="1774679" y="169066"/>
                  <a:pt x="1839627" y="211520"/>
                  <a:pt x="1898308" y="259714"/>
                </a:cubicBezTo>
                <a:cubicBezTo>
                  <a:pt x="1956991" y="307906"/>
                  <a:pt x="2009409" y="361840"/>
                  <a:pt x="2055139" y="421154"/>
                </a:cubicBezTo>
                <a:cubicBezTo>
                  <a:pt x="2141397" y="533028"/>
                  <a:pt x="2197055" y="657522"/>
                  <a:pt x="2220675" y="791167"/>
                </a:cubicBezTo>
                <a:cubicBezTo>
                  <a:pt x="2242774" y="916448"/>
                  <a:pt x="2236710" y="1049596"/>
                  <a:pt x="2202684" y="1186890"/>
                </a:cubicBezTo>
                <a:cubicBezTo>
                  <a:pt x="2150482" y="1397381"/>
                  <a:pt x="2033479" y="1611687"/>
                  <a:pt x="1866035" y="1807489"/>
                </a:cubicBezTo>
                <a:cubicBezTo>
                  <a:pt x="1810219" y="1872757"/>
                  <a:pt x="1748801" y="1935968"/>
                  <a:pt x="1682309" y="1996296"/>
                </a:cubicBezTo>
                <a:cubicBezTo>
                  <a:pt x="1576194" y="2092574"/>
                  <a:pt x="1470001" y="2142568"/>
                  <a:pt x="1337994" y="2158461"/>
                </a:cubicBezTo>
                <a:cubicBezTo>
                  <a:pt x="1199910" y="2175087"/>
                  <a:pt x="1044062" y="2153223"/>
                  <a:pt x="879058" y="2130049"/>
                </a:cubicBezTo>
                <a:cubicBezTo>
                  <a:pt x="848634" y="2125754"/>
                  <a:pt x="817168" y="2121353"/>
                  <a:pt x="785502" y="2117135"/>
                </a:cubicBezTo>
                <a:cubicBezTo>
                  <a:pt x="502076" y="2079344"/>
                  <a:pt x="306322" y="2041683"/>
                  <a:pt x="173222" y="1869052"/>
                </a:cubicBezTo>
                <a:cubicBezTo>
                  <a:pt x="-29583" y="1606017"/>
                  <a:pt x="-52797" y="1310477"/>
                  <a:pt x="95641" y="880852"/>
                </a:cubicBezTo>
                <a:cubicBezTo>
                  <a:pt x="115073" y="824625"/>
                  <a:pt x="131555" y="771941"/>
                  <a:pt x="147474" y="721011"/>
                </a:cubicBezTo>
                <a:cubicBezTo>
                  <a:pt x="213503" y="509874"/>
                  <a:pt x="250554" y="403591"/>
                  <a:pt x="370446" y="294813"/>
                </a:cubicBezTo>
                <a:cubicBezTo>
                  <a:pt x="489490" y="186804"/>
                  <a:pt x="627749" y="106909"/>
                  <a:pt x="781337" y="57290"/>
                </a:cubicBezTo>
                <a:cubicBezTo>
                  <a:pt x="894032" y="20897"/>
                  <a:pt x="1011095" y="1762"/>
                  <a:pt x="1130629" y="117"/>
                </a:cubicBezTo>
                <a:close/>
              </a:path>
            </a:pathLst>
          </a:custGeom>
          <a:solidFill>
            <a:schemeClr val="accent4"/>
          </a:solidFill>
        </p:spPr>
        <p:txBody>
          <a:bodyPr wrap="square" rtlCol="0">
            <a:noAutofit/>
          </a:bodyPr>
          <a:lstStyle/>
          <a:p>
            <a:pPr rtl="0"/>
            <a:r>
              <a:rPr lang="fr-FR"/>
              <a:t>Cliquez sur l'icône pour ajouter une image</a:t>
            </a:r>
          </a:p>
        </p:txBody>
      </p:sp>
      <p:sp>
        <p:nvSpPr>
          <p:cNvPr id="92" name="Espace réservé d’image 91">
            <a:extLst>
              <a:ext uri="{FF2B5EF4-FFF2-40B4-BE49-F238E27FC236}">
                <a16:creationId xmlns:a16="http://schemas.microsoft.com/office/drawing/2014/main" id="{D848FBF2-F963-4A1F-B265-AB689736B7F1}"/>
              </a:ext>
            </a:extLst>
          </p:cNvPr>
          <p:cNvSpPr>
            <a:spLocks noGrp="1"/>
          </p:cNvSpPr>
          <p:nvPr>
            <p:ph type="pic" sz="quarter" idx="14"/>
          </p:nvPr>
        </p:nvSpPr>
        <p:spPr>
          <a:xfrm>
            <a:off x="654204" y="4007060"/>
            <a:ext cx="3444873" cy="2850940"/>
          </a:xfrm>
          <a:custGeom>
            <a:avLst/>
            <a:gdLst>
              <a:gd name="connsiteX0" fmla="*/ 1782686 w 3444873"/>
              <a:gd name="connsiteY0" fmla="*/ 0 h 2881420"/>
              <a:gd name="connsiteX1" fmla="*/ 3043760 w 3444873"/>
              <a:gd name="connsiteY1" fmla="*/ 738072 h 2881420"/>
              <a:gd name="connsiteX2" fmla="*/ 3178153 w 3444873"/>
              <a:gd name="connsiteY2" fmla="*/ 926892 h 2881420"/>
              <a:gd name="connsiteX3" fmla="*/ 3444873 w 3444873"/>
              <a:gd name="connsiteY3" fmla="*/ 1521780 h 2881420"/>
              <a:gd name="connsiteX4" fmla="*/ 3283718 w 3444873"/>
              <a:gd name="connsiteY4" fmla="*/ 2162452 h 2881420"/>
              <a:gd name="connsiteX5" fmla="*/ 2839285 w 3444873"/>
              <a:gd name="connsiteY5" fmla="*/ 2712960 h 2881420"/>
              <a:gd name="connsiteX6" fmla="*/ 2692803 w 3444873"/>
              <a:gd name="connsiteY6" fmla="*/ 2827545 h 2881420"/>
              <a:gd name="connsiteX7" fmla="*/ 2610242 w 3444873"/>
              <a:gd name="connsiteY7" fmla="*/ 2881420 h 2881420"/>
              <a:gd name="connsiteX8" fmla="*/ 523032 w 3444873"/>
              <a:gd name="connsiteY8" fmla="*/ 2881420 h 2881420"/>
              <a:gd name="connsiteX9" fmla="*/ 501539 w 3444873"/>
              <a:gd name="connsiteY9" fmla="*/ 2862881 h 2881420"/>
              <a:gd name="connsiteX10" fmla="*/ 401780 w 3444873"/>
              <a:gd name="connsiteY10" fmla="*/ 2756085 h 2881420"/>
              <a:gd name="connsiteX11" fmla="*/ 0 w 3444873"/>
              <a:gd name="connsiteY11" fmla="*/ 1521780 h 2881420"/>
              <a:gd name="connsiteX12" fmla="*/ 178970 w 3444873"/>
              <a:gd name="connsiteY12" fmla="*/ 1015579 h 2881420"/>
              <a:gd name="connsiteX13" fmla="*/ 708859 w 3444873"/>
              <a:gd name="connsiteY13" fmla="*/ 544230 h 2881420"/>
              <a:gd name="connsiteX14" fmla="*/ 825365 w 3444873"/>
              <a:gd name="connsiteY14" fmla="*/ 454067 h 2881420"/>
              <a:gd name="connsiteX15" fmla="*/ 1782686 w 3444873"/>
              <a:gd name="connsiteY15" fmla="*/ 0 h 2881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444873" h="2881420">
                <a:moveTo>
                  <a:pt x="1782686" y="0"/>
                </a:moveTo>
                <a:cubicBezTo>
                  <a:pt x="2315236" y="0"/>
                  <a:pt x="2692396" y="220721"/>
                  <a:pt x="3043760" y="738072"/>
                </a:cubicBezTo>
                <a:cubicBezTo>
                  <a:pt x="3089740" y="805787"/>
                  <a:pt x="3134687" y="867372"/>
                  <a:pt x="3178153" y="926892"/>
                </a:cubicBezTo>
                <a:cubicBezTo>
                  <a:pt x="3358308" y="1173678"/>
                  <a:pt x="3444873" y="1302019"/>
                  <a:pt x="3444873" y="1521780"/>
                </a:cubicBezTo>
                <a:cubicBezTo>
                  <a:pt x="3444873" y="1739988"/>
                  <a:pt x="3390613" y="1955541"/>
                  <a:pt x="3283718" y="2162452"/>
                </a:cubicBezTo>
                <a:cubicBezTo>
                  <a:pt x="3179115" y="2364860"/>
                  <a:pt x="3029567" y="2550133"/>
                  <a:pt x="2839285" y="2712960"/>
                </a:cubicBezTo>
                <a:cubicBezTo>
                  <a:pt x="2792528" y="2752984"/>
                  <a:pt x="2743576" y="2791253"/>
                  <a:pt x="2692803" y="2827545"/>
                </a:cubicBezTo>
                <a:lnTo>
                  <a:pt x="2610242" y="2881420"/>
                </a:lnTo>
                <a:lnTo>
                  <a:pt x="523032" y="2881420"/>
                </a:lnTo>
                <a:lnTo>
                  <a:pt x="501539" y="2862881"/>
                </a:lnTo>
                <a:cubicBezTo>
                  <a:pt x="466750" y="2829417"/>
                  <a:pt x="433475" y="2793801"/>
                  <a:pt x="401780" y="2756085"/>
                </a:cubicBezTo>
                <a:cubicBezTo>
                  <a:pt x="142674" y="2447638"/>
                  <a:pt x="0" y="2009299"/>
                  <a:pt x="0" y="1521780"/>
                </a:cubicBezTo>
                <a:cubicBezTo>
                  <a:pt x="0" y="1327273"/>
                  <a:pt x="55222" y="1171168"/>
                  <a:pt x="178970" y="1015579"/>
                </a:cubicBezTo>
                <a:cubicBezTo>
                  <a:pt x="308413" y="852825"/>
                  <a:pt x="502908" y="702921"/>
                  <a:pt x="708859" y="544230"/>
                </a:cubicBezTo>
                <a:cubicBezTo>
                  <a:pt x="746858" y="514988"/>
                  <a:pt x="786112" y="484711"/>
                  <a:pt x="825365" y="454067"/>
                </a:cubicBezTo>
                <a:cubicBezTo>
                  <a:pt x="1176728" y="179810"/>
                  <a:pt x="1433172" y="0"/>
                  <a:pt x="1782686" y="0"/>
                </a:cubicBezTo>
                <a:close/>
              </a:path>
            </a:pathLst>
          </a:custGeom>
          <a:solidFill>
            <a:schemeClr val="accent4"/>
          </a:solidFill>
        </p:spPr>
        <p:txBody>
          <a:bodyPr wrap="square" rtlCol="0">
            <a:noAutofit/>
          </a:bodyPr>
          <a:lstStyle>
            <a:lvl1pPr algn="ctr">
              <a:defRPr/>
            </a:lvl1pPr>
          </a:lstStyle>
          <a:p>
            <a:pPr rtl="0"/>
            <a:r>
              <a:rPr lang="fr-FR"/>
              <a:t>Cliquez sur l'icône pour ajouter une image</a:t>
            </a:r>
          </a:p>
        </p:txBody>
      </p:sp>
      <p:sp>
        <p:nvSpPr>
          <p:cNvPr id="84" name="Espace réservé du contenu 2">
            <a:extLst>
              <a:ext uri="{FF2B5EF4-FFF2-40B4-BE49-F238E27FC236}">
                <a16:creationId xmlns:a16="http://schemas.microsoft.com/office/drawing/2014/main" id="{5AE605FD-E2BD-48D3-A2C4-60E67DD856B6}"/>
              </a:ext>
            </a:extLst>
          </p:cNvPr>
          <p:cNvSpPr>
            <a:spLocks noGrp="1"/>
          </p:cNvSpPr>
          <p:nvPr>
            <p:ph idx="1"/>
          </p:nvPr>
        </p:nvSpPr>
        <p:spPr>
          <a:xfrm>
            <a:off x="6301383" y="2312988"/>
            <a:ext cx="4774784" cy="3651250"/>
          </a:xfrm>
        </p:spPr>
        <p:txBody>
          <a:bodyPr rtlCol="0">
            <a:normAutofit/>
          </a:bodyPr>
          <a:lstStyle>
            <a:lvl1pPr>
              <a:defRPr spc="0"/>
            </a:lvl1pPr>
          </a:lstStyle>
          <a:p>
            <a:pPr lvl="0" rtl="0"/>
            <a:r>
              <a:rPr lang="fr-FR"/>
              <a:t>Cliquez pour modifier les styles du texte du masque</a:t>
            </a:r>
          </a:p>
        </p:txBody>
      </p:sp>
      <p:sp>
        <p:nvSpPr>
          <p:cNvPr id="85" name="Espace réservé du pied de page 4">
            <a:extLst>
              <a:ext uri="{FF2B5EF4-FFF2-40B4-BE49-F238E27FC236}">
                <a16:creationId xmlns:a16="http://schemas.microsoft.com/office/drawing/2014/main" id="{0175CA32-28D6-4BB4-A489-25BCF1FAF8C0}"/>
              </a:ext>
            </a:extLst>
          </p:cNvPr>
          <p:cNvSpPr>
            <a:spLocks noGrp="1"/>
          </p:cNvSpPr>
          <p:nvPr>
            <p:ph type="ftr" sz="quarter" idx="11"/>
          </p:nvPr>
        </p:nvSpPr>
        <p:spPr>
          <a:xfrm>
            <a:off x="6301383" y="6170615"/>
            <a:ext cx="2437439" cy="457077"/>
          </a:xfrm>
        </p:spPr>
        <p:txBody>
          <a:bodyPr rtlCol="0"/>
          <a:lstStyle/>
          <a:p>
            <a:pPr rtl="0"/>
            <a:r>
              <a:rPr lang="en-US"/>
              <a:t>Innu youth affected by addiction in Matimekush-Lac John</a:t>
            </a:r>
            <a:endParaRPr lang="fr-FR"/>
          </a:p>
        </p:txBody>
      </p:sp>
      <p:sp>
        <p:nvSpPr>
          <p:cNvPr id="79" name="Espace réservé de la date 22">
            <a:extLst>
              <a:ext uri="{FF2B5EF4-FFF2-40B4-BE49-F238E27FC236}">
                <a16:creationId xmlns:a16="http://schemas.microsoft.com/office/drawing/2014/main" id="{1BE603F5-0A57-4324-882D-14EC1A8CFE79}"/>
              </a:ext>
            </a:extLst>
          </p:cNvPr>
          <p:cNvSpPr>
            <a:spLocks noGrp="1"/>
          </p:cNvSpPr>
          <p:nvPr>
            <p:ph type="dt" sz="half" idx="10"/>
          </p:nvPr>
        </p:nvSpPr>
        <p:spPr>
          <a:xfrm>
            <a:off x="8881746" y="6170490"/>
            <a:ext cx="1829076" cy="457200"/>
          </a:xfrm>
        </p:spPr>
        <p:txBody>
          <a:bodyPr rtlCol="0"/>
          <a:lstStyle>
            <a:lvl1pPr algn="r">
              <a:defRPr/>
            </a:lvl1pPr>
          </a:lstStyle>
          <a:p>
            <a:pPr rtl="0"/>
            <a:r>
              <a:rPr lang="fr-FR"/>
              <a:t>15/09/2026</a:t>
            </a:r>
          </a:p>
        </p:txBody>
      </p:sp>
      <p:sp>
        <p:nvSpPr>
          <p:cNvPr id="19" name="Espace réservé du numéro de diapositive 31">
            <a:extLst>
              <a:ext uri="{FF2B5EF4-FFF2-40B4-BE49-F238E27FC236}">
                <a16:creationId xmlns:a16="http://schemas.microsoft.com/office/drawing/2014/main" id="{959C448F-2494-48EB-82EF-21C67128CA54}"/>
              </a:ext>
            </a:extLst>
          </p:cNvPr>
          <p:cNvSpPr>
            <a:spLocks noGrp="1"/>
          </p:cNvSpPr>
          <p:nvPr>
            <p:ph type="sldNum" sz="quarter" idx="12"/>
          </p:nvPr>
        </p:nvSpPr>
        <p:spPr>
          <a:xfrm>
            <a:off x="10712411" y="6172200"/>
            <a:ext cx="775429" cy="457200"/>
          </a:xfrm>
        </p:spPr>
        <p:txBody>
          <a:bodyPr rtlCol="0"/>
          <a:lstStyle>
            <a:lvl1pPr algn="ctr">
              <a:defRPr>
                <a:solidFill>
                  <a:schemeClr val="tx1">
                    <a:lumMod val="75000"/>
                    <a:lumOff val="25000"/>
                  </a:schemeClr>
                </a:solidFill>
                <a:effectLst/>
              </a:defRPr>
            </a:lvl1pPr>
          </a:lstStyle>
          <a:p>
            <a:pPr algn="ctr" rtl="0"/>
            <a:fld id="{FAEF9944-A4F6-4C59-AEBD-678D6480B8EA}" type="slidenum">
              <a:rPr lang="fr-FR" smtClean="0"/>
              <a:pPr algn="ctr" rtl="0"/>
              <a:t>‹N°›</a:t>
            </a:fld>
            <a:endParaRPr lang="fr-FR"/>
          </a:p>
        </p:txBody>
      </p:sp>
    </p:spTree>
    <p:extLst>
      <p:ext uri="{BB962C8B-B14F-4D97-AF65-F5344CB8AC3E}">
        <p14:creationId xmlns:p14="http://schemas.microsoft.com/office/powerpoint/2010/main" val="869311984"/>
      </p:ext>
    </p:extLst>
  </p:cSld>
  <p:clrMapOvr>
    <a:masterClrMapping/>
  </p:clrMapOvr>
  <p:extLst>
    <p:ext uri="{DCECCB84-F9BA-43D5-87BE-67443E8EF086}">
      <p15:sldGuideLst xmlns:p15="http://schemas.microsoft.com/office/powerpoint/2012/main">
        <p15:guide id="1" orient="horz" pos="4056">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7.xml"/><Relationship Id="rId13" Type="http://schemas.openxmlformats.org/officeDocument/2006/relationships/slideLayout" Target="../slideLayouts/slideLayout42.xml"/><Relationship Id="rId18" Type="http://schemas.openxmlformats.org/officeDocument/2006/relationships/slideLayout" Target="../slideLayouts/slideLayout47.xml"/><Relationship Id="rId3" Type="http://schemas.openxmlformats.org/officeDocument/2006/relationships/slideLayout" Target="../slideLayouts/slideLayout32.xml"/><Relationship Id="rId21" Type="http://schemas.openxmlformats.org/officeDocument/2006/relationships/theme" Target="../theme/theme2.xml"/><Relationship Id="rId7" Type="http://schemas.openxmlformats.org/officeDocument/2006/relationships/slideLayout" Target="../slideLayouts/slideLayout36.xml"/><Relationship Id="rId12" Type="http://schemas.openxmlformats.org/officeDocument/2006/relationships/slideLayout" Target="../slideLayouts/slideLayout41.xml"/><Relationship Id="rId17" Type="http://schemas.openxmlformats.org/officeDocument/2006/relationships/slideLayout" Target="../slideLayouts/slideLayout46.xml"/><Relationship Id="rId2" Type="http://schemas.openxmlformats.org/officeDocument/2006/relationships/slideLayout" Target="../slideLayouts/slideLayout31.xml"/><Relationship Id="rId16" Type="http://schemas.openxmlformats.org/officeDocument/2006/relationships/slideLayout" Target="../slideLayouts/slideLayout45.xml"/><Relationship Id="rId20" Type="http://schemas.openxmlformats.org/officeDocument/2006/relationships/slideLayout" Target="../slideLayouts/slideLayout49.xml"/><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slideLayout" Target="../slideLayouts/slideLayout40.xml"/><Relationship Id="rId5" Type="http://schemas.openxmlformats.org/officeDocument/2006/relationships/slideLayout" Target="../slideLayouts/slideLayout34.xml"/><Relationship Id="rId15" Type="http://schemas.openxmlformats.org/officeDocument/2006/relationships/slideLayout" Target="../slideLayouts/slideLayout44.xml"/><Relationship Id="rId10" Type="http://schemas.openxmlformats.org/officeDocument/2006/relationships/slideLayout" Target="../slideLayouts/slideLayout39.xml"/><Relationship Id="rId19" Type="http://schemas.openxmlformats.org/officeDocument/2006/relationships/slideLayout" Target="../slideLayouts/slideLayout48.xml"/><Relationship Id="rId4" Type="http://schemas.openxmlformats.org/officeDocument/2006/relationships/slideLayout" Target="../slideLayouts/slideLayout33.xml"/><Relationship Id="rId9" Type="http://schemas.openxmlformats.org/officeDocument/2006/relationships/slideLayout" Target="../slideLayouts/slideLayout38.xml"/><Relationship Id="rId14" Type="http://schemas.openxmlformats.org/officeDocument/2006/relationships/slideLayout" Target="../slideLayouts/slideLayout4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fr-FR"/>
              <a:t>Modifiez le style du titre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fr-FR"/>
              <a:t>15/09/2026</a:t>
            </a:r>
            <a:endParaRPr lang="en-US">
              <a:latin typeface="+mn-lt"/>
            </a:endParaRPr>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latin typeface="+mn-lt"/>
              </a:rPr>
              <a:t>Innu youth affected by addiction in Matimekush-Lac John</a:t>
            </a:r>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D4AEF59-F28E-467C-9EA3-92D1CFAD475A}" type="slidenum">
              <a:rPr lang="en-US" smtClean="0"/>
              <a:pPr/>
              <a:t>‹N°›</a:t>
            </a:fld>
            <a:endParaRPr lang="en-US">
              <a:latin typeface="+mn-lt"/>
            </a:endParaRPr>
          </a:p>
        </p:txBody>
      </p:sp>
    </p:spTree>
    <p:extLst>
      <p:ext uri="{BB962C8B-B14F-4D97-AF65-F5344CB8AC3E}">
        <p14:creationId xmlns:p14="http://schemas.microsoft.com/office/powerpoint/2010/main" val="2328152122"/>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7" r:id="rId4"/>
    <p:sldLayoutId id="2147483698" r:id="rId5"/>
    <p:sldLayoutId id="2147483699" r:id="rId6"/>
    <p:sldLayoutId id="2147483700" r:id="rId7"/>
    <p:sldLayoutId id="2147483701" r:id="rId8"/>
    <p:sldLayoutId id="2147483702" r:id="rId9"/>
    <p:sldLayoutId id="2147483703" r:id="rId10"/>
    <p:sldLayoutId id="2147483704" r:id="rId11"/>
    <p:sldLayoutId id="2147483705" r:id="rId12"/>
    <p:sldLayoutId id="2147483706" r:id="rId13"/>
    <p:sldLayoutId id="2147483707" r:id="rId14"/>
    <p:sldLayoutId id="2147483708" r:id="rId15"/>
    <p:sldLayoutId id="2147483709" r:id="rId16"/>
    <p:sldLayoutId id="2147483710" r:id="rId17"/>
    <p:sldLayoutId id="2147483711" r:id="rId18"/>
    <p:sldLayoutId id="2147483712" r:id="rId19"/>
    <p:sldLayoutId id="2147483713" r:id="rId20"/>
    <p:sldLayoutId id="2147483714" r:id="rId21"/>
    <p:sldLayoutId id="2147483715" r:id="rId22"/>
    <p:sldLayoutId id="2147483716" r:id="rId23"/>
    <p:sldLayoutId id="2147483717" r:id="rId24"/>
    <p:sldLayoutId id="2147483718" r:id="rId25"/>
    <p:sldLayoutId id="2147483719" r:id="rId26"/>
    <p:sldLayoutId id="2147483720" r:id="rId27"/>
    <p:sldLayoutId id="2147483721" r:id="rId28"/>
    <p:sldLayoutId id="2147483722" r:id="rId29"/>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FAFB555E-8FF5-457E-B328-53ABDB595951}"/>
              </a:ext>
            </a:extLst>
          </p:cNvPr>
          <p:cNvSpPr>
            <a:spLocks noGrp="1"/>
          </p:cNvSpPr>
          <p:nvPr>
            <p:ph type="title"/>
          </p:nvPr>
        </p:nvSpPr>
        <p:spPr>
          <a:xfrm>
            <a:off x="838200" y="662427"/>
            <a:ext cx="10515600" cy="819738"/>
          </a:xfrm>
          <a:prstGeom prst="rect">
            <a:avLst/>
          </a:prstGeom>
        </p:spPr>
        <p:txBody>
          <a:bodyPr vert="horz" lIns="91440" tIns="45720" rIns="91440" bIns="45720" rtlCol="0" anchor="ctr">
            <a:normAutofit/>
          </a:bodyPr>
          <a:lstStyle/>
          <a:p>
            <a:pPr rtl="0"/>
            <a:r>
              <a:rPr lang="fr-CA" noProof="0"/>
              <a:t>Modifiez le style du titre</a:t>
            </a:r>
          </a:p>
        </p:txBody>
      </p:sp>
      <p:sp>
        <p:nvSpPr>
          <p:cNvPr id="3" name="Espace réservé du texte 2">
            <a:extLst>
              <a:ext uri="{FF2B5EF4-FFF2-40B4-BE49-F238E27FC236}">
                <a16:creationId xmlns:a16="http://schemas.microsoft.com/office/drawing/2014/main" id="{FDA64ED7-3275-4F98-88B1-4F0832514730}"/>
              </a:ext>
            </a:extLst>
          </p:cNvPr>
          <p:cNvSpPr>
            <a:spLocks noGrp="1"/>
          </p:cNvSpPr>
          <p:nvPr>
            <p:ph type="body" idx="1"/>
          </p:nvPr>
        </p:nvSpPr>
        <p:spPr>
          <a:xfrm>
            <a:off x="838200" y="1661459"/>
            <a:ext cx="10515600" cy="4340620"/>
          </a:xfrm>
          <a:prstGeom prst="rect">
            <a:avLst/>
          </a:prstGeom>
        </p:spPr>
        <p:txBody>
          <a:bodyPr vert="horz" lIns="91440" tIns="45720" rIns="91440" bIns="45720" rtlCol="0">
            <a:normAutofit/>
          </a:bodyPr>
          <a:lstStyle/>
          <a:p>
            <a:pPr lvl="0" rtl="0"/>
            <a:r>
              <a:rPr lang="fr-CA" noProof="0"/>
              <a:t>Modifiez les styles du texte</a:t>
            </a:r>
          </a:p>
          <a:p>
            <a:pPr lvl="1" rtl="0"/>
            <a:r>
              <a:rPr lang="fr-CA" noProof="0"/>
              <a:t>Deuxième niveau</a:t>
            </a:r>
          </a:p>
          <a:p>
            <a:pPr lvl="2" rtl="0"/>
            <a:r>
              <a:rPr lang="fr-CA" noProof="0"/>
              <a:t>Troisième niveau</a:t>
            </a:r>
          </a:p>
          <a:p>
            <a:pPr lvl="3" rtl="0"/>
            <a:r>
              <a:rPr lang="fr-CA" noProof="0"/>
              <a:t>Quatrième niveau</a:t>
            </a:r>
          </a:p>
          <a:p>
            <a:pPr lvl="4" rtl="0"/>
            <a:r>
              <a:rPr lang="fr-CA" noProof="0"/>
              <a:t>Cinquième niveau</a:t>
            </a:r>
          </a:p>
        </p:txBody>
      </p:sp>
      <p:sp>
        <p:nvSpPr>
          <p:cNvPr id="4" name="Espace réservé de la date 3">
            <a:extLst>
              <a:ext uri="{FF2B5EF4-FFF2-40B4-BE49-F238E27FC236}">
                <a16:creationId xmlns:a16="http://schemas.microsoft.com/office/drawing/2014/main" id="{DEF0BCFA-771C-4297-8ACE-974191C70545}"/>
              </a:ext>
            </a:extLst>
          </p:cNvPr>
          <p:cNvSpPr>
            <a:spLocks noGrp="1"/>
          </p:cNvSpPr>
          <p:nvPr>
            <p:ph type="dt" sz="half" idx="2"/>
          </p:nvPr>
        </p:nvSpPr>
        <p:spPr>
          <a:xfrm>
            <a:off x="258792" y="6356350"/>
            <a:ext cx="3322608" cy="365125"/>
          </a:xfrm>
          <a:prstGeom prst="rect">
            <a:avLst/>
          </a:prstGeom>
        </p:spPr>
        <p:txBody>
          <a:bodyPr vert="horz" lIns="91440" tIns="45720" rIns="91440" bIns="45720" rtlCol="0" anchor="ctr"/>
          <a:lstStyle>
            <a:lvl1pPr algn="l">
              <a:defRPr sz="900" b="1" spc="100" baseline="0">
                <a:solidFill>
                  <a:schemeClr val="tx2">
                    <a:alpha val="75000"/>
                  </a:schemeClr>
                </a:solidFill>
              </a:defRPr>
            </a:lvl1pPr>
          </a:lstStyle>
          <a:p>
            <a:pPr rtl="0"/>
            <a:r>
              <a:rPr lang="fr-FR" noProof="0"/>
              <a:t>15/09/2026</a:t>
            </a:r>
            <a:endParaRPr lang="fr-CA" noProof="0"/>
          </a:p>
        </p:txBody>
      </p:sp>
      <p:sp>
        <p:nvSpPr>
          <p:cNvPr id="5" name="Espace réservé du pied de page 4">
            <a:extLst>
              <a:ext uri="{FF2B5EF4-FFF2-40B4-BE49-F238E27FC236}">
                <a16:creationId xmlns:a16="http://schemas.microsoft.com/office/drawing/2014/main" id="{87E317DE-CC16-4596-92A2-460BC081EA70}"/>
              </a:ext>
            </a:extLst>
          </p:cNvPr>
          <p:cNvSpPr>
            <a:spLocks noGrp="1"/>
          </p:cNvSpPr>
          <p:nvPr>
            <p:ph type="ftr" sz="quarter" idx="3"/>
          </p:nvPr>
        </p:nvSpPr>
        <p:spPr>
          <a:xfrm>
            <a:off x="3581399" y="6356350"/>
            <a:ext cx="5029203" cy="365125"/>
          </a:xfrm>
          <a:prstGeom prst="rect">
            <a:avLst/>
          </a:prstGeom>
        </p:spPr>
        <p:txBody>
          <a:bodyPr vert="horz" lIns="91440" tIns="45720" rIns="91440" bIns="45720" rtlCol="0" anchor="ctr"/>
          <a:lstStyle>
            <a:lvl1pPr algn="ctr">
              <a:defRPr sz="900" b="1" cap="all" spc="400" baseline="0">
                <a:solidFill>
                  <a:schemeClr val="tx2">
                    <a:alpha val="75000"/>
                  </a:schemeClr>
                </a:solidFill>
              </a:defRPr>
            </a:lvl1pPr>
          </a:lstStyle>
          <a:p>
            <a:pPr rtl="0"/>
            <a:r>
              <a:rPr lang="en-US" noProof="0"/>
              <a:t>Innu youth affected by addiction in Matimekush-Lac John</a:t>
            </a:r>
            <a:endParaRPr lang="fr-CA" noProof="0"/>
          </a:p>
        </p:txBody>
      </p:sp>
      <p:sp>
        <p:nvSpPr>
          <p:cNvPr id="6" name="Espace réservé pour la diapositive 5">
            <a:extLst>
              <a:ext uri="{FF2B5EF4-FFF2-40B4-BE49-F238E27FC236}">
                <a16:creationId xmlns:a16="http://schemas.microsoft.com/office/drawing/2014/main" id="{A786E724-AEC3-4D96-A62C-C286B703F15B}"/>
              </a:ext>
            </a:extLst>
          </p:cNvPr>
          <p:cNvSpPr>
            <a:spLocks noGrp="1"/>
          </p:cNvSpPr>
          <p:nvPr>
            <p:ph type="sldNum" sz="quarter" idx="4"/>
          </p:nvPr>
        </p:nvSpPr>
        <p:spPr>
          <a:xfrm>
            <a:off x="10518474" y="6356350"/>
            <a:ext cx="1414733" cy="365125"/>
          </a:xfrm>
          <a:prstGeom prst="rect">
            <a:avLst/>
          </a:prstGeom>
        </p:spPr>
        <p:txBody>
          <a:bodyPr vert="horz" lIns="91440" tIns="45720" rIns="91440" bIns="45720" rtlCol="0" anchor="ctr"/>
          <a:lstStyle>
            <a:lvl1pPr algn="r">
              <a:defRPr sz="900" b="1">
                <a:solidFill>
                  <a:schemeClr val="tx2">
                    <a:alpha val="75000"/>
                  </a:schemeClr>
                </a:solidFill>
              </a:defRPr>
            </a:lvl1pPr>
          </a:lstStyle>
          <a:p>
            <a:pPr rtl="0"/>
            <a:fld id="{AE208ADF-3ADD-483D-A721-14E3EEE2C135}" type="slidenum">
              <a:rPr lang="fr-CA" noProof="0" smtClean="0"/>
              <a:pPr rtl="0"/>
              <a:t>‹N°›</a:t>
            </a:fld>
            <a:endParaRPr lang="fr-CA" noProof="0"/>
          </a:p>
        </p:txBody>
      </p:sp>
    </p:spTree>
    <p:extLst>
      <p:ext uri="{BB962C8B-B14F-4D97-AF65-F5344CB8AC3E}">
        <p14:creationId xmlns:p14="http://schemas.microsoft.com/office/powerpoint/2010/main" val="3100406673"/>
      </p:ext>
    </p:extLst>
  </p:cSld>
  <p:clrMap bg1="dk1" tx1="lt1" bg2="dk2" tx2="lt2" accent1="accent1" accent2="accent2" accent3="accent3" accent4="accent4" accent5="accent5" accent6="accent6" hlink="hlink" folHlink="folHlink"/>
  <p:sldLayoutIdLst>
    <p:sldLayoutId id="2147483725" r:id="rId1"/>
    <p:sldLayoutId id="2147483726" r:id="rId2"/>
    <p:sldLayoutId id="2147483727" r:id="rId3"/>
    <p:sldLayoutId id="2147483728" r:id="rId4"/>
    <p:sldLayoutId id="2147483729" r:id="rId5"/>
    <p:sldLayoutId id="2147483730" r:id="rId6"/>
    <p:sldLayoutId id="2147483731" r:id="rId7"/>
    <p:sldLayoutId id="2147483732" r:id="rId8"/>
    <p:sldLayoutId id="2147483733" r:id="rId9"/>
    <p:sldLayoutId id="2147483734" r:id="rId10"/>
    <p:sldLayoutId id="2147483735" r:id="rId11"/>
    <p:sldLayoutId id="2147483736" r:id="rId12"/>
    <p:sldLayoutId id="2147483737" r:id="rId13"/>
    <p:sldLayoutId id="2147483738" r:id="rId14"/>
    <p:sldLayoutId id="2147483739" r:id="rId15"/>
    <p:sldLayoutId id="2147483740" r:id="rId16"/>
    <p:sldLayoutId id="2147483741" r:id="rId17"/>
    <p:sldLayoutId id="2147483742" r:id="rId18"/>
    <p:sldLayoutId id="2147483743" r:id="rId19"/>
    <p:sldLayoutId id="2147483744" r:id="rId20"/>
  </p:sldLayoutIdLst>
  <p:hf hdr="0"/>
  <p:txStyles>
    <p:titleStyle>
      <a:lvl1pPr algn="l" defTabSz="914400" rtl="0" eaLnBrk="1" latinLnBrk="0" hangingPunct="1">
        <a:lnSpc>
          <a:spcPct val="100000"/>
        </a:lnSpc>
        <a:spcBef>
          <a:spcPct val="0"/>
        </a:spcBef>
        <a:buNone/>
        <a:defRPr sz="4000" kern="1200">
          <a:solidFill>
            <a:schemeClr val="tx2">
              <a:alpha val="75000"/>
            </a:schemeClr>
          </a:solidFill>
          <a:latin typeface="+mj-lt"/>
          <a:ea typeface="+mj-ea"/>
          <a:cs typeface="+mj-cs"/>
        </a:defRPr>
      </a:lvl1pPr>
    </p:titleStyle>
    <p:bodyStyle>
      <a:lvl1pPr marL="228600" indent="-228600" algn="l" defTabSz="914400" rtl="0" eaLnBrk="1" latinLnBrk="0" hangingPunct="1">
        <a:lnSpc>
          <a:spcPct val="120000"/>
        </a:lnSpc>
        <a:spcBef>
          <a:spcPts val="1000"/>
        </a:spcBef>
        <a:buSzPct val="80000"/>
        <a:buFont typeface="Arial" panose="020B0604020202020204" pitchFamily="34" charset="0"/>
        <a:buChar char="•"/>
        <a:defRPr sz="2400" kern="1200" spc="100" baseline="0">
          <a:solidFill>
            <a:schemeClr val="tx2">
              <a:alpha val="85000"/>
            </a:schemeClr>
          </a:solidFill>
          <a:latin typeface="+mn-lt"/>
          <a:ea typeface="+mn-ea"/>
          <a:cs typeface="+mn-cs"/>
        </a:defRPr>
      </a:lvl1pPr>
      <a:lvl2pPr marL="274320" indent="0" algn="l" defTabSz="914400" rtl="0" eaLnBrk="1" latinLnBrk="0" hangingPunct="1">
        <a:lnSpc>
          <a:spcPct val="120000"/>
        </a:lnSpc>
        <a:spcBef>
          <a:spcPts val="500"/>
        </a:spcBef>
        <a:buFontTx/>
        <a:buNone/>
        <a:defRPr sz="1800" b="1" kern="1200" spc="100" baseline="0">
          <a:solidFill>
            <a:schemeClr val="tx2">
              <a:alpha val="85000"/>
            </a:schemeClr>
          </a:solidFill>
          <a:latin typeface="+mn-lt"/>
          <a:ea typeface="+mn-ea"/>
          <a:cs typeface="+mn-cs"/>
        </a:defRPr>
      </a:lvl2pPr>
      <a:lvl3pPr marL="571500" indent="-342900" algn="l" defTabSz="914400" rtl="0" eaLnBrk="1" latinLnBrk="0" hangingPunct="1">
        <a:lnSpc>
          <a:spcPct val="120000"/>
        </a:lnSpc>
        <a:spcBef>
          <a:spcPts val="500"/>
        </a:spcBef>
        <a:buFont typeface="Arial" panose="020B0604020202020204" pitchFamily="34" charset="0"/>
        <a:buChar char="•"/>
        <a:defRPr sz="1800" kern="1200" spc="100" baseline="0">
          <a:solidFill>
            <a:schemeClr val="tx2">
              <a:alpha val="85000"/>
            </a:schemeClr>
          </a:solidFill>
          <a:latin typeface="+mn-lt"/>
          <a:ea typeface="+mn-ea"/>
          <a:cs typeface="+mn-cs"/>
        </a:defRPr>
      </a:lvl3pPr>
      <a:lvl4pPr marL="640080" indent="0" algn="l" defTabSz="914400" rtl="0" eaLnBrk="1" latinLnBrk="0" hangingPunct="1">
        <a:lnSpc>
          <a:spcPct val="120000"/>
        </a:lnSpc>
        <a:spcBef>
          <a:spcPts val="500"/>
        </a:spcBef>
        <a:buFont typeface="Arial" panose="020B0604020202020204" pitchFamily="34" charset="0"/>
        <a:buNone/>
        <a:defRPr sz="1600" i="1" kern="1200" spc="100" baseline="0">
          <a:solidFill>
            <a:schemeClr val="tx2">
              <a:alpha val="85000"/>
            </a:schemeClr>
          </a:solidFill>
          <a:latin typeface="+mn-lt"/>
          <a:ea typeface="+mn-ea"/>
          <a:cs typeface="+mn-cs"/>
        </a:defRPr>
      </a:lvl4pPr>
      <a:lvl5pPr marL="914400" indent="-228600" algn="l" defTabSz="914400" rtl="0" eaLnBrk="1" latinLnBrk="0" hangingPunct="1">
        <a:lnSpc>
          <a:spcPct val="120000"/>
        </a:lnSpc>
        <a:spcBef>
          <a:spcPts val="500"/>
        </a:spcBef>
        <a:buSzPct val="80000"/>
        <a:buFont typeface="Arial" panose="020B0604020202020204" pitchFamily="34" charset="0"/>
        <a:buChar char="•"/>
        <a:defRPr sz="1600" kern="1200" spc="100" baseline="0">
          <a:solidFill>
            <a:schemeClr val="tx2">
              <a:alpha val="8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552">
          <p15:clr>
            <a:srgbClr val="F26B43"/>
          </p15:clr>
        </p15:guide>
        <p15:guide id="3" pos="528">
          <p15:clr>
            <a:srgbClr val="F26B43"/>
          </p15:clr>
        </p15:guide>
        <p15:guide id="4" orient="horz" pos="3912">
          <p15:clr>
            <a:srgbClr val="F26B43"/>
          </p15:clr>
        </p15:guide>
        <p15:guide id="5" orient="horz" pos="408">
          <p15:clr>
            <a:srgbClr val="F26B43"/>
          </p15:clr>
        </p15:guide>
        <p15:guide id="6" pos="7152">
          <p15:clr>
            <a:srgbClr val="F26B43"/>
          </p15:clr>
        </p15:guide>
        <p15:guide id="7" pos="2880">
          <p15:clr>
            <a:srgbClr val="F26B43"/>
          </p15:clr>
        </p15:guide>
        <p15:guide id="8" pos="4248">
          <p15:clr>
            <a:srgbClr val="F26B43"/>
          </p15:clr>
        </p15:guide>
        <p15:guide id="9" orient="horz" pos="600">
          <p15:clr>
            <a:srgbClr val="F26B43"/>
          </p15:clr>
        </p15:guide>
        <p15:guide id="10" orient="horz" pos="3792">
          <p15:clr>
            <a:srgbClr val="F26B43"/>
          </p15:clr>
        </p15:guide>
        <p15:guide id="11" pos="7272">
          <p15:clr>
            <a:srgbClr val="F26B43"/>
          </p15:clr>
        </p15:guide>
        <p15:guide id="12" pos="408">
          <p15:clr>
            <a:srgbClr val="F26B43"/>
          </p15:clr>
        </p15:guide>
        <p15:guide id="13" pos="4920">
          <p15:clr>
            <a:srgbClr val="F26B43"/>
          </p15:clr>
        </p15:guide>
        <p15:guide id="14" pos="2208">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30.xml"/></Relationships>
</file>

<file path=ppt/slides/_rels/slide2.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notesSlide" Target="../notesSlides/notesSlide2.xml"/><Relationship Id="rId7" Type="http://schemas.openxmlformats.org/officeDocument/2006/relationships/image" Target="../media/image7.png"/><Relationship Id="rId2" Type="http://schemas.openxmlformats.org/officeDocument/2006/relationships/slideLayout" Target="../slideLayouts/slideLayout48.xml"/><Relationship Id="rId1" Type="http://schemas.openxmlformats.org/officeDocument/2006/relationships/tags" Target="../tags/tag1.xml"/><Relationship Id="rId6" Type="http://schemas.openxmlformats.org/officeDocument/2006/relationships/image" Target="../media/image6.png"/><Relationship Id="rId5" Type="http://schemas.openxmlformats.org/officeDocument/2006/relationships/image" Target="../media/image5.png"/><Relationship Id="rId10" Type="http://schemas.openxmlformats.org/officeDocument/2006/relationships/image" Target="../media/image10.png"/><Relationship Id="rId4" Type="http://schemas.openxmlformats.org/officeDocument/2006/relationships/image" Target="../media/image4.jpg"/><Relationship Id="rId9" Type="http://schemas.openxmlformats.org/officeDocument/2006/relationships/image" Target="../media/image9.jpeg"/></Relationships>
</file>

<file path=ppt/slides/_rels/slide3.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image" Target="../media/image16.png"/><Relationship Id="rId3" Type="http://schemas.openxmlformats.org/officeDocument/2006/relationships/tags" Target="../tags/tag4.xml"/><Relationship Id="rId7" Type="http://schemas.openxmlformats.org/officeDocument/2006/relationships/image" Target="../media/image12.jpeg"/><Relationship Id="rId12" Type="http://schemas.openxmlformats.org/officeDocument/2006/relationships/image" Target="../media/image5.pn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11.png"/><Relationship Id="rId11" Type="http://schemas.openxmlformats.org/officeDocument/2006/relationships/image" Target="../media/image15.jpeg"/><Relationship Id="rId5" Type="http://schemas.openxmlformats.org/officeDocument/2006/relationships/notesSlide" Target="../notesSlides/notesSlide3.xml"/><Relationship Id="rId10" Type="http://schemas.openxmlformats.org/officeDocument/2006/relationships/image" Target="../media/image14.jpg"/><Relationship Id="rId4" Type="http://schemas.openxmlformats.org/officeDocument/2006/relationships/slideLayout" Target="../slideLayouts/slideLayout49.xml"/><Relationship Id="rId9" Type="http://schemas.openxmlformats.org/officeDocument/2006/relationships/image" Target="../media/image13.png"/></Relationships>
</file>

<file path=ppt/slides/_rels/slide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3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47.xml"/><Relationship Id="rId4" Type="http://schemas.openxmlformats.org/officeDocument/2006/relationships/image" Target="../media/image19.png"/></Relationships>
</file>

<file path=ppt/slides/_rels/slide7.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notesSlide" Target="../notesSlides/notesSlide7.xml"/><Relationship Id="rId7" Type="http://schemas.openxmlformats.org/officeDocument/2006/relationships/diagramColors" Target="../diagrams/colors2.xml"/><Relationship Id="rId2" Type="http://schemas.openxmlformats.org/officeDocument/2006/relationships/slideLayout" Target="../slideLayouts/slideLayout34.xml"/><Relationship Id="rId1" Type="http://schemas.openxmlformats.org/officeDocument/2006/relationships/tags" Target="../tags/tag5.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8.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20.jpeg"/><Relationship Id="rId7" Type="http://schemas.openxmlformats.org/officeDocument/2006/relationships/diagramColors" Target="../diagrams/colors3.xml"/><Relationship Id="rId2" Type="http://schemas.openxmlformats.org/officeDocument/2006/relationships/notesSlide" Target="../notesSlides/notesSlide8.xml"/><Relationship Id="rId1" Type="http://schemas.openxmlformats.org/officeDocument/2006/relationships/slideLayout" Target="../slideLayouts/slideLayout46.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9.xml"/><Relationship Id="rId1" Type="http://schemas.openxmlformats.org/officeDocument/2006/relationships/slideLayout" Target="../slideLayouts/slideLayout33.xml"/></Relationships>
</file>

<file path=ppt/slides/_rels/slide10.xml.rels><?xml version="1.0" encoding="UTF-8" standalone="yes"?>
<Relationships xmlns="http://schemas.openxmlformats.org/package/2006/relationships"><Relationship Id="rId8" Type="http://schemas.openxmlformats.org/officeDocument/2006/relationships/image" Target="../media/image22.jp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0.xml"/><Relationship Id="rId1" Type="http://schemas.openxmlformats.org/officeDocument/2006/relationships/slideLayout" Target="../slideLayouts/slideLayout34.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1.xml"/><Relationship Id="rId1" Type="http://schemas.openxmlformats.org/officeDocument/2006/relationships/slideLayout" Target="../slideLayouts/slideLayout34.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2.xml"/><Relationship Id="rId1" Type="http://schemas.openxmlformats.org/officeDocument/2006/relationships/slideLayout" Target="../slideLayouts/slideLayout34.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47.xml"/></Relationships>
</file>

<file path=ppt/slides/_rels/slide1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3.xml"/><Relationship Id="rId1" Type="http://schemas.openxmlformats.org/officeDocument/2006/relationships/slideLayout" Target="../slideLayouts/slideLayout45.xml"/><Relationship Id="rId6" Type="http://schemas.openxmlformats.org/officeDocument/2006/relationships/image" Target="../media/image31.jpeg"/><Relationship Id="rId5" Type="http://schemas.openxmlformats.org/officeDocument/2006/relationships/image" Target="../media/image30.png"/><Relationship Id="rId4" Type="http://schemas.openxmlformats.org/officeDocument/2006/relationships/image" Target="../media/image29.svg"/></Relationships>
</file>

<file path=ppt/slides/_rels/slide15.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14.xml"/><Relationship Id="rId1" Type="http://schemas.openxmlformats.org/officeDocument/2006/relationships/slideLayout" Target="../slideLayouts/slideLayout33.xml"/></Relationships>
</file>

<file path=ppt/slides/_rels/slide16.xml.rels><?xml version="1.0" encoding="UTF-8" standalone="yes"?>
<Relationships xmlns="http://schemas.openxmlformats.org/package/2006/relationships"><Relationship Id="rId13" Type="http://schemas.openxmlformats.org/officeDocument/2006/relationships/tags" Target="../tags/tag18.xml"/><Relationship Id="rId18" Type="http://schemas.openxmlformats.org/officeDocument/2006/relationships/tags" Target="../tags/tag23.xml"/><Relationship Id="rId26" Type="http://schemas.openxmlformats.org/officeDocument/2006/relationships/image" Target="../media/image36.jpeg"/><Relationship Id="rId3" Type="http://schemas.openxmlformats.org/officeDocument/2006/relationships/tags" Target="../tags/tag8.xml"/><Relationship Id="rId21" Type="http://schemas.openxmlformats.org/officeDocument/2006/relationships/slideLayout" Target="../slideLayouts/slideLayout46.xml"/><Relationship Id="rId34" Type="http://schemas.openxmlformats.org/officeDocument/2006/relationships/image" Target="../media/image44.jpeg"/><Relationship Id="rId7" Type="http://schemas.openxmlformats.org/officeDocument/2006/relationships/tags" Target="../tags/tag12.xml"/><Relationship Id="rId12" Type="http://schemas.openxmlformats.org/officeDocument/2006/relationships/tags" Target="../tags/tag17.xml"/><Relationship Id="rId17" Type="http://schemas.openxmlformats.org/officeDocument/2006/relationships/tags" Target="../tags/tag22.xml"/><Relationship Id="rId25" Type="http://schemas.openxmlformats.org/officeDocument/2006/relationships/image" Target="../media/image35.svg"/><Relationship Id="rId33" Type="http://schemas.openxmlformats.org/officeDocument/2006/relationships/image" Target="../media/image43.jpeg"/><Relationship Id="rId2" Type="http://schemas.openxmlformats.org/officeDocument/2006/relationships/tags" Target="../tags/tag7.xml"/><Relationship Id="rId16" Type="http://schemas.openxmlformats.org/officeDocument/2006/relationships/tags" Target="../tags/tag21.xml"/><Relationship Id="rId20" Type="http://schemas.openxmlformats.org/officeDocument/2006/relationships/tags" Target="../tags/tag25.xml"/><Relationship Id="rId29" Type="http://schemas.openxmlformats.org/officeDocument/2006/relationships/image" Target="../media/image39.jpeg"/><Relationship Id="rId1" Type="http://schemas.openxmlformats.org/officeDocument/2006/relationships/tags" Target="../tags/tag6.xml"/><Relationship Id="rId6" Type="http://schemas.openxmlformats.org/officeDocument/2006/relationships/tags" Target="../tags/tag11.xml"/><Relationship Id="rId11" Type="http://schemas.openxmlformats.org/officeDocument/2006/relationships/tags" Target="../tags/tag16.xml"/><Relationship Id="rId24" Type="http://schemas.openxmlformats.org/officeDocument/2006/relationships/image" Target="../media/image34.svg"/><Relationship Id="rId32" Type="http://schemas.openxmlformats.org/officeDocument/2006/relationships/image" Target="../media/image42.png"/><Relationship Id="rId5" Type="http://schemas.openxmlformats.org/officeDocument/2006/relationships/tags" Target="../tags/tag10.xml"/><Relationship Id="rId15" Type="http://schemas.openxmlformats.org/officeDocument/2006/relationships/tags" Target="../tags/tag20.xml"/><Relationship Id="rId23" Type="http://schemas.openxmlformats.org/officeDocument/2006/relationships/image" Target="../media/image33.svg"/><Relationship Id="rId28" Type="http://schemas.openxmlformats.org/officeDocument/2006/relationships/image" Target="../media/image38.svg"/><Relationship Id="rId10" Type="http://schemas.openxmlformats.org/officeDocument/2006/relationships/tags" Target="../tags/tag15.xml"/><Relationship Id="rId19" Type="http://schemas.openxmlformats.org/officeDocument/2006/relationships/tags" Target="../tags/tag24.xml"/><Relationship Id="rId31" Type="http://schemas.openxmlformats.org/officeDocument/2006/relationships/image" Target="../media/image41.jpeg"/><Relationship Id="rId4" Type="http://schemas.openxmlformats.org/officeDocument/2006/relationships/tags" Target="../tags/tag9.xml"/><Relationship Id="rId9" Type="http://schemas.openxmlformats.org/officeDocument/2006/relationships/tags" Target="../tags/tag14.xml"/><Relationship Id="rId14" Type="http://schemas.openxmlformats.org/officeDocument/2006/relationships/tags" Target="../tags/tag19.xml"/><Relationship Id="rId22" Type="http://schemas.openxmlformats.org/officeDocument/2006/relationships/notesSlide" Target="../notesSlides/notesSlide15.xml"/><Relationship Id="rId27" Type="http://schemas.openxmlformats.org/officeDocument/2006/relationships/image" Target="../media/image37.jpeg"/><Relationship Id="rId30" Type="http://schemas.openxmlformats.org/officeDocument/2006/relationships/image" Target="../media/image40.png"/><Relationship Id="rId8" Type="http://schemas.openxmlformats.org/officeDocument/2006/relationships/tags" Target="../tags/tag13.xml"/></Relationships>
</file>

<file path=ppt/slides/_rels/slide17.xml.rels><?xml version="1.0" encoding="UTF-8" standalone="yes"?>
<Relationships xmlns="http://schemas.openxmlformats.org/package/2006/relationships"><Relationship Id="rId8" Type="http://schemas.openxmlformats.org/officeDocument/2006/relationships/image" Target="../media/image34.svg"/><Relationship Id="rId3" Type="http://schemas.openxmlformats.org/officeDocument/2006/relationships/tags" Target="../tags/tag28.xml"/><Relationship Id="rId7" Type="http://schemas.openxmlformats.org/officeDocument/2006/relationships/image" Target="../media/image33.svg"/><Relationship Id="rId2" Type="http://schemas.openxmlformats.org/officeDocument/2006/relationships/tags" Target="../tags/tag27.xml"/><Relationship Id="rId1" Type="http://schemas.openxmlformats.org/officeDocument/2006/relationships/tags" Target="../tags/tag26.xml"/><Relationship Id="rId6" Type="http://schemas.openxmlformats.org/officeDocument/2006/relationships/notesSlide" Target="../notesSlides/notesSlide16.xml"/><Relationship Id="rId11" Type="http://schemas.openxmlformats.org/officeDocument/2006/relationships/image" Target="../media/image41.jpeg"/><Relationship Id="rId5" Type="http://schemas.openxmlformats.org/officeDocument/2006/relationships/slideLayout" Target="../slideLayouts/slideLayout46.xml"/><Relationship Id="rId10" Type="http://schemas.openxmlformats.org/officeDocument/2006/relationships/image" Target="../media/image38.svg"/><Relationship Id="rId4" Type="http://schemas.openxmlformats.org/officeDocument/2006/relationships/tags" Target="../tags/tag29.xml"/><Relationship Id="rId9" Type="http://schemas.openxmlformats.org/officeDocument/2006/relationships/image" Target="../media/image35.svg"/></Relationships>
</file>

<file path=ppt/slides/_rels/slide18.xml.rels><?xml version="1.0" encoding="UTF-8" standalone="yes"?>
<Relationships xmlns="http://schemas.openxmlformats.org/package/2006/relationships"><Relationship Id="rId13" Type="http://schemas.openxmlformats.org/officeDocument/2006/relationships/tags" Target="../tags/tag42.xml"/><Relationship Id="rId18" Type="http://schemas.openxmlformats.org/officeDocument/2006/relationships/tags" Target="../tags/tag47.xml"/><Relationship Id="rId26" Type="http://schemas.openxmlformats.org/officeDocument/2006/relationships/image" Target="../media/image37.jpeg"/><Relationship Id="rId3" Type="http://schemas.openxmlformats.org/officeDocument/2006/relationships/tags" Target="../tags/tag32.xml"/><Relationship Id="rId21" Type="http://schemas.openxmlformats.org/officeDocument/2006/relationships/slideLayout" Target="../slideLayouts/slideLayout46.xml"/><Relationship Id="rId7" Type="http://schemas.openxmlformats.org/officeDocument/2006/relationships/tags" Target="../tags/tag36.xml"/><Relationship Id="rId12" Type="http://schemas.openxmlformats.org/officeDocument/2006/relationships/tags" Target="../tags/tag41.xml"/><Relationship Id="rId17" Type="http://schemas.openxmlformats.org/officeDocument/2006/relationships/tags" Target="../tags/tag46.xml"/><Relationship Id="rId25" Type="http://schemas.openxmlformats.org/officeDocument/2006/relationships/image" Target="../media/image36.jpeg"/><Relationship Id="rId33" Type="http://schemas.openxmlformats.org/officeDocument/2006/relationships/image" Target="../media/image44.jpeg"/><Relationship Id="rId2" Type="http://schemas.openxmlformats.org/officeDocument/2006/relationships/tags" Target="../tags/tag31.xml"/><Relationship Id="rId16" Type="http://schemas.openxmlformats.org/officeDocument/2006/relationships/tags" Target="../tags/tag45.xml"/><Relationship Id="rId20" Type="http://schemas.openxmlformats.org/officeDocument/2006/relationships/tags" Target="../tags/tag49.xml"/><Relationship Id="rId29" Type="http://schemas.openxmlformats.org/officeDocument/2006/relationships/image" Target="../media/image40.png"/><Relationship Id="rId1" Type="http://schemas.openxmlformats.org/officeDocument/2006/relationships/tags" Target="../tags/tag30.xml"/><Relationship Id="rId6" Type="http://schemas.openxmlformats.org/officeDocument/2006/relationships/tags" Target="../tags/tag35.xml"/><Relationship Id="rId11" Type="http://schemas.openxmlformats.org/officeDocument/2006/relationships/tags" Target="../tags/tag40.xml"/><Relationship Id="rId24" Type="http://schemas.openxmlformats.org/officeDocument/2006/relationships/image" Target="../media/image35.svg"/><Relationship Id="rId32" Type="http://schemas.openxmlformats.org/officeDocument/2006/relationships/image" Target="../media/image43.jpeg"/><Relationship Id="rId5" Type="http://schemas.openxmlformats.org/officeDocument/2006/relationships/tags" Target="../tags/tag34.xml"/><Relationship Id="rId15" Type="http://schemas.openxmlformats.org/officeDocument/2006/relationships/tags" Target="../tags/tag44.xml"/><Relationship Id="rId23" Type="http://schemas.openxmlformats.org/officeDocument/2006/relationships/image" Target="../media/image34.svg"/><Relationship Id="rId28" Type="http://schemas.openxmlformats.org/officeDocument/2006/relationships/image" Target="../media/image39.jpeg"/><Relationship Id="rId10" Type="http://schemas.openxmlformats.org/officeDocument/2006/relationships/tags" Target="../tags/tag39.xml"/><Relationship Id="rId19" Type="http://schemas.openxmlformats.org/officeDocument/2006/relationships/tags" Target="../tags/tag48.xml"/><Relationship Id="rId31" Type="http://schemas.openxmlformats.org/officeDocument/2006/relationships/image" Target="../media/image42.png"/><Relationship Id="rId4" Type="http://schemas.openxmlformats.org/officeDocument/2006/relationships/tags" Target="../tags/tag33.xml"/><Relationship Id="rId9" Type="http://schemas.openxmlformats.org/officeDocument/2006/relationships/tags" Target="../tags/tag38.xml"/><Relationship Id="rId14" Type="http://schemas.openxmlformats.org/officeDocument/2006/relationships/tags" Target="../tags/tag43.xml"/><Relationship Id="rId22" Type="http://schemas.openxmlformats.org/officeDocument/2006/relationships/image" Target="../media/image33.svg"/><Relationship Id="rId27" Type="http://schemas.openxmlformats.org/officeDocument/2006/relationships/image" Target="../media/image38.svg"/><Relationship Id="rId30" Type="http://schemas.openxmlformats.org/officeDocument/2006/relationships/image" Target="../media/image41.jpeg"/><Relationship Id="rId8" Type="http://schemas.openxmlformats.org/officeDocument/2006/relationships/tags" Target="../tags/tag37.xml"/></Relationships>
</file>

<file path=ppt/slides/_rels/slide19.xml.rels><?xml version="1.0" encoding="UTF-8" standalone="yes"?>
<Relationships xmlns="http://schemas.openxmlformats.org/package/2006/relationships"><Relationship Id="rId8" Type="http://schemas.openxmlformats.org/officeDocument/2006/relationships/image" Target="../media/image34.svg"/><Relationship Id="rId3" Type="http://schemas.openxmlformats.org/officeDocument/2006/relationships/tags" Target="../tags/tag52.xml"/><Relationship Id="rId7" Type="http://schemas.openxmlformats.org/officeDocument/2006/relationships/image" Target="../media/image33.svg"/><Relationship Id="rId2" Type="http://schemas.openxmlformats.org/officeDocument/2006/relationships/tags" Target="../tags/tag51.xml"/><Relationship Id="rId1" Type="http://schemas.openxmlformats.org/officeDocument/2006/relationships/tags" Target="../tags/tag50.xml"/><Relationship Id="rId6" Type="http://schemas.openxmlformats.org/officeDocument/2006/relationships/notesSlide" Target="../notesSlides/notesSlide17.xml"/><Relationship Id="rId11" Type="http://schemas.openxmlformats.org/officeDocument/2006/relationships/image" Target="../media/image38.svg"/><Relationship Id="rId5" Type="http://schemas.openxmlformats.org/officeDocument/2006/relationships/slideLayout" Target="../slideLayouts/slideLayout46.xml"/><Relationship Id="rId10" Type="http://schemas.openxmlformats.org/officeDocument/2006/relationships/image" Target="../media/image42.png"/><Relationship Id="rId4" Type="http://schemas.openxmlformats.org/officeDocument/2006/relationships/tags" Target="../tags/tag53.xml"/><Relationship Id="rId9" Type="http://schemas.openxmlformats.org/officeDocument/2006/relationships/image" Target="../media/image35.svg"/></Relationships>
</file>

<file path=ppt/slides/_rels/slide20.xml.rels><?xml version="1.0" encoding="UTF-8" standalone="yes"?>
<Relationships xmlns="http://schemas.openxmlformats.org/package/2006/relationships"><Relationship Id="rId13" Type="http://schemas.openxmlformats.org/officeDocument/2006/relationships/tags" Target="../tags/tag66.xml"/><Relationship Id="rId18" Type="http://schemas.openxmlformats.org/officeDocument/2006/relationships/tags" Target="../tags/tag71.xml"/><Relationship Id="rId26" Type="http://schemas.openxmlformats.org/officeDocument/2006/relationships/image" Target="../media/image37.jpeg"/><Relationship Id="rId3" Type="http://schemas.openxmlformats.org/officeDocument/2006/relationships/tags" Target="../tags/tag56.xml"/><Relationship Id="rId21" Type="http://schemas.openxmlformats.org/officeDocument/2006/relationships/slideLayout" Target="../slideLayouts/slideLayout46.xml"/><Relationship Id="rId7" Type="http://schemas.openxmlformats.org/officeDocument/2006/relationships/tags" Target="../tags/tag60.xml"/><Relationship Id="rId12" Type="http://schemas.openxmlformats.org/officeDocument/2006/relationships/tags" Target="../tags/tag65.xml"/><Relationship Id="rId17" Type="http://schemas.openxmlformats.org/officeDocument/2006/relationships/tags" Target="../tags/tag70.xml"/><Relationship Id="rId25" Type="http://schemas.openxmlformats.org/officeDocument/2006/relationships/image" Target="../media/image36.jpeg"/><Relationship Id="rId33" Type="http://schemas.openxmlformats.org/officeDocument/2006/relationships/image" Target="../media/image44.jpeg"/><Relationship Id="rId2" Type="http://schemas.openxmlformats.org/officeDocument/2006/relationships/tags" Target="../tags/tag55.xml"/><Relationship Id="rId16" Type="http://schemas.openxmlformats.org/officeDocument/2006/relationships/tags" Target="../tags/tag69.xml"/><Relationship Id="rId20" Type="http://schemas.openxmlformats.org/officeDocument/2006/relationships/tags" Target="../tags/tag73.xml"/><Relationship Id="rId29" Type="http://schemas.openxmlformats.org/officeDocument/2006/relationships/image" Target="../media/image40.png"/><Relationship Id="rId1" Type="http://schemas.openxmlformats.org/officeDocument/2006/relationships/tags" Target="../tags/tag54.xml"/><Relationship Id="rId6" Type="http://schemas.openxmlformats.org/officeDocument/2006/relationships/tags" Target="../tags/tag59.xml"/><Relationship Id="rId11" Type="http://schemas.openxmlformats.org/officeDocument/2006/relationships/tags" Target="../tags/tag64.xml"/><Relationship Id="rId24" Type="http://schemas.openxmlformats.org/officeDocument/2006/relationships/image" Target="../media/image35.svg"/><Relationship Id="rId32" Type="http://schemas.openxmlformats.org/officeDocument/2006/relationships/image" Target="../media/image43.jpeg"/><Relationship Id="rId5" Type="http://schemas.openxmlformats.org/officeDocument/2006/relationships/tags" Target="../tags/tag58.xml"/><Relationship Id="rId15" Type="http://schemas.openxmlformats.org/officeDocument/2006/relationships/tags" Target="../tags/tag68.xml"/><Relationship Id="rId23" Type="http://schemas.openxmlformats.org/officeDocument/2006/relationships/image" Target="../media/image34.svg"/><Relationship Id="rId28" Type="http://schemas.openxmlformats.org/officeDocument/2006/relationships/image" Target="../media/image39.jpeg"/><Relationship Id="rId10" Type="http://schemas.openxmlformats.org/officeDocument/2006/relationships/tags" Target="../tags/tag63.xml"/><Relationship Id="rId19" Type="http://schemas.openxmlformats.org/officeDocument/2006/relationships/tags" Target="../tags/tag72.xml"/><Relationship Id="rId31" Type="http://schemas.openxmlformats.org/officeDocument/2006/relationships/image" Target="../media/image42.png"/><Relationship Id="rId4" Type="http://schemas.openxmlformats.org/officeDocument/2006/relationships/tags" Target="../tags/tag57.xml"/><Relationship Id="rId9" Type="http://schemas.openxmlformats.org/officeDocument/2006/relationships/tags" Target="../tags/tag62.xml"/><Relationship Id="rId14" Type="http://schemas.openxmlformats.org/officeDocument/2006/relationships/tags" Target="../tags/tag67.xml"/><Relationship Id="rId22" Type="http://schemas.openxmlformats.org/officeDocument/2006/relationships/image" Target="../media/image33.svg"/><Relationship Id="rId27" Type="http://schemas.openxmlformats.org/officeDocument/2006/relationships/image" Target="../media/image38.svg"/><Relationship Id="rId30" Type="http://schemas.openxmlformats.org/officeDocument/2006/relationships/image" Target="../media/image41.jpeg"/><Relationship Id="rId8" Type="http://schemas.openxmlformats.org/officeDocument/2006/relationships/tags" Target="../tags/tag61.xml"/></Relationships>
</file>

<file path=ppt/slides/_rels/slide21.xml.rels><?xml version="1.0" encoding="UTF-8" standalone="yes"?>
<Relationships xmlns="http://schemas.openxmlformats.org/package/2006/relationships"><Relationship Id="rId8" Type="http://schemas.openxmlformats.org/officeDocument/2006/relationships/image" Target="../media/image34.svg"/><Relationship Id="rId3" Type="http://schemas.openxmlformats.org/officeDocument/2006/relationships/tags" Target="../tags/tag76.xml"/><Relationship Id="rId7" Type="http://schemas.openxmlformats.org/officeDocument/2006/relationships/image" Target="../media/image33.svg"/><Relationship Id="rId12" Type="http://schemas.openxmlformats.org/officeDocument/2006/relationships/image" Target="../media/image38.svg"/><Relationship Id="rId2" Type="http://schemas.openxmlformats.org/officeDocument/2006/relationships/tags" Target="../tags/tag75.xml"/><Relationship Id="rId1" Type="http://schemas.openxmlformats.org/officeDocument/2006/relationships/tags" Target="../tags/tag74.xml"/><Relationship Id="rId6" Type="http://schemas.openxmlformats.org/officeDocument/2006/relationships/slideLayout" Target="../slideLayouts/slideLayout46.xml"/><Relationship Id="rId11" Type="http://schemas.openxmlformats.org/officeDocument/2006/relationships/image" Target="../media/image44.jpeg"/><Relationship Id="rId5" Type="http://schemas.openxmlformats.org/officeDocument/2006/relationships/tags" Target="../tags/tag78.xml"/><Relationship Id="rId10" Type="http://schemas.openxmlformats.org/officeDocument/2006/relationships/image" Target="../media/image43.jpeg"/><Relationship Id="rId4" Type="http://schemas.openxmlformats.org/officeDocument/2006/relationships/tags" Target="../tags/tag77.xml"/><Relationship Id="rId9" Type="http://schemas.openxmlformats.org/officeDocument/2006/relationships/image" Target="../media/image35.svg"/></Relationships>
</file>

<file path=ppt/slides/_rels/slide22.xml.rels><?xml version="1.0" encoding="UTF-8" standalone="yes"?>
<Relationships xmlns="http://schemas.openxmlformats.org/package/2006/relationships"><Relationship Id="rId13" Type="http://schemas.openxmlformats.org/officeDocument/2006/relationships/tags" Target="../tags/tag91.xml"/><Relationship Id="rId18" Type="http://schemas.openxmlformats.org/officeDocument/2006/relationships/tags" Target="../tags/tag96.xml"/><Relationship Id="rId26" Type="http://schemas.openxmlformats.org/officeDocument/2006/relationships/image" Target="../media/image37.jpeg"/><Relationship Id="rId3" Type="http://schemas.openxmlformats.org/officeDocument/2006/relationships/tags" Target="../tags/tag81.xml"/><Relationship Id="rId21" Type="http://schemas.openxmlformats.org/officeDocument/2006/relationships/slideLayout" Target="../slideLayouts/slideLayout46.xml"/><Relationship Id="rId7" Type="http://schemas.openxmlformats.org/officeDocument/2006/relationships/tags" Target="../tags/tag85.xml"/><Relationship Id="rId12" Type="http://schemas.openxmlformats.org/officeDocument/2006/relationships/tags" Target="../tags/tag90.xml"/><Relationship Id="rId17" Type="http://schemas.openxmlformats.org/officeDocument/2006/relationships/tags" Target="../tags/tag95.xml"/><Relationship Id="rId25" Type="http://schemas.openxmlformats.org/officeDocument/2006/relationships/image" Target="../media/image36.jpeg"/><Relationship Id="rId33" Type="http://schemas.openxmlformats.org/officeDocument/2006/relationships/image" Target="../media/image44.jpeg"/><Relationship Id="rId2" Type="http://schemas.openxmlformats.org/officeDocument/2006/relationships/tags" Target="../tags/tag80.xml"/><Relationship Id="rId16" Type="http://schemas.openxmlformats.org/officeDocument/2006/relationships/tags" Target="../tags/tag94.xml"/><Relationship Id="rId20" Type="http://schemas.openxmlformats.org/officeDocument/2006/relationships/tags" Target="../tags/tag98.xml"/><Relationship Id="rId29" Type="http://schemas.openxmlformats.org/officeDocument/2006/relationships/image" Target="../media/image40.png"/><Relationship Id="rId1" Type="http://schemas.openxmlformats.org/officeDocument/2006/relationships/tags" Target="../tags/tag79.xml"/><Relationship Id="rId6" Type="http://schemas.openxmlformats.org/officeDocument/2006/relationships/tags" Target="../tags/tag84.xml"/><Relationship Id="rId11" Type="http://schemas.openxmlformats.org/officeDocument/2006/relationships/tags" Target="../tags/tag89.xml"/><Relationship Id="rId24" Type="http://schemas.openxmlformats.org/officeDocument/2006/relationships/image" Target="../media/image35.svg"/><Relationship Id="rId32" Type="http://schemas.openxmlformats.org/officeDocument/2006/relationships/image" Target="../media/image43.jpeg"/><Relationship Id="rId5" Type="http://schemas.openxmlformats.org/officeDocument/2006/relationships/tags" Target="../tags/tag83.xml"/><Relationship Id="rId15" Type="http://schemas.openxmlformats.org/officeDocument/2006/relationships/tags" Target="../tags/tag93.xml"/><Relationship Id="rId23" Type="http://schemas.openxmlformats.org/officeDocument/2006/relationships/image" Target="../media/image34.svg"/><Relationship Id="rId28" Type="http://schemas.openxmlformats.org/officeDocument/2006/relationships/image" Target="../media/image39.jpeg"/><Relationship Id="rId10" Type="http://schemas.openxmlformats.org/officeDocument/2006/relationships/tags" Target="../tags/tag88.xml"/><Relationship Id="rId19" Type="http://schemas.openxmlformats.org/officeDocument/2006/relationships/tags" Target="../tags/tag97.xml"/><Relationship Id="rId31" Type="http://schemas.openxmlformats.org/officeDocument/2006/relationships/image" Target="../media/image42.png"/><Relationship Id="rId4" Type="http://schemas.openxmlformats.org/officeDocument/2006/relationships/tags" Target="../tags/tag82.xml"/><Relationship Id="rId9" Type="http://schemas.openxmlformats.org/officeDocument/2006/relationships/tags" Target="../tags/tag87.xml"/><Relationship Id="rId14" Type="http://schemas.openxmlformats.org/officeDocument/2006/relationships/tags" Target="../tags/tag92.xml"/><Relationship Id="rId22" Type="http://schemas.openxmlformats.org/officeDocument/2006/relationships/image" Target="../media/image33.svg"/><Relationship Id="rId27" Type="http://schemas.openxmlformats.org/officeDocument/2006/relationships/image" Target="../media/image38.svg"/><Relationship Id="rId30" Type="http://schemas.openxmlformats.org/officeDocument/2006/relationships/image" Target="../media/image41.jpeg"/><Relationship Id="rId8" Type="http://schemas.openxmlformats.org/officeDocument/2006/relationships/tags" Target="../tags/tag86.xml"/></Relationships>
</file>

<file path=ppt/slides/_rels/slide23.xml.rels><?xml version="1.0" encoding="UTF-8" standalone="yes"?>
<Relationships xmlns="http://schemas.openxmlformats.org/package/2006/relationships"><Relationship Id="rId8" Type="http://schemas.openxmlformats.org/officeDocument/2006/relationships/image" Target="../media/image33.svg"/><Relationship Id="rId13" Type="http://schemas.openxmlformats.org/officeDocument/2006/relationships/image" Target="../media/image40.png"/><Relationship Id="rId3" Type="http://schemas.openxmlformats.org/officeDocument/2006/relationships/tags" Target="../tags/tag101.xml"/><Relationship Id="rId7" Type="http://schemas.openxmlformats.org/officeDocument/2006/relationships/slideLayout" Target="../slideLayouts/slideLayout46.xml"/><Relationship Id="rId12" Type="http://schemas.openxmlformats.org/officeDocument/2006/relationships/image" Target="../media/image38.svg"/><Relationship Id="rId2" Type="http://schemas.openxmlformats.org/officeDocument/2006/relationships/tags" Target="../tags/tag100.xml"/><Relationship Id="rId1" Type="http://schemas.openxmlformats.org/officeDocument/2006/relationships/tags" Target="../tags/tag99.xml"/><Relationship Id="rId6" Type="http://schemas.openxmlformats.org/officeDocument/2006/relationships/tags" Target="../tags/tag104.xml"/><Relationship Id="rId11" Type="http://schemas.openxmlformats.org/officeDocument/2006/relationships/image" Target="../media/image37.jpeg"/><Relationship Id="rId5" Type="http://schemas.openxmlformats.org/officeDocument/2006/relationships/tags" Target="../tags/tag103.xml"/><Relationship Id="rId10" Type="http://schemas.openxmlformats.org/officeDocument/2006/relationships/image" Target="../media/image35.svg"/><Relationship Id="rId4" Type="http://schemas.openxmlformats.org/officeDocument/2006/relationships/tags" Target="../tags/tag102.xml"/><Relationship Id="rId9" Type="http://schemas.openxmlformats.org/officeDocument/2006/relationships/image" Target="../media/image34.svg"/></Relationships>
</file>

<file path=ppt/slides/_rels/slide24.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18.xml"/><Relationship Id="rId1" Type="http://schemas.openxmlformats.org/officeDocument/2006/relationships/slideLayout" Target="../slideLayouts/slideLayout34.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19.xml"/><Relationship Id="rId1" Type="http://schemas.openxmlformats.org/officeDocument/2006/relationships/slideLayout" Target="../slideLayouts/slideLayout32.xml"/><Relationship Id="rId5" Type="http://schemas.openxmlformats.org/officeDocument/2006/relationships/image" Target="../media/image50.jpeg"/><Relationship Id="rId4" Type="http://schemas.openxmlformats.org/officeDocument/2006/relationships/image" Target="../media/image49.jpeg"/></Relationships>
</file>

<file path=ppt/slides/_rels/slide26.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20.xml"/><Relationship Id="rId1" Type="http://schemas.openxmlformats.org/officeDocument/2006/relationships/slideLayout" Target="../slideLayouts/slideLayout42.xml"/></Relationships>
</file>

<file path=ppt/slides/_rels/slide27.xml.rels><?xml version="1.0" encoding="UTF-8" standalone="yes"?>
<Relationships xmlns="http://schemas.openxmlformats.org/package/2006/relationships"><Relationship Id="rId3" Type="http://schemas.openxmlformats.org/officeDocument/2006/relationships/hyperlink" Target="mailto:Mathilde.Garneau@usherbrooke.ca" TargetMode="External"/><Relationship Id="rId2" Type="http://schemas.openxmlformats.org/officeDocument/2006/relationships/notesSlide" Target="../notesSlides/notesSlide21.xml"/><Relationship Id="rId1" Type="http://schemas.openxmlformats.org/officeDocument/2006/relationships/slideLayout" Target="../slideLayouts/slideLayout42.xml"/><Relationship Id="rId5" Type="http://schemas.openxmlformats.org/officeDocument/2006/relationships/image" Target="../media/image52.jpeg"/><Relationship Id="rId4" Type="http://schemas.openxmlformats.org/officeDocument/2006/relationships/hyperlink" Target="https://www.usherbrooke.ca/recherche/fr/specialistes/details/mathilde.garnea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365A3385-7A97-4B91-90E4-313A5F6486BE}"/>
              </a:ext>
            </a:extLst>
          </p:cNvPr>
          <p:cNvSpPr>
            <a:spLocks noGrp="1"/>
          </p:cNvSpPr>
          <p:nvPr>
            <p:ph type="ctrTitle"/>
          </p:nvPr>
        </p:nvSpPr>
        <p:spPr>
          <a:xfrm>
            <a:off x="494499" y="377609"/>
            <a:ext cx="3571755" cy="3051391"/>
          </a:xfrm>
        </p:spPr>
        <p:txBody>
          <a:bodyPr vert="horz" lIns="91440" tIns="45720" rIns="91440" bIns="45720" rtlCol="0" anchor="b" anchorCtr="0">
            <a:noAutofit/>
          </a:bodyPr>
          <a:lstStyle/>
          <a:p>
            <a:r>
              <a:rPr lang="en-CA" sz="2800" noProof="0" dirty="0"/>
              <a:t>“I Needed a Father”: Well-being, Challenges, and Needs of </a:t>
            </a:r>
            <a:r>
              <a:rPr lang="en-CA" sz="2800" noProof="0" dirty="0" err="1"/>
              <a:t>Matimekush</a:t>
            </a:r>
            <a:r>
              <a:rPr lang="en-CA" sz="2800" noProof="0" dirty="0"/>
              <a:t>-Lac John Innu Youth Close to Someone Returning to the Community After Addiction Treatment</a:t>
            </a:r>
          </a:p>
        </p:txBody>
      </p:sp>
      <p:sp>
        <p:nvSpPr>
          <p:cNvPr id="5" name="Sous-titre 4">
            <a:extLst>
              <a:ext uri="{FF2B5EF4-FFF2-40B4-BE49-F238E27FC236}">
                <a16:creationId xmlns:a16="http://schemas.microsoft.com/office/drawing/2014/main" id="{6D600243-42CA-42D2-A56A-C6924D272A5B}"/>
              </a:ext>
            </a:extLst>
          </p:cNvPr>
          <p:cNvSpPr>
            <a:spLocks noGrp="1"/>
          </p:cNvSpPr>
          <p:nvPr>
            <p:ph type="subTitle" idx="1"/>
          </p:nvPr>
        </p:nvSpPr>
        <p:spPr>
          <a:xfrm>
            <a:off x="226749" y="5087500"/>
            <a:ext cx="4107253" cy="1708945"/>
          </a:xfrm>
        </p:spPr>
        <p:txBody>
          <a:bodyPr vert="horz" lIns="91440" tIns="45720" rIns="91440" bIns="45720" rtlCol="0" anchor="t">
            <a:normAutofit fontScale="92500" lnSpcReduction="20000"/>
          </a:bodyPr>
          <a:lstStyle/>
          <a:p>
            <a:r>
              <a:rPr lang="en-CA" noProof="0" dirty="0"/>
              <a:t>Presentation by</a:t>
            </a:r>
            <a:br>
              <a:rPr lang="en-CA" noProof="0" dirty="0"/>
            </a:br>
            <a:r>
              <a:rPr lang="en-CA" noProof="0" dirty="0"/>
              <a:t>Garneau, Lahaye, Bellefleur et al.</a:t>
            </a:r>
          </a:p>
          <a:p>
            <a:r>
              <a:rPr lang="en-CA" noProof="0" dirty="0"/>
              <a:t>2026 </a:t>
            </a:r>
            <a:r>
              <a:rPr lang="en-CA" noProof="0" dirty="0" err="1"/>
              <a:t>AFINeT</a:t>
            </a:r>
            <a:br>
              <a:rPr lang="en-CA" noProof="0" dirty="0"/>
            </a:br>
            <a:r>
              <a:rPr lang="en-CA" noProof="0" dirty="0"/>
              <a:t>on-line conference</a:t>
            </a:r>
          </a:p>
        </p:txBody>
      </p:sp>
      <p:pic>
        <p:nvPicPr>
          <p:cNvPr id="8" name="Espace réservé pour l’image 7">
            <a:extLst>
              <a:ext uri="{FF2B5EF4-FFF2-40B4-BE49-F238E27FC236}">
                <a16:creationId xmlns:a16="http://schemas.microsoft.com/office/drawing/2014/main" id="{E012FD38-BCDB-4D51-8DED-F3962AB9A4C5}"/>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t="17080" b="17080"/>
          <a:stretch/>
        </p:blipFill>
        <p:spPr>
          <a:xfrm>
            <a:off x="4383024" y="0"/>
            <a:ext cx="7808976" cy="6858000"/>
          </a:xfrm>
          <a:prstGeom prst="rect">
            <a:avLst/>
          </a:prstGeom>
        </p:spPr>
      </p:pic>
      <p:sp>
        <p:nvSpPr>
          <p:cNvPr id="2" name="ZoneTexte 1">
            <a:extLst>
              <a:ext uri="{FF2B5EF4-FFF2-40B4-BE49-F238E27FC236}">
                <a16:creationId xmlns:a16="http://schemas.microsoft.com/office/drawing/2014/main" id="{F07F9D97-3054-09A4-389B-CBEB17055569}"/>
              </a:ext>
            </a:extLst>
          </p:cNvPr>
          <p:cNvSpPr txBox="1"/>
          <p:nvPr/>
        </p:nvSpPr>
        <p:spPr>
          <a:xfrm>
            <a:off x="8684029" y="6488668"/>
            <a:ext cx="3507971" cy="307777"/>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CA" sz="1400" b="0" i="0" u="none" strike="noStrike" kern="1200" cap="none" spc="0" normalizeH="0" baseline="0" noProof="0" dirty="0">
                <a:ln>
                  <a:noFill/>
                </a:ln>
                <a:solidFill>
                  <a:prstClr val="white"/>
                </a:solidFill>
                <a:effectLst/>
                <a:uLnTx/>
                <a:uFillTx/>
                <a:latin typeface="Dante"/>
                <a:ea typeface="+mn-ea"/>
                <a:cs typeface="+mn-cs"/>
              </a:rPr>
              <a:t>Photo by: Research participant</a:t>
            </a:r>
          </a:p>
        </p:txBody>
      </p:sp>
    </p:spTree>
    <p:extLst>
      <p:ext uri="{BB962C8B-B14F-4D97-AF65-F5344CB8AC3E}">
        <p14:creationId xmlns:p14="http://schemas.microsoft.com/office/powerpoint/2010/main" val="1057612404"/>
      </p:ext>
    </p:extLst>
  </p:cSld>
  <p:clrMapOvr>
    <a:masterClrMapping/>
  </p:clrMapOvr>
  <mc:AlternateContent xmlns:mc="http://schemas.openxmlformats.org/markup-compatibility/2006" xmlns:p14="http://schemas.microsoft.com/office/powerpoint/2010/main">
    <mc:Choice Requires="p14">
      <p:transition spd="slow" p14:dur="2000" advTm="25069"/>
    </mc:Choice>
    <mc:Fallback xmlns="">
      <p:transition spd="slow" advTm="25069"/>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6C2AA78-FAB6-4776-8D07-F29C78281073}"/>
              </a:ext>
            </a:extLst>
          </p:cNvPr>
          <p:cNvSpPr>
            <a:spLocks noGrp="1"/>
          </p:cNvSpPr>
          <p:nvPr>
            <p:ph type="title"/>
          </p:nvPr>
        </p:nvSpPr>
        <p:spPr>
          <a:xfrm>
            <a:off x="839788" y="24706"/>
            <a:ext cx="3932237" cy="1600200"/>
          </a:xfrm>
        </p:spPr>
        <p:txBody>
          <a:bodyPr rtlCol="0"/>
          <a:lstStyle/>
          <a:p>
            <a:pPr rtl="0"/>
            <a:r>
              <a:rPr lang="en-CA" noProof="0" dirty="0"/>
              <a:t>Team</a:t>
            </a:r>
          </a:p>
        </p:txBody>
      </p:sp>
      <p:sp>
        <p:nvSpPr>
          <p:cNvPr id="11" name="Rectangle 10">
            <a:extLst>
              <a:ext uri="{FF2B5EF4-FFF2-40B4-BE49-F238E27FC236}">
                <a16:creationId xmlns:a16="http://schemas.microsoft.com/office/drawing/2014/main" id="{3BEE20F4-4C7D-32E8-321B-92C04ACFA447}"/>
              </a:ext>
            </a:extLst>
          </p:cNvPr>
          <p:cNvSpPr/>
          <p:nvPr/>
        </p:nvSpPr>
        <p:spPr>
          <a:xfrm>
            <a:off x="-98854" y="5489109"/>
            <a:ext cx="12290854" cy="1368891"/>
          </a:xfrm>
          <a:prstGeom prst="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dirty="0">
              <a:ln>
                <a:noFill/>
              </a:ln>
              <a:solidFill>
                <a:prstClr val="white"/>
              </a:solidFill>
              <a:effectLst/>
              <a:uLnTx/>
              <a:uFillTx/>
              <a:latin typeface="Dante"/>
              <a:ea typeface="+mn-ea"/>
              <a:cs typeface="+mn-cs"/>
            </a:endParaRPr>
          </a:p>
        </p:txBody>
      </p:sp>
      <p:sp>
        <p:nvSpPr>
          <p:cNvPr id="3" name="Espace réservé du texte 2">
            <a:extLst>
              <a:ext uri="{FF2B5EF4-FFF2-40B4-BE49-F238E27FC236}">
                <a16:creationId xmlns:a16="http://schemas.microsoft.com/office/drawing/2014/main" id="{DA1E5CFC-4613-A0A5-31AD-BC6A528E61E4}"/>
              </a:ext>
            </a:extLst>
          </p:cNvPr>
          <p:cNvSpPr>
            <a:spLocks noGrp="1"/>
          </p:cNvSpPr>
          <p:nvPr>
            <p:ph type="body" sz="half" idx="2"/>
          </p:nvPr>
        </p:nvSpPr>
        <p:spPr>
          <a:xfrm>
            <a:off x="5686108" y="157456"/>
            <a:ext cx="6505892" cy="5943599"/>
          </a:xfrm>
        </p:spPr>
        <p:txBody>
          <a:bodyPr>
            <a:normAutofit/>
          </a:bodyPr>
          <a:lstStyle/>
          <a:p>
            <a:pPr lvl="0">
              <a:lnSpc>
                <a:spcPct val="100000"/>
              </a:lnSpc>
              <a:spcBef>
                <a:spcPts val="0"/>
              </a:spcBef>
            </a:pPr>
            <a:r>
              <a:rPr lang="en-CA" sz="1800" b="1" noProof="0" dirty="0"/>
              <a:t>Principal investigator:</a:t>
            </a:r>
          </a:p>
          <a:p>
            <a:pPr lvl="1">
              <a:lnSpc>
                <a:spcPct val="100000"/>
              </a:lnSpc>
              <a:spcBef>
                <a:spcPts val="0"/>
              </a:spcBef>
            </a:pPr>
            <a:r>
              <a:rPr lang="en-CA" sz="1800" b="1" noProof="0" dirty="0"/>
              <a:t>Mathilde Garneau</a:t>
            </a:r>
          </a:p>
          <a:p>
            <a:pPr lvl="2">
              <a:lnSpc>
                <a:spcPct val="100000"/>
              </a:lnSpc>
              <a:spcBef>
                <a:spcPts val="0"/>
              </a:spcBef>
            </a:pPr>
            <a:r>
              <a:rPr lang="en-CA" sz="1600" b="0" noProof="0" dirty="0" err="1"/>
              <a:t>Professeure-chercheuse</a:t>
            </a:r>
            <a:r>
              <a:rPr lang="en-CA" sz="1600" b="0" noProof="0" dirty="0"/>
              <a:t> </a:t>
            </a:r>
            <a:r>
              <a:rPr lang="en-CA" sz="1600" b="0" noProof="0" dirty="0" err="1"/>
              <a:t>en</a:t>
            </a:r>
            <a:r>
              <a:rPr lang="en-CA" sz="1600" b="0" noProof="0" dirty="0"/>
              <a:t> </a:t>
            </a:r>
            <a:r>
              <a:rPr lang="en-CA" sz="1600" b="0" noProof="0" dirty="0" err="1"/>
              <a:t>psychoéducation</a:t>
            </a:r>
            <a:endParaRPr lang="en-CA" sz="1600" b="0" noProof="0" dirty="0"/>
          </a:p>
          <a:p>
            <a:pPr lvl="2">
              <a:lnSpc>
                <a:spcPct val="100000"/>
              </a:lnSpc>
              <a:spcBef>
                <a:spcPts val="0"/>
              </a:spcBef>
            </a:pPr>
            <a:r>
              <a:rPr lang="en-CA" sz="1600" b="0" noProof="0" dirty="0"/>
              <a:t>Université de Sherbrooke</a:t>
            </a:r>
          </a:p>
          <a:p>
            <a:pPr lvl="0">
              <a:lnSpc>
                <a:spcPct val="100000"/>
              </a:lnSpc>
              <a:spcBef>
                <a:spcPts val="0"/>
              </a:spcBef>
            </a:pPr>
            <a:r>
              <a:rPr lang="en-CA" sz="1800" b="1" noProof="0" dirty="0"/>
              <a:t>Principal research assistant:</a:t>
            </a:r>
          </a:p>
          <a:p>
            <a:pPr lvl="1">
              <a:lnSpc>
                <a:spcPct val="100000"/>
              </a:lnSpc>
              <a:spcBef>
                <a:spcPts val="0"/>
              </a:spcBef>
            </a:pPr>
            <a:r>
              <a:rPr lang="en-CA" sz="1800" b="1" noProof="0" dirty="0"/>
              <a:t>Marie-Pier Bellefleur</a:t>
            </a:r>
          </a:p>
          <a:p>
            <a:pPr lvl="2">
              <a:lnSpc>
                <a:spcPct val="100000"/>
              </a:lnSpc>
              <a:spcBef>
                <a:spcPts val="0"/>
              </a:spcBef>
            </a:pPr>
            <a:r>
              <a:rPr lang="en-CA" sz="1600" b="0" noProof="0" dirty="0"/>
              <a:t>BA </a:t>
            </a:r>
            <a:r>
              <a:rPr lang="en-CA" sz="1600" b="0" noProof="0" dirty="0" err="1"/>
              <a:t>en</a:t>
            </a:r>
            <a:r>
              <a:rPr lang="en-CA" sz="1600" b="0" noProof="0" dirty="0"/>
              <a:t> </a:t>
            </a:r>
            <a:r>
              <a:rPr lang="en-CA" sz="1600" b="0" noProof="0" dirty="0" err="1"/>
              <a:t>psychologie</a:t>
            </a:r>
            <a:r>
              <a:rPr lang="en-CA" sz="1600" b="0" noProof="0" dirty="0"/>
              <a:t> (McGill)</a:t>
            </a:r>
          </a:p>
          <a:p>
            <a:pPr lvl="2">
              <a:lnSpc>
                <a:spcPct val="100000"/>
              </a:lnSpc>
              <a:spcBef>
                <a:spcPts val="0"/>
              </a:spcBef>
            </a:pPr>
            <a:r>
              <a:rPr lang="en-CA" sz="1600" noProof="0" dirty="0"/>
              <a:t>Première Nation </a:t>
            </a:r>
            <a:r>
              <a:rPr lang="en-CA" sz="1600" noProof="0" dirty="0" err="1"/>
              <a:t>Innue</a:t>
            </a:r>
            <a:r>
              <a:rPr lang="en-CA" sz="1600" noProof="0" dirty="0"/>
              <a:t> de </a:t>
            </a:r>
            <a:r>
              <a:rPr lang="en-CA" sz="1600" b="0" noProof="0" dirty="0" err="1"/>
              <a:t>Pessamit</a:t>
            </a:r>
            <a:endParaRPr lang="en-CA" sz="1600" noProof="0" dirty="0"/>
          </a:p>
          <a:p>
            <a:pPr marL="0" lvl="2">
              <a:lnSpc>
                <a:spcPct val="100000"/>
              </a:lnSpc>
              <a:spcBef>
                <a:spcPts val="0"/>
              </a:spcBef>
            </a:pPr>
            <a:r>
              <a:rPr lang="en-CA" sz="1800" b="1" noProof="0" dirty="0"/>
              <a:t>Research assistant (qualitative analysis):</a:t>
            </a:r>
          </a:p>
          <a:p>
            <a:pPr marL="449263" lvl="2">
              <a:lnSpc>
                <a:spcPct val="100000"/>
              </a:lnSpc>
              <a:spcBef>
                <a:spcPts val="0"/>
              </a:spcBef>
            </a:pPr>
            <a:r>
              <a:rPr lang="en-CA" sz="1800" b="1" noProof="0" dirty="0"/>
              <a:t>Bianca Lahaye</a:t>
            </a:r>
          </a:p>
          <a:p>
            <a:pPr marL="900113" lvl="2">
              <a:lnSpc>
                <a:spcPct val="100000"/>
              </a:lnSpc>
              <a:spcBef>
                <a:spcPts val="0"/>
              </a:spcBef>
            </a:pPr>
            <a:r>
              <a:rPr lang="en-CA" sz="1600" noProof="0" dirty="0" err="1"/>
              <a:t>Étudiante</a:t>
            </a:r>
            <a:r>
              <a:rPr lang="en-CA" sz="1600" noProof="0" dirty="0"/>
              <a:t> à la </a:t>
            </a:r>
            <a:r>
              <a:rPr lang="en-CA" sz="1600" noProof="0" dirty="0" err="1"/>
              <a:t>maitrise</a:t>
            </a:r>
            <a:r>
              <a:rPr lang="en-CA" sz="1600" noProof="0" dirty="0"/>
              <a:t> </a:t>
            </a:r>
            <a:r>
              <a:rPr lang="en-CA" sz="1600" noProof="0" dirty="0" err="1"/>
              <a:t>en</a:t>
            </a:r>
            <a:r>
              <a:rPr lang="en-CA" sz="1600" noProof="0" dirty="0"/>
              <a:t> psychoeducation</a:t>
            </a:r>
          </a:p>
          <a:p>
            <a:pPr marL="900113" lvl="2">
              <a:lnSpc>
                <a:spcPct val="100000"/>
              </a:lnSpc>
              <a:spcBef>
                <a:spcPts val="0"/>
              </a:spcBef>
            </a:pPr>
            <a:r>
              <a:rPr lang="en-CA" sz="1600" noProof="0" dirty="0"/>
              <a:t>Université de Sherbrooke</a:t>
            </a:r>
          </a:p>
          <a:p>
            <a:pPr marL="0" lvl="2">
              <a:lnSpc>
                <a:spcPct val="100000"/>
              </a:lnSpc>
              <a:spcBef>
                <a:spcPts val="0"/>
              </a:spcBef>
            </a:pPr>
            <a:r>
              <a:rPr lang="en-CA" sz="1800" b="1" noProof="0" dirty="0"/>
              <a:t>Partner:</a:t>
            </a:r>
          </a:p>
          <a:p>
            <a:pPr marL="901700" lvl="2">
              <a:lnSpc>
                <a:spcPct val="100000"/>
              </a:lnSpc>
              <a:spcBef>
                <a:spcPts val="0"/>
              </a:spcBef>
            </a:pPr>
            <a:r>
              <a:rPr lang="en-CA" sz="1800" b="1" noProof="0" dirty="0">
                <a:solidFill>
                  <a:schemeClr val="accent4">
                    <a:lumMod val="20000"/>
                    <a:lumOff val="80000"/>
                    <a:alpha val="85000"/>
                  </a:schemeClr>
                </a:solidFill>
              </a:rPr>
              <a:t>Équipe des services </a:t>
            </a:r>
            <a:r>
              <a:rPr lang="en-CA" sz="1800" b="1" noProof="0" dirty="0" err="1">
                <a:solidFill>
                  <a:schemeClr val="accent4">
                    <a:lumMod val="20000"/>
                    <a:lumOff val="80000"/>
                    <a:alpha val="85000"/>
                  </a:schemeClr>
                </a:solidFill>
              </a:rPr>
              <a:t>sociaux</a:t>
            </a:r>
            <a:r>
              <a:rPr lang="en-CA" sz="1800" b="1" noProof="0" dirty="0">
                <a:solidFill>
                  <a:schemeClr val="accent4">
                    <a:lumMod val="20000"/>
                    <a:lumOff val="80000"/>
                    <a:alpha val="85000"/>
                  </a:schemeClr>
                </a:solidFill>
              </a:rPr>
              <a:t> de la Nation Innu </a:t>
            </a:r>
            <a:r>
              <a:rPr lang="en-CA" sz="1800" b="1" noProof="0" dirty="0" err="1">
                <a:solidFill>
                  <a:schemeClr val="accent4">
                    <a:lumMod val="20000"/>
                    <a:lumOff val="80000"/>
                    <a:alpha val="85000"/>
                  </a:schemeClr>
                </a:solidFill>
              </a:rPr>
              <a:t>Matimekush</a:t>
            </a:r>
            <a:r>
              <a:rPr lang="en-CA" sz="1800" b="1" noProof="0" dirty="0">
                <a:solidFill>
                  <a:schemeClr val="accent4">
                    <a:lumMod val="20000"/>
                    <a:lumOff val="80000"/>
                    <a:alpha val="85000"/>
                  </a:schemeClr>
                </a:solidFill>
              </a:rPr>
              <a:t>-Lac John</a:t>
            </a:r>
            <a:endParaRPr lang="en-CA" sz="1600" b="1" noProof="0" dirty="0"/>
          </a:p>
          <a:p>
            <a:pPr marL="0" lvl="2">
              <a:lnSpc>
                <a:spcPct val="100000"/>
              </a:lnSpc>
              <a:spcBef>
                <a:spcPts val="0"/>
              </a:spcBef>
            </a:pPr>
            <a:r>
              <a:rPr lang="en-CA" sz="1600" b="1" noProof="0" dirty="0"/>
              <a:t>Co-investigators:</a:t>
            </a:r>
          </a:p>
          <a:p>
            <a:pPr marL="444500" lvl="2">
              <a:lnSpc>
                <a:spcPct val="100000"/>
              </a:lnSpc>
              <a:spcBef>
                <a:spcPts val="0"/>
              </a:spcBef>
            </a:pPr>
            <a:r>
              <a:rPr lang="en-CA" sz="1600" b="1" noProof="0" dirty="0"/>
              <a:t>Dennis Wendt, </a:t>
            </a:r>
            <a:r>
              <a:rPr lang="en-CA" sz="1400" noProof="0" dirty="0"/>
              <a:t>McGill University</a:t>
            </a:r>
            <a:endParaRPr lang="en-CA" sz="1600" noProof="0" dirty="0"/>
          </a:p>
          <a:p>
            <a:pPr marL="444500" lvl="2">
              <a:lnSpc>
                <a:spcPct val="100000"/>
              </a:lnSpc>
              <a:spcBef>
                <a:spcPts val="0"/>
              </a:spcBef>
            </a:pPr>
            <a:r>
              <a:rPr lang="en-CA" sz="1600" b="1" noProof="0" dirty="0"/>
              <a:t>Morgan Kahentonni Phillips, </a:t>
            </a:r>
            <a:r>
              <a:rPr lang="en-CA" sz="1400" noProof="0" dirty="0"/>
              <a:t>McGill University</a:t>
            </a:r>
            <a:endParaRPr lang="en-CA" sz="1600" noProof="0" dirty="0"/>
          </a:p>
          <a:p>
            <a:pPr marL="444500" lvl="2">
              <a:lnSpc>
                <a:spcPct val="100000"/>
              </a:lnSpc>
              <a:spcBef>
                <a:spcPts val="0"/>
              </a:spcBef>
            </a:pPr>
            <a:r>
              <a:rPr lang="en-CA" sz="1600" b="1" noProof="0" dirty="0"/>
              <a:t>Chantal Plourde, </a:t>
            </a:r>
            <a:r>
              <a:rPr lang="en-CA" sz="1400" noProof="0" dirty="0"/>
              <a:t>Université du Québec à Trois-Rivières</a:t>
            </a:r>
            <a:endParaRPr lang="en-CA" sz="1600" noProof="0" dirty="0"/>
          </a:p>
          <a:p>
            <a:pPr marL="444500" lvl="2">
              <a:lnSpc>
                <a:spcPct val="100000"/>
              </a:lnSpc>
              <a:spcBef>
                <a:spcPts val="0"/>
              </a:spcBef>
            </a:pPr>
            <a:r>
              <a:rPr lang="en-CA" sz="1600" b="1" noProof="0" dirty="0"/>
              <a:t>Anne-Marie Tougas, </a:t>
            </a:r>
            <a:r>
              <a:rPr lang="en-CA" sz="1400" noProof="0" dirty="0"/>
              <a:t>Université de Sherbrooke</a:t>
            </a:r>
            <a:endParaRPr lang="en-CA" sz="1600" noProof="0" dirty="0"/>
          </a:p>
        </p:txBody>
      </p:sp>
      <p:sp>
        <p:nvSpPr>
          <p:cNvPr id="30" name="Espace réservé de la date 29">
            <a:extLst>
              <a:ext uri="{FF2B5EF4-FFF2-40B4-BE49-F238E27FC236}">
                <a16:creationId xmlns:a16="http://schemas.microsoft.com/office/drawing/2014/main" id="{94BA4ACF-F69F-476F-AD73-680EBB74F12F}"/>
              </a:ext>
            </a:extLst>
          </p:cNvPr>
          <p:cNvSpPr>
            <a:spLocks noGrp="1"/>
          </p:cNvSpPr>
          <p:nvPr>
            <p:ph type="dt" sz="half" idx="4294967295"/>
          </p:nvPr>
        </p:nvSpPr>
        <p:spPr>
          <a:xfrm>
            <a:off x="246888" y="6356349"/>
            <a:ext cx="3322638" cy="365125"/>
          </a:xfrm>
        </p:spPr>
        <p:txBody>
          <a:bodyPr rtlCol="0"/>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900" b="1" i="0" u="none" strike="noStrike" kern="1200" cap="none" spc="100" normalizeH="0" baseline="0" noProof="0">
                <a:ln>
                  <a:noFill/>
                </a:ln>
                <a:solidFill>
                  <a:srgbClr val="081B19">
                    <a:alpha val="75000"/>
                  </a:srgbClr>
                </a:solidFill>
                <a:effectLst/>
                <a:uLnTx/>
                <a:uFillTx/>
                <a:latin typeface="Dante"/>
                <a:ea typeface="+mn-ea"/>
                <a:cs typeface="+mn-cs"/>
              </a:rPr>
              <a:t>15/09/2026</a:t>
            </a:r>
            <a:endParaRPr kumimoji="0" lang="en-CA" sz="900" b="1" i="0" u="none" strike="noStrike" kern="1200" cap="none" spc="100" normalizeH="0" baseline="0" noProof="0" dirty="0">
              <a:ln>
                <a:noFill/>
              </a:ln>
              <a:solidFill>
                <a:srgbClr val="081B19">
                  <a:alpha val="75000"/>
                </a:srgbClr>
              </a:solidFill>
              <a:effectLst/>
              <a:uLnTx/>
              <a:uFillTx/>
              <a:latin typeface="Dante"/>
              <a:ea typeface="+mn-ea"/>
              <a:cs typeface="+mn-cs"/>
            </a:endParaRPr>
          </a:p>
        </p:txBody>
      </p:sp>
      <p:sp>
        <p:nvSpPr>
          <p:cNvPr id="31" name="Espace réservé du pied de page 30">
            <a:extLst>
              <a:ext uri="{FF2B5EF4-FFF2-40B4-BE49-F238E27FC236}">
                <a16:creationId xmlns:a16="http://schemas.microsoft.com/office/drawing/2014/main" id="{53CFB42C-19C6-486D-BAD6-89A694C473DD}"/>
              </a:ext>
            </a:extLst>
          </p:cNvPr>
          <p:cNvSpPr>
            <a:spLocks noGrp="1"/>
          </p:cNvSpPr>
          <p:nvPr>
            <p:ph type="ftr" sz="quarter" idx="4294967295"/>
          </p:nvPr>
        </p:nvSpPr>
        <p:spPr>
          <a:xfrm>
            <a:off x="3009979" y="6395642"/>
            <a:ext cx="6473992" cy="365125"/>
          </a:xfrm>
        </p:spPr>
        <p:txBody>
          <a:bodyPr rtlCol="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900" b="1" i="0" u="none" strike="noStrike" kern="1200" cap="all" spc="400" normalizeH="0" baseline="0" noProof="0" dirty="0">
                <a:ln>
                  <a:noFill/>
                </a:ln>
                <a:solidFill>
                  <a:srgbClr val="081B19">
                    <a:alpha val="75000"/>
                  </a:srgbClr>
                </a:solidFill>
                <a:effectLst/>
                <a:uLnTx/>
                <a:uFillTx/>
                <a:latin typeface="Dante"/>
                <a:ea typeface="+mn-ea"/>
                <a:cs typeface="+mn-cs"/>
              </a:rPr>
              <a:t>Innu youth affected by addiction in </a:t>
            </a:r>
            <a:r>
              <a:rPr kumimoji="0" lang="en-CA" sz="900" b="1" i="0" u="none" strike="noStrike" kern="1200" cap="all" spc="400" normalizeH="0" baseline="0" noProof="0" dirty="0" err="1">
                <a:ln>
                  <a:noFill/>
                </a:ln>
                <a:solidFill>
                  <a:srgbClr val="081B19">
                    <a:alpha val="75000"/>
                  </a:srgbClr>
                </a:solidFill>
                <a:effectLst/>
                <a:uLnTx/>
                <a:uFillTx/>
                <a:latin typeface="Dante"/>
                <a:ea typeface="+mn-ea"/>
                <a:cs typeface="+mn-cs"/>
              </a:rPr>
              <a:t>Matimekush</a:t>
            </a:r>
            <a:r>
              <a:rPr kumimoji="0" lang="en-CA" sz="900" b="1" i="0" u="none" strike="noStrike" kern="1200" cap="all" spc="400" normalizeH="0" baseline="0" noProof="0" dirty="0">
                <a:ln>
                  <a:noFill/>
                </a:ln>
                <a:solidFill>
                  <a:srgbClr val="081B19">
                    <a:alpha val="75000"/>
                  </a:srgbClr>
                </a:solidFill>
                <a:effectLst/>
                <a:uLnTx/>
                <a:uFillTx/>
                <a:latin typeface="Dante"/>
                <a:ea typeface="+mn-ea"/>
                <a:cs typeface="+mn-cs"/>
              </a:rPr>
              <a:t>-Lac John</a:t>
            </a:r>
          </a:p>
        </p:txBody>
      </p:sp>
      <p:sp>
        <p:nvSpPr>
          <p:cNvPr id="32" name="Espace réservé pour la diapositive 31">
            <a:extLst>
              <a:ext uri="{FF2B5EF4-FFF2-40B4-BE49-F238E27FC236}">
                <a16:creationId xmlns:a16="http://schemas.microsoft.com/office/drawing/2014/main" id="{CC7B1733-8B85-4D01-A9F3-45031C885C1B}"/>
              </a:ext>
            </a:extLst>
          </p:cNvPr>
          <p:cNvSpPr>
            <a:spLocks noGrp="1"/>
          </p:cNvSpPr>
          <p:nvPr>
            <p:ph type="sldNum" sz="quarter" idx="4294967295"/>
          </p:nvPr>
        </p:nvSpPr>
        <p:spPr>
          <a:xfrm>
            <a:off x="10648157" y="6356349"/>
            <a:ext cx="1414462" cy="365125"/>
          </a:xfrm>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AE208ADF-3ADD-483D-A721-14E3EEE2C135}" type="slidenum">
              <a:rPr kumimoji="0" lang="en-CA" sz="900" b="1" i="0" u="none" strike="noStrike" kern="1200" cap="none" spc="0" normalizeH="0" baseline="0" noProof="0" smtClean="0">
                <a:ln>
                  <a:noFill/>
                </a:ln>
                <a:solidFill>
                  <a:srgbClr val="081B19">
                    <a:alpha val="75000"/>
                  </a:srgbClr>
                </a:solidFill>
                <a:effectLst/>
                <a:uLnTx/>
                <a:uFillTx/>
                <a:latin typeface="Dante"/>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CA" sz="900" b="1" i="0" u="none" strike="noStrike" kern="1200" cap="none" spc="0" normalizeH="0" baseline="0" noProof="0" dirty="0">
              <a:ln>
                <a:noFill/>
              </a:ln>
              <a:solidFill>
                <a:srgbClr val="081B19">
                  <a:alpha val="75000"/>
                </a:srgbClr>
              </a:solidFill>
              <a:effectLst/>
              <a:uLnTx/>
              <a:uFillTx/>
              <a:latin typeface="Dante"/>
              <a:ea typeface="+mn-ea"/>
              <a:cs typeface="+mn-cs"/>
            </a:endParaRPr>
          </a:p>
        </p:txBody>
      </p:sp>
      <p:pic>
        <p:nvPicPr>
          <p:cNvPr id="8" name="Espace réservé pour une image  7">
            <a:extLst>
              <a:ext uri="{FF2B5EF4-FFF2-40B4-BE49-F238E27FC236}">
                <a16:creationId xmlns:a16="http://schemas.microsoft.com/office/drawing/2014/main" id="{E639FDF0-A391-2F47-121E-2E3B88D20C53}"/>
              </a:ext>
            </a:extLst>
          </p:cNvPr>
          <p:cNvPicPr>
            <a:picLocks noGrp="1" noChangeAspect="1"/>
          </p:cNvPicPr>
          <p:nvPr>
            <p:ph type="pic" idx="1"/>
          </p:nvPr>
        </p:nvPicPr>
        <p:blipFill>
          <a:blip r:embed="rId4"/>
          <a:srcRect l="3641" r="3641"/>
          <a:stretch>
            <a:fillRect/>
          </a:stretch>
        </p:blipFill>
        <p:spPr>
          <a:xfrm>
            <a:off x="839788" y="1624906"/>
            <a:ext cx="4532349" cy="3666491"/>
          </a:xfrm>
          <a:prstGeom prst="rect">
            <a:avLst/>
          </a:prstGeom>
        </p:spPr>
      </p:pic>
      <p:grpSp>
        <p:nvGrpSpPr>
          <p:cNvPr id="15" name="Groupe 14">
            <a:extLst>
              <a:ext uri="{FF2B5EF4-FFF2-40B4-BE49-F238E27FC236}">
                <a16:creationId xmlns:a16="http://schemas.microsoft.com/office/drawing/2014/main" id="{1BEA29B7-CE5A-8C77-7272-145EED408AB5}"/>
              </a:ext>
            </a:extLst>
          </p:cNvPr>
          <p:cNvGrpSpPr/>
          <p:nvPr/>
        </p:nvGrpSpPr>
        <p:grpSpPr>
          <a:xfrm>
            <a:off x="428610" y="5425055"/>
            <a:ext cx="11283115" cy="1293389"/>
            <a:chOff x="428610" y="5425055"/>
            <a:chExt cx="11283115" cy="1293389"/>
          </a:xfrm>
        </p:grpSpPr>
        <p:grpSp>
          <p:nvGrpSpPr>
            <p:cNvPr id="13" name="Groupe 12">
              <a:extLst>
                <a:ext uri="{FF2B5EF4-FFF2-40B4-BE49-F238E27FC236}">
                  <a16:creationId xmlns:a16="http://schemas.microsoft.com/office/drawing/2014/main" id="{F740C382-8214-39CA-0895-9BA594D6700E}"/>
                </a:ext>
              </a:extLst>
            </p:cNvPr>
            <p:cNvGrpSpPr/>
            <p:nvPr/>
          </p:nvGrpSpPr>
          <p:grpSpPr>
            <a:xfrm>
              <a:off x="3107229" y="5425055"/>
              <a:ext cx="8604496" cy="1293389"/>
              <a:chOff x="2267441" y="5483358"/>
              <a:chExt cx="8604496" cy="1293389"/>
            </a:xfrm>
          </p:grpSpPr>
          <p:grpSp>
            <p:nvGrpSpPr>
              <p:cNvPr id="10" name="Groupe 9">
                <a:extLst>
                  <a:ext uri="{FF2B5EF4-FFF2-40B4-BE49-F238E27FC236}">
                    <a16:creationId xmlns:a16="http://schemas.microsoft.com/office/drawing/2014/main" id="{DD6F1223-6046-643D-A66F-51743906712E}"/>
                  </a:ext>
                </a:extLst>
              </p:cNvPr>
              <p:cNvGrpSpPr/>
              <p:nvPr/>
            </p:nvGrpSpPr>
            <p:grpSpPr>
              <a:xfrm>
                <a:off x="2267441" y="5483358"/>
                <a:ext cx="8604496" cy="1293389"/>
                <a:chOff x="2859508" y="5758613"/>
                <a:chExt cx="8604496" cy="1293389"/>
              </a:xfrm>
            </p:grpSpPr>
            <p:sp>
              <p:nvSpPr>
                <p:cNvPr id="5" name="Freeform 2">
                  <a:extLst>
                    <a:ext uri="{FF2B5EF4-FFF2-40B4-BE49-F238E27FC236}">
                      <a16:creationId xmlns:a16="http://schemas.microsoft.com/office/drawing/2014/main" id="{DEE4A1F4-62DF-F248-F8AD-ED01A93D027B}"/>
                    </a:ext>
                  </a:extLst>
                </p:cNvPr>
                <p:cNvSpPr/>
                <p:nvPr/>
              </p:nvSpPr>
              <p:spPr>
                <a:xfrm>
                  <a:off x="2859508" y="5942369"/>
                  <a:ext cx="1159268" cy="876186"/>
                </a:xfrm>
                <a:custGeom>
                  <a:avLst/>
                  <a:gdLst/>
                  <a:ahLst/>
                  <a:cxnLst/>
                  <a:rect l="l" t="t" r="r" b="b"/>
                  <a:pathLst>
                    <a:path w="20403609" h="15302707">
                      <a:moveTo>
                        <a:pt x="0" y="0"/>
                      </a:moveTo>
                      <a:lnTo>
                        <a:pt x="20403610" y="0"/>
                      </a:lnTo>
                      <a:lnTo>
                        <a:pt x="20403610" y="15302707"/>
                      </a:lnTo>
                      <a:lnTo>
                        <a:pt x="0" y="15302707"/>
                      </a:lnTo>
                      <a:lnTo>
                        <a:pt x="0" y="0"/>
                      </a:lnTo>
                      <a:close/>
                    </a:path>
                  </a:pathLst>
                </a:custGeom>
                <a:blipFill>
                  <a:blip r:embed="rId5"/>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dirty="0">
                    <a:ln>
                      <a:noFill/>
                    </a:ln>
                    <a:solidFill>
                      <a:prstClr val="white"/>
                    </a:solidFill>
                    <a:effectLst/>
                    <a:uLnTx/>
                    <a:uFillTx/>
                    <a:latin typeface="Dante"/>
                    <a:ea typeface="+mn-ea"/>
                    <a:cs typeface="+mn-cs"/>
                  </a:endParaRPr>
                </a:p>
              </p:txBody>
            </p:sp>
            <p:sp>
              <p:nvSpPr>
                <p:cNvPr id="6" name="Freeform 26">
                  <a:extLst>
                    <a:ext uri="{FF2B5EF4-FFF2-40B4-BE49-F238E27FC236}">
                      <a16:creationId xmlns:a16="http://schemas.microsoft.com/office/drawing/2014/main" id="{CEECC7CA-1311-C10C-E349-766A51A42DD0}"/>
                    </a:ext>
                  </a:extLst>
                </p:cNvPr>
                <p:cNvSpPr>
                  <a:spLocks noChangeAspect="1"/>
                </p:cNvSpPr>
                <p:nvPr/>
              </p:nvSpPr>
              <p:spPr>
                <a:xfrm>
                  <a:off x="7184252" y="6066393"/>
                  <a:ext cx="1849979" cy="788107"/>
                </a:xfrm>
                <a:custGeom>
                  <a:avLst/>
                  <a:gdLst/>
                  <a:ahLst/>
                  <a:cxnLst/>
                  <a:rect l="l" t="t" r="r" b="b"/>
                  <a:pathLst>
                    <a:path w="3772818" h="1607254">
                      <a:moveTo>
                        <a:pt x="0" y="0"/>
                      </a:moveTo>
                      <a:lnTo>
                        <a:pt x="3772818" y="0"/>
                      </a:lnTo>
                      <a:lnTo>
                        <a:pt x="3772818" y="1607254"/>
                      </a:lnTo>
                      <a:lnTo>
                        <a:pt x="0" y="1607254"/>
                      </a:lnTo>
                      <a:lnTo>
                        <a:pt x="0" y="0"/>
                      </a:lnTo>
                      <a:close/>
                    </a:path>
                  </a:pathLst>
                </a:custGeom>
                <a:blipFill>
                  <a:blip r:embed="rId6"/>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dirty="0">
                    <a:ln>
                      <a:noFill/>
                    </a:ln>
                    <a:solidFill>
                      <a:prstClr val="white"/>
                    </a:solidFill>
                    <a:effectLst/>
                    <a:uLnTx/>
                    <a:uFillTx/>
                    <a:latin typeface="Dante"/>
                    <a:ea typeface="+mn-ea"/>
                    <a:cs typeface="+mn-cs"/>
                  </a:endParaRPr>
                </a:p>
              </p:txBody>
            </p:sp>
            <p:sp>
              <p:nvSpPr>
                <p:cNvPr id="7" name="Freeform 27">
                  <a:extLst>
                    <a:ext uri="{FF2B5EF4-FFF2-40B4-BE49-F238E27FC236}">
                      <a16:creationId xmlns:a16="http://schemas.microsoft.com/office/drawing/2014/main" id="{97417E5C-BFF5-B5BC-5E6D-5AB05E021C4E}"/>
                    </a:ext>
                  </a:extLst>
                </p:cNvPr>
                <p:cNvSpPr>
                  <a:spLocks noChangeAspect="1"/>
                </p:cNvSpPr>
                <p:nvPr/>
              </p:nvSpPr>
              <p:spPr>
                <a:xfrm>
                  <a:off x="4741416" y="5758613"/>
                  <a:ext cx="2202056" cy="1064918"/>
                </a:xfrm>
                <a:custGeom>
                  <a:avLst/>
                  <a:gdLst/>
                  <a:ahLst/>
                  <a:cxnLst/>
                  <a:rect l="l" t="t" r="r" b="b"/>
                  <a:pathLst>
                    <a:path w="3490198" h="1687867">
                      <a:moveTo>
                        <a:pt x="0" y="0"/>
                      </a:moveTo>
                      <a:lnTo>
                        <a:pt x="3490197" y="0"/>
                      </a:lnTo>
                      <a:lnTo>
                        <a:pt x="3490197" y="1687867"/>
                      </a:lnTo>
                      <a:lnTo>
                        <a:pt x="0" y="1687867"/>
                      </a:lnTo>
                      <a:lnTo>
                        <a:pt x="0" y="0"/>
                      </a:lnTo>
                      <a:close/>
                    </a:path>
                  </a:pathLst>
                </a:custGeom>
                <a:blipFill>
                  <a:blip r:embed="rId7"/>
                  <a:stretch>
                    <a:fillRect l="-9578" r="-2150" b="-15517"/>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dirty="0">
                    <a:ln>
                      <a:noFill/>
                    </a:ln>
                    <a:solidFill>
                      <a:prstClr val="white"/>
                    </a:solidFill>
                    <a:effectLst/>
                    <a:uLnTx/>
                    <a:uFillTx/>
                    <a:latin typeface="Dante"/>
                    <a:ea typeface="+mn-ea"/>
                    <a:cs typeface="+mn-cs"/>
                  </a:endParaRPr>
                </a:p>
              </p:txBody>
            </p:sp>
            <p:pic>
              <p:nvPicPr>
                <p:cNvPr id="9" name="Picture 2" descr="Le symbole folié des IRSC - version couleur, en mode portrait">
                  <a:extLst>
                    <a:ext uri="{FF2B5EF4-FFF2-40B4-BE49-F238E27FC236}">
                      <a16:creationId xmlns:a16="http://schemas.microsoft.com/office/drawing/2014/main" id="{030FC619-AFB2-669E-B6FE-81603FAB4479}"/>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438269" y="6547509"/>
                  <a:ext cx="2025735" cy="504493"/>
                </a:xfrm>
                <a:prstGeom prst="rect">
                  <a:avLst/>
                </a:prstGeom>
                <a:noFill/>
                <a:extLst>
                  <a:ext uri="{909E8E84-426E-40DD-AFC4-6F175D3DCCD1}">
                    <a14:hiddenFill xmlns:a14="http://schemas.microsoft.com/office/drawing/2010/main">
                      <a:solidFill>
                        <a:srgbClr val="FFFFFF"/>
                      </a:solidFill>
                    </a14:hiddenFill>
                  </a:ext>
                </a:extLst>
              </p:spPr>
            </p:pic>
          </p:grpSp>
          <p:pic>
            <p:nvPicPr>
              <p:cNvPr id="12" name="Image 11" descr="Cree-language application challenges SSHRC – Cree Literacy Network">
                <a:extLst>
                  <a:ext uri="{FF2B5EF4-FFF2-40B4-BE49-F238E27FC236}">
                    <a16:creationId xmlns:a16="http://schemas.microsoft.com/office/drawing/2014/main" id="{B2C0F133-BA2F-9C1A-6826-E7DFB0B5A22F}"/>
                  </a:ext>
                </a:extLst>
              </p:cNvPr>
              <p:cNvPicPr>
                <a:picLocks noChangeAspect="1"/>
              </p:cNvPicPr>
              <p:nvPr/>
            </p:nvPicPr>
            <p:blipFill>
              <a:blip r:embed="rId9"/>
              <a:stretch>
                <a:fillRect/>
              </a:stretch>
            </p:blipFill>
            <p:spPr>
              <a:xfrm>
                <a:off x="8887120" y="5697246"/>
                <a:ext cx="1943898" cy="439402"/>
              </a:xfrm>
              <a:prstGeom prst="rect">
                <a:avLst/>
              </a:prstGeom>
            </p:spPr>
          </p:pic>
        </p:grpSp>
        <p:pic>
          <p:nvPicPr>
            <p:cNvPr id="14" name="Picture 2" descr="Emploi en santé - Dispensaire Matimekush - Lac John">
              <a:extLst>
                <a:ext uri="{FF2B5EF4-FFF2-40B4-BE49-F238E27FC236}">
                  <a16:creationId xmlns:a16="http://schemas.microsoft.com/office/drawing/2014/main" id="{0E1E0C6F-7BF8-259D-8ACD-44704B2CF3E9}"/>
                </a:ext>
              </a:extLst>
            </p:cNvPr>
            <p:cNvPicPr>
              <a:picLocks noChangeAspect="1" noChangeArrowheads="1"/>
            </p:cNvPicPr>
            <p:nvPr>
              <p:custDataLst>
                <p:tags r:id="rId1"/>
              </p:custDataLst>
            </p:nvPr>
          </p:nvPicPr>
          <p:blipFill>
            <a:blip r:embed="rId10">
              <a:extLst>
                <a:ext uri="{28A0092B-C50C-407E-A947-70E740481C1C}">
                  <a14:useLocalDpi xmlns:a14="http://schemas.microsoft.com/office/drawing/2010/main" val="0"/>
                </a:ext>
              </a:extLst>
            </a:blip>
            <a:srcRect/>
            <a:stretch>
              <a:fillRect/>
            </a:stretch>
          </p:blipFill>
          <p:spPr bwMode="auto">
            <a:xfrm>
              <a:off x="428610" y="5638943"/>
              <a:ext cx="2377296" cy="756699"/>
            </a:xfrm>
            <a:prstGeom prst="rect">
              <a:avLst/>
            </a:prstGeom>
            <a:ln>
              <a:noFill/>
            </a:ln>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769440820"/>
      </p:ext>
    </p:extLst>
  </p:cSld>
  <p:clrMapOvr>
    <a:masterClrMapping/>
  </p:clrMapOvr>
  <mc:AlternateContent xmlns:mc="http://schemas.openxmlformats.org/markup-compatibility/2006" xmlns:p14="http://schemas.microsoft.com/office/powerpoint/2010/main">
    <mc:Choice Requires="p14">
      <p:transition spd="slow" p14:dur="2000" advTm="47973"/>
    </mc:Choice>
    <mc:Fallback xmlns="">
      <p:transition spd="slow" advTm="47973"/>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6D97D0-1513-08D9-6654-528F8E41775B}"/>
            </a:ext>
          </a:extLst>
        </p:cNvPr>
        <p:cNvGrpSpPr/>
        <p:nvPr/>
      </p:nvGrpSpPr>
      <p:grpSpPr>
        <a:xfrm>
          <a:off x="0" y="0"/>
          <a:ext cx="0" cy="0"/>
          <a:chOff x="0" y="0"/>
          <a:chExt cx="0" cy="0"/>
        </a:xfrm>
      </p:grpSpPr>
      <p:pic>
        <p:nvPicPr>
          <p:cNvPr id="4" name="Image 3" descr="Une image contenant carte, texte, atlas, bleu vert&#10;&#10;Le contenu généré par l’IA peut être incorrect.">
            <a:extLst>
              <a:ext uri="{FF2B5EF4-FFF2-40B4-BE49-F238E27FC236}">
                <a16:creationId xmlns:a16="http://schemas.microsoft.com/office/drawing/2014/main" id="{830A57AB-FBBB-7AB7-4583-FD1BB2C627F1}"/>
              </a:ext>
            </a:extLst>
          </p:cNvPr>
          <p:cNvPicPr>
            <a:picLocks noChangeAspect="1"/>
          </p:cNvPicPr>
          <p:nvPr/>
        </p:nvPicPr>
        <p:blipFill>
          <a:blip r:embed="rId6">
            <a:duotone>
              <a:prstClr val="black"/>
              <a:srgbClr val="D9C3A5">
                <a:tint val="50000"/>
                <a:satMod val="180000"/>
              </a:srgbClr>
            </a:duotone>
          </a:blip>
          <a:srcRect l="22961" t="345" r="5170" b="-345"/>
          <a:stretch>
            <a:fillRect/>
          </a:stretch>
        </p:blipFill>
        <p:spPr>
          <a:xfrm>
            <a:off x="6059977" y="0"/>
            <a:ext cx="6145873" cy="6885947"/>
          </a:xfrm>
          <a:prstGeom prst="rect">
            <a:avLst/>
          </a:prstGeom>
        </p:spPr>
      </p:pic>
      <p:sp>
        <p:nvSpPr>
          <p:cNvPr id="2" name="Titre 1">
            <a:extLst>
              <a:ext uri="{FF2B5EF4-FFF2-40B4-BE49-F238E27FC236}">
                <a16:creationId xmlns:a16="http://schemas.microsoft.com/office/drawing/2014/main" id="{184F84D4-D318-85F9-6D21-DB23E1D49005}"/>
              </a:ext>
            </a:extLst>
          </p:cNvPr>
          <p:cNvSpPr>
            <a:spLocks noGrp="1"/>
          </p:cNvSpPr>
          <p:nvPr>
            <p:ph type="title"/>
            <p:custDataLst>
              <p:tags r:id="rId1"/>
            </p:custDataLst>
          </p:nvPr>
        </p:nvSpPr>
        <p:spPr>
          <a:xfrm>
            <a:off x="6291629" y="239783"/>
            <a:ext cx="5594116" cy="1598211"/>
          </a:xfrm>
        </p:spPr>
        <p:txBody>
          <a:bodyPr anchor="t">
            <a:normAutofit/>
          </a:bodyPr>
          <a:lstStyle/>
          <a:p>
            <a:pPr algn="ctr"/>
            <a:r>
              <a:rPr lang="en-CA" sz="4000" noProof="0" dirty="0">
                <a:solidFill>
                  <a:schemeClr val="bg2"/>
                </a:solidFill>
              </a:rPr>
              <a:t>Land Acknowledgement and the Innu People</a:t>
            </a:r>
          </a:p>
        </p:txBody>
      </p:sp>
      <p:pic>
        <p:nvPicPr>
          <p:cNvPr id="1025" name="Espace réservé pour une image  1024">
            <a:extLst>
              <a:ext uri="{FF2B5EF4-FFF2-40B4-BE49-F238E27FC236}">
                <a16:creationId xmlns:a16="http://schemas.microsoft.com/office/drawing/2014/main" id="{F88ED9E4-9784-90E3-08BB-FF741C60688F}"/>
              </a:ext>
            </a:extLst>
          </p:cNvPr>
          <p:cNvPicPr>
            <a:picLocks noGrp="1" noChangeAspect="1"/>
          </p:cNvPicPr>
          <p:nvPr>
            <p:ph type="pic" sz="quarter" idx="14"/>
          </p:nvPr>
        </p:nvPicPr>
        <p:blipFill>
          <a:blip r:embed="rId7">
            <a:extLst>
              <a:ext uri="{28A0092B-C50C-407E-A947-70E740481C1C}">
                <a14:useLocalDpi xmlns:a14="http://schemas.microsoft.com/office/drawing/2010/main" val="0"/>
              </a:ext>
            </a:extLst>
          </a:blip>
          <a:srcRect l="9" r="9"/>
          <a:stretch/>
        </p:blipFill>
        <p:spPr>
          <a:xfrm>
            <a:off x="654204" y="4007060"/>
            <a:ext cx="3444873" cy="2850940"/>
          </a:xfrm>
        </p:spPr>
      </p:pic>
      <p:pic>
        <p:nvPicPr>
          <p:cNvPr id="1026" name="Picture 2" descr="Emploi en santé - Dispensaire Matimekush - Lac John">
            <a:extLst>
              <a:ext uri="{FF2B5EF4-FFF2-40B4-BE49-F238E27FC236}">
                <a16:creationId xmlns:a16="http://schemas.microsoft.com/office/drawing/2014/main" id="{20CA4284-A3FA-6976-DD75-37254DC40FAA}"/>
              </a:ext>
            </a:extLst>
          </p:cNvPr>
          <p:cNvPicPr>
            <a:picLocks noChangeAspect="1" noChangeArrowheads="1"/>
          </p:cNvPicPr>
          <p:nvPr>
            <p:custDataLst>
              <p:tags r:id="rId2"/>
            </p:custDataLst>
          </p:nvPr>
        </p:nvPicPr>
        <p:blipFill>
          <a:blip r:embed="rId8">
            <a:extLst>
              <a:ext uri="{28A0092B-C50C-407E-A947-70E740481C1C}">
                <a14:useLocalDpi xmlns:a14="http://schemas.microsoft.com/office/drawing/2010/main" val="0"/>
              </a:ext>
            </a:extLst>
          </a:blip>
          <a:srcRect/>
          <a:stretch>
            <a:fillRect/>
          </a:stretch>
        </p:blipFill>
        <p:spPr bwMode="auto">
          <a:xfrm>
            <a:off x="9630086" y="1636532"/>
            <a:ext cx="2377296" cy="756699"/>
          </a:xfrm>
          <a:prstGeom prst="rect">
            <a:avLst/>
          </a:prstGeom>
          <a:ln>
            <a:solidFill>
              <a:schemeClr val="bg1"/>
            </a:solidFill>
          </a:ln>
          <a:extLst>
            <a:ext uri="{909E8E84-426E-40DD-AFC4-6F175D3DCCD1}">
              <a14:hiddenFill xmlns:a14="http://schemas.microsoft.com/office/drawing/2010/main">
                <a:solidFill>
                  <a:srgbClr val="FFFFFF"/>
                </a:solidFill>
              </a14:hiddenFill>
            </a:ext>
          </a:extLst>
        </p:spPr>
      </p:pic>
      <p:pic>
        <p:nvPicPr>
          <p:cNvPr id="34" name="Image 33" descr="Une image contenant Police, Graphique, symbole, capture d’écran&#10;&#10;Le contenu généré par l’IA peut être incorrect.">
            <a:extLst>
              <a:ext uri="{FF2B5EF4-FFF2-40B4-BE49-F238E27FC236}">
                <a16:creationId xmlns:a16="http://schemas.microsoft.com/office/drawing/2014/main" id="{B44C1A62-BD8A-B174-BFF5-FA4FF0174812}"/>
              </a:ext>
            </a:extLst>
          </p:cNvPr>
          <p:cNvPicPr>
            <a:picLocks noChangeAspect="1"/>
          </p:cNvPicPr>
          <p:nvPr>
            <p:custDataLst>
              <p:tags r:id="rId3"/>
            </p:custDataLst>
          </p:nvPr>
        </p:nvPicPr>
        <p:blipFill>
          <a:blip r:embed="rId9" cstate="print">
            <a:extLst>
              <a:ext uri="{28A0092B-C50C-407E-A947-70E740481C1C}">
                <a14:useLocalDpi xmlns:a14="http://schemas.microsoft.com/office/drawing/2010/main" val="0"/>
              </a:ext>
            </a:extLst>
          </a:blip>
          <a:stretch>
            <a:fillRect/>
          </a:stretch>
        </p:blipFill>
        <p:spPr>
          <a:xfrm>
            <a:off x="9670977" y="4907457"/>
            <a:ext cx="2106346" cy="737321"/>
          </a:xfrm>
          <a:prstGeom prst="rect">
            <a:avLst/>
          </a:prstGeom>
          <a:solidFill>
            <a:schemeClr val="tx1"/>
          </a:solidFill>
          <a:ln>
            <a:solidFill>
              <a:schemeClr val="bg1"/>
            </a:solidFill>
          </a:ln>
        </p:spPr>
      </p:pic>
      <p:pic>
        <p:nvPicPr>
          <p:cNvPr id="60" name="Espace réservé pour une image  59">
            <a:extLst>
              <a:ext uri="{FF2B5EF4-FFF2-40B4-BE49-F238E27FC236}">
                <a16:creationId xmlns:a16="http://schemas.microsoft.com/office/drawing/2014/main" id="{034DDF67-9F16-FC1A-6A39-256C20102AB5}"/>
              </a:ext>
            </a:extLst>
          </p:cNvPr>
          <p:cNvPicPr>
            <a:picLocks noGrp="1" noChangeAspect="1"/>
          </p:cNvPicPr>
          <p:nvPr>
            <p:ph type="pic" sz="quarter" idx="13"/>
          </p:nvPr>
        </p:nvPicPr>
        <p:blipFill>
          <a:blip r:embed="rId10"/>
          <a:srcRect l="21019" r="21019"/>
          <a:stretch/>
        </p:blipFill>
        <p:spPr>
          <a:xfrm>
            <a:off x="0" y="2"/>
            <a:ext cx="2454053" cy="3175473"/>
          </a:xfrm>
        </p:spPr>
      </p:pic>
      <p:cxnSp>
        <p:nvCxnSpPr>
          <p:cNvPr id="5" name="Connecteur droit 4">
            <a:extLst>
              <a:ext uri="{FF2B5EF4-FFF2-40B4-BE49-F238E27FC236}">
                <a16:creationId xmlns:a16="http://schemas.microsoft.com/office/drawing/2014/main" id="{F83C8760-674C-015B-487C-B215EB14BC2D}"/>
              </a:ext>
            </a:extLst>
          </p:cNvPr>
          <p:cNvCxnSpPr>
            <a:cxnSpLocks/>
            <a:stCxn id="6" idx="6"/>
            <a:endCxn id="8" idx="1"/>
          </p:cNvCxnSpPr>
          <p:nvPr/>
        </p:nvCxnSpPr>
        <p:spPr>
          <a:xfrm flipV="1">
            <a:off x="9001625" y="3993058"/>
            <a:ext cx="1048136" cy="72897"/>
          </a:xfrm>
          <a:prstGeom prst="line">
            <a:avLst/>
          </a:prstGeom>
          <a:solidFill>
            <a:schemeClr val="accent1">
              <a:lumMod val="20000"/>
              <a:lumOff val="80000"/>
            </a:schemeClr>
          </a:solidFill>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6" name="Oval 25">
            <a:extLst>
              <a:ext uri="{FF2B5EF4-FFF2-40B4-BE49-F238E27FC236}">
                <a16:creationId xmlns:a16="http://schemas.microsoft.com/office/drawing/2014/main" id="{12EFF0A4-779E-D5D3-2089-2AD69A945970}"/>
              </a:ext>
            </a:extLst>
          </p:cNvPr>
          <p:cNvSpPr>
            <a:spLocks noChangeArrowheads="1"/>
          </p:cNvSpPr>
          <p:nvPr/>
        </p:nvSpPr>
        <p:spPr bwMode="gray">
          <a:xfrm>
            <a:off x="8891610" y="4011733"/>
            <a:ext cx="110015" cy="108443"/>
          </a:xfrm>
          <a:prstGeom prst="ellipse">
            <a:avLst/>
          </a:prstGeom>
          <a:solidFill>
            <a:schemeClr val="accent1">
              <a:lumMod val="20000"/>
              <a:lumOff val="80000"/>
            </a:schemeClr>
          </a:solidFill>
          <a:ln w="12700">
            <a:solidFill>
              <a:schemeClr val="accent1"/>
            </a:solidFill>
            <a:round/>
            <a:headEnd/>
            <a:tailEn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A" sz="1091" b="0" i="0" u="none" strike="noStrike" kern="0" cap="none" spc="0" normalizeH="0" baseline="0" noProof="0" dirty="0">
              <a:ln>
                <a:noFill/>
              </a:ln>
              <a:solidFill>
                <a:sysClr val="windowText" lastClr="000000"/>
              </a:solidFill>
              <a:effectLst/>
              <a:uLnTx/>
              <a:uFillTx/>
              <a:latin typeface="Calibri" pitchFamily="34" charset="0"/>
              <a:ea typeface="+mn-ea"/>
              <a:cs typeface="+mn-cs"/>
            </a:endParaRPr>
          </a:p>
        </p:txBody>
      </p:sp>
      <p:pic>
        <p:nvPicPr>
          <p:cNvPr id="8" name="Image 7">
            <a:extLst>
              <a:ext uri="{FF2B5EF4-FFF2-40B4-BE49-F238E27FC236}">
                <a16:creationId xmlns:a16="http://schemas.microsoft.com/office/drawing/2014/main" id="{7F61B669-BC2D-7BCF-97E9-964FC1778FC7}"/>
              </a:ext>
            </a:extLst>
          </p:cNvPr>
          <p:cNvPicPr>
            <a:picLocks noChangeAspect="1"/>
          </p:cNvPicPr>
          <p:nvPr/>
        </p:nvPicPr>
        <p:blipFill>
          <a:blip r:embed="rId11"/>
          <a:srcRect l="3758" t="27273" r="2963" b="26632"/>
          <a:stretch>
            <a:fillRect/>
          </a:stretch>
        </p:blipFill>
        <p:spPr>
          <a:xfrm>
            <a:off x="10049761" y="3676795"/>
            <a:ext cx="1919959" cy="632526"/>
          </a:xfrm>
          <a:prstGeom prst="rect">
            <a:avLst/>
          </a:prstGeom>
        </p:spPr>
      </p:pic>
      <p:sp>
        <p:nvSpPr>
          <p:cNvPr id="15" name="Espace réservé de la date 14">
            <a:extLst>
              <a:ext uri="{FF2B5EF4-FFF2-40B4-BE49-F238E27FC236}">
                <a16:creationId xmlns:a16="http://schemas.microsoft.com/office/drawing/2014/main" id="{8502799B-EC4D-BCE8-B2F6-8E4BA8D28665}"/>
              </a:ext>
            </a:extLst>
          </p:cNvPr>
          <p:cNvSpPr>
            <a:spLocks noGrp="1"/>
          </p:cNvSpPr>
          <p:nvPr>
            <p:ph type="dt" sz="half" idx="10"/>
          </p:nvPr>
        </p:nvSpPr>
        <p:spPr>
          <a:xfrm>
            <a:off x="4301719" y="6332340"/>
            <a:ext cx="1829076" cy="457200"/>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900" b="1" i="0" u="none" strike="noStrike" kern="1200" cap="none" spc="100" normalizeH="0" baseline="0" noProof="0">
                <a:ln>
                  <a:noFill/>
                </a:ln>
                <a:solidFill>
                  <a:srgbClr val="E2D4CA">
                    <a:alpha val="75000"/>
                  </a:srgbClr>
                </a:solidFill>
                <a:effectLst/>
                <a:uLnTx/>
                <a:uFillTx/>
                <a:latin typeface="Dante"/>
                <a:ea typeface="+mn-ea"/>
                <a:cs typeface="+mn-cs"/>
              </a:rPr>
              <a:t>15/09/2026</a:t>
            </a:r>
            <a:endParaRPr kumimoji="0" lang="en-CA" sz="900" b="1" i="0" u="none" strike="noStrike" kern="1200" cap="none" spc="100" normalizeH="0" baseline="0" noProof="0" dirty="0">
              <a:ln>
                <a:noFill/>
              </a:ln>
              <a:solidFill>
                <a:srgbClr val="E2D4CA">
                  <a:alpha val="75000"/>
                </a:srgbClr>
              </a:solidFill>
              <a:effectLst/>
              <a:uLnTx/>
              <a:uFillTx/>
              <a:latin typeface="Dante"/>
              <a:ea typeface="+mn-ea"/>
              <a:cs typeface="+mn-cs"/>
            </a:endParaRPr>
          </a:p>
        </p:txBody>
      </p:sp>
      <p:sp>
        <p:nvSpPr>
          <p:cNvPr id="16" name="Espace réservé du pied de page 15">
            <a:extLst>
              <a:ext uri="{FF2B5EF4-FFF2-40B4-BE49-F238E27FC236}">
                <a16:creationId xmlns:a16="http://schemas.microsoft.com/office/drawing/2014/main" id="{9A4EE3B8-EE3A-DEF4-615F-FB9095B8E39E}"/>
              </a:ext>
            </a:extLst>
          </p:cNvPr>
          <p:cNvSpPr>
            <a:spLocks noGrp="1"/>
          </p:cNvSpPr>
          <p:nvPr>
            <p:ph type="ftr" sz="quarter" idx="11"/>
          </p:nvPr>
        </p:nvSpPr>
        <p:spPr>
          <a:xfrm>
            <a:off x="5195993" y="6277387"/>
            <a:ext cx="6494123" cy="574810"/>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900" b="1" i="0" u="none" strike="noStrike" kern="1200" cap="all" spc="400" normalizeH="0" baseline="0" noProof="0" dirty="0">
                <a:ln>
                  <a:noFill/>
                </a:ln>
                <a:solidFill>
                  <a:srgbClr val="E2D4CA">
                    <a:alpha val="75000"/>
                  </a:srgbClr>
                </a:solidFill>
                <a:effectLst/>
                <a:uLnTx/>
                <a:uFillTx/>
                <a:latin typeface="Dante"/>
                <a:ea typeface="+mn-ea"/>
                <a:cs typeface="+mn-cs"/>
              </a:rPr>
              <a:t>Innu </a:t>
            </a:r>
            <a:r>
              <a:rPr kumimoji="0" lang="en-CA" sz="900" b="1" i="0" u="none" strike="noStrike" kern="1200" cap="all" spc="400" normalizeH="0" baseline="0" noProof="0" dirty="0">
                <a:ln>
                  <a:noFill/>
                </a:ln>
                <a:effectLst/>
                <a:uLnTx/>
                <a:uFillTx/>
                <a:latin typeface="Dante"/>
                <a:ea typeface="+mn-ea"/>
                <a:cs typeface="+mn-cs"/>
              </a:rPr>
              <a:t>yo</a:t>
            </a:r>
            <a:r>
              <a:rPr kumimoji="0" lang="en-CA" sz="900" b="1" i="0" u="none" strike="noStrike" kern="1200" cap="all" spc="400" normalizeH="0" baseline="0" noProof="0" dirty="0">
                <a:ln>
                  <a:noFill/>
                </a:ln>
                <a:solidFill>
                  <a:schemeClr val="bg2">
                    <a:alpha val="75000"/>
                  </a:schemeClr>
                </a:solidFill>
                <a:effectLst/>
                <a:uLnTx/>
                <a:uFillTx/>
                <a:latin typeface="Dante"/>
                <a:ea typeface="+mn-ea"/>
                <a:cs typeface="+mn-cs"/>
              </a:rPr>
              <a:t>uth affected by addiction in </a:t>
            </a:r>
            <a:r>
              <a:rPr kumimoji="0" lang="en-CA" sz="900" b="1" i="0" u="none" strike="noStrike" kern="1200" cap="all" spc="400" normalizeH="0" baseline="0" noProof="0" dirty="0" err="1">
                <a:ln>
                  <a:noFill/>
                </a:ln>
                <a:solidFill>
                  <a:schemeClr val="bg2">
                    <a:alpha val="75000"/>
                  </a:schemeClr>
                </a:solidFill>
                <a:effectLst/>
                <a:uLnTx/>
                <a:uFillTx/>
                <a:latin typeface="Dante"/>
                <a:ea typeface="+mn-ea"/>
                <a:cs typeface="+mn-cs"/>
              </a:rPr>
              <a:t>Matimekush</a:t>
            </a:r>
            <a:r>
              <a:rPr kumimoji="0" lang="en-CA" sz="900" b="1" i="0" u="none" strike="noStrike" kern="1200" cap="all" spc="400" normalizeH="0" baseline="0" noProof="0" dirty="0">
                <a:ln>
                  <a:noFill/>
                </a:ln>
                <a:solidFill>
                  <a:schemeClr val="bg2">
                    <a:alpha val="75000"/>
                  </a:schemeClr>
                </a:solidFill>
                <a:effectLst/>
                <a:uLnTx/>
                <a:uFillTx/>
                <a:latin typeface="Dante"/>
                <a:ea typeface="+mn-ea"/>
                <a:cs typeface="+mn-cs"/>
              </a:rPr>
              <a:t>-Lac John</a:t>
            </a:r>
          </a:p>
        </p:txBody>
      </p:sp>
      <p:sp>
        <p:nvSpPr>
          <p:cNvPr id="17" name="Espace réservé du numéro de diapositive 16">
            <a:extLst>
              <a:ext uri="{FF2B5EF4-FFF2-40B4-BE49-F238E27FC236}">
                <a16:creationId xmlns:a16="http://schemas.microsoft.com/office/drawing/2014/main" id="{F6662C85-125C-C6F4-F7E1-F5A167AC1354}"/>
              </a:ext>
            </a:extLst>
          </p:cNvPr>
          <p:cNvSpPr>
            <a:spLocks noGrp="1"/>
          </p:cNvSpPr>
          <p:nvPr>
            <p:ph type="sldNum" sz="quarter" idx="12"/>
          </p:nvPr>
        </p:nvSpPr>
        <p:spPr>
          <a:xfrm>
            <a:off x="11381436" y="6329364"/>
            <a:ext cx="775429" cy="457200"/>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FAEF9944-A4F6-4C59-AEBD-678D6480B8EA}" type="slidenum">
              <a:rPr kumimoji="0" lang="en-CA" sz="900" b="0" i="0" u="none" strike="noStrike" kern="1200" cap="none" spc="0" normalizeH="0" baseline="0" noProof="0" smtClean="0">
                <a:ln>
                  <a:noFill/>
                </a:ln>
                <a:solidFill>
                  <a:schemeClr val="bg2"/>
                </a:solidFill>
                <a:effectLst/>
                <a:uLnTx/>
                <a:uFillTx/>
                <a:latin typeface="Dante"/>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3</a:t>
            </a:fld>
            <a:endParaRPr kumimoji="0" lang="en-CA" sz="900" b="0" i="0" u="none" strike="noStrike" kern="1200" cap="none" spc="0" normalizeH="0" baseline="0" noProof="0" dirty="0">
              <a:ln>
                <a:noFill/>
              </a:ln>
              <a:solidFill>
                <a:schemeClr val="bg2"/>
              </a:solidFill>
              <a:effectLst/>
              <a:uLnTx/>
              <a:uFillTx/>
              <a:latin typeface="Dante"/>
              <a:ea typeface="+mn-ea"/>
              <a:cs typeface="+mn-cs"/>
            </a:endParaRPr>
          </a:p>
        </p:txBody>
      </p:sp>
      <p:grpSp>
        <p:nvGrpSpPr>
          <p:cNvPr id="31" name="Groupe 30">
            <a:extLst>
              <a:ext uri="{FF2B5EF4-FFF2-40B4-BE49-F238E27FC236}">
                <a16:creationId xmlns:a16="http://schemas.microsoft.com/office/drawing/2014/main" id="{BF740073-7627-9D0C-AE5D-DFCBE3B7CD71}"/>
              </a:ext>
            </a:extLst>
          </p:cNvPr>
          <p:cNvGrpSpPr/>
          <p:nvPr/>
        </p:nvGrpSpPr>
        <p:grpSpPr>
          <a:xfrm>
            <a:off x="6291629" y="4298697"/>
            <a:ext cx="1159268" cy="900000"/>
            <a:chOff x="5337784" y="4024950"/>
            <a:chExt cx="1159268" cy="900000"/>
          </a:xfrm>
        </p:grpSpPr>
        <p:sp>
          <p:nvSpPr>
            <p:cNvPr id="30" name="Rectangle 29">
              <a:extLst>
                <a:ext uri="{FF2B5EF4-FFF2-40B4-BE49-F238E27FC236}">
                  <a16:creationId xmlns:a16="http://schemas.microsoft.com/office/drawing/2014/main" id="{B5D6D393-F534-7228-C2DD-DBB1E4BAE825}"/>
                </a:ext>
              </a:extLst>
            </p:cNvPr>
            <p:cNvSpPr/>
            <p:nvPr/>
          </p:nvSpPr>
          <p:spPr>
            <a:xfrm>
              <a:off x="5449418" y="4024950"/>
              <a:ext cx="936000" cy="900000"/>
            </a:xfrm>
            <a:prstGeom prst="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dirty="0">
                <a:ln>
                  <a:noFill/>
                </a:ln>
                <a:solidFill>
                  <a:prstClr val="white"/>
                </a:solidFill>
                <a:effectLst/>
                <a:uLnTx/>
                <a:uFillTx/>
                <a:latin typeface="Dante"/>
                <a:ea typeface="+mn-ea"/>
                <a:cs typeface="+mn-cs"/>
              </a:endParaRPr>
            </a:p>
          </p:txBody>
        </p:sp>
        <p:sp>
          <p:nvSpPr>
            <p:cNvPr id="29" name="Freeform 2">
              <a:extLst>
                <a:ext uri="{FF2B5EF4-FFF2-40B4-BE49-F238E27FC236}">
                  <a16:creationId xmlns:a16="http://schemas.microsoft.com/office/drawing/2014/main" id="{01100543-5ABB-8D38-5238-A82DBEA6DD71}"/>
                </a:ext>
              </a:extLst>
            </p:cNvPr>
            <p:cNvSpPr/>
            <p:nvPr/>
          </p:nvSpPr>
          <p:spPr>
            <a:xfrm>
              <a:off x="5337784" y="4036857"/>
              <a:ext cx="1159268" cy="876186"/>
            </a:xfrm>
            <a:custGeom>
              <a:avLst/>
              <a:gdLst/>
              <a:ahLst/>
              <a:cxnLst/>
              <a:rect l="l" t="t" r="r" b="b"/>
              <a:pathLst>
                <a:path w="20403609" h="15302707">
                  <a:moveTo>
                    <a:pt x="0" y="0"/>
                  </a:moveTo>
                  <a:lnTo>
                    <a:pt x="20403610" y="0"/>
                  </a:lnTo>
                  <a:lnTo>
                    <a:pt x="20403610" y="15302707"/>
                  </a:lnTo>
                  <a:lnTo>
                    <a:pt x="0" y="15302707"/>
                  </a:lnTo>
                  <a:lnTo>
                    <a:pt x="0" y="0"/>
                  </a:lnTo>
                  <a:close/>
                </a:path>
              </a:pathLst>
            </a:custGeom>
            <a:blipFill>
              <a:blip r:embed="rId12"/>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dirty="0">
                <a:ln>
                  <a:noFill/>
                </a:ln>
                <a:solidFill>
                  <a:prstClr val="white"/>
                </a:solidFill>
                <a:effectLst/>
                <a:uLnTx/>
                <a:uFillTx/>
                <a:latin typeface="Dante"/>
                <a:ea typeface="+mn-ea"/>
                <a:cs typeface="+mn-cs"/>
              </a:endParaRPr>
            </a:p>
          </p:txBody>
        </p:sp>
      </p:grpSp>
      <p:pic>
        <p:nvPicPr>
          <p:cNvPr id="9" name="Espace réservé pour une image  8">
            <a:extLst>
              <a:ext uri="{FF2B5EF4-FFF2-40B4-BE49-F238E27FC236}">
                <a16:creationId xmlns:a16="http://schemas.microsoft.com/office/drawing/2014/main" id="{D3D22FCE-ED5E-8CEF-C138-94829E0FCC3D}"/>
              </a:ext>
            </a:extLst>
          </p:cNvPr>
          <p:cNvPicPr>
            <a:picLocks noGrp="1" noChangeAspect="1"/>
          </p:cNvPicPr>
          <p:nvPr>
            <p:ph type="pic" sz="quarter" idx="15"/>
          </p:nvPr>
        </p:nvPicPr>
        <p:blipFill>
          <a:blip r:embed="rId13"/>
          <a:srcRect l="4314" r="4314"/>
          <a:stretch/>
        </p:blipFill>
        <p:spPr>
          <a:custGeom>
            <a:avLst/>
            <a:gdLst>
              <a:gd name="connsiteX0" fmla="*/ 1130629 w 2233692"/>
              <a:gd name="connsiteY0" fmla="*/ 117 h 2164296"/>
              <a:gd name="connsiteX1" fmla="*/ 1250917 w 2233692"/>
              <a:gd name="connsiteY1" fmla="*/ 4310 h 2164296"/>
              <a:gd name="connsiteX2" fmla="*/ 1703887 w 2233692"/>
              <a:gd name="connsiteY2" fmla="*/ 132705 h 2164296"/>
              <a:gd name="connsiteX3" fmla="*/ 1898308 w 2233692"/>
              <a:gd name="connsiteY3" fmla="*/ 259714 h 2164296"/>
              <a:gd name="connsiteX4" fmla="*/ 2055139 w 2233692"/>
              <a:gd name="connsiteY4" fmla="*/ 421154 h 2164296"/>
              <a:gd name="connsiteX5" fmla="*/ 2220675 w 2233692"/>
              <a:gd name="connsiteY5" fmla="*/ 791167 h 2164296"/>
              <a:gd name="connsiteX6" fmla="*/ 2202684 w 2233692"/>
              <a:gd name="connsiteY6" fmla="*/ 1186890 h 2164296"/>
              <a:gd name="connsiteX7" fmla="*/ 1866035 w 2233692"/>
              <a:gd name="connsiteY7" fmla="*/ 1807489 h 2164296"/>
              <a:gd name="connsiteX8" fmla="*/ 1682309 w 2233692"/>
              <a:gd name="connsiteY8" fmla="*/ 1996296 h 2164296"/>
              <a:gd name="connsiteX9" fmla="*/ 1337994 w 2233692"/>
              <a:gd name="connsiteY9" fmla="*/ 2158461 h 2164296"/>
              <a:gd name="connsiteX10" fmla="*/ 879058 w 2233692"/>
              <a:gd name="connsiteY10" fmla="*/ 2130049 h 2164296"/>
              <a:gd name="connsiteX11" fmla="*/ 785502 w 2233692"/>
              <a:gd name="connsiteY11" fmla="*/ 2117135 h 2164296"/>
              <a:gd name="connsiteX12" fmla="*/ 173222 w 2233692"/>
              <a:gd name="connsiteY12" fmla="*/ 1869052 h 2164296"/>
              <a:gd name="connsiteX13" fmla="*/ 95641 w 2233692"/>
              <a:gd name="connsiteY13" fmla="*/ 880852 h 2164296"/>
              <a:gd name="connsiteX14" fmla="*/ 147474 w 2233692"/>
              <a:gd name="connsiteY14" fmla="*/ 721011 h 2164296"/>
              <a:gd name="connsiteX15" fmla="*/ 370446 w 2233692"/>
              <a:gd name="connsiteY15" fmla="*/ 294813 h 2164296"/>
              <a:gd name="connsiteX16" fmla="*/ 781337 w 2233692"/>
              <a:gd name="connsiteY16" fmla="*/ 57290 h 2164296"/>
              <a:gd name="connsiteX17" fmla="*/ 1130629 w 2233692"/>
              <a:gd name="connsiteY17" fmla="*/ 117 h 2164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233692" h="2164296">
                <a:moveTo>
                  <a:pt x="1130629" y="117"/>
                </a:moveTo>
                <a:cubicBezTo>
                  <a:pt x="1170474" y="-432"/>
                  <a:pt x="1210592" y="963"/>
                  <a:pt x="1250917" y="4310"/>
                </a:cubicBezTo>
                <a:cubicBezTo>
                  <a:pt x="1409478" y="17443"/>
                  <a:pt x="1566106" y="61809"/>
                  <a:pt x="1703887" y="132705"/>
                </a:cubicBezTo>
                <a:cubicBezTo>
                  <a:pt x="1774679" y="169066"/>
                  <a:pt x="1839627" y="211520"/>
                  <a:pt x="1898308" y="259714"/>
                </a:cubicBezTo>
                <a:cubicBezTo>
                  <a:pt x="1956991" y="307906"/>
                  <a:pt x="2009409" y="361840"/>
                  <a:pt x="2055139" y="421154"/>
                </a:cubicBezTo>
                <a:cubicBezTo>
                  <a:pt x="2141397" y="533028"/>
                  <a:pt x="2197055" y="657522"/>
                  <a:pt x="2220675" y="791167"/>
                </a:cubicBezTo>
                <a:cubicBezTo>
                  <a:pt x="2242774" y="916448"/>
                  <a:pt x="2236710" y="1049596"/>
                  <a:pt x="2202684" y="1186890"/>
                </a:cubicBezTo>
                <a:cubicBezTo>
                  <a:pt x="2150482" y="1397381"/>
                  <a:pt x="2033479" y="1611687"/>
                  <a:pt x="1866035" y="1807489"/>
                </a:cubicBezTo>
                <a:cubicBezTo>
                  <a:pt x="1810219" y="1872757"/>
                  <a:pt x="1748801" y="1935968"/>
                  <a:pt x="1682309" y="1996296"/>
                </a:cubicBezTo>
                <a:cubicBezTo>
                  <a:pt x="1576194" y="2092574"/>
                  <a:pt x="1470001" y="2142568"/>
                  <a:pt x="1337994" y="2158461"/>
                </a:cubicBezTo>
                <a:cubicBezTo>
                  <a:pt x="1199910" y="2175087"/>
                  <a:pt x="1044062" y="2153223"/>
                  <a:pt x="879058" y="2130049"/>
                </a:cubicBezTo>
                <a:cubicBezTo>
                  <a:pt x="848634" y="2125754"/>
                  <a:pt x="817168" y="2121353"/>
                  <a:pt x="785502" y="2117135"/>
                </a:cubicBezTo>
                <a:cubicBezTo>
                  <a:pt x="502076" y="2079344"/>
                  <a:pt x="306322" y="2041683"/>
                  <a:pt x="173222" y="1869052"/>
                </a:cubicBezTo>
                <a:cubicBezTo>
                  <a:pt x="-29583" y="1606017"/>
                  <a:pt x="-52797" y="1310477"/>
                  <a:pt x="95641" y="880852"/>
                </a:cubicBezTo>
                <a:cubicBezTo>
                  <a:pt x="115073" y="824625"/>
                  <a:pt x="131555" y="771941"/>
                  <a:pt x="147474" y="721011"/>
                </a:cubicBezTo>
                <a:cubicBezTo>
                  <a:pt x="213503" y="509874"/>
                  <a:pt x="250554" y="403591"/>
                  <a:pt x="370446" y="294813"/>
                </a:cubicBezTo>
                <a:cubicBezTo>
                  <a:pt x="489490" y="186804"/>
                  <a:pt x="627749" y="106909"/>
                  <a:pt x="781337" y="57290"/>
                </a:cubicBezTo>
                <a:cubicBezTo>
                  <a:pt x="894032" y="20897"/>
                  <a:pt x="1011095" y="1762"/>
                  <a:pt x="1130629" y="117"/>
                </a:cubicBezTo>
                <a:close/>
              </a:path>
            </a:pathLst>
          </a:custGeom>
          <a:solidFill>
            <a:srgbClr val="827B6D"/>
          </a:solidFill>
        </p:spPr>
      </p:pic>
      <p:cxnSp>
        <p:nvCxnSpPr>
          <p:cNvPr id="39" name="Connecteur droit 38">
            <a:extLst>
              <a:ext uri="{FF2B5EF4-FFF2-40B4-BE49-F238E27FC236}">
                <a16:creationId xmlns:a16="http://schemas.microsoft.com/office/drawing/2014/main" id="{02645484-AA57-09A0-D731-2F07D38DA293}"/>
              </a:ext>
            </a:extLst>
          </p:cNvPr>
          <p:cNvCxnSpPr>
            <a:cxnSpLocks/>
            <a:stCxn id="46" idx="2"/>
            <a:endCxn id="34" idx="1"/>
          </p:cNvCxnSpPr>
          <p:nvPr/>
        </p:nvCxnSpPr>
        <p:spPr>
          <a:xfrm>
            <a:off x="8388046" y="5275581"/>
            <a:ext cx="1282931" cy="537"/>
          </a:xfrm>
          <a:prstGeom prst="line">
            <a:avLst/>
          </a:prstGeom>
          <a:solidFill>
            <a:schemeClr val="accent1">
              <a:lumMod val="20000"/>
              <a:lumOff val="80000"/>
            </a:schemeClr>
          </a:solidFill>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42" name="Connecteur droit 41">
            <a:extLst>
              <a:ext uri="{FF2B5EF4-FFF2-40B4-BE49-F238E27FC236}">
                <a16:creationId xmlns:a16="http://schemas.microsoft.com/office/drawing/2014/main" id="{5BDCA094-D130-0AAD-34D1-D4C25B9E6FFA}"/>
              </a:ext>
            </a:extLst>
          </p:cNvPr>
          <p:cNvCxnSpPr>
            <a:cxnSpLocks/>
            <a:stCxn id="49" idx="1"/>
            <a:endCxn id="1026" idx="1"/>
          </p:cNvCxnSpPr>
          <p:nvPr/>
        </p:nvCxnSpPr>
        <p:spPr>
          <a:xfrm flipV="1">
            <a:off x="8994783" y="2014882"/>
            <a:ext cx="635303" cy="112031"/>
          </a:xfrm>
          <a:prstGeom prst="line">
            <a:avLst/>
          </a:prstGeom>
          <a:solidFill>
            <a:schemeClr val="accent1">
              <a:lumMod val="20000"/>
              <a:lumOff val="80000"/>
            </a:schemeClr>
          </a:solidFill>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46" name="Oval 25">
            <a:extLst>
              <a:ext uri="{FF2B5EF4-FFF2-40B4-BE49-F238E27FC236}">
                <a16:creationId xmlns:a16="http://schemas.microsoft.com/office/drawing/2014/main" id="{86C9336B-C395-21CF-B0E4-6339DD3023B2}"/>
              </a:ext>
            </a:extLst>
          </p:cNvPr>
          <p:cNvSpPr>
            <a:spLocks noChangeArrowheads="1"/>
          </p:cNvSpPr>
          <p:nvPr/>
        </p:nvSpPr>
        <p:spPr bwMode="gray">
          <a:xfrm>
            <a:off x="8388046" y="5221359"/>
            <a:ext cx="110015" cy="108443"/>
          </a:xfrm>
          <a:prstGeom prst="ellipse">
            <a:avLst/>
          </a:prstGeom>
          <a:solidFill>
            <a:schemeClr val="accent1">
              <a:lumMod val="20000"/>
              <a:lumOff val="80000"/>
            </a:schemeClr>
          </a:solidFill>
          <a:ln w="12700">
            <a:solidFill>
              <a:schemeClr val="accent1"/>
            </a:solidFill>
            <a:round/>
            <a:headEnd/>
            <a:tailEn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A" sz="1091" b="0" i="0" u="none" strike="noStrike" kern="0" cap="none" spc="0" normalizeH="0" baseline="0" noProof="0" dirty="0">
              <a:ln>
                <a:noFill/>
              </a:ln>
              <a:solidFill>
                <a:sysClr val="windowText" lastClr="000000"/>
              </a:solidFill>
              <a:effectLst/>
              <a:uLnTx/>
              <a:uFillTx/>
              <a:latin typeface="Calibri" pitchFamily="34" charset="0"/>
              <a:ea typeface="+mn-ea"/>
              <a:cs typeface="+mn-cs"/>
            </a:endParaRPr>
          </a:p>
        </p:txBody>
      </p:sp>
      <p:sp>
        <p:nvSpPr>
          <p:cNvPr id="49" name="Oval 25">
            <a:extLst>
              <a:ext uri="{FF2B5EF4-FFF2-40B4-BE49-F238E27FC236}">
                <a16:creationId xmlns:a16="http://schemas.microsoft.com/office/drawing/2014/main" id="{C921AC66-124F-AE93-9390-FFBD7156D075}"/>
              </a:ext>
            </a:extLst>
          </p:cNvPr>
          <p:cNvSpPr>
            <a:spLocks noChangeArrowheads="1"/>
          </p:cNvSpPr>
          <p:nvPr/>
        </p:nvSpPr>
        <p:spPr bwMode="gray">
          <a:xfrm>
            <a:off x="8978672" y="2111032"/>
            <a:ext cx="110015" cy="108443"/>
          </a:xfrm>
          <a:prstGeom prst="ellipse">
            <a:avLst/>
          </a:prstGeom>
          <a:solidFill>
            <a:schemeClr val="accent1">
              <a:lumMod val="20000"/>
              <a:lumOff val="80000"/>
            </a:schemeClr>
          </a:solidFill>
          <a:ln w="12700">
            <a:solidFill>
              <a:schemeClr val="accent1"/>
            </a:solidFill>
            <a:round/>
            <a:headEnd/>
            <a:tailEn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A" sz="1091" b="0" i="0" u="none" strike="noStrike" kern="0" cap="none" spc="0" normalizeH="0" baseline="0" noProof="0" dirty="0">
              <a:ln>
                <a:noFill/>
              </a:ln>
              <a:solidFill>
                <a:sysClr val="windowText" lastClr="000000"/>
              </a:solidFill>
              <a:effectLst/>
              <a:uLnTx/>
              <a:uFillTx/>
              <a:latin typeface="Calibri" pitchFamily="34" charset="0"/>
              <a:ea typeface="+mn-ea"/>
              <a:cs typeface="+mn-cs"/>
            </a:endParaRPr>
          </a:p>
        </p:txBody>
      </p:sp>
      <p:sp>
        <p:nvSpPr>
          <p:cNvPr id="51" name="Oval 25">
            <a:extLst>
              <a:ext uri="{FF2B5EF4-FFF2-40B4-BE49-F238E27FC236}">
                <a16:creationId xmlns:a16="http://schemas.microsoft.com/office/drawing/2014/main" id="{1875E885-39CC-0745-0A31-D9EB0D4C2E01}"/>
              </a:ext>
            </a:extLst>
          </p:cNvPr>
          <p:cNvSpPr>
            <a:spLocks noChangeArrowheads="1"/>
          </p:cNvSpPr>
          <p:nvPr/>
        </p:nvSpPr>
        <p:spPr bwMode="gray">
          <a:xfrm>
            <a:off x="8093232" y="5020007"/>
            <a:ext cx="110015" cy="108443"/>
          </a:xfrm>
          <a:prstGeom prst="ellipse">
            <a:avLst/>
          </a:prstGeom>
          <a:solidFill>
            <a:schemeClr val="accent1">
              <a:lumMod val="20000"/>
              <a:lumOff val="80000"/>
            </a:schemeClr>
          </a:solidFill>
          <a:ln w="12700">
            <a:solidFill>
              <a:schemeClr val="accent1"/>
            </a:solidFill>
            <a:round/>
            <a:headEnd/>
            <a:tailEn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A" sz="1091" b="0" i="0" u="none" strike="noStrike" kern="0" cap="none" spc="0" normalizeH="0" baseline="0" noProof="0" dirty="0">
              <a:ln>
                <a:noFill/>
              </a:ln>
              <a:solidFill>
                <a:sysClr val="windowText" lastClr="000000"/>
              </a:solidFill>
              <a:effectLst/>
              <a:uLnTx/>
              <a:uFillTx/>
              <a:latin typeface="Calibri" pitchFamily="34" charset="0"/>
              <a:ea typeface="+mn-ea"/>
              <a:cs typeface="+mn-cs"/>
            </a:endParaRPr>
          </a:p>
        </p:txBody>
      </p:sp>
      <p:cxnSp>
        <p:nvCxnSpPr>
          <p:cNvPr id="52" name="Connecteur droit 51">
            <a:extLst>
              <a:ext uri="{FF2B5EF4-FFF2-40B4-BE49-F238E27FC236}">
                <a16:creationId xmlns:a16="http://schemas.microsoft.com/office/drawing/2014/main" id="{7C117686-9546-2749-49C7-5AEBFB280BF4}"/>
              </a:ext>
            </a:extLst>
          </p:cNvPr>
          <p:cNvCxnSpPr>
            <a:cxnSpLocks/>
            <a:endCxn id="51" idx="2"/>
          </p:cNvCxnSpPr>
          <p:nvPr/>
        </p:nvCxnSpPr>
        <p:spPr>
          <a:xfrm>
            <a:off x="7262737" y="4843646"/>
            <a:ext cx="830495" cy="230583"/>
          </a:xfrm>
          <a:prstGeom prst="line">
            <a:avLst/>
          </a:prstGeom>
          <a:solidFill>
            <a:schemeClr val="accent1">
              <a:lumMod val="20000"/>
              <a:lumOff val="80000"/>
            </a:schemeClr>
          </a:solidFill>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94138774"/>
      </p:ext>
    </p:extLst>
  </p:cSld>
  <p:clrMapOvr>
    <a:masterClrMapping/>
  </p:clrMapOvr>
  <mc:AlternateContent xmlns:mc="http://schemas.openxmlformats.org/markup-compatibility/2006" xmlns:p14="http://schemas.microsoft.com/office/powerpoint/2010/main">
    <mc:Choice Requires="p14">
      <p:transition spd="slow" p14:dur="2000" advTm="46448"/>
    </mc:Choice>
    <mc:Fallback xmlns="">
      <p:transition spd="slow" advTm="46448"/>
    </mc:Fallback>
  </mc:AlternateContent>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Image 3" descr="Une image contenant plein air, ciel, eau, nature&#10;&#10;Description générée automatiquement">
            <a:extLst>
              <a:ext uri="{FF2B5EF4-FFF2-40B4-BE49-F238E27FC236}">
                <a16:creationId xmlns:a16="http://schemas.microsoft.com/office/drawing/2014/main" id="{E4820E87-D062-8E12-45D6-B2EADD818659}"/>
              </a:ext>
            </a:extLst>
          </p:cNvPr>
          <p:cNvPicPr>
            <a:picLocks noChangeAspect="1"/>
          </p:cNvPicPr>
          <p:nvPr/>
        </p:nvPicPr>
        <p:blipFill rotWithShape="1">
          <a:blip r:embed="rId3"/>
          <a:srcRect t="12500" b="12500"/>
          <a:stretch>
            <a:fillRect/>
          </a:stretch>
        </p:blipFill>
        <p:spPr>
          <a:xfrm>
            <a:off x="0" y="0"/>
            <a:ext cx="12192000" cy="6858000"/>
          </a:xfrm>
          <a:prstGeom prst="rect">
            <a:avLst/>
          </a:prstGeom>
          <a:effectLst>
            <a:softEdge rad="317500"/>
          </a:effectLst>
        </p:spPr>
      </p:pic>
      <p:sp>
        <p:nvSpPr>
          <p:cNvPr id="2" name="Espace réservé de la date 1">
            <a:extLst>
              <a:ext uri="{FF2B5EF4-FFF2-40B4-BE49-F238E27FC236}">
                <a16:creationId xmlns:a16="http://schemas.microsoft.com/office/drawing/2014/main" id="{9AEE4010-FB2F-3D51-BA93-A6895749A5BB}"/>
              </a:ext>
            </a:extLst>
          </p:cNvPr>
          <p:cNvSpPr>
            <a:spLocks noGrp="1"/>
          </p:cNvSpPr>
          <p:nvPr>
            <p:ph type="dt" sz="half" idx="10"/>
          </p:nvPr>
        </p:nvSpPr>
        <p:spPr/>
        <p:txBody>
          <a:bodyPr/>
          <a:lstStyle/>
          <a:p>
            <a:r>
              <a:rPr lang="fr-FR" noProof="0"/>
              <a:t>15/09/2026</a:t>
            </a:r>
            <a:endParaRPr lang="en-CA" noProof="0" dirty="0">
              <a:latin typeface="+mn-lt"/>
            </a:endParaRPr>
          </a:p>
        </p:txBody>
      </p:sp>
      <p:sp>
        <p:nvSpPr>
          <p:cNvPr id="3" name="Espace réservé du pied de page 2">
            <a:extLst>
              <a:ext uri="{FF2B5EF4-FFF2-40B4-BE49-F238E27FC236}">
                <a16:creationId xmlns:a16="http://schemas.microsoft.com/office/drawing/2014/main" id="{9859F045-BBC4-0CFB-0F66-6E6EA002E79A}"/>
              </a:ext>
            </a:extLst>
          </p:cNvPr>
          <p:cNvSpPr>
            <a:spLocks noGrp="1"/>
          </p:cNvSpPr>
          <p:nvPr>
            <p:ph type="ftr" sz="quarter" idx="11"/>
          </p:nvPr>
        </p:nvSpPr>
        <p:spPr/>
        <p:txBody>
          <a:bodyPr/>
          <a:lstStyle/>
          <a:p>
            <a:r>
              <a:rPr lang="en-CA" noProof="0" dirty="0">
                <a:latin typeface="+mn-lt"/>
              </a:rPr>
              <a:t>Innu youth affected by addiction in </a:t>
            </a:r>
            <a:r>
              <a:rPr lang="en-CA" noProof="0" dirty="0" err="1">
                <a:latin typeface="+mn-lt"/>
              </a:rPr>
              <a:t>Matimekush</a:t>
            </a:r>
            <a:r>
              <a:rPr lang="en-CA" noProof="0" dirty="0">
                <a:latin typeface="+mn-lt"/>
              </a:rPr>
              <a:t>-Lac John</a:t>
            </a:r>
          </a:p>
        </p:txBody>
      </p:sp>
      <p:sp>
        <p:nvSpPr>
          <p:cNvPr id="5" name="Espace réservé du numéro de diapositive 4">
            <a:extLst>
              <a:ext uri="{FF2B5EF4-FFF2-40B4-BE49-F238E27FC236}">
                <a16:creationId xmlns:a16="http://schemas.microsoft.com/office/drawing/2014/main" id="{13639004-D5B0-A0E8-6CA0-EB04AD28C598}"/>
              </a:ext>
            </a:extLst>
          </p:cNvPr>
          <p:cNvSpPr>
            <a:spLocks noGrp="1"/>
          </p:cNvSpPr>
          <p:nvPr>
            <p:ph type="sldNum" sz="quarter" idx="12"/>
          </p:nvPr>
        </p:nvSpPr>
        <p:spPr/>
        <p:txBody>
          <a:bodyPr/>
          <a:lstStyle/>
          <a:p>
            <a:fld id="{9D4AEF59-F28E-467C-9EA3-92D1CFAD475A}" type="slidenum">
              <a:rPr lang="en-CA" noProof="0" smtClean="0"/>
              <a:pPr/>
              <a:t>4</a:t>
            </a:fld>
            <a:endParaRPr lang="en-CA" noProof="0" dirty="0">
              <a:latin typeface="+mn-lt"/>
            </a:endParaRPr>
          </a:p>
        </p:txBody>
      </p:sp>
    </p:spTree>
    <p:extLst>
      <p:ext uri="{BB962C8B-B14F-4D97-AF65-F5344CB8AC3E}">
        <p14:creationId xmlns:p14="http://schemas.microsoft.com/office/powerpoint/2010/main" val="3326645272"/>
      </p:ext>
    </p:extLst>
  </p:cSld>
  <p:clrMapOvr>
    <a:masterClrMapping/>
  </p:clrMapOvr>
  <mc:AlternateContent xmlns:mc="http://schemas.openxmlformats.org/markup-compatibility/2006">
    <mc:Choice xmlns:p14="http://schemas.microsoft.com/office/powerpoint/2010/main" Requires="p14">
      <p:transition p14:dur="10" advTm="73539"/>
    </mc:Choice>
    <mc:Fallback>
      <p:transition advTm="73539"/>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61CE4AD-2B16-DA64-B136-72C306B0E458}"/>
              </a:ext>
            </a:extLst>
          </p:cNvPr>
          <p:cNvSpPr>
            <a:spLocks noGrp="1"/>
          </p:cNvSpPr>
          <p:nvPr>
            <p:ph type="title"/>
          </p:nvPr>
        </p:nvSpPr>
        <p:spPr/>
        <p:txBody>
          <a:bodyPr/>
          <a:lstStyle/>
          <a:p>
            <a:r>
              <a:rPr lang="en-CA" noProof="0" dirty="0"/>
              <a:t>Background of the study</a:t>
            </a:r>
          </a:p>
        </p:txBody>
      </p:sp>
      <p:graphicFrame>
        <p:nvGraphicFramePr>
          <p:cNvPr id="7" name="Espace réservé du contenu 6">
            <a:extLst>
              <a:ext uri="{FF2B5EF4-FFF2-40B4-BE49-F238E27FC236}">
                <a16:creationId xmlns:a16="http://schemas.microsoft.com/office/drawing/2014/main" id="{6E05F5C8-864C-26BA-DA5C-C3869F086E47}"/>
              </a:ext>
            </a:extLst>
          </p:cNvPr>
          <p:cNvGraphicFramePr>
            <a:graphicFrameLocks noGrp="1"/>
          </p:cNvGraphicFramePr>
          <p:nvPr>
            <p:ph idx="1"/>
            <p:extLst>
              <p:ext uri="{D42A27DB-BD31-4B8C-83A1-F6EECF244321}">
                <p14:modId xmlns:p14="http://schemas.microsoft.com/office/powerpoint/2010/main" val="1909788288"/>
              </p:ext>
            </p:extLst>
          </p:nvPr>
        </p:nvGraphicFramePr>
        <p:xfrm>
          <a:off x="838200" y="1811756"/>
          <a:ext cx="10515600" cy="419032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Espace réservé de la date 3">
            <a:extLst>
              <a:ext uri="{FF2B5EF4-FFF2-40B4-BE49-F238E27FC236}">
                <a16:creationId xmlns:a16="http://schemas.microsoft.com/office/drawing/2014/main" id="{451046F3-12E7-EA16-BE93-94FF1709D306}"/>
              </a:ext>
            </a:extLst>
          </p:cNvPr>
          <p:cNvSpPr>
            <a:spLocks noGrp="1"/>
          </p:cNvSpPr>
          <p:nvPr>
            <p:ph type="dt" sz="half" idx="2"/>
          </p:nvPr>
        </p:nvSpPr>
        <p:spPr/>
        <p:txBody>
          <a:bodyPr/>
          <a:lstStyle/>
          <a:p>
            <a:pPr rtl="0"/>
            <a:r>
              <a:rPr lang="fr-FR" noProof="0"/>
              <a:t>15/09/2026</a:t>
            </a:r>
            <a:endParaRPr lang="en-CA" noProof="0" dirty="0"/>
          </a:p>
        </p:txBody>
      </p:sp>
      <p:sp>
        <p:nvSpPr>
          <p:cNvPr id="5" name="Espace réservé du pied de page 4">
            <a:extLst>
              <a:ext uri="{FF2B5EF4-FFF2-40B4-BE49-F238E27FC236}">
                <a16:creationId xmlns:a16="http://schemas.microsoft.com/office/drawing/2014/main" id="{CBE96FF5-6EB3-0A91-FCC7-54B23718F626}"/>
              </a:ext>
            </a:extLst>
          </p:cNvPr>
          <p:cNvSpPr>
            <a:spLocks noGrp="1"/>
          </p:cNvSpPr>
          <p:nvPr>
            <p:ph type="ftr" sz="quarter" idx="3"/>
          </p:nvPr>
        </p:nvSpPr>
        <p:spPr>
          <a:xfrm>
            <a:off x="2852736" y="6356350"/>
            <a:ext cx="6486527" cy="365125"/>
          </a:xfrm>
        </p:spPr>
        <p:txBody>
          <a:bodyPr/>
          <a:lstStyle/>
          <a:p>
            <a:pPr rtl="0"/>
            <a:r>
              <a:rPr lang="en-CA" noProof="0" dirty="0"/>
              <a:t>Innu youth affected by addiction in </a:t>
            </a:r>
            <a:r>
              <a:rPr lang="en-CA" noProof="0" dirty="0" err="1"/>
              <a:t>Matimekush</a:t>
            </a:r>
            <a:r>
              <a:rPr lang="en-CA" noProof="0" dirty="0"/>
              <a:t>-Lac John</a:t>
            </a:r>
          </a:p>
        </p:txBody>
      </p:sp>
      <p:sp>
        <p:nvSpPr>
          <p:cNvPr id="6" name="Espace réservé du numéro de diapositive 5">
            <a:extLst>
              <a:ext uri="{FF2B5EF4-FFF2-40B4-BE49-F238E27FC236}">
                <a16:creationId xmlns:a16="http://schemas.microsoft.com/office/drawing/2014/main" id="{0D2AC49F-E596-EF4E-E222-2D8A329A2CF9}"/>
              </a:ext>
            </a:extLst>
          </p:cNvPr>
          <p:cNvSpPr>
            <a:spLocks noGrp="1"/>
          </p:cNvSpPr>
          <p:nvPr>
            <p:ph type="sldNum" sz="quarter" idx="4"/>
          </p:nvPr>
        </p:nvSpPr>
        <p:spPr/>
        <p:txBody>
          <a:bodyPr/>
          <a:lstStyle/>
          <a:p>
            <a:pPr rtl="0"/>
            <a:fld id="{AE208ADF-3ADD-483D-A721-14E3EEE2C135}" type="slidenum">
              <a:rPr lang="en-CA" noProof="0" smtClean="0"/>
              <a:pPr rtl="0"/>
              <a:t>5</a:t>
            </a:fld>
            <a:endParaRPr lang="en-CA" noProof="0" dirty="0"/>
          </a:p>
        </p:txBody>
      </p:sp>
    </p:spTree>
    <p:extLst>
      <p:ext uri="{BB962C8B-B14F-4D97-AF65-F5344CB8AC3E}">
        <p14:creationId xmlns:p14="http://schemas.microsoft.com/office/powerpoint/2010/main" val="1778426158"/>
      </p:ext>
    </p:extLst>
  </p:cSld>
  <p:clrMapOvr>
    <a:masterClrMapping/>
  </p:clrMapOvr>
  <mc:AlternateContent xmlns:mc="http://schemas.openxmlformats.org/markup-compatibility/2006" xmlns:p14="http://schemas.microsoft.com/office/powerpoint/2010/main">
    <mc:Choice Requires="p14">
      <p:transition spd="slow" p14:dur="2000" advTm="109021"/>
    </mc:Choice>
    <mc:Fallback xmlns="">
      <p:transition spd="slow" advTm="109021"/>
    </mc:Fallback>
  </mc:AlternateContent>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81459CA-4232-C835-5406-C7EDAA9E75E3}"/>
              </a:ext>
            </a:extLst>
          </p:cNvPr>
          <p:cNvSpPr>
            <a:spLocks noGrp="1"/>
          </p:cNvSpPr>
          <p:nvPr>
            <p:ph type="title"/>
          </p:nvPr>
        </p:nvSpPr>
        <p:spPr>
          <a:xfrm>
            <a:off x="839788" y="647698"/>
            <a:ext cx="4061821" cy="1558558"/>
          </a:xfrm>
        </p:spPr>
        <p:txBody>
          <a:bodyPr anchor="b">
            <a:noAutofit/>
          </a:bodyPr>
          <a:lstStyle/>
          <a:p>
            <a:r>
              <a:rPr lang="en-CA" sz="2400" noProof="0" dirty="0"/>
              <a:t>Model freely adapted from the Indigenous Wellness Framework (Thunderbird Partnership Foundation, 2020)</a:t>
            </a:r>
          </a:p>
        </p:txBody>
      </p:sp>
      <p:sp>
        <p:nvSpPr>
          <p:cNvPr id="19" name="Text Placeholder 3">
            <a:extLst>
              <a:ext uri="{FF2B5EF4-FFF2-40B4-BE49-F238E27FC236}">
                <a16:creationId xmlns:a16="http://schemas.microsoft.com/office/drawing/2014/main" id="{F5E59BA7-DE28-13AC-916C-C9A180A807BE}"/>
              </a:ext>
            </a:extLst>
          </p:cNvPr>
          <p:cNvSpPr>
            <a:spLocks noGrp="1"/>
          </p:cNvSpPr>
          <p:nvPr>
            <p:ph type="body" sz="half" idx="2"/>
          </p:nvPr>
        </p:nvSpPr>
        <p:spPr>
          <a:xfrm>
            <a:off x="839788" y="2206256"/>
            <a:ext cx="4061821" cy="3662732"/>
          </a:xfrm>
        </p:spPr>
        <p:txBody>
          <a:bodyPr/>
          <a:lstStyle/>
          <a:p>
            <a:r>
              <a:rPr lang="en-CA" noProof="0" dirty="0"/>
              <a:t>Results from a literature review </a:t>
            </a:r>
          </a:p>
          <a:p>
            <a:r>
              <a:rPr lang="en-CA" noProof="0" dirty="0"/>
              <a:t>“</a:t>
            </a:r>
            <a:r>
              <a:rPr lang="en-CA" noProof="0" dirty="0">
                <a:sym typeface="DM Sans Bold"/>
              </a:rPr>
              <a:t>Four Dimensions Supporting the Well-being of Indigenous People Following Addiction Therapy</a:t>
            </a:r>
            <a:r>
              <a:rPr lang="en-CA" noProof="0" dirty="0"/>
              <a:t>“</a:t>
            </a:r>
          </a:p>
          <a:p>
            <a:r>
              <a:rPr lang="en-CA" noProof="0" dirty="0"/>
              <a:t>(Lahaye, Garneau, et al., 2024; 2025)</a:t>
            </a:r>
          </a:p>
          <a:p>
            <a:endParaRPr lang="en-CA" noProof="0" dirty="0"/>
          </a:p>
          <a:p>
            <a:endParaRPr lang="en-CA" noProof="0" dirty="0"/>
          </a:p>
        </p:txBody>
      </p:sp>
      <p:pic>
        <p:nvPicPr>
          <p:cNvPr id="5" name="Image 4">
            <a:extLst>
              <a:ext uri="{FF2B5EF4-FFF2-40B4-BE49-F238E27FC236}">
                <a16:creationId xmlns:a16="http://schemas.microsoft.com/office/drawing/2014/main" id="{45AF90A2-D7A7-8A4C-504D-2D6722A621FC}"/>
              </a:ext>
            </a:extLst>
          </p:cNvPr>
          <p:cNvPicPr>
            <a:picLocks noChangeAspect="1"/>
          </p:cNvPicPr>
          <p:nvPr/>
        </p:nvPicPr>
        <p:blipFill>
          <a:blip r:embed="rId3"/>
          <a:srcRect l="11312" t="3451" r="15802" b="8328"/>
          <a:stretch/>
        </p:blipFill>
        <p:spPr>
          <a:xfrm>
            <a:off x="5795664" y="647699"/>
            <a:ext cx="4947247" cy="5213351"/>
          </a:xfrm>
          <a:prstGeom prst="rect">
            <a:avLst/>
          </a:prstGeom>
          <a:noFill/>
        </p:spPr>
      </p:pic>
      <p:sp>
        <p:nvSpPr>
          <p:cNvPr id="7" name="TextBox 10">
            <a:extLst>
              <a:ext uri="{FF2B5EF4-FFF2-40B4-BE49-F238E27FC236}">
                <a16:creationId xmlns:a16="http://schemas.microsoft.com/office/drawing/2014/main" id="{6122020E-2F39-7FD4-E15D-4A1D90BCAE77}"/>
              </a:ext>
            </a:extLst>
          </p:cNvPr>
          <p:cNvSpPr txBox="1"/>
          <p:nvPr/>
        </p:nvSpPr>
        <p:spPr>
          <a:xfrm>
            <a:off x="2125747" y="5053521"/>
            <a:ext cx="3006898" cy="476797"/>
          </a:xfrm>
          <a:prstGeom prst="rect">
            <a:avLst/>
          </a:prstGeom>
        </p:spPr>
        <p:txBody>
          <a:bodyPr wrap="square" lIns="0" tIns="0" rIns="0" bIns="0" rtlCol="0" anchor="t">
            <a:spAutoFit/>
          </a:bodyPr>
          <a:lstStyle/>
          <a:p>
            <a:pPr>
              <a:lnSpc>
                <a:spcPts val="1925"/>
              </a:lnSpc>
              <a:spcBef>
                <a:spcPct val="0"/>
              </a:spcBef>
            </a:pPr>
            <a:r>
              <a:rPr lang="en-CA" sz="1375" spc="13" noProof="0" dirty="0">
                <a:solidFill>
                  <a:schemeClr val="tx2"/>
                </a:solidFill>
                <a:ea typeface="DM Sans"/>
                <a:cs typeface="DM Sans"/>
                <a:sym typeface="DM Sans"/>
              </a:rPr>
              <a:t>Further information on this review</a:t>
            </a:r>
          </a:p>
          <a:p>
            <a:pPr>
              <a:lnSpc>
                <a:spcPts val="1925"/>
              </a:lnSpc>
              <a:spcBef>
                <a:spcPct val="0"/>
              </a:spcBef>
            </a:pPr>
            <a:r>
              <a:rPr lang="en-CA" sz="1375" spc="13" noProof="0" dirty="0">
                <a:solidFill>
                  <a:schemeClr val="tx2"/>
                </a:solidFill>
                <a:ea typeface="DM Sans"/>
                <a:cs typeface="DM Sans"/>
                <a:sym typeface="DM Sans"/>
              </a:rPr>
              <a:t>bit.ly/413bkS7</a:t>
            </a:r>
          </a:p>
        </p:txBody>
      </p:sp>
      <p:sp>
        <p:nvSpPr>
          <p:cNvPr id="8" name="Freeform 2">
            <a:extLst>
              <a:ext uri="{FF2B5EF4-FFF2-40B4-BE49-F238E27FC236}">
                <a16:creationId xmlns:a16="http://schemas.microsoft.com/office/drawing/2014/main" id="{722FA072-0CFB-6235-7409-0253ED88F3FD}"/>
              </a:ext>
            </a:extLst>
          </p:cNvPr>
          <p:cNvSpPr/>
          <p:nvPr/>
        </p:nvSpPr>
        <p:spPr>
          <a:xfrm>
            <a:off x="954939" y="4792435"/>
            <a:ext cx="1076553" cy="1076553"/>
          </a:xfrm>
          <a:custGeom>
            <a:avLst/>
            <a:gdLst/>
            <a:ahLst/>
            <a:cxnLst/>
            <a:rect l="l" t="t" r="r" b="b"/>
            <a:pathLst>
              <a:path w="1614829" h="1614829">
                <a:moveTo>
                  <a:pt x="0" y="0"/>
                </a:moveTo>
                <a:lnTo>
                  <a:pt x="1614829" y="0"/>
                </a:lnTo>
                <a:lnTo>
                  <a:pt x="1614829" y="1614828"/>
                </a:lnTo>
                <a:lnTo>
                  <a:pt x="0" y="1614828"/>
                </a:lnTo>
                <a:lnTo>
                  <a:pt x="0" y="0"/>
                </a:lnTo>
                <a:close/>
              </a:path>
            </a:pathLst>
          </a:custGeom>
          <a:blipFill>
            <a:blip r:embed="rId4"/>
            <a:stretch>
              <a:fillRect/>
            </a:stretch>
          </a:blipFill>
        </p:spPr>
        <p:txBody>
          <a:bodyPr/>
          <a:lstStyle/>
          <a:p>
            <a:endParaRPr lang="en-CA" sz="1200" noProof="0" dirty="0"/>
          </a:p>
        </p:txBody>
      </p:sp>
      <p:sp>
        <p:nvSpPr>
          <p:cNvPr id="13" name="Espace réservé de la date 181">
            <a:extLst>
              <a:ext uri="{FF2B5EF4-FFF2-40B4-BE49-F238E27FC236}">
                <a16:creationId xmlns:a16="http://schemas.microsoft.com/office/drawing/2014/main" id="{01E7114D-1E6C-2244-D248-0962434EFD7D}"/>
              </a:ext>
            </a:extLst>
          </p:cNvPr>
          <p:cNvSpPr txBox="1">
            <a:spLocks/>
          </p:cNvSpPr>
          <p:nvPr/>
        </p:nvSpPr>
        <p:spPr>
          <a:xfrm>
            <a:off x="258792" y="6356350"/>
            <a:ext cx="3322608" cy="365125"/>
          </a:xfrm>
          <a:prstGeom prst="rect">
            <a:avLst/>
          </a:prstGeom>
        </p:spPr>
        <p:txBody>
          <a:bodyPr rtlCol="0"/>
          <a:lstStyle>
            <a:defPPr rtl="0">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900" b="1" i="0" u="none" strike="noStrike" kern="1200" cap="none" spc="0" normalizeH="0" baseline="0" noProof="0" dirty="0">
                <a:ln>
                  <a:noFill/>
                </a:ln>
                <a:solidFill>
                  <a:srgbClr val="E2D4CA"/>
                </a:solidFill>
                <a:effectLst/>
                <a:uLnTx/>
                <a:uFillTx/>
                <a:latin typeface="Dante"/>
                <a:ea typeface="+mn-ea"/>
                <a:cs typeface="+mn-cs"/>
              </a:rPr>
              <a:t>2026-09-15</a:t>
            </a:r>
          </a:p>
        </p:txBody>
      </p:sp>
      <p:sp>
        <p:nvSpPr>
          <p:cNvPr id="14" name="Espace réservé du pied de page 182">
            <a:extLst>
              <a:ext uri="{FF2B5EF4-FFF2-40B4-BE49-F238E27FC236}">
                <a16:creationId xmlns:a16="http://schemas.microsoft.com/office/drawing/2014/main" id="{919DFEAA-6E75-C835-F63C-A08F4BC2F271}"/>
              </a:ext>
            </a:extLst>
          </p:cNvPr>
          <p:cNvSpPr txBox="1">
            <a:spLocks/>
          </p:cNvSpPr>
          <p:nvPr/>
        </p:nvSpPr>
        <p:spPr>
          <a:xfrm>
            <a:off x="2804764" y="6356350"/>
            <a:ext cx="6582472" cy="365125"/>
          </a:xfrm>
          <a:prstGeom prst="rect">
            <a:avLst/>
          </a:prstGeom>
        </p:spPr>
        <p:txBody>
          <a:bodyPr rtlCol="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CA" sz="900" b="1" cap="all" spc="400">
                <a:solidFill>
                  <a:srgbClr val="E2D4CA">
                    <a:alpha val="75000"/>
                  </a:srgbClr>
                </a:solidFill>
                <a:latin typeface="Dante"/>
              </a:rPr>
              <a:t>Innu youth affected by addiction in Matimekush-Lac John</a:t>
            </a:r>
            <a:endParaRPr lang="en-CA" sz="900" b="1" cap="all" spc="400" dirty="0">
              <a:solidFill>
                <a:srgbClr val="E2D4CA">
                  <a:alpha val="75000"/>
                </a:srgbClr>
              </a:solidFill>
              <a:latin typeface="Dante"/>
            </a:endParaRPr>
          </a:p>
        </p:txBody>
      </p:sp>
      <p:sp>
        <p:nvSpPr>
          <p:cNvPr id="15" name="Espace réservé du numéro de diapositive 5">
            <a:extLst>
              <a:ext uri="{FF2B5EF4-FFF2-40B4-BE49-F238E27FC236}">
                <a16:creationId xmlns:a16="http://schemas.microsoft.com/office/drawing/2014/main" id="{B955A21D-690D-C060-2CC7-861D322FA905}"/>
              </a:ext>
            </a:extLst>
          </p:cNvPr>
          <p:cNvSpPr txBox="1">
            <a:spLocks/>
          </p:cNvSpPr>
          <p:nvPr/>
        </p:nvSpPr>
        <p:spPr>
          <a:xfrm>
            <a:off x="10518474" y="6356350"/>
            <a:ext cx="1414733"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AE208ADF-3ADD-483D-A721-14E3EEE2C135}" type="slidenum">
              <a:rPr lang="en-CA" sz="1100" smtClean="0"/>
              <a:pPr algn="r"/>
              <a:t>6</a:t>
            </a:fld>
            <a:endParaRPr lang="en-CA" sz="1100" dirty="0"/>
          </a:p>
        </p:txBody>
      </p:sp>
    </p:spTree>
    <p:extLst>
      <p:ext uri="{BB962C8B-B14F-4D97-AF65-F5344CB8AC3E}">
        <p14:creationId xmlns:p14="http://schemas.microsoft.com/office/powerpoint/2010/main" val="398642012"/>
      </p:ext>
    </p:extLst>
  </p:cSld>
  <p:clrMapOvr>
    <a:masterClrMapping/>
  </p:clrMapOvr>
  <mc:AlternateContent xmlns:mc="http://schemas.openxmlformats.org/markup-compatibility/2006">
    <mc:Choice xmlns:p14="http://schemas.microsoft.com/office/powerpoint/2010/main" Requires="p14">
      <p:transition spd="slow" p14:dur="2000" advTm="23442"/>
    </mc:Choice>
    <mc:Fallback>
      <p:transition spd="slow" advTm="23442"/>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19BAE9-0BA9-49EF-404E-C80E9C72A1A1}"/>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E7DDF650-64FB-5354-9E2B-6762F4A13E60}"/>
              </a:ext>
            </a:extLst>
          </p:cNvPr>
          <p:cNvSpPr>
            <a:spLocks noGrp="1"/>
          </p:cNvSpPr>
          <p:nvPr>
            <p:ph type="title"/>
          </p:nvPr>
        </p:nvSpPr>
        <p:spPr/>
        <p:txBody>
          <a:bodyPr rtlCol="0"/>
          <a:lstStyle/>
          <a:p>
            <a:pPr rtl="0"/>
            <a:r>
              <a:rPr lang="en-CA" noProof="0" dirty="0"/>
              <a:t>Objectives of the partnership</a:t>
            </a:r>
          </a:p>
        </p:txBody>
      </p:sp>
      <p:sp>
        <p:nvSpPr>
          <p:cNvPr id="182" name="Espace réservé de la date 181">
            <a:extLst>
              <a:ext uri="{FF2B5EF4-FFF2-40B4-BE49-F238E27FC236}">
                <a16:creationId xmlns:a16="http://schemas.microsoft.com/office/drawing/2014/main" id="{7548717C-10DE-DA2C-9805-F298944168D8}"/>
              </a:ext>
            </a:extLst>
          </p:cNvPr>
          <p:cNvSpPr>
            <a:spLocks noGrp="1"/>
          </p:cNvSpPr>
          <p:nvPr>
            <p:ph type="dt" sz="half" idx="2"/>
          </p:nvPr>
        </p:nvSpPr>
        <p:spPr/>
        <p:txBody>
          <a:bodyPr rtlCol="0"/>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900" b="1" i="0" u="none" strike="noStrike" kern="1200" cap="none" spc="100" normalizeH="0" baseline="0" noProof="0">
                <a:ln>
                  <a:noFill/>
                </a:ln>
                <a:solidFill>
                  <a:srgbClr val="E2D4CA">
                    <a:alpha val="75000"/>
                  </a:srgbClr>
                </a:solidFill>
                <a:effectLst/>
                <a:uLnTx/>
                <a:uFillTx/>
                <a:latin typeface="Dante"/>
                <a:ea typeface="+mn-ea"/>
                <a:cs typeface="+mn-cs"/>
              </a:rPr>
              <a:t>15/09/2026</a:t>
            </a:r>
            <a:endParaRPr kumimoji="0" lang="en-CA" sz="900" b="1" i="0" u="none" strike="noStrike" kern="1200" cap="none" spc="100" normalizeH="0" baseline="0" noProof="0" dirty="0">
              <a:ln>
                <a:noFill/>
              </a:ln>
              <a:solidFill>
                <a:srgbClr val="E2D4CA">
                  <a:alpha val="75000"/>
                </a:srgbClr>
              </a:solidFill>
              <a:effectLst/>
              <a:uLnTx/>
              <a:uFillTx/>
              <a:latin typeface="Dante"/>
              <a:ea typeface="+mn-ea"/>
              <a:cs typeface="+mn-cs"/>
            </a:endParaRPr>
          </a:p>
        </p:txBody>
      </p:sp>
      <p:sp>
        <p:nvSpPr>
          <p:cNvPr id="183" name="Espace réservé du pied de page 182">
            <a:extLst>
              <a:ext uri="{FF2B5EF4-FFF2-40B4-BE49-F238E27FC236}">
                <a16:creationId xmlns:a16="http://schemas.microsoft.com/office/drawing/2014/main" id="{A130FD3B-8BFF-3E65-5013-D8F8C1B80CED}"/>
              </a:ext>
            </a:extLst>
          </p:cNvPr>
          <p:cNvSpPr>
            <a:spLocks noGrp="1"/>
          </p:cNvSpPr>
          <p:nvPr>
            <p:ph type="ftr" sz="quarter" idx="3"/>
          </p:nvPr>
        </p:nvSpPr>
        <p:spPr>
          <a:xfrm>
            <a:off x="2804764" y="6356350"/>
            <a:ext cx="6582472" cy="365125"/>
          </a:xfrm>
        </p:spPr>
        <p:txBody>
          <a:bodyPr rtlCol="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900" b="1" i="0" u="none" strike="noStrike" kern="1200" cap="all" spc="400" normalizeH="0" baseline="0" noProof="0" dirty="0">
                <a:ln>
                  <a:noFill/>
                </a:ln>
                <a:solidFill>
                  <a:srgbClr val="E2D4CA">
                    <a:alpha val="75000"/>
                  </a:srgbClr>
                </a:solidFill>
                <a:effectLst/>
                <a:uLnTx/>
                <a:uFillTx/>
                <a:latin typeface="Dante"/>
                <a:ea typeface="+mn-ea"/>
                <a:cs typeface="+mn-cs"/>
              </a:rPr>
              <a:t>Innu youth affected by addiction in </a:t>
            </a:r>
            <a:r>
              <a:rPr kumimoji="0" lang="en-CA" sz="900" b="1" i="0" u="none" strike="noStrike" kern="1200" cap="all" spc="400" normalizeH="0" baseline="0" noProof="0" dirty="0" err="1">
                <a:ln>
                  <a:noFill/>
                </a:ln>
                <a:solidFill>
                  <a:srgbClr val="E2D4CA">
                    <a:alpha val="75000"/>
                  </a:srgbClr>
                </a:solidFill>
                <a:effectLst/>
                <a:uLnTx/>
                <a:uFillTx/>
                <a:latin typeface="Dante"/>
                <a:ea typeface="+mn-ea"/>
                <a:cs typeface="+mn-cs"/>
              </a:rPr>
              <a:t>Matimekush</a:t>
            </a:r>
            <a:r>
              <a:rPr kumimoji="0" lang="en-CA" sz="900" b="1" i="0" u="none" strike="noStrike" kern="1200" cap="all" spc="400" normalizeH="0" baseline="0" noProof="0" dirty="0">
                <a:ln>
                  <a:noFill/>
                </a:ln>
                <a:solidFill>
                  <a:srgbClr val="E2D4CA">
                    <a:alpha val="75000"/>
                  </a:srgbClr>
                </a:solidFill>
                <a:effectLst/>
                <a:uLnTx/>
                <a:uFillTx/>
                <a:latin typeface="Dante"/>
                <a:ea typeface="+mn-ea"/>
                <a:cs typeface="+mn-cs"/>
              </a:rPr>
              <a:t>-Lac John</a:t>
            </a:r>
          </a:p>
        </p:txBody>
      </p:sp>
      <p:sp>
        <p:nvSpPr>
          <p:cNvPr id="184" name="Espace réservé pour la diapositive 183">
            <a:extLst>
              <a:ext uri="{FF2B5EF4-FFF2-40B4-BE49-F238E27FC236}">
                <a16:creationId xmlns:a16="http://schemas.microsoft.com/office/drawing/2014/main" id="{82C27E01-6BFB-4079-6ACA-9CF003D04A9D}"/>
              </a:ext>
            </a:extLst>
          </p:cNvPr>
          <p:cNvSpPr>
            <a:spLocks noGrp="1"/>
          </p:cNvSpPr>
          <p:nvPr>
            <p:ph type="sldNum" sz="quarter" idx="4"/>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AE208ADF-3ADD-483D-A721-14E3EEE2C135}" type="slidenum">
              <a:rPr kumimoji="0" lang="en-CA" sz="900" b="1" i="0" u="none" strike="noStrike" kern="1200" cap="none" spc="0" normalizeH="0" baseline="0" noProof="0" smtClean="0">
                <a:ln>
                  <a:noFill/>
                </a:ln>
                <a:solidFill>
                  <a:srgbClr val="E2D4CA">
                    <a:alpha val="75000"/>
                  </a:srgbClr>
                </a:solidFill>
                <a:effectLst/>
                <a:uLnTx/>
                <a:uFillTx/>
                <a:latin typeface="Dante"/>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CA" sz="900" b="1" i="0" u="none" strike="noStrike" kern="1200" cap="none" spc="0" normalizeH="0" baseline="0" noProof="0" dirty="0">
              <a:ln>
                <a:noFill/>
              </a:ln>
              <a:solidFill>
                <a:srgbClr val="E2D4CA">
                  <a:alpha val="75000"/>
                </a:srgbClr>
              </a:solidFill>
              <a:effectLst/>
              <a:uLnTx/>
              <a:uFillTx/>
              <a:latin typeface="Dante"/>
              <a:ea typeface="+mn-ea"/>
              <a:cs typeface="+mn-cs"/>
            </a:endParaRPr>
          </a:p>
        </p:txBody>
      </p:sp>
      <p:graphicFrame>
        <p:nvGraphicFramePr>
          <p:cNvPr id="4" name="Espace réservé du contenu 3">
            <a:extLst>
              <a:ext uri="{FF2B5EF4-FFF2-40B4-BE49-F238E27FC236}">
                <a16:creationId xmlns:a16="http://schemas.microsoft.com/office/drawing/2014/main" id="{8E2DA620-57F4-F8BF-7D78-666A88738188}"/>
              </a:ext>
            </a:extLst>
          </p:cNvPr>
          <p:cNvGraphicFramePr>
            <a:graphicFrameLocks noGrp="1"/>
          </p:cNvGraphicFramePr>
          <p:nvPr>
            <p:ph idx="1"/>
            <p:extLst>
              <p:ext uri="{D42A27DB-BD31-4B8C-83A1-F6EECF244321}">
                <p14:modId xmlns:p14="http://schemas.microsoft.com/office/powerpoint/2010/main" val="2144810451"/>
              </p:ext>
            </p:extLst>
          </p:nvPr>
        </p:nvGraphicFramePr>
        <p:xfrm>
          <a:off x="838200" y="1811338"/>
          <a:ext cx="10515600" cy="41910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ustDataLst>
      <p:tags r:id="rId1"/>
    </p:custDataLst>
    <p:extLst>
      <p:ext uri="{BB962C8B-B14F-4D97-AF65-F5344CB8AC3E}">
        <p14:creationId xmlns:p14="http://schemas.microsoft.com/office/powerpoint/2010/main" val="320634968"/>
      </p:ext>
    </p:extLst>
  </p:cSld>
  <p:clrMapOvr>
    <a:masterClrMapping/>
  </p:clrMapOvr>
  <mc:AlternateContent xmlns:mc="http://schemas.openxmlformats.org/markup-compatibility/2006" xmlns:p14="http://schemas.microsoft.com/office/powerpoint/2010/main">
    <mc:Choice Requires="p14">
      <p:transition spd="slow" p14:dur="2000" advTm="61856"/>
    </mc:Choice>
    <mc:Fallback xmlns="">
      <p:transition spd="slow" advTm="61856"/>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graphicEl>
                                              <a:dgm id="{D99E8415-A742-4778-BC46-B04CFDC247DE}"/>
                                            </p:graphicEl>
                                          </p:spTgt>
                                        </p:tgtEl>
                                        <p:attrNameLst>
                                          <p:attrName>style.visibility</p:attrName>
                                        </p:attrNameLst>
                                      </p:cBhvr>
                                      <p:to>
                                        <p:strVal val="visible"/>
                                      </p:to>
                                    </p:set>
                                    <p:animEffect transition="in" filter="fade">
                                      <p:cBhvr>
                                        <p:cTn id="7" dur="500"/>
                                        <p:tgtEl>
                                          <p:spTgt spid="4">
                                            <p:graphicEl>
                                              <a:dgm id="{D99E8415-A742-4778-BC46-B04CFDC247DE}"/>
                                            </p:graphic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graphicEl>
                                              <a:dgm id="{A1DA58FC-3CFB-47DE-A682-C739769A6237}"/>
                                            </p:graphicEl>
                                          </p:spTgt>
                                        </p:tgtEl>
                                        <p:attrNameLst>
                                          <p:attrName>style.visibility</p:attrName>
                                        </p:attrNameLst>
                                      </p:cBhvr>
                                      <p:to>
                                        <p:strVal val="visible"/>
                                      </p:to>
                                    </p:set>
                                    <p:animEffect transition="in" filter="fade">
                                      <p:cBhvr>
                                        <p:cTn id="10" dur="500"/>
                                        <p:tgtEl>
                                          <p:spTgt spid="4">
                                            <p:graphicEl>
                                              <a:dgm id="{A1DA58FC-3CFB-47DE-A682-C739769A6237}"/>
                                            </p:graphic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4">
                                            <p:graphicEl>
                                              <a:dgm id="{5322B6B9-6A2A-4E3C-A166-E13679EDAA27}"/>
                                            </p:graphicEl>
                                          </p:spTgt>
                                        </p:tgtEl>
                                        <p:attrNameLst>
                                          <p:attrName>style.visibility</p:attrName>
                                        </p:attrNameLst>
                                      </p:cBhvr>
                                      <p:to>
                                        <p:strVal val="visible"/>
                                      </p:to>
                                    </p:set>
                                    <p:animEffect transition="in" filter="fade">
                                      <p:cBhvr>
                                        <p:cTn id="15" dur="500"/>
                                        <p:tgtEl>
                                          <p:spTgt spid="4">
                                            <p:graphicEl>
                                              <a:dgm id="{5322B6B9-6A2A-4E3C-A166-E13679EDAA27}"/>
                                            </p:graphic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4">
                                            <p:graphicEl>
                                              <a:dgm id="{18A10848-378B-424D-8212-E6845DFEBD3F}"/>
                                            </p:graphicEl>
                                          </p:spTgt>
                                        </p:tgtEl>
                                        <p:attrNameLst>
                                          <p:attrName>style.visibility</p:attrName>
                                        </p:attrNameLst>
                                      </p:cBhvr>
                                      <p:to>
                                        <p:strVal val="visible"/>
                                      </p:to>
                                    </p:set>
                                    <p:animEffect transition="in" filter="fade">
                                      <p:cBhvr>
                                        <p:cTn id="18" dur="500"/>
                                        <p:tgtEl>
                                          <p:spTgt spid="4">
                                            <p:graphicEl>
                                              <a:dgm id="{18A10848-378B-424D-8212-E6845DFEBD3F}"/>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lvlAtOnce"/>
        </p:bldSub>
      </p:bldGraphic>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descr="Une image contenant plein air, arbre, eau, ciel&#10;&#10;Description générée automatiquement">
            <a:extLst>
              <a:ext uri="{FF2B5EF4-FFF2-40B4-BE49-F238E27FC236}">
                <a16:creationId xmlns:a16="http://schemas.microsoft.com/office/drawing/2014/main" id="{9A1A9722-0152-8832-665E-4EFB2BBFEE9F}"/>
              </a:ext>
            </a:extLst>
          </p:cNvPr>
          <p:cNvPicPr>
            <a:picLocks noChangeAspect="1"/>
          </p:cNvPicPr>
          <p:nvPr/>
        </p:nvPicPr>
        <p:blipFill rotWithShape="1">
          <a:blip r:embed="rId3"/>
          <a:srcRect b="671"/>
          <a:stretch/>
        </p:blipFill>
        <p:spPr>
          <a:xfrm>
            <a:off x="4373118" y="-668231"/>
            <a:ext cx="7298872" cy="9666515"/>
          </a:xfrm>
          <a:prstGeom prst="rect">
            <a:avLst/>
          </a:prstGeom>
          <a:effectLst>
            <a:softEdge rad="317500"/>
          </a:effectLst>
        </p:spPr>
      </p:pic>
      <p:graphicFrame>
        <p:nvGraphicFramePr>
          <p:cNvPr id="2" name="Diagramme 1">
            <a:extLst>
              <a:ext uri="{FF2B5EF4-FFF2-40B4-BE49-F238E27FC236}">
                <a16:creationId xmlns:a16="http://schemas.microsoft.com/office/drawing/2014/main" id="{ED24D0E8-D989-32DE-1563-D2DB38253DF2}"/>
              </a:ext>
            </a:extLst>
          </p:cNvPr>
          <p:cNvGraphicFramePr/>
          <p:nvPr>
            <p:extLst>
              <p:ext uri="{D42A27DB-BD31-4B8C-83A1-F6EECF244321}">
                <p14:modId xmlns:p14="http://schemas.microsoft.com/office/powerpoint/2010/main" val="2515625599"/>
              </p:ext>
            </p:extLst>
          </p:nvPr>
        </p:nvGraphicFramePr>
        <p:xfrm>
          <a:off x="-856648" y="2314126"/>
          <a:ext cx="6092791" cy="222974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9" name="Espace réservé de la date 181">
            <a:extLst>
              <a:ext uri="{FF2B5EF4-FFF2-40B4-BE49-F238E27FC236}">
                <a16:creationId xmlns:a16="http://schemas.microsoft.com/office/drawing/2014/main" id="{4F98C098-9789-97A7-D0A7-3E2699616738}"/>
              </a:ext>
            </a:extLst>
          </p:cNvPr>
          <p:cNvSpPr txBox="1">
            <a:spLocks/>
          </p:cNvSpPr>
          <p:nvPr/>
        </p:nvSpPr>
        <p:spPr>
          <a:xfrm>
            <a:off x="258792" y="6356350"/>
            <a:ext cx="3322608" cy="365125"/>
          </a:xfrm>
          <a:prstGeom prst="rect">
            <a:avLst/>
          </a:prstGeom>
        </p:spPr>
        <p:txBody>
          <a:bodyPr rtlCol="0"/>
          <a:lstStyle>
            <a:defPPr rtl="0">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900" b="1" i="0" u="none" strike="noStrike" kern="1200" cap="none" spc="0" normalizeH="0" baseline="0" noProof="0" dirty="0">
                <a:ln>
                  <a:noFill/>
                </a:ln>
                <a:solidFill>
                  <a:srgbClr val="E2D4CA"/>
                </a:solidFill>
                <a:effectLst/>
                <a:uLnTx/>
                <a:uFillTx/>
                <a:latin typeface="Dante"/>
                <a:ea typeface="+mn-ea"/>
                <a:cs typeface="+mn-cs"/>
              </a:rPr>
              <a:t>2026-09-15</a:t>
            </a:r>
          </a:p>
        </p:txBody>
      </p:sp>
      <p:sp>
        <p:nvSpPr>
          <p:cNvPr id="10" name="Espace réservé du pied de page 182">
            <a:extLst>
              <a:ext uri="{FF2B5EF4-FFF2-40B4-BE49-F238E27FC236}">
                <a16:creationId xmlns:a16="http://schemas.microsoft.com/office/drawing/2014/main" id="{713A2E34-58F5-4461-DD9A-35008810BD0E}"/>
              </a:ext>
            </a:extLst>
          </p:cNvPr>
          <p:cNvSpPr txBox="1">
            <a:spLocks/>
          </p:cNvSpPr>
          <p:nvPr/>
        </p:nvSpPr>
        <p:spPr>
          <a:xfrm>
            <a:off x="2824162" y="6356349"/>
            <a:ext cx="6543675" cy="365125"/>
          </a:xfrm>
          <a:prstGeom prst="rect">
            <a:avLst/>
          </a:prstGeom>
        </p:spPr>
        <p:txBody>
          <a:bodyPr rtlCol="0"/>
          <a:lstStyle>
            <a:defPPr rtl="0">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defRPr/>
            </a:pPr>
            <a:r>
              <a:rPr lang="en-CA" sz="900" b="1" cap="all" spc="400" dirty="0">
                <a:solidFill>
                  <a:srgbClr val="E2D4CA">
                    <a:alpha val="75000"/>
                  </a:srgbClr>
                </a:solidFill>
              </a:rPr>
              <a:t>Innu youth affe</a:t>
            </a:r>
            <a:r>
              <a:rPr lang="en-CA" sz="900" b="1" cap="all" spc="400" dirty="0">
                <a:solidFill>
                  <a:schemeClr val="bg2">
                    <a:alpha val="75000"/>
                  </a:schemeClr>
                </a:solidFill>
              </a:rPr>
              <a:t>cted by addiction in </a:t>
            </a:r>
            <a:r>
              <a:rPr lang="en-CA" sz="900" b="1" cap="all" spc="400" dirty="0" err="1">
                <a:solidFill>
                  <a:schemeClr val="bg2">
                    <a:alpha val="75000"/>
                  </a:schemeClr>
                </a:solidFill>
              </a:rPr>
              <a:t>Matimekush</a:t>
            </a:r>
            <a:r>
              <a:rPr lang="en-CA" sz="900" b="1" cap="all" spc="400" dirty="0">
                <a:solidFill>
                  <a:schemeClr val="bg2">
                    <a:alpha val="75000"/>
                  </a:schemeClr>
                </a:solidFill>
              </a:rPr>
              <a:t>-Lac John</a:t>
            </a:r>
          </a:p>
        </p:txBody>
      </p:sp>
      <p:sp>
        <p:nvSpPr>
          <p:cNvPr id="11" name="Espace réservé pour la diapositive 183">
            <a:extLst>
              <a:ext uri="{FF2B5EF4-FFF2-40B4-BE49-F238E27FC236}">
                <a16:creationId xmlns:a16="http://schemas.microsoft.com/office/drawing/2014/main" id="{ABF616C9-A299-4B33-3169-8DE1C0B0110C}"/>
              </a:ext>
            </a:extLst>
          </p:cNvPr>
          <p:cNvSpPr txBox="1">
            <a:spLocks/>
          </p:cNvSpPr>
          <p:nvPr/>
        </p:nvSpPr>
        <p:spPr>
          <a:xfrm>
            <a:off x="10518474" y="6356350"/>
            <a:ext cx="1414733" cy="365125"/>
          </a:xfrm>
          <a:prstGeom prst="rect">
            <a:avLst/>
          </a:prstGeom>
        </p:spPr>
        <p:txBody>
          <a:bodyPr rtlCol="0"/>
          <a:lstStyle>
            <a:defPPr rtl="0">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E208ADF-3ADD-483D-A721-14E3EEE2C135}" type="slidenum">
              <a:rPr kumimoji="0" lang="en-CA" sz="900" b="1" i="0" u="none" strike="noStrike" kern="1200" cap="none" spc="0" normalizeH="0" baseline="0" noProof="0" smtClean="0">
                <a:ln>
                  <a:noFill/>
                </a:ln>
                <a:solidFill>
                  <a:srgbClr val="E2D4CA"/>
                </a:solidFill>
                <a:effectLst/>
                <a:uLnTx/>
                <a:uFillTx/>
                <a:latin typeface="Dante"/>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CA" sz="900" b="1" i="0" u="none" strike="noStrike" kern="1200" cap="none" spc="0" normalizeH="0" baseline="0" noProof="0" dirty="0">
              <a:ln>
                <a:noFill/>
              </a:ln>
              <a:solidFill>
                <a:srgbClr val="E2D4CA"/>
              </a:solidFill>
              <a:effectLst/>
              <a:uLnTx/>
              <a:uFillTx/>
              <a:latin typeface="Dante"/>
              <a:ea typeface="+mn-ea"/>
              <a:cs typeface="+mn-cs"/>
            </a:endParaRPr>
          </a:p>
        </p:txBody>
      </p:sp>
    </p:spTree>
    <p:extLst>
      <p:ext uri="{BB962C8B-B14F-4D97-AF65-F5344CB8AC3E}">
        <p14:creationId xmlns:p14="http://schemas.microsoft.com/office/powerpoint/2010/main" val="3906085990"/>
      </p:ext>
    </p:extLst>
  </p:cSld>
  <p:clrMapOvr>
    <a:masterClrMapping/>
  </p:clrMapOvr>
  <mc:AlternateContent xmlns:mc="http://schemas.openxmlformats.org/markup-compatibility/2006" xmlns:p14="http://schemas.microsoft.com/office/powerpoint/2010/main">
    <mc:Choice Requires="p14">
      <p:transition p14:dur="10" advTm="49719"/>
    </mc:Choice>
    <mc:Fallback xmlns="">
      <p:transition advTm="49719"/>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AAEA70-C607-B436-3310-6941F93AE970}"/>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D9B8B88-28DF-FDA3-84BE-A0FDBE714FCF}"/>
              </a:ext>
            </a:extLst>
          </p:cNvPr>
          <p:cNvSpPr>
            <a:spLocks noGrp="1"/>
          </p:cNvSpPr>
          <p:nvPr>
            <p:ph type="ctrTitle"/>
          </p:nvPr>
        </p:nvSpPr>
        <p:spPr>
          <a:xfrm>
            <a:off x="647700" y="5059252"/>
            <a:ext cx="6874327" cy="1209275"/>
          </a:xfrm>
        </p:spPr>
        <p:txBody>
          <a:bodyPr rtlCol="0" anchor="ctr">
            <a:normAutofit/>
          </a:bodyPr>
          <a:lstStyle/>
          <a:p>
            <a:pPr algn="r" rtl="0">
              <a:lnSpc>
                <a:spcPct val="90000"/>
              </a:lnSpc>
            </a:pPr>
            <a:r>
              <a:rPr lang="en-CA" noProof="0" dirty="0"/>
              <a:t>Research methodology</a:t>
            </a:r>
          </a:p>
        </p:txBody>
      </p:sp>
      <p:sp>
        <p:nvSpPr>
          <p:cNvPr id="3" name="Sous-titre 2">
            <a:extLst>
              <a:ext uri="{FF2B5EF4-FFF2-40B4-BE49-F238E27FC236}">
                <a16:creationId xmlns:a16="http://schemas.microsoft.com/office/drawing/2014/main" id="{28FE9711-D11E-9E86-09DA-674DF12C3B94}"/>
              </a:ext>
            </a:extLst>
          </p:cNvPr>
          <p:cNvSpPr>
            <a:spLocks noGrp="1"/>
          </p:cNvSpPr>
          <p:nvPr>
            <p:ph type="subTitle" idx="1"/>
          </p:nvPr>
        </p:nvSpPr>
        <p:spPr>
          <a:xfrm>
            <a:off x="8098970" y="5056632"/>
            <a:ext cx="3392445" cy="1207008"/>
          </a:xfrm>
        </p:spPr>
        <p:txBody>
          <a:bodyPr rtlCol="0" anchor="ctr">
            <a:normAutofit lnSpcReduction="10000"/>
          </a:bodyPr>
          <a:lstStyle/>
          <a:p>
            <a:r>
              <a:rPr lang="en-CA" sz="1600" noProof="0" dirty="0"/>
              <a:t>“My Friend, the Tree”: Sources of Strength Among Innu People Returning to Their Community After Addiction Therapy</a:t>
            </a:r>
          </a:p>
        </p:txBody>
      </p:sp>
      <p:pic>
        <p:nvPicPr>
          <p:cNvPr id="6" name="Espace réservé pour l’image 5">
            <a:extLst>
              <a:ext uri="{FF2B5EF4-FFF2-40B4-BE49-F238E27FC236}">
                <a16:creationId xmlns:a16="http://schemas.microsoft.com/office/drawing/2014/main" id="{3C5B2743-4C08-5B4E-E5C7-810CA17C5575}"/>
              </a:ext>
            </a:extLst>
          </p:cNvPr>
          <p:cNvPicPr>
            <a:picLocks noGrp="1" noChangeAspect="1"/>
          </p:cNvPicPr>
          <p:nvPr>
            <p:ph type="pic" sz="quarter" idx="13"/>
          </p:nvPr>
        </p:nvPicPr>
        <p:blipFill>
          <a:blip r:embed="rId3"/>
          <a:srcRect l="-14" t="29359" r="13" b="20729"/>
          <a:stretch>
            <a:fillRect/>
          </a:stretch>
        </p:blipFill>
        <p:spPr>
          <a:xfrm>
            <a:off x="1524" y="10"/>
            <a:ext cx="12188952" cy="4562846"/>
          </a:xfrm>
          <a:noFill/>
        </p:spPr>
      </p:pic>
      <p:sp>
        <p:nvSpPr>
          <p:cNvPr id="4" name="ZoneTexte 3">
            <a:extLst>
              <a:ext uri="{FF2B5EF4-FFF2-40B4-BE49-F238E27FC236}">
                <a16:creationId xmlns:a16="http://schemas.microsoft.com/office/drawing/2014/main" id="{04A9E78F-DCF6-37F0-C11D-8A74C54AD7E8}"/>
              </a:ext>
            </a:extLst>
          </p:cNvPr>
          <p:cNvSpPr txBox="1"/>
          <p:nvPr/>
        </p:nvSpPr>
        <p:spPr>
          <a:xfrm>
            <a:off x="8682505" y="4255079"/>
            <a:ext cx="3507971" cy="307777"/>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CA" sz="1400" b="0" i="0" u="none" strike="noStrike" kern="1200" cap="none" spc="0" normalizeH="0" baseline="0" noProof="0" dirty="0">
                <a:ln>
                  <a:noFill/>
                </a:ln>
                <a:solidFill>
                  <a:prstClr val="white"/>
                </a:solidFill>
                <a:effectLst/>
                <a:uLnTx/>
                <a:uFillTx/>
                <a:latin typeface="Dante"/>
                <a:ea typeface="+mn-ea"/>
                <a:cs typeface="+mn-cs"/>
              </a:rPr>
              <a:t>Photo by: Research participant</a:t>
            </a:r>
          </a:p>
        </p:txBody>
      </p:sp>
    </p:spTree>
    <p:extLst>
      <p:ext uri="{BB962C8B-B14F-4D97-AF65-F5344CB8AC3E}">
        <p14:creationId xmlns:p14="http://schemas.microsoft.com/office/powerpoint/2010/main" val="4002524681"/>
      </p:ext>
    </p:extLst>
  </p:cSld>
  <p:clrMapOvr>
    <a:masterClrMapping/>
  </p:clrMapOvr>
  <mc:AlternateContent xmlns:mc="http://schemas.openxmlformats.org/markup-compatibility/2006" xmlns:p14="http://schemas.microsoft.com/office/powerpoint/2010/main">
    <mc:Choice Requires="p14">
      <p:transition spd="slow" p14:dur="2000" advTm="12057"/>
    </mc:Choice>
    <mc:Fallback xmlns="">
      <p:transition spd="slow" advTm="12057"/>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3A846C-946A-49BE-AC28-7C0EB0FFAC04}"/>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43E54B9-BF64-6272-176A-C5FAFD4855CB}"/>
              </a:ext>
            </a:extLst>
          </p:cNvPr>
          <p:cNvSpPr>
            <a:spLocks noGrp="1"/>
          </p:cNvSpPr>
          <p:nvPr>
            <p:ph type="title"/>
          </p:nvPr>
        </p:nvSpPr>
        <p:spPr/>
        <p:txBody>
          <a:bodyPr/>
          <a:lstStyle/>
          <a:p>
            <a:r>
              <a:rPr lang="en-CA" noProof="0" dirty="0"/>
              <a:t>CBPR and Photo-VOICE project</a:t>
            </a:r>
          </a:p>
        </p:txBody>
      </p:sp>
      <p:graphicFrame>
        <p:nvGraphicFramePr>
          <p:cNvPr id="4" name="Espace réservé du contenu 3">
            <a:extLst>
              <a:ext uri="{FF2B5EF4-FFF2-40B4-BE49-F238E27FC236}">
                <a16:creationId xmlns:a16="http://schemas.microsoft.com/office/drawing/2014/main" id="{DBAB4DAA-A264-DBEA-5E31-8F5937CD5BF5}"/>
              </a:ext>
            </a:extLst>
          </p:cNvPr>
          <p:cNvGraphicFramePr>
            <a:graphicFrameLocks noGrp="1"/>
          </p:cNvGraphicFramePr>
          <p:nvPr>
            <p:ph idx="1"/>
            <p:extLst>
              <p:ext uri="{D42A27DB-BD31-4B8C-83A1-F6EECF244321}">
                <p14:modId xmlns:p14="http://schemas.microsoft.com/office/powerpoint/2010/main" val="1543045052"/>
              </p:ext>
            </p:extLst>
          </p:nvPr>
        </p:nvGraphicFramePr>
        <p:xfrm>
          <a:off x="1724426" y="1767873"/>
          <a:ext cx="8743148" cy="485430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8" name="Image 7">
            <a:extLst>
              <a:ext uri="{FF2B5EF4-FFF2-40B4-BE49-F238E27FC236}">
                <a16:creationId xmlns:a16="http://schemas.microsoft.com/office/drawing/2014/main" id="{30899386-4831-DCDB-AFE0-F64CE8F50991}"/>
              </a:ext>
            </a:extLst>
          </p:cNvPr>
          <p:cNvPicPr>
            <a:picLocks noChangeAspect="1"/>
          </p:cNvPicPr>
          <p:nvPr/>
        </p:nvPicPr>
        <p:blipFill>
          <a:blip r:embed="rId8"/>
          <a:srcRect l="32033" r="18212"/>
          <a:stretch>
            <a:fillRect/>
          </a:stretch>
        </p:blipFill>
        <p:spPr>
          <a:xfrm rot="5400000">
            <a:off x="7122889" y="1742802"/>
            <a:ext cx="998405" cy="1504948"/>
          </a:xfrm>
          <a:prstGeom prst="rect">
            <a:avLst/>
          </a:prstGeom>
          <a:ln w="12700">
            <a:solidFill>
              <a:schemeClr val="accent3"/>
            </a:solidFill>
          </a:ln>
        </p:spPr>
      </p:pic>
      <p:sp>
        <p:nvSpPr>
          <p:cNvPr id="3" name="Espace réservé de la date 2">
            <a:extLst>
              <a:ext uri="{FF2B5EF4-FFF2-40B4-BE49-F238E27FC236}">
                <a16:creationId xmlns:a16="http://schemas.microsoft.com/office/drawing/2014/main" id="{8A72286B-F336-BE40-D3F0-936B76CCEE38}"/>
              </a:ext>
            </a:extLst>
          </p:cNvPr>
          <p:cNvSpPr>
            <a:spLocks noGrp="1"/>
          </p:cNvSpPr>
          <p:nvPr>
            <p:ph type="dt" sz="half" idx="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900" b="1" i="0" u="none" strike="noStrike" kern="1200" cap="none" spc="100" normalizeH="0" baseline="0" noProof="0">
                <a:ln>
                  <a:noFill/>
                </a:ln>
                <a:solidFill>
                  <a:srgbClr val="E2D4CA">
                    <a:alpha val="75000"/>
                  </a:srgbClr>
                </a:solidFill>
                <a:effectLst/>
                <a:uLnTx/>
                <a:uFillTx/>
                <a:latin typeface="Dante"/>
                <a:ea typeface="+mn-ea"/>
                <a:cs typeface="+mn-cs"/>
              </a:rPr>
              <a:t>15/09/2026</a:t>
            </a:r>
            <a:endParaRPr kumimoji="0" lang="en-CA" sz="900" b="1" i="0" u="none" strike="noStrike" kern="1200" cap="none" spc="100" normalizeH="0" baseline="0" noProof="0" dirty="0">
              <a:ln>
                <a:noFill/>
              </a:ln>
              <a:solidFill>
                <a:srgbClr val="E2D4CA">
                  <a:alpha val="75000"/>
                </a:srgbClr>
              </a:solidFill>
              <a:effectLst/>
              <a:uLnTx/>
              <a:uFillTx/>
              <a:latin typeface="Dante"/>
              <a:ea typeface="+mn-ea"/>
              <a:cs typeface="+mn-cs"/>
            </a:endParaRPr>
          </a:p>
        </p:txBody>
      </p:sp>
      <p:sp>
        <p:nvSpPr>
          <p:cNvPr id="5" name="Espace réservé du pied de page 4">
            <a:extLst>
              <a:ext uri="{FF2B5EF4-FFF2-40B4-BE49-F238E27FC236}">
                <a16:creationId xmlns:a16="http://schemas.microsoft.com/office/drawing/2014/main" id="{79E4C4BA-22E3-FBCD-A731-2DEAC0D7B0AD}"/>
              </a:ext>
            </a:extLst>
          </p:cNvPr>
          <p:cNvSpPr>
            <a:spLocks noGrp="1"/>
          </p:cNvSpPr>
          <p:nvPr>
            <p:ph type="ftr" sz="quarter" idx="3"/>
          </p:nvPr>
        </p:nvSpPr>
        <p:spPr>
          <a:xfrm>
            <a:off x="2872716" y="6356350"/>
            <a:ext cx="6656117"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900" b="1" i="0" u="none" strike="noStrike" kern="1200" cap="all" spc="400" normalizeH="0" baseline="0" noProof="0" dirty="0">
                <a:ln>
                  <a:noFill/>
                </a:ln>
                <a:solidFill>
                  <a:srgbClr val="081B19">
                    <a:alpha val="75000"/>
                  </a:srgbClr>
                </a:solidFill>
                <a:effectLst/>
                <a:uLnTx/>
                <a:uFillTx/>
                <a:latin typeface="Dante"/>
                <a:ea typeface="+mn-ea"/>
                <a:cs typeface="+mn-cs"/>
              </a:rPr>
              <a:t>Innu youth affected by addiction in </a:t>
            </a:r>
            <a:r>
              <a:rPr kumimoji="0" lang="en-CA" sz="900" b="1" i="0" u="none" strike="noStrike" kern="1200" cap="all" spc="400" normalizeH="0" baseline="0" noProof="0" dirty="0" err="1">
                <a:ln>
                  <a:noFill/>
                </a:ln>
                <a:solidFill>
                  <a:srgbClr val="081B19">
                    <a:alpha val="75000"/>
                  </a:srgbClr>
                </a:solidFill>
                <a:effectLst/>
                <a:uLnTx/>
                <a:uFillTx/>
                <a:latin typeface="Dante"/>
                <a:ea typeface="+mn-ea"/>
                <a:cs typeface="+mn-cs"/>
              </a:rPr>
              <a:t>Matimekush</a:t>
            </a:r>
            <a:r>
              <a:rPr kumimoji="0" lang="en-CA" sz="900" b="1" i="0" u="none" strike="noStrike" kern="1200" cap="all" spc="400" normalizeH="0" baseline="0" noProof="0" dirty="0">
                <a:ln>
                  <a:noFill/>
                </a:ln>
                <a:solidFill>
                  <a:srgbClr val="081B19">
                    <a:alpha val="75000"/>
                  </a:srgbClr>
                </a:solidFill>
                <a:effectLst/>
                <a:uLnTx/>
                <a:uFillTx/>
                <a:latin typeface="Dante"/>
                <a:ea typeface="+mn-ea"/>
                <a:cs typeface="+mn-cs"/>
              </a:rPr>
              <a:t>-Lac John</a:t>
            </a:r>
          </a:p>
        </p:txBody>
      </p:sp>
      <p:sp>
        <p:nvSpPr>
          <p:cNvPr id="6" name="Espace réservé du numéro de diapositive 5">
            <a:extLst>
              <a:ext uri="{FF2B5EF4-FFF2-40B4-BE49-F238E27FC236}">
                <a16:creationId xmlns:a16="http://schemas.microsoft.com/office/drawing/2014/main" id="{E424D154-E63A-D95E-545C-CEB56A086BE2}"/>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E208ADF-3ADD-483D-A721-14E3EEE2C135}" type="slidenum">
              <a:rPr kumimoji="0" lang="en-CA" sz="900" b="1" i="0" u="none" strike="noStrike" kern="1200" cap="none" spc="0" normalizeH="0" baseline="0" noProof="0" smtClean="0">
                <a:ln>
                  <a:noFill/>
                </a:ln>
                <a:solidFill>
                  <a:srgbClr val="E2D4CA">
                    <a:alpha val="75000"/>
                  </a:srgbClr>
                </a:solidFill>
                <a:effectLst/>
                <a:uLnTx/>
                <a:uFillTx/>
                <a:latin typeface="Dante"/>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CA" sz="900" b="1" i="0" u="none" strike="noStrike" kern="1200" cap="none" spc="0" normalizeH="0" baseline="0" noProof="0" dirty="0">
              <a:ln>
                <a:noFill/>
              </a:ln>
              <a:solidFill>
                <a:srgbClr val="E2D4CA">
                  <a:alpha val="75000"/>
                </a:srgbClr>
              </a:solidFill>
              <a:effectLst/>
              <a:uLnTx/>
              <a:uFillTx/>
              <a:latin typeface="Dante"/>
              <a:ea typeface="+mn-ea"/>
              <a:cs typeface="+mn-cs"/>
            </a:endParaRPr>
          </a:p>
        </p:txBody>
      </p:sp>
    </p:spTree>
    <p:extLst>
      <p:ext uri="{BB962C8B-B14F-4D97-AF65-F5344CB8AC3E}">
        <p14:creationId xmlns:p14="http://schemas.microsoft.com/office/powerpoint/2010/main" val="3703122434"/>
      </p:ext>
    </p:extLst>
  </p:cSld>
  <p:clrMapOvr>
    <a:masterClrMapping/>
  </p:clrMapOvr>
  <mc:AlternateContent xmlns:mc="http://schemas.openxmlformats.org/markup-compatibility/2006" xmlns:p14="http://schemas.microsoft.com/office/powerpoint/2010/main">
    <mc:Choice Requires="p14">
      <p:transition spd="slow" p14:dur="2000" advTm="101086"/>
    </mc:Choice>
    <mc:Fallback xmlns="">
      <p:transition spd="slow" advTm="101086"/>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1FB8B39-16B3-F235-FA37-2D1DACA67FD0}"/>
              </a:ext>
            </a:extLst>
          </p:cNvPr>
          <p:cNvSpPr>
            <a:spLocks noGrp="1"/>
          </p:cNvSpPr>
          <p:nvPr>
            <p:ph type="title"/>
          </p:nvPr>
        </p:nvSpPr>
        <p:spPr/>
        <p:txBody>
          <a:bodyPr>
            <a:normAutofit/>
          </a:bodyPr>
          <a:lstStyle/>
          <a:p>
            <a:pPr algn="ctr"/>
            <a:r>
              <a:rPr lang="en-CA" sz="3600" noProof="0" dirty="0"/>
              <a:t>Photo-VOICE &amp; Sharing Circles : With who?</a:t>
            </a:r>
            <a:endParaRPr lang="en-CA" noProof="0" dirty="0"/>
          </a:p>
        </p:txBody>
      </p:sp>
      <p:graphicFrame>
        <p:nvGraphicFramePr>
          <p:cNvPr id="4" name="Espace réservé du contenu 3">
            <a:extLst>
              <a:ext uri="{FF2B5EF4-FFF2-40B4-BE49-F238E27FC236}">
                <a16:creationId xmlns:a16="http://schemas.microsoft.com/office/drawing/2014/main" id="{C35EDFB7-2CF3-A1FB-6B73-2755983EFBF2}"/>
              </a:ext>
            </a:extLst>
          </p:cNvPr>
          <p:cNvGraphicFramePr>
            <a:graphicFrameLocks noGrp="1"/>
          </p:cNvGraphicFramePr>
          <p:nvPr>
            <p:ph idx="1"/>
            <p:extLst>
              <p:ext uri="{D42A27DB-BD31-4B8C-83A1-F6EECF244321}">
                <p14:modId xmlns:p14="http://schemas.microsoft.com/office/powerpoint/2010/main" val="3894056212"/>
              </p:ext>
            </p:extLst>
          </p:nvPr>
        </p:nvGraphicFramePr>
        <p:xfrm>
          <a:off x="-669011" y="1754058"/>
          <a:ext cx="13593273" cy="460229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Espace réservé de la date 2">
            <a:extLst>
              <a:ext uri="{FF2B5EF4-FFF2-40B4-BE49-F238E27FC236}">
                <a16:creationId xmlns:a16="http://schemas.microsoft.com/office/drawing/2014/main" id="{30BB3930-75D2-B5F0-079A-BBDD564EF3BF}"/>
              </a:ext>
            </a:extLst>
          </p:cNvPr>
          <p:cNvSpPr>
            <a:spLocks noGrp="1"/>
          </p:cNvSpPr>
          <p:nvPr>
            <p:ph type="dt" sz="half" idx="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900" b="1" i="0" u="none" strike="noStrike" kern="1200" cap="none" spc="100" normalizeH="0" baseline="0" noProof="0">
                <a:ln>
                  <a:noFill/>
                </a:ln>
                <a:solidFill>
                  <a:srgbClr val="E2D4CA">
                    <a:alpha val="75000"/>
                  </a:srgbClr>
                </a:solidFill>
                <a:effectLst/>
                <a:uLnTx/>
                <a:uFillTx/>
                <a:latin typeface="Dante"/>
                <a:ea typeface="+mn-ea"/>
                <a:cs typeface="+mn-cs"/>
              </a:rPr>
              <a:t>15/09/2026</a:t>
            </a:r>
            <a:endParaRPr kumimoji="0" lang="en-CA" sz="900" b="1" i="0" u="none" strike="noStrike" kern="1200" cap="none" spc="100" normalizeH="0" baseline="0" noProof="0" dirty="0">
              <a:ln>
                <a:noFill/>
              </a:ln>
              <a:solidFill>
                <a:srgbClr val="E2D4CA">
                  <a:alpha val="75000"/>
                </a:srgbClr>
              </a:solidFill>
              <a:effectLst/>
              <a:uLnTx/>
              <a:uFillTx/>
              <a:latin typeface="Dante"/>
              <a:ea typeface="+mn-ea"/>
              <a:cs typeface="+mn-cs"/>
            </a:endParaRPr>
          </a:p>
        </p:txBody>
      </p:sp>
      <p:sp>
        <p:nvSpPr>
          <p:cNvPr id="5" name="Espace réservé du pied de page 4">
            <a:extLst>
              <a:ext uri="{FF2B5EF4-FFF2-40B4-BE49-F238E27FC236}">
                <a16:creationId xmlns:a16="http://schemas.microsoft.com/office/drawing/2014/main" id="{FE5AC800-22C8-F061-6E35-2553BBC349E0}"/>
              </a:ext>
            </a:extLst>
          </p:cNvPr>
          <p:cNvSpPr>
            <a:spLocks noGrp="1"/>
          </p:cNvSpPr>
          <p:nvPr>
            <p:ph type="ftr" sz="quarter" idx="3"/>
          </p:nvPr>
        </p:nvSpPr>
        <p:spPr>
          <a:xfrm>
            <a:off x="3398333" y="6356349"/>
            <a:ext cx="5395333"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900" b="1" i="0" u="none" strike="noStrike" kern="1200" cap="all" spc="400" normalizeH="0" baseline="0" noProof="0" dirty="0">
                <a:ln>
                  <a:noFill/>
                </a:ln>
                <a:solidFill>
                  <a:srgbClr val="E2D4CA">
                    <a:alpha val="75000"/>
                  </a:srgbClr>
                </a:solidFill>
                <a:effectLst/>
                <a:uLnTx/>
                <a:uFillTx/>
                <a:latin typeface="Dante"/>
                <a:ea typeface="+mn-ea"/>
                <a:cs typeface="+mn-cs"/>
              </a:rPr>
              <a:t>Innu youth affected by addiction in </a:t>
            </a:r>
            <a:r>
              <a:rPr kumimoji="0" lang="en-CA" sz="900" b="1" i="0" u="none" strike="noStrike" kern="1200" cap="all" spc="400" normalizeH="0" baseline="0" noProof="0" dirty="0" err="1">
                <a:ln>
                  <a:noFill/>
                </a:ln>
                <a:solidFill>
                  <a:srgbClr val="E2D4CA">
                    <a:alpha val="75000"/>
                  </a:srgbClr>
                </a:solidFill>
                <a:effectLst/>
                <a:uLnTx/>
                <a:uFillTx/>
                <a:latin typeface="Dante"/>
                <a:ea typeface="+mn-ea"/>
                <a:cs typeface="+mn-cs"/>
              </a:rPr>
              <a:t>Matimekush</a:t>
            </a:r>
            <a:r>
              <a:rPr kumimoji="0" lang="en-CA" sz="900" b="1" i="0" u="none" strike="noStrike" kern="1200" cap="all" spc="400" normalizeH="0" baseline="0" noProof="0" dirty="0">
                <a:ln>
                  <a:noFill/>
                </a:ln>
                <a:solidFill>
                  <a:srgbClr val="E2D4CA">
                    <a:alpha val="75000"/>
                  </a:srgbClr>
                </a:solidFill>
                <a:effectLst/>
                <a:uLnTx/>
                <a:uFillTx/>
                <a:latin typeface="Dante"/>
                <a:ea typeface="+mn-ea"/>
                <a:cs typeface="+mn-cs"/>
              </a:rPr>
              <a:t>-Lac John</a:t>
            </a:r>
          </a:p>
        </p:txBody>
      </p:sp>
      <p:sp>
        <p:nvSpPr>
          <p:cNvPr id="6" name="Espace réservé du numéro de diapositive 5">
            <a:extLst>
              <a:ext uri="{FF2B5EF4-FFF2-40B4-BE49-F238E27FC236}">
                <a16:creationId xmlns:a16="http://schemas.microsoft.com/office/drawing/2014/main" id="{E03DD4EA-BA3F-AA11-6FE9-E3749B8135CA}"/>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E208ADF-3ADD-483D-A721-14E3EEE2C135}" type="slidenum">
              <a:rPr kumimoji="0" lang="en-CA" sz="900" b="1" i="0" u="none" strike="noStrike" kern="1200" cap="none" spc="0" normalizeH="0" baseline="0" noProof="0" smtClean="0">
                <a:ln>
                  <a:noFill/>
                </a:ln>
                <a:solidFill>
                  <a:srgbClr val="E2D4CA">
                    <a:alpha val="75000"/>
                  </a:srgbClr>
                </a:solidFill>
                <a:effectLst/>
                <a:uLnTx/>
                <a:uFillTx/>
                <a:latin typeface="Dante"/>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CA" sz="900" b="1" i="0" u="none" strike="noStrike" kern="1200" cap="none" spc="0" normalizeH="0" baseline="0" noProof="0" dirty="0">
              <a:ln>
                <a:noFill/>
              </a:ln>
              <a:solidFill>
                <a:srgbClr val="E2D4CA">
                  <a:alpha val="75000"/>
                </a:srgbClr>
              </a:solidFill>
              <a:effectLst/>
              <a:uLnTx/>
              <a:uFillTx/>
              <a:latin typeface="Dante"/>
              <a:ea typeface="+mn-ea"/>
              <a:cs typeface="+mn-cs"/>
            </a:endParaRPr>
          </a:p>
        </p:txBody>
      </p:sp>
    </p:spTree>
    <p:extLst>
      <p:ext uri="{BB962C8B-B14F-4D97-AF65-F5344CB8AC3E}">
        <p14:creationId xmlns:p14="http://schemas.microsoft.com/office/powerpoint/2010/main" val="3977838517"/>
      </p:ext>
    </p:extLst>
  </p:cSld>
  <p:clrMapOvr>
    <a:masterClrMapping/>
  </p:clrMapOvr>
  <mc:AlternateContent xmlns:mc="http://schemas.openxmlformats.org/markup-compatibility/2006" xmlns:p14="http://schemas.microsoft.com/office/powerpoint/2010/main">
    <mc:Choice Requires="p14">
      <p:transition spd="slow" p14:dur="2000" advTm="21043"/>
    </mc:Choice>
    <mc:Fallback xmlns="">
      <p:transition spd="slow" advTm="21043"/>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B70E9-D1FB-7F77-7A7C-481CCFDC149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EB266A5A-5FE8-4141-BB78-CC9C3D58B13A}"/>
              </a:ext>
            </a:extLst>
          </p:cNvPr>
          <p:cNvSpPr>
            <a:spLocks noGrp="1"/>
          </p:cNvSpPr>
          <p:nvPr>
            <p:ph type="title"/>
          </p:nvPr>
        </p:nvSpPr>
        <p:spPr/>
        <p:txBody>
          <a:bodyPr>
            <a:normAutofit/>
          </a:bodyPr>
          <a:lstStyle/>
          <a:p>
            <a:pPr algn="ctr"/>
            <a:r>
              <a:rPr lang="en-CA" sz="3600" noProof="0" dirty="0"/>
              <a:t>Photo-VOICE &amp; Sharing Circles : With who?</a:t>
            </a:r>
            <a:endParaRPr lang="en-CA" noProof="0" dirty="0"/>
          </a:p>
        </p:txBody>
      </p:sp>
      <p:graphicFrame>
        <p:nvGraphicFramePr>
          <p:cNvPr id="4" name="Espace réservé du contenu 3">
            <a:extLst>
              <a:ext uri="{FF2B5EF4-FFF2-40B4-BE49-F238E27FC236}">
                <a16:creationId xmlns:a16="http://schemas.microsoft.com/office/drawing/2014/main" id="{A36B6EE0-56C3-3061-81E9-01872265F698}"/>
              </a:ext>
            </a:extLst>
          </p:cNvPr>
          <p:cNvGraphicFramePr>
            <a:graphicFrameLocks noGrp="1"/>
          </p:cNvGraphicFramePr>
          <p:nvPr>
            <p:ph idx="1"/>
            <p:extLst>
              <p:ext uri="{D42A27DB-BD31-4B8C-83A1-F6EECF244321}">
                <p14:modId xmlns:p14="http://schemas.microsoft.com/office/powerpoint/2010/main" val="1994250807"/>
              </p:ext>
            </p:extLst>
          </p:nvPr>
        </p:nvGraphicFramePr>
        <p:xfrm>
          <a:off x="-669011" y="1754058"/>
          <a:ext cx="13593273" cy="460229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Espace réservé de la date 2">
            <a:extLst>
              <a:ext uri="{FF2B5EF4-FFF2-40B4-BE49-F238E27FC236}">
                <a16:creationId xmlns:a16="http://schemas.microsoft.com/office/drawing/2014/main" id="{5DD99DE0-153D-42AA-C71D-2CE896B99954}"/>
              </a:ext>
            </a:extLst>
          </p:cNvPr>
          <p:cNvSpPr>
            <a:spLocks noGrp="1"/>
          </p:cNvSpPr>
          <p:nvPr>
            <p:ph type="dt" sz="half" idx="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900" b="1" i="0" u="none" strike="noStrike" kern="1200" cap="none" spc="100" normalizeH="0" baseline="0" noProof="0">
                <a:ln>
                  <a:noFill/>
                </a:ln>
                <a:solidFill>
                  <a:srgbClr val="E2D4CA">
                    <a:alpha val="75000"/>
                  </a:srgbClr>
                </a:solidFill>
                <a:effectLst/>
                <a:uLnTx/>
                <a:uFillTx/>
                <a:latin typeface="Dante"/>
                <a:ea typeface="+mn-ea"/>
                <a:cs typeface="+mn-cs"/>
              </a:rPr>
              <a:t>15/09/2026</a:t>
            </a:r>
            <a:endParaRPr kumimoji="0" lang="en-CA" sz="900" b="1" i="0" u="none" strike="noStrike" kern="1200" cap="none" spc="100" normalizeH="0" baseline="0" noProof="0" dirty="0">
              <a:ln>
                <a:noFill/>
              </a:ln>
              <a:solidFill>
                <a:srgbClr val="E2D4CA">
                  <a:alpha val="75000"/>
                </a:srgbClr>
              </a:solidFill>
              <a:effectLst/>
              <a:uLnTx/>
              <a:uFillTx/>
              <a:latin typeface="Dante"/>
              <a:ea typeface="+mn-ea"/>
              <a:cs typeface="+mn-cs"/>
            </a:endParaRPr>
          </a:p>
        </p:txBody>
      </p:sp>
      <p:sp>
        <p:nvSpPr>
          <p:cNvPr id="5" name="Espace réservé du pied de page 4">
            <a:extLst>
              <a:ext uri="{FF2B5EF4-FFF2-40B4-BE49-F238E27FC236}">
                <a16:creationId xmlns:a16="http://schemas.microsoft.com/office/drawing/2014/main" id="{2446109E-C536-F1A2-4E5E-AECAFBA44D28}"/>
              </a:ext>
            </a:extLst>
          </p:cNvPr>
          <p:cNvSpPr>
            <a:spLocks noGrp="1"/>
          </p:cNvSpPr>
          <p:nvPr>
            <p:ph type="ftr" sz="quarter" idx="3"/>
          </p:nvPr>
        </p:nvSpPr>
        <p:spPr>
          <a:xfrm>
            <a:off x="2869029" y="6356348"/>
            <a:ext cx="6517191"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900" b="1" i="0" u="none" strike="noStrike" kern="1200" cap="all" spc="400" normalizeH="0" baseline="0" noProof="0" dirty="0">
                <a:ln>
                  <a:noFill/>
                </a:ln>
                <a:solidFill>
                  <a:srgbClr val="E2D4CA">
                    <a:alpha val="75000"/>
                  </a:srgbClr>
                </a:solidFill>
                <a:effectLst/>
                <a:uLnTx/>
                <a:uFillTx/>
                <a:latin typeface="Dante"/>
                <a:ea typeface="+mn-ea"/>
                <a:cs typeface="+mn-cs"/>
              </a:rPr>
              <a:t>Innu youth affected by addiction in </a:t>
            </a:r>
            <a:r>
              <a:rPr kumimoji="0" lang="en-CA" sz="900" b="1" i="0" u="none" strike="noStrike" kern="1200" cap="all" spc="400" normalizeH="0" baseline="0" noProof="0" dirty="0" err="1">
                <a:ln>
                  <a:noFill/>
                </a:ln>
                <a:solidFill>
                  <a:srgbClr val="E2D4CA">
                    <a:alpha val="75000"/>
                  </a:srgbClr>
                </a:solidFill>
                <a:effectLst/>
                <a:uLnTx/>
                <a:uFillTx/>
                <a:latin typeface="Dante"/>
                <a:ea typeface="+mn-ea"/>
                <a:cs typeface="+mn-cs"/>
              </a:rPr>
              <a:t>Matimekush</a:t>
            </a:r>
            <a:r>
              <a:rPr kumimoji="0" lang="en-CA" sz="900" b="1" i="0" u="none" strike="noStrike" kern="1200" cap="all" spc="400" normalizeH="0" baseline="0" noProof="0" dirty="0">
                <a:ln>
                  <a:noFill/>
                </a:ln>
                <a:solidFill>
                  <a:srgbClr val="E2D4CA">
                    <a:alpha val="75000"/>
                  </a:srgbClr>
                </a:solidFill>
                <a:effectLst/>
                <a:uLnTx/>
                <a:uFillTx/>
                <a:latin typeface="Dante"/>
                <a:ea typeface="+mn-ea"/>
                <a:cs typeface="+mn-cs"/>
              </a:rPr>
              <a:t>-Lac John</a:t>
            </a:r>
          </a:p>
        </p:txBody>
      </p:sp>
      <p:sp>
        <p:nvSpPr>
          <p:cNvPr id="6" name="Espace réservé du numéro de diapositive 5">
            <a:extLst>
              <a:ext uri="{FF2B5EF4-FFF2-40B4-BE49-F238E27FC236}">
                <a16:creationId xmlns:a16="http://schemas.microsoft.com/office/drawing/2014/main" id="{BCCBB39E-93EA-DD50-5AC8-BC8290D4DB96}"/>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E208ADF-3ADD-483D-A721-14E3EEE2C135}" type="slidenum">
              <a:rPr kumimoji="0" lang="en-CA" sz="900" b="1" i="0" u="none" strike="noStrike" kern="1200" cap="none" spc="0" normalizeH="0" baseline="0" noProof="0" smtClean="0">
                <a:ln>
                  <a:noFill/>
                </a:ln>
                <a:solidFill>
                  <a:srgbClr val="E2D4CA">
                    <a:alpha val="75000"/>
                  </a:srgbClr>
                </a:solidFill>
                <a:effectLst/>
                <a:uLnTx/>
                <a:uFillTx/>
                <a:latin typeface="Dante"/>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CA" sz="900" b="1" i="0" u="none" strike="noStrike" kern="1200" cap="none" spc="0" normalizeH="0" baseline="0" noProof="0" dirty="0">
              <a:ln>
                <a:noFill/>
              </a:ln>
              <a:solidFill>
                <a:srgbClr val="E2D4CA">
                  <a:alpha val="75000"/>
                </a:srgbClr>
              </a:solidFill>
              <a:effectLst/>
              <a:uLnTx/>
              <a:uFillTx/>
              <a:latin typeface="Dante"/>
              <a:ea typeface="+mn-ea"/>
              <a:cs typeface="+mn-cs"/>
            </a:endParaRPr>
          </a:p>
        </p:txBody>
      </p:sp>
    </p:spTree>
    <p:extLst>
      <p:ext uri="{BB962C8B-B14F-4D97-AF65-F5344CB8AC3E}">
        <p14:creationId xmlns:p14="http://schemas.microsoft.com/office/powerpoint/2010/main" val="2298153755"/>
      </p:ext>
    </p:extLst>
  </p:cSld>
  <p:clrMapOvr>
    <a:masterClrMapping/>
  </p:clrMapOvr>
  <mc:AlternateContent xmlns:mc="http://schemas.openxmlformats.org/markup-compatibility/2006" xmlns:p14="http://schemas.microsoft.com/office/powerpoint/2010/main">
    <mc:Choice Requires="p14">
      <p:transition spd="slow" p14:dur="2000" advTm="75844"/>
    </mc:Choice>
    <mc:Fallback xmlns="">
      <p:transition spd="slow" advTm="75844"/>
    </mc:Fallback>
  </mc:AlternateContent>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8" name="Espace réservé du contenu 7">
            <a:extLst>
              <a:ext uri="{FF2B5EF4-FFF2-40B4-BE49-F238E27FC236}">
                <a16:creationId xmlns:a16="http://schemas.microsoft.com/office/drawing/2014/main" id="{8D6D79E6-D150-F235-3E8F-609C5D7ADA31}"/>
              </a:ext>
            </a:extLst>
          </p:cNvPr>
          <p:cNvPicPr>
            <a:picLocks noGrp="1" noChangeAspect="1"/>
          </p:cNvPicPr>
          <p:nvPr>
            <p:ph idx="1"/>
          </p:nvPr>
        </p:nvPicPr>
        <p:blipFill>
          <a:blip r:embed="rId2"/>
          <a:stretch>
            <a:fillRect/>
          </a:stretch>
        </p:blipFill>
        <p:spPr>
          <a:xfrm>
            <a:off x="1615017" y="68263"/>
            <a:ext cx="8961966" cy="6721475"/>
          </a:xfrm>
          <a:prstGeom prst="rect">
            <a:avLst/>
          </a:prstGeom>
          <a:noFill/>
        </p:spPr>
      </p:pic>
      <p:sp>
        <p:nvSpPr>
          <p:cNvPr id="4" name="Espace réservé de la date 3" hidden="1">
            <a:extLst>
              <a:ext uri="{FF2B5EF4-FFF2-40B4-BE49-F238E27FC236}">
                <a16:creationId xmlns:a16="http://schemas.microsoft.com/office/drawing/2014/main" id="{7E24C3EE-4D9A-3FCD-4F39-01ADDA6F46AC}"/>
              </a:ext>
            </a:extLst>
          </p:cNvPr>
          <p:cNvSpPr>
            <a:spLocks noGrp="1"/>
          </p:cNvSpPr>
          <p:nvPr>
            <p:ph type="dt" sz="half" idx="4294967295"/>
          </p:nvPr>
        </p:nvSpPr>
        <p:spPr>
          <a:xfrm>
            <a:off x="258792" y="6356350"/>
            <a:ext cx="3322608" cy="365125"/>
          </a:xfrm>
        </p:spPr>
        <p:txBody>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fr-FR" sz="900" b="1" i="0" u="none" strike="noStrike" kern="1200" cap="none" spc="100" normalizeH="0" baseline="0" noProof="0">
                <a:ln>
                  <a:noFill/>
                </a:ln>
                <a:solidFill>
                  <a:srgbClr val="E2D4CA">
                    <a:alpha val="75000"/>
                  </a:srgbClr>
                </a:solidFill>
                <a:effectLst/>
                <a:uLnTx/>
                <a:uFillTx/>
                <a:latin typeface="Dante"/>
                <a:ea typeface="+mn-ea"/>
                <a:cs typeface="+mn-cs"/>
              </a:rPr>
              <a:t>15/09/2026</a:t>
            </a:r>
            <a:endParaRPr kumimoji="0" lang="en-CA" sz="900" b="1" i="0" u="none" strike="noStrike" kern="1200" cap="none" spc="100" normalizeH="0" baseline="0" noProof="0" dirty="0">
              <a:ln>
                <a:noFill/>
              </a:ln>
              <a:solidFill>
                <a:srgbClr val="E2D4CA">
                  <a:alpha val="75000"/>
                </a:srgbClr>
              </a:solidFill>
              <a:effectLst/>
              <a:uLnTx/>
              <a:uFillTx/>
              <a:latin typeface="Dante"/>
              <a:ea typeface="+mn-ea"/>
              <a:cs typeface="+mn-cs"/>
            </a:endParaRPr>
          </a:p>
        </p:txBody>
      </p:sp>
      <p:sp>
        <p:nvSpPr>
          <p:cNvPr id="5" name="Espace réservé du pied de page 4">
            <a:extLst>
              <a:ext uri="{FF2B5EF4-FFF2-40B4-BE49-F238E27FC236}">
                <a16:creationId xmlns:a16="http://schemas.microsoft.com/office/drawing/2014/main" id="{B089D160-22F5-3E61-BD91-3A6FFF7A7688}"/>
              </a:ext>
            </a:extLst>
          </p:cNvPr>
          <p:cNvSpPr>
            <a:spLocks noGrp="1"/>
          </p:cNvSpPr>
          <p:nvPr>
            <p:ph type="ftr" sz="quarter" idx="4294967295"/>
          </p:nvPr>
        </p:nvSpPr>
        <p:spPr>
          <a:xfrm>
            <a:off x="2870742" y="6424612"/>
            <a:ext cx="6450516" cy="365125"/>
          </a:xfrm>
        </p:spPr>
        <p:txBody>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CA" sz="900" b="1" i="0" u="none" strike="noStrike" kern="1200" cap="all" spc="400" normalizeH="0" baseline="0" noProof="0" dirty="0">
                <a:ln>
                  <a:noFill/>
                </a:ln>
                <a:solidFill>
                  <a:srgbClr val="E2D4CA">
                    <a:alpha val="75000"/>
                  </a:srgbClr>
                </a:solidFill>
                <a:effectLst/>
                <a:uLnTx/>
                <a:uFillTx/>
                <a:latin typeface="Dante"/>
                <a:ea typeface="+mn-ea"/>
                <a:cs typeface="+mn-cs"/>
              </a:rPr>
              <a:t>Innu youth affected by addiction in </a:t>
            </a:r>
            <a:r>
              <a:rPr kumimoji="0" lang="en-CA" sz="900" b="1" i="0" u="none" strike="noStrike" kern="1200" cap="all" spc="400" normalizeH="0" baseline="0" noProof="0" dirty="0" err="1">
                <a:ln>
                  <a:noFill/>
                </a:ln>
                <a:solidFill>
                  <a:srgbClr val="E2D4CA">
                    <a:alpha val="75000"/>
                  </a:srgbClr>
                </a:solidFill>
                <a:effectLst/>
                <a:uLnTx/>
                <a:uFillTx/>
                <a:latin typeface="Dante"/>
                <a:ea typeface="+mn-ea"/>
                <a:cs typeface="+mn-cs"/>
              </a:rPr>
              <a:t>Matimekush</a:t>
            </a:r>
            <a:r>
              <a:rPr kumimoji="0" lang="en-CA" sz="900" b="1" i="0" u="none" strike="noStrike" kern="1200" cap="all" spc="400" normalizeH="0" baseline="0" noProof="0" dirty="0">
                <a:ln>
                  <a:noFill/>
                </a:ln>
                <a:solidFill>
                  <a:srgbClr val="E2D4CA">
                    <a:alpha val="75000"/>
                  </a:srgbClr>
                </a:solidFill>
                <a:effectLst/>
                <a:uLnTx/>
                <a:uFillTx/>
                <a:latin typeface="Dante"/>
                <a:ea typeface="+mn-ea"/>
                <a:cs typeface="+mn-cs"/>
              </a:rPr>
              <a:t>-Lac John</a:t>
            </a:r>
          </a:p>
        </p:txBody>
      </p:sp>
      <p:sp>
        <p:nvSpPr>
          <p:cNvPr id="6" name="Espace réservé du numéro de diapositive 5" hidden="1">
            <a:extLst>
              <a:ext uri="{FF2B5EF4-FFF2-40B4-BE49-F238E27FC236}">
                <a16:creationId xmlns:a16="http://schemas.microsoft.com/office/drawing/2014/main" id="{97BDAA12-1877-F47B-4FD9-53F004A20B0F}"/>
              </a:ext>
            </a:extLst>
          </p:cNvPr>
          <p:cNvSpPr>
            <a:spLocks noGrp="1"/>
          </p:cNvSpPr>
          <p:nvPr>
            <p:ph type="sldNum" sz="quarter" idx="4294967295"/>
          </p:nvPr>
        </p:nvSpPr>
        <p:spPr>
          <a:xfrm>
            <a:off x="10518474" y="6356350"/>
            <a:ext cx="1414733" cy="365125"/>
          </a:xfrm>
        </p:spPr>
        <p:txBody>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AE208ADF-3ADD-483D-A721-14E3EEE2C135}" type="slidenum">
              <a:rPr kumimoji="0" lang="en-CA" sz="900" b="1" i="0" u="none" strike="noStrike" kern="1200" cap="none" spc="0" normalizeH="0" baseline="0" noProof="0" smtClean="0">
                <a:ln>
                  <a:noFill/>
                </a:ln>
                <a:solidFill>
                  <a:srgbClr val="E2D4CA">
                    <a:alpha val="75000"/>
                  </a:srgbClr>
                </a:solidFill>
                <a:effectLst/>
                <a:uLnTx/>
                <a:uFillTx/>
                <a:latin typeface="Dante"/>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13</a:t>
            </a:fld>
            <a:endParaRPr kumimoji="0" lang="en-CA" sz="900" b="1" i="0" u="none" strike="noStrike" kern="1200" cap="none" spc="0" normalizeH="0" baseline="0" noProof="0" dirty="0">
              <a:ln>
                <a:noFill/>
              </a:ln>
              <a:solidFill>
                <a:srgbClr val="E2D4CA">
                  <a:alpha val="75000"/>
                </a:srgbClr>
              </a:solidFill>
              <a:effectLst/>
              <a:uLnTx/>
              <a:uFillTx/>
              <a:latin typeface="Dante"/>
              <a:ea typeface="+mn-ea"/>
              <a:cs typeface="+mn-cs"/>
            </a:endParaRPr>
          </a:p>
        </p:txBody>
      </p:sp>
      <p:sp>
        <p:nvSpPr>
          <p:cNvPr id="2" name="Espace réservé de la date 2">
            <a:extLst>
              <a:ext uri="{FF2B5EF4-FFF2-40B4-BE49-F238E27FC236}">
                <a16:creationId xmlns:a16="http://schemas.microsoft.com/office/drawing/2014/main" id="{1E47A92D-AA1B-BD8E-FAF3-AA3F48EED529}"/>
              </a:ext>
            </a:extLst>
          </p:cNvPr>
          <p:cNvSpPr txBox="1">
            <a:spLocks/>
          </p:cNvSpPr>
          <p:nvPr/>
        </p:nvSpPr>
        <p:spPr>
          <a:xfrm>
            <a:off x="411192" y="6508750"/>
            <a:ext cx="3322608" cy="365125"/>
          </a:xfrm>
          <a:prstGeom prst="rect">
            <a:avLst/>
          </a:prstGeom>
        </p:spPr>
        <p:txBody>
          <a:bodyPr vert="horz" lIns="91440" tIns="45720" rIns="91440" bIns="45720" rtlCol="0">
            <a:normAutofit/>
          </a:bodyPr>
          <a:lstStyle>
            <a:lvl1pPr marL="0" indent="0" algn="l" defTabSz="914400" rtl="0" eaLnBrk="1" latinLnBrk="0" hangingPunct="1">
              <a:lnSpc>
                <a:spcPct val="120000"/>
              </a:lnSpc>
              <a:spcBef>
                <a:spcPts val="1000"/>
              </a:spcBef>
              <a:buSzPct val="80000"/>
              <a:buFont typeface="Arial" panose="020B0604020202020204" pitchFamily="34" charset="0"/>
              <a:buNone/>
              <a:defRPr sz="1600" kern="1200" spc="100" baseline="0">
                <a:solidFill>
                  <a:schemeClr val="tx2">
                    <a:alpha val="85000"/>
                  </a:schemeClr>
                </a:solidFill>
                <a:latin typeface="+mn-lt"/>
                <a:ea typeface="+mn-ea"/>
                <a:cs typeface="+mn-cs"/>
              </a:defRPr>
            </a:lvl1pPr>
            <a:lvl2pPr marL="457200" indent="0" algn="l" defTabSz="914400" rtl="0" eaLnBrk="1" latinLnBrk="0" hangingPunct="1">
              <a:lnSpc>
                <a:spcPct val="120000"/>
              </a:lnSpc>
              <a:spcBef>
                <a:spcPts val="500"/>
              </a:spcBef>
              <a:buFontTx/>
              <a:buNone/>
              <a:defRPr sz="1400" b="1" kern="1200" spc="100" baseline="0">
                <a:solidFill>
                  <a:schemeClr val="tx2">
                    <a:alpha val="85000"/>
                  </a:schemeClr>
                </a:solidFill>
                <a:latin typeface="+mn-lt"/>
                <a:ea typeface="+mn-ea"/>
                <a:cs typeface="+mn-cs"/>
              </a:defRPr>
            </a:lvl2pPr>
            <a:lvl3pPr marL="914400" indent="0" algn="l" defTabSz="914400" rtl="0" eaLnBrk="1" latinLnBrk="0" hangingPunct="1">
              <a:lnSpc>
                <a:spcPct val="120000"/>
              </a:lnSpc>
              <a:spcBef>
                <a:spcPts val="500"/>
              </a:spcBef>
              <a:buFont typeface="Arial" panose="020B0604020202020204" pitchFamily="34" charset="0"/>
              <a:buNone/>
              <a:defRPr sz="1200" kern="1200" spc="100" baseline="0">
                <a:solidFill>
                  <a:schemeClr val="tx2">
                    <a:alpha val="85000"/>
                  </a:schemeClr>
                </a:solidFill>
                <a:latin typeface="+mn-lt"/>
                <a:ea typeface="+mn-ea"/>
                <a:cs typeface="+mn-cs"/>
              </a:defRPr>
            </a:lvl3pPr>
            <a:lvl4pPr marL="1371600" indent="0" algn="l" defTabSz="914400" rtl="0" eaLnBrk="1" latinLnBrk="0" hangingPunct="1">
              <a:lnSpc>
                <a:spcPct val="120000"/>
              </a:lnSpc>
              <a:spcBef>
                <a:spcPts val="500"/>
              </a:spcBef>
              <a:buFont typeface="Arial" panose="020B0604020202020204" pitchFamily="34" charset="0"/>
              <a:buNone/>
              <a:defRPr sz="1000" i="1" kern="1200" spc="100" baseline="0">
                <a:solidFill>
                  <a:schemeClr val="tx2">
                    <a:alpha val="85000"/>
                  </a:schemeClr>
                </a:solidFill>
                <a:latin typeface="+mn-lt"/>
                <a:ea typeface="+mn-ea"/>
                <a:cs typeface="+mn-cs"/>
              </a:defRPr>
            </a:lvl4pPr>
            <a:lvl5pPr marL="1828800" indent="0" algn="l" defTabSz="914400" rtl="0" eaLnBrk="1" latinLnBrk="0" hangingPunct="1">
              <a:lnSpc>
                <a:spcPct val="120000"/>
              </a:lnSpc>
              <a:spcBef>
                <a:spcPts val="500"/>
              </a:spcBef>
              <a:buSzPct val="80000"/>
              <a:buFont typeface="Arial" panose="020B0604020202020204" pitchFamily="34" charset="0"/>
              <a:buNone/>
              <a:defRPr sz="1000" kern="1200" spc="100" baseline="0">
                <a:solidFill>
                  <a:schemeClr val="tx2">
                    <a:alpha val="8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marL="0" marR="0" lvl="0" indent="0" algn="l" defTabSz="914400" rtl="0" eaLnBrk="1" fontAlgn="auto" latinLnBrk="0" hangingPunct="1">
              <a:lnSpc>
                <a:spcPct val="120000"/>
              </a:lnSpc>
              <a:spcBef>
                <a:spcPts val="1000"/>
              </a:spcBef>
              <a:spcAft>
                <a:spcPts val="0"/>
              </a:spcAft>
              <a:buClrTx/>
              <a:buSzPct val="80000"/>
              <a:buFont typeface="Arial" panose="020B0604020202020204" pitchFamily="34" charset="0"/>
              <a:buNone/>
              <a:tabLst/>
              <a:defRPr/>
            </a:pPr>
            <a:r>
              <a:rPr kumimoji="0" lang="en-CA" sz="900" b="0" i="0" u="none" strike="noStrike" kern="1200" cap="none" spc="100" normalizeH="0" baseline="0" noProof="0" dirty="0">
                <a:ln>
                  <a:noFill/>
                </a:ln>
                <a:solidFill>
                  <a:srgbClr val="E2D4CA">
                    <a:alpha val="85000"/>
                  </a:srgbClr>
                </a:solidFill>
                <a:effectLst/>
                <a:uLnTx/>
                <a:uFillTx/>
                <a:latin typeface="Dante"/>
                <a:ea typeface="+mn-ea"/>
                <a:cs typeface="+mn-cs"/>
              </a:rPr>
              <a:t>2026-06-04</a:t>
            </a:r>
          </a:p>
        </p:txBody>
      </p:sp>
      <p:sp>
        <p:nvSpPr>
          <p:cNvPr id="3" name="Espace réservé du numéro de diapositive 5">
            <a:extLst>
              <a:ext uri="{FF2B5EF4-FFF2-40B4-BE49-F238E27FC236}">
                <a16:creationId xmlns:a16="http://schemas.microsoft.com/office/drawing/2014/main" id="{95FDDFDF-5608-5EFE-5DA0-4862A51D57A8}"/>
              </a:ext>
            </a:extLst>
          </p:cNvPr>
          <p:cNvSpPr txBox="1">
            <a:spLocks/>
          </p:cNvSpPr>
          <p:nvPr/>
        </p:nvSpPr>
        <p:spPr>
          <a:xfrm>
            <a:off x="10670874" y="6508750"/>
            <a:ext cx="1414733" cy="365125"/>
          </a:xfrm>
          <a:prstGeom prst="rect">
            <a:avLst/>
          </a:prstGeom>
        </p:spPr>
        <p:txBody>
          <a:bodyPr/>
          <a:lstStyle>
            <a:defPPr rtl="0">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E208ADF-3ADD-483D-A721-14E3EEE2C135}" type="slidenum">
              <a:rPr kumimoji="0" lang="en-CA" sz="900" b="0" i="0" u="none" strike="noStrike" kern="1200" cap="none" spc="0" normalizeH="0" baseline="0" noProof="0" smtClean="0">
                <a:ln>
                  <a:noFill/>
                </a:ln>
                <a:solidFill>
                  <a:prstClr val="white"/>
                </a:solidFill>
                <a:effectLst/>
                <a:uLnTx/>
                <a:uFillTx/>
                <a:latin typeface="Dante"/>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CA" sz="900" b="0" i="0" u="none" strike="noStrike" kern="1200" cap="none" spc="0" normalizeH="0" baseline="0" noProof="0" dirty="0">
              <a:ln>
                <a:noFill/>
              </a:ln>
              <a:solidFill>
                <a:prstClr val="white"/>
              </a:solidFill>
              <a:effectLst/>
              <a:uLnTx/>
              <a:uFillTx/>
              <a:latin typeface="Dante"/>
              <a:ea typeface="+mn-ea"/>
              <a:cs typeface="+mn-cs"/>
            </a:endParaRPr>
          </a:p>
        </p:txBody>
      </p:sp>
    </p:spTree>
    <p:extLst>
      <p:ext uri="{BB962C8B-B14F-4D97-AF65-F5344CB8AC3E}">
        <p14:creationId xmlns:p14="http://schemas.microsoft.com/office/powerpoint/2010/main" val="3012341111"/>
      </p:ext>
    </p:extLst>
  </p:cSld>
  <p:clrMapOvr>
    <a:masterClrMapping/>
  </p:clrMapOvr>
  <mc:AlternateContent xmlns:mc="http://schemas.openxmlformats.org/markup-compatibility/2006">
    <mc:Choice xmlns:p14="http://schemas.microsoft.com/office/powerpoint/2010/main" Requires="p14">
      <p:transition spd="slow" p14:dur="2000" advTm="10837"/>
    </mc:Choice>
    <mc:Fallback>
      <p:transition spd="slow" advTm="10837"/>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679B38-28DE-1FB7-998A-4E19B0070D81}"/>
            </a:ext>
          </a:extLst>
        </p:cNvPr>
        <p:cNvGrpSpPr/>
        <p:nvPr/>
      </p:nvGrpSpPr>
      <p:grpSpPr>
        <a:xfrm>
          <a:off x="0" y="0"/>
          <a:ext cx="0" cy="0"/>
          <a:chOff x="0" y="0"/>
          <a:chExt cx="0" cy="0"/>
        </a:xfrm>
      </p:grpSpPr>
      <p:pic>
        <p:nvPicPr>
          <p:cNvPr id="5" name="Espace réservé du contenu 4">
            <a:extLst>
              <a:ext uri="{FF2B5EF4-FFF2-40B4-BE49-F238E27FC236}">
                <a16:creationId xmlns:a16="http://schemas.microsoft.com/office/drawing/2014/main" id="{577FFBDC-1066-AB24-0CA8-A49ACC4D4BEE}"/>
              </a:ext>
            </a:extLst>
          </p:cNvPr>
          <p:cNvPicPr>
            <a:picLocks noGrp="1" noChangeAspect="1"/>
          </p:cNvPicPr>
          <p:nvPr>
            <p:ph sz="half" idx="2"/>
          </p:nvPr>
        </p:nvPicPr>
        <p:blipFill>
          <a:blip r:embed="rId3"/>
          <a:stretch>
            <a:fillRect/>
          </a:stretch>
        </p:blipFill>
        <p:spPr>
          <a:xfrm>
            <a:off x="6096000" y="4015043"/>
            <a:ext cx="5181600" cy="2180530"/>
          </a:xfrm>
          <a:prstGeom prst="rect">
            <a:avLst/>
          </a:prstGeom>
          <a:noFill/>
        </p:spPr>
      </p:pic>
      <p:sp>
        <p:nvSpPr>
          <p:cNvPr id="2" name="Titre 1">
            <a:extLst>
              <a:ext uri="{FF2B5EF4-FFF2-40B4-BE49-F238E27FC236}">
                <a16:creationId xmlns:a16="http://schemas.microsoft.com/office/drawing/2014/main" id="{8EEE7C29-550E-BFEC-10B9-87A020409754}"/>
              </a:ext>
            </a:extLst>
          </p:cNvPr>
          <p:cNvSpPr>
            <a:spLocks noGrp="1"/>
          </p:cNvSpPr>
          <p:nvPr>
            <p:ph type="title"/>
          </p:nvPr>
        </p:nvSpPr>
        <p:spPr/>
        <p:txBody>
          <a:bodyPr rtlCol="0" anchor="ctr">
            <a:normAutofit/>
          </a:bodyPr>
          <a:lstStyle/>
          <a:p>
            <a:pPr rtl="0">
              <a:lnSpc>
                <a:spcPct val="90000"/>
              </a:lnSpc>
            </a:pPr>
            <a:r>
              <a:rPr lang="en-CA" sz="3400" noProof="0" dirty="0"/>
              <a:t>Thematic analysis</a:t>
            </a:r>
          </a:p>
        </p:txBody>
      </p:sp>
      <p:sp>
        <p:nvSpPr>
          <p:cNvPr id="42" name="Espace réservé de la date 41">
            <a:extLst>
              <a:ext uri="{FF2B5EF4-FFF2-40B4-BE49-F238E27FC236}">
                <a16:creationId xmlns:a16="http://schemas.microsoft.com/office/drawing/2014/main" id="{9E370334-97A0-23CF-2A3F-2B777A232964}"/>
              </a:ext>
            </a:extLst>
          </p:cNvPr>
          <p:cNvSpPr>
            <a:spLocks noGrp="1"/>
          </p:cNvSpPr>
          <p:nvPr>
            <p:ph type="dt" sz="half" idx="4294967295"/>
          </p:nvPr>
        </p:nvSpPr>
        <p:spPr>
          <a:xfrm>
            <a:off x="130969" y="6356349"/>
            <a:ext cx="3322638" cy="365125"/>
          </a:xfrm>
        </p:spPr>
        <p:txBody>
          <a:bodyPr rtlCol="0" anchor="ctr">
            <a:norm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fr-FR" sz="900" b="1" i="0" u="none" strike="noStrike" kern="1200" cap="none" spc="100" normalizeH="0" baseline="0" noProof="0">
                <a:ln>
                  <a:noFill/>
                </a:ln>
                <a:solidFill>
                  <a:srgbClr val="E2D4CA">
                    <a:alpha val="75000"/>
                  </a:srgbClr>
                </a:solidFill>
                <a:effectLst/>
                <a:uLnTx/>
                <a:uFillTx/>
                <a:latin typeface="Dante"/>
                <a:ea typeface="+mn-ea"/>
                <a:cs typeface="+mn-cs"/>
              </a:rPr>
              <a:t>15/09/2026</a:t>
            </a:r>
            <a:endParaRPr kumimoji="0" lang="en-CA" sz="900" b="1" i="0" u="none" strike="noStrike" kern="1200" cap="none" spc="100" normalizeH="0" baseline="0" noProof="0" dirty="0">
              <a:ln>
                <a:noFill/>
              </a:ln>
              <a:solidFill>
                <a:srgbClr val="E2D4CA">
                  <a:alpha val="75000"/>
                </a:srgbClr>
              </a:solidFill>
              <a:effectLst/>
              <a:uLnTx/>
              <a:uFillTx/>
              <a:latin typeface="Dante"/>
              <a:ea typeface="+mn-ea"/>
              <a:cs typeface="+mn-cs"/>
            </a:endParaRPr>
          </a:p>
        </p:txBody>
      </p:sp>
      <p:sp>
        <p:nvSpPr>
          <p:cNvPr id="43" name="Espace réservé du pied de page 42">
            <a:extLst>
              <a:ext uri="{FF2B5EF4-FFF2-40B4-BE49-F238E27FC236}">
                <a16:creationId xmlns:a16="http://schemas.microsoft.com/office/drawing/2014/main" id="{8C6B1573-F9AE-6CF6-E443-4AF80A7EFBBC}"/>
              </a:ext>
            </a:extLst>
          </p:cNvPr>
          <p:cNvSpPr>
            <a:spLocks noGrp="1"/>
          </p:cNvSpPr>
          <p:nvPr>
            <p:ph type="ftr" sz="quarter" idx="4294967295"/>
          </p:nvPr>
        </p:nvSpPr>
        <p:spPr>
          <a:xfrm>
            <a:off x="2835886" y="6356349"/>
            <a:ext cx="6520227" cy="365125"/>
          </a:xfrm>
        </p:spPr>
        <p:txBody>
          <a:bodyPr rtlCol="0" anchor="ctr">
            <a:norm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CA" sz="900" b="1" i="0" u="none" strike="noStrike" kern="1200" cap="all" spc="400" normalizeH="0" baseline="0" noProof="0" dirty="0">
                <a:ln>
                  <a:noFill/>
                </a:ln>
                <a:solidFill>
                  <a:srgbClr val="E2D4CA">
                    <a:alpha val="75000"/>
                  </a:srgbClr>
                </a:solidFill>
                <a:effectLst/>
                <a:uLnTx/>
                <a:uFillTx/>
                <a:latin typeface="Dante"/>
                <a:ea typeface="+mn-ea"/>
                <a:cs typeface="+mn-cs"/>
              </a:rPr>
              <a:t>Innu youth affected by addiction in </a:t>
            </a:r>
            <a:r>
              <a:rPr kumimoji="0" lang="en-CA" sz="900" b="1" i="0" u="none" strike="noStrike" kern="1200" cap="all" spc="400" normalizeH="0" baseline="0" noProof="0" dirty="0" err="1">
                <a:ln>
                  <a:noFill/>
                </a:ln>
                <a:solidFill>
                  <a:srgbClr val="E2D4CA">
                    <a:alpha val="75000"/>
                  </a:srgbClr>
                </a:solidFill>
                <a:effectLst/>
                <a:uLnTx/>
                <a:uFillTx/>
                <a:latin typeface="Dante"/>
                <a:ea typeface="+mn-ea"/>
                <a:cs typeface="+mn-cs"/>
              </a:rPr>
              <a:t>Matimekush</a:t>
            </a:r>
            <a:r>
              <a:rPr kumimoji="0" lang="en-CA" sz="900" b="1" i="0" u="none" strike="noStrike" kern="1200" cap="all" spc="400" normalizeH="0" baseline="0" noProof="0" dirty="0">
                <a:ln>
                  <a:noFill/>
                </a:ln>
                <a:solidFill>
                  <a:srgbClr val="E2D4CA">
                    <a:alpha val="75000"/>
                  </a:srgbClr>
                </a:solidFill>
                <a:effectLst/>
                <a:uLnTx/>
                <a:uFillTx/>
                <a:latin typeface="Dante"/>
                <a:ea typeface="+mn-ea"/>
                <a:cs typeface="+mn-cs"/>
              </a:rPr>
              <a:t>-Lac John</a:t>
            </a:r>
          </a:p>
        </p:txBody>
      </p:sp>
      <p:sp>
        <p:nvSpPr>
          <p:cNvPr id="44" name="Espace réservé pour la diapositive 43">
            <a:extLst>
              <a:ext uri="{FF2B5EF4-FFF2-40B4-BE49-F238E27FC236}">
                <a16:creationId xmlns:a16="http://schemas.microsoft.com/office/drawing/2014/main" id="{D8968FB2-3A61-4446-35C7-4E79819986E8}"/>
              </a:ext>
            </a:extLst>
          </p:cNvPr>
          <p:cNvSpPr>
            <a:spLocks noGrp="1"/>
          </p:cNvSpPr>
          <p:nvPr>
            <p:ph type="sldNum" sz="quarter" idx="4294967295"/>
          </p:nvPr>
        </p:nvSpPr>
        <p:spPr>
          <a:xfrm>
            <a:off x="10646569" y="6356349"/>
            <a:ext cx="1414462" cy="365125"/>
          </a:xfrm>
        </p:spPr>
        <p:txBody>
          <a:bodyPr rtlCol="0"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AE208ADF-3ADD-483D-A721-14E3EEE2C135}" type="slidenum">
              <a:rPr kumimoji="0" lang="en-CA" sz="900" b="1" i="0" u="none" strike="noStrike" kern="1200" cap="none" spc="0" normalizeH="0" baseline="0" noProof="0" smtClean="0">
                <a:ln>
                  <a:noFill/>
                </a:ln>
                <a:solidFill>
                  <a:srgbClr val="E2D4CA">
                    <a:alpha val="75000"/>
                  </a:srgbClr>
                </a:solidFill>
                <a:effectLst/>
                <a:uLnTx/>
                <a:uFillTx/>
                <a:latin typeface="Dante"/>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14</a:t>
            </a:fld>
            <a:endParaRPr kumimoji="0" lang="en-CA" sz="900" b="1" i="0" u="none" strike="noStrike" kern="1200" cap="none" spc="0" normalizeH="0" baseline="0" noProof="0" dirty="0">
              <a:ln>
                <a:noFill/>
              </a:ln>
              <a:solidFill>
                <a:srgbClr val="E2D4CA">
                  <a:alpha val="75000"/>
                </a:srgbClr>
              </a:solidFill>
              <a:effectLst/>
              <a:uLnTx/>
              <a:uFillTx/>
              <a:latin typeface="Dante"/>
              <a:ea typeface="+mn-ea"/>
              <a:cs typeface="+mn-cs"/>
            </a:endParaRPr>
          </a:p>
        </p:txBody>
      </p:sp>
      <p:pic>
        <p:nvPicPr>
          <p:cNvPr id="19" name="Graphique 18" descr="Flèche : pivoter à droite avec un remplissage uni">
            <a:extLst>
              <a:ext uri="{FF2B5EF4-FFF2-40B4-BE49-F238E27FC236}">
                <a16:creationId xmlns:a16="http://schemas.microsoft.com/office/drawing/2014/main" id="{8A3E0E23-B4AF-593D-728D-376518B2B64C}"/>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378644" y="2524602"/>
            <a:ext cx="1621972" cy="1621972"/>
          </a:xfrm>
          <a:prstGeom prst="rect">
            <a:avLst/>
          </a:prstGeom>
        </p:spPr>
      </p:pic>
      <p:pic>
        <p:nvPicPr>
          <p:cNvPr id="15" name="Espace réservé du contenu 14">
            <a:extLst>
              <a:ext uri="{FF2B5EF4-FFF2-40B4-BE49-F238E27FC236}">
                <a16:creationId xmlns:a16="http://schemas.microsoft.com/office/drawing/2014/main" id="{4132EDF9-0AF5-3F3C-9856-DB41A2123445}"/>
              </a:ext>
            </a:extLst>
          </p:cNvPr>
          <p:cNvPicPr>
            <a:picLocks noGrp="1" noChangeAspect="1"/>
          </p:cNvPicPr>
          <p:nvPr>
            <p:ph sz="half" idx="1"/>
          </p:nvPr>
        </p:nvPicPr>
        <p:blipFill>
          <a:blip r:embed="rId5"/>
          <a:stretch>
            <a:fillRect/>
          </a:stretch>
        </p:blipFill>
        <p:spPr>
          <a:xfrm>
            <a:off x="838200" y="1829948"/>
            <a:ext cx="4540444" cy="4365625"/>
          </a:xfrm>
          <a:prstGeom prst="rect">
            <a:avLst/>
          </a:prstGeom>
        </p:spPr>
      </p:pic>
      <p:sp>
        <p:nvSpPr>
          <p:cNvPr id="17" name="Ellipse 16">
            <a:extLst>
              <a:ext uri="{FF2B5EF4-FFF2-40B4-BE49-F238E27FC236}">
                <a16:creationId xmlns:a16="http://schemas.microsoft.com/office/drawing/2014/main" id="{D1FECF01-87E7-5A9A-3CA4-DA12289AC840}"/>
              </a:ext>
            </a:extLst>
          </p:cNvPr>
          <p:cNvSpPr/>
          <p:nvPr/>
        </p:nvSpPr>
        <p:spPr>
          <a:xfrm>
            <a:off x="2564781" y="4482791"/>
            <a:ext cx="180000" cy="180000"/>
          </a:xfrm>
          <a:prstGeom prst="ellipse">
            <a:avLst/>
          </a:prstGeom>
          <a:blipFill dpi="0" rotWithShape="1">
            <a:blip r:embed="rId6">
              <a:alphaModFix amt="80000"/>
            </a:blip>
            <a:srcRect/>
            <a:tile tx="0" ty="0" sx="100000" sy="100000" flip="none" algn="tl"/>
          </a:blipFill>
          <a:ln>
            <a:noFill/>
          </a:ln>
          <a:effectLst>
            <a:softEdge rad="3175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dirty="0">
              <a:ln>
                <a:noFill/>
              </a:ln>
              <a:solidFill>
                <a:prstClr val="white"/>
              </a:solidFill>
              <a:effectLst/>
              <a:uLnTx/>
              <a:uFillTx/>
              <a:latin typeface="Dante"/>
              <a:ea typeface="+mn-ea"/>
              <a:cs typeface="+mn-cs"/>
            </a:endParaRPr>
          </a:p>
        </p:txBody>
      </p:sp>
      <p:sp>
        <p:nvSpPr>
          <p:cNvPr id="18" name="Ellipse 17">
            <a:extLst>
              <a:ext uri="{FF2B5EF4-FFF2-40B4-BE49-F238E27FC236}">
                <a16:creationId xmlns:a16="http://schemas.microsoft.com/office/drawing/2014/main" id="{747329BB-D65C-CCBD-6C8D-2C34086EF282}"/>
              </a:ext>
            </a:extLst>
          </p:cNvPr>
          <p:cNvSpPr/>
          <p:nvPr/>
        </p:nvSpPr>
        <p:spPr>
          <a:xfrm>
            <a:off x="2576723" y="4178014"/>
            <a:ext cx="144000" cy="144000"/>
          </a:xfrm>
          <a:prstGeom prst="ellipse">
            <a:avLst/>
          </a:prstGeom>
          <a:blipFill dpi="0" rotWithShape="1">
            <a:blip r:embed="rId6">
              <a:alphaModFix amt="80000"/>
            </a:blip>
            <a:srcRect/>
            <a:tile tx="0" ty="0" sx="100000" sy="100000" flip="none" algn="tl"/>
          </a:blipFill>
          <a:ln>
            <a:noFill/>
          </a:ln>
          <a:effectLst>
            <a:softEdge rad="3175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dirty="0">
              <a:ln>
                <a:noFill/>
              </a:ln>
              <a:solidFill>
                <a:prstClr val="white"/>
              </a:solidFill>
              <a:effectLst/>
              <a:uLnTx/>
              <a:uFillTx/>
              <a:latin typeface="Dante"/>
              <a:ea typeface="+mn-ea"/>
              <a:cs typeface="+mn-cs"/>
            </a:endParaRPr>
          </a:p>
        </p:txBody>
      </p:sp>
      <p:sp>
        <p:nvSpPr>
          <p:cNvPr id="20" name="Ellipse 19">
            <a:extLst>
              <a:ext uri="{FF2B5EF4-FFF2-40B4-BE49-F238E27FC236}">
                <a16:creationId xmlns:a16="http://schemas.microsoft.com/office/drawing/2014/main" id="{BDAE3946-9978-AE2F-1F0B-972DDBCE325D}"/>
              </a:ext>
            </a:extLst>
          </p:cNvPr>
          <p:cNvSpPr/>
          <p:nvPr/>
        </p:nvSpPr>
        <p:spPr>
          <a:xfrm>
            <a:off x="3843454" y="5449229"/>
            <a:ext cx="108000" cy="108000"/>
          </a:xfrm>
          <a:prstGeom prst="ellipse">
            <a:avLst/>
          </a:prstGeom>
          <a:blipFill dpi="0" rotWithShape="1">
            <a:blip r:embed="rId6">
              <a:alphaModFix amt="80000"/>
            </a:blip>
            <a:srcRect/>
            <a:tile tx="0" ty="0" sx="100000" sy="100000" flip="none" algn="tl"/>
          </a:blipFill>
          <a:ln>
            <a:noFill/>
          </a:ln>
          <a:effectLst>
            <a:softEdge rad="3175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dirty="0">
              <a:ln>
                <a:noFill/>
              </a:ln>
              <a:solidFill>
                <a:prstClr val="white"/>
              </a:solidFill>
              <a:effectLst/>
              <a:uLnTx/>
              <a:uFillTx/>
              <a:latin typeface="Dante"/>
              <a:ea typeface="+mn-ea"/>
              <a:cs typeface="+mn-cs"/>
            </a:endParaRPr>
          </a:p>
        </p:txBody>
      </p:sp>
    </p:spTree>
    <p:extLst>
      <p:ext uri="{BB962C8B-B14F-4D97-AF65-F5344CB8AC3E}">
        <p14:creationId xmlns:p14="http://schemas.microsoft.com/office/powerpoint/2010/main" val="2390283361"/>
      </p:ext>
    </p:extLst>
  </p:cSld>
  <p:clrMapOvr>
    <a:masterClrMapping/>
  </p:clrMapOvr>
  <mc:AlternateContent xmlns:mc="http://schemas.openxmlformats.org/markup-compatibility/2006" xmlns:p14="http://schemas.microsoft.com/office/powerpoint/2010/main">
    <mc:Choice Requires="p14">
      <p:transition spd="slow" p14:dur="2000" advTm="7733"/>
    </mc:Choice>
    <mc:Fallback xmlns="">
      <p:transition spd="slow" advTm="7733"/>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AD313D-E623-456A-2674-1739E51BE2B0}"/>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BEE6D5B-A25C-5C23-757A-9EC07B21D563}"/>
              </a:ext>
            </a:extLst>
          </p:cNvPr>
          <p:cNvSpPr>
            <a:spLocks noGrp="1"/>
          </p:cNvSpPr>
          <p:nvPr>
            <p:ph type="ctrTitle"/>
          </p:nvPr>
        </p:nvSpPr>
        <p:spPr>
          <a:xfrm>
            <a:off x="647700" y="5059252"/>
            <a:ext cx="6874327" cy="1209275"/>
          </a:xfrm>
        </p:spPr>
        <p:txBody>
          <a:bodyPr rtlCol="0" anchor="ctr">
            <a:normAutofit/>
          </a:bodyPr>
          <a:lstStyle/>
          <a:p>
            <a:pPr algn="r">
              <a:lnSpc>
                <a:spcPct val="90000"/>
              </a:lnSpc>
            </a:pPr>
            <a:r>
              <a:rPr lang="en-CA" sz="2500" noProof="0"/>
              <a:t>Well-being, Challenges, and Needs of Innu Youth Close to Someone Returning to the Community After Addiction Treatment</a:t>
            </a:r>
          </a:p>
        </p:txBody>
      </p:sp>
      <p:sp>
        <p:nvSpPr>
          <p:cNvPr id="3" name="Sous-titre 2">
            <a:extLst>
              <a:ext uri="{FF2B5EF4-FFF2-40B4-BE49-F238E27FC236}">
                <a16:creationId xmlns:a16="http://schemas.microsoft.com/office/drawing/2014/main" id="{B922F446-8D1C-08CF-537C-2AF2EA3C15BB}"/>
              </a:ext>
            </a:extLst>
          </p:cNvPr>
          <p:cNvSpPr>
            <a:spLocks noGrp="1"/>
          </p:cNvSpPr>
          <p:nvPr>
            <p:ph type="subTitle" idx="1"/>
          </p:nvPr>
        </p:nvSpPr>
        <p:spPr>
          <a:xfrm>
            <a:off x="8098970" y="5056632"/>
            <a:ext cx="3392445" cy="1207008"/>
          </a:xfrm>
        </p:spPr>
        <p:txBody>
          <a:bodyPr rtlCol="0" anchor="ctr">
            <a:normAutofit/>
          </a:bodyPr>
          <a:lstStyle/>
          <a:p>
            <a:r>
              <a:rPr lang="en-CA" sz="1600" noProof="0"/>
              <a:t>Results from a CBPR and photo-voice project</a:t>
            </a:r>
          </a:p>
        </p:txBody>
      </p:sp>
      <p:pic>
        <p:nvPicPr>
          <p:cNvPr id="6" name="Espace réservé pour l’image 5">
            <a:extLst>
              <a:ext uri="{FF2B5EF4-FFF2-40B4-BE49-F238E27FC236}">
                <a16:creationId xmlns:a16="http://schemas.microsoft.com/office/drawing/2014/main" id="{48F3301D-6F7C-E347-F82A-9811895CD1D6}"/>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1" t="27809" r="-1" b="15898"/>
          <a:stretch>
            <a:fillRect/>
          </a:stretch>
        </p:blipFill>
        <p:spPr>
          <a:xfrm>
            <a:off x="1524" y="10"/>
            <a:ext cx="12188952" cy="4562846"/>
          </a:xfrm>
          <a:noFill/>
        </p:spPr>
      </p:pic>
      <p:sp>
        <p:nvSpPr>
          <p:cNvPr id="5" name="ZoneTexte 4">
            <a:extLst>
              <a:ext uri="{FF2B5EF4-FFF2-40B4-BE49-F238E27FC236}">
                <a16:creationId xmlns:a16="http://schemas.microsoft.com/office/drawing/2014/main" id="{8FC2EAE3-31E1-BA6C-247D-BA534A7A80D0}"/>
              </a:ext>
            </a:extLst>
          </p:cNvPr>
          <p:cNvSpPr txBox="1"/>
          <p:nvPr/>
        </p:nvSpPr>
        <p:spPr>
          <a:xfrm>
            <a:off x="8682505" y="4255079"/>
            <a:ext cx="3507971" cy="307777"/>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CA" sz="1400" b="0" i="0" u="none" strike="noStrike" kern="1200" cap="none" spc="0" normalizeH="0" baseline="0" noProof="0" dirty="0">
                <a:ln>
                  <a:noFill/>
                </a:ln>
                <a:solidFill>
                  <a:prstClr val="white"/>
                </a:solidFill>
                <a:effectLst/>
                <a:uLnTx/>
                <a:uFillTx/>
                <a:latin typeface="Dante"/>
                <a:ea typeface="+mn-ea"/>
                <a:cs typeface="+mn-cs"/>
              </a:rPr>
              <a:t>Photo by: Research participant</a:t>
            </a:r>
          </a:p>
        </p:txBody>
      </p:sp>
    </p:spTree>
    <p:extLst>
      <p:ext uri="{BB962C8B-B14F-4D97-AF65-F5344CB8AC3E}">
        <p14:creationId xmlns:p14="http://schemas.microsoft.com/office/powerpoint/2010/main" val="880035123"/>
      </p:ext>
    </p:extLst>
  </p:cSld>
  <p:clrMapOvr>
    <a:masterClrMapping/>
  </p:clrMapOvr>
  <mc:AlternateContent xmlns:mc="http://schemas.openxmlformats.org/markup-compatibility/2006" xmlns:p14="http://schemas.microsoft.com/office/powerpoint/2010/main">
    <mc:Choice Requires="p14">
      <p:transition spd="slow" p14:dur="2000" advTm="29434"/>
    </mc:Choice>
    <mc:Fallback xmlns="">
      <p:transition spd="slow" advTm="29434"/>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0" name="Group 24">
            <a:extLst>
              <a:ext uri="{FF2B5EF4-FFF2-40B4-BE49-F238E27FC236}">
                <a16:creationId xmlns:a16="http://schemas.microsoft.com/office/drawing/2014/main" id="{78128959-D40E-610F-5493-77CA3725FE1C}"/>
              </a:ext>
            </a:extLst>
          </p:cNvPr>
          <p:cNvGrpSpPr/>
          <p:nvPr>
            <p:custDataLst>
              <p:tags r:id="rId1"/>
            </p:custDataLst>
          </p:nvPr>
        </p:nvGrpSpPr>
        <p:grpSpPr>
          <a:xfrm>
            <a:off x="3069221" y="416981"/>
            <a:ext cx="6053558" cy="6045290"/>
            <a:chOff x="2599027" y="2807633"/>
            <a:chExt cx="13653121" cy="13382179"/>
          </a:xfrm>
        </p:grpSpPr>
        <p:sp>
          <p:nvSpPr>
            <p:cNvPr id="131" name="Freeform 25">
              <a:extLst>
                <a:ext uri="{FF2B5EF4-FFF2-40B4-BE49-F238E27FC236}">
                  <a16:creationId xmlns:a16="http://schemas.microsoft.com/office/drawing/2014/main" id="{5560612A-20AF-F905-1E6C-83CB5E13EAAF}"/>
                </a:ext>
              </a:extLst>
            </p:cNvPr>
            <p:cNvSpPr/>
            <p:nvPr/>
          </p:nvSpPr>
          <p:spPr>
            <a:xfrm rot="2808820">
              <a:off x="3515420" y="3428460"/>
              <a:ext cx="12037826" cy="12145170"/>
            </a:xfrm>
            <a:custGeom>
              <a:avLst/>
              <a:gdLst/>
              <a:ahLst/>
              <a:cxnLst/>
              <a:rect l="l" t="t" r="r" b="b"/>
              <a:pathLst>
                <a:path w="12037826" h="12145170">
                  <a:moveTo>
                    <a:pt x="0" y="0"/>
                  </a:moveTo>
                  <a:lnTo>
                    <a:pt x="12037825" y="0"/>
                  </a:lnTo>
                  <a:lnTo>
                    <a:pt x="12037825" y="12145169"/>
                  </a:lnTo>
                  <a:lnTo>
                    <a:pt x="0" y="12145169"/>
                  </a:lnTo>
                  <a:lnTo>
                    <a:pt x="0" y="0"/>
                  </a:lnTo>
                  <a:close/>
                </a:path>
              </a:pathLst>
            </a:custGeom>
            <a:blipFill>
              <a:blip>
                <a:extLst>
                  <a:ext uri="{96DAC541-7B7A-43D3-8B79-37D633B846F1}">
                    <asvg:svgBlip xmlns:asvg="http://schemas.microsoft.com/office/drawing/2016/SVG/main" r:embed="rId23"/>
                  </a:ext>
                </a:extLst>
              </a:blip>
              <a:stretch>
                <a:fillRect/>
              </a:stretch>
            </a:blipFill>
          </p:spPr>
          <p:txBody>
            <a:bodyPr/>
            <a:lstStyle/>
            <a:p>
              <a:endParaRPr lang="fr-CA" sz="1000">
                <a:solidFill>
                  <a:prstClr val="black"/>
                </a:solidFill>
                <a:latin typeface="Calibri"/>
              </a:endParaRPr>
            </a:p>
          </p:txBody>
        </p:sp>
        <p:sp>
          <p:nvSpPr>
            <p:cNvPr id="132" name="Freeform 26">
              <a:extLst>
                <a:ext uri="{FF2B5EF4-FFF2-40B4-BE49-F238E27FC236}">
                  <a16:creationId xmlns:a16="http://schemas.microsoft.com/office/drawing/2014/main" id="{B4A10156-7084-5E77-FFB1-719868DBD4AF}"/>
                </a:ext>
              </a:extLst>
            </p:cNvPr>
            <p:cNvSpPr/>
            <p:nvPr/>
          </p:nvSpPr>
          <p:spPr>
            <a:xfrm rot="2808820">
              <a:off x="2810303" y="2747967"/>
              <a:ext cx="13382179" cy="13501511"/>
            </a:xfrm>
            <a:custGeom>
              <a:avLst/>
              <a:gdLst/>
              <a:ahLst/>
              <a:cxnLst/>
              <a:rect l="l" t="t" r="r" b="b"/>
              <a:pathLst>
                <a:path w="13382179" h="13501511">
                  <a:moveTo>
                    <a:pt x="0" y="0"/>
                  </a:moveTo>
                  <a:lnTo>
                    <a:pt x="13382179" y="0"/>
                  </a:lnTo>
                  <a:lnTo>
                    <a:pt x="13382179" y="13501511"/>
                  </a:lnTo>
                  <a:lnTo>
                    <a:pt x="0" y="13501511"/>
                  </a:lnTo>
                  <a:lnTo>
                    <a:pt x="0" y="0"/>
                  </a:lnTo>
                  <a:close/>
                </a:path>
              </a:pathLst>
            </a:custGeom>
            <a:blipFill>
              <a:blip>
                <a:alphaModFix amt="68000"/>
                <a:extLst>
                  <a:ext uri="{96DAC541-7B7A-43D3-8B79-37D633B846F1}">
                    <asvg:svgBlip xmlns:asvg="http://schemas.microsoft.com/office/drawing/2016/SVG/main" r:embed="rId24"/>
                  </a:ext>
                </a:extLst>
              </a:blip>
              <a:stretch>
                <a:fillRect/>
              </a:stretch>
            </a:blipFill>
            <a:ln cap="rnd">
              <a:noFill/>
              <a:prstDash val="solid"/>
              <a:round/>
            </a:ln>
          </p:spPr>
          <p:txBody>
            <a:bodyPr/>
            <a:lstStyle/>
            <a:p>
              <a:endParaRPr lang="fr-CA" sz="900">
                <a:solidFill>
                  <a:prstClr val="black"/>
                </a:solidFill>
                <a:latin typeface="Calibri"/>
              </a:endParaRPr>
            </a:p>
          </p:txBody>
        </p:sp>
        <p:sp>
          <p:nvSpPr>
            <p:cNvPr id="133" name="TextBox 27">
              <a:extLst>
                <a:ext uri="{FF2B5EF4-FFF2-40B4-BE49-F238E27FC236}">
                  <a16:creationId xmlns:a16="http://schemas.microsoft.com/office/drawing/2014/main" id="{5D683795-1FAC-D41C-9BEF-82D0B0084BBA}"/>
                </a:ext>
              </a:extLst>
            </p:cNvPr>
            <p:cNvSpPr txBox="1"/>
            <p:nvPr/>
          </p:nvSpPr>
          <p:spPr>
            <a:xfrm>
              <a:off x="5628038" y="15682179"/>
              <a:ext cx="8206583" cy="422850"/>
            </a:xfrm>
            <a:prstGeom prst="rect">
              <a:avLst/>
            </a:prstGeom>
          </p:spPr>
          <p:txBody>
            <a:bodyPr wrap="square" lIns="0" tIns="0" rIns="0" bIns="0" rtlCol="0" anchor="t">
              <a:spAutoFit/>
            </a:bodyPr>
            <a:lstStyle/>
            <a:p>
              <a:pPr algn="ctr">
                <a:spcBef>
                  <a:spcPct val="0"/>
                </a:spcBef>
              </a:pPr>
              <a:r>
                <a:rPr lang="en-US" sz="1200" spc="977" dirty="0">
                  <a:latin typeface="Avenir"/>
                  <a:ea typeface="Avenir"/>
                  <a:cs typeface="Avenir"/>
                  <a:sym typeface="Avenir"/>
                </a:rPr>
                <a:t>BELONGING</a:t>
              </a:r>
            </a:p>
          </p:txBody>
        </p:sp>
        <p:sp>
          <p:nvSpPr>
            <p:cNvPr id="134" name="TextBox 28">
              <a:extLst>
                <a:ext uri="{FF2B5EF4-FFF2-40B4-BE49-F238E27FC236}">
                  <a16:creationId xmlns:a16="http://schemas.microsoft.com/office/drawing/2014/main" id="{1563A88B-81AF-A743-4CEF-905C9A2E0039}"/>
                </a:ext>
              </a:extLst>
            </p:cNvPr>
            <p:cNvSpPr txBox="1"/>
            <p:nvPr/>
          </p:nvSpPr>
          <p:spPr>
            <a:xfrm>
              <a:off x="7506609" y="2845371"/>
              <a:ext cx="3837957" cy="408787"/>
            </a:xfrm>
            <a:prstGeom prst="rect">
              <a:avLst/>
            </a:prstGeom>
          </p:spPr>
          <p:txBody>
            <a:bodyPr wrap="square" lIns="0" tIns="0" rIns="0" bIns="0" rtlCol="0" anchor="t">
              <a:spAutoFit/>
            </a:bodyPr>
            <a:lstStyle/>
            <a:p>
              <a:pPr algn="ctr">
                <a:spcBef>
                  <a:spcPct val="0"/>
                </a:spcBef>
              </a:pPr>
              <a:r>
                <a:rPr lang="en-US" sz="1200" spc="977" dirty="0">
                  <a:latin typeface="Avenir"/>
                  <a:ea typeface="Avenir"/>
                  <a:cs typeface="Avenir"/>
                  <a:sym typeface="Avenir"/>
                </a:rPr>
                <a:t>PURPOSE</a:t>
              </a:r>
            </a:p>
          </p:txBody>
        </p:sp>
        <p:sp>
          <p:nvSpPr>
            <p:cNvPr id="135" name="TextBox 29">
              <a:extLst>
                <a:ext uri="{FF2B5EF4-FFF2-40B4-BE49-F238E27FC236}">
                  <a16:creationId xmlns:a16="http://schemas.microsoft.com/office/drawing/2014/main" id="{D2D8BB84-44C7-EE98-D865-637A7E5041A3}"/>
                </a:ext>
              </a:extLst>
            </p:cNvPr>
            <p:cNvSpPr txBox="1"/>
            <p:nvPr/>
          </p:nvSpPr>
          <p:spPr>
            <a:xfrm rot="5400000">
              <a:off x="13839451" y="9197257"/>
              <a:ext cx="4050681" cy="416493"/>
            </a:xfrm>
            <a:prstGeom prst="rect">
              <a:avLst/>
            </a:prstGeom>
          </p:spPr>
          <p:txBody>
            <a:bodyPr wrap="square" lIns="0" tIns="0" rIns="0" bIns="0" rtlCol="0" anchor="t">
              <a:spAutoFit/>
            </a:bodyPr>
            <a:lstStyle/>
            <a:p>
              <a:pPr algn="ctr">
                <a:spcBef>
                  <a:spcPct val="0"/>
                </a:spcBef>
              </a:pPr>
              <a:r>
                <a:rPr lang="en-US" sz="1200" spc="977" dirty="0">
                  <a:latin typeface="Avenir"/>
                  <a:ea typeface="Avenir"/>
                  <a:cs typeface="Avenir"/>
                  <a:sym typeface="Avenir"/>
                </a:rPr>
                <a:t>HOPE</a:t>
              </a:r>
            </a:p>
          </p:txBody>
        </p:sp>
        <p:sp>
          <p:nvSpPr>
            <p:cNvPr id="136" name="TextBox 30">
              <a:extLst>
                <a:ext uri="{FF2B5EF4-FFF2-40B4-BE49-F238E27FC236}">
                  <a16:creationId xmlns:a16="http://schemas.microsoft.com/office/drawing/2014/main" id="{90B851E8-0B78-BC2D-A97D-2DA6B510FE7A}"/>
                </a:ext>
              </a:extLst>
            </p:cNvPr>
            <p:cNvSpPr txBox="1"/>
            <p:nvPr/>
          </p:nvSpPr>
          <p:spPr>
            <a:xfrm rot="16200000">
              <a:off x="1058708" y="9195665"/>
              <a:ext cx="4053866" cy="416493"/>
            </a:xfrm>
            <a:prstGeom prst="rect">
              <a:avLst/>
            </a:prstGeom>
          </p:spPr>
          <p:txBody>
            <a:bodyPr wrap="square" lIns="0" tIns="0" rIns="0" bIns="0" rtlCol="0" anchor="t">
              <a:spAutoFit/>
            </a:bodyPr>
            <a:lstStyle/>
            <a:p>
              <a:pPr algn="ctr">
                <a:spcBef>
                  <a:spcPct val="0"/>
                </a:spcBef>
              </a:pPr>
              <a:r>
                <a:rPr lang="en-US" sz="1200" spc="977" dirty="0">
                  <a:latin typeface="Avenir"/>
                  <a:ea typeface="Avenir"/>
                  <a:cs typeface="Avenir"/>
                  <a:sym typeface="Avenir"/>
                </a:rPr>
                <a:t>MEANING</a:t>
              </a:r>
            </a:p>
          </p:txBody>
        </p:sp>
        <p:sp>
          <p:nvSpPr>
            <p:cNvPr id="137" name="TextBox 31">
              <a:extLst>
                <a:ext uri="{FF2B5EF4-FFF2-40B4-BE49-F238E27FC236}">
                  <a16:creationId xmlns:a16="http://schemas.microsoft.com/office/drawing/2014/main" id="{016636DB-B47E-ECA1-373E-9E0F3BB5F42A}"/>
                </a:ext>
              </a:extLst>
            </p:cNvPr>
            <p:cNvSpPr txBox="1"/>
            <p:nvPr/>
          </p:nvSpPr>
          <p:spPr>
            <a:xfrm>
              <a:off x="10558898" y="8561746"/>
              <a:ext cx="5311690" cy="1902830"/>
            </a:xfrm>
            <a:prstGeom prst="rect">
              <a:avLst/>
            </a:prstGeom>
          </p:spPr>
          <p:txBody>
            <a:bodyPr lIns="0" tIns="0" rIns="0" bIns="0" rtlCol="0" anchor="t">
              <a:spAutoFit/>
            </a:bodyPr>
            <a:lstStyle/>
            <a:p>
              <a:pPr marL="536575" lvl="1" indent="-163513">
                <a:buFont typeface="Arial"/>
                <a:buChar char="•"/>
              </a:pPr>
              <a:r>
                <a:rPr lang="fr-CA" dirty="0">
                  <a:solidFill>
                    <a:srgbClr val="000000"/>
                  </a:solidFill>
                  <a:latin typeface="Congenial Light" panose="02000503040000020004" pitchFamily="2" charset="0"/>
                  <a:ea typeface="Pompiere"/>
                  <a:cs typeface="Pompiere"/>
                  <a:sym typeface="Pompiere"/>
                </a:rPr>
                <a:t>Faith</a:t>
              </a:r>
            </a:p>
            <a:p>
              <a:pPr marL="536575" lvl="1" indent="-163513">
                <a:buFont typeface="Arial"/>
                <a:buChar char="•"/>
              </a:pPr>
              <a:r>
                <a:rPr lang="fr-CA" dirty="0">
                  <a:solidFill>
                    <a:srgbClr val="000000"/>
                  </a:solidFill>
                  <a:latin typeface="Congenial Light" panose="02000503040000020004" pitchFamily="2" charset="0"/>
                  <a:ea typeface="Pompiere"/>
                  <a:cs typeface="Pompiere"/>
                  <a:sym typeface="Pompiere"/>
                </a:rPr>
                <a:t>Innu Identity</a:t>
              </a:r>
            </a:p>
            <a:p>
              <a:pPr marL="536575" lvl="1" indent="-163513">
                <a:buFont typeface="Arial"/>
                <a:buChar char="•"/>
              </a:pPr>
              <a:r>
                <a:rPr lang="fr-CA" dirty="0" err="1">
                  <a:solidFill>
                    <a:srgbClr val="000000"/>
                  </a:solidFill>
                  <a:latin typeface="Congenial Light" panose="02000503040000020004" pitchFamily="2" charset="0"/>
                  <a:ea typeface="Pompiere"/>
                  <a:cs typeface="Pompiere"/>
                  <a:sym typeface="Pompiere"/>
                </a:rPr>
                <a:t>Nutshimit</a:t>
              </a:r>
              <a:endParaRPr lang="fr-CA" dirty="0">
                <a:solidFill>
                  <a:srgbClr val="000000"/>
                </a:solidFill>
                <a:latin typeface="Congenial Light" panose="02000503040000020004" pitchFamily="2" charset="0"/>
                <a:ea typeface="Pompiere"/>
                <a:cs typeface="Pompiere"/>
                <a:sym typeface="Pompiere"/>
              </a:endParaRPr>
            </a:p>
          </p:txBody>
        </p:sp>
        <p:sp>
          <p:nvSpPr>
            <p:cNvPr id="138" name="TextBox 32">
              <a:extLst>
                <a:ext uri="{FF2B5EF4-FFF2-40B4-BE49-F238E27FC236}">
                  <a16:creationId xmlns:a16="http://schemas.microsoft.com/office/drawing/2014/main" id="{C80A9F20-D2EE-2E40-1882-AEB8508E6FA0}"/>
                </a:ext>
              </a:extLst>
            </p:cNvPr>
            <p:cNvSpPr txBox="1"/>
            <p:nvPr/>
          </p:nvSpPr>
          <p:spPr>
            <a:xfrm>
              <a:off x="6159682" y="13076242"/>
              <a:ext cx="6058021" cy="634276"/>
            </a:xfrm>
            <a:prstGeom prst="rect">
              <a:avLst/>
            </a:prstGeom>
          </p:spPr>
          <p:txBody>
            <a:bodyPr lIns="0" tIns="0" rIns="0" bIns="0" rtlCol="0" anchor="t">
              <a:spAutoFit/>
            </a:bodyPr>
            <a:lstStyle/>
            <a:p>
              <a:pPr marL="536575" lvl="1" indent="-163513" algn="just">
                <a:buFont typeface="Arial"/>
                <a:buChar char="•"/>
              </a:pPr>
              <a:r>
                <a:rPr lang="fr-CA" dirty="0">
                  <a:solidFill>
                    <a:srgbClr val="000000"/>
                  </a:solidFill>
                  <a:latin typeface="Congenial Light" panose="02000503040000020004" pitchFamily="2" charset="0"/>
                  <a:ea typeface="Pompiere"/>
                  <a:cs typeface="Pompiere"/>
                  <a:sym typeface="Pompiere"/>
                </a:rPr>
                <a:t>Family </a:t>
              </a:r>
              <a:r>
                <a:rPr lang="fr-CA" dirty="0" err="1">
                  <a:solidFill>
                    <a:srgbClr val="000000"/>
                  </a:solidFill>
                  <a:latin typeface="Congenial Light" panose="02000503040000020004" pitchFamily="2" charset="0"/>
                  <a:ea typeface="Pompiere"/>
                  <a:cs typeface="Pompiere"/>
                  <a:sym typeface="Pompiere"/>
                </a:rPr>
                <a:t>relationships</a:t>
              </a:r>
              <a:endParaRPr lang="fr-CA" dirty="0">
                <a:solidFill>
                  <a:srgbClr val="000000"/>
                </a:solidFill>
                <a:latin typeface="Congenial Light" panose="02000503040000020004" pitchFamily="2" charset="0"/>
                <a:ea typeface="Pompiere"/>
                <a:cs typeface="Pompiere"/>
                <a:sym typeface="Pompiere"/>
              </a:endParaRPr>
            </a:p>
          </p:txBody>
        </p:sp>
        <p:sp>
          <p:nvSpPr>
            <p:cNvPr id="139" name="TextBox 33">
              <a:extLst>
                <a:ext uri="{FF2B5EF4-FFF2-40B4-BE49-F238E27FC236}">
                  <a16:creationId xmlns:a16="http://schemas.microsoft.com/office/drawing/2014/main" id="{72EA427C-7802-52ED-C00A-DBE41151DEF8}"/>
                </a:ext>
              </a:extLst>
            </p:cNvPr>
            <p:cNvSpPr txBox="1"/>
            <p:nvPr/>
          </p:nvSpPr>
          <p:spPr>
            <a:xfrm>
              <a:off x="6159683" y="4928484"/>
              <a:ext cx="6683417" cy="1268553"/>
            </a:xfrm>
            <a:prstGeom prst="rect">
              <a:avLst/>
            </a:prstGeom>
          </p:spPr>
          <p:txBody>
            <a:bodyPr lIns="0" tIns="0" rIns="0" bIns="0" rtlCol="0" anchor="t">
              <a:spAutoFit/>
            </a:bodyPr>
            <a:lstStyle/>
            <a:p>
              <a:pPr marL="536575" lvl="1" indent="-163513">
                <a:buFont typeface="Arial"/>
                <a:buChar char="•"/>
              </a:pPr>
              <a:r>
                <a:rPr lang="fr-CA" dirty="0">
                  <a:solidFill>
                    <a:srgbClr val="000000"/>
                  </a:solidFill>
                  <a:latin typeface="Congenial Light" panose="020F0502020204030204" pitchFamily="2" charset="0"/>
                  <a:ea typeface="Pompiere"/>
                  <a:cs typeface="Pompiere"/>
                  <a:sym typeface="Pompiere"/>
                </a:rPr>
                <a:t>Cultural </a:t>
              </a:r>
              <a:r>
                <a:rPr lang="fr-CA" dirty="0" err="1">
                  <a:solidFill>
                    <a:srgbClr val="000000"/>
                  </a:solidFill>
                  <a:latin typeface="Congenial Light" panose="020F0502020204030204" pitchFamily="2" charset="0"/>
                  <a:ea typeface="Pompiere"/>
                  <a:cs typeface="Pompiere"/>
                  <a:sym typeface="Pompiere"/>
                </a:rPr>
                <a:t>activities</a:t>
              </a:r>
              <a:endParaRPr lang="fr-CA" dirty="0">
                <a:solidFill>
                  <a:srgbClr val="000000"/>
                </a:solidFill>
                <a:latin typeface="Congenial Light" panose="020F0502020204030204" pitchFamily="2" charset="0"/>
                <a:ea typeface="Pompiere"/>
                <a:cs typeface="Pompiere"/>
                <a:sym typeface="Pompiere"/>
              </a:endParaRPr>
            </a:p>
            <a:p>
              <a:pPr marL="536575" lvl="1" indent="-163513">
                <a:buFont typeface="Arial"/>
                <a:buChar char="•"/>
              </a:pPr>
              <a:r>
                <a:rPr lang="fr-CA" dirty="0">
                  <a:solidFill>
                    <a:srgbClr val="000000"/>
                  </a:solidFill>
                  <a:latin typeface="Congenial Light" panose="020F0502020204030204" pitchFamily="2" charset="0"/>
                  <a:ea typeface="Pompiere"/>
                  <a:cs typeface="Pompiere"/>
                  <a:sym typeface="Pompiere"/>
                </a:rPr>
                <a:t>Sports</a:t>
              </a:r>
            </a:p>
          </p:txBody>
        </p:sp>
        <p:sp>
          <p:nvSpPr>
            <p:cNvPr id="140" name="TextBox 34">
              <a:extLst>
                <a:ext uri="{FF2B5EF4-FFF2-40B4-BE49-F238E27FC236}">
                  <a16:creationId xmlns:a16="http://schemas.microsoft.com/office/drawing/2014/main" id="{4AE14407-3C8F-0E9C-84D1-D21F9674D342}"/>
                </a:ext>
              </a:extLst>
            </p:cNvPr>
            <p:cNvSpPr txBox="1"/>
            <p:nvPr/>
          </p:nvSpPr>
          <p:spPr>
            <a:xfrm>
              <a:off x="7074302" y="9312338"/>
              <a:ext cx="18395" cy="352375"/>
            </a:xfrm>
            <a:prstGeom prst="rect">
              <a:avLst/>
            </a:prstGeom>
          </p:spPr>
          <p:txBody>
            <a:bodyPr lIns="0" tIns="0" rIns="0" bIns="0" rtlCol="0" anchor="t">
              <a:spAutoFit/>
            </a:bodyPr>
            <a:lstStyle/>
            <a:p>
              <a:pPr algn="ctr">
                <a:spcBef>
                  <a:spcPct val="0"/>
                </a:spcBef>
              </a:pPr>
              <a:endParaRPr sz="1000">
                <a:solidFill>
                  <a:prstClr val="black"/>
                </a:solidFill>
                <a:latin typeface="Calibri"/>
              </a:endParaRPr>
            </a:p>
          </p:txBody>
        </p:sp>
        <p:grpSp>
          <p:nvGrpSpPr>
            <p:cNvPr id="141" name="Group 35">
              <a:extLst>
                <a:ext uri="{FF2B5EF4-FFF2-40B4-BE49-F238E27FC236}">
                  <a16:creationId xmlns:a16="http://schemas.microsoft.com/office/drawing/2014/main" id="{5743B7F9-AA30-22FB-56E7-77BCC3508FAF}"/>
                </a:ext>
              </a:extLst>
            </p:cNvPr>
            <p:cNvGrpSpPr/>
            <p:nvPr/>
          </p:nvGrpSpPr>
          <p:grpSpPr>
            <a:xfrm>
              <a:off x="8451817" y="8219469"/>
              <a:ext cx="2305934" cy="2446662"/>
              <a:chOff x="6384" y="57150"/>
              <a:chExt cx="812800" cy="862404"/>
            </a:xfrm>
          </p:grpSpPr>
          <p:sp>
            <p:nvSpPr>
              <p:cNvPr id="145" name="Freeform 36">
                <a:extLst>
                  <a:ext uri="{FF2B5EF4-FFF2-40B4-BE49-F238E27FC236}">
                    <a16:creationId xmlns:a16="http://schemas.microsoft.com/office/drawing/2014/main" id="{7D55992A-33AB-9B2D-1AD2-3A730A42C92F}"/>
                  </a:ext>
                </a:extLst>
              </p:cNvPr>
              <p:cNvSpPr/>
              <p:nvPr/>
            </p:nvSpPr>
            <p:spPr>
              <a:xfrm>
                <a:off x="6384" y="106754"/>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solidFill>
            </p:spPr>
            <p:txBody>
              <a:bodyPr/>
              <a:lstStyle/>
              <a:p>
                <a:r>
                  <a:rPr lang="fr-CA" sz="1000" dirty="0">
                    <a:solidFill>
                      <a:prstClr val="black"/>
                    </a:solidFill>
                    <a:latin typeface="Calibri"/>
                  </a:rPr>
                  <a:t>     </a:t>
                </a:r>
              </a:p>
            </p:txBody>
          </p:sp>
          <p:sp>
            <p:nvSpPr>
              <p:cNvPr id="146" name="TextBox 37">
                <a:extLst>
                  <a:ext uri="{FF2B5EF4-FFF2-40B4-BE49-F238E27FC236}">
                    <a16:creationId xmlns:a16="http://schemas.microsoft.com/office/drawing/2014/main" id="{E68C6585-EBA2-86F6-C9C6-FA2D2FD841DB}"/>
                  </a:ext>
                </a:extLst>
              </p:cNvPr>
              <p:cNvSpPr txBox="1"/>
              <p:nvPr/>
            </p:nvSpPr>
            <p:spPr>
              <a:xfrm>
                <a:off x="76200" y="57150"/>
                <a:ext cx="660400" cy="679450"/>
              </a:xfrm>
              <a:prstGeom prst="rect">
                <a:avLst/>
              </a:prstGeom>
            </p:spPr>
            <p:txBody>
              <a:bodyPr lIns="38100" tIns="38100" rIns="38100" bIns="38100" rtlCol="0" anchor="ctr"/>
              <a:lstStyle/>
              <a:p>
                <a:pPr algn="ctr"/>
                <a:endParaRPr sz="1000">
                  <a:solidFill>
                    <a:prstClr val="black"/>
                  </a:solidFill>
                  <a:latin typeface="Calibri"/>
                </a:endParaRPr>
              </a:p>
            </p:txBody>
          </p:sp>
        </p:grpSp>
        <p:sp>
          <p:nvSpPr>
            <p:cNvPr id="142" name="Freeform 38">
              <a:extLst>
                <a:ext uri="{FF2B5EF4-FFF2-40B4-BE49-F238E27FC236}">
                  <a16:creationId xmlns:a16="http://schemas.microsoft.com/office/drawing/2014/main" id="{06F39D71-E489-1486-E464-7FBA611B599F}"/>
                </a:ext>
              </a:extLst>
            </p:cNvPr>
            <p:cNvSpPr/>
            <p:nvPr/>
          </p:nvSpPr>
          <p:spPr>
            <a:xfrm>
              <a:off x="8835247" y="8724056"/>
              <a:ext cx="1502851" cy="1549330"/>
            </a:xfrm>
            <a:custGeom>
              <a:avLst/>
              <a:gdLst/>
              <a:ahLst/>
              <a:cxnLst/>
              <a:rect l="l" t="t" r="r" b="b"/>
              <a:pathLst>
                <a:path w="1502850" h="1549330">
                  <a:moveTo>
                    <a:pt x="0" y="0"/>
                  </a:moveTo>
                  <a:lnTo>
                    <a:pt x="1502850" y="0"/>
                  </a:lnTo>
                  <a:lnTo>
                    <a:pt x="1502850" y="1549330"/>
                  </a:lnTo>
                  <a:lnTo>
                    <a:pt x="0" y="1549330"/>
                  </a:lnTo>
                  <a:lnTo>
                    <a:pt x="0" y="0"/>
                  </a:lnTo>
                  <a:close/>
                </a:path>
              </a:pathLst>
            </a:custGeom>
            <a:blipFill>
              <a:blip>
                <a:extLst>
                  <a:ext uri="{96DAC541-7B7A-43D3-8B79-37D633B846F1}">
                    <asvg:svgBlip xmlns:asvg="http://schemas.microsoft.com/office/drawing/2016/SVG/main" r:embed="rId25"/>
                  </a:ext>
                </a:extLst>
              </a:blip>
              <a:stretch>
                <a:fillRect/>
              </a:stretch>
            </a:blipFill>
          </p:spPr>
          <p:txBody>
            <a:bodyPr/>
            <a:lstStyle/>
            <a:p>
              <a:r>
                <a:rPr lang="fr-CA" sz="1000" dirty="0">
                  <a:solidFill>
                    <a:prstClr val="black"/>
                  </a:solidFill>
                  <a:latin typeface="Calibri"/>
                </a:rPr>
                <a:t> </a:t>
              </a:r>
            </a:p>
          </p:txBody>
        </p:sp>
        <p:sp>
          <p:nvSpPr>
            <p:cNvPr id="143" name="TextBox 39">
              <a:extLst>
                <a:ext uri="{FF2B5EF4-FFF2-40B4-BE49-F238E27FC236}">
                  <a16:creationId xmlns:a16="http://schemas.microsoft.com/office/drawing/2014/main" id="{BF3E8883-C9AC-5489-3EBD-4612F95EEA0C}"/>
                </a:ext>
              </a:extLst>
            </p:cNvPr>
            <p:cNvSpPr txBox="1"/>
            <p:nvPr/>
          </p:nvSpPr>
          <p:spPr>
            <a:xfrm>
              <a:off x="9924737" y="9241292"/>
              <a:ext cx="18395" cy="352375"/>
            </a:xfrm>
            <a:prstGeom prst="rect">
              <a:avLst/>
            </a:prstGeom>
          </p:spPr>
          <p:txBody>
            <a:bodyPr lIns="0" tIns="0" rIns="0" bIns="0" rtlCol="0" anchor="t">
              <a:spAutoFit/>
            </a:bodyPr>
            <a:lstStyle/>
            <a:p>
              <a:pPr algn="ctr">
                <a:spcBef>
                  <a:spcPct val="0"/>
                </a:spcBef>
              </a:pPr>
              <a:endParaRPr sz="1000">
                <a:solidFill>
                  <a:prstClr val="black"/>
                </a:solidFill>
                <a:latin typeface="Calibri"/>
              </a:endParaRPr>
            </a:p>
          </p:txBody>
        </p:sp>
        <p:sp>
          <p:nvSpPr>
            <p:cNvPr id="144" name="TextBox 40">
              <a:extLst>
                <a:ext uri="{FF2B5EF4-FFF2-40B4-BE49-F238E27FC236}">
                  <a16:creationId xmlns:a16="http://schemas.microsoft.com/office/drawing/2014/main" id="{E737F596-C4FB-0FEF-96C3-84A3D4913F09}"/>
                </a:ext>
              </a:extLst>
            </p:cNvPr>
            <p:cNvSpPr txBox="1"/>
            <p:nvPr/>
          </p:nvSpPr>
          <p:spPr>
            <a:xfrm>
              <a:off x="2599027" y="8818116"/>
              <a:ext cx="6058021" cy="1268553"/>
            </a:xfrm>
            <a:prstGeom prst="rect">
              <a:avLst/>
            </a:prstGeom>
          </p:spPr>
          <p:txBody>
            <a:bodyPr wrap="square" lIns="0" tIns="0" rIns="0" bIns="0" rtlCol="0" anchor="t">
              <a:spAutoFit/>
            </a:bodyPr>
            <a:lstStyle/>
            <a:p>
              <a:pPr marL="536575" lvl="1" indent="-163513" algn="just">
                <a:buFont typeface="Arial"/>
                <a:buChar char="•"/>
              </a:pPr>
              <a:r>
                <a:rPr lang="fr-CA" dirty="0">
                  <a:solidFill>
                    <a:srgbClr val="000000"/>
                  </a:solidFill>
                  <a:latin typeface="Congenial Light" panose="02000503040000020004" pitchFamily="2" charset="0"/>
                  <a:ea typeface="Pompiere"/>
                  <a:cs typeface="Pompiere"/>
                  <a:sym typeface="Pompiere"/>
                </a:rPr>
                <a:t>Communication</a:t>
              </a:r>
            </a:p>
            <a:p>
              <a:pPr marL="536575" lvl="1" indent="-163513" algn="just">
                <a:buFont typeface="Arial"/>
                <a:buChar char="•"/>
              </a:pPr>
              <a:r>
                <a:rPr lang="fr-CA" dirty="0" err="1">
                  <a:solidFill>
                    <a:srgbClr val="000000"/>
                  </a:solidFill>
                  <a:latin typeface="Congenial Light" panose="02000503040000020004" pitchFamily="2" charset="0"/>
                  <a:ea typeface="Pompiere"/>
                  <a:cs typeface="Pompiere"/>
                  <a:sym typeface="Pompiere"/>
                </a:rPr>
                <a:t>Learnings</a:t>
              </a:r>
              <a:endParaRPr lang="fr-CA" dirty="0">
                <a:solidFill>
                  <a:srgbClr val="000000"/>
                </a:solidFill>
                <a:latin typeface="Congenial Light" panose="02000503040000020004" pitchFamily="2" charset="0"/>
                <a:ea typeface="Pompiere"/>
                <a:cs typeface="Pompiere"/>
                <a:sym typeface="Pompiere"/>
              </a:endParaRPr>
            </a:p>
          </p:txBody>
        </p:sp>
      </p:grpSp>
      <p:sp>
        <p:nvSpPr>
          <p:cNvPr id="148" name="TextBox 69">
            <a:extLst>
              <a:ext uri="{FF2B5EF4-FFF2-40B4-BE49-F238E27FC236}">
                <a16:creationId xmlns:a16="http://schemas.microsoft.com/office/drawing/2014/main" id="{CAA3A37C-25BE-06CA-1818-BAA12F414616}"/>
              </a:ext>
            </a:extLst>
          </p:cNvPr>
          <p:cNvSpPr txBox="1"/>
          <p:nvPr>
            <p:custDataLst>
              <p:tags r:id="rId2"/>
            </p:custDataLst>
          </p:nvPr>
        </p:nvSpPr>
        <p:spPr>
          <a:xfrm>
            <a:off x="427381" y="1834782"/>
            <a:ext cx="3055731" cy="361637"/>
          </a:xfrm>
          <a:prstGeom prst="rect">
            <a:avLst/>
          </a:prstGeom>
        </p:spPr>
        <p:txBody>
          <a:bodyPr wrap="square" lIns="0" tIns="0" rIns="0" bIns="0" rtlCol="0" anchor="t">
            <a:spAutoFit/>
          </a:bodyPr>
          <a:lstStyle/>
          <a:p>
            <a:pPr algn="ctr">
              <a:lnSpc>
                <a:spcPts val="3240"/>
              </a:lnSpc>
              <a:spcBef>
                <a:spcPct val="0"/>
              </a:spcBef>
            </a:pPr>
            <a:r>
              <a:rPr lang="en-US" sz="1400" b="1" dirty="0">
                <a:latin typeface="Congenial Light" panose="02000503040000020004" pitchFamily="2" charset="0"/>
                <a:ea typeface="Avenir"/>
                <a:cs typeface="Avenir"/>
                <a:sym typeface="Avenir"/>
              </a:rPr>
              <a:t>Comittement to a sport</a:t>
            </a:r>
          </a:p>
        </p:txBody>
      </p:sp>
      <p:pic>
        <p:nvPicPr>
          <p:cNvPr id="150" name="Image 149">
            <a:extLst>
              <a:ext uri="{FF2B5EF4-FFF2-40B4-BE49-F238E27FC236}">
                <a16:creationId xmlns:a16="http://schemas.microsoft.com/office/drawing/2014/main" id="{E584678D-FB35-FAC1-C98C-768EF03D4A89}"/>
              </a:ext>
            </a:extLst>
          </p:cNvPr>
          <p:cNvPicPr>
            <a:picLocks noChangeAspect="1"/>
          </p:cNvPicPr>
          <p:nvPr>
            <p:custDataLst>
              <p:tags r:id="rId3"/>
            </p:custDataLst>
          </p:nvPr>
        </p:nvPicPr>
        <p:blipFill>
          <a:blip r:embed="rId26">
            <a:extLst>
              <a:ext uri="{28A0092B-C50C-407E-A947-70E740481C1C}">
                <a14:useLocalDpi xmlns:a14="http://schemas.microsoft.com/office/drawing/2010/main" val="0"/>
              </a:ext>
            </a:extLst>
          </a:blip>
          <a:srcRect t="11751"/>
          <a:stretch>
            <a:fillRect/>
          </a:stretch>
        </p:blipFill>
        <p:spPr>
          <a:xfrm>
            <a:off x="759053" y="442301"/>
            <a:ext cx="1087840" cy="1440000"/>
          </a:xfrm>
          <a:prstGeom prst="rect">
            <a:avLst/>
          </a:prstGeom>
        </p:spPr>
      </p:pic>
      <p:pic>
        <p:nvPicPr>
          <p:cNvPr id="152" name="Image 151">
            <a:extLst>
              <a:ext uri="{FF2B5EF4-FFF2-40B4-BE49-F238E27FC236}">
                <a16:creationId xmlns:a16="http://schemas.microsoft.com/office/drawing/2014/main" id="{A74ABE9C-2BE9-297E-6067-8941CA63C5C4}"/>
              </a:ext>
            </a:extLst>
          </p:cNvPr>
          <p:cNvPicPr>
            <a:picLocks noChangeAspect="1"/>
          </p:cNvPicPr>
          <p:nvPr>
            <p:custDataLst>
              <p:tags r:id="rId4"/>
            </p:custDataLst>
          </p:nvPr>
        </p:nvPicPr>
        <p:blipFill>
          <a:blip r:embed="rId27">
            <a:extLst>
              <a:ext uri="{28A0092B-C50C-407E-A947-70E740481C1C}">
                <a14:useLocalDpi xmlns:a14="http://schemas.microsoft.com/office/drawing/2010/main" val="0"/>
              </a:ext>
            </a:extLst>
          </a:blip>
          <a:srcRect l="7680" t="566" r="6242" b="-566"/>
          <a:stretch>
            <a:fillRect/>
          </a:stretch>
        </p:blipFill>
        <p:spPr>
          <a:xfrm>
            <a:off x="2039471" y="448942"/>
            <a:ext cx="1114680" cy="1440000"/>
          </a:xfrm>
          <a:prstGeom prst="rect">
            <a:avLst/>
          </a:prstGeom>
        </p:spPr>
      </p:pic>
      <p:sp>
        <p:nvSpPr>
          <p:cNvPr id="154" name="Freeform 46">
            <a:extLst>
              <a:ext uri="{FF2B5EF4-FFF2-40B4-BE49-F238E27FC236}">
                <a16:creationId xmlns:a16="http://schemas.microsoft.com/office/drawing/2014/main" id="{D5749CC3-2900-2956-BE55-D71C9E7EA372}"/>
              </a:ext>
            </a:extLst>
          </p:cNvPr>
          <p:cNvSpPr/>
          <p:nvPr>
            <p:custDataLst>
              <p:tags r:id="rId5"/>
            </p:custDataLst>
          </p:nvPr>
        </p:nvSpPr>
        <p:spPr>
          <a:xfrm rot="1845608" flipH="1">
            <a:off x="3316949" y="839722"/>
            <a:ext cx="1758390" cy="608714"/>
          </a:xfrm>
          <a:custGeom>
            <a:avLst/>
            <a:gdLst/>
            <a:ahLst/>
            <a:cxnLst/>
            <a:rect l="l" t="t" r="r" b="b"/>
            <a:pathLst>
              <a:path w="2018406" h="1067232">
                <a:moveTo>
                  <a:pt x="2018406" y="0"/>
                </a:moveTo>
                <a:lnTo>
                  <a:pt x="0" y="0"/>
                </a:lnTo>
                <a:lnTo>
                  <a:pt x="0" y="1067232"/>
                </a:lnTo>
                <a:lnTo>
                  <a:pt x="2018406" y="1067232"/>
                </a:lnTo>
                <a:lnTo>
                  <a:pt x="2018406" y="0"/>
                </a:lnTo>
                <a:close/>
              </a:path>
            </a:pathLst>
          </a:custGeom>
          <a:blipFill>
            <a:blip>
              <a:extLst>
                <a:ext uri="{96DAC541-7B7A-43D3-8B79-37D633B846F1}">
                  <asvg:svgBlip xmlns:asvg="http://schemas.microsoft.com/office/drawing/2016/SVG/main" r:embed="rId28"/>
                </a:ext>
              </a:extLst>
            </a:blip>
            <a:stretch>
              <a:fillRect/>
            </a:stretch>
          </a:blipFill>
          <a:ln>
            <a:noFill/>
          </a:ln>
        </p:spPr>
        <p:txBody>
          <a:bodyPr/>
          <a:lstStyle/>
          <a:p>
            <a:endParaRPr lang="fr-CA" sz="1350"/>
          </a:p>
        </p:txBody>
      </p:sp>
      <p:sp>
        <p:nvSpPr>
          <p:cNvPr id="155" name="Ellipse 154">
            <a:extLst>
              <a:ext uri="{FF2B5EF4-FFF2-40B4-BE49-F238E27FC236}">
                <a16:creationId xmlns:a16="http://schemas.microsoft.com/office/drawing/2014/main" id="{050E1B5D-9A30-F666-DEFE-5F878058BF27}"/>
              </a:ext>
            </a:extLst>
          </p:cNvPr>
          <p:cNvSpPr/>
          <p:nvPr/>
        </p:nvSpPr>
        <p:spPr>
          <a:xfrm>
            <a:off x="1263650" y="581025"/>
            <a:ext cx="133350" cy="126999"/>
          </a:xfrm>
          <a:prstGeom prst="ellipse">
            <a:avLst/>
          </a:prstGeom>
          <a:solidFill>
            <a:schemeClr val="bg1">
              <a:lumMod val="85000"/>
              <a:lumOff val="15000"/>
              <a:alpha val="81176"/>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157" name="TextBox 68">
            <a:extLst>
              <a:ext uri="{FF2B5EF4-FFF2-40B4-BE49-F238E27FC236}">
                <a16:creationId xmlns:a16="http://schemas.microsoft.com/office/drawing/2014/main" id="{309839E1-8468-63DB-C62A-85110BB2879F}"/>
              </a:ext>
            </a:extLst>
          </p:cNvPr>
          <p:cNvSpPr txBox="1"/>
          <p:nvPr>
            <p:custDataLst>
              <p:tags r:id="rId6"/>
            </p:custDataLst>
          </p:nvPr>
        </p:nvSpPr>
        <p:spPr>
          <a:xfrm>
            <a:off x="7677971" y="1960646"/>
            <a:ext cx="4318726" cy="430887"/>
          </a:xfrm>
          <a:prstGeom prst="rect">
            <a:avLst/>
          </a:prstGeom>
        </p:spPr>
        <p:txBody>
          <a:bodyPr wrap="square" lIns="0" tIns="0" rIns="0" bIns="0" rtlCol="0" anchor="t">
            <a:spAutoFit/>
          </a:bodyPr>
          <a:lstStyle/>
          <a:p>
            <a:pPr algn="ctr"/>
            <a:r>
              <a:rPr lang="fr-CA" sz="1400" b="1" noProof="0" dirty="0">
                <a:latin typeface="Congenial Light" panose="02000503040000020004" pitchFamily="2" charset="0"/>
                <a:ea typeface="Avenir"/>
                <a:cs typeface="Avenir"/>
                <a:sym typeface="Avenir"/>
              </a:rPr>
              <a:t>Walking in the</a:t>
            </a:r>
            <a:br>
              <a:rPr lang="fr-CA" sz="1400" b="1" noProof="0" dirty="0">
                <a:latin typeface="Congenial Light" panose="02000503040000020004" pitchFamily="2" charset="0"/>
                <a:ea typeface="Avenir"/>
                <a:cs typeface="Avenir"/>
                <a:sym typeface="Avenir"/>
              </a:rPr>
            </a:br>
            <a:r>
              <a:rPr lang="fr-CA" sz="1400" b="1" noProof="0" dirty="0" err="1">
                <a:latin typeface="Congenial Light" panose="02000503040000020004" pitchFamily="2" charset="0"/>
                <a:ea typeface="Avenir"/>
                <a:cs typeface="Avenir"/>
                <a:sym typeface="Avenir"/>
              </a:rPr>
              <a:t>woods</a:t>
            </a:r>
            <a:endParaRPr lang="fr-CA" sz="1400" b="1" noProof="0" dirty="0">
              <a:latin typeface="Congenial Light" panose="02000503040000020004" pitchFamily="2" charset="0"/>
              <a:ea typeface="Avenir"/>
              <a:cs typeface="Avenir"/>
              <a:sym typeface="Avenir"/>
            </a:endParaRPr>
          </a:p>
        </p:txBody>
      </p:sp>
      <p:pic>
        <p:nvPicPr>
          <p:cNvPr id="159" name="Image 158">
            <a:extLst>
              <a:ext uri="{FF2B5EF4-FFF2-40B4-BE49-F238E27FC236}">
                <a16:creationId xmlns:a16="http://schemas.microsoft.com/office/drawing/2014/main" id="{164252D6-F327-3151-5157-7FC6D7BBBE9E}"/>
              </a:ext>
            </a:extLst>
          </p:cNvPr>
          <p:cNvPicPr>
            <a:picLocks noChangeAspect="1"/>
          </p:cNvPicPr>
          <p:nvPr>
            <p:custDataLst>
              <p:tags r:id="rId7"/>
            </p:custDataLst>
          </p:nvPr>
        </p:nvPicPr>
        <p:blipFill>
          <a:blip r:embed="rId29">
            <a:extLst>
              <a:ext uri="{28A0092B-C50C-407E-A947-70E740481C1C}">
                <a14:useLocalDpi xmlns:a14="http://schemas.microsoft.com/office/drawing/2010/main" val="0"/>
              </a:ext>
            </a:extLst>
          </a:blip>
          <a:srcRect t="20010" b="4892"/>
          <a:stretch>
            <a:fillRect/>
          </a:stretch>
        </p:blipFill>
        <p:spPr>
          <a:xfrm>
            <a:off x="10560840" y="469859"/>
            <a:ext cx="1078585" cy="1440000"/>
          </a:xfrm>
          <a:prstGeom prst="rect">
            <a:avLst/>
          </a:prstGeom>
        </p:spPr>
      </p:pic>
      <p:pic>
        <p:nvPicPr>
          <p:cNvPr id="161" name="Image 160">
            <a:extLst>
              <a:ext uri="{FF2B5EF4-FFF2-40B4-BE49-F238E27FC236}">
                <a16:creationId xmlns:a16="http://schemas.microsoft.com/office/drawing/2014/main" id="{836AB253-FA1F-0E3D-0544-F0B0080D490A}"/>
              </a:ext>
            </a:extLst>
          </p:cNvPr>
          <p:cNvPicPr>
            <a:picLocks noChangeAspect="1"/>
          </p:cNvPicPr>
          <p:nvPr>
            <p:custDataLst>
              <p:tags r:id="rId8"/>
            </p:custDataLst>
          </p:nvPr>
        </p:nvPicPr>
        <p:blipFill>
          <a:blip r:embed="rId30">
            <a:extLst>
              <a:ext uri="{28A0092B-C50C-407E-A947-70E740481C1C}">
                <a14:useLocalDpi xmlns:a14="http://schemas.microsoft.com/office/drawing/2010/main" val="0"/>
              </a:ext>
            </a:extLst>
          </a:blip>
          <a:srcRect t="12866" b="12611"/>
          <a:stretch>
            <a:fillRect/>
          </a:stretch>
        </p:blipFill>
        <p:spPr>
          <a:xfrm>
            <a:off x="9293032" y="469859"/>
            <a:ext cx="1088604" cy="1440000"/>
          </a:xfrm>
          <a:prstGeom prst="rect">
            <a:avLst/>
          </a:prstGeom>
        </p:spPr>
      </p:pic>
      <p:sp>
        <p:nvSpPr>
          <p:cNvPr id="163" name="TextBox 68">
            <a:extLst>
              <a:ext uri="{FF2B5EF4-FFF2-40B4-BE49-F238E27FC236}">
                <a16:creationId xmlns:a16="http://schemas.microsoft.com/office/drawing/2014/main" id="{14D20B20-1E58-9F82-71A8-714386C561ED}"/>
              </a:ext>
            </a:extLst>
          </p:cNvPr>
          <p:cNvSpPr txBox="1"/>
          <p:nvPr>
            <p:custDataLst>
              <p:tags r:id="rId9"/>
            </p:custDataLst>
          </p:nvPr>
        </p:nvSpPr>
        <p:spPr>
          <a:xfrm>
            <a:off x="8940769" y="1772520"/>
            <a:ext cx="4318726" cy="423899"/>
          </a:xfrm>
          <a:prstGeom prst="rect">
            <a:avLst/>
          </a:prstGeom>
        </p:spPr>
        <p:txBody>
          <a:bodyPr wrap="square" lIns="0" tIns="0" rIns="0" bIns="0" rtlCol="0" anchor="t">
            <a:spAutoFit/>
          </a:bodyPr>
          <a:lstStyle/>
          <a:p>
            <a:pPr algn="ctr">
              <a:lnSpc>
                <a:spcPts val="3780"/>
              </a:lnSpc>
            </a:pPr>
            <a:r>
              <a:rPr lang="fr-CA" sz="1400" b="1" noProof="0" dirty="0" err="1">
                <a:latin typeface="Congenial Light" panose="02000503040000020004" pitchFamily="2" charset="0"/>
                <a:ea typeface="Avenir"/>
                <a:cs typeface="Avenir"/>
                <a:sym typeface="Avenir"/>
              </a:rPr>
              <a:t>Fishing</a:t>
            </a:r>
            <a:endParaRPr lang="fr-CA" sz="1400" b="1" noProof="0" dirty="0">
              <a:latin typeface="Congenial Light" panose="02000503040000020004" pitchFamily="2" charset="0"/>
              <a:ea typeface="Avenir"/>
              <a:cs typeface="Avenir"/>
              <a:sym typeface="Avenir"/>
            </a:endParaRPr>
          </a:p>
        </p:txBody>
      </p:sp>
      <p:sp>
        <p:nvSpPr>
          <p:cNvPr id="165" name="Freeform 46">
            <a:extLst>
              <a:ext uri="{FF2B5EF4-FFF2-40B4-BE49-F238E27FC236}">
                <a16:creationId xmlns:a16="http://schemas.microsoft.com/office/drawing/2014/main" id="{2BA12DD7-7BC3-DAF9-9A93-55518BD28DE9}"/>
              </a:ext>
            </a:extLst>
          </p:cNvPr>
          <p:cNvSpPr/>
          <p:nvPr>
            <p:custDataLst>
              <p:tags r:id="rId10"/>
            </p:custDataLst>
          </p:nvPr>
        </p:nvSpPr>
        <p:spPr>
          <a:xfrm rot="1302100" flipV="1">
            <a:off x="7861610" y="3954362"/>
            <a:ext cx="1758390" cy="608714"/>
          </a:xfrm>
          <a:custGeom>
            <a:avLst/>
            <a:gdLst/>
            <a:ahLst/>
            <a:cxnLst/>
            <a:rect l="l" t="t" r="r" b="b"/>
            <a:pathLst>
              <a:path w="2018406" h="1067232">
                <a:moveTo>
                  <a:pt x="2018406" y="0"/>
                </a:moveTo>
                <a:lnTo>
                  <a:pt x="0" y="0"/>
                </a:lnTo>
                <a:lnTo>
                  <a:pt x="0" y="1067232"/>
                </a:lnTo>
                <a:lnTo>
                  <a:pt x="2018406" y="1067232"/>
                </a:lnTo>
                <a:lnTo>
                  <a:pt x="2018406" y="0"/>
                </a:lnTo>
                <a:close/>
              </a:path>
            </a:pathLst>
          </a:custGeom>
          <a:blipFill>
            <a:blip>
              <a:extLst>
                <a:ext uri="{96DAC541-7B7A-43D3-8B79-37D633B846F1}">
                  <asvg:svgBlip xmlns:asvg="http://schemas.microsoft.com/office/drawing/2016/SVG/main" r:embed="rId28"/>
                </a:ext>
              </a:extLst>
            </a:blip>
            <a:stretch>
              <a:fillRect/>
            </a:stretch>
          </a:blipFill>
          <a:ln>
            <a:noFill/>
          </a:ln>
        </p:spPr>
        <p:txBody>
          <a:bodyPr/>
          <a:lstStyle/>
          <a:p>
            <a:endParaRPr lang="fr-CA" sz="1350"/>
          </a:p>
        </p:txBody>
      </p:sp>
      <p:sp>
        <p:nvSpPr>
          <p:cNvPr id="167" name="Ellipse 166">
            <a:extLst>
              <a:ext uri="{FF2B5EF4-FFF2-40B4-BE49-F238E27FC236}">
                <a16:creationId xmlns:a16="http://schemas.microsoft.com/office/drawing/2014/main" id="{A98CDA74-3F3A-8B18-147E-8D28B1193FBD}"/>
              </a:ext>
            </a:extLst>
          </p:cNvPr>
          <p:cNvSpPr/>
          <p:nvPr/>
        </p:nvSpPr>
        <p:spPr>
          <a:xfrm>
            <a:off x="11025490" y="835146"/>
            <a:ext cx="133350" cy="126999"/>
          </a:xfrm>
          <a:prstGeom prst="ellipse">
            <a:avLst/>
          </a:prstGeom>
          <a:solidFill>
            <a:schemeClr val="bg1">
              <a:lumMod val="85000"/>
              <a:lumOff val="15000"/>
              <a:alpha val="81176"/>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169" name="Ellipse 168">
            <a:extLst>
              <a:ext uri="{FF2B5EF4-FFF2-40B4-BE49-F238E27FC236}">
                <a16:creationId xmlns:a16="http://schemas.microsoft.com/office/drawing/2014/main" id="{9241F240-5BEA-D824-2948-E4251BF9A234}"/>
              </a:ext>
            </a:extLst>
          </p:cNvPr>
          <p:cNvSpPr/>
          <p:nvPr/>
        </p:nvSpPr>
        <p:spPr>
          <a:xfrm>
            <a:off x="9920507" y="971691"/>
            <a:ext cx="112493" cy="95110"/>
          </a:xfrm>
          <a:prstGeom prst="ellipse">
            <a:avLst/>
          </a:prstGeom>
          <a:solidFill>
            <a:schemeClr val="bg1">
              <a:lumMod val="85000"/>
              <a:lumOff val="15000"/>
              <a:alpha val="81176"/>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a:p>
        </p:txBody>
      </p:sp>
      <p:pic>
        <p:nvPicPr>
          <p:cNvPr id="171" name="Image 170">
            <a:extLst>
              <a:ext uri="{FF2B5EF4-FFF2-40B4-BE49-F238E27FC236}">
                <a16:creationId xmlns:a16="http://schemas.microsoft.com/office/drawing/2014/main" id="{2F8A0273-7802-2463-449B-F7D11EEAA22F}"/>
              </a:ext>
            </a:extLst>
          </p:cNvPr>
          <p:cNvPicPr>
            <a:picLocks noChangeAspect="1"/>
          </p:cNvPicPr>
          <p:nvPr>
            <p:custDataLst>
              <p:tags r:id="rId11"/>
            </p:custDataLst>
          </p:nvPr>
        </p:nvPicPr>
        <p:blipFill>
          <a:blip r:embed="rId31">
            <a:extLst>
              <a:ext uri="{28A0092B-C50C-407E-A947-70E740481C1C}">
                <a14:useLocalDpi xmlns:a14="http://schemas.microsoft.com/office/drawing/2010/main" val="0"/>
              </a:ext>
            </a:extLst>
          </a:blip>
          <a:stretch>
            <a:fillRect/>
          </a:stretch>
        </p:blipFill>
        <p:spPr>
          <a:xfrm>
            <a:off x="9598604" y="2720234"/>
            <a:ext cx="1920000" cy="1440000"/>
          </a:xfrm>
          <a:prstGeom prst="rect">
            <a:avLst/>
          </a:prstGeom>
        </p:spPr>
      </p:pic>
      <p:sp>
        <p:nvSpPr>
          <p:cNvPr id="173" name="TextBox 68">
            <a:extLst>
              <a:ext uri="{FF2B5EF4-FFF2-40B4-BE49-F238E27FC236}">
                <a16:creationId xmlns:a16="http://schemas.microsoft.com/office/drawing/2014/main" id="{34C08464-FAAD-23E3-0C86-2F97CB48D2B3}"/>
              </a:ext>
            </a:extLst>
          </p:cNvPr>
          <p:cNvSpPr txBox="1"/>
          <p:nvPr>
            <p:custDataLst>
              <p:tags r:id="rId12"/>
            </p:custDataLst>
          </p:nvPr>
        </p:nvSpPr>
        <p:spPr>
          <a:xfrm>
            <a:off x="8399241" y="4039332"/>
            <a:ext cx="4318726" cy="423899"/>
          </a:xfrm>
          <a:prstGeom prst="rect">
            <a:avLst/>
          </a:prstGeom>
        </p:spPr>
        <p:txBody>
          <a:bodyPr wrap="square" lIns="0" tIns="0" rIns="0" bIns="0" rtlCol="0" anchor="t">
            <a:spAutoFit/>
          </a:bodyPr>
          <a:lstStyle/>
          <a:p>
            <a:pPr algn="ctr">
              <a:lnSpc>
                <a:spcPts val="3780"/>
              </a:lnSpc>
            </a:pPr>
            <a:r>
              <a:rPr lang="fr-CA" sz="1400" b="1" noProof="0" dirty="0" err="1">
                <a:latin typeface="Congenial Light" panose="02000503040000020004" pitchFamily="2" charset="0"/>
                <a:ea typeface="Avenir"/>
                <a:cs typeface="Avenir"/>
                <a:sym typeface="Avenir"/>
              </a:rPr>
              <a:t>Nutshimit</a:t>
            </a:r>
            <a:endParaRPr lang="fr-CA" sz="1400" b="1" noProof="0" dirty="0">
              <a:latin typeface="Congenial Light" panose="02000503040000020004" pitchFamily="2" charset="0"/>
              <a:ea typeface="Avenir"/>
              <a:cs typeface="Avenir"/>
              <a:sym typeface="Avenir"/>
            </a:endParaRPr>
          </a:p>
        </p:txBody>
      </p:sp>
      <p:pic>
        <p:nvPicPr>
          <p:cNvPr id="175" name="Image 174">
            <a:extLst>
              <a:ext uri="{FF2B5EF4-FFF2-40B4-BE49-F238E27FC236}">
                <a16:creationId xmlns:a16="http://schemas.microsoft.com/office/drawing/2014/main" id="{A66AAC92-EC8D-BB7D-34ED-E1DD1AF7F6C2}"/>
              </a:ext>
            </a:extLst>
          </p:cNvPr>
          <p:cNvPicPr>
            <a:picLocks noChangeAspect="1"/>
          </p:cNvPicPr>
          <p:nvPr>
            <p:custDataLst>
              <p:tags r:id="rId13"/>
            </p:custDataLst>
          </p:nvPr>
        </p:nvPicPr>
        <p:blipFill>
          <a:blip r:embed="rId32">
            <a:extLst>
              <a:ext uri="{28A0092B-C50C-407E-A947-70E740481C1C}">
                <a14:useLocalDpi xmlns:a14="http://schemas.microsoft.com/office/drawing/2010/main" val="0"/>
              </a:ext>
            </a:extLst>
          </a:blip>
          <a:srcRect t="19235" b="19213"/>
          <a:stretch>
            <a:fillRect/>
          </a:stretch>
        </p:blipFill>
        <p:spPr>
          <a:xfrm>
            <a:off x="9328053" y="4948141"/>
            <a:ext cx="1081047" cy="1440000"/>
          </a:xfrm>
          <a:prstGeom prst="rect">
            <a:avLst/>
          </a:prstGeom>
        </p:spPr>
      </p:pic>
      <p:pic>
        <p:nvPicPr>
          <p:cNvPr id="177" name="Image 176">
            <a:extLst>
              <a:ext uri="{FF2B5EF4-FFF2-40B4-BE49-F238E27FC236}">
                <a16:creationId xmlns:a16="http://schemas.microsoft.com/office/drawing/2014/main" id="{0E1FDEB1-55F5-ED2B-DAF6-DCC084633095}"/>
              </a:ext>
            </a:extLst>
          </p:cNvPr>
          <p:cNvPicPr>
            <a:picLocks noChangeAspect="1"/>
          </p:cNvPicPr>
          <p:nvPr>
            <p:custDataLst>
              <p:tags r:id="rId14"/>
            </p:custDataLst>
          </p:nvPr>
        </p:nvPicPr>
        <p:blipFill>
          <a:blip r:embed="rId33">
            <a:extLst>
              <a:ext uri="{28A0092B-C50C-407E-A947-70E740481C1C}">
                <a14:useLocalDpi xmlns:a14="http://schemas.microsoft.com/office/drawing/2010/main" val="0"/>
              </a:ext>
            </a:extLst>
          </a:blip>
          <a:srcRect l="101" t="3370" r="-101" b="13617"/>
          <a:stretch>
            <a:fillRect/>
          </a:stretch>
        </p:blipFill>
        <p:spPr>
          <a:xfrm>
            <a:off x="1791497" y="3029861"/>
            <a:ext cx="1072485" cy="1440000"/>
          </a:xfrm>
          <a:prstGeom prst="rect">
            <a:avLst/>
          </a:prstGeom>
        </p:spPr>
      </p:pic>
      <p:pic>
        <p:nvPicPr>
          <p:cNvPr id="179" name="Image 178">
            <a:extLst>
              <a:ext uri="{FF2B5EF4-FFF2-40B4-BE49-F238E27FC236}">
                <a16:creationId xmlns:a16="http://schemas.microsoft.com/office/drawing/2014/main" id="{6F9944AB-9E09-E0D1-B6D5-05392DBB86C8}"/>
              </a:ext>
            </a:extLst>
          </p:cNvPr>
          <p:cNvPicPr>
            <a:picLocks noChangeAspect="1"/>
          </p:cNvPicPr>
          <p:nvPr>
            <p:custDataLst>
              <p:tags r:id="rId15"/>
            </p:custDataLst>
          </p:nvPr>
        </p:nvPicPr>
        <p:blipFill>
          <a:blip r:embed="rId34">
            <a:extLst>
              <a:ext uri="{28A0092B-C50C-407E-A947-70E740481C1C}">
                <a14:useLocalDpi xmlns:a14="http://schemas.microsoft.com/office/drawing/2010/main" val="0"/>
              </a:ext>
            </a:extLst>
          </a:blip>
          <a:srcRect t="6872" b="16449"/>
          <a:stretch>
            <a:fillRect/>
          </a:stretch>
        </p:blipFill>
        <p:spPr>
          <a:xfrm>
            <a:off x="542914" y="3023231"/>
            <a:ext cx="1091293" cy="1440000"/>
          </a:xfrm>
          <a:prstGeom prst="rect">
            <a:avLst/>
          </a:prstGeom>
        </p:spPr>
      </p:pic>
      <p:sp>
        <p:nvSpPr>
          <p:cNvPr id="181" name="TextBox 68">
            <a:extLst>
              <a:ext uri="{FF2B5EF4-FFF2-40B4-BE49-F238E27FC236}">
                <a16:creationId xmlns:a16="http://schemas.microsoft.com/office/drawing/2014/main" id="{AC770AA9-934D-00A5-F49E-742C4BD61DE7}"/>
              </a:ext>
            </a:extLst>
          </p:cNvPr>
          <p:cNvSpPr txBox="1"/>
          <p:nvPr>
            <p:custDataLst>
              <p:tags r:id="rId16"/>
            </p:custDataLst>
          </p:nvPr>
        </p:nvSpPr>
        <p:spPr>
          <a:xfrm>
            <a:off x="7736668" y="6270757"/>
            <a:ext cx="4318726" cy="423899"/>
          </a:xfrm>
          <a:prstGeom prst="rect">
            <a:avLst/>
          </a:prstGeom>
        </p:spPr>
        <p:txBody>
          <a:bodyPr wrap="square" lIns="0" tIns="0" rIns="0" bIns="0" rtlCol="0" anchor="t">
            <a:spAutoFit/>
          </a:bodyPr>
          <a:lstStyle/>
          <a:p>
            <a:pPr algn="ctr">
              <a:lnSpc>
                <a:spcPts val="3780"/>
              </a:lnSpc>
            </a:pPr>
            <a:r>
              <a:rPr lang="fr-CA" sz="1400" b="1" noProof="0" dirty="0">
                <a:latin typeface="Congenial Light" panose="02000503040000020004" pitchFamily="2" charset="0"/>
                <a:ea typeface="Avenir"/>
                <a:cs typeface="Avenir"/>
                <a:sym typeface="Avenir"/>
              </a:rPr>
              <a:t>Family </a:t>
            </a:r>
            <a:r>
              <a:rPr lang="fr-CA" sz="1400" b="1" noProof="0" dirty="0" err="1">
                <a:latin typeface="Congenial Light" panose="02000503040000020004" pitchFamily="2" charset="0"/>
                <a:ea typeface="Avenir"/>
                <a:cs typeface="Avenir"/>
                <a:sym typeface="Avenir"/>
              </a:rPr>
              <a:t>activities</a:t>
            </a:r>
            <a:endParaRPr lang="fr-CA" sz="1400" b="1" noProof="0" dirty="0">
              <a:latin typeface="Congenial Light" panose="02000503040000020004" pitchFamily="2" charset="0"/>
              <a:ea typeface="Avenir"/>
              <a:cs typeface="Avenir"/>
              <a:sym typeface="Avenir"/>
            </a:endParaRPr>
          </a:p>
        </p:txBody>
      </p:sp>
      <p:sp>
        <p:nvSpPr>
          <p:cNvPr id="183" name="TextBox 68">
            <a:extLst>
              <a:ext uri="{FF2B5EF4-FFF2-40B4-BE49-F238E27FC236}">
                <a16:creationId xmlns:a16="http://schemas.microsoft.com/office/drawing/2014/main" id="{3A63360E-A79F-019D-9A20-44A92D170883}"/>
              </a:ext>
            </a:extLst>
          </p:cNvPr>
          <p:cNvSpPr txBox="1"/>
          <p:nvPr>
            <p:custDataLst>
              <p:tags r:id="rId17"/>
            </p:custDataLst>
          </p:nvPr>
        </p:nvSpPr>
        <p:spPr>
          <a:xfrm>
            <a:off x="-476569" y="4563576"/>
            <a:ext cx="4318726" cy="430887"/>
          </a:xfrm>
          <a:prstGeom prst="rect">
            <a:avLst/>
          </a:prstGeom>
        </p:spPr>
        <p:txBody>
          <a:bodyPr wrap="square" lIns="0" tIns="0" rIns="0" bIns="0" rtlCol="0" anchor="t">
            <a:spAutoFit/>
          </a:bodyPr>
          <a:lstStyle/>
          <a:p>
            <a:pPr algn="ctr"/>
            <a:r>
              <a:rPr lang="fr-CA" sz="1400" b="1" noProof="0" dirty="0">
                <a:latin typeface="Congenial Light" panose="02000503040000020004" pitchFamily="2" charset="0"/>
                <a:ea typeface="Avenir"/>
                <a:cs typeface="Avenir"/>
                <a:sym typeface="Avenir"/>
              </a:rPr>
              <a:t>Learning </a:t>
            </a:r>
            <a:r>
              <a:rPr lang="fr-CA" sz="1400" b="1" noProof="0" dirty="0" err="1">
                <a:latin typeface="Congenial Light" panose="02000503040000020004" pitchFamily="2" charset="0"/>
                <a:ea typeface="Avenir"/>
                <a:cs typeface="Avenir"/>
                <a:sym typeface="Avenir"/>
              </a:rPr>
              <a:t>Innu-aitun</a:t>
            </a:r>
            <a:br>
              <a:rPr lang="fr-CA" sz="1400" b="1" noProof="0" dirty="0">
                <a:latin typeface="Congenial Light" panose="02000503040000020004" pitchFamily="2" charset="0"/>
                <a:ea typeface="Avenir"/>
                <a:cs typeface="Avenir"/>
                <a:sym typeface="Avenir"/>
              </a:rPr>
            </a:br>
            <a:r>
              <a:rPr lang="fr-CA" sz="1400" b="1" noProof="0" dirty="0">
                <a:latin typeface="Congenial Light" panose="02000503040000020004" pitchFamily="2" charset="0"/>
                <a:ea typeface="Avenir"/>
                <a:cs typeface="Avenir"/>
                <a:sym typeface="Avenir"/>
              </a:rPr>
              <a:t>(Innu culture)</a:t>
            </a:r>
          </a:p>
        </p:txBody>
      </p:sp>
      <p:sp>
        <p:nvSpPr>
          <p:cNvPr id="185" name="Ellipse 184">
            <a:extLst>
              <a:ext uri="{FF2B5EF4-FFF2-40B4-BE49-F238E27FC236}">
                <a16:creationId xmlns:a16="http://schemas.microsoft.com/office/drawing/2014/main" id="{D1389CEA-6C98-4549-3F04-045444D1AEB6}"/>
              </a:ext>
            </a:extLst>
          </p:cNvPr>
          <p:cNvSpPr/>
          <p:nvPr/>
        </p:nvSpPr>
        <p:spPr>
          <a:xfrm>
            <a:off x="9852100" y="5469500"/>
            <a:ext cx="180899" cy="177672"/>
          </a:xfrm>
          <a:prstGeom prst="ellipse">
            <a:avLst/>
          </a:prstGeom>
          <a:solidFill>
            <a:schemeClr val="bg1">
              <a:lumMod val="85000"/>
              <a:lumOff val="15000"/>
              <a:alpha val="81176"/>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187" name="Ellipse 186">
            <a:extLst>
              <a:ext uri="{FF2B5EF4-FFF2-40B4-BE49-F238E27FC236}">
                <a16:creationId xmlns:a16="http://schemas.microsoft.com/office/drawing/2014/main" id="{964DB942-32C2-1DB1-0C89-0FFB814BD109}"/>
              </a:ext>
            </a:extLst>
          </p:cNvPr>
          <p:cNvSpPr/>
          <p:nvPr/>
        </p:nvSpPr>
        <p:spPr>
          <a:xfrm>
            <a:off x="10121931" y="5552062"/>
            <a:ext cx="90638" cy="95110"/>
          </a:xfrm>
          <a:prstGeom prst="ellipse">
            <a:avLst/>
          </a:prstGeom>
          <a:solidFill>
            <a:schemeClr val="bg1">
              <a:lumMod val="85000"/>
              <a:lumOff val="15000"/>
              <a:alpha val="81176"/>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189" name="Freeform 46">
            <a:extLst>
              <a:ext uri="{FF2B5EF4-FFF2-40B4-BE49-F238E27FC236}">
                <a16:creationId xmlns:a16="http://schemas.microsoft.com/office/drawing/2014/main" id="{403E56A7-B77A-E648-28C1-4565D5C11CAA}"/>
              </a:ext>
            </a:extLst>
          </p:cNvPr>
          <p:cNvSpPr/>
          <p:nvPr>
            <p:custDataLst>
              <p:tags r:id="rId18"/>
            </p:custDataLst>
          </p:nvPr>
        </p:nvSpPr>
        <p:spPr>
          <a:xfrm rot="19279617">
            <a:off x="7285894" y="1010343"/>
            <a:ext cx="1758390" cy="608714"/>
          </a:xfrm>
          <a:custGeom>
            <a:avLst/>
            <a:gdLst/>
            <a:ahLst/>
            <a:cxnLst/>
            <a:rect l="l" t="t" r="r" b="b"/>
            <a:pathLst>
              <a:path w="2018406" h="1067232">
                <a:moveTo>
                  <a:pt x="2018406" y="0"/>
                </a:moveTo>
                <a:lnTo>
                  <a:pt x="0" y="0"/>
                </a:lnTo>
                <a:lnTo>
                  <a:pt x="0" y="1067232"/>
                </a:lnTo>
                <a:lnTo>
                  <a:pt x="2018406" y="1067232"/>
                </a:lnTo>
                <a:lnTo>
                  <a:pt x="2018406" y="0"/>
                </a:lnTo>
                <a:close/>
              </a:path>
            </a:pathLst>
          </a:custGeom>
          <a:blipFill>
            <a:blip>
              <a:extLst>
                <a:ext uri="{96DAC541-7B7A-43D3-8B79-37D633B846F1}">
                  <asvg:svgBlip xmlns:asvg="http://schemas.microsoft.com/office/drawing/2016/SVG/main" r:embed="rId28"/>
                </a:ext>
              </a:extLst>
            </a:blip>
            <a:stretch>
              <a:fillRect/>
            </a:stretch>
          </a:blipFill>
          <a:ln>
            <a:noFill/>
          </a:ln>
        </p:spPr>
        <p:txBody>
          <a:bodyPr/>
          <a:lstStyle/>
          <a:p>
            <a:endParaRPr lang="fr-CA" sz="1350"/>
          </a:p>
        </p:txBody>
      </p:sp>
      <p:sp>
        <p:nvSpPr>
          <p:cNvPr id="191" name="Freeform 46">
            <a:extLst>
              <a:ext uri="{FF2B5EF4-FFF2-40B4-BE49-F238E27FC236}">
                <a16:creationId xmlns:a16="http://schemas.microsoft.com/office/drawing/2014/main" id="{F5C15D67-4AE7-9D00-B80B-94336E4F099A}"/>
              </a:ext>
            </a:extLst>
          </p:cNvPr>
          <p:cNvSpPr/>
          <p:nvPr>
            <p:custDataLst>
              <p:tags r:id="rId19"/>
            </p:custDataLst>
          </p:nvPr>
        </p:nvSpPr>
        <p:spPr>
          <a:xfrm rot="1302100" flipV="1">
            <a:off x="7365699" y="5609823"/>
            <a:ext cx="1758390" cy="608714"/>
          </a:xfrm>
          <a:custGeom>
            <a:avLst/>
            <a:gdLst/>
            <a:ahLst/>
            <a:cxnLst/>
            <a:rect l="l" t="t" r="r" b="b"/>
            <a:pathLst>
              <a:path w="2018406" h="1067232">
                <a:moveTo>
                  <a:pt x="2018406" y="0"/>
                </a:moveTo>
                <a:lnTo>
                  <a:pt x="0" y="0"/>
                </a:lnTo>
                <a:lnTo>
                  <a:pt x="0" y="1067232"/>
                </a:lnTo>
                <a:lnTo>
                  <a:pt x="2018406" y="1067232"/>
                </a:lnTo>
                <a:lnTo>
                  <a:pt x="2018406" y="0"/>
                </a:lnTo>
                <a:close/>
              </a:path>
            </a:pathLst>
          </a:custGeom>
          <a:blipFill>
            <a:blip>
              <a:extLst>
                <a:ext uri="{96DAC541-7B7A-43D3-8B79-37D633B846F1}">
                  <asvg:svgBlip xmlns:asvg="http://schemas.microsoft.com/office/drawing/2016/SVG/main" r:embed="rId28"/>
                </a:ext>
              </a:extLst>
            </a:blip>
            <a:stretch>
              <a:fillRect/>
            </a:stretch>
          </a:blipFill>
          <a:ln>
            <a:noFill/>
          </a:ln>
        </p:spPr>
        <p:txBody>
          <a:bodyPr/>
          <a:lstStyle/>
          <a:p>
            <a:endParaRPr lang="fr-CA" sz="1350"/>
          </a:p>
        </p:txBody>
      </p:sp>
      <p:sp>
        <p:nvSpPr>
          <p:cNvPr id="195" name="Freeform 46">
            <a:extLst>
              <a:ext uri="{FF2B5EF4-FFF2-40B4-BE49-F238E27FC236}">
                <a16:creationId xmlns:a16="http://schemas.microsoft.com/office/drawing/2014/main" id="{A087819A-75EE-3304-505D-606844710A60}"/>
              </a:ext>
            </a:extLst>
          </p:cNvPr>
          <p:cNvSpPr/>
          <p:nvPr>
            <p:custDataLst>
              <p:tags r:id="rId20"/>
            </p:custDataLst>
          </p:nvPr>
        </p:nvSpPr>
        <p:spPr>
          <a:xfrm rot="19963882" flipH="1" flipV="1">
            <a:off x="2405779" y="4529225"/>
            <a:ext cx="1758390" cy="608714"/>
          </a:xfrm>
          <a:custGeom>
            <a:avLst/>
            <a:gdLst/>
            <a:ahLst/>
            <a:cxnLst/>
            <a:rect l="l" t="t" r="r" b="b"/>
            <a:pathLst>
              <a:path w="2018406" h="1067232">
                <a:moveTo>
                  <a:pt x="2018406" y="0"/>
                </a:moveTo>
                <a:lnTo>
                  <a:pt x="0" y="0"/>
                </a:lnTo>
                <a:lnTo>
                  <a:pt x="0" y="1067232"/>
                </a:lnTo>
                <a:lnTo>
                  <a:pt x="2018406" y="1067232"/>
                </a:lnTo>
                <a:lnTo>
                  <a:pt x="2018406" y="0"/>
                </a:lnTo>
                <a:close/>
              </a:path>
            </a:pathLst>
          </a:custGeom>
          <a:blipFill>
            <a:blip>
              <a:extLst>
                <a:ext uri="{96DAC541-7B7A-43D3-8B79-37D633B846F1}">
                  <asvg:svgBlip xmlns:asvg="http://schemas.microsoft.com/office/drawing/2016/SVG/main" r:embed="rId28"/>
                </a:ext>
              </a:extLst>
            </a:blip>
            <a:stretch>
              <a:fillRect/>
            </a:stretch>
          </a:blipFill>
          <a:ln>
            <a:noFill/>
          </a:ln>
        </p:spPr>
        <p:txBody>
          <a:bodyPr/>
          <a:lstStyle/>
          <a:p>
            <a:endParaRPr lang="fr-CA" sz="1350"/>
          </a:p>
        </p:txBody>
      </p:sp>
    </p:spTree>
    <p:extLst>
      <p:ext uri="{BB962C8B-B14F-4D97-AF65-F5344CB8AC3E}">
        <p14:creationId xmlns:p14="http://schemas.microsoft.com/office/powerpoint/2010/main" val="4015417995"/>
      </p:ext>
    </p:extLst>
  </p:cSld>
  <p:clrMapOvr>
    <a:masterClrMapping/>
  </p:clrMapOvr>
  <mc:AlternateContent xmlns:mc="http://schemas.openxmlformats.org/markup-compatibility/2006" xmlns:p14="http://schemas.microsoft.com/office/powerpoint/2010/main">
    <mc:Choice Requires="p14">
      <p:transition spd="slow" p14:dur="2000" advTm="50894"/>
    </mc:Choice>
    <mc:Fallback xmlns="">
      <p:transition spd="slow" advTm="50894"/>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8250D0-F093-EA36-E3BD-560C7770303C}"/>
            </a:ext>
          </a:extLst>
        </p:cNvPr>
        <p:cNvGrpSpPr/>
        <p:nvPr/>
      </p:nvGrpSpPr>
      <p:grpSpPr>
        <a:xfrm>
          <a:off x="0" y="0"/>
          <a:ext cx="0" cy="0"/>
          <a:chOff x="0" y="0"/>
          <a:chExt cx="0" cy="0"/>
        </a:xfrm>
      </p:grpSpPr>
      <p:grpSp>
        <p:nvGrpSpPr>
          <p:cNvPr id="130" name="Group 24">
            <a:extLst>
              <a:ext uri="{FF2B5EF4-FFF2-40B4-BE49-F238E27FC236}">
                <a16:creationId xmlns:a16="http://schemas.microsoft.com/office/drawing/2014/main" id="{974A0E2D-C0E4-46CB-C7CE-B1B1AE7E9F4B}"/>
              </a:ext>
            </a:extLst>
          </p:cNvPr>
          <p:cNvGrpSpPr/>
          <p:nvPr>
            <p:custDataLst>
              <p:tags r:id="rId1"/>
            </p:custDataLst>
          </p:nvPr>
        </p:nvGrpSpPr>
        <p:grpSpPr>
          <a:xfrm>
            <a:off x="306351" y="416981"/>
            <a:ext cx="6053558" cy="6045290"/>
            <a:chOff x="2599027" y="2807633"/>
            <a:chExt cx="13653121" cy="13382179"/>
          </a:xfrm>
        </p:grpSpPr>
        <p:sp>
          <p:nvSpPr>
            <p:cNvPr id="131" name="Freeform 25">
              <a:extLst>
                <a:ext uri="{FF2B5EF4-FFF2-40B4-BE49-F238E27FC236}">
                  <a16:creationId xmlns:a16="http://schemas.microsoft.com/office/drawing/2014/main" id="{A57C73F8-7578-CD4B-401D-9BB7342E8761}"/>
                </a:ext>
              </a:extLst>
            </p:cNvPr>
            <p:cNvSpPr/>
            <p:nvPr/>
          </p:nvSpPr>
          <p:spPr>
            <a:xfrm rot="2808820">
              <a:off x="3515420" y="3428460"/>
              <a:ext cx="12037826" cy="12145170"/>
            </a:xfrm>
            <a:custGeom>
              <a:avLst/>
              <a:gdLst/>
              <a:ahLst/>
              <a:cxnLst/>
              <a:rect l="l" t="t" r="r" b="b"/>
              <a:pathLst>
                <a:path w="12037826" h="12145170">
                  <a:moveTo>
                    <a:pt x="0" y="0"/>
                  </a:moveTo>
                  <a:lnTo>
                    <a:pt x="12037825" y="0"/>
                  </a:lnTo>
                  <a:lnTo>
                    <a:pt x="12037825" y="12145169"/>
                  </a:lnTo>
                  <a:lnTo>
                    <a:pt x="0" y="12145169"/>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fr-CA" sz="1000">
                <a:solidFill>
                  <a:prstClr val="black"/>
                </a:solidFill>
                <a:latin typeface="Calibri"/>
              </a:endParaRPr>
            </a:p>
          </p:txBody>
        </p:sp>
        <p:sp>
          <p:nvSpPr>
            <p:cNvPr id="132" name="Freeform 26">
              <a:extLst>
                <a:ext uri="{FF2B5EF4-FFF2-40B4-BE49-F238E27FC236}">
                  <a16:creationId xmlns:a16="http://schemas.microsoft.com/office/drawing/2014/main" id="{42D6333F-B4C7-A25B-5EB2-A7AD0BD06EFC}"/>
                </a:ext>
              </a:extLst>
            </p:cNvPr>
            <p:cNvSpPr/>
            <p:nvPr/>
          </p:nvSpPr>
          <p:spPr>
            <a:xfrm rot="2808820">
              <a:off x="2810303" y="2747967"/>
              <a:ext cx="13382179" cy="13501511"/>
            </a:xfrm>
            <a:custGeom>
              <a:avLst/>
              <a:gdLst/>
              <a:ahLst/>
              <a:cxnLst/>
              <a:rect l="l" t="t" r="r" b="b"/>
              <a:pathLst>
                <a:path w="13382179" h="13501511">
                  <a:moveTo>
                    <a:pt x="0" y="0"/>
                  </a:moveTo>
                  <a:lnTo>
                    <a:pt x="13382179" y="0"/>
                  </a:lnTo>
                  <a:lnTo>
                    <a:pt x="13382179" y="13501511"/>
                  </a:lnTo>
                  <a:lnTo>
                    <a:pt x="0" y="13501511"/>
                  </a:lnTo>
                  <a:lnTo>
                    <a:pt x="0" y="0"/>
                  </a:lnTo>
                  <a:close/>
                </a:path>
              </a:pathLst>
            </a:custGeom>
            <a:blipFill>
              <a:blip>
                <a:alphaModFix amt="68000"/>
                <a:extLst>
                  <a:ext uri="{96DAC541-7B7A-43D3-8B79-37D633B846F1}">
                    <asvg:svgBlip xmlns:asvg="http://schemas.microsoft.com/office/drawing/2016/SVG/main" r:embed="rId8"/>
                  </a:ext>
                </a:extLst>
              </a:blip>
              <a:stretch>
                <a:fillRect/>
              </a:stretch>
            </a:blipFill>
            <a:ln cap="rnd">
              <a:noFill/>
              <a:prstDash val="solid"/>
              <a:round/>
            </a:ln>
          </p:spPr>
          <p:txBody>
            <a:bodyPr/>
            <a:lstStyle/>
            <a:p>
              <a:endParaRPr lang="fr-CA" sz="900">
                <a:solidFill>
                  <a:prstClr val="black"/>
                </a:solidFill>
                <a:latin typeface="Calibri"/>
              </a:endParaRPr>
            </a:p>
          </p:txBody>
        </p:sp>
        <p:sp>
          <p:nvSpPr>
            <p:cNvPr id="133" name="TextBox 27">
              <a:extLst>
                <a:ext uri="{FF2B5EF4-FFF2-40B4-BE49-F238E27FC236}">
                  <a16:creationId xmlns:a16="http://schemas.microsoft.com/office/drawing/2014/main" id="{3189A4A6-EAA5-FE6E-916B-B719D223BA0B}"/>
                </a:ext>
              </a:extLst>
            </p:cNvPr>
            <p:cNvSpPr txBox="1"/>
            <p:nvPr/>
          </p:nvSpPr>
          <p:spPr>
            <a:xfrm>
              <a:off x="5628038" y="15682179"/>
              <a:ext cx="8206583" cy="422850"/>
            </a:xfrm>
            <a:prstGeom prst="rect">
              <a:avLst/>
            </a:prstGeom>
          </p:spPr>
          <p:txBody>
            <a:bodyPr wrap="square" lIns="0" tIns="0" rIns="0" bIns="0" rtlCol="0" anchor="t">
              <a:spAutoFit/>
            </a:bodyPr>
            <a:lstStyle/>
            <a:p>
              <a:pPr algn="ctr">
                <a:spcBef>
                  <a:spcPct val="0"/>
                </a:spcBef>
              </a:pPr>
              <a:r>
                <a:rPr lang="en-US" sz="1200" spc="977" dirty="0">
                  <a:latin typeface="Avenir"/>
                  <a:ea typeface="Avenir"/>
                  <a:cs typeface="Avenir"/>
                  <a:sym typeface="Avenir"/>
                </a:rPr>
                <a:t>BELONGING</a:t>
              </a:r>
            </a:p>
          </p:txBody>
        </p:sp>
        <p:sp>
          <p:nvSpPr>
            <p:cNvPr id="134" name="TextBox 28">
              <a:extLst>
                <a:ext uri="{FF2B5EF4-FFF2-40B4-BE49-F238E27FC236}">
                  <a16:creationId xmlns:a16="http://schemas.microsoft.com/office/drawing/2014/main" id="{8CB23825-9592-D608-27EF-BCB4D38F004A}"/>
                </a:ext>
              </a:extLst>
            </p:cNvPr>
            <p:cNvSpPr txBox="1"/>
            <p:nvPr/>
          </p:nvSpPr>
          <p:spPr>
            <a:xfrm>
              <a:off x="7506609" y="2845371"/>
              <a:ext cx="3837957" cy="408787"/>
            </a:xfrm>
            <a:prstGeom prst="rect">
              <a:avLst/>
            </a:prstGeom>
          </p:spPr>
          <p:txBody>
            <a:bodyPr wrap="square" lIns="0" tIns="0" rIns="0" bIns="0" rtlCol="0" anchor="t">
              <a:spAutoFit/>
            </a:bodyPr>
            <a:lstStyle/>
            <a:p>
              <a:pPr algn="ctr">
                <a:spcBef>
                  <a:spcPct val="0"/>
                </a:spcBef>
              </a:pPr>
              <a:r>
                <a:rPr lang="en-US" sz="1200" spc="977" dirty="0">
                  <a:latin typeface="Avenir"/>
                  <a:ea typeface="Avenir"/>
                  <a:cs typeface="Avenir"/>
                  <a:sym typeface="Avenir"/>
                </a:rPr>
                <a:t>PURPOSE</a:t>
              </a:r>
            </a:p>
          </p:txBody>
        </p:sp>
        <p:sp>
          <p:nvSpPr>
            <p:cNvPr id="135" name="TextBox 29">
              <a:extLst>
                <a:ext uri="{FF2B5EF4-FFF2-40B4-BE49-F238E27FC236}">
                  <a16:creationId xmlns:a16="http://schemas.microsoft.com/office/drawing/2014/main" id="{D6BE01D6-475E-029F-810B-FE1764DBE38A}"/>
                </a:ext>
              </a:extLst>
            </p:cNvPr>
            <p:cNvSpPr txBox="1"/>
            <p:nvPr/>
          </p:nvSpPr>
          <p:spPr>
            <a:xfrm rot="5400000">
              <a:off x="13839451" y="9197257"/>
              <a:ext cx="4050681" cy="416493"/>
            </a:xfrm>
            <a:prstGeom prst="rect">
              <a:avLst/>
            </a:prstGeom>
          </p:spPr>
          <p:txBody>
            <a:bodyPr wrap="square" lIns="0" tIns="0" rIns="0" bIns="0" rtlCol="0" anchor="t">
              <a:spAutoFit/>
            </a:bodyPr>
            <a:lstStyle/>
            <a:p>
              <a:pPr algn="ctr">
                <a:spcBef>
                  <a:spcPct val="0"/>
                </a:spcBef>
              </a:pPr>
              <a:r>
                <a:rPr lang="en-US" sz="1200" spc="977" dirty="0">
                  <a:latin typeface="Avenir"/>
                  <a:ea typeface="Avenir"/>
                  <a:cs typeface="Avenir"/>
                  <a:sym typeface="Avenir"/>
                </a:rPr>
                <a:t>HOPE</a:t>
              </a:r>
            </a:p>
          </p:txBody>
        </p:sp>
        <p:sp>
          <p:nvSpPr>
            <p:cNvPr id="136" name="TextBox 30">
              <a:extLst>
                <a:ext uri="{FF2B5EF4-FFF2-40B4-BE49-F238E27FC236}">
                  <a16:creationId xmlns:a16="http://schemas.microsoft.com/office/drawing/2014/main" id="{384BAA3E-DB60-775C-0DE8-A0C807C961A5}"/>
                </a:ext>
              </a:extLst>
            </p:cNvPr>
            <p:cNvSpPr txBox="1"/>
            <p:nvPr/>
          </p:nvSpPr>
          <p:spPr>
            <a:xfrm rot="16200000">
              <a:off x="1058708" y="9195665"/>
              <a:ext cx="4053866" cy="416493"/>
            </a:xfrm>
            <a:prstGeom prst="rect">
              <a:avLst/>
            </a:prstGeom>
          </p:spPr>
          <p:txBody>
            <a:bodyPr wrap="square" lIns="0" tIns="0" rIns="0" bIns="0" rtlCol="0" anchor="t">
              <a:spAutoFit/>
            </a:bodyPr>
            <a:lstStyle/>
            <a:p>
              <a:pPr algn="ctr">
                <a:spcBef>
                  <a:spcPct val="0"/>
                </a:spcBef>
              </a:pPr>
              <a:r>
                <a:rPr lang="en-US" sz="1200" spc="977" dirty="0">
                  <a:latin typeface="Avenir"/>
                  <a:ea typeface="Avenir"/>
                  <a:cs typeface="Avenir"/>
                  <a:sym typeface="Avenir"/>
                </a:rPr>
                <a:t>MEANING</a:t>
              </a:r>
            </a:p>
          </p:txBody>
        </p:sp>
        <p:sp>
          <p:nvSpPr>
            <p:cNvPr id="137" name="TextBox 31">
              <a:extLst>
                <a:ext uri="{FF2B5EF4-FFF2-40B4-BE49-F238E27FC236}">
                  <a16:creationId xmlns:a16="http://schemas.microsoft.com/office/drawing/2014/main" id="{18075700-489D-C66E-0D54-8FBCBED6840B}"/>
                </a:ext>
              </a:extLst>
            </p:cNvPr>
            <p:cNvSpPr txBox="1"/>
            <p:nvPr/>
          </p:nvSpPr>
          <p:spPr>
            <a:xfrm>
              <a:off x="10558898" y="8561746"/>
              <a:ext cx="5311690" cy="1902830"/>
            </a:xfrm>
            <a:prstGeom prst="rect">
              <a:avLst/>
            </a:prstGeom>
          </p:spPr>
          <p:txBody>
            <a:bodyPr lIns="0" tIns="0" rIns="0" bIns="0" rtlCol="0" anchor="t">
              <a:spAutoFit/>
            </a:bodyPr>
            <a:lstStyle/>
            <a:p>
              <a:pPr marL="536575" lvl="1" indent="-163513">
                <a:buFont typeface="Arial"/>
                <a:buChar char="•"/>
              </a:pPr>
              <a:r>
                <a:rPr lang="fr-CA" dirty="0">
                  <a:solidFill>
                    <a:srgbClr val="000000"/>
                  </a:solidFill>
                  <a:latin typeface="Congenial Light" panose="02000503040000020004" pitchFamily="2" charset="0"/>
                  <a:ea typeface="Pompiere"/>
                  <a:cs typeface="Pompiere"/>
                  <a:sym typeface="Pompiere"/>
                </a:rPr>
                <a:t>Faith</a:t>
              </a:r>
            </a:p>
            <a:p>
              <a:pPr marL="536575" lvl="1" indent="-163513">
                <a:buFont typeface="Arial"/>
                <a:buChar char="•"/>
              </a:pPr>
              <a:r>
                <a:rPr lang="fr-CA" dirty="0">
                  <a:solidFill>
                    <a:srgbClr val="000000"/>
                  </a:solidFill>
                  <a:latin typeface="Congenial Light" panose="02000503040000020004" pitchFamily="2" charset="0"/>
                  <a:ea typeface="Pompiere"/>
                  <a:cs typeface="Pompiere"/>
                  <a:sym typeface="Pompiere"/>
                </a:rPr>
                <a:t>Innu Identity</a:t>
              </a:r>
            </a:p>
            <a:p>
              <a:pPr marL="536575" lvl="1" indent="-163513">
                <a:buFont typeface="Arial"/>
                <a:buChar char="•"/>
              </a:pPr>
              <a:r>
                <a:rPr lang="fr-CA" dirty="0" err="1">
                  <a:solidFill>
                    <a:srgbClr val="000000"/>
                  </a:solidFill>
                  <a:latin typeface="Congenial Light" panose="02000503040000020004" pitchFamily="2" charset="0"/>
                  <a:ea typeface="Pompiere"/>
                  <a:cs typeface="Pompiere"/>
                  <a:sym typeface="Pompiere"/>
                </a:rPr>
                <a:t>Nutshimit</a:t>
              </a:r>
              <a:endParaRPr lang="fr-CA" dirty="0">
                <a:solidFill>
                  <a:srgbClr val="000000"/>
                </a:solidFill>
                <a:latin typeface="Congenial Light" panose="02000503040000020004" pitchFamily="2" charset="0"/>
                <a:ea typeface="Pompiere"/>
                <a:cs typeface="Pompiere"/>
                <a:sym typeface="Pompiere"/>
              </a:endParaRPr>
            </a:p>
          </p:txBody>
        </p:sp>
        <p:sp>
          <p:nvSpPr>
            <p:cNvPr id="138" name="TextBox 32">
              <a:extLst>
                <a:ext uri="{FF2B5EF4-FFF2-40B4-BE49-F238E27FC236}">
                  <a16:creationId xmlns:a16="http://schemas.microsoft.com/office/drawing/2014/main" id="{B0FB425D-44C7-E25B-DDE7-EF8B05B0D9B3}"/>
                </a:ext>
              </a:extLst>
            </p:cNvPr>
            <p:cNvSpPr txBox="1"/>
            <p:nvPr/>
          </p:nvSpPr>
          <p:spPr>
            <a:xfrm>
              <a:off x="6159682" y="13076242"/>
              <a:ext cx="6058021" cy="634276"/>
            </a:xfrm>
            <a:prstGeom prst="rect">
              <a:avLst/>
            </a:prstGeom>
          </p:spPr>
          <p:txBody>
            <a:bodyPr lIns="0" tIns="0" rIns="0" bIns="0" rtlCol="0" anchor="t">
              <a:spAutoFit/>
            </a:bodyPr>
            <a:lstStyle/>
            <a:p>
              <a:pPr marL="536575" lvl="1" indent="-163513" algn="just">
                <a:buFont typeface="Arial"/>
                <a:buChar char="•"/>
              </a:pPr>
              <a:r>
                <a:rPr lang="fr-CA" dirty="0">
                  <a:solidFill>
                    <a:srgbClr val="000000"/>
                  </a:solidFill>
                  <a:latin typeface="Congenial Light" panose="02000503040000020004" pitchFamily="2" charset="0"/>
                  <a:ea typeface="Pompiere"/>
                  <a:cs typeface="Pompiere"/>
                  <a:sym typeface="Pompiere"/>
                </a:rPr>
                <a:t>Family </a:t>
              </a:r>
              <a:r>
                <a:rPr lang="fr-CA" dirty="0" err="1">
                  <a:solidFill>
                    <a:srgbClr val="000000"/>
                  </a:solidFill>
                  <a:latin typeface="Congenial Light" panose="02000503040000020004" pitchFamily="2" charset="0"/>
                  <a:ea typeface="Pompiere"/>
                  <a:cs typeface="Pompiere"/>
                  <a:sym typeface="Pompiere"/>
                </a:rPr>
                <a:t>relationships</a:t>
              </a:r>
              <a:endParaRPr lang="fr-CA" dirty="0">
                <a:solidFill>
                  <a:srgbClr val="000000"/>
                </a:solidFill>
                <a:latin typeface="Congenial Light" panose="02000503040000020004" pitchFamily="2" charset="0"/>
                <a:ea typeface="Pompiere"/>
                <a:cs typeface="Pompiere"/>
                <a:sym typeface="Pompiere"/>
              </a:endParaRPr>
            </a:p>
          </p:txBody>
        </p:sp>
        <p:sp>
          <p:nvSpPr>
            <p:cNvPr id="139" name="TextBox 33">
              <a:extLst>
                <a:ext uri="{FF2B5EF4-FFF2-40B4-BE49-F238E27FC236}">
                  <a16:creationId xmlns:a16="http://schemas.microsoft.com/office/drawing/2014/main" id="{B6DC1B55-A8EB-0CEC-DFF8-600B6606ECE2}"/>
                </a:ext>
              </a:extLst>
            </p:cNvPr>
            <p:cNvSpPr txBox="1"/>
            <p:nvPr/>
          </p:nvSpPr>
          <p:spPr>
            <a:xfrm>
              <a:off x="6159683" y="4928484"/>
              <a:ext cx="6683417" cy="1268553"/>
            </a:xfrm>
            <a:prstGeom prst="rect">
              <a:avLst/>
            </a:prstGeom>
          </p:spPr>
          <p:txBody>
            <a:bodyPr lIns="0" tIns="0" rIns="0" bIns="0" rtlCol="0" anchor="t">
              <a:spAutoFit/>
            </a:bodyPr>
            <a:lstStyle/>
            <a:p>
              <a:pPr marL="536575" lvl="1" indent="-163513">
                <a:buFont typeface="Arial"/>
                <a:buChar char="•"/>
              </a:pPr>
              <a:r>
                <a:rPr lang="fr-CA" dirty="0">
                  <a:solidFill>
                    <a:srgbClr val="000000"/>
                  </a:solidFill>
                  <a:latin typeface="Congenial Light" panose="020F0502020204030204" pitchFamily="2" charset="0"/>
                  <a:ea typeface="Pompiere"/>
                  <a:cs typeface="Pompiere"/>
                  <a:sym typeface="Pompiere"/>
                </a:rPr>
                <a:t>Cultural </a:t>
              </a:r>
              <a:r>
                <a:rPr lang="fr-CA" dirty="0" err="1">
                  <a:solidFill>
                    <a:srgbClr val="000000"/>
                  </a:solidFill>
                  <a:latin typeface="Congenial Light" panose="020F0502020204030204" pitchFamily="2" charset="0"/>
                  <a:ea typeface="Pompiere"/>
                  <a:cs typeface="Pompiere"/>
                  <a:sym typeface="Pompiere"/>
                </a:rPr>
                <a:t>activities</a:t>
              </a:r>
              <a:endParaRPr lang="fr-CA" dirty="0">
                <a:solidFill>
                  <a:srgbClr val="000000"/>
                </a:solidFill>
                <a:latin typeface="Congenial Light" panose="020F0502020204030204" pitchFamily="2" charset="0"/>
                <a:ea typeface="Pompiere"/>
                <a:cs typeface="Pompiere"/>
                <a:sym typeface="Pompiere"/>
              </a:endParaRPr>
            </a:p>
            <a:p>
              <a:pPr marL="536575" lvl="1" indent="-163513">
                <a:buFont typeface="Arial"/>
                <a:buChar char="•"/>
              </a:pPr>
              <a:r>
                <a:rPr lang="fr-CA" dirty="0">
                  <a:solidFill>
                    <a:srgbClr val="000000"/>
                  </a:solidFill>
                  <a:latin typeface="Congenial Light" panose="020F0502020204030204" pitchFamily="2" charset="0"/>
                  <a:ea typeface="Pompiere"/>
                  <a:cs typeface="Pompiere"/>
                  <a:sym typeface="Pompiere"/>
                </a:rPr>
                <a:t>Sports</a:t>
              </a:r>
            </a:p>
          </p:txBody>
        </p:sp>
        <p:sp>
          <p:nvSpPr>
            <p:cNvPr id="140" name="TextBox 34">
              <a:extLst>
                <a:ext uri="{FF2B5EF4-FFF2-40B4-BE49-F238E27FC236}">
                  <a16:creationId xmlns:a16="http://schemas.microsoft.com/office/drawing/2014/main" id="{89FD3F0D-0C06-B974-37B6-380D94EFD927}"/>
                </a:ext>
              </a:extLst>
            </p:cNvPr>
            <p:cNvSpPr txBox="1"/>
            <p:nvPr/>
          </p:nvSpPr>
          <p:spPr>
            <a:xfrm>
              <a:off x="7074302" y="9312338"/>
              <a:ext cx="18395" cy="352375"/>
            </a:xfrm>
            <a:prstGeom prst="rect">
              <a:avLst/>
            </a:prstGeom>
          </p:spPr>
          <p:txBody>
            <a:bodyPr lIns="0" tIns="0" rIns="0" bIns="0" rtlCol="0" anchor="t">
              <a:spAutoFit/>
            </a:bodyPr>
            <a:lstStyle/>
            <a:p>
              <a:pPr algn="ctr">
                <a:spcBef>
                  <a:spcPct val="0"/>
                </a:spcBef>
              </a:pPr>
              <a:endParaRPr sz="1000">
                <a:solidFill>
                  <a:prstClr val="black"/>
                </a:solidFill>
                <a:latin typeface="Calibri"/>
              </a:endParaRPr>
            </a:p>
          </p:txBody>
        </p:sp>
        <p:grpSp>
          <p:nvGrpSpPr>
            <p:cNvPr id="141" name="Group 35">
              <a:extLst>
                <a:ext uri="{FF2B5EF4-FFF2-40B4-BE49-F238E27FC236}">
                  <a16:creationId xmlns:a16="http://schemas.microsoft.com/office/drawing/2014/main" id="{3AF29427-56F6-08CF-FA6F-0784054867CA}"/>
                </a:ext>
              </a:extLst>
            </p:cNvPr>
            <p:cNvGrpSpPr/>
            <p:nvPr/>
          </p:nvGrpSpPr>
          <p:grpSpPr>
            <a:xfrm>
              <a:off x="8451817" y="8219469"/>
              <a:ext cx="2305934" cy="2446662"/>
              <a:chOff x="6384" y="57150"/>
              <a:chExt cx="812800" cy="862404"/>
            </a:xfrm>
          </p:grpSpPr>
          <p:sp>
            <p:nvSpPr>
              <p:cNvPr id="145" name="Freeform 36">
                <a:extLst>
                  <a:ext uri="{FF2B5EF4-FFF2-40B4-BE49-F238E27FC236}">
                    <a16:creationId xmlns:a16="http://schemas.microsoft.com/office/drawing/2014/main" id="{0E094A45-46CB-D43E-372C-95C708343BCD}"/>
                  </a:ext>
                </a:extLst>
              </p:cNvPr>
              <p:cNvSpPr/>
              <p:nvPr/>
            </p:nvSpPr>
            <p:spPr>
              <a:xfrm>
                <a:off x="6384" y="106754"/>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solidFill>
            </p:spPr>
            <p:txBody>
              <a:bodyPr/>
              <a:lstStyle/>
              <a:p>
                <a:r>
                  <a:rPr lang="fr-CA" sz="1000" dirty="0">
                    <a:solidFill>
                      <a:prstClr val="black"/>
                    </a:solidFill>
                    <a:latin typeface="Calibri"/>
                  </a:rPr>
                  <a:t>     </a:t>
                </a:r>
              </a:p>
            </p:txBody>
          </p:sp>
          <p:sp>
            <p:nvSpPr>
              <p:cNvPr id="146" name="TextBox 37">
                <a:extLst>
                  <a:ext uri="{FF2B5EF4-FFF2-40B4-BE49-F238E27FC236}">
                    <a16:creationId xmlns:a16="http://schemas.microsoft.com/office/drawing/2014/main" id="{36530783-0883-5C5E-87C9-1DF4CCB76167}"/>
                  </a:ext>
                </a:extLst>
              </p:cNvPr>
              <p:cNvSpPr txBox="1"/>
              <p:nvPr/>
            </p:nvSpPr>
            <p:spPr>
              <a:xfrm>
                <a:off x="76200" y="57150"/>
                <a:ext cx="660400" cy="679450"/>
              </a:xfrm>
              <a:prstGeom prst="rect">
                <a:avLst/>
              </a:prstGeom>
            </p:spPr>
            <p:txBody>
              <a:bodyPr lIns="38100" tIns="38100" rIns="38100" bIns="38100" rtlCol="0" anchor="ctr"/>
              <a:lstStyle/>
              <a:p>
                <a:pPr algn="ctr"/>
                <a:endParaRPr sz="1000">
                  <a:solidFill>
                    <a:prstClr val="black"/>
                  </a:solidFill>
                  <a:latin typeface="Calibri"/>
                </a:endParaRPr>
              </a:p>
            </p:txBody>
          </p:sp>
        </p:grpSp>
        <p:sp>
          <p:nvSpPr>
            <p:cNvPr id="142" name="Freeform 38">
              <a:extLst>
                <a:ext uri="{FF2B5EF4-FFF2-40B4-BE49-F238E27FC236}">
                  <a16:creationId xmlns:a16="http://schemas.microsoft.com/office/drawing/2014/main" id="{A0497E05-9D93-CC72-5986-BA1F819EB79C}"/>
                </a:ext>
              </a:extLst>
            </p:cNvPr>
            <p:cNvSpPr/>
            <p:nvPr/>
          </p:nvSpPr>
          <p:spPr>
            <a:xfrm>
              <a:off x="8835247" y="8724056"/>
              <a:ext cx="1502851" cy="1549330"/>
            </a:xfrm>
            <a:custGeom>
              <a:avLst/>
              <a:gdLst/>
              <a:ahLst/>
              <a:cxnLst/>
              <a:rect l="l" t="t" r="r" b="b"/>
              <a:pathLst>
                <a:path w="1502850" h="1549330">
                  <a:moveTo>
                    <a:pt x="0" y="0"/>
                  </a:moveTo>
                  <a:lnTo>
                    <a:pt x="1502850" y="0"/>
                  </a:lnTo>
                  <a:lnTo>
                    <a:pt x="1502850" y="1549330"/>
                  </a:lnTo>
                  <a:lnTo>
                    <a:pt x="0" y="1549330"/>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r>
                <a:rPr lang="fr-CA" sz="1000" dirty="0">
                  <a:solidFill>
                    <a:prstClr val="black"/>
                  </a:solidFill>
                  <a:latin typeface="Calibri"/>
                </a:rPr>
                <a:t> </a:t>
              </a:r>
            </a:p>
          </p:txBody>
        </p:sp>
        <p:sp>
          <p:nvSpPr>
            <p:cNvPr id="143" name="TextBox 39">
              <a:extLst>
                <a:ext uri="{FF2B5EF4-FFF2-40B4-BE49-F238E27FC236}">
                  <a16:creationId xmlns:a16="http://schemas.microsoft.com/office/drawing/2014/main" id="{E99007E6-FF28-4905-27F5-FE02835FA314}"/>
                </a:ext>
              </a:extLst>
            </p:cNvPr>
            <p:cNvSpPr txBox="1"/>
            <p:nvPr/>
          </p:nvSpPr>
          <p:spPr>
            <a:xfrm>
              <a:off x="9924737" y="9241292"/>
              <a:ext cx="18395" cy="352375"/>
            </a:xfrm>
            <a:prstGeom prst="rect">
              <a:avLst/>
            </a:prstGeom>
          </p:spPr>
          <p:txBody>
            <a:bodyPr lIns="0" tIns="0" rIns="0" bIns="0" rtlCol="0" anchor="t">
              <a:spAutoFit/>
            </a:bodyPr>
            <a:lstStyle/>
            <a:p>
              <a:pPr algn="ctr">
                <a:spcBef>
                  <a:spcPct val="0"/>
                </a:spcBef>
              </a:pPr>
              <a:endParaRPr sz="1000">
                <a:solidFill>
                  <a:prstClr val="black"/>
                </a:solidFill>
                <a:latin typeface="Calibri"/>
              </a:endParaRPr>
            </a:p>
          </p:txBody>
        </p:sp>
        <p:sp>
          <p:nvSpPr>
            <p:cNvPr id="144" name="TextBox 40">
              <a:extLst>
                <a:ext uri="{FF2B5EF4-FFF2-40B4-BE49-F238E27FC236}">
                  <a16:creationId xmlns:a16="http://schemas.microsoft.com/office/drawing/2014/main" id="{5B3B232E-1704-C133-CA49-A90EBD01104D}"/>
                </a:ext>
              </a:extLst>
            </p:cNvPr>
            <p:cNvSpPr txBox="1"/>
            <p:nvPr/>
          </p:nvSpPr>
          <p:spPr>
            <a:xfrm>
              <a:off x="2599027" y="8818116"/>
              <a:ext cx="6058021" cy="1268553"/>
            </a:xfrm>
            <a:prstGeom prst="rect">
              <a:avLst/>
            </a:prstGeom>
          </p:spPr>
          <p:txBody>
            <a:bodyPr wrap="square" lIns="0" tIns="0" rIns="0" bIns="0" rtlCol="0" anchor="t">
              <a:spAutoFit/>
            </a:bodyPr>
            <a:lstStyle/>
            <a:p>
              <a:pPr marL="536575" lvl="1" indent="-163513" algn="just">
                <a:buFont typeface="Arial"/>
                <a:buChar char="•"/>
              </a:pPr>
              <a:r>
                <a:rPr lang="fr-CA" dirty="0">
                  <a:solidFill>
                    <a:srgbClr val="000000"/>
                  </a:solidFill>
                  <a:latin typeface="Congenial Light" panose="02000503040000020004" pitchFamily="2" charset="0"/>
                  <a:ea typeface="Pompiere"/>
                  <a:cs typeface="Pompiere"/>
                  <a:sym typeface="Pompiere"/>
                </a:rPr>
                <a:t>Communication</a:t>
              </a:r>
            </a:p>
            <a:p>
              <a:pPr marL="536575" lvl="1" indent="-163513" algn="just">
                <a:buFont typeface="Arial"/>
                <a:buChar char="•"/>
              </a:pPr>
              <a:r>
                <a:rPr lang="fr-CA" dirty="0" err="1">
                  <a:solidFill>
                    <a:srgbClr val="000000"/>
                  </a:solidFill>
                  <a:latin typeface="Congenial Light" panose="02000503040000020004" pitchFamily="2" charset="0"/>
                  <a:ea typeface="Pompiere"/>
                  <a:cs typeface="Pompiere"/>
                  <a:sym typeface="Pompiere"/>
                </a:rPr>
                <a:t>Learnings</a:t>
              </a:r>
              <a:endParaRPr lang="fr-CA" dirty="0">
                <a:solidFill>
                  <a:srgbClr val="000000"/>
                </a:solidFill>
                <a:latin typeface="Congenial Light" panose="02000503040000020004" pitchFamily="2" charset="0"/>
                <a:ea typeface="Pompiere"/>
                <a:cs typeface="Pompiere"/>
                <a:sym typeface="Pompiere"/>
              </a:endParaRPr>
            </a:p>
          </p:txBody>
        </p:sp>
      </p:grpSp>
      <p:sp>
        <p:nvSpPr>
          <p:cNvPr id="165" name="Freeform 46">
            <a:extLst>
              <a:ext uri="{FF2B5EF4-FFF2-40B4-BE49-F238E27FC236}">
                <a16:creationId xmlns:a16="http://schemas.microsoft.com/office/drawing/2014/main" id="{DD2BA3A0-0670-AFAC-65D9-EEBCA2E761AD}"/>
              </a:ext>
            </a:extLst>
          </p:cNvPr>
          <p:cNvSpPr/>
          <p:nvPr>
            <p:custDataLst>
              <p:tags r:id="rId2"/>
            </p:custDataLst>
          </p:nvPr>
        </p:nvSpPr>
        <p:spPr>
          <a:xfrm rot="1302100" flipV="1">
            <a:off x="5108569" y="3954362"/>
            <a:ext cx="1758390" cy="608714"/>
          </a:xfrm>
          <a:custGeom>
            <a:avLst/>
            <a:gdLst/>
            <a:ahLst/>
            <a:cxnLst/>
            <a:rect l="l" t="t" r="r" b="b"/>
            <a:pathLst>
              <a:path w="2018406" h="1067232">
                <a:moveTo>
                  <a:pt x="2018406" y="0"/>
                </a:moveTo>
                <a:lnTo>
                  <a:pt x="0" y="0"/>
                </a:lnTo>
                <a:lnTo>
                  <a:pt x="0" y="1067232"/>
                </a:lnTo>
                <a:lnTo>
                  <a:pt x="2018406" y="1067232"/>
                </a:lnTo>
                <a:lnTo>
                  <a:pt x="2018406" y="0"/>
                </a:lnTo>
                <a:close/>
              </a:path>
            </a:pathLst>
          </a:custGeom>
          <a:blipFill>
            <a:blip>
              <a:extLst>
                <a:ext uri="{96DAC541-7B7A-43D3-8B79-37D633B846F1}">
                  <asvg:svgBlip xmlns:asvg="http://schemas.microsoft.com/office/drawing/2016/SVG/main" r:embed="rId10"/>
                </a:ext>
              </a:extLst>
            </a:blip>
            <a:stretch>
              <a:fillRect/>
            </a:stretch>
          </a:blipFill>
          <a:ln>
            <a:noFill/>
          </a:ln>
        </p:spPr>
        <p:txBody>
          <a:bodyPr/>
          <a:lstStyle/>
          <a:p>
            <a:endParaRPr lang="fr-CA" sz="1350"/>
          </a:p>
        </p:txBody>
      </p:sp>
      <p:pic>
        <p:nvPicPr>
          <p:cNvPr id="171" name="Image 170">
            <a:extLst>
              <a:ext uri="{FF2B5EF4-FFF2-40B4-BE49-F238E27FC236}">
                <a16:creationId xmlns:a16="http://schemas.microsoft.com/office/drawing/2014/main" id="{CE06F3A6-BF51-61E6-F4BB-3632917E4716}"/>
              </a:ext>
            </a:extLst>
          </p:cNvPr>
          <p:cNvPicPr>
            <a:picLocks noChangeAspect="1"/>
          </p:cNvPicPr>
          <p:nvPr>
            <p:custDataLst>
              <p:tags r:id="rId3"/>
            </p:custDataLst>
          </p:nvPr>
        </p:nvPicPr>
        <p:blipFill>
          <a:blip r:embed="rId11">
            <a:extLst>
              <a:ext uri="{28A0092B-C50C-407E-A947-70E740481C1C}">
                <a14:useLocalDpi xmlns:a14="http://schemas.microsoft.com/office/drawing/2010/main" val="0"/>
              </a:ext>
            </a:extLst>
          </a:blip>
          <a:stretch>
            <a:fillRect/>
          </a:stretch>
        </p:blipFill>
        <p:spPr>
          <a:xfrm>
            <a:off x="7306657" y="2179487"/>
            <a:ext cx="4141419" cy="3106065"/>
          </a:xfrm>
          <a:prstGeom prst="rect">
            <a:avLst/>
          </a:prstGeom>
        </p:spPr>
      </p:pic>
      <p:sp>
        <p:nvSpPr>
          <p:cNvPr id="173" name="TextBox 68">
            <a:extLst>
              <a:ext uri="{FF2B5EF4-FFF2-40B4-BE49-F238E27FC236}">
                <a16:creationId xmlns:a16="http://schemas.microsoft.com/office/drawing/2014/main" id="{2CA60805-665E-24C4-CC11-26EF6BD724E9}"/>
              </a:ext>
            </a:extLst>
          </p:cNvPr>
          <p:cNvSpPr txBox="1"/>
          <p:nvPr>
            <p:custDataLst>
              <p:tags r:id="rId4"/>
            </p:custDataLst>
          </p:nvPr>
        </p:nvSpPr>
        <p:spPr>
          <a:xfrm>
            <a:off x="6731600" y="5425811"/>
            <a:ext cx="5154049" cy="1292662"/>
          </a:xfrm>
          <a:prstGeom prst="rect">
            <a:avLst/>
          </a:prstGeom>
        </p:spPr>
        <p:txBody>
          <a:bodyPr wrap="square" lIns="0" tIns="0" rIns="0" bIns="0" rtlCol="0" anchor="t">
            <a:spAutoFit/>
          </a:bodyPr>
          <a:lstStyle/>
          <a:p>
            <a:pPr algn="ctr"/>
            <a:r>
              <a:rPr lang="fr-CA" sz="1400" b="1" noProof="0" dirty="0" err="1">
                <a:latin typeface="Congenial Light" panose="02000503040000020004" pitchFamily="2" charset="0"/>
                <a:ea typeface="Avenir"/>
                <a:cs typeface="Avenir"/>
                <a:sym typeface="Avenir"/>
              </a:rPr>
              <a:t>Nutshimit</a:t>
            </a:r>
            <a:br>
              <a:rPr lang="fr-CA" sz="1400" b="1" noProof="0" dirty="0">
                <a:latin typeface="Congenial Light" panose="02000503040000020004" pitchFamily="2" charset="0"/>
                <a:ea typeface="Avenir"/>
                <a:cs typeface="Avenir"/>
                <a:sym typeface="Avenir"/>
              </a:rPr>
            </a:br>
            <a:br>
              <a:rPr lang="fr-CA" sz="1400" b="1" dirty="0">
                <a:latin typeface="Congenial Light" panose="02000503040000020004" pitchFamily="2" charset="0"/>
                <a:ea typeface="Avenir"/>
                <a:cs typeface="Avenir"/>
                <a:sym typeface="Avenir"/>
              </a:rPr>
            </a:br>
            <a:r>
              <a:rPr lang="fr-CA" sz="1400" b="1" dirty="0">
                <a:latin typeface="Congenial Light" panose="02000503040000020004" pitchFamily="2" charset="0"/>
                <a:ea typeface="Avenir"/>
                <a:cs typeface="Avenir"/>
                <a:sym typeface="Avenir"/>
              </a:rPr>
              <a:t>« </a:t>
            </a:r>
            <a:r>
              <a:rPr lang="fr-CA" sz="1400" b="1" dirty="0" err="1">
                <a:latin typeface="Congenial Light" panose="02000503040000020004" pitchFamily="2" charset="0"/>
                <a:ea typeface="Avenir"/>
                <a:cs typeface="Avenir"/>
                <a:sym typeface="Avenir"/>
              </a:rPr>
              <a:t>Ekuet</a:t>
            </a:r>
            <a:r>
              <a:rPr lang="fr-CA" sz="1400" b="1" dirty="0">
                <a:latin typeface="Congenial Light" panose="02000503040000020004" pitchFamily="2" charset="0"/>
                <a:ea typeface="Avenir"/>
                <a:cs typeface="Avenir"/>
                <a:sym typeface="Avenir"/>
              </a:rPr>
              <a:t> </a:t>
            </a:r>
            <a:r>
              <a:rPr lang="fr-CA" sz="1400" b="1" dirty="0" err="1">
                <a:latin typeface="Congenial Light" panose="02000503040000020004" pitchFamily="2" charset="0"/>
                <a:ea typeface="Avenir"/>
                <a:cs typeface="Avenir"/>
                <a:sym typeface="Avenir"/>
              </a:rPr>
              <a:t>anite</a:t>
            </a:r>
            <a:r>
              <a:rPr lang="fr-CA" sz="1400" b="1" dirty="0">
                <a:latin typeface="Congenial Light" panose="02000503040000020004" pitchFamily="2" charset="0"/>
                <a:ea typeface="Avenir"/>
                <a:cs typeface="Avenir"/>
                <a:sym typeface="Avenir"/>
              </a:rPr>
              <a:t> </a:t>
            </a:r>
            <a:r>
              <a:rPr lang="fr-CA" sz="1400" b="1" dirty="0" err="1">
                <a:latin typeface="Congenial Light" panose="02000503040000020004" pitchFamily="2" charset="0"/>
                <a:ea typeface="Avenir"/>
                <a:cs typeface="Avenir"/>
                <a:sym typeface="Avenir"/>
              </a:rPr>
              <a:t>uitshikuian</a:t>
            </a:r>
            <a:r>
              <a:rPr lang="fr-CA" sz="1400" b="1" dirty="0">
                <a:latin typeface="Congenial Light" panose="02000503040000020004" pitchFamily="2" charset="0"/>
                <a:ea typeface="Avenir"/>
                <a:cs typeface="Avenir"/>
                <a:sym typeface="Avenir"/>
              </a:rPr>
              <a:t> </a:t>
            </a:r>
            <a:r>
              <a:rPr lang="fr-CA" sz="1400" b="1" dirty="0" err="1">
                <a:latin typeface="Congenial Light" panose="02000503040000020004" pitchFamily="2" charset="0"/>
                <a:ea typeface="Avenir"/>
                <a:cs typeface="Avenir"/>
                <a:sym typeface="Avenir"/>
              </a:rPr>
              <a:t>iat</a:t>
            </a:r>
            <a:r>
              <a:rPr lang="fr-CA" sz="1400" b="1" dirty="0">
                <a:latin typeface="Congenial Light" panose="02000503040000020004" pitchFamily="2" charset="0"/>
                <a:ea typeface="Avenir"/>
                <a:cs typeface="Avenir"/>
                <a:sym typeface="Avenir"/>
              </a:rPr>
              <a:t> e </a:t>
            </a:r>
            <a:r>
              <a:rPr lang="fr-CA" sz="1400" b="1" dirty="0" err="1">
                <a:latin typeface="Congenial Light" panose="02000503040000020004" pitchFamily="2" charset="0"/>
                <a:ea typeface="Avenir"/>
                <a:cs typeface="Avenir"/>
                <a:sym typeface="Avenir"/>
              </a:rPr>
              <a:t>taian</a:t>
            </a:r>
            <a:r>
              <a:rPr lang="fr-CA" sz="1400" b="1" dirty="0">
                <a:latin typeface="Congenial Light" panose="02000503040000020004" pitchFamily="2" charset="0"/>
                <a:ea typeface="Avenir"/>
                <a:cs typeface="Avenir"/>
                <a:sym typeface="Avenir"/>
              </a:rPr>
              <a:t>. Nana </a:t>
            </a:r>
            <a:r>
              <a:rPr lang="fr-CA" sz="1400" b="1" dirty="0" err="1">
                <a:latin typeface="Congenial Light" panose="02000503040000020004" pitchFamily="2" charset="0"/>
                <a:ea typeface="Avenir"/>
                <a:cs typeface="Avenir"/>
                <a:sym typeface="Avenir"/>
              </a:rPr>
              <a:t>nutau</a:t>
            </a:r>
            <a:r>
              <a:rPr lang="fr-CA" sz="1400" b="1" dirty="0">
                <a:latin typeface="Congenial Light" panose="02000503040000020004" pitchFamily="2" charset="0"/>
                <a:ea typeface="Avenir"/>
                <a:cs typeface="Avenir"/>
                <a:sym typeface="Avenir"/>
              </a:rPr>
              <a:t> ka </a:t>
            </a:r>
            <a:r>
              <a:rPr lang="fr-CA" sz="1400" b="1" dirty="0" err="1">
                <a:latin typeface="Congenial Light" panose="02000503040000020004" pitchFamily="2" charset="0"/>
                <a:ea typeface="Avenir"/>
                <a:cs typeface="Avenir"/>
                <a:sym typeface="Avenir"/>
              </a:rPr>
              <a:t>tshitshipatat</a:t>
            </a:r>
            <a:r>
              <a:rPr lang="fr-CA" sz="1400" b="1" dirty="0">
                <a:latin typeface="Congenial Light" panose="02000503040000020004" pitchFamily="2" charset="0"/>
                <a:ea typeface="Avenir"/>
                <a:cs typeface="Avenir"/>
                <a:sym typeface="Avenir"/>
              </a:rPr>
              <a:t>. Nana </a:t>
            </a:r>
            <a:r>
              <a:rPr lang="fr-CA" sz="1400" b="1" dirty="0" err="1">
                <a:latin typeface="Congenial Light" panose="02000503040000020004" pitchFamily="2" charset="0"/>
                <a:ea typeface="Avenir"/>
                <a:cs typeface="Avenir"/>
                <a:sym typeface="Avenir"/>
              </a:rPr>
              <a:t>mani</a:t>
            </a:r>
            <a:r>
              <a:rPr lang="fr-CA" sz="1400" b="1" dirty="0">
                <a:latin typeface="Congenial Light" panose="02000503040000020004" pitchFamily="2" charset="0"/>
                <a:ea typeface="Avenir"/>
                <a:cs typeface="Avenir"/>
                <a:sym typeface="Avenir"/>
              </a:rPr>
              <a:t> e </a:t>
            </a:r>
            <a:r>
              <a:rPr lang="fr-CA" sz="1400" b="1" dirty="0" err="1">
                <a:latin typeface="Congenial Light" panose="02000503040000020004" pitchFamily="2" charset="0"/>
                <a:ea typeface="Avenir"/>
                <a:cs typeface="Avenir"/>
                <a:sym typeface="Avenir"/>
              </a:rPr>
              <a:t>akushian</a:t>
            </a:r>
            <a:r>
              <a:rPr lang="fr-CA" sz="1400" b="1" dirty="0">
                <a:latin typeface="Congenial Light" panose="02000503040000020004" pitchFamily="2" charset="0"/>
                <a:ea typeface="Avenir"/>
                <a:cs typeface="Avenir"/>
                <a:sym typeface="Avenir"/>
              </a:rPr>
              <a:t>. Nana </a:t>
            </a:r>
            <a:r>
              <a:rPr lang="fr-CA" sz="1400" b="1" dirty="0" err="1">
                <a:latin typeface="Congenial Light" panose="02000503040000020004" pitchFamily="2" charset="0"/>
                <a:ea typeface="Avenir"/>
                <a:cs typeface="Avenir"/>
                <a:sym typeface="Avenir"/>
              </a:rPr>
              <a:t>mani</a:t>
            </a:r>
            <a:r>
              <a:rPr lang="fr-CA" sz="1400" b="1" dirty="0">
                <a:latin typeface="Congenial Light" panose="02000503040000020004" pitchFamily="2" charset="0"/>
                <a:ea typeface="Avenir"/>
                <a:cs typeface="Avenir"/>
                <a:sym typeface="Avenir"/>
              </a:rPr>
              <a:t> e </a:t>
            </a:r>
            <a:r>
              <a:rPr lang="fr-CA" sz="1400" b="1" dirty="0" err="1">
                <a:latin typeface="Congenial Light" panose="02000503040000020004" pitchFamily="2" charset="0"/>
                <a:ea typeface="Avenir"/>
                <a:cs typeface="Avenir"/>
                <a:sym typeface="Avenir"/>
              </a:rPr>
              <a:t>mishtakushian</a:t>
            </a:r>
            <a:r>
              <a:rPr lang="fr-CA" sz="1400" b="1" dirty="0">
                <a:latin typeface="Congenial Light" panose="02000503040000020004" pitchFamily="2" charset="0"/>
                <a:ea typeface="Avenir"/>
                <a:cs typeface="Avenir"/>
                <a:sym typeface="Avenir"/>
              </a:rPr>
              <a:t>, </a:t>
            </a:r>
            <a:r>
              <a:rPr lang="fr-CA" sz="1400" b="1" dirty="0" err="1">
                <a:latin typeface="Congenial Light" panose="02000503040000020004" pitchFamily="2" charset="0"/>
                <a:ea typeface="Avenir"/>
                <a:cs typeface="Avenir"/>
                <a:sym typeface="Avenir"/>
              </a:rPr>
              <a:t>mak</a:t>
            </a:r>
            <a:r>
              <a:rPr lang="fr-CA" sz="1400" b="1" dirty="0">
                <a:latin typeface="Congenial Light" panose="02000503040000020004" pitchFamily="2" charset="0"/>
                <a:ea typeface="Avenir"/>
                <a:cs typeface="Avenir"/>
                <a:sym typeface="Avenir"/>
              </a:rPr>
              <a:t> </a:t>
            </a:r>
            <a:r>
              <a:rPr lang="fr-CA" sz="1400" b="1" dirty="0" err="1">
                <a:latin typeface="Congenial Light" panose="02000503040000020004" pitchFamily="2" charset="0"/>
                <a:ea typeface="Avenir"/>
                <a:cs typeface="Avenir"/>
                <a:sym typeface="Avenir"/>
              </a:rPr>
              <a:t>minuat</a:t>
            </a:r>
            <a:r>
              <a:rPr lang="fr-CA" sz="1400" b="1" dirty="0">
                <a:latin typeface="Congenial Light" panose="02000503040000020004" pitchFamily="2" charset="0"/>
                <a:ea typeface="Avenir"/>
                <a:cs typeface="Avenir"/>
                <a:sym typeface="Avenir"/>
              </a:rPr>
              <a:t> e </a:t>
            </a:r>
            <a:r>
              <a:rPr lang="fr-CA" sz="1400" b="1" dirty="0" err="1">
                <a:latin typeface="Congenial Light" panose="02000503040000020004" pitchFamily="2" charset="0"/>
                <a:ea typeface="Avenir"/>
                <a:cs typeface="Avenir"/>
                <a:sym typeface="Avenir"/>
              </a:rPr>
              <a:t>mishta</a:t>
            </a:r>
            <a:r>
              <a:rPr lang="fr-CA" sz="1400" b="1" dirty="0">
                <a:latin typeface="Congenial Light" panose="02000503040000020004" pitchFamily="2" charset="0"/>
                <a:ea typeface="Avenir"/>
                <a:cs typeface="Avenir"/>
                <a:sym typeface="Avenir"/>
              </a:rPr>
              <a:t> </a:t>
            </a:r>
            <a:r>
              <a:rPr lang="fr-CA" sz="1400" b="1" dirty="0" err="1">
                <a:latin typeface="Congenial Light" panose="02000503040000020004" pitchFamily="2" charset="0"/>
                <a:ea typeface="Avenir"/>
                <a:cs typeface="Avenir"/>
                <a:sym typeface="Avenir"/>
              </a:rPr>
              <a:t>nekatenitaman</a:t>
            </a:r>
            <a:r>
              <a:rPr lang="fr-CA" sz="1400" b="1" dirty="0">
                <a:latin typeface="Congenial Light" panose="02000503040000020004" pitchFamily="2" charset="0"/>
                <a:ea typeface="Avenir"/>
                <a:cs typeface="Avenir"/>
                <a:sym typeface="Avenir"/>
              </a:rPr>
              <a:t>. </a:t>
            </a:r>
            <a:r>
              <a:rPr lang="fr-CA" sz="1400" b="1" dirty="0" err="1">
                <a:latin typeface="Congenial Light" panose="02000503040000020004" pitchFamily="2" charset="0"/>
                <a:ea typeface="Avenir"/>
                <a:cs typeface="Avenir"/>
                <a:sym typeface="Avenir"/>
              </a:rPr>
              <a:t>Ekuet</a:t>
            </a:r>
            <a:r>
              <a:rPr lang="fr-CA" sz="1400" b="1" dirty="0">
                <a:latin typeface="Congenial Light" panose="02000503040000020004" pitchFamily="2" charset="0"/>
                <a:ea typeface="Avenir"/>
                <a:cs typeface="Avenir"/>
                <a:sym typeface="Avenir"/>
              </a:rPr>
              <a:t> </a:t>
            </a:r>
            <a:r>
              <a:rPr lang="fr-CA" sz="1400" b="1" dirty="0" err="1">
                <a:latin typeface="Congenial Light" panose="02000503040000020004" pitchFamily="2" charset="0"/>
                <a:ea typeface="Avenir"/>
                <a:cs typeface="Avenir"/>
                <a:sym typeface="Avenir"/>
              </a:rPr>
              <a:t>anite</a:t>
            </a:r>
            <a:r>
              <a:rPr lang="fr-CA" sz="1400" b="1" dirty="0">
                <a:latin typeface="Congenial Light" panose="02000503040000020004" pitchFamily="2" charset="0"/>
                <a:ea typeface="Avenir"/>
                <a:cs typeface="Avenir"/>
                <a:sym typeface="Avenir"/>
              </a:rPr>
              <a:t> </a:t>
            </a:r>
            <a:r>
              <a:rPr lang="fr-CA" sz="1400" b="1" dirty="0" err="1">
                <a:latin typeface="Congenial Light" panose="02000503040000020004" pitchFamily="2" charset="0"/>
                <a:ea typeface="Avenir"/>
                <a:cs typeface="Avenir"/>
                <a:sym typeface="Avenir"/>
              </a:rPr>
              <a:t>itutaian</a:t>
            </a:r>
            <a:r>
              <a:rPr lang="fr-CA" sz="1400" b="1" dirty="0">
                <a:latin typeface="Congenial Light" panose="02000503040000020004" pitchFamily="2" charset="0"/>
                <a:ea typeface="Avenir"/>
                <a:cs typeface="Avenir"/>
                <a:sym typeface="Avenir"/>
              </a:rPr>
              <a:t> </a:t>
            </a:r>
            <a:r>
              <a:rPr lang="fr-CA" sz="1400" b="1" dirty="0" err="1">
                <a:latin typeface="Congenial Light" panose="02000503040000020004" pitchFamily="2" charset="0"/>
                <a:ea typeface="Avenir"/>
                <a:cs typeface="Avenir"/>
                <a:sym typeface="Avenir"/>
              </a:rPr>
              <a:t>mani</a:t>
            </a:r>
            <a:r>
              <a:rPr lang="fr-CA" sz="1400" b="1" dirty="0">
                <a:latin typeface="Congenial Light" panose="02000503040000020004" pitchFamily="2" charset="0"/>
                <a:ea typeface="Avenir"/>
                <a:cs typeface="Avenir"/>
                <a:sym typeface="Avenir"/>
              </a:rPr>
              <a:t>, au bord de la mer. Apu </a:t>
            </a:r>
            <a:r>
              <a:rPr lang="fr-CA" sz="1400" b="1" dirty="0" err="1">
                <a:latin typeface="Congenial Light" panose="02000503040000020004" pitchFamily="2" charset="0"/>
                <a:ea typeface="Avenir"/>
                <a:cs typeface="Avenir"/>
                <a:sym typeface="Avenir"/>
              </a:rPr>
              <a:t>tshekuan</a:t>
            </a:r>
            <a:r>
              <a:rPr lang="fr-CA" sz="1400" b="1" dirty="0">
                <a:latin typeface="Congenial Light" panose="02000503040000020004" pitchFamily="2" charset="0"/>
                <a:ea typeface="Avenir"/>
                <a:cs typeface="Avenir"/>
                <a:sym typeface="Avenir"/>
              </a:rPr>
              <a:t> </a:t>
            </a:r>
            <a:r>
              <a:rPr lang="fr-CA" sz="1400" b="1" dirty="0" err="1">
                <a:latin typeface="Congenial Light" panose="02000503040000020004" pitchFamily="2" charset="0"/>
                <a:ea typeface="Avenir"/>
                <a:cs typeface="Avenir"/>
                <a:sym typeface="Avenir"/>
              </a:rPr>
              <a:t>petakuat</a:t>
            </a:r>
            <a:r>
              <a:rPr lang="fr-CA" sz="1400" b="1" dirty="0">
                <a:latin typeface="Congenial Light" panose="02000503040000020004" pitchFamily="2" charset="0"/>
                <a:ea typeface="Avenir"/>
                <a:cs typeface="Avenir"/>
                <a:sym typeface="Avenir"/>
              </a:rPr>
              <a:t>. Le calme. » (</a:t>
            </a:r>
            <a:r>
              <a:rPr lang="fr-CA" sz="1400" b="1" dirty="0" err="1">
                <a:latin typeface="Congenial Light" panose="02000503040000020004" pitchFamily="2" charset="0"/>
                <a:ea typeface="Avenir"/>
                <a:cs typeface="Avenir"/>
                <a:sym typeface="Avenir"/>
              </a:rPr>
              <a:t>youth</a:t>
            </a:r>
            <a:r>
              <a:rPr lang="fr-CA" sz="1400" b="1" dirty="0">
                <a:latin typeface="Congenial Light" panose="02000503040000020004" pitchFamily="2" charset="0"/>
                <a:ea typeface="Avenir"/>
                <a:cs typeface="Avenir"/>
                <a:sym typeface="Avenir"/>
              </a:rPr>
              <a:t>, 14-years-old)</a:t>
            </a:r>
            <a:endParaRPr lang="fr-CA" sz="1400" b="1" noProof="0" dirty="0">
              <a:latin typeface="Congenial Light" panose="02000503040000020004" pitchFamily="2" charset="0"/>
              <a:ea typeface="Avenir"/>
              <a:cs typeface="Avenir"/>
              <a:sym typeface="Avenir"/>
            </a:endParaRPr>
          </a:p>
        </p:txBody>
      </p:sp>
      <p:sp>
        <p:nvSpPr>
          <p:cNvPr id="7" name="ZoneTexte 6">
            <a:extLst>
              <a:ext uri="{FF2B5EF4-FFF2-40B4-BE49-F238E27FC236}">
                <a16:creationId xmlns:a16="http://schemas.microsoft.com/office/drawing/2014/main" id="{C7088543-57D7-8F9A-2CB6-61CBE55F659A}"/>
              </a:ext>
            </a:extLst>
          </p:cNvPr>
          <p:cNvSpPr txBox="1"/>
          <p:nvPr/>
        </p:nvSpPr>
        <p:spPr>
          <a:xfrm>
            <a:off x="7306657" y="265695"/>
            <a:ext cx="4141419" cy="1938992"/>
          </a:xfrm>
          <a:prstGeom prst="rect">
            <a:avLst/>
          </a:prstGeom>
          <a:noFill/>
        </p:spPr>
        <p:txBody>
          <a:bodyPr wrap="square">
            <a:spAutoFit/>
          </a:bodyPr>
          <a:lstStyle/>
          <a:p>
            <a:pPr algn="ctr">
              <a:spcBef>
                <a:spcPct val="0"/>
              </a:spcBef>
            </a:pPr>
            <a:r>
              <a:rPr lang="en-US" sz="2400" b="1" u="sng" dirty="0">
                <a:solidFill>
                  <a:srgbClr val="F9A98C"/>
                </a:solidFill>
                <a:ea typeface="Avenir Bold"/>
                <a:cs typeface="Avenir Bold"/>
                <a:sym typeface="Avenir Bold"/>
              </a:rPr>
              <a:t>Spiritual wellness</a:t>
            </a:r>
          </a:p>
          <a:p>
            <a:pPr algn="ctr">
              <a:spcBef>
                <a:spcPct val="0"/>
              </a:spcBef>
            </a:pPr>
            <a:r>
              <a:rPr lang="en-US" sz="2400" dirty="0">
                <a:ea typeface="Avenir"/>
                <a:cs typeface="Avenir"/>
                <a:sym typeface="Avenir"/>
              </a:rPr>
              <a:t>Faith, Innu identity, including the importance of language (Innu </a:t>
            </a:r>
            <a:r>
              <a:rPr lang="en-US" sz="2400" dirty="0" err="1">
                <a:ea typeface="Avenir"/>
                <a:cs typeface="Avenir"/>
                <a:sym typeface="Avenir"/>
              </a:rPr>
              <a:t>aimun</a:t>
            </a:r>
            <a:r>
              <a:rPr lang="en-US" sz="2400" dirty="0">
                <a:ea typeface="Avenir"/>
                <a:cs typeface="Avenir"/>
                <a:sym typeface="Avenir"/>
              </a:rPr>
              <a:t>), and connection to the land (</a:t>
            </a:r>
            <a:r>
              <a:rPr lang="en-US" sz="2400" i="1" dirty="0" err="1">
                <a:ea typeface="Avenir Italics"/>
                <a:cs typeface="Avenir Italics"/>
                <a:sym typeface="Avenir Italics"/>
              </a:rPr>
              <a:t>Nutshimit</a:t>
            </a:r>
            <a:r>
              <a:rPr lang="en-US" sz="2400" dirty="0">
                <a:ea typeface="Avenir"/>
                <a:cs typeface="Avenir"/>
                <a:sym typeface="Avenir"/>
              </a:rPr>
              <a:t>) foster hope. </a:t>
            </a:r>
          </a:p>
        </p:txBody>
      </p:sp>
    </p:spTree>
    <p:extLst>
      <p:ext uri="{BB962C8B-B14F-4D97-AF65-F5344CB8AC3E}">
        <p14:creationId xmlns:p14="http://schemas.microsoft.com/office/powerpoint/2010/main" val="127997747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Tm="109059">
        <p159:morph option="byObject"/>
      </p:transition>
    </mc:Choice>
    <mc:Fallback xmlns="">
      <p:transition spd="slow" advTm="109059">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04252E-AAA7-6781-46C0-9CA3FD73E07A}"/>
            </a:ext>
          </a:extLst>
        </p:cNvPr>
        <p:cNvGrpSpPr/>
        <p:nvPr/>
      </p:nvGrpSpPr>
      <p:grpSpPr>
        <a:xfrm>
          <a:off x="0" y="0"/>
          <a:ext cx="0" cy="0"/>
          <a:chOff x="0" y="0"/>
          <a:chExt cx="0" cy="0"/>
        </a:xfrm>
      </p:grpSpPr>
      <p:grpSp>
        <p:nvGrpSpPr>
          <p:cNvPr id="130" name="Group 24">
            <a:extLst>
              <a:ext uri="{FF2B5EF4-FFF2-40B4-BE49-F238E27FC236}">
                <a16:creationId xmlns:a16="http://schemas.microsoft.com/office/drawing/2014/main" id="{7F4964EA-FDB7-19D6-44A5-8B5900F81BC3}"/>
              </a:ext>
            </a:extLst>
          </p:cNvPr>
          <p:cNvGrpSpPr/>
          <p:nvPr>
            <p:custDataLst>
              <p:tags r:id="rId1"/>
            </p:custDataLst>
          </p:nvPr>
        </p:nvGrpSpPr>
        <p:grpSpPr>
          <a:xfrm>
            <a:off x="3069221" y="416981"/>
            <a:ext cx="6053558" cy="6045290"/>
            <a:chOff x="2599027" y="2807633"/>
            <a:chExt cx="13653121" cy="13382179"/>
          </a:xfrm>
        </p:grpSpPr>
        <p:sp>
          <p:nvSpPr>
            <p:cNvPr id="131" name="Freeform 25">
              <a:extLst>
                <a:ext uri="{FF2B5EF4-FFF2-40B4-BE49-F238E27FC236}">
                  <a16:creationId xmlns:a16="http://schemas.microsoft.com/office/drawing/2014/main" id="{603EB4A0-B81A-82A1-CADF-0CFC8841232D}"/>
                </a:ext>
              </a:extLst>
            </p:cNvPr>
            <p:cNvSpPr/>
            <p:nvPr/>
          </p:nvSpPr>
          <p:spPr>
            <a:xfrm rot="2808820">
              <a:off x="3515420" y="3428460"/>
              <a:ext cx="12037826" cy="12145170"/>
            </a:xfrm>
            <a:custGeom>
              <a:avLst/>
              <a:gdLst/>
              <a:ahLst/>
              <a:cxnLst/>
              <a:rect l="l" t="t" r="r" b="b"/>
              <a:pathLst>
                <a:path w="12037826" h="12145170">
                  <a:moveTo>
                    <a:pt x="0" y="0"/>
                  </a:moveTo>
                  <a:lnTo>
                    <a:pt x="12037825" y="0"/>
                  </a:lnTo>
                  <a:lnTo>
                    <a:pt x="12037825" y="12145169"/>
                  </a:lnTo>
                  <a:lnTo>
                    <a:pt x="0" y="12145169"/>
                  </a:lnTo>
                  <a:lnTo>
                    <a:pt x="0" y="0"/>
                  </a:lnTo>
                  <a:close/>
                </a:path>
              </a:pathLst>
            </a:custGeom>
            <a:blipFill>
              <a:blip>
                <a:extLst>
                  <a:ext uri="{96DAC541-7B7A-43D3-8B79-37D633B846F1}">
                    <asvg:svgBlip xmlns:asvg="http://schemas.microsoft.com/office/drawing/2016/SVG/main" r:embed="rId22"/>
                  </a:ext>
                </a:extLst>
              </a:blip>
              <a:stretch>
                <a:fillRect/>
              </a:stretch>
            </a:blipFill>
          </p:spPr>
          <p:txBody>
            <a:bodyPr/>
            <a:lstStyle/>
            <a:p>
              <a:endParaRPr lang="fr-CA" sz="1000">
                <a:solidFill>
                  <a:prstClr val="black"/>
                </a:solidFill>
                <a:latin typeface="Calibri"/>
              </a:endParaRPr>
            </a:p>
          </p:txBody>
        </p:sp>
        <p:sp>
          <p:nvSpPr>
            <p:cNvPr id="132" name="Freeform 26">
              <a:extLst>
                <a:ext uri="{FF2B5EF4-FFF2-40B4-BE49-F238E27FC236}">
                  <a16:creationId xmlns:a16="http://schemas.microsoft.com/office/drawing/2014/main" id="{05D8909F-053D-2D44-73D1-9C2B71BB2AF5}"/>
                </a:ext>
              </a:extLst>
            </p:cNvPr>
            <p:cNvSpPr/>
            <p:nvPr/>
          </p:nvSpPr>
          <p:spPr>
            <a:xfrm rot="2808820">
              <a:off x="2810303" y="2747967"/>
              <a:ext cx="13382179" cy="13501511"/>
            </a:xfrm>
            <a:custGeom>
              <a:avLst/>
              <a:gdLst/>
              <a:ahLst/>
              <a:cxnLst/>
              <a:rect l="l" t="t" r="r" b="b"/>
              <a:pathLst>
                <a:path w="13382179" h="13501511">
                  <a:moveTo>
                    <a:pt x="0" y="0"/>
                  </a:moveTo>
                  <a:lnTo>
                    <a:pt x="13382179" y="0"/>
                  </a:lnTo>
                  <a:lnTo>
                    <a:pt x="13382179" y="13501511"/>
                  </a:lnTo>
                  <a:lnTo>
                    <a:pt x="0" y="13501511"/>
                  </a:lnTo>
                  <a:lnTo>
                    <a:pt x="0" y="0"/>
                  </a:lnTo>
                  <a:close/>
                </a:path>
              </a:pathLst>
            </a:custGeom>
            <a:blipFill>
              <a:blip>
                <a:alphaModFix amt="68000"/>
                <a:extLst>
                  <a:ext uri="{96DAC541-7B7A-43D3-8B79-37D633B846F1}">
                    <asvg:svgBlip xmlns:asvg="http://schemas.microsoft.com/office/drawing/2016/SVG/main" r:embed="rId23"/>
                  </a:ext>
                </a:extLst>
              </a:blip>
              <a:stretch>
                <a:fillRect/>
              </a:stretch>
            </a:blipFill>
            <a:ln cap="rnd">
              <a:noFill/>
              <a:prstDash val="solid"/>
              <a:round/>
            </a:ln>
          </p:spPr>
          <p:txBody>
            <a:bodyPr/>
            <a:lstStyle/>
            <a:p>
              <a:endParaRPr lang="fr-CA" sz="900">
                <a:solidFill>
                  <a:prstClr val="black"/>
                </a:solidFill>
                <a:latin typeface="Calibri"/>
              </a:endParaRPr>
            </a:p>
          </p:txBody>
        </p:sp>
        <p:sp>
          <p:nvSpPr>
            <p:cNvPr id="133" name="TextBox 27">
              <a:extLst>
                <a:ext uri="{FF2B5EF4-FFF2-40B4-BE49-F238E27FC236}">
                  <a16:creationId xmlns:a16="http://schemas.microsoft.com/office/drawing/2014/main" id="{3FD6B0BE-C1FB-907E-7880-BD68DE9F61E6}"/>
                </a:ext>
              </a:extLst>
            </p:cNvPr>
            <p:cNvSpPr txBox="1"/>
            <p:nvPr/>
          </p:nvSpPr>
          <p:spPr>
            <a:xfrm>
              <a:off x="5628038" y="15682179"/>
              <a:ext cx="8206583" cy="422850"/>
            </a:xfrm>
            <a:prstGeom prst="rect">
              <a:avLst/>
            </a:prstGeom>
          </p:spPr>
          <p:txBody>
            <a:bodyPr wrap="square" lIns="0" tIns="0" rIns="0" bIns="0" rtlCol="0" anchor="t">
              <a:spAutoFit/>
            </a:bodyPr>
            <a:lstStyle/>
            <a:p>
              <a:pPr algn="ctr">
                <a:spcBef>
                  <a:spcPct val="0"/>
                </a:spcBef>
              </a:pPr>
              <a:r>
                <a:rPr lang="en-US" sz="1200" spc="977" dirty="0">
                  <a:latin typeface="Avenir"/>
                  <a:ea typeface="Avenir"/>
                  <a:cs typeface="Avenir"/>
                  <a:sym typeface="Avenir"/>
                </a:rPr>
                <a:t>BELONGING</a:t>
              </a:r>
            </a:p>
          </p:txBody>
        </p:sp>
        <p:sp>
          <p:nvSpPr>
            <p:cNvPr id="134" name="TextBox 28">
              <a:extLst>
                <a:ext uri="{FF2B5EF4-FFF2-40B4-BE49-F238E27FC236}">
                  <a16:creationId xmlns:a16="http://schemas.microsoft.com/office/drawing/2014/main" id="{BC37CAFD-4F32-6897-3964-FDE7ABDA27A7}"/>
                </a:ext>
              </a:extLst>
            </p:cNvPr>
            <p:cNvSpPr txBox="1"/>
            <p:nvPr/>
          </p:nvSpPr>
          <p:spPr>
            <a:xfrm>
              <a:off x="7506609" y="2845371"/>
              <a:ext cx="3837957" cy="408787"/>
            </a:xfrm>
            <a:prstGeom prst="rect">
              <a:avLst/>
            </a:prstGeom>
          </p:spPr>
          <p:txBody>
            <a:bodyPr wrap="square" lIns="0" tIns="0" rIns="0" bIns="0" rtlCol="0" anchor="t">
              <a:spAutoFit/>
            </a:bodyPr>
            <a:lstStyle/>
            <a:p>
              <a:pPr algn="ctr">
                <a:spcBef>
                  <a:spcPct val="0"/>
                </a:spcBef>
              </a:pPr>
              <a:r>
                <a:rPr lang="en-US" sz="1200" spc="977" dirty="0">
                  <a:latin typeface="Avenir"/>
                  <a:ea typeface="Avenir"/>
                  <a:cs typeface="Avenir"/>
                  <a:sym typeface="Avenir"/>
                </a:rPr>
                <a:t>PURPOSE</a:t>
              </a:r>
            </a:p>
          </p:txBody>
        </p:sp>
        <p:sp>
          <p:nvSpPr>
            <p:cNvPr id="135" name="TextBox 29">
              <a:extLst>
                <a:ext uri="{FF2B5EF4-FFF2-40B4-BE49-F238E27FC236}">
                  <a16:creationId xmlns:a16="http://schemas.microsoft.com/office/drawing/2014/main" id="{D55508CF-DAAE-E5EA-C65B-E4107335F6D6}"/>
                </a:ext>
              </a:extLst>
            </p:cNvPr>
            <p:cNvSpPr txBox="1"/>
            <p:nvPr/>
          </p:nvSpPr>
          <p:spPr>
            <a:xfrm rot="5400000">
              <a:off x="13839451" y="9197257"/>
              <a:ext cx="4050681" cy="416493"/>
            </a:xfrm>
            <a:prstGeom prst="rect">
              <a:avLst/>
            </a:prstGeom>
          </p:spPr>
          <p:txBody>
            <a:bodyPr wrap="square" lIns="0" tIns="0" rIns="0" bIns="0" rtlCol="0" anchor="t">
              <a:spAutoFit/>
            </a:bodyPr>
            <a:lstStyle/>
            <a:p>
              <a:pPr algn="ctr">
                <a:spcBef>
                  <a:spcPct val="0"/>
                </a:spcBef>
              </a:pPr>
              <a:r>
                <a:rPr lang="en-US" sz="1200" spc="977" dirty="0">
                  <a:latin typeface="Avenir"/>
                  <a:ea typeface="Avenir"/>
                  <a:cs typeface="Avenir"/>
                  <a:sym typeface="Avenir"/>
                </a:rPr>
                <a:t>HOPE</a:t>
              </a:r>
            </a:p>
          </p:txBody>
        </p:sp>
        <p:sp>
          <p:nvSpPr>
            <p:cNvPr id="136" name="TextBox 30">
              <a:extLst>
                <a:ext uri="{FF2B5EF4-FFF2-40B4-BE49-F238E27FC236}">
                  <a16:creationId xmlns:a16="http://schemas.microsoft.com/office/drawing/2014/main" id="{AF6E512C-07CC-4055-8D23-AF5654F8780D}"/>
                </a:ext>
              </a:extLst>
            </p:cNvPr>
            <p:cNvSpPr txBox="1"/>
            <p:nvPr/>
          </p:nvSpPr>
          <p:spPr>
            <a:xfrm rot="16200000">
              <a:off x="1058708" y="9195665"/>
              <a:ext cx="4053866" cy="416493"/>
            </a:xfrm>
            <a:prstGeom prst="rect">
              <a:avLst/>
            </a:prstGeom>
          </p:spPr>
          <p:txBody>
            <a:bodyPr wrap="square" lIns="0" tIns="0" rIns="0" bIns="0" rtlCol="0" anchor="t">
              <a:spAutoFit/>
            </a:bodyPr>
            <a:lstStyle/>
            <a:p>
              <a:pPr algn="ctr">
                <a:spcBef>
                  <a:spcPct val="0"/>
                </a:spcBef>
              </a:pPr>
              <a:r>
                <a:rPr lang="en-US" sz="1200" spc="977" dirty="0">
                  <a:latin typeface="Avenir"/>
                  <a:ea typeface="Avenir"/>
                  <a:cs typeface="Avenir"/>
                  <a:sym typeface="Avenir"/>
                </a:rPr>
                <a:t>MEANING</a:t>
              </a:r>
            </a:p>
          </p:txBody>
        </p:sp>
        <p:sp>
          <p:nvSpPr>
            <p:cNvPr id="137" name="TextBox 31">
              <a:extLst>
                <a:ext uri="{FF2B5EF4-FFF2-40B4-BE49-F238E27FC236}">
                  <a16:creationId xmlns:a16="http://schemas.microsoft.com/office/drawing/2014/main" id="{003925D1-4D93-7166-EAE6-BB8B41A5505D}"/>
                </a:ext>
              </a:extLst>
            </p:cNvPr>
            <p:cNvSpPr txBox="1"/>
            <p:nvPr/>
          </p:nvSpPr>
          <p:spPr>
            <a:xfrm>
              <a:off x="10558898" y="8561746"/>
              <a:ext cx="5311690" cy="1902830"/>
            </a:xfrm>
            <a:prstGeom prst="rect">
              <a:avLst/>
            </a:prstGeom>
          </p:spPr>
          <p:txBody>
            <a:bodyPr lIns="0" tIns="0" rIns="0" bIns="0" rtlCol="0" anchor="t">
              <a:spAutoFit/>
            </a:bodyPr>
            <a:lstStyle/>
            <a:p>
              <a:pPr marL="536575" lvl="1" indent="-163513">
                <a:buFont typeface="Arial"/>
                <a:buChar char="•"/>
              </a:pPr>
              <a:r>
                <a:rPr lang="fr-CA" dirty="0">
                  <a:solidFill>
                    <a:srgbClr val="000000"/>
                  </a:solidFill>
                  <a:latin typeface="Congenial Light" panose="02000503040000020004" pitchFamily="2" charset="0"/>
                  <a:ea typeface="Pompiere"/>
                  <a:cs typeface="Pompiere"/>
                  <a:sym typeface="Pompiere"/>
                </a:rPr>
                <a:t>Faith</a:t>
              </a:r>
            </a:p>
            <a:p>
              <a:pPr marL="536575" lvl="1" indent="-163513">
                <a:buFont typeface="Arial"/>
                <a:buChar char="•"/>
              </a:pPr>
              <a:r>
                <a:rPr lang="fr-CA" dirty="0">
                  <a:solidFill>
                    <a:srgbClr val="000000"/>
                  </a:solidFill>
                  <a:latin typeface="Congenial Light" panose="02000503040000020004" pitchFamily="2" charset="0"/>
                  <a:ea typeface="Pompiere"/>
                  <a:cs typeface="Pompiere"/>
                  <a:sym typeface="Pompiere"/>
                </a:rPr>
                <a:t>Innu Identity</a:t>
              </a:r>
            </a:p>
            <a:p>
              <a:pPr marL="536575" lvl="1" indent="-163513">
                <a:buFont typeface="Arial"/>
                <a:buChar char="•"/>
              </a:pPr>
              <a:r>
                <a:rPr lang="fr-CA" dirty="0" err="1">
                  <a:solidFill>
                    <a:srgbClr val="000000"/>
                  </a:solidFill>
                  <a:latin typeface="Congenial Light" panose="02000503040000020004" pitchFamily="2" charset="0"/>
                  <a:ea typeface="Pompiere"/>
                  <a:cs typeface="Pompiere"/>
                  <a:sym typeface="Pompiere"/>
                </a:rPr>
                <a:t>Nutshimit</a:t>
              </a:r>
              <a:endParaRPr lang="fr-CA" dirty="0">
                <a:solidFill>
                  <a:srgbClr val="000000"/>
                </a:solidFill>
                <a:latin typeface="Congenial Light" panose="02000503040000020004" pitchFamily="2" charset="0"/>
                <a:ea typeface="Pompiere"/>
                <a:cs typeface="Pompiere"/>
                <a:sym typeface="Pompiere"/>
              </a:endParaRPr>
            </a:p>
          </p:txBody>
        </p:sp>
        <p:sp>
          <p:nvSpPr>
            <p:cNvPr id="138" name="TextBox 32">
              <a:extLst>
                <a:ext uri="{FF2B5EF4-FFF2-40B4-BE49-F238E27FC236}">
                  <a16:creationId xmlns:a16="http://schemas.microsoft.com/office/drawing/2014/main" id="{2B859A98-B6F1-9F53-880B-5FFF35186571}"/>
                </a:ext>
              </a:extLst>
            </p:cNvPr>
            <p:cNvSpPr txBox="1"/>
            <p:nvPr/>
          </p:nvSpPr>
          <p:spPr>
            <a:xfrm>
              <a:off x="6159682" y="13076242"/>
              <a:ext cx="6058021" cy="634276"/>
            </a:xfrm>
            <a:prstGeom prst="rect">
              <a:avLst/>
            </a:prstGeom>
          </p:spPr>
          <p:txBody>
            <a:bodyPr lIns="0" tIns="0" rIns="0" bIns="0" rtlCol="0" anchor="t">
              <a:spAutoFit/>
            </a:bodyPr>
            <a:lstStyle/>
            <a:p>
              <a:pPr marL="536575" lvl="1" indent="-163513" algn="just">
                <a:buFont typeface="Arial"/>
                <a:buChar char="•"/>
              </a:pPr>
              <a:r>
                <a:rPr lang="fr-CA" dirty="0">
                  <a:solidFill>
                    <a:srgbClr val="000000"/>
                  </a:solidFill>
                  <a:latin typeface="Congenial Light" panose="02000503040000020004" pitchFamily="2" charset="0"/>
                  <a:ea typeface="Pompiere"/>
                  <a:cs typeface="Pompiere"/>
                  <a:sym typeface="Pompiere"/>
                </a:rPr>
                <a:t>Family </a:t>
              </a:r>
              <a:r>
                <a:rPr lang="fr-CA" dirty="0" err="1">
                  <a:solidFill>
                    <a:srgbClr val="000000"/>
                  </a:solidFill>
                  <a:latin typeface="Congenial Light" panose="02000503040000020004" pitchFamily="2" charset="0"/>
                  <a:ea typeface="Pompiere"/>
                  <a:cs typeface="Pompiere"/>
                  <a:sym typeface="Pompiere"/>
                </a:rPr>
                <a:t>relationships</a:t>
              </a:r>
              <a:endParaRPr lang="fr-CA" dirty="0">
                <a:solidFill>
                  <a:srgbClr val="000000"/>
                </a:solidFill>
                <a:latin typeface="Congenial Light" panose="02000503040000020004" pitchFamily="2" charset="0"/>
                <a:ea typeface="Pompiere"/>
                <a:cs typeface="Pompiere"/>
                <a:sym typeface="Pompiere"/>
              </a:endParaRPr>
            </a:p>
          </p:txBody>
        </p:sp>
        <p:sp>
          <p:nvSpPr>
            <p:cNvPr id="139" name="TextBox 33">
              <a:extLst>
                <a:ext uri="{FF2B5EF4-FFF2-40B4-BE49-F238E27FC236}">
                  <a16:creationId xmlns:a16="http://schemas.microsoft.com/office/drawing/2014/main" id="{AE668E7F-F280-735C-88AD-18F729FF6A85}"/>
                </a:ext>
              </a:extLst>
            </p:cNvPr>
            <p:cNvSpPr txBox="1"/>
            <p:nvPr/>
          </p:nvSpPr>
          <p:spPr>
            <a:xfrm>
              <a:off x="6159683" y="4928484"/>
              <a:ext cx="6683417" cy="1268553"/>
            </a:xfrm>
            <a:prstGeom prst="rect">
              <a:avLst/>
            </a:prstGeom>
          </p:spPr>
          <p:txBody>
            <a:bodyPr lIns="0" tIns="0" rIns="0" bIns="0" rtlCol="0" anchor="t">
              <a:spAutoFit/>
            </a:bodyPr>
            <a:lstStyle/>
            <a:p>
              <a:pPr marL="536575" lvl="1" indent="-163513">
                <a:buFont typeface="Arial"/>
                <a:buChar char="•"/>
              </a:pPr>
              <a:r>
                <a:rPr lang="fr-CA" dirty="0">
                  <a:solidFill>
                    <a:srgbClr val="000000"/>
                  </a:solidFill>
                  <a:latin typeface="Congenial Light" panose="020F0502020204030204" pitchFamily="2" charset="0"/>
                  <a:ea typeface="Pompiere"/>
                  <a:cs typeface="Pompiere"/>
                  <a:sym typeface="Pompiere"/>
                </a:rPr>
                <a:t>Cultural </a:t>
              </a:r>
              <a:r>
                <a:rPr lang="fr-CA" dirty="0" err="1">
                  <a:solidFill>
                    <a:srgbClr val="000000"/>
                  </a:solidFill>
                  <a:latin typeface="Congenial Light" panose="020F0502020204030204" pitchFamily="2" charset="0"/>
                  <a:ea typeface="Pompiere"/>
                  <a:cs typeface="Pompiere"/>
                  <a:sym typeface="Pompiere"/>
                </a:rPr>
                <a:t>activities</a:t>
              </a:r>
              <a:endParaRPr lang="fr-CA" dirty="0">
                <a:solidFill>
                  <a:srgbClr val="000000"/>
                </a:solidFill>
                <a:latin typeface="Congenial Light" panose="020F0502020204030204" pitchFamily="2" charset="0"/>
                <a:ea typeface="Pompiere"/>
                <a:cs typeface="Pompiere"/>
                <a:sym typeface="Pompiere"/>
              </a:endParaRPr>
            </a:p>
            <a:p>
              <a:pPr marL="536575" lvl="1" indent="-163513">
                <a:buFont typeface="Arial"/>
                <a:buChar char="•"/>
              </a:pPr>
              <a:r>
                <a:rPr lang="fr-CA" dirty="0">
                  <a:solidFill>
                    <a:srgbClr val="000000"/>
                  </a:solidFill>
                  <a:latin typeface="Congenial Light" panose="020F0502020204030204" pitchFamily="2" charset="0"/>
                  <a:ea typeface="Pompiere"/>
                  <a:cs typeface="Pompiere"/>
                  <a:sym typeface="Pompiere"/>
                </a:rPr>
                <a:t>Sports</a:t>
              </a:r>
            </a:p>
          </p:txBody>
        </p:sp>
        <p:sp>
          <p:nvSpPr>
            <p:cNvPr id="140" name="TextBox 34">
              <a:extLst>
                <a:ext uri="{FF2B5EF4-FFF2-40B4-BE49-F238E27FC236}">
                  <a16:creationId xmlns:a16="http://schemas.microsoft.com/office/drawing/2014/main" id="{36265009-0E65-B356-CE70-447F88D035A5}"/>
                </a:ext>
              </a:extLst>
            </p:cNvPr>
            <p:cNvSpPr txBox="1"/>
            <p:nvPr/>
          </p:nvSpPr>
          <p:spPr>
            <a:xfrm>
              <a:off x="7074302" y="9312338"/>
              <a:ext cx="18395" cy="352375"/>
            </a:xfrm>
            <a:prstGeom prst="rect">
              <a:avLst/>
            </a:prstGeom>
          </p:spPr>
          <p:txBody>
            <a:bodyPr lIns="0" tIns="0" rIns="0" bIns="0" rtlCol="0" anchor="t">
              <a:spAutoFit/>
            </a:bodyPr>
            <a:lstStyle/>
            <a:p>
              <a:pPr algn="ctr">
                <a:spcBef>
                  <a:spcPct val="0"/>
                </a:spcBef>
              </a:pPr>
              <a:endParaRPr sz="1000">
                <a:solidFill>
                  <a:prstClr val="black"/>
                </a:solidFill>
                <a:latin typeface="Calibri"/>
              </a:endParaRPr>
            </a:p>
          </p:txBody>
        </p:sp>
        <p:grpSp>
          <p:nvGrpSpPr>
            <p:cNvPr id="141" name="Group 35">
              <a:extLst>
                <a:ext uri="{FF2B5EF4-FFF2-40B4-BE49-F238E27FC236}">
                  <a16:creationId xmlns:a16="http://schemas.microsoft.com/office/drawing/2014/main" id="{C5A8A928-3CFA-DC1E-4C6F-D5011FD092A5}"/>
                </a:ext>
              </a:extLst>
            </p:cNvPr>
            <p:cNvGrpSpPr/>
            <p:nvPr/>
          </p:nvGrpSpPr>
          <p:grpSpPr>
            <a:xfrm>
              <a:off x="8451817" y="8219469"/>
              <a:ext cx="2305934" cy="2446662"/>
              <a:chOff x="6384" y="57150"/>
              <a:chExt cx="812800" cy="862404"/>
            </a:xfrm>
          </p:grpSpPr>
          <p:sp>
            <p:nvSpPr>
              <p:cNvPr id="145" name="Freeform 36">
                <a:extLst>
                  <a:ext uri="{FF2B5EF4-FFF2-40B4-BE49-F238E27FC236}">
                    <a16:creationId xmlns:a16="http://schemas.microsoft.com/office/drawing/2014/main" id="{644F4E3F-9EC3-5D88-4899-EE0560E10C82}"/>
                  </a:ext>
                </a:extLst>
              </p:cNvPr>
              <p:cNvSpPr/>
              <p:nvPr/>
            </p:nvSpPr>
            <p:spPr>
              <a:xfrm>
                <a:off x="6384" y="106754"/>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solidFill>
            </p:spPr>
            <p:txBody>
              <a:bodyPr/>
              <a:lstStyle/>
              <a:p>
                <a:r>
                  <a:rPr lang="fr-CA" sz="1000" dirty="0">
                    <a:solidFill>
                      <a:prstClr val="black"/>
                    </a:solidFill>
                    <a:latin typeface="Calibri"/>
                  </a:rPr>
                  <a:t>     </a:t>
                </a:r>
              </a:p>
            </p:txBody>
          </p:sp>
          <p:sp>
            <p:nvSpPr>
              <p:cNvPr id="146" name="TextBox 37">
                <a:extLst>
                  <a:ext uri="{FF2B5EF4-FFF2-40B4-BE49-F238E27FC236}">
                    <a16:creationId xmlns:a16="http://schemas.microsoft.com/office/drawing/2014/main" id="{C5D095D9-14B9-6C4B-8B72-85FC519134ED}"/>
                  </a:ext>
                </a:extLst>
              </p:cNvPr>
              <p:cNvSpPr txBox="1"/>
              <p:nvPr/>
            </p:nvSpPr>
            <p:spPr>
              <a:xfrm>
                <a:off x="76200" y="57150"/>
                <a:ext cx="660400" cy="679450"/>
              </a:xfrm>
              <a:prstGeom prst="rect">
                <a:avLst/>
              </a:prstGeom>
            </p:spPr>
            <p:txBody>
              <a:bodyPr lIns="38100" tIns="38100" rIns="38100" bIns="38100" rtlCol="0" anchor="ctr"/>
              <a:lstStyle/>
              <a:p>
                <a:pPr algn="ctr"/>
                <a:endParaRPr sz="1000">
                  <a:solidFill>
                    <a:prstClr val="black"/>
                  </a:solidFill>
                  <a:latin typeface="Calibri"/>
                </a:endParaRPr>
              </a:p>
            </p:txBody>
          </p:sp>
        </p:grpSp>
        <p:sp>
          <p:nvSpPr>
            <p:cNvPr id="142" name="Freeform 38">
              <a:extLst>
                <a:ext uri="{FF2B5EF4-FFF2-40B4-BE49-F238E27FC236}">
                  <a16:creationId xmlns:a16="http://schemas.microsoft.com/office/drawing/2014/main" id="{B1E35C5E-56DA-BF73-B818-02CEE5B2090D}"/>
                </a:ext>
              </a:extLst>
            </p:cNvPr>
            <p:cNvSpPr/>
            <p:nvPr/>
          </p:nvSpPr>
          <p:spPr>
            <a:xfrm>
              <a:off x="8835247" y="8724056"/>
              <a:ext cx="1502851" cy="1549330"/>
            </a:xfrm>
            <a:custGeom>
              <a:avLst/>
              <a:gdLst/>
              <a:ahLst/>
              <a:cxnLst/>
              <a:rect l="l" t="t" r="r" b="b"/>
              <a:pathLst>
                <a:path w="1502850" h="1549330">
                  <a:moveTo>
                    <a:pt x="0" y="0"/>
                  </a:moveTo>
                  <a:lnTo>
                    <a:pt x="1502850" y="0"/>
                  </a:lnTo>
                  <a:lnTo>
                    <a:pt x="1502850" y="1549330"/>
                  </a:lnTo>
                  <a:lnTo>
                    <a:pt x="0" y="1549330"/>
                  </a:lnTo>
                  <a:lnTo>
                    <a:pt x="0" y="0"/>
                  </a:lnTo>
                  <a:close/>
                </a:path>
              </a:pathLst>
            </a:custGeom>
            <a:blipFill>
              <a:blip>
                <a:extLst>
                  <a:ext uri="{96DAC541-7B7A-43D3-8B79-37D633B846F1}">
                    <asvg:svgBlip xmlns:asvg="http://schemas.microsoft.com/office/drawing/2016/SVG/main" r:embed="rId24"/>
                  </a:ext>
                </a:extLst>
              </a:blip>
              <a:stretch>
                <a:fillRect/>
              </a:stretch>
            </a:blipFill>
          </p:spPr>
          <p:txBody>
            <a:bodyPr/>
            <a:lstStyle/>
            <a:p>
              <a:r>
                <a:rPr lang="fr-CA" sz="1000" dirty="0">
                  <a:solidFill>
                    <a:prstClr val="black"/>
                  </a:solidFill>
                  <a:latin typeface="Calibri"/>
                </a:rPr>
                <a:t> </a:t>
              </a:r>
            </a:p>
          </p:txBody>
        </p:sp>
        <p:sp>
          <p:nvSpPr>
            <p:cNvPr id="143" name="TextBox 39">
              <a:extLst>
                <a:ext uri="{FF2B5EF4-FFF2-40B4-BE49-F238E27FC236}">
                  <a16:creationId xmlns:a16="http://schemas.microsoft.com/office/drawing/2014/main" id="{0D4EADFC-9873-1EBB-9A30-CD36D7833229}"/>
                </a:ext>
              </a:extLst>
            </p:cNvPr>
            <p:cNvSpPr txBox="1"/>
            <p:nvPr/>
          </p:nvSpPr>
          <p:spPr>
            <a:xfrm>
              <a:off x="9924737" y="9241292"/>
              <a:ext cx="18395" cy="352375"/>
            </a:xfrm>
            <a:prstGeom prst="rect">
              <a:avLst/>
            </a:prstGeom>
          </p:spPr>
          <p:txBody>
            <a:bodyPr lIns="0" tIns="0" rIns="0" bIns="0" rtlCol="0" anchor="t">
              <a:spAutoFit/>
            </a:bodyPr>
            <a:lstStyle/>
            <a:p>
              <a:pPr algn="ctr">
                <a:spcBef>
                  <a:spcPct val="0"/>
                </a:spcBef>
              </a:pPr>
              <a:endParaRPr sz="1000">
                <a:solidFill>
                  <a:prstClr val="black"/>
                </a:solidFill>
                <a:latin typeface="Calibri"/>
              </a:endParaRPr>
            </a:p>
          </p:txBody>
        </p:sp>
        <p:sp>
          <p:nvSpPr>
            <p:cNvPr id="144" name="TextBox 40">
              <a:extLst>
                <a:ext uri="{FF2B5EF4-FFF2-40B4-BE49-F238E27FC236}">
                  <a16:creationId xmlns:a16="http://schemas.microsoft.com/office/drawing/2014/main" id="{56DA1C2F-6B51-D127-34B7-8A6CD1F0F670}"/>
                </a:ext>
              </a:extLst>
            </p:cNvPr>
            <p:cNvSpPr txBox="1"/>
            <p:nvPr/>
          </p:nvSpPr>
          <p:spPr>
            <a:xfrm>
              <a:off x="2599027" y="8818116"/>
              <a:ext cx="6058021" cy="1268553"/>
            </a:xfrm>
            <a:prstGeom prst="rect">
              <a:avLst/>
            </a:prstGeom>
          </p:spPr>
          <p:txBody>
            <a:bodyPr wrap="square" lIns="0" tIns="0" rIns="0" bIns="0" rtlCol="0" anchor="t">
              <a:spAutoFit/>
            </a:bodyPr>
            <a:lstStyle/>
            <a:p>
              <a:pPr marL="536575" lvl="1" indent="-163513" algn="just">
                <a:buFont typeface="Arial"/>
                <a:buChar char="•"/>
              </a:pPr>
              <a:r>
                <a:rPr lang="fr-CA" dirty="0">
                  <a:solidFill>
                    <a:srgbClr val="000000"/>
                  </a:solidFill>
                  <a:latin typeface="Congenial Light" panose="02000503040000020004" pitchFamily="2" charset="0"/>
                  <a:ea typeface="Pompiere"/>
                  <a:cs typeface="Pompiere"/>
                  <a:sym typeface="Pompiere"/>
                </a:rPr>
                <a:t>Communication</a:t>
              </a:r>
            </a:p>
            <a:p>
              <a:pPr marL="536575" lvl="1" indent="-163513" algn="just">
                <a:buFont typeface="Arial"/>
                <a:buChar char="•"/>
              </a:pPr>
              <a:r>
                <a:rPr lang="fr-CA" dirty="0" err="1">
                  <a:solidFill>
                    <a:srgbClr val="000000"/>
                  </a:solidFill>
                  <a:latin typeface="Congenial Light" panose="02000503040000020004" pitchFamily="2" charset="0"/>
                  <a:ea typeface="Pompiere"/>
                  <a:cs typeface="Pompiere"/>
                  <a:sym typeface="Pompiere"/>
                </a:rPr>
                <a:t>Learnings</a:t>
              </a:r>
              <a:endParaRPr lang="fr-CA" dirty="0">
                <a:solidFill>
                  <a:srgbClr val="000000"/>
                </a:solidFill>
                <a:latin typeface="Congenial Light" panose="02000503040000020004" pitchFamily="2" charset="0"/>
                <a:ea typeface="Pompiere"/>
                <a:cs typeface="Pompiere"/>
                <a:sym typeface="Pompiere"/>
              </a:endParaRPr>
            </a:p>
          </p:txBody>
        </p:sp>
      </p:grpSp>
      <p:sp>
        <p:nvSpPr>
          <p:cNvPr id="148" name="TextBox 69">
            <a:extLst>
              <a:ext uri="{FF2B5EF4-FFF2-40B4-BE49-F238E27FC236}">
                <a16:creationId xmlns:a16="http://schemas.microsoft.com/office/drawing/2014/main" id="{DADFA0F1-4C6E-44C6-4435-8CE5E8044330}"/>
              </a:ext>
            </a:extLst>
          </p:cNvPr>
          <p:cNvSpPr txBox="1"/>
          <p:nvPr>
            <p:custDataLst>
              <p:tags r:id="rId2"/>
            </p:custDataLst>
          </p:nvPr>
        </p:nvSpPr>
        <p:spPr>
          <a:xfrm>
            <a:off x="427381" y="1834782"/>
            <a:ext cx="3055731" cy="361637"/>
          </a:xfrm>
          <a:prstGeom prst="rect">
            <a:avLst/>
          </a:prstGeom>
        </p:spPr>
        <p:txBody>
          <a:bodyPr wrap="square" lIns="0" tIns="0" rIns="0" bIns="0" rtlCol="0" anchor="t">
            <a:spAutoFit/>
          </a:bodyPr>
          <a:lstStyle/>
          <a:p>
            <a:pPr algn="ctr">
              <a:lnSpc>
                <a:spcPts val="3240"/>
              </a:lnSpc>
              <a:spcBef>
                <a:spcPct val="0"/>
              </a:spcBef>
            </a:pPr>
            <a:r>
              <a:rPr lang="en-US" sz="1400" b="1" dirty="0">
                <a:latin typeface="Congenial Light" panose="02000503040000020004" pitchFamily="2" charset="0"/>
                <a:ea typeface="Avenir"/>
                <a:cs typeface="Avenir"/>
                <a:sym typeface="Avenir"/>
              </a:rPr>
              <a:t>Comittement to a sport</a:t>
            </a:r>
          </a:p>
        </p:txBody>
      </p:sp>
      <p:pic>
        <p:nvPicPr>
          <p:cNvPr id="150" name="Image 149">
            <a:extLst>
              <a:ext uri="{FF2B5EF4-FFF2-40B4-BE49-F238E27FC236}">
                <a16:creationId xmlns:a16="http://schemas.microsoft.com/office/drawing/2014/main" id="{3405AFF1-8AA1-F002-CE4C-F5CDCE3CF6AB}"/>
              </a:ext>
            </a:extLst>
          </p:cNvPr>
          <p:cNvPicPr>
            <a:picLocks noChangeAspect="1"/>
          </p:cNvPicPr>
          <p:nvPr>
            <p:custDataLst>
              <p:tags r:id="rId3"/>
            </p:custDataLst>
          </p:nvPr>
        </p:nvPicPr>
        <p:blipFill>
          <a:blip r:embed="rId25">
            <a:extLst>
              <a:ext uri="{28A0092B-C50C-407E-A947-70E740481C1C}">
                <a14:useLocalDpi xmlns:a14="http://schemas.microsoft.com/office/drawing/2010/main" val="0"/>
              </a:ext>
            </a:extLst>
          </a:blip>
          <a:srcRect t="11751"/>
          <a:stretch>
            <a:fillRect/>
          </a:stretch>
        </p:blipFill>
        <p:spPr>
          <a:xfrm>
            <a:off x="759053" y="442301"/>
            <a:ext cx="1087840" cy="1440000"/>
          </a:xfrm>
          <a:prstGeom prst="rect">
            <a:avLst/>
          </a:prstGeom>
        </p:spPr>
      </p:pic>
      <p:pic>
        <p:nvPicPr>
          <p:cNvPr id="152" name="Image 151">
            <a:extLst>
              <a:ext uri="{FF2B5EF4-FFF2-40B4-BE49-F238E27FC236}">
                <a16:creationId xmlns:a16="http://schemas.microsoft.com/office/drawing/2014/main" id="{2FF276C2-141A-8907-18D7-38F930ADC1F2}"/>
              </a:ext>
            </a:extLst>
          </p:cNvPr>
          <p:cNvPicPr>
            <a:picLocks noChangeAspect="1"/>
          </p:cNvPicPr>
          <p:nvPr>
            <p:custDataLst>
              <p:tags r:id="rId4"/>
            </p:custDataLst>
          </p:nvPr>
        </p:nvPicPr>
        <p:blipFill>
          <a:blip r:embed="rId26">
            <a:extLst>
              <a:ext uri="{28A0092B-C50C-407E-A947-70E740481C1C}">
                <a14:useLocalDpi xmlns:a14="http://schemas.microsoft.com/office/drawing/2010/main" val="0"/>
              </a:ext>
            </a:extLst>
          </a:blip>
          <a:srcRect l="7680" t="566" r="6242" b="-566"/>
          <a:stretch>
            <a:fillRect/>
          </a:stretch>
        </p:blipFill>
        <p:spPr>
          <a:xfrm>
            <a:off x="2039471" y="448942"/>
            <a:ext cx="1114680" cy="1440000"/>
          </a:xfrm>
          <a:prstGeom prst="rect">
            <a:avLst/>
          </a:prstGeom>
        </p:spPr>
      </p:pic>
      <p:sp>
        <p:nvSpPr>
          <p:cNvPr id="154" name="Freeform 46">
            <a:extLst>
              <a:ext uri="{FF2B5EF4-FFF2-40B4-BE49-F238E27FC236}">
                <a16:creationId xmlns:a16="http://schemas.microsoft.com/office/drawing/2014/main" id="{ED250B28-BE2E-6395-888E-9BA3AF690480}"/>
              </a:ext>
            </a:extLst>
          </p:cNvPr>
          <p:cNvSpPr/>
          <p:nvPr>
            <p:custDataLst>
              <p:tags r:id="rId5"/>
            </p:custDataLst>
          </p:nvPr>
        </p:nvSpPr>
        <p:spPr>
          <a:xfrm rot="1845608" flipH="1">
            <a:off x="3316949" y="839722"/>
            <a:ext cx="1758390" cy="608714"/>
          </a:xfrm>
          <a:custGeom>
            <a:avLst/>
            <a:gdLst/>
            <a:ahLst/>
            <a:cxnLst/>
            <a:rect l="l" t="t" r="r" b="b"/>
            <a:pathLst>
              <a:path w="2018406" h="1067232">
                <a:moveTo>
                  <a:pt x="2018406" y="0"/>
                </a:moveTo>
                <a:lnTo>
                  <a:pt x="0" y="0"/>
                </a:lnTo>
                <a:lnTo>
                  <a:pt x="0" y="1067232"/>
                </a:lnTo>
                <a:lnTo>
                  <a:pt x="2018406" y="1067232"/>
                </a:lnTo>
                <a:lnTo>
                  <a:pt x="2018406" y="0"/>
                </a:lnTo>
                <a:close/>
              </a:path>
            </a:pathLst>
          </a:custGeom>
          <a:blipFill>
            <a:blip>
              <a:extLst>
                <a:ext uri="{96DAC541-7B7A-43D3-8B79-37D633B846F1}">
                  <asvg:svgBlip xmlns:asvg="http://schemas.microsoft.com/office/drawing/2016/SVG/main" r:embed="rId27"/>
                </a:ext>
              </a:extLst>
            </a:blip>
            <a:stretch>
              <a:fillRect/>
            </a:stretch>
          </a:blipFill>
          <a:ln>
            <a:noFill/>
          </a:ln>
        </p:spPr>
        <p:txBody>
          <a:bodyPr/>
          <a:lstStyle/>
          <a:p>
            <a:endParaRPr lang="fr-CA" sz="1350"/>
          </a:p>
        </p:txBody>
      </p:sp>
      <p:sp>
        <p:nvSpPr>
          <p:cNvPr id="155" name="Ellipse 154">
            <a:extLst>
              <a:ext uri="{FF2B5EF4-FFF2-40B4-BE49-F238E27FC236}">
                <a16:creationId xmlns:a16="http://schemas.microsoft.com/office/drawing/2014/main" id="{8CD229CC-9C65-9ABE-65AA-CC7C468B5A79}"/>
              </a:ext>
            </a:extLst>
          </p:cNvPr>
          <p:cNvSpPr/>
          <p:nvPr/>
        </p:nvSpPr>
        <p:spPr>
          <a:xfrm>
            <a:off x="1263650" y="581025"/>
            <a:ext cx="133350" cy="126999"/>
          </a:xfrm>
          <a:prstGeom prst="ellipse">
            <a:avLst/>
          </a:prstGeom>
          <a:solidFill>
            <a:schemeClr val="bg1">
              <a:lumMod val="85000"/>
              <a:lumOff val="15000"/>
              <a:alpha val="81176"/>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157" name="TextBox 68">
            <a:extLst>
              <a:ext uri="{FF2B5EF4-FFF2-40B4-BE49-F238E27FC236}">
                <a16:creationId xmlns:a16="http://schemas.microsoft.com/office/drawing/2014/main" id="{41E775BD-C611-AB72-B3F9-41454CC91578}"/>
              </a:ext>
            </a:extLst>
          </p:cNvPr>
          <p:cNvSpPr txBox="1"/>
          <p:nvPr>
            <p:custDataLst>
              <p:tags r:id="rId6"/>
            </p:custDataLst>
          </p:nvPr>
        </p:nvSpPr>
        <p:spPr>
          <a:xfrm>
            <a:off x="7677971" y="1960646"/>
            <a:ext cx="4318726" cy="430887"/>
          </a:xfrm>
          <a:prstGeom prst="rect">
            <a:avLst/>
          </a:prstGeom>
        </p:spPr>
        <p:txBody>
          <a:bodyPr wrap="square" lIns="0" tIns="0" rIns="0" bIns="0" rtlCol="0" anchor="t">
            <a:spAutoFit/>
          </a:bodyPr>
          <a:lstStyle/>
          <a:p>
            <a:pPr algn="ctr"/>
            <a:r>
              <a:rPr lang="fr-CA" sz="1400" b="1" noProof="0" dirty="0">
                <a:latin typeface="Congenial Light" panose="02000503040000020004" pitchFamily="2" charset="0"/>
                <a:ea typeface="Avenir"/>
                <a:cs typeface="Avenir"/>
                <a:sym typeface="Avenir"/>
              </a:rPr>
              <a:t>Walking in the</a:t>
            </a:r>
            <a:br>
              <a:rPr lang="fr-CA" sz="1400" b="1" noProof="0" dirty="0">
                <a:latin typeface="Congenial Light" panose="02000503040000020004" pitchFamily="2" charset="0"/>
                <a:ea typeface="Avenir"/>
                <a:cs typeface="Avenir"/>
                <a:sym typeface="Avenir"/>
              </a:rPr>
            </a:br>
            <a:r>
              <a:rPr lang="fr-CA" sz="1400" b="1" noProof="0" dirty="0" err="1">
                <a:latin typeface="Congenial Light" panose="02000503040000020004" pitchFamily="2" charset="0"/>
                <a:ea typeface="Avenir"/>
                <a:cs typeface="Avenir"/>
                <a:sym typeface="Avenir"/>
              </a:rPr>
              <a:t>woods</a:t>
            </a:r>
            <a:endParaRPr lang="fr-CA" sz="1400" b="1" noProof="0" dirty="0">
              <a:latin typeface="Congenial Light" panose="02000503040000020004" pitchFamily="2" charset="0"/>
              <a:ea typeface="Avenir"/>
              <a:cs typeface="Avenir"/>
              <a:sym typeface="Avenir"/>
            </a:endParaRPr>
          </a:p>
        </p:txBody>
      </p:sp>
      <p:pic>
        <p:nvPicPr>
          <p:cNvPr id="159" name="Image 158">
            <a:extLst>
              <a:ext uri="{FF2B5EF4-FFF2-40B4-BE49-F238E27FC236}">
                <a16:creationId xmlns:a16="http://schemas.microsoft.com/office/drawing/2014/main" id="{BBD2384C-C623-240F-C9B1-4770DD36BFC7}"/>
              </a:ext>
            </a:extLst>
          </p:cNvPr>
          <p:cNvPicPr>
            <a:picLocks noChangeAspect="1"/>
          </p:cNvPicPr>
          <p:nvPr>
            <p:custDataLst>
              <p:tags r:id="rId7"/>
            </p:custDataLst>
          </p:nvPr>
        </p:nvPicPr>
        <p:blipFill>
          <a:blip r:embed="rId28">
            <a:extLst>
              <a:ext uri="{28A0092B-C50C-407E-A947-70E740481C1C}">
                <a14:useLocalDpi xmlns:a14="http://schemas.microsoft.com/office/drawing/2010/main" val="0"/>
              </a:ext>
            </a:extLst>
          </a:blip>
          <a:srcRect t="20010" b="4892"/>
          <a:stretch>
            <a:fillRect/>
          </a:stretch>
        </p:blipFill>
        <p:spPr>
          <a:xfrm>
            <a:off x="10560840" y="469859"/>
            <a:ext cx="1078585" cy="1440000"/>
          </a:xfrm>
          <a:prstGeom prst="rect">
            <a:avLst/>
          </a:prstGeom>
        </p:spPr>
      </p:pic>
      <p:pic>
        <p:nvPicPr>
          <p:cNvPr id="161" name="Image 160">
            <a:extLst>
              <a:ext uri="{FF2B5EF4-FFF2-40B4-BE49-F238E27FC236}">
                <a16:creationId xmlns:a16="http://schemas.microsoft.com/office/drawing/2014/main" id="{9CDD7169-13F8-8F67-5B12-AB29152EE6EB}"/>
              </a:ext>
            </a:extLst>
          </p:cNvPr>
          <p:cNvPicPr>
            <a:picLocks noChangeAspect="1"/>
          </p:cNvPicPr>
          <p:nvPr>
            <p:custDataLst>
              <p:tags r:id="rId8"/>
            </p:custDataLst>
          </p:nvPr>
        </p:nvPicPr>
        <p:blipFill>
          <a:blip r:embed="rId29">
            <a:extLst>
              <a:ext uri="{28A0092B-C50C-407E-A947-70E740481C1C}">
                <a14:useLocalDpi xmlns:a14="http://schemas.microsoft.com/office/drawing/2010/main" val="0"/>
              </a:ext>
            </a:extLst>
          </a:blip>
          <a:srcRect t="12866" b="12611"/>
          <a:stretch>
            <a:fillRect/>
          </a:stretch>
        </p:blipFill>
        <p:spPr>
          <a:xfrm>
            <a:off x="9293032" y="469859"/>
            <a:ext cx="1088604" cy="1440000"/>
          </a:xfrm>
          <a:prstGeom prst="rect">
            <a:avLst/>
          </a:prstGeom>
        </p:spPr>
      </p:pic>
      <p:sp>
        <p:nvSpPr>
          <p:cNvPr id="163" name="TextBox 68">
            <a:extLst>
              <a:ext uri="{FF2B5EF4-FFF2-40B4-BE49-F238E27FC236}">
                <a16:creationId xmlns:a16="http://schemas.microsoft.com/office/drawing/2014/main" id="{4A46F1A1-0810-79F0-DFF3-F6A775463971}"/>
              </a:ext>
            </a:extLst>
          </p:cNvPr>
          <p:cNvSpPr txBox="1"/>
          <p:nvPr>
            <p:custDataLst>
              <p:tags r:id="rId9"/>
            </p:custDataLst>
          </p:nvPr>
        </p:nvSpPr>
        <p:spPr>
          <a:xfrm>
            <a:off x="8940769" y="1772520"/>
            <a:ext cx="4318726" cy="423899"/>
          </a:xfrm>
          <a:prstGeom prst="rect">
            <a:avLst/>
          </a:prstGeom>
        </p:spPr>
        <p:txBody>
          <a:bodyPr wrap="square" lIns="0" tIns="0" rIns="0" bIns="0" rtlCol="0" anchor="t">
            <a:spAutoFit/>
          </a:bodyPr>
          <a:lstStyle/>
          <a:p>
            <a:pPr algn="ctr">
              <a:lnSpc>
                <a:spcPts val="3780"/>
              </a:lnSpc>
            </a:pPr>
            <a:r>
              <a:rPr lang="fr-CA" sz="1400" b="1" noProof="0" dirty="0" err="1">
                <a:latin typeface="Congenial Light" panose="02000503040000020004" pitchFamily="2" charset="0"/>
                <a:ea typeface="Avenir"/>
                <a:cs typeface="Avenir"/>
                <a:sym typeface="Avenir"/>
              </a:rPr>
              <a:t>Fishing</a:t>
            </a:r>
            <a:endParaRPr lang="fr-CA" sz="1400" b="1" noProof="0" dirty="0">
              <a:latin typeface="Congenial Light" panose="02000503040000020004" pitchFamily="2" charset="0"/>
              <a:ea typeface="Avenir"/>
              <a:cs typeface="Avenir"/>
              <a:sym typeface="Avenir"/>
            </a:endParaRPr>
          </a:p>
        </p:txBody>
      </p:sp>
      <p:sp>
        <p:nvSpPr>
          <p:cNvPr id="165" name="Freeform 46">
            <a:extLst>
              <a:ext uri="{FF2B5EF4-FFF2-40B4-BE49-F238E27FC236}">
                <a16:creationId xmlns:a16="http://schemas.microsoft.com/office/drawing/2014/main" id="{A95B9A5E-C320-D274-D5A7-3996F0761B5E}"/>
              </a:ext>
            </a:extLst>
          </p:cNvPr>
          <p:cNvSpPr/>
          <p:nvPr>
            <p:custDataLst>
              <p:tags r:id="rId10"/>
            </p:custDataLst>
          </p:nvPr>
        </p:nvSpPr>
        <p:spPr>
          <a:xfrm rot="1302100" flipV="1">
            <a:off x="7861610" y="3954362"/>
            <a:ext cx="1758390" cy="608714"/>
          </a:xfrm>
          <a:custGeom>
            <a:avLst/>
            <a:gdLst/>
            <a:ahLst/>
            <a:cxnLst/>
            <a:rect l="l" t="t" r="r" b="b"/>
            <a:pathLst>
              <a:path w="2018406" h="1067232">
                <a:moveTo>
                  <a:pt x="2018406" y="0"/>
                </a:moveTo>
                <a:lnTo>
                  <a:pt x="0" y="0"/>
                </a:lnTo>
                <a:lnTo>
                  <a:pt x="0" y="1067232"/>
                </a:lnTo>
                <a:lnTo>
                  <a:pt x="2018406" y="1067232"/>
                </a:lnTo>
                <a:lnTo>
                  <a:pt x="2018406" y="0"/>
                </a:lnTo>
                <a:close/>
              </a:path>
            </a:pathLst>
          </a:custGeom>
          <a:blipFill>
            <a:blip>
              <a:extLst>
                <a:ext uri="{96DAC541-7B7A-43D3-8B79-37D633B846F1}">
                  <asvg:svgBlip xmlns:asvg="http://schemas.microsoft.com/office/drawing/2016/SVG/main" r:embed="rId27"/>
                </a:ext>
              </a:extLst>
            </a:blip>
            <a:stretch>
              <a:fillRect/>
            </a:stretch>
          </a:blipFill>
          <a:ln>
            <a:noFill/>
          </a:ln>
        </p:spPr>
        <p:txBody>
          <a:bodyPr/>
          <a:lstStyle/>
          <a:p>
            <a:endParaRPr lang="fr-CA" sz="1350"/>
          </a:p>
        </p:txBody>
      </p:sp>
      <p:sp>
        <p:nvSpPr>
          <p:cNvPr id="167" name="Ellipse 166">
            <a:extLst>
              <a:ext uri="{FF2B5EF4-FFF2-40B4-BE49-F238E27FC236}">
                <a16:creationId xmlns:a16="http://schemas.microsoft.com/office/drawing/2014/main" id="{0AB768C2-ECB0-8A69-42F6-3DCE46497B1D}"/>
              </a:ext>
            </a:extLst>
          </p:cNvPr>
          <p:cNvSpPr/>
          <p:nvPr/>
        </p:nvSpPr>
        <p:spPr>
          <a:xfrm>
            <a:off x="11025490" y="835146"/>
            <a:ext cx="133350" cy="126999"/>
          </a:xfrm>
          <a:prstGeom prst="ellipse">
            <a:avLst/>
          </a:prstGeom>
          <a:solidFill>
            <a:schemeClr val="bg1">
              <a:lumMod val="85000"/>
              <a:lumOff val="15000"/>
              <a:alpha val="81176"/>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169" name="Ellipse 168">
            <a:extLst>
              <a:ext uri="{FF2B5EF4-FFF2-40B4-BE49-F238E27FC236}">
                <a16:creationId xmlns:a16="http://schemas.microsoft.com/office/drawing/2014/main" id="{B8DEDBF9-5216-2B8D-45F1-DDCC9F2127D5}"/>
              </a:ext>
            </a:extLst>
          </p:cNvPr>
          <p:cNvSpPr/>
          <p:nvPr/>
        </p:nvSpPr>
        <p:spPr>
          <a:xfrm>
            <a:off x="9920507" y="971691"/>
            <a:ext cx="112493" cy="95110"/>
          </a:xfrm>
          <a:prstGeom prst="ellipse">
            <a:avLst/>
          </a:prstGeom>
          <a:solidFill>
            <a:schemeClr val="bg1">
              <a:lumMod val="85000"/>
              <a:lumOff val="15000"/>
              <a:alpha val="81176"/>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a:p>
        </p:txBody>
      </p:sp>
      <p:pic>
        <p:nvPicPr>
          <p:cNvPr id="171" name="Image 170">
            <a:extLst>
              <a:ext uri="{FF2B5EF4-FFF2-40B4-BE49-F238E27FC236}">
                <a16:creationId xmlns:a16="http://schemas.microsoft.com/office/drawing/2014/main" id="{50C323E8-102B-F75F-85C9-E1AB9F4F64F7}"/>
              </a:ext>
            </a:extLst>
          </p:cNvPr>
          <p:cNvPicPr>
            <a:picLocks noChangeAspect="1"/>
          </p:cNvPicPr>
          <p:nvPr>
            <p:custDataLst>
              <p:tags r:id="rId11"/>
            </p:custDataLst>
          </p:nvPr>
        </p:nvPicPr>
        <p:blipFill>
          <a:blip r:embed="rId30">
            <a:extLst>
              <a:ext uri="{28A0092B-C50C-407E-A947-70E740481C1C}">
                <a14:useLocalDpi xmlns:a14="http://schemas.microsoft.com/office/drawing/2010/main" val="0"/>
              </a:ext>
            </a:extLst>
          </a:blip>
          <a:stretch>
            <a:fillRect/>
          </a:stretch>
        </p:blipFill>
        <p:spPr>
          <a:xfrm>
            <a:off x="9598604" y="2720234"/>
            <a:ext cx="1920000" cy="1440000"/>
          </a:xfrm>
          <a:prstGeom prst="rect">
            <a:avLst/>
          </a:prstGeom>
        </p:spPr>
      </p:pic>
      <p:sp>
        <p:nvSpPr>
          <p:cNvPr id="173" name="TextBox 68">
            <a:extLst>
              <a:ext uri="{FF2B5EF4-FFF2-40B4-BE49-F238E27FC236}">
                <a16:creationId xmlns:a16="http://schemas.microsoft.com/office/drawing/2014/main" id="{2FF44582-AB95-1011-A5E6-BB88B0F1B993}"/>
              </a:ext>
            </a:extLst>
          </p:cNvPr>
          <p:cNvSpPr txBox="1"/>
          <p:nvPr>
            <p:custDataLst>
              <p:tags r:id="rId12"/>
            </p:custDataLst>
          </p:nvPr>
        </p:nvSpPr>
        <p:spPr>
          <a:xfrm>
            <a:off x="8399241" y="4039332"/>
            <a:ext cx="4318726" cy="423899"/>
          </a:xfrm>
          <a:prstGeom prst="rect">
            <a:avLst/>
          </a:prstGeom>
        </p:spPr>
        <p:txBody>
          <a:bodyPr wrap="square" lIns="0" tIns="0" rIns="0" bIns="0" rtlCol="0" anchor="t">
            <a:spAutoFit/>
          </a:bodyPr>
          <a:lstStyle/>
          <a:p>
            <a:pPr algn="ctr">
              <a:lnSpc>
                <a:spcPts val="3780"/>
              </a:lnSpc>
            </a:pPr>
            <a:r>
              <a:rPr lang="fr-CA" sz="1400" b="1" noProof="0" dirty="0" err="1">
                <a:latin typeface="Congenial Light" panose="02000503040000020004" pitchFamily="2" charset="0"/>
                <a:ea typeface="Avenir"/>
                <a:cs typeface="Avenir"/>
                <a:sym typeface="Avenir"/>
              </a:rPr>
              <a:t>Nutshimit</a:t>
            </a:r>
            <a:endParaRPr lang="fr-CA" sz="1400" b="1" noProof="0" dirty="0">
              <a:latin typeface="Congenial Light" panose="02000503040000020004" pitchFamily="2" charset="0"/>
              <a:ea typeface="Avenir"/>
              <a:cs typeface="Avenir"/>
              <a:sym typeface="Avenir"/>
            </a:endParaRPr>
          </a:p>
        </p:txBody>
      </p:sp>
      <p:pic>
        <p:nvPicPr>
          <p:cNvPr id="175" name="Image 174">
            <a:extLst>
              <a:ext uri="{FF2B5EF4-FFF2-40B4-BE49-F238E27FC236}">
                <a16:creationId xmlns:a16="http://schemas.microsoft.com/office/drawing/2014/main" id="{96B77FD8-3808-D552-55E1-6A34ED7859B2}"/>
              </a:ext>
            </a:extLst>
          </p:cNvPr>
          <p:cNvPicPr>
            <a:picLocks noChangeAspect="1"/>
          </p:cNvPicPr>
          <p:nvPr>
            <p:custDataLst>
              <p:tags r:id="rId13"/>
            </p:custDataLst>
          </p:nvPr>
        </p:nvPicPr>
        <p:blipFill>
          <a:blip r:embed="rId31">
            <a:extLst>
              <a:ext uri="{28A0092B-C50C-407E-A947-70E740481C1C}">
                <a14:useLocalDpi xmlns:a14="http://schemas.microsoft.com/office/drawing/2010/main" val="0"/>
              </a:ext>
            </a:extLst>
          </a:blip>
          <a:srcRect t="19235" b="19213"/>
          <a:stretch>
            <a:fillRect/>
          </a:stretch>
        </p:blipFill>
        <p:spPr>
          <a:xfrm>
            <a:off x="9328053" y="4948141"/>
            <a:ext cx="1081047" cy="1440000"/>
          </a:xfrm>
          <a:prstGeom prst="rect">
            <a:avLst/>
          </a:prstGeom>
        </p:spPr>
      </p:pic>
      <p:pic>
        <p:nvPicPr>
          <p:cNvPr id="177" name="Image 176">
            <a:extLst>
              <a:ext uri="{FF2B5EF4-FFF2-40B4-BE49-F238E27FC236}">
                <a16:creationId xmlns:a16="http://schemas.microsoft.com/office/drawing/2014/main" id="{F27E0F5F-B650-BABB-826F-D9C36B4EA793}"/>
              </a:ext>
            </a:extLst>
          </p:cNvPr>
          <p:cNvPicPr>
            <a:picLocks noChangeAspect="1"/>
          </p:cNvPicPr>
          <p:nvPr>
            <p:custDataLst>
              <p:tags r:id="rId14"/>
            </p:custDataLst>
          </p:nvPr>
        </p:nvPicPr>
        <p:blipFill>
          <a:blip r:embed="rId32">
            <a:extLst>
              <a:ext uri="{28A0092B-C50C-407E-A947-70E740481C1C}">
                <a14:useLocalDpi xmlns:a14="http://schemas.microsoft.com/office/drawing/2010/main" val="0"/>
              </a:ext>
            </a:extLst>
          </a:blip>
          <a:srcRect l="101" t="3370" r="-101" b="13617"/>
          <a:stretch>
            <a:fillRect/>
          </a:stretch>
        </p:blipFill>
        <p:spPr>
          <a:xfrm>
            <a:off x="1791497" y="3029861"/>
            <a:ext cx="1072485" cy="1440000"/>
          </a:xfrm>
          <a:prstGeom prst="rect">
            <a:avLst/>
          </a:prstGeom>
        </p:spPr>
      </p:pic>
      <p:pic>
        <p:nvPicPr>
          <p:cNvPr id="179" name="Image 178">
            <a:extLst>
              <a:ext uri="{FF2B5EF4-FFF2-40B4-BE49-F238E27FC236}">
                <a16:creationId xmlns:a16="http://schemas.microsoft.com/office/drawing/2014/main" id="{AF932C2B-DB19-2C01-0807-CE250B6F8BC5}"/>
              </a:ext>
            </a:extLst>
          </p:cNvPr>
          <p:cNvPicPr>
            <a:picLocks noChangeAspect="1"/>
          </p:cNvPicPr>
          <p:nvPr>
            <p:custDataLst>
              <p:tags r:id="rId15"/>
            </p:custDataLst>
          </p:nvPr>
        </p:nvPicPr>
        <p:blipFill>
          <a:blip r:embed="rId33">
            <a:extLst>
              <a:ext uri="{28A0092B-C50C-407E-A947-70E740481C1C}">
                <a14:useLocalDpi xmlns:a14="http://schemas.microsoft.com/office/drawing/2010/main" val="0"/>
              </a:ext>
            </a:extLst>
          </a:blip>
          <a:srcRect t="6872" b="16449"/>
          <a:stretch>
            <a:fillRect/>
          </a:stretch>
        </p:blipFill>
        <p:spPr>
          <a:xfrm>
            <a:off x="542914" y="3023231"/>
            <a:ext cx="1091293" cy="1440000"/>
          </a:xfrm>
          <a:prstGeom prst="rect">
            <a:avLst/>
          </a:prstGeom>
        </p:spPr>
      </p:pic>
      <p:sp>
        <p:nvSpPr>
          <p:cNvPr id="181" name="TextBox 68">
            <a:extLst>
              <a:ext uri="{FF2B5EF4-FFF2-40B4-BE49-F238E27FC236}">
                <a16:creationId xmlns:a16="http://schemas.microsoft.com/office/drawing/2014/main" id="{033EE6C0-7495-F0E9-285E-69234BCF79E2}"/>
              </a:ext>
            </a:extLst>
          </p:cNvPr>
          <p:cNvSpPr txBox="1"/>
          <p:nvPr>
            <p:custDataLst>
              <p:tags r:id="rId16"/>
            </p:custDataLst>
          </p:nvPr>
        </p:nvSpPr>
        <p:spPr>
          <a:xfrm>
            <a:off x="7736668" y="6270757"/>
            <a:ext cx="4318726" cy="423899"/>
          </a:xfrm>
          <a:prstGeom prst="rect">
            <a:avLst/>
          </a:prstGeom>
        </p:spPr>
        <p:txBody>
          <a:bodyPr wrap="square" lIns="0" tIns="0" rIns="0" bIns="0" rtlCol="0" anchor="t">
            <a:spAutoFit/>
          </a:bodyPr>
          <a:lstStyle/>
          <a:p>
            <a:pPr algn="ctr">
              <a:lnSpc>
                <a:spcPts val="3780"/>
              </a:lnSpc>
            </a:pPr>
            <a:r>
              <a:rPr lang="fr-CA" sz="1400" b="1" noProof="0" dirty="0">
                <a:latin typeface="Congenial Light" panose="02000503040000020004" pitchFamily="2" charset="0"/>
                <a:ea typeface="Avenir"/>
                <a:cs typeface="Avenir"/>
                <a:sym typeface="Avenir"/>
              </a:rPr>
              <a:t>Family </a:t>
            </a:r>
            <a:r>
              <a:rPr lang="fr-CA" sz="1400" b="1" noProof="0" dirty="0" err="1">
                <a:latin typeface="Congenial Light" panose="02000503040000020004" pitchFamily="2" charset="0"/>
                <a:ea typeface="Avenir"/>
                <a:cs typeface="Avenir"/>
                <a:sym typeface="Avenir"/>
              </a:rPr>
              <a:t>activities</a:t>
            </a:r>
            <a:endParaRPr lang="fr-CA" sz="1400" b="1" noProof="0" dirty="0">
              <a:latin typeface="Congenial Light" panose="02000503040000020004" pitchFamily="2" charset="0"/>
              <a:ea typeface="Avenir"/>
              <a:cs typeface="Avenir"/>
              <a:sym typeface="Avenir"/>
            </a:endParaRPr>
          </a:p>
        </p:txBody>
      </p:sp>
      <p:sp>
        <p:nvSpPr>
          <p:cNvPr id="183" name="TextBox 68">
            <a:extLst>
              <a:ext uri="{FF2B5EF4-FFF2-40B4-BE49-F238E27FC236}">
                <a16:creationId xmlns:a16="http://schemas.microsoft.com/office/drawing/2014/main" id="{B0C1D08E-02D4-AAEF-F103-A72AD8954195}"/>
              </a:ext>
            </a:extLst>
          </p:cNvPr>
          <p:cNvSpPr txBox="1"/>
          <p:nvPr>
            <p:custDataLst>
              <p:tags r:id="rId17"/>
            </p:custDataLst>
          </p:nvPr>
        </p:nvSpPr>
        <p:spPr>
          <a:xfrm>
            <a:off x="-476569" y="4563576"/>
            <a:ext cx="4318726" cy="430887"/>
          </a:xfrm>
          <a:prstGeom prst="rect">
            <a:avLst/>
          </a:prstGeom>
        </p:spPr>
        <p:txBody>
          <a:bodyPr wrap="square" lIns="0" tIns="0" rIns="0" bIns="0" rtlCol="0" anchor="t">
            <a:spAutoFit/>
          </a:bodyPr>
          <a:lstStyle/>
          <a:p>
            <a:pPr algn="ctr"/>
            <a:r>
              <a:rPr lang="fr-CA" sz="1400" b="1" noProof="0" dirty="0">
                <a:latin typeface="Congenial Light" panose="02000503040000020004" pitchFamily="2" charset="0"/>
                <a:ea typeface="Avenir"/>
                <a:cs typeface="Avenir"/>
                <a:sym typeface="Avenir"/>
              </a:rPr>
              <a:t>Learning </a:t>
            </a:r>
            <a:r>
              <a:rPr lang="fr-CA" sz="1400" b="1" noProof="0" dirty="0" err="1">
                <a:latin typeface="Congenial Light" panose="02000503040000020004" pitchFamily="2" charset="0"/>
                <a:ea typeface="Avenir"/>
                <a:cs typeface="Avenir"/>
                <a:sym typeface="Avenir"/>
              </a:rPr>
              <a:t>Innu-aitun</a:t>
            </a:r>
            <a:br>
              <a:rPr lang="fr-CA" sz="1400" b="1" noProof="0" dirty="0">
                <a:latin typeface="Congenial Light" panose="02000503040000020004" pitchFamily="2" charset="0"/>
                <a:ea typeface="Avenir"/>
                <a:cs typeface="Avenir"/>
                <a:sym typeface="Avenir"/>
              </a:rPr>
            </a:br>
            <a:r>
              <a:rPr lang="fr-CA" sz="1400" b="1" noProof="0" dirty="0">
                <a:latin typeface="Congenial Light" panose="02000503040000020004" pitchFamily="2" charset="0"/>
                <a:ea typeface="Avenir"/>
                <a:cs typeface="Avenir"/>
                <a:sym typeface="Avenir"/>
              </a:rPr>
              <a:t>(Innu culture)</a:t>
            </a:r>
          </a:p>
        </p:txBody>
      </p:sp>
      <p:sp>
        <p:nvSpPr>
          <p:cNvPr id="185" name="Ellipse 184">
            <a:extLst>
              <a:ext uri="{FF2B5EF4-FFF2-40B4-BE49-F238E27FC236}">
                <a16:creationId xmlns:a16="http://schemas.microsoft.com/office/drawing/2014/main" id="{6F90EE28-1168-CC0E-136A-EB0E16E0F5A1}"/>
              </a:ext>
            </a:extLst>
          </p:cNvPr>
          <p:cNvSpPr/>
          <p:nvPr/>
        </p:nvSpPr>
        <p:spPr>
          <a:xfrm>
            <a:off x="9852100" y="5469500"/>
            <a:ext cx="180899" cy="177672"/>
          </a:xfrm>
          <a:prstGeom prst="ellipse">
            <a:avLst/>
          </a:prstGeom>
          <a:solidFill>
            <a:schemeClr val="bg1">
              <a:lumMod val="85000"/>
              <a:lumOff val="15000"/>
              <a:alpha val="81176"/>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187" name="Ellipse 186">
            <a:extLst>
              <a:ext uri="{FF2B5EF4-FFF2-40B4-BE49-F238E27FC236}">
                <a16:creationId xmlns:a16="http://schemas.microsoft.com/office/drawing/2014/main" id="{6702C11F-8622-0C61-68CA-2180321DE35F}"/>
              </a:ext>
            </a:extLst>
          </p:cNvPr>
          <p:cNvSpPr/>
          <p:nvPr/>
        </p:nvSpPr>
        <p:spPr>
          <a:xfrm>
            <a:off x="10121931" y="5552062"/>
            <a:ext cx="90638" cy="95110"/>
          </a:xfrm>
          <a:prstGeom prst="ellipse">
            <a:avLst/>
          </a:prstGeom>
          <a:solidFill>
            <a:schemeClr val="bg1">
              <a:lumMod val="85000"/>
              <a:lumOff val="15000"/>
              <a:alpha val="81176"/>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189" name="Freeform 46">
            <a:extLst>
              <a:ext uri="{FF2B5EF4-FFF2-40B4-BE49-F238E27FC236}">
                <a16:creationId xmlns:a16="http://schemas.microsoft.com/office/drawing/2014/main" id="{7363C0A1-98D3-2566-DA59-91E317DAF6DA}"/>
              </a:ext>
            </a:extLst>
          </p:cNvPr>
          <p:cNvSpPr/>
          <p:nvPr>
            <p:custDataLst>
              <p:tags r:id="rId18"/>
            </p:custDataLst>
          </p:nvPr>
        </p:nvSpPr>
        <p:spPr>
          <a:xfrm rot="19279617">
            <a:off x="7285894" y="1010343"/>
            <a:ext cx="1758390" cy="608714"/>
          </a:xfrm>
          <a:custGeom>
            <a:avLst/>
            <a:gdLst/>
            <a:ahLst/>
            <a:cxnLst/>
            <a:rect l="l" t="t" r="r" b="b"/>
            <a:pathLst>
              <a:path w="2018406" h="1067232">
                <a:moveTo>
                  <a:pt x="2018406" y="0"/>
                </a:moveTo>
                <a:lnTo>
                  <a:pt x="0" y="0"/>
                </a:lnTo>
                <a:lnTo>
                  <a:pt x="0" y="1067232"/>
                </a:lnTo>
                <a:lnTo>
                  <a:pt x="2018406" y="1067232"/>
                </a:lnTo>
                <a:lnTo>
                  <a:pt x="2018406" y="0"/>
                </a:lnTo>
                <a:close/>
              </a:path>
            </a:pathLst>
          </a:custGeom>
          <a:blipFill>
            <a:blip>
              <a:extLst>
                <a:ext uri="{96DAC541-7B7A-43D3-8B79-37D633B846F1}">
                  <asvg:svgBlip xmlns:asvg="http://schemas.microsoft.com/office/drawing/2016/SVG/main" r:embed="rId27"/>
                </a:ext>
              </a:extLst>
            </a:blip>
            <a:stretch>
              <a:fillRect/>
            </a:stretch>
          </a:blipFill>
          <a:ln>
            <a:noFill/>
          </a:ln>
        </p:spPr>
        <p:txBody>
          <a:bodyPr/>
          <a:lstStyle/>
          <a:p>
            <a:endParaRPr lang="fr-CA" sz="1350"/>
          </a:p>
        </p:txBody>
      </p:sp>
      <p:sp>
        <p:nvSpPr>
          <p:cNvPr id="191" name="Freeform 46">
            <a:extLst>
              <a:ext uri="{FF2B5EF4-FFF2-40B4-BE49-F238E27FC236}">
                <a16:creationId xmlns:a16="http://schemas.microsoft.com/office/drawing/2014/main" id="{6E4063C7-0E78-D46E-60C2-AE74C544FAB0}"/>
              </a:ext>
            </a:extLst>
          </p:cNvPr>
          <p:cNvSpPr/>
          <p:nvPr>
            <p:custDataLst>
              <p:tags r:id="rId19"/>
            </p:custDataLst>
          </p:nvPr>
        </p:nvSpPr>
        <p:spPr>
          <a:xfrm rot="1302100" flipV="1">
            <a:off x="7365699" y="5609823"/>
            <a:ext cx="1758390" cy="608714"/>
          </a:xfrm>
          <a:custGeom>
            <a:avLst/>
            <a:gdLst/>
            <a:ahLst/>
            <a:cxnLst/>
            <a:rect l="l" t="t" r="r" b="b"/>
            <a:pathLst>
              <a:path w="2018406" h="1067232">
                <a:moveTo>
                  <a:pt x="2018406" y="0"/>
                </a:moveTo>
                <a:lnTo>
                  <a:pt x="0" y="0"/>
                </a:lnTo>
                <a:lnTo>
                  <a:pt x="0" y="1067232"/>
                </a:lnTo>
                <a:lnTo>
                  <a:pt x="2018406" y="1067232"/>
                </a:lnTo>
                <a:lnTo>
                  <a:pt x="2018406" y="0"/>
                </a:lnTo>
                <a:close/>
              </a:path>
            </a:pathLst>
          </a:custGeom>
          <a:blipFill>
            <a:blip>
              <a:extLst>
                <a:ext uri="{96DAC541-7B7A-43D3-8B79-37D633B846F1}">
                  <asvg:svgBlip xmlns:asvg="http://schemas.microsoft.com/office/drawing/2016/SVG/main" r:embed="rId27"/>
                </a:ext>
              </a:extLst>
            </a:blip>
            <a:stretch>
              <a:fillRect/>
            </a:stretch>
          </a:blipFill>
          <a:ln>
            <a:noFill/>
          </a:ln>
        </p:spPr>
        <p:txBody>
          <a:bodyPr/>
          <a:lstStyle/>
          <a:p>
            <a:endParaRPr lang="fr-CA" sz="1350"/>
          </a:p>
        </p:txBody>
      </p:sp>
      <p:sp>
        <p:nvSpPr>
          <p:cNvPr id="195" name="Freeform 46">
            <a:extLst>
              <a:ext uri="{FF2B5EF4-FFF2-40B4-BE49-F238E27FC236}">
                <a16:creationId xmlns:a16="http://schemas.microsoft.com/office/drawing/2014/main" id="{BC3E4136-8E0E-E776-4727-A71AEFD9EB84}"/>
              </a:ext>
            </a:extLst>
          </p:cNvPr>
          <p:cNvSpPr/>
          <p:nvPr>
            <p:custDataLst>
              <p:tags r:id="rId20"/>
            </p:custDataLst>
          </p:nvPr>
        </p:nvSpPr>
        <p:spPr>
          <a:xfrm rot="19963882" flipH="1" flipV="1">
            <a:off x="2405779" y="4529225"/>
            <a:ext cx="1758390" cy="608714"/>
          </a:xfrm>
          <a:custGeom>
            <a:avLst/>
            <a:gdLst/>
            <a:ahLst/>
            <a:cxnLst/>
            <a:rect l="l" t="t" r="r" b="b"/>
            <a:pathLst>
              <a:path w="2018406" h="1067232">
                <a:moveTo>
                  <a:pt x="2018406" y="0"/>
                </a:moveTo>
                <a:lnTo>
                  <a:pt x="0" y="0"/>
                </a:lnTo>
                <a:lnTo>
                  <a:pt x="0" y="1067232"/>
                </a:lnTo>
                <a:lnTo>
                  <a:pt x="2018406" y="1067232"/>
                </a:lnTo>
                <a:lnTo>
                  <a:pt x="2018406" y="0"/>
                </a:lnTo>
                <a:close/>
              </a:path>
            </a:pathLst>
          </a:custGeom>
          <a:blipFill>
            <a:blip>
              <a:extLst>
                <a:ext uri="{96DAC541-7B7A-43D3-8B79-37D633B846F1}">
                  <asvg:svgBlip xmlns:asvg="http://schemas.microsoft.com/office/drawing/2016/SVG/main" r:embed="rId27"/>
                </a:ext>
              </a:extLst>
            </a:blip>
            <a:stretch>
              <a:fillRect/>
            </a:stretch>
          </a:blipFill>
          <a:ln>
            <a:noFill/>
          </a:ln>
        </p:spPr>
        <p:txBody>
          <a:bodyPr/>
          <a:lstStyle/>
          <a:p>
            <a:endParaRPr lang="fr-CA" sz="1350"/>
          </a:p>
        </p:txBody>
      </p:sp>
    </p:spTree>
    <p:extLst>
      <p:ext uri="{BB962C8B-B14F-4D97-AF65-F5344CB8AC3E}">
        <p14:creationId xmlns:p14="http://schemas.microsoft.com/office/powerpoint/2010/main" val="14568106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Tm="3824">
        <p159:morph option="byObject"/>
      </p:transition>
    </mc:Choice>
    <mc:Fallback xmlns="">
      <p:transition spd="slow" advTm="3824">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9783EE-C225-E87C-A9AB-44C93250A923}"/>
            </a:ext>
          </a:extLst>
        </p:cNvPr>
        <p:cNvGrpSpPr/>
        <p:nvPr/>
      </p:nvGrpSpPr>
      <p:grpSpPr>
        <a:xfrm>
          <a:off x="0" y="0"/>
          <a:ext cx="0" cy="0"/>
          <a:chOff x="0" y="0"/>
          <a:chExt cx="0" cy="0"/>
        </a:xfrm>
      </p:grpSpPr>
      <p:grpSp>
        <p:nvGrpSpPr>
          <p:cNvPr id="130" name="Group 24">
            <a:extLst>
              <a:ext uri="{FF2B5EF4-FFF2-40B4-BE49-F238E27FC236}">
                <a16:creationId xmlns:a16="http://schemas.microsoft.com/office/drawing/2014/main" id="{9D2F26BD-06CE-D1B8-A4DF-2DB0562CFF7E}"/>
              </a:ext>
            </a:extLst>
          </p:cNvPr>
          <p:cNvGrpSpPr/>
          <p:nvPr>
            <p:custDataLst>
              <p:tags r:id="rId1"/>
            </p:custDataLst>
          </p:nvPr>
        </p:nvGrpSpPr>
        <p:grpSpPr>
          <a:xfrm>
            <a:off x="359476" y="416981"/>
            <a:ext cx="6053558" cy="6045290"/>
            <a:chOff x="2599027" y="2807633"/>
            <a:chExt cx="13653121" cy="13382179"/>
          </a:xfrm>
        </p:grpSpPr>
        <p:sp>
          <p:nvSpPr>
            <p:cNvPr id="131" name="Freeform 25">
              <a:extLst>
                <a:ext uri="{FF2B5EF4-FFF2-40B4-BE49-F238E27FC236}">
                  <a16:creationId xmlns:a16="http://schemas.microsoft.com/office/drawing/2014/main" id="{F84BD0C3-BBC2-8F54-5C20-1964578031AE}"/>
                </a:ext>
              </a:extLst>
            </p:cNvPr>
            <p:cNvSpPr/>
            <p:nvPr/>
          </p:nvSpPr>
          <p:spPr>
            <a:xfrm rot="2808820">
              <a:off x="3515420" y="3428460"/>
              <a:ext cx="12037826" cy="12145170"/>
            </a:xfrm>
            <a:custGeom>
              <a:avLst/>
              <a:gdLst/>
              <a:ahLst/>
              <a:cxnLst/>
              <a:rect l="l" t="t" r="r" b="b"/>
              <a:pathLst>
                <a:path w="12037826" h="12145170">
                  <a:moveTo>
                    <a:pt x="0" y="0"/>
                  </a:moveTo>
                  <a:lnTo>
                    <a:pt x="12037825" y="0"/>
                  </a:lnTo>
                  <a:lnTo>
                    <a:pt x="12037825" y="12145169"/>
                  </a:lnTo>
                  <a:lnTo>
                    <a:pt x="0" y="12145169"/>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fr-CA" sz="1000">
                <a:solidFill>
                  <a:prstClr val="black"/>
                </a:solidFill>
                <a:latin typeface="Calibri"/>
              </a:endParaRPr>
            </a:p>
          </p:txBody>
        </p:sp>
        <p:sp>
          <p:nvSpPr>
            <p:cNvPr id="132" name="Freeform 26">
              <a:extLst>
                <a:ext uri="{FF2B5EF4-FFF2-40B4-BE49-F238E27FC236}">
                  <a16:creationId xmlns:a16="http://schemas.microsoft.com/office/drawing/2014/main" id="{A78B2660-6B04-36DD-5CFE-9FC15B43B02A}"/>
                </a:ext>
              </a:extLst>
            </p:cNvPr>
            <p:cNvSpPr/>
            <p:nvPr/>
          </p:nvSpPr>
          <p:spPr>
            <a:xfrm rot="2808820">
              <a:off x="2810303" y="2747967"/>
              <a:ext cx="13382179" cy="13501511"/>
            </a:xfrm>
            <a:custGeom>
              <a:avLst/>
              <a:gdLst/>
              <a:ahLst/>
              <a:cxnLst/>
              <a:rect l="l" t="t" r="r" b="b"/>
              <a:pathLst>
                <a:path w="13382179" h="13501511">
                  <a:moveTo>
                    <a:pt x="0" y="0"/>
                  </a:moveTo>
                  <a:lnTo>
                    <a:pt x="13382179" y="0"/>
                  </a:lnTo>
                  <a:lnTo>
                    <a:pt x="13382179" y="13501511"/>
                  </a:lnTo>
                  <a:lnTo>
                    <a:pt x="0" y="13501511"/>
                  </a:lnTo>
                  <a:lnTo>
                    <a:pt x="0" y="0"/>
                  </a:lnTo>
                  <a:close/>
                </a:path>
              </a:pathLst>
            </a:custGeom>
            <a:blipFill>
              <a:blip>
                <a:alphaModFix amt="68000"/>
                <a:extLst>
                  <a:ext uri="{96DAC541-7B7A-43D3-8B79-37D633B846F1}">
                    <asvg:svgBlip xmlns:asvg="http://schemas.microsoft.com/office/drawing/2016/SVG/main" r:embed="rId8"/>
                  </a:ext>
                </a:extLst>
              </a:blip>
              <a:stretch>
                <a:fillRect/>
              </a:stretch>
            </a:blipFill>
            <a:ln cap="rnd">
              <a:noFill/>
              <a:prstDash val="solid"/>
              <a:round/>
            </a:ln>
          </p:spPr>
          <p:txBody>
            <a:bodyPr/>
            <a:lstStyle/>
            <a:p>
              <a:endParaRPr lang="fr-CA" sz="900">
                <a:solidFill>
                  <a:prstClr val="black"/>
                </a:solidFill>
                <a:latin typeface="Calibri"/>
              </a:endParaRPr>
            </a:p>
          </p:txBody>
        </p:sp>
        <p:sp>
          <p:nvSpPr>
            <p:cNvPr id="133" name="TextBox 27">
              <a:extLst>
                <a:ext uri="{FF2B5EF4-FFF2-40B4-BE49-F238E27FC236}">
                  <a16:creationId xmlns:a16="http://schemas.microsoft.com/office/drawing/2014/main" id="{643041FF-BE3D-D954-3517-0FEE4744723B}"/>
                </a:ext>
              </a:extLst>
            </p:cNvPr>
            <p:cNvSpPr txBox="1"/>
            <p:nvPr/>
          </p:nvSpPr>
          <p:spPr>
            <a:xfrm>
              <a:off x="5628038" y="15682179"/>
              <a:ext cx="8206583" cy="422850"/>
            </a:xfrm>
            <a:prstGeom prst="rect">
              <a:avLst/>
            </a:prstGeom>
          </p:spPr>
          <p:txBody>
            <a:bodyPr wrap="square" lIns="0" tIns="0" rIns="0" bIns="0" rtlCol="0" anchor="t">
              <a:spAutoFit/>
            </a:bodyPr>
            <a:lstStyle/>
            <a:p>
              <a:pPr algn="ctr">
                <a:spcBef>
                  <a:spcPct val="0"/>
                </a:spcBef>
              </a:pPr>
              <a:r>
                <a:rPr lang="en-US" sz="1200" spc="977" dirty="0">
                  <a:latin typeface="Avenir"/>
                  <a:ea typeface="Avenir"/>
                  <a:cs typeface="Avenir"/>
                  <a:sym typeface="Avenir"/>
                </a:rPr>
                <a:t>BELONGING</a:t>
              </a:r>
            </a:p>
          </p:txBody>
        </p:sp>
        <p:sp>
          <p:nvSpPr>
            <p:cNvPr id="134" name="TextBox 28">
              <a:extLst>
                <a:ext uri="{FF2B5EF4-FFF2-40B4-BE49-F238E27FC236}">
                  <a16:creationId xmlns:a16="http://schemas.microsoft.com/office/drawing/2014/main" id="{D7B71951-7DFE-9B98-FB15-499F86DAC31F}"/>
                </a:ext>
              </a:extLst>
            </p:cNvPr>
            <p:cNvSpPr txBox="1"/>
            <p:nvPr/>
          </p:nvSpPr>
          <p:spPr>
            <a:xfrm>
              <a:off x="7506609" y="2845371"/>
              <a:ext cx="3837957" cy="408787"/>
            </a:xfrm>
            <a:prstGeom prst="rect">
              <a:avLst/>
            </a:prstGeom>
          </p:spPr>
          <p:txBody>
            <a:bodyPr wrap="square" lIns="0" tIns="0" rIns="0" bIns="0" rtlCol="0" anchor="t">
              <a:spAutoFit/>
            </a:bodyPr>
            <a:lstStyle/>
            <a:p>
              <a:pPr algn="ctr">
                <a:spcBef>
                  <a:spcPct val="0"/>
                </a:spcBef>
              </a:pPr>
              <a:r>
                <a:rPr lang="en-US" sz="1200" spc="977" dirty="0">
                  <a:latin typeface="Avenir"/>
                  <a:ea typeface="Avenir"/>
                  <a:cs typeface="Avenir"/>
                  <a:sym typeface="Avenir"/>
                </a:rPr>
                <a:t>PURPOSE</a:t>
              </a:r>
            </a:p>
          </p:txBody>
        </p:sp>
        <p:sp>
          <p:nvSpPr>
            <p:cNvPr id="135" name="TextBox 29">
              <a:extLst>
                <a:ext uri="{FF2B5EF4-FFF2-40B4-BE49-F238E27FC236}">
                  <a16:creationId xmlns:a16="http://schemas.microsoft.com/office/drawing/2014/main" id="{6A9377CC-B3FE-2E32-2D34-F512AAD6A539}"/>
                </a:ext>
              </a:extLst>
            </p:cNvPr>
            <p:cNvSpPr txBox="1"/>
            <p:nvPr/>
          </p:nvSpPr>
          <p:spPr>
            <a:xfrm rot="5400000">
              <a:off x="13839451" y="9197257"/>
              <a:ext cx="4050681" cy="416493"/>
            </a:xfrm>
            <a:prstGeom prst="rect">
              <a:avLst/>
            </a:prstGeom>
          </p:spPr>
          <p:txBody>
            <a:bodyPr wrap="square" lIns="0" tIns="0" rIns="0" bIns="0" rtlCol="0" anchor="t">
              <a:spAutoFit/>
            </a:bodyPr>
            <a:lstStyle/>
            <a:p>
              <a:pPr algn="ctr">
                <a:spcBef>
                  <a:spcPct val="0"/>
                </a:spcBef>
              </a:pPr>
              <a:r>
                <a:rPr lang="en-US" sz="1200" spc="977" dirty="0">
                  <a:latin typeface="Avenir"/>
                  <a:ea typeface="Avenir"/>
                  <a:cs typeface="Avenir"/>
                  <a:sym typeface="Avenir"/>
                </a:rPr>
                <a:t>HOPE</a:t>
              </a:r>
            </a:p>
          </p:txBody>
        </p:sp>
        <p:sp>
          <p:nvSpPr>
            <p:cNvPr id="136" name="TextBox 30">
              <a:extLst>
                <a:ext uri="{FF2B5EF4-FFF2-40B4-BE49-F238E27FC236}">
                  <a16:creationId xmlns:a16="http://schemas.microsoft.com/office/drawing/2014/main" id="{31DB3EE5-1DA1-6E63-7F9E-518D7075FEA3}"/>
                </a:ext>
              </a:extLst>
            </p:cNvPr>
            <p:cNvSpPr txBox="1"/>
            <p:nvPr/>
          </p:nvSpPr>
          <p:spPr>
            <a:xfrm rot="16200000">
              <a:off x="1058708" y="9195665"/>
              <a:ext cx="4053866" cy="416493"/>
            </a:xfrm>
            <a:prstGeom prst="rect">
              <a:avLst/>
            </a:prstGeom>
          </p:spPr>
          <p:txBody>
            <a:bodyPr wrap="square" lIns="0" tIns="0" rIns="0" bIns="0" rtlCol="0" anchor="t">
              <a:spAutoFit/>
            </a:bodyPr>
            <a:lstStyle/>
            <a:p>
              <a:pPr algn="ctr">
                <a:spcBef>
                  <a:spcPct val="0"/>
                </a:spcBef>
              </a:pPr>
              <a:r>
                <a:rPr lang="en-US" sz="1200" spc="977" dirty="0">
                  <a:latin typeface="Avenir"/>
                  <a:ea typeface="Avenir"/>
                  <a:cs typeface="Avenir"/>
                  <a:sym typeface="Avenir"/>
                </a:rPr>
                <a:t>MEANING</a:t>
              </a:r>
            </a:p>
          </p:txBody>
        </p:sp>
        <p:sp>
          <p:nvSpPr>
            <p:cNvPr id="137" name="TextBox 31">
              <a:extLst>
                <a:ext uri="{FF2B5EF4-FFF2-40B4-BE49-F238E27FC236}">
                  <a16:creationId xmlns:a16="http://schemas.microsoft.com/office/drawing/2014/main" id="{1B912431-2E27-85AF-ED1E-A987CC94607F}"/>
                </a:ext>
              </a:extLst>
            </p:cNvPr>
            <p:cNvSpPr txBox="1"/>
            <p:nvPr/>
          </p:nvSpPr>
          <p:spPr>
            <a:xfrm>
              <a:off x="10558898" y="8561746"/>
              <a:ext cx="5311690" cy="1902830"/>
            </a:xfrm>
            <a:prstGeom prst="rect">
              <a:avLst/>
            </a:prstGeom>
          </p:spPr>
          <p:txBody>
            <a:bodyPr lIns="0" tIns="0" rIns="0" bIns="0" rtlCol="0" anchor="t">
              <a:spAutoFit/>
            </a:bodyPr>
            <a:lstStyle/>
            <a:p>
              <a:pPr marL="536575" lvl="1" indent="-163513">
                <a:buFont typeface="Arial"/>
                <a:buChar char="•"/>
              </a:pPr>
              <a:r>
                <a:rPr lang="fr-CA" dirty="0">
                  <a:solidFill>
                    <a:srgbClr val="000000"/>
                  </a:solidFill>
                  <a:latin typeface="Congenial Light" panose="02000503040000020004" pitchFamily="2" charset="0"/>
                  <a:ea typeface="Pompiere"/>
                  <a:cs typeface="Pompiere"/>
                  <a:sym typeface="Pompiere"/>
                </a:rPr>
                <a:t>Faith</a:t>
              </a:r>
            </a:p>
            <a:p>
              <a:pPr marL="536575" lvl="1" indent="-163513">
                <a:buFont typeface="Arial"/>
                <a:buChar char="•"/>
              </a:pPr>
              <a:r>
                <a:rPr lang="fr-CA" dirty="0">
                  <a:solidFill>
                    <a:srgbClr val="000000"/>
                  </a:solidFill>
                  <a:latin typeface="Congenial Light" panose="02000503040000020004" pitchFamily="2" charset="0"/>
                  <a:ea typeface="Pompiere"/>
                  <a:cs typeface="Pompiere"/>
                  <a:sym typeface="Pompiere"/>
                </a:rPr>
                <a:t>Innu Identity</a:t>
              </a:r>
            </a:p>
            <a:p>
              <a:pPr marL="536575" lvl="1" indent="-163513">
                <a:buFont typeface="Arial"/>
                <a:buChar char="•"/>
              </a:pPr>
              <a:r>
                <a:rPr lang="fr-CA" dirty="0" err="1">
                  <a:solidFill>
                    <a:srgbClr val="000000"/>
                  </a:solidFill>
                  <a:latin typeface="Congenial Light" panose="02000503040000020004" pitchFamily="2" charset="0"/>
                  <a:ea typeface="Pompiere"/>
                  <a:cs typeface="Pompiere"/>
                  <a:sym typeface="Pompiere"/>
                </a:rPr>
                <a:t>Nutshimit</a:t>
              </a:r>
              <a:endParaRPr lang="fr-CA" dirty="0">
                <a:solidFill>
                  <a:srgbClr val="000000"/>
                </a:solidFill>
                <a:latin typeface="Congenial Light" panose="02000503040000020004" pitchFamily="2" charset="0"/>
                <a:ea typeface="Pompiere"/>
                <a:cs typeface="Pompiere"/>
                <a:sym typeface="Pompiere"/>
              </a:endParaRPr>
            </a:p>
          </p:txBody>
        </p:sp>
        <p:sp>
          <p:nvSpPr>
            <p:cNvPr id="138" name="TextBox 32">
              <a:extLst>
                <a:ext uri="{FF2B5EF4-FFF2-40B4-BE49-F238E27FC236}">
                  <a16:creationId xmlns:a16="http://schemas.microsoft.com/office/drawing/2014/main" id="{1B55C251-69AC-C152-DE4A-E62634031C4D}"/>
                </a:ext>
              </a:extLst>
            </p:cNvPr>
            <p:cNvSpPr txBox="1"/>
            <p:nvPr/>
          </p:nvSpPr>
          <p:spPr>
            <a:xfrm>
              <a:off x="6159682" y="13076242"/>
              <a:ext cx="6058021" cy="634276"/>
            </a:xfrm>
            <a:prstGeom prst="rect">
              <a:avLst/>
            </a:prstGeom>
          </p:spPr>
          <p:txBody>
            <a:bodyPr lIns="0" tIns="0" rIns="0" bIns="0" rtlCol="0" anchor="t">
              <a:spAutoFit/>
            </a:bodyPr>
            <a:lstStyle/>
            <a:p>
              <a:pPr marL="536575" lvl="1" indent="-163513" algn="just">
                <a:buFont typeface="Arial"/>
                <a:buChar char="•"/>
              </a:pPr>
              <a:r>
                <a:rPr lang="fr-CA" dirty="0">
                  <a:solidFill>
                    <a:srgbClr val="000000"/>
                  </a:solidFill>
                  <a:latin typeface="Congenial Light" panose="02000503040000020004" pitchFamily="2" charset="0"/>
                  <a:ea typeface="Pompiere"/>
                  <a:cs typeface="Pompiere"/>
                  <a:sym typeface="Pompiere"/>
                </a:rPr>
                <a:t>Family </a:t>
              </a:r>
              <a:r>
                <a:rPr lang="fr-CA" dirty="0" err="1">
                  <a:solidFill>
                    <a:srgbClr val="000000"/>
                  </a:solidFill>
                  <a:latin typeface="Congenial Light" panose="02000503040000020004" pitchFamily="2" charset="0"/>
                  <a:ea typeface="Pompiere"/>
                  <a:cs typeface="Pompiere"/>
                  <a:sym typeface="Pompiere"/>
                </a:rPr>
                <a:t>relationships</a:t>
              </a:r>
              <a:endParaRPr lang="fr-CA" dirty="0">
                <a:solidFill>
                  <a:srgbClr val="000000"/>
                </a:solidFill>
                <a:latin typeface="Congenial Light" panose="02000503040000020004" pitchFamily="2" charset="0"/>
                <a:ea typeface="Pompiere"/>
                <a:cs typeface="Pompiere"/>
                <a:sym typeface="Pompiere"/>
              </a:endParaRPr>
            </a:p>
          </p:txBody>
        </p:sp>
        <p:sp>
          <p:nvSpPr>
            <p:cNvPr id="139" name="TextBox 33">
              <a:extLst>
                <a:ext uri="{FF2B5EF4-FFF2-40B4-BE49-F238E27FC236}">
                  <a16:creationId xmlns:a16="http://schemas.microsoft.com/office/drawing/2014/main" id="{A684ED6F-569D-13D4-944E-5F757A4F2FF1}"/>
                </a:ext>
              </a:extLst>
            </p:cNvPr>
            <p:cNvSpPr txBox="1"/>
            <p:nvPr/>
          </p:nvSpPr>
          <p:spPr>
            <a:xfrm>
              <a:off x="6159683" y="4928484"/>
              <a:ext cx="6683417" cy="1268553"/>
            </a:xfrm>
            <a:prstGeom prst="rect">
              <a:avLst/>
            </a:prstGeom>
          </p:spPr>
          <p:txBody>
            <a:bodyPr lIns="0" tIns="0" rIns="0" bIns="0" rtlCol="0" anchor="t">
              <a:spAutoFit/>
            </a:bodyPr>
            <a:lstStyle/>
            <a:p>
              <a:pPr marL="536575" lvl="1" indent="-163513">
                <a:buFont typeface="Arial"/>
                <a:buChar char="•"/>
              </a:pPr>
              <a:r>
                <a:rPr lang="fr-CA" dirty="0">
                  <a:solidFill>
                    <a:srgbClr val="000000"/>
                  </a:solidFill>
                  <a:latin typeface="Congenial Light" panose="020F0502020204030204" pitchFamily="2" charset="0"/>
                  <a:ea typeface="Pompiere"/>
                  <a:cs typeface="Pompiere"/>
                  <a:sym typeface="Pompiere"/>
                </a:rPr>
                <a:t>Cultural </a:t>
              </a:r>
              <a:r>
                <a:rPr lang="fr-CA" dirty="0" err="1">
                  <a:solidFill>
                    <a:srgbClr val="000000"/>
                  </a:solidFill>
                  <a:latin typeface="Congenial Light" panose="020F0502020204030204" pitchFamily="2" charset="0"/>
                  <a:ea typeface="Pompiere"/>
                  <a:cs typeface="Pompiere"/>
                  <a:sym typeface="Pompiere"/>
                </a:rPr>
                <a:t>activities</a:t>
              </a:r>
              <a:endParaRPr lang="fr-CA" dirty="0">
                <a:solidFill>
                  <a:srgbClr val="000000"/>
                </a:solidFill>
                <a:latin typeface="Congenial Light" panose="020F0502020204030204" pitchFamily="2" charset="0"/>
                <a:ea typeface="Pompiere"/>
                <a:cs typeface="Pompiere"/>
                <a:sym typeface="Pompiere"/>
              </a:endParaRPr>
            </a:p>
            <a:p>
              <a:pPr marL="536575" lvl="1" indent="-163513">
                <a:buFont typeface="Arial"/>
                <a:buChar char="•"/>
              </a:pPr>
              <a:r>
                <a:rPr lang="fr-CA" dirty="0">
                  <a:solidFill>
                    <a:srgbClr val="000000"/>
                  </a:solidFill>
                  <a:latin typeface="Congenial Light" panose="020F0502020204030204" pitchFamily="2" charset="0"/>
                  <a:ea typeface="Pompiere"/>
                  <a:cs typeface="Pompiere"/>
                  <a:sym typeface="Pompiere"/>
                </a:rPr>
                <a:t>Sports</a:t>
              </a:r>
            </a:p>
          </p:txBody>
        </p:sp>
        <p:sp>
          <p:nvSpPr>
            <p:cNvPr id="140" name="TextBox 34">
              <a:extLst>
                <a:ext uri="{FF2B5EF4-FFF2-40B4-BE49-F238E27FC236}">
                  <a16:creationId xmlns:a16="http://schemas.microsoft.com/office/drawing/2014/main" id="{ED0BA064-DF39-4AF1-1945-90334B3A0891}"/>
                </a:ext>
              </a:extLst>
            </p:cNvPr>
            <p:cNvSpPr txBox="1"/>
            <p:nvPr/>
          </p:nvSpPr>
          <p:spPr>
            <a:xfrm>
              <a:off x="7074302" y="9312338"/>
              <a:ext cx="18395" cy="352375"/>
            </a:xfrm>
            <a:prstGeom prst="rect">
              <a:avLst/>
            </a:prstGeom>
          </p:spPr>
          <p:txBody>
            <a:bodyPr lIns="0" tIns="0" rIns="0" bIns="0" rtlCol="0" anchor="t">
              <a:spAutoFit/>
            </a:bodyPr>
            <a:lstStyle/>
            <a:p>
              <a:pPr algn="ctr">
                <a:spcBef>
                  <a:spcPct val="0"/>
                </a:spcBef>
              </a:pPr>
              <a:endParaRPr sz="1000">
                <a:solidFill>
                  <a:prstClr val="black"/>
                </a:solidFill>
                <a:latin typeface="Calibri"/>
              </a:endParaRPr>
            </a:p>
          </p:txBody>
        </p:sp>
        <p:grpSp>
          <p:nvGrpSpPr>
            <p:cNvPr id="141" name="Group 35">
              <a:extLst>
                <a:ext uri="{FF2B5EF4-FFF2-40B4-BE49-F238E27FC236}">
                  <a16:creationId xmlns:a16="http://schemas.microsoft.com/office/drawing/2014/main" id="{1FFCC5C7-01E6-9FF0-A120-CA5A9B581D3A}"/>
                </a:ext>
              </a:extLst>
            </p:cNvPr>
            <p:cNvGrpSpPr/>
            <p:nvPr/>
          </p:nvGrpSpPr>
          <p:grpSpPr>
            <a:xfrm>
              <a:off x="8451817" y="8219469"/>
              <a:ext cx="2305934" cy="2446662"/>
              <a:chOff x="6384" y="57150"/>
              <a:chExt cx="812800" cy="862404"/>
            </a:xfrm>
          </p:grpSpPr>
          <p:sp>
            <p:nvSpPr>
              <p:cNvPr id="145" name="Freeform 36">
                <a:extLst>
                  <a:ext uri="{FF2B5EF4-FFF2-40B4-BE49-F238E27FC236}">
                    <a16:creationId xmlns:a16="http://schemas.microsoft.com/office/drawing/2014/main" id="{CB02075A-A216-5515-68EF-E3BE034C251C}"/>
                  </a:ext>
                </a:extLst>
              </p:cNvPr>
              <p:cNvSpPr/>
              <p:nvPr/>
            </p:nvSpPr>
            <p:spPr>
              <a:xfrm>
                <a:off x="6384" y="106754"/>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solidFill>
            </p:spPr>
            <p:txBody>
              <a:bodyPr/>
              <a:lstStyle/>
              <a:p>
                <a:r>
                  <a:rPr lang="fr-CA" sz="1000" dirty="0">
                    <a:solidFill>
                      <a:prstClr val="black"/>
                    </a:solidFill>
                    <a:latin typeface="Calibri"/>
                  </a:rPr>
                  <a:t>     </a:t>
                </a:r>
              </a:p>
            </p:txBody>
          </p:sp>
          <p:sp>
            <p:nvSpPr>
              <p:cNvPr id="146" name="TextBox 37">
                <a:extLst>
                  <a:ext uri="{FF2B5EF4-FFF2-40B4-BE49-F238E27FC236}">
                    <a16:creationId xmlns:a16="http://schemas.microsoft.com/office/drawing/2014/main" id="{B54DF419-C159-8672-57DD-BFDFBB0A4FED}"/>
                  </a:ext>
                </a:extLst>
              </p:cNvPr>
              <p:cNvSpPr txBox="1"/>
              <p:nvPr/>
            </p:nvSpPr>
            <p:spPr>
              <a:xfrm>
                <a:off x="76200" y="57150"/>
                <a:ext cx="660400" cy="679450"/>
              </a:xfrm>
              <a:prstGeom prst="rect">
                <a:avLst/>
              </a:prstGeom>
            </p:spPr>
            <p:txBody>
              <a:bodyPr lIns="38100" tIns="38100" rIns="38100" bIns="38100" rtlCol="0" anchor="ctr"/>
              <a:lstStyle/>
              <a:p>
                <a:pPr algn="ctr"/>
                <a:endParaRPr sz="1000">
                  <a:solidFill>
                    <a:prstClr val="black"/>
                  </a:solidFill>
                  <a:latin typeface="Calibri"/>
                </a:endParaRPr>
              </a:p>
            </p:txBody>
          </p:sp>
        </p:grpSp>
        <p:sp>
          <p:nvSpPr>
            <p:cNvPr id="142" name="Freeform 38">
              <a:extLst>
                <a:ext uri="{FF2B5EF4-FFF2-40B4-BE49-F238E27FC236}">
                  <a16:creationId xmlns:a16="http://schemas.microsoft.com/office/drawing/2014/main" id="{272825DB-80CA-ACA1-98DF-8346A54915CB}"/>
                </a:ext>
              </a:extLst>
            </p:cNvPr>
            <p:cNvSpPr/>
            <p:nvPr/>
          </p:nvSpPr>
          <p:spPr>
            <a:xfrm>
              <a:off x="8835247" y="8724056"/>
              <a:ext cx="1502851" cy="1549330"/>
            </a:xfrm>
            <a:custGeom>
              <a:avLst/>
              <a:gdLst/>
              <a:ahLst/>
              <a:cxnLst/>
              <a:rect l="l" t="t" r="r" b="b"/>
              <a:pathLst>
                <a:path w="1502850" h="1549330">
                  <a:moveTo>
                    <a:pt x="0" y="0"/>
                  </a:moveTo>
                  <a:lnTo>
                    <a:pt x="1502850" y="0"/>
                  </a:lnTo>
                  <a:lnTo>
                    <a:pt x="1502850" y="1549330"/>
                  </a:lnTo>
                  <a:lnTo>
                    <a:pt x="0" y="1549330"/>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r>
                <a:rPr lang="fr-CA" sz="1000" dirty="0">
                  <a:solidFill>
                    <a:prstClr val="black"/>
                  </a:solidFill>
                  <a:latin typeface="Calibri"/>
                </a:rPr>
                <a:t> </a:t>
              </a:r>
            </a:p>
          </p:txBody>
        </p:sp>
        <p:sp>
          <p:nvSpPr>
            <p:cNvPr id="143" name="TextBox 39">
              <a:extLst>
                <a:ext uri="{FF2B5EF4-FFF2-40B4-BE49-F238E27FC236}">
                  <a16:creationId xmlns:a16="http://schemas.microsoft.com/office/drawing/2014/main" id="{D90F8935-92DA-F31C-679C-3BF947BB5E14}"/>
                </a:ext>
              </a:extLst>
            </p:cNvPr>
            <p:cNvSpPr txBox="1"/>
            <p:nvPr/>
          </p:nvSpPr>
          <p:spPr>
            <a:xfrm>
              <a:off x="9924737" y="9241292"/>
              <a:ext cx="18395" cy="352375"/>
            </a:xfrm>
            <a:prstGeom prst="rect">
              <a:avLst/>
            </a:prstGeom>
          </p:spPr>
          <p:txBody>
            <a:bodyPr lIns="0" tIns="0" rIns="0" bIns="0" rtlCol="0" anchor="t">
              <a:spAutoFit/>
            </a:bodyPr>
            <a:lstStyle/>
            <a:p>
              <a:pPr algn="ctr">
                <a:spcBef>
                  <a:spcPct val="0"/>
                </a:spcBef>
              </a:pPr>
              <a:endParaRPr sz="1000">
                <a:solidFill>
                  <a:prstClr val="black"/>
                </a:solidFill>
                <a:latin typeface="Calibri"/>
              </a:endParaRPr>
            </a:p>
          </p:txBody>
        </p:sp>
        <p:sp>
          <p:nvSpPr>
            <p:cNvPr id="144" name="TextBox 40">
              <a:extLst>
                <a:ext uri="{FF2B5EF4-FFF2-40B4-BE49-F238E27FC236}">
                  <a16:creationId xmlns:a16="http://schemas.microsoft.com/office/drawing/2014/main" id="{1E721113-3884-CD3E-F758-824EE9664738}"/>
                </a:ext>
              </a:extLst>
            </p:cNvPr>
            <p:cNvSpPr txBox="1"/>
            <p:nvPr/>
          </p:nvSpPr>
          <p:spPr>
            <a:xfrm>
              <a:off x="2599027" y="8818116"/>
              <a:ext cx="6058021" cy="1268553"/>
            </a:xfrm>
            <a:prstGeom prst="rect">
              <a:avLst/>
            </a:prstGeom>
          </p:spPr>
          <p:txBody>
            <a:bodyPr wrap="square" lIns="0" tIns="0" rIns="0" bIns="0" rtlCol="0" anchor="t">
              <a:spAutoFit/>
            </a:bodyPr>
            <a:lstStyle/>
            <a:p>
              <a:pPr marL="536575" lvl="1" indent="-163513" algn="just">
                <a:buFont typeface="Arial"/>
                <a:buChar char="•"/>
              </a:pPr>
              <a:r>
                <a:rPr lang="fr-CA" dirty="0">
                  <a:solidFill>
                    <a:srgbClr val="000000"/>
                  </a:solidFill>
                  <a:latin typeface="Congenial Light" panose="02000503040000020004" pitchFamily="2" charset="0"/>
                  <a:ea typeface="Pompiere"/>
                  <a:cs typeface="Pompiere"/>
                  <a:sym typeface="Pompiere"/>
                </a:rPr>
                <a:t>Communication</a:t>
              </a:r>
            </a:p>
            <a:p>
              <a:pPr marL="536575" lvl="1" indent="-163513" algn="just">
                <a:buFont typeface="Arial"/>
                <a:buChar char="•"/>
              </a:pPr>
              <a:r>
                <a:rPr lang="fr-CA" dirty="0" err="1">
                  <a:solidFill>
                    <a:srgbClr val="000000"/>
                  </a:solidFill>
                  <a:latin typeface="Congenial Light" panose="02000503040000020004" pitchFamily="2" charset="0"/>
                  <a:ea typeface="Pompiere"/>
                  <a:cs typeface="Pompiere"/>
                  <a:sym typeface="Pompiere"/>
                </a:rPr>
                <a:t>Learnings</a:t>
              </a:r>
              <a:endParaRPr lang="fr-CA" dirty="0">
                <a:solidFill>
                  <a:srgbClr val="000000"/>
                </a:solidFill>
                <a:latin typeface="Congenial Light" panose="02000503040000020004" pitchFamily="2" charset="0"/>
                <a:ea typeface="Pompiere"/>
                <a:cs typeface="Pompiere"/>
                <a:sym typeface="Pompiere"/>
              </a:endParaRPr>
            </a:p>
          </p:txBody>
        </p:sp>
      </p:grpSp>
      <p:pic>
        <p:nvPicPr>
          <p:cNvPr id="175" name="Image 174">
            <a:extLst>
              <a:ext uri="{FF2B5EF4-FFF2-40B4-BE49-F238E27FC236}">
                <a16:creationId xmlns:a16="http://schemas.microsoft.com/office/drawing/2014/main" id="{7369C8F4-D691-FD5E-B0AF-7414083D1DDD}"/>
              </a:ext>
            </a:extLst>
          </p:cNvPr>
          <p:cNvPicPr>
            <a:picLocks noChangeAspect="1"/>
          </p:cNvPicPr>
          <p:nvPr>
            <p:custDataLst>
              <p:tags r:id="rId2"/>
            </p:custDataLst>
          </p:nvPr>
        </p:nvPicPr>
        <p:blipFill>
          <a:blip r:embed="rId10">
            <a:extLst>
              <a:ext uri="{28A0092B-C50C-407E-A947-70E740481C1C}">
                <a14:useLocalDpi xmlns:a14="http://schemas.microsoft.com/office/drawing/2010/main" val="0"/>
              </a:ext>
            </a:extLst>
          </a:blip>
          <a:srcRect t="19235" b="19213"/>
          <a:stretch>
            <a:fillRect/>
          </a:stretch>
        </p:blipFill>
        <p:spPr>
          <a:xfrm>
            <a:off x="8007436" y="2992952"/>
            <a:ext cx="2432356" cy="3240000"/>
          </a:xfrm>
          <a:prstGeom prst="rect">
            <a:avLst/>
          </a:prstGeom>
        </p:spPr>
      </p:pic>
      <p:sp>
        <p:nvSpPr>
          <p:cNvPr id="181" name="TextBox 68">
            <a:extLst>
              <a:ext uri="{FF2B5EF4-FFF2-40B4-BE49-F238E27FC236}">
                <a16:creationId xmlns:a16="http://schemas.microsoft.com/office/drawing/2014/main" id="{28ED8F35-879F-CC4E-614F-BF142AFABE44}"/>
              </a:ext>
            </a:extLst>
          </p:cNvPr>
          <p:cNvSpPr txBox="1"/>
          <p:nvPr>
            <p:custDataLst>
              <p:tags r:id="rId3"/>
            </p:custDataLst>
          </p:nvPr>
        </p:nvSpPr>
        <p:spPr>
          <a:xfrm>
            <a:off x="7117106" y="6258107"/>
            <a:ext cx="4318726" cy="423899"/>
          </a:xfrm>
          <a:prstGeom prst="rect">
            <a:avLst/>
          </a:prstGeom>
        </p:spPr>
        <p:txBody>
          <a:bodyPr wrap="square" lIns="0" tIns="0" rIns="0" bIns="0" rtlCol="0" anchor="t">
            <a:spAutoFit/>
          </a:bodyPr>
          <a:lstStyle/>
          <a:p>
            <a:pPr algn="ctr">
              <a:lnSpc>
                <a:spcPts val="3780"/>
              </a:lnSpc>
            </a:pPr>
            <a:r>
              <a:rPr lang="fr-CA" sz="1400" b="1" noProof="0" dirty="0">
                <a:latin typeface="Congenial Light" panose="02000503040000020004" pitchFamily="2" charset="0"/>
                <a:ea typeface="Avenir"/>
                <a:cs typeface="Avenir"/>
                <a:sym typeface="Avenir"/>
              </a:rPr>
              <a:t>Family </a:t>
            </a:r>
            <a:r>
              <a:rPr lang="fr-CA" sz="1400" b="1" noProof="0" dirty="0" err="1">
                <a:latin typeface="Congenial Light" panose="02000503040000020004" pitchFamily="2" charset="0"/>
                <a:ea typeface="Avenir"/>
                <a:cs typeface="Avenir"/>
                <a:sym typeface="Avenir"/>
              </a:rPr>
              <a:t>activities</a:t>
            </a:r>
            <a:endParaRPr lang="fr-CA" sz="1400" b="1" noProof="0" dirty="0">
              <a:latin typeface="Congenial Light" panose="02000503040000020004" pitchFamily="2" charset="0"/>
              <a:ea typeface="Avenir"/>
              <a:cs typeface="Avenir"/>
              <a:sym typeface="Avenir"/>
            </a:endParaRPr>
          </a:p>
        </p:txBody>
      </p:sp>
      <p:sp>
        <p:nvSpPr>
          <p:cNvPr id="185" name="Ellipse 184">
            <a:extLst>
              <a:ext uri="{FF2B5EF4-FFF2-40B4-BE49-F238E27FC236}">
                <a16:creationId xmlns:a16="http://schemas.microsoft.com/office/drawing/2014/main" id="{69BE46CD-5F94-DFDE-AF46-D92E23574ABA}"/>
              </a:ext>
            </a:extLst>
          </p:cNvPr>
          <p:cNvSpPr/>
          <p:nvPr/>
        </p:nvSpPr>
        <p:spPr>
          <a:xfrm>
            <a:off x="9890445" y="4410843"/>
            <a:ext cx="180899" cy="177672"/>
          </a:xfrm>
          <a:prstGeom prst="ellipse">
            <a:avLst/>
          </a:prstGeom>
          <a:solidFill>
            <a:schemeClr val="bg1">
              <a:lumMod val="85000"/>
              <a:lumOff val="15000"/>
              <a:alpha val="81176"/>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187" name="Ellipse 186">
            <a:extLst>
              <a:ext uri="{FF2B5EF4-FFF2-40B4-BE49-F238E27FC236}">
                <a16:creationId xmlns:a16="http://schemas.microsoft.com/office/drawing/2014/main" id="{7020D52C-3E9A-1F2A-2BDA-EC0C20F5573D}"/>
              </a:ext>
            </a:extLst>
          </p:cNvPr>
          <p:cNvSpPr/>
          <p:nvPr/>
        </p:nvSpPr>
        <p:spPr>
          <a:xfrm>
            <a:off x="9159921" y="4162245"/>
            <a:ext cx="393986" cy="426270"/>
          </a:xfrm>
          <a:prstGeom prst="ellipse">
            <a:avLst/>
          </a:prstGeom>
          <a:solidFill>
            <a:schemeClr val="bg1">
              <a:lumMod val="85000"/>
              <a:lumOff val="15000"/>
              <a:alpha val="81176"/>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191" name="Freeform 46">
            <a:extLst>
              <a:ext uri="{FF2B5EF4-FFF2-40B4-BE49-F238E27FC236}">
                <a16:creationId xmlns:a16="http://schemas.microsoft.com/office/drawing/2014/main" id="{54EAA753-19C2-08C9-2918-1652EE4B05DF}"/>
              </a:ext>
            </a:extLst>
          </p:cNvPr>
          <p:cNvSpPr/>
          <p:nvPr>
            <p:custDataLst>
              <p:tags r:id="rId4"/>
            </p:custDataLst>
          </p:nvPr>
        </p:nvSpPr>
        <p:spPr>
          <a:xfrm rot="1302100" flipV="1">
            <a:off x="4655954" y="5609823"/>
            <a:ext cx="1758390" cy="608714"/>
          </a:xfrm>
          <a:custGeom>
            <a:avLst/>
            <a:gdLst/>
            <a:ahLst/>
            <a:cxnLst/>
            <a:rect l="l" t="t" r="r" b="b"/>
            <a:pathLst>
              <a:path w="2018406" h="1067232">
                <a:moveTo>
                  <a:pt x="2018406" y="0"/>
                </a:moveTo>
                <a:lnTo>
                  <a:pt x="0" y="0"/>
                </a:lnTo>
                <a:lnTo>
                  <a:pt x="0" y="1067232"/>
                </a:lnTo>
                <a:lnTo>
                  <a:pt x="2018406" y="1067232"/>
                </a:lnTo>
                <a:lnTo>
                  <a:pt x="2018406" y="0"/>
                </a:lnTo>
                <a:close/>
              </a:path>
            </a:pathLst>
          </a:custGeom>
          <a:blipFill>
            <a:blip>
              <a:extLst>
                <a:ext uri="{96DAC541-7B7A-43D3-8B79-37D633B846F1}">
                  <asvg:svgBlip xmlns:asvg="http://schemas.microsoft.com/office/drawing/2016/SVG/main" r:embed="rId11"/>
                </a:ext>
              </a:extLst>
            </a:blip>
            <a:stretch>
              <a:fillRect/>
            </a:stretch>
          </a:blipFill>
          <a:ln>
            <a:noFill/>
          </a:ln>
        </p:spPr>
        <p:txBody>
          <a:bodyPr/>
          <a:lstStyle/>
          <a:p>
            <a:endParaRPr lang="fr-CA" sz="1350"/>
          </a:p>
        </p:txBody>
      </p:sp>
      <p:sp>
        <p:nvSpPr>
          <p:cNvPr id="3" name="ZoneTexte 2">
            <a:extLst>
              <a:ext uri="{FF2B5EF4-FFF2-40B4-BE49-F238E27FC236}">
                <a16:creationId xmlns:a16="http://schemas.microsoft.com/office/drawing/2014/main" id="{93CA9044-8E00-8436-A168-3B338FE6B241}"/>
              </a:ext>
            </a:extLst>
          </p:cNvPr>
          <p:cNvSpPr txBox="1"/>
          <p:nvPr/>
        </p:nvSpPr>
        <p:spPr>
          <a:xfrm>
            <a:off x="6409138" y="335932"/>
            <a:ext cx="5482970" cy="2677656"/>
          </a:xfrm>
          <a:prstGeom prst="rect">
            <a:avLst/>
          </a:prstGeom>
          <a:noFill/>
        </p:spPr>
        <p:txBody>
          <a:bodyPr wrap="square">
            <a:spAutoFit/>
          </a:bodyPr>
          <a:lstStyle/>
          <a:p>
            <a:pPr algn="ctr">
              <a:spcBef>
                <a:spcPct val="0"/>
              </a:spcBef>
            </a:pPr>
            <a:r>
              <a:rPr lang="en-US" sz="2400" b="1" u="sng" dirty="0">
                <a:solidFill>
                  <a:srgbClr val="86B3BD"/>
                </a:solidFill>
                <a:ea typeface="Avenir Bold"/>
                <a:cs typeface="Avenir Bold"/>
                <a:sym typeface="Avenir Bold"/>
              </a:rPr>
              <a:t>Emotional wellness</a:t>
            </a:r>
          </a:p>
          <a:p>
            <a:pPr algn="ctr">
              <a:spcBef>
                <a:spcPct val="0"/>
              </a:spcBef>
            </a:pPr>
            <a:r>
              <a:rPr lang="en-US" sz="2400" dirty="0">
                <a:ea typeface="Avenir"/>
                <a:cs typeface="Avenir"/>
                <a:sym typeface="Avenir"/>
              </a:rPr>
              <a:t>Quality time spent with their parent after they return from therapy, along with the sense of family peace that emerges from it, fosters well-being by strengthening the attachment bond and providing a model of resilience.</a:t>
            </a:r>
          </a:p>
        </p:txBody>
      </p:sp>
    </p:spTree>
    <p:extLst>
      <p:ext uri="{BB962C8B-B14F-4D97-AF65-F5344CB8AC3E}">
        <p14:creationId xmlns:p14="http://schemas.microsoft.com/office/powerpoint/2010/main" val="147693422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Tm="50075">
        <p159:morph option="byObject"/>
      </p:transition>
    </mc:Choice>
    <mc:Fallback xmlns="">
      <p:transition spd="slow" advTm="50075">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3B8C44-3942-2926-747D-BD59E455762B}"/>
            </a:ext>
          </a:extLst>
        </p:cNvPr>
        <p:cNvGrpSpPr/>
        <p:nvPr/>
      </p:nvGrpSpPr>
      <p:grpSpPr>
        <a:xfrm>
          <a:off x="0" y="0"/>
          <a:ext cx="0" cy="0"/>
          <a:chOff x="0" y="0"/>
          <a:chExt cx="0" cy="0"/>
        </a:xfrm>
      </p:grpSpPr>
      <p:grpSp>
        <p:nvGrpSpPr>
          <p:cNvPr id="130" name="Group 24">
            <a:extLst>
              <a:ext uri="{FF2B5EF4-FFF2-40B4-BE49-F238E27FC236}">
                <a16:creationId xmlns:a16="http://schemas.microsoft.com/office/drawing/2014/main" id="{83D159E0-C64C-2209-8C8B-BA2DB2B6D338}"/>
              </a:ext>
            </a:extLst>
          </p:cNvPr>
          <p:cNvGrpSpPr/>
          <p:nvPr>
            <p:custDataLst>
              <p:tags r:id="rId1"/>
            </p:custDataLst>
          </p:nvPr>
        </p:nvGrpSpPr>
        <p:grpSpPr>
          <a:xfrm>
            <a:off x="3069221" y="416981"/>
            <a:ext cx="6053558" cy="6045290"/>
            <a:chOff x="2599027" y="2807633"/>
            <a:chExt cx="13653121" cy="13382179"/>
          </a:xfrm>
        </p:grpSpPr>
        <p:sp>
          <p:nvSpPr>
            <p:cNvPr id="131" name="Freeform 25">
              <a:extLst>
                <a:ext uri="{FF2B5EF4-FFF2-40B4-BE49-F238E27FC236}">
                  <a16:creationId xmlns:a16="http://schemas.microsoft.com/office/drawing/2014/main" id="{4D300D7F-D435-4BF4-7DCF-190903CFCC3F}"/>
                </a:ext>
              </a:extLst>
            </p:cNvPr>
            <p:cNvSpPr/>
            <p:nvPr/>
          </p:nvSpPr>
          <p:spPr>
            <a:xfrm rot="2808820">
              <a:off x="3515420" y="3428460"/>
              <a:ext cx="12037826" cy="12145170"/>
            </a:xfrm>
            <a:custGeom>
              <a:avLst/>
              <a:gdLst/>
              <a:ahLst/>
              <a:cxnLst/>
              <a:rect l="l" t="t" r="r" b="b"/>
              <a:pathLst>
                <a:path w="12037826" h="12145170">
                  <a:moveTo>
                    <a:pt x="0" y="0"/>
                  </a:moveTo>
                  <a:lnTo>
                    <a:pt x="12037825" y="0"/>
                  </a:lnTo>
                  <a:lnTo>
                    <a:pt x="12037825" y="12145169"/>
                  </a:lnTo>
                  <a:lnTo>
                    <a:pt x="0" y="12145169"/>
                  </a:lnTo>
                  <a:lnTo>
                    <a:pt x="0" y="0"/>
                  </a:lnTo>
                  <a:close/>
                </a:path>
              </a:pathLst>
            </a:custGeom>
            <a:blipFill>
              <a:blip>
                <a:extLst>
                  <a:ext uri="{96DAC541-7B7A-43D3-8B79-37D633B846F1}">
                    <asvg:svgBlip xmlns:asvg="http://schemas.microsoft.com/office/drawing/2016/SVG/main" r:embed="rId22"/>
                  </a:ext>
                </a:extLst>
              </a:blip>
              <a:stretch>
                <a:fillRect/>
              </a:stretch>
            </a:blipFill>
          </p:spPr>
          <p:txBody>
            <a:bodyPr/>
            <a:lstStyle/>
            <a:p>
              <a:endParaRPr lang="fr-CA" sz="1000">
                <a:solidFill>
                  <a:prstClr val="black"/>
                </a:solidFill>
                <a:latin typeface="Calibri"/>
              </a:endParaRPr>
            </a:p>
          </p:txBody>
        </p:sp>
        <p:sp>
          <p:nvSpPr>
            <p:cNvPr id="132" name="Freeform 26">
              <a:extLst>
                <a:ext uri="{FF2B5EF4-FFF2-40B4-BE49-F238E27FC236}">
                  <a16:creationId xmlns:a16="http://schemas.microsoft.com/office/drawing/2014/main" id="{5126F16E-35CA-0757-B551-6160A6DF2BC8}"/>
                </a:ext>
              </a:extLst>
            </p:cNvPr>
            <p:cNvSpPr/>
            <p:nvPr/>
          </p:nvSpPr>
          <p:spPr>
            <a:xfrm rot="2808820">
              <a:off x="2810303" y="2747967"/>
              <a:ext cx="13382179" cy="13501511"/>
            </a:xfrm>
            <a:custGeom>
              <a:avLst/>
              <a:gdLst/>
              <a:ahLst/>
              <a:cxnLst/>
              <a:rect l="l" t="t" r="r" b="b"/>
              <a:pathLst>
                <a:path w="13382179" h="13501511">
                  <a:moveTo>
                    <a:pt x="0" y="0"/>
                  </a:moveTo>
                  <a:lnTo>
                    <a:pt x="13382179" y="0"/>
                  </a:lnTo>
                  <a:lnTo>
                    <a:pt x="13382179" y="13501511"/>
                  </a:lnTo>
                  <a:lnTo>
                    <a:pt x="0" y="13501511"/>
                  </a:lnTo>
                  <a:lnTo>
                    <a:pt x="0" y="0"/>
                  </a:lnTo>
                  <a:close/>
                </a:path>
              </a:pathLst>
            </a:custGeom>
            <a:blipFill>
              <a:blip>
                <a:alphaModFix amt="68000"/>
                <a:extLst>
                  <a:ext uri="{96DAC541-7B7A-43D3-8B79-37D633B846F1}">
                    <asvg:svgBlip xmlns:asvg="http://schemas.microsoft.com/office/drawing/2016/SVG/main" r:embed="rId23"/>
                  </a:ext>
                </a:extLst>
              </a:blip>
              <a:stretch>
                <a:fillRect/>
              </a:stretch>
            </a:blipFill>
            <a:ln cap="rnd">
              <a:noFill/>
              <a:prstDash val="solid"/>
              <a:round/>
            </a:ln>
          </p:spPr>
          <p:txBody>
            <a:bodyPr/>
            <a:lstStyle/>
            <a:p>
              <a:endParaRPr lang="fr-CA" sz="900">
                <a:solidFill>
                  <a:prstClr val="black"/>
                </a:solidFill>
                <a:latin typeface="Calibri"/>
              </a:endParaRPr>
            </a:p>
          </p:txBody>
        </p:sp>
        <p:sp>
          <p:nvSpPr>
            <p:cNvPr id="133" name="TextBox 27">
              <a:extLst>
                <a:ext uri="{FF2B5EF4-FFF2-40B4-BE49-F238E27FC236}">
                  <a16:creationId xmlns:a16="http://schemas.microsoft.com/office/drawing/2014/main" id="{0E9158A8-7630-6B6E-EA70-5D16BA14E2EF}"/>
                </a:ext>
              </a:extLst>
            </p:cNvPr>
            <p:cNvSpPr txBox="1"/>
            <p:nvPr/>
          </p:nvSpPr>
          <p:spPr>
            <a:xfrm>
              <a:off x="5628038" y="15682179"/>
              <a:ext cx="8206583" cy="422850"/>
            </a:xfrm>
            <a:prstGeom prst="rect">
              <a:avLst/>
            </a:prstGeom>
          </p:spPr>
          <p:txBody>
            <a:bodyPr wrap="square" lIns="0" tIns="0" rIns="0" bIns="0" rtlCol="0" anchor="t">
              <a:spAutoFit/>
            </a:bodyPr>
            <a:lstStyle/>
            <a:p>
              <a:pPr algn="ctr">
                <a:spcBef>
                  <a:spcPct val="0"/>
                </a:spcBef>
              </a:pPr>
              <a:r>
                <a:rPr lang="en-US" sz="1200" spc="977" dirty="0">
                  <a:latin typeface="Avenir"/>
                  <a:ea typeface="Avenir"/>
                  <a:cs typeface="Avenir"/>
                  <a:sym typeface="Avenir"/>
                </a:rPr>
                <a:t>BELONGING</a:t>
              </a:r>
            </a:p>
          </p:txBody>
        </p:sp>
        <p:sp>
          <p:nvSpPr>
            <p:cNvPr id="134" name="TextBox 28">
              <a:extLst>
                <a:ext uri="{FF2B5EF4-FFF2-40B4-BE49-F238E27FC236}">
                  <a16:creationId xmlns:a16="http://schemas.microsoft.com/office/drawing/2014/main" id="{44DD4A3C-978A-A5F9-A42C-2D041BE1AD2B}"/>
                </a:ext>
              </a:extLst>
            </p:cNvPr>
            <p:cNvSpPr txBox="1"/>
            <p:nvPr/>
          </p:nvSpPr>
          <p:spPr>
            <a:xfrm>
              <a:off x="7506609" y="2845371"/>
              <a:ext cx="3837957" cy="408787"/>
            </a:xfrm>
            <a:prstGeom prst="rect">
              <a:avLst/>
            </a:prstGeom>
          </p:spPr>
          <p:txBody>
            <a:bodyPr wrap="square" lIns="0" tIns="0" rIns="0" bIns="0" rtlCol="0" anchor="t">
              <a:spAutoFit/>
            </a:bodyPr>
            <a:lstStyle/>
            <a:p>
              <a:pPr algn="ctr">
                <a:spcBef>
                  <a:spcPct val="0"/>
                </a:spcBef>
              </a:pPr>
              <a:r>
                <a:rPr lang="en-US" sz="1200" spc="977" dirty="0">
                  <a:latin typeface="Avenir"/>
                  <a:ea typeface="Avenir"/>
                  <a:cs typeface="Avenir"/>
                  <a:sym typeface="Avenir"/>
                </a:rPr>
                <a:t>PURPOSE</a:t>
              </a:r>
            </a:p>
          </p:txBody>
        </p:sp>
        <p:sp>
          <p:nvSpPr>
            <p:cNvPr id="135" name="TextBox 29">
              <a:extLst>
                <a:ext uri="{FF2B5EF4-FFF2-40B4-BE49-F238E27FC236}">
                  <a16:creationId xmlns:a16="http://schemas.microsoft.com/office/drawing/2014/main" id="{1A08654E-67A1-83D8-231D-60D8AC28A7DF}"/>
                </a:ext>
              </a:extLst>
            </p:cNvPr>
            <p:cNvSpPr txBox="1"/>
            <p:nvPr/>
          </p:nvSpPr>
          <p:spPr>
            <a:xfrm rot="5400000">
              <a:off x="13839451" y="9197257"/>
              <a:ext cx="4050681" cy="416493"/>
            </a:xfrm>
            <a:prstGeom prst="rect">
              <a:avLst/>
            </a:prstGeom>
          </p:spPr>
          <p:txBody>
            <a:bodyPr wrap="square" lIns="0" tIns="0" rIns="0" bIns="0" rtlCol="0" anchor="t">
              <a:spAutoFit/>
            </a:bodyPr>
            <a:lstStyle/>
            <a:p>
              <a:pPr algn="ctr">
                <a:spcBef>
                  <a:spcPct val="0"/>
                </a:spcBef>
              </a:pPr>
              <a:r>
                <a:rPr lang="en-US" sz="1200" spc="977" dirty="0">
                  <a:latin typeface="Avenir"/>
                  <a:ea typeface="Avenir"/>
                  <a:cs typeface="Avenir"/>
                  <a:sym typeface="Avenir"/>
                </a:rPr>
                <a:t>HOPE</a:t>
              </a:r>
            </a:p>
          </p:txBody>
        </p:sp>
        <p:sp>
          <p:nvSpPr>
            <p:cNvPr id="136" name="TextBox 30">
              <a:extLst>
                <a:ext uri="{FF2B5EF4-FFF2-40B4-BE49-F238E27FC236}">
                  <a16:creationId xmlns:a16="http://schemas.microsoft.com/office/drawing/2014/main" id="{BEC90281-27B9-7043-6CF7-641D55C488B6}"/>
                </a:ext>
              </a:extLst>
            </p:cNvPr>
            <p:cNvSpPr txBox="1"/>
            <p:nvPr/>
          </p:nvSpPr>
          <p:spPr>
            <a:xfrm rot="16200000">
              <a:off x="1058708" y="9195665"/>
              <a:ext cx="4053866" cy="416493"/>
            </a:xfrm>
            <a:prstGeom prst="rect">
              <a:avLst/>
            </a:prstGeom>
          </p:spPr>
          <p:txBody>
            <a:bodyPr wrap="square" lIns="0" tIns="0" rIns="0" bIns="0" rtlCol="0" anchor="t">
              <a:spAutoFit/>
            </a:bodyPr>
            <a:lstStyle/>
            <a:p>
              <a:pPr algn="ctr">
                <a:spcBef>
                  <a:spcPct val="0"/>
                </a:spcBef>
              </a:pPr>
              <a:r>
                <a:rPr lang="en-US" sz="1200" spc="977" dirty="0">
                  <a:latin typeface="Avenir"/>
                  <a:ea typeface="Avenir"/>
                  <a:cs typeface="Avenir"/>
                  <a:sym typeface="Avenir"/>
                </a:rPr>
                <a:t>MEANING</a:t>
              </a:r>
            </a:p>
          </p:txBody>
        </p:sp>
        <p:sp>
          <p:nvSpPr>
            <p:cNvPr id="137" name="TextBox 31">
              <a:extLst>
                <a:ext uri="{FF2B5EF4-FFF2-40B4-BE49-F238E27FC236}">
                  <a16:creationId xmlns:a16="http://schemas.microsoft.com/office/drawing/2014/main" id="{B0BBD711-E716-931C-896A-E8BAD3C3C9EC}"/>
                </a:ext>
              </a:extLst>
            </p:cNvPr>
            <p:cNvSpPr txBox="1"/>
            <p:nvPr/>
          </p:nvSpPr>
          <p:spPr>
            <a:xfrm>
              <a:off x="10558898" y="8561746"/>
              <a:ext cx="5311690" cy="1902830"/>
            </a:xfrm>
            <a:prstGeom prst="rect">
              <a:avLst/>
            </a:prstGeom>
          </p:spPr>
          <p:txBody>
            <a:bodyPr lIns="0" tIns="0" rIns="0" bIns="0" rtlCol="0" anchor="t">
              <a:spAutoFit/>
            </a:bodyPr>
            <a:lstStyle/>
            <a:p>
              <a:pPr marL="536575" lvl="1" indent="-163513">
                <a:buFont typeface="Arial"/>
                <a:buChar char="•"/>
              </a:pPr>
              <a:r>
                <a:rPr lang="fr-CA" dirty="0">
                  <a:solidFill>
                    <a:srgbClr val="000000"/>
                  </a:solidFill>
                  <a:latin typeface="Congenial Light" panose="02000503040000020004" pitchFamily="2" charset="0"/>
                  <a:ea typeface="Pompiere"/>
                  <a:cs typeface="Pompiere"/>
                  <a:sym typeface="Pompiere"/>
                </a:rPr>
                <a:t>Faith</a:t>
              </a:r>
            </a:p>
            <a:p>
              <a:pPr marL="536575" lvl="1" indent="-163513">
                <a:buFont typeface="Arial"/>
                <a:buChar char="•"/>
              </a:pPr>
              <a:r>
                <a:rPr lang="fr-CA" dirty="0">
                  <a:solidFill>
                    <a:srgbClr val="000000"/>
                  </a:solidFill>
                  <a:latin typeface="Congenial Light" panose="02000503040000020004" pitchFamily="2" charset="0"/>
                  <a:ea typeface="Pompiere"/>
                  <a:cs typeface="Pompiere"/>
                  <a:sym typeface="Pompiere"/>
                </a:rPr>
                <a:t>Innu Identity</a:t>
              </a:r>
            </a:p>
            <a:p>
              <a:pPr marL="536575" lvl="1" indent="-163513">
                <a:buFont typeface="Arial"/>
                <a:buChar char="•"/>
              </a:pPr>
              <a:r>
                <a:rPr lang="fr-CA" dirty="0" err="1">
                  <a:solidFill>
                    <a:srgbClr val="000000"/>
                  </a:solidFill>
                  <a:latin typeface="Congenial Light" panose="02000503040000020004" pitchFamily="2" charset="0"/>
                  <a:ea typeface="Pompiere"/>
                  <a:cs typeface="Pompiere"/>
                  <a:sym typeface="Pompiere"/>
                </a:rPr>
                <a:t>Nutshimit</a:t>
              </a:r>
              <a:endParaRPr lang="fr-CA" dirty="0">
                <a:solidFill>
                  <a:srgbClr val="000000"/>
                </a:solidFill>
                <a:latin typeface="Congenial Light" panose="02000503040000020004" pitchFamily="2" charset="0"/>
                <a:ea typeface="Pompiere"/>
                <a:cs typeface="Pompiere"/>
                <a:sym typeface="Pompiere"/>
              </a:endParaRPr>
            </a:p>
          </p:txBody>
        </p:sp>
        <p:sp>
          <p:nvSpPr>
            <p:cNvPr id="138" name="TextBox 32">
              <a:extLst>
                <a:ext uri="{FF2B5EF4-FFF2-40B4-BE49-F238E27FC236}">
                  <a16:creationId xmlns:a16="http://schemas.microsoft.com/office/drawing/2014/main" id="{57734159-E5A7-FEBA-3BAF-B1DB69BFA998}"/>
                </a:ext>
              </a:extLst>
            </p:cNvPr>
            <p:cNvSpPr txBox="1"/>
            <p:nvPr/>
          </p:nvSpPr>
          <p:spPr>
            <a:xfrm>
              <a:off x="6159682" y="13076242"/>
              <a:ext cx="6058021" cy="634276"/>
            </a:xfrm>
            <a:prstGeom prst="rect">
              <a:avLst/>
            </a:prstGeom>
          </p:spPr>
          <p:txBody>
            <a:bodyPr lIns="0" tIns="0" rIns="0" bIns="0" rtlCol="0" anchor="t">
              <a:spAutoFit/>
            </a:bodyPr>
            <a:lstStyle/>
            <a:p>
              <a:pPr marL="536575" lvl="1" indent="-163513" algn="just">
                <a:buFont typeface="Arial"/>
                <a:buChar char="•"/>
              </a:pPr>
              <a:r>
                <a:rPr lang="fr-CA" dirty="0">
                  <a:solidFill>
                    <a:srgbClr val="000000"/>
                  </a:solidFill>
                  <a:latin typeface="Congenial Light" panose="02000503040000020004" pitchFamily="2" charset="0"/>
                  <a:ea typeface="Pompiere"/>
                  <a:cs typeface="Pompiere"/>
                  <a:sym typeface="Pompiere"/>
                </a:rPr>
                <a:t>Family </a:t>
              </a:r>
              <a:r>
                <a:rPr lang="fr-CA" dirty="0" err="1">
                  <a:solidFill>
                    <a:srgbClr val="000000"/>
                  </a:solidFill>
                  <a:latin typeface="Congenial Light" panose="02000503040000020004" pitchFamily="2" charset="0"/>
                  <a:ea typeface="Pompiere"/>
                  <a:cs typeface="Pompiere"/>
                  <a:sym typeface="Pompiere"/>
                </a:rPr>
                <a:t>relationships</a:t>
              </a:r>
              <a:endParaRPr lang="fr-CA" dirty="0">
                <a:solidFill>
                  <a:srgbClr val="000000"/>
                </a:solidFill>
                <a:latin typeface="Congenial Light" panose="02000503040000020004" pitchFamily="2" charset="0"/>
                <a:ea typeface="Pompiere"/>
                <a:cs typeface="Pompiere"/>
                <a:sym typeface="Pompiere"/>
              </a:endParaRPr>
            </a:p>
          </p:txBody>
        </p:sp>
        <p:sp>
          <p:nvSpPr>
            <p:cNvPr id="139" name="TextBox 33">
              <a:extLst>
                <a:ext uri="{FF2B5EF4-FFF2-40B4-BE49-F238E27FC236}">
                  <a16:creationId xmlns:a16="http://schemas.microsoft.com/office/drawing/2014/main" id="{378F2C39-E696-CA98-FF87-4BCD5C8C6E6A}"/>
                </a:ext>
              </a:extLst>
            </p:cNvPr>
            <p:cNvSpPr txBox="1"/>
            <p:nvPr/>
          </p:nvSpPr>
          <p:spPr>
            <a:xfrm>
              <a:off x="6159683" y="4928484"/>
              <a:ext cx="6683417" cy="1268553"/>
            </a:xfrm>
            <a:prstGeom prst="rect">
              <a:avLst/>
            </a:prstGeom>
          </p:spPr>
          <p:txBody>
            <a:bodyPr lIns="0" tIns="0" rIns="0" bIns="0" rtlCol="0" anchor="t">
              <a:spAutoFit/>
            </a:bodyPr>
            <a:lstStyle/>
            <a:p>
              <a:pPr marL="536575" lvl="1" indent="-163513">
                <a:buFont typeface="Arial"/>
                <a:buChar char="•"/>
              </a:pPr>
              <a:r>
                <a:rPr lang="fr-CA" dirty="0">
                  <a:solidFill>
                    <a:srgbClr val="000000"/>
                  </a:solidFill>
                  <a:latin typeface="Congenial Light" panose="020F0502020204030204" pitchFamily="2" charset="0"/>
                  <a:ea typeface="Pompiere"/>
                  <a:cs typeface="Pompiere"/>
                  <a:sym typeface="Pompiere"/>
                </a:rPr>
                <a:t>Cultural </a:t>
              </a:r>
              <a:r>
                <a:rPr lang="fr-CA" dirty="0" err="1">
                  <a:solidFill>
                    <a:srgbClr val="000000"/>
                  </a:solidFill>
                  <a:latin typeface="Congenial Light" panose="020F0502020204030204" pitchFamily="2" charset="0"/>
                  <a:ea typeface="Pompiere"/>
                  <a:cs typeface="Pompiere"/>
                  <a:sym typeface="Pompiere"/>
                </a:rPr>
                <a:t>activities</a:t>
              </a:r>
              <a:endParaRPr lang="fr-CA" dirty="0">
                <a:solidFill>
                  <a:srgbClr val="000000"/>
                </a:solidFill>
                <a:latin typeface="Congenial Light" panose="020F0502020204030204" pitchFamily="2" charset="0"/>
                <a:ea typeface="Pompiere"/>
                <a:cs typeface="Pompiere"/>
                <a:sym typeface="Pompiere"/>
              </a:endParaRPr>
            </a:p>
            <a:p>
              <a:pPr marL="536575" lvl="1" indent="-163513">
                <a:buFont typeface="Arial"/>
                <a:buChar char="•"/>
              </a:pPr>
              <a:r>
                <a:rPr lang="fr-CA" dirty="0">
                  <a:solidFill>
                    <a:srgbClr val="000000"/>
                  </a:solidFill>
                  <a:latin typeface="Congenial Light" panose="020F0502020204030204" pitchFamily="2" charset="0"/>
                  <a:ea typeface="Pompiere"/>
                  <a:cs typeface="Pompiere"/>
                  <a:sym typeface="Pompiere"/>
                </a:rPr>
                <a:t>Sports</a:t>
              </a:r>
            </a:p>
          </p:txBody>
        </p:sp>
        <p:sp>
          <p:nvSpPr>
            <p:cNvPr id="140" name="TextBox 34">
              <a:extLst>
                <a:ext uri="{FF2B5EF4-FFF2-40B4-BE49-F238E27FC236}">
                  <a16:creationId xmlns:a16="http://schemas.microsoft.com/office/drawing/2014/main" id="{C07801AC-F883-6BF6-FB90-8BD836E70662}"/>
                </a:ext>
              </a:extLst>
            </p:cNvPr>
            <p:cNvSpPr txBox="1"/>
            <p:nvPr/>
          </p:nvSpPr>
          <p:spPr>
            <a:xfrm>
              <a:off x="7074302" y="9312338"/>
              <a:ext cx="18395" cy="352375"/>
            </a:xfrm>
            <a:prstGeom prst="rect">
              <a:avLst/>
            </a:prstGeom>
          </p:spPr>
          <p:txBody>
            <a:bodyPr lIns="0" tIns="0" rIns="0" bIns="0" rtlCol="0" anchor="t">
              <a:spAutoFit/>
            </a:bodyPr>
            <a:lstStyle/>
            <a:p>
              <a:pPr algn="ctr">
                <a:spcBef>
                  <a:spcPct val="0"/>
                </a:spcBef>
              </a:pPr>
              <a:endParaRPr sz="1000">
                <a:solidFill>
                  <a:prstClr val="black"/>
                </a:solidFill>
                <a:latin typeface="Calibri"/>
              </a:endParaRPr>
            </a:p>
          </p:txBody>
        </p:sp>
        <p:grpSp>
          <p:nvGrpSpPr>
            <p:cNvPr id="141" name="Group 35">
              <a:extLst>
                <a:ext uri="{FF2B5EF4-FFF2-40B4-BE49-F238E27FC236}">
                  <a16:creationId xmlns:a16="http://schemas.microsoft.com/office/drawing/2014/main" id="{9701F034-4B92-3E06-116B-365E676BFE1C}"/>
                </a:ext>
              </a:extLst>
            </p:cNvPr>
            <p:cNvGrpSpPr/>
            <p:nvPr/>
          </p:nvGrpSpPr>
          <p:grpSpPr>
            <a:xfrm>
              <a:off x="8451817" y="8219469"/>
              <a:ext cx="2305934" cy="2446662"/>
              <a:chOff x="6384" y="57150"/>
              <a:chExt cx="812800" cy="862404"/>
            </a:xfrm>
          </p:grpSpPr>
          <p:sp>
            <p:nvSpPr>
              <p:cNvPr id="145" name="Freeform 36">
                <a:extLst>
                  <a:ext uri="{FF2B5EF4-FFF2-40B4-BE49-F238E27FC236}">
                    <a16:creationId xmlns:a16="http://schemas.microsoft.com/office/drawing/2014/main" id="{9E5C321F-CEAC-A9CC-7213-FF9F8EFB6A72}"/>
                  </a:ext>
                </a:extLst>
              </p:cNvPr>
              <p:cNvSpPr/>
              <p:nvPr/>
            </p:nvSpPr>
            <p:spPr>
              <a:xfrm>
                <a:off x="6384" y="106754"/>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solidFill>
            </p:spPr>
            <p:txBody>
              <a:bodyPr/>
              <a:lstStyle/>
              <a:p>
                <a:r>
                  <a:rPr lang="fr-CA" sz="1000" dirty="0">
                    <a:solidFill>
                      <a:prstClr val="black"/>
                    </a:solidFill>
                    <a:latin typeface="Calibri"/>
                  </a:rPr>
                  <a:t>     </a:t>
                </a:r>
              </a:p>
            </p:txBody>
          </p:sp>
          <p:sp>
            <p:nvSpPr>
              <p:cNvPr id="146" name="TextBox 37">
                <a:extLst>
                  <a:ext uri="{FF2B5EF4-FFF2-40B4-BE49-F238E27FC236}">
                    <a16:creationId xmlns:a16="http://schemas.microsoft.com/office/drawing/2014/main" id="{2CA55F9B-AE83-E189-2DB9-6293663A8E2D}"/>
                  </a:ext>
                </a:extLst>
              </p:cNvPr>
              <p:cNvSpPr txBox="1"/>
              <p:nvPr/>
            </p:nvSpPr>
            <p:spPr>
              <a:xfrm>
                <a:off x="76200" y="57150"/>
                <a:ext cx="660400" cy="679450"/>
              </a:xfrm>
              <a:prstGeom prst="rect">
                <a:avLst/>
              </a:prstGeom>
            </p:spPr>
            <p:txBody>
              <a:bodyPr lIns="38100" tIns="38100" rIns="38100" bIns="38100" rtlCol="0" anchor="ctr"/>
              <a:lstStyle/>
              <a:p>
                <a:pPr algn="ctr"/>
                <a:endParaRPr sz="1000">
                  <a:solidFill>
                    <a:prstClr val="black"/>
                  </a:solidFill>
                  <a:latin typeface="Calibri"/>
                </a:endParaRPr>
              </a:p>
            </p:txBody>
          </p:sp>
        </p:grpSp>
        <p:sp>
          <p:nvSpPr>
            <p:cNvPr id="142" name="Freeform 38">
              <a:extLst>
                <a:ext uri="{FF2B5EF4-FFF2-40B4-BE49-F238E27FC236}">
                  <a16:creationId xmlns:a16="http://schemas.microsoft.com/office/drawing/2014/main" id="{70A77C70-2D6E-BDA5-4A92-3FC0A33F079E}"/>
                </a:ext>
              </a:extLst>
            </p:cNvPr>
            <p:cNvSpPr/>
            <p:nvPr/>
          </p:nvSpPr>
          <p:spPr>
            <a:xfrm>
              <a:off x="8835247" y="8724056"/>
              <a:ext cx="1502851" cy="1549330"/>
            </a:xfrm>
            <a:custGeom>
              <a:avLst/>
              <a:gdLst/>
              <a:ahLst/>
              <a:cxnLst/>
              <a:rect l="l" t="t" r="r" b="b"/>
              <a:pathLst>
                <a:path w="1502850" h="1549330">
                  <a:moveTo>
                    <a:pt x="0" y="0"/>
                  </a:moveTo>
                  <a:lnTo>
                    <a:pt x="1502850" y="0"/>
                  </a:lnTo>
                  <a:lnTo>
                    <a:pt x="1502850" y="1549330"/>
                  </a:lnTo>
                  <a:lnTo>
                    <a:pt x="0" y="1549330"/>
                  </a:lnTo>
                  <a:lnTo>
                    <a:pt x="0" y="0"/>
                  </a:lnTo>
                  <a:close/>
                </a:path>
              </a:pathLst>
            </a:custGeom>
            <a:blipFill>
              <a:blip>
                <a:extLst>
                  <a:ext uri="{96DAC541-7B7A-43D3-8B79-37D633B846F1}">
                    <asvg:svgBlip xmlns:asvg="http://schemas.microsoft.com/office/drawing/2016/SVG/main" r:embed="rId24"/>
                  </a:ext>
                </a:extLst>
              </a:blip>
              <a:stretch>
                <a:fillRect/>
              </a:stretch>
            </a:blipFill>
          </p:spPr>
          <p:txBody>
            <a:bodyPr/>
            <a:lstStyle/>
            <a:p>
              <a:r>
                <a:rPr lang="fr-CA" sz="1000" dirty="0">
                  <a:solidFill>
                    <a:prstClr val="black"/>
                  </a:solidFill>
                  <a:latin typeface="Calibri"/>
                </a:rPr>
                <a:t> </a:t>
              </a:r>
            </a:p>
          </p:txBody>
        </p:sp>
        <p:sp>
          <p:nvSpPr>
            <p:cNvPr id="143" name="TextBox 39">
              <a:extLst>
                <a:ext uri="{FF2B5EF4-FFF2-40B4-BE49-F238E27FC236}">
                  <a16:creationId xmlns:a16="http://schemas.microsoft.com/office/drawing/2014/main" id="{C28B1502-12C3-9674-52C3-235FA46B4FCE}"/>
                </a:ext>
              </a:extLst>
            </p:cNvPr>
            <p:cNvSpPr txBox="1"/>
            <p:nvPr/>
          </p:nvSpPr>
          <p:spPr>
            <a:xfrm>
              <a:off x="9924737" y="9241292"/>
              <a:ext cx="18395" cy="352375"/>
            </a:xfrm>
            <a:prstGeom prst="rect">
              <a:avLst/>
            </a:prstGeom>
          </p:spPr>
          <p:txBody>
            <a:bodyPr lIns="0" tIns="0" rIns="0" bIns="0" rtlCol="0" anchor="t">
              <a:spAutoFit/>
            </a:bodyPr>
            <a:lstStyle/>
            <a:p>
              <a:pPr algn="ctr">
                <a:spcBef>
                  <a:spcPct val="0"/>
                </a:spcBef>
              </a:pPr>
              <a:endParaRPr sz="1000">
                <a:solidFill>
                  <a:prstClr val="black"/>
                </a:solidFill>
                <a:latin typeface="Calibri"/>
              </a:endParaRPr>
            </a:p>
          </p:txBody>
        </p:sp>
        <p:sp>
          <p:nvSpPr>
            <p:cNvPr id="144" name="TextBox 40">
              <a:extLst>
                <a:ext uri="{FF2B5EF4-FFF2-40B4-BE49-F238E27FC236}">
                  <a16:creationId xmlns:a16="http://schemas.microsoft.com/office/drawing/2014/main" id="{DF47402D-A44C-40ED-1E15-1688239C369E}"/>
                </a:ext>
              </a:extLst>
            </p:cNvPr>
            <p:cNvSpPr txBox="1"/>
            <p:nvPr/>
          </p:nvSpPr>
          <p:spPr>
            <a:xfrm>
              <a:off x="2599027" y="8818116"/>
              <a:ext cx="6058021" cy="1268553"/>
            </a:xfrm>
            <a:prstGeom prst="rect">
              <a:avLst/>
            </a:prstGeom>
          </p:spPr>
          <p:txBody>
            <a:bodyPr wrap="square" lIns="0" tIns="0" rIns="0" bIns="0" rtlCol="0" anchor="t">
              <a:spAutoFit/>
            </a:bodyPr>
            <a:lstStyle/>
            <a:p>
              <a:pPr marL="536575" lvl="1" indent="-163513" algn="just">
                <a:buFont typeface="Arial"/>
                <a:buChar char="•"/>
              </a:pPr>
              <a:r>
                <a:rPr lang="fr-CA" dirty="0">
                  <a:solidFill>
                    <a:srgbClr val="000000"/>
                  </a:solidFill>
                  <a:latin typeface="Congenial Light" panose="02000503040000020004" pitchFamily="2" charset="0"/>
                  <a:ea typeface="Pompiere"/>
                  <a:cs typeface="Pompiere"/>
                  <a:sym typeface="Pompiere"/>
                </a:rPr>
                <a:t>Communication</a:t>
              </a:r>
            </a:p>
            <a:p>
              <a:pPr marL="536575" lvl="1" indent="-163513" algn="just">
                <a:buFont typeface="Arial"/>
                <a:buChar char="•"/>
              </a:pPr>
              <a:r>
                <a:rPr lang="fr-CA" dirty="0" err="1">
                  <a:solidFill>
                    <a:srgbClr val="000000"/>
                  </a:solidFill>
                  <a:latin typeface="Congenial Light" panose="02000503040000020004" pitchFamily="2" charset="0"/>
                  <a:ea typeface="Pompiere"/>
                  <a:cs typeface="Pompiere"/>
                  <a:sym typeface="Pompiere"/>
                </a:rPr>
                <a:t>Learnings</a:t>
              </a:r>
              <a:endParaRPr lang="fr-CA" dirty="0">
                <a:solidFill>
                  <a:srgbClr val="000000"/>
                </a:solidFill>
                <a:latin typeface="Congenial Light" panose="02000503040000020004" pitchFamily="2" charset="0"/>
                <a:ea typeface="Pompiere"/>
                <a:cs typeface="Pompiere"/>
                <a:sym typeface="Pompiere"/>
              </a:endParaRPr>
            </a:p>
          </p:txBody>
        </p:sp>
      </p:grpSp>
      <p:sp>
        <p:nvSpPr>
          <p:cNvPr id="148" name="TextBox 69">
            <a:extLst>
              <a:ext uri="{FF2B5EF4-FFF2-40B4-BE49-F238E27FC236}">
                <a16:creationId xmlns:a16="http://schemas.microsoft.com/office/drawing/2014/main" id="{969105C1-766D-D601-CD9E-A7ED95830CD8}"/>
              </a:ext>
            </a:extLst>
          </p:cNvPr>
          <p:cNvSpPr txBox="1"/>
          <p:nvPr>
            <p:custDataLst>
              <p:tags r:id="rId2"/>
            </p:custDataLst>
          </p:nvPr>
        </p:nvSpPr>
        <p:spPr>
          <a:xfrm>
            <a:off x="427381" y="1834782"/>
            <a:ext cx="3055731" cy="361637"/>
          </a:xfrm>
          <a:prstGeom prst="rect">
            <a:avLst/>
          </a:prstGeom>
        </p:spPr>
        <p:txBody>
          <a:bodyPr wrap="square" lIns="0" tIns="0" rIns="0" bIns="0" rtlCol="0" anchor="t">
            <a:spAutoFit/>
          </a:bodyPr>
          <a:lstStyle/>
          <a:p>
            <a:pPr algn="ctr">
              <a:lnSpc>
                <a:spcPts val="3240"/>
              </a:lnSpc>
              <a:spcBef>
                <a:spcPct val="0"/>
              </a:spcBef>
            </a:pPr>
            <a:r>
              <a:rPr lang="en-US" sz="1400" b="1" dirty="0">
                <a:latin typeface="Congenial Light" panose="02000503040000020004" pitchFamily="2" charset="0"/>
                <a:ea typeface="Avenir"/>
                <a:cs typeface="Avenir"/>
                <a:sym typeface="Avenir"/>
              </a:rPr>
              <a:t>Comittement to a sport</a:t>
            </a:r>
          </a:p>
        </p:txBody>
      </p:sp>
      <p:pic>
        <p:nvPicPr>
          <p:cNvPr id="150" name="Image 149">
            <a:extLst>
              <a:ext uri="{FF2B5EF4-FFF2-40B4-BE49-F238E27FC236}">
                <a16:creationId xmlns:a16="http://schemas.microsoft.com/office/drawing/2014/main" id="{7B8DFC60-5C73-A0B2-F44F-E7B68F97C037}"/>
              </a:ext>
            </a:extLst>
          </p:cNvPr>
          <p:cNvPicPr>
            <a:picLocks noChangeAspect="1"/>
          </p:cNvPicPr>
          <p:nvPr>
            <p:custDataLst>
              <p:tags r:id="rId3"/>
            </p:custDataLst>
          </p:nvPr>
        </p:nvPicPr>
        <p:blipFill>
          <a:blip r:embed="rId25">
            <a:extLst>
              <a:ext uri="{28A0092B-C50C-407E-A947-70E740481C1C}">
                <a14:useLocalDpi xmlns:a14="http://schemas.microsoft.com/office/drawing/2010/main" val="0"/>
              </a:ext>
            </a:extLst>
          </a:blip>
          <a:srcRect t="11751"/>
          <a:stretch>
            <a:fillRect/>
          </a:stretch>
        </p:blipFill>
        <p:spPr>
          <a:xfrm>
            <a:off x="759053" y="442301"/>
            <a:ext cx="1087840" cy="1440000"/>
          </a:xfrm>
          <a:prstGeom prst="rect">
            <a:avLst/>
          </a:prstGeom>
        </p:spPr>
      </p:pic>
      <p:pic>
        <p:nvPicPr>
          <p:cNvPr id="152" name="Image 151">
            <a:extLst>
              <a:ext uri="{FF2B5EF4-FFF2-40B4-BE49-F238E27FC236}">
                <a16:creationId xmlns:a16="http://schemas.microsoft.com/office/drawing/2014/main" id="{50DA8EED-38D3-37D1-C26B-85FC5AB07847}"/>
              </a:ext>
            </a:extLst>
          </p:cNvPr>
          <p:cNvPicPr>
            <a:picLocks noChangeAspect="1"/>
          </p:cNvPicPr>
          <p:nvPr>
            <p:custDataLst>
              <p:tags r:id="rId4"/>
            </p:custDataLst>
          </p:nvPr>
        </p:nvPicPr>
        <p:blipFill>
          <a:blip r:embed="rId26">
            <a:extLst>
              <a:ext uri="{28A0092B-C50C-407E-A947-70E740481C1C}">
                <a14:useLocalDpi xmlns:a14="http://schemas.microsoft.com/office/drawing/2010/main" val="0"/>
              </a:ext>
            </a:extLst>
          </a:blip>
          <a:srcRect l="7680" t="566" r="6242" b="-566"/>
          <a:stretch>
            <a:fillRect/>
          </a:stretch>
        </p:blipFill>
        <p:spPr>
          <a:xfrm>
            <a:off x="2039471" y="448942"/>
            <a:ext cx="1114680" cy="1440000"/>
          </a:xfrm>
          <a:prstGeom prst="rect">
            <a:avLst/>
          </a:prstGeom>
        </p:spPr>
      </p:pic>
      <p:sp>
        <p:nvSpPr>
          <p:cNvPr id="154" name="Freeform 46">
            <a:extLst>
              <a:ext uri="{FF2B5EF4-FFF2-40B4-BE49-F238E27FC236}">
                <a16:creationId xmlns:a16="http://schemas.microsoft.com/office/drawing/2014/main" id="{A4D077F5-EA04-1E91-9E9A-10F2245A896B}"/>
              </a:ext>
            </a:extLst>
          </p:cNvPr>
          <p:cNvSpPr/>
          <p:nvPr>
            <p:custDataLst>
              <p:tags r:id="rId5"/>
            </p:custDataLst>
          </p:nvPr>
        </p:nvSpPr>
        <p:spPr>
          <a:xfrm rot="1845608" flipH="1">
            <a:off x="3316949" y="839722"/>
            <a:ext cx="1758390" cy="608714"/>
          </a:xfrm>
          <a:custGeom>
            <a:avLst/>
            <a:gdLst/>
            <a:ahLst/>
            <a:cxnLst/>
            <a:rect l="l" t="t" r="r" b="b"/>
            <a:pathLst>
              <a:path w="2018406" h="1067232">
                <a:moveTo>
                  <a:pt x="2018406" y="0"/>
                </a:moveTo>
                <a:lnTo>
                  <a:pt x="0" y="0"/>
                </a:lnTo>
                <a:lnTo>
                  <a:pt x="0" y="1067232"/>
                </a:lnTo>
                <a:lnTo>
                  <a:pt x="2018406" y="1067232"/>
                </a:lnTo>
                <a:lnTo>
                  <a:pt x="2018406" y="0"/>
                </a:lnTo>
                <a:close/>
              </a:path>
            </a:pathLst>
          </a:custGeom>
          <a:blipFill>
            <a:blip>
              <a:extLst>
                <a:ext uri="{96DAC541-7B7A-43D3-8B79-37D633B846F1}">
                  <asvg:svgBlip xmlns:asvg="http://schemas.microsoft.com/office/drawing/2016/SVG/main" r:embed="rId27"/>
                </a:ext>
              </a:extLst>
            </a:blip>
            <a:stretch>
              <a:fillRect/>
            </a:stretch>
          </a:blipFill>
          <a:ln>
            <a:noFill/>
          </a:ln>
        </p:spPr>
        <p:txBody>
          <a:bodyPr/>
          <a:lstStyle/>
          <a:p>
            <a:endParaRPr lang="fr-CA" sz="1350"/>
          </a:p>
        </p:txBody>
      </p:sp>
      <p:sp>
        <p:nvSpPr>
          <p:cNvPr id="155" name="Ellipse 154">
            <a:extLst>
              <a:ext uri="{FF2B5EF4-FFF2-40B4-BE49-F238E27FC236}">
                <a16:creationId xmlns:a16="http://schemas.microsoft.com/office/drawing/2014/main" id="{4D3149AC-7CD5-702A-0684-3AD74F13BB30}"/>
              </a:ext>
            </a:extLst>
          </p:cNvPr>
          <p:cNvSpPr/>
          <p:nvPr/>
        </p:nvSpPr>
        <p:spPr>
          <a:xfrm>
            <a:off x="1263650" y="581025"/>
            <a:ext cx="133350" cy="126999"/>
          </a:xfrm>
          <a:prstGeom prst="ellipse">
            <a:avLst/>
          </a:prstGeom>
          <a:solidFill>
            <a:schemeClr val="bg1">
              <a:lumMod val="85000"/>
              <a:lumOff val="15000"/>
              <a:alpha val="81176"/>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157" name="TextBox 68">
            <a:extLst>
              <a:ext uri="{FF2B5EF4-FFF2-40B4-BE49-F238E27FC236}">
                <a16:creationId xmlns:a16="http://schemas.microsoft.com/office/drawing/2014/main" id="{3E969AE4-A83E-F116-C48F-AA2E66C241E5}"/>
              </a:ext>
            </a:extLst>
          </p:cNvPr>
          <p:cNvSpPr txBox="1"/>
          <p:nvPr>
            <p:custDataLst>
              <p:tags r:id="rId6"/>
            </p:custDataLst>
          </p:nvPr>
        </p:nvSpPr>
        <p:spPr>
          <a:xfrm>
            <a:off x="7677971" y="1960646"/>
            <a:ext cx="4318726" cy="430887"/>
          </a:xfrm>
          <a:prstGeom prst="rect">
            <a:avLst/>
          </a:prstGeom>
        </p:spPr>
        <p:txBody>
          <a:bodyPr wrap="square" lIns="0" tIns="0" rIns="0" bIns="0" rtlCol="0" anchor="t">
            <a:spAutoFit/>
          </a:bodyPr>
          <a:lstStyle/>
          <a:p>
            <a:pPr algn="ctr"/>
            <a:r>
              <a:rPr lang="fr-CA" sz="1400" b="1" noProof="0" dirty="0">
                <a:latin typeface="Congenial Light" panose="02000503040000020004" pitchFamily="2" charset="0"/>
                <a:ea typeface="Avenir"/>
                <a:cs typeface="Avenir"/>
                <a:sym typeface="Avenir"/>
              </a:rPr>
              <a:t>Walking in the</a:t>
            </a:r>
            <a:br>
              <a:rPr lang="fr-CA" sz="1400" b="1" noProof="0" dirty="0">
                <a:latin typeface="Congenial Light" panose="02000503040000020004" pitchFamily="2" charset="0"/>
                <a:ea typeface="Avenir"/>
                <a:cs typeface="Avenir"/>
                <a:sym typeface="Avenir"/>
              </a:rPr>
            </a:br>
            <a:r>
              <a:rPr lang="fr-CA" sz="1400" b="1" noProof="0" dirty="0" err="1">
                <a:latin typeface="Congenial Light" panose="02000503040000020004" pitchFamily="2" charset="0"/>
                <a:ea typeface="Avenir"/>
                <a:cs typeface="Avenir"/>
                <a:sym typeface="Avenir"/>
              </a:rPr>
              <a:t>woods</a:t>
            </a:r>
            <a:endParaRPr lang="fr-CA" sz="1400" b="1" noProof="0" dirty="0">
              <a:latin typeface="Congenial Light" panose="02000503040000020004" pitchFamily="2" charset="0"/>
              <a:ea typeface="Avenir"/>
              <a:cs typeface="Avenir"/>
              <a:sym typeface="Avenir"/>
            </a:endParaRPr>
          </a:p>
        </p:txBody>
      </p:sp>
      <p:pic>
        <p:nvPicPr>
          <p:cNvPr id="159" name="Image 158">
            <a:extLst>
              <a:ext uri="{FF2B5EF4-FFF2-40B4-BE49-F238E27FC236}">
                <a16:creationId xmlns:a16="http://schemas.microsoft.com/office/drawing/2014/main" id="{C2C0E150-7BC6-CE96-48DC-F2B0CDDC0D5A}"/>
              </a:ext>
            </a:extLst>
          </p:cNvPr>
          <p:cNvPicPr>
            <a:picLocks noChangeAspect="1"/>
          </p:cNvPicPr>
          <p:nvPr>
            <p:custDataLst>
              <p:tags r:id="rId7"/>
            </p:custDataLst>
          </p:nvPr>
        </p:nvPicPr>
        <p:blipFill>
          <a:blip r:embed="rId28">
            <a:extLst>
              <a:ext uri="{28A0092B-C50C-407E-A947-70E740481C1C}">
                <a14:useLocalDpi xmlns:a14="http://schemas.microsoft.com/office/drawing/2010/main" val="0"/>
              </a:ext>
            </a:extLst>
          </a:blip>
          <a:srcRect t="20010" b="4892"/>
          <a:stretch>
            <a:fillRect/>
          </a:stretch>
        </p:blipFill>
        <p:spPr>
          <a:xfrm>
            <a:off x="10560840" y="469859"/>
            <a:ext cx="1078585" cy="1440000"/>
          </a:xfrm>
          <a:prstGeom prst="rect">
            <a:avLst/>
          </a:prstGeom>
        </p:spPr>
      </p:pic>
      <p:pic>
        <p:nvPicPr>
          <p:cNvPr id="161" name="Image 160">
            <a:extLst>
              <a:ext uri="{FF2B5EF4-FFF2-40B4-BE49-F238E27FC236}">
                <a16:creationId xmlns:a16="http://schemas.microsoft.com/office/drawing/2014/main" id="{237019E9-392A-6190-9806-75A5E9ED5945}"/>
              </a:ext>
            </a:extLst>
          </p:cNvPr>
          <p:cNvPicPr>
            <a:picLocks noChangeAspect="1"/>
          </p:cNvPicPr>
          <p:nvPr>
            <p:custDataLst>
              <p:tags r:id="rId8"/>
            </p:custDataLst>
          </p:nvPr>
        </p:nvPicPr>
        <p:blipFill>
          <a:blip r:embed="rId29">
            <a:extLst>
              <a:ext uri="{28A0092B-C50C-407E-A947-70E740481C1C}">
                <a14:useLocalDpi xmlns:a14="http://schemas.microsoft.com/office/drawing/2010/main" val="0"/>
              </a:ext>
            </a:extLst>
          </a:blip>
          <a:srcRect t="12866" b="12611"/>
          <a:stretch>
            <a:fillRect/>
          </a:stretch>
        </p:blipFill>
        <p:spPr>
          <a:xfrm>
            <a:off x="9293032" y="469859"/>
            <a:ext cx="1088604" cy="1440000"/>
          </a:xfrm>
          <a:prstGeom prst="rect">
            <a:avLst/>
          </a:prstGeom>
        </p:spPr>
      </p:pic>
      <p:sp>
        <p:nvSpPr>
          <p:cNvPr id="163" name="TextBox 68">
            <a:extLst>
              <a:ext uri="{FF2B5EF4-FFF2-40B4-BE49-F238E27FC236}">
                <a16:creationId xmlns:a16="http://schemas.microsoft.com/office/drawing/2014/main" id="{F27EBEFC-F78F-28AB-B969-4EE177F10081}"/>
              </a:ext>
            </a:extLst>
          </p:cNvPr>
          <p:cNvSpPr txBox="1"/>
          <p:nvPr>
            <p:custDataLst>
              <p:tags r:id="rId9"/>
            </p:custDataLst>
          </p:nvPr>
        </p:nvSpPr>
        <p:spPr>
          <a:xfrm>
            <a:off x="8940769" y="1772520"/>
            <a:ext cx="4318726" cy="423899"/>
          </a:xfrm>
          <a:prstGeom prst="rect">
            <a:avLst/>
          </a:prstGeom>
        </p:spPr>
        <p:txBody>
          <a:bodyPr wrap="square" lIns="0" tIns="0" rIns="0" bIns="0" rtlCol="0" anchor="t">
            <a:spAutoFit/>
          </a:bodyPr>
          <a:lstStyle/>
          <a:p>
            <a:pPr algn="ctr">
              <a:lnSpc>
                <a:spcPts val="3780"/>
              </a:lnSpc>
            </a:pPr>
            <a:r>
              <a:rPr lang="fr-CA" sz="1400" b="1" noProof="0" dirty="0" err="1">
                <a:latin typeface="Congenial Light" panose="02000503040000020004" pitchFamily="2" charset="0"/>
                <a:ea typeface="Avenir"/>
                <a:cs typeface="Avenir"/>
                <a:sym typeface="Avenir"/>
              </a:rPr>
              <a:t>Fishing</a:t>
            </a:r>
            <a:endParaRPr lang="fr-CA" sz="1400" b="1" noProof="0" dirty="0">
              <a:latin typeface="Congenial Light" panose="02000503040000020004" pitchFamily="2" charset="0"/>
              <a:ea typeface="Avenir"/>
              <a:cs typeface="Avenir"/>
              <a:sym typeface="Avenir"/>
            </a:endParaRPr>
          </a:p>
        </p:txBody>
      </p:sp>
      <p:sp>
        <p:nvSpPr>
          <p:cNvPr id="165" name="Freeform 46">
            <a:extLst>
              <a:ext uri="{FF2B5EF4-FFF2-40B4-BE49-F238E27FC236}">
                <a16:creationId xmlns:a16="http://schemas.microsoft.com/office/drawing/2014/main" id="{EA721555-8439-4B2E-F81E-5147257E8EFC}"/>
              </a:ext>
            </a:extLst>
          </p:cNvPr>
          <p:cNvSpPr/>
          <p:nvPr>
            <p:custDataLst>
              <p:tags r:id="rId10"/>
            </p:custDataLst>
          </p:nvPr>
        </p:nvSpPr>
        <p:spPr>
          <a:xfrm rot="1302100" flipV="1">
            <a:off x="7861610" y="3954362"/>
            <a:ext cx="1758390" cy="608714"/>
          </a:xfrm>
          <a:custGeom>
            <a:avLst/>
            <a:gdLst/>
            <a:ahLst/>
            <a:cxnLst/>
            <a:rect l="l" t="t" r="r" b="b"/>
            <a:pathLst>
              <a:path w="2018406" h="1067232">
                <a:moveTo>
                  <a:pt x="2018406" y="0"/>
                </a:moveTo>
                <a:lnTo>
                  <a:pt x="0" y="0"/>
                </a:lnTo>
                <a:lnTo>
                  <a:pt x="0" y="1067232"/>
                </a:lnTo>
                <a:lnTo>
                  <a:pt x="2018406" y="1067232"/>
                </a:lnTo>
                <a:lnTo>
                  <a:pt x="2018406" y="0"/>
                </a:lnTo>
                <a:close/>
              </a:path>
            </a:pathLst>
          </a:custGeom>
          <a:blipFill>
            <a:blip>
              <a:extLst>
                <a:ext uri="{96DAC541-7B7A-43D3-8B79-37D633B846F1}">
                  <asvg:svgBlip xmlns:asvg="http://schemas.microsoft.com/office/drawing/2016/SVG/main" r:embed="rId27"/>
                </a:ext>
              </a:extLst>
            </a:blip>
            <a:stretch>
              <a:fillRect/>
            </a:stretch>
          </a:blipFill>
          <a:ln>
            <a:noFill/>
          </a:ln>
        </p:spPr>
        <p:txBody>
          <a:bodyPr/>
          <a:lstStyle/>
          <a:p>
            <a:endParaRPr lang="fr-CA" sz="1350"/>
          </a:p>
        </p:txBody>
      </p:sp>
      <p:sp>
        <p:nvSpPr>
          <p:cNvPr id="167" name="Ellipse 166">
            <a:extLst>
              <a:ext uri="{FF2B5EF4-FFF2-40B4-BE49-F238E27FC236}">
                <a16:creationId xmlns:a16="http://schemas.microsoft.com/office/drawing/2014/main" id="{3588103B-BE49-CCEC-AE57-8C8636C925E5}"/>
              </a:ext>
            </a:extLst>
          </p:cNvPr>
          <p:cNvSpPr/>
          <p:nvPr/>
        </p:nvSpPr>
        <p:spPr>
          <a:xfrm>
            <a:off x="11025490" y="835146"/>
            <a:ext cx="133350" cy="126999"/>
          </a:xfrm>
          <a:prstGeom prst="ellipse">
            <a:avLst/>
          </a:prstGeom>
          <a:solidFill>
            <a:schemeClr val="bg1">
              <a:lumMod val="85000"/>
              <a:lumOff val="15000"/>
              <a:alpha val="81176"/>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169" name="Ellipse 168">
            <a:extLst>
              <a:ext uri="{FF2B5EF4-FFF2-40B4-BE49-F238E27FC236}">
                <a16:creationId xmlns:a16="http://schemas.microsoft.com/office/drawing/2014/main" id="{A6D280DF-6AA7-3FB1-8088-C5FD954EB7AB}"/>
              </a:ext>
            </a:extLst>
          </p:cNvPr>
          <p:cNvSpPr/>
          <p:nvPr/>
        </p:nvSpPr>
        <p:spPr>
          <a:xfrm>
            <a:off x="9920507" y="971691"/>
            <a:ext cx="112493" cy="95110"/>
          </a:xfrm>
          <a:prstGeom prst="ellipse">
            <a:avLst/>
          </a:prstGeom>
          <a:solidFill>
            <a:schemeClr val="bg1">
              <a:lumMod val="85000"/>
              <a:lumOff val="15000"/>
              <a:alpha val="81176"/>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a:p>
        </p:txBody>
      </p:sp>
      <p:pic>
        <p:nvPicPr>
          <p:cNvPr id="171" name="Image 170">
            <a:extLst>
              <a:ext uri="{FF2B5EF4-FFF2-40B4-BE49-F238E27FC236}">
                <a16:creationId xmlns:a16="http://schemas.microsoft.com/office/drawing/2014/main" id="{31DD1639-DB1B-D8F5-BE6F-B124F2040FD8}"/>
              </a:ext>
            </a:extLst>
          </p:cNvPr>
          <p:cNvPicPr>
            <a:picLocks noChangeAspect="1"/>
          </p:cNvPicPr>
          <p:nvPr>
            <p:custDataLst>
              <p:tags r:id="rId11"/>
            </p:custDataLst>
          </p:nvPr>
        </p:nvPicPr>
        <p:blipFill>
          <a:blip r:embed="rId30">
            <a:extLst>
              <a:ext uri="{28A0092B-C50C-407E-A947-70E740481C1C}">
                <a14:useLocalDpi xmlns:a14="http://schemas.microsoft.com/office/drawing/2010/main" val="0"/>
              </a:ext>
            </a:extLst>
          </a:blip>
          <a:stretch>
            <a:fillRect/>
          </a:stretch>
        </p:blipFill>
        <p:spPr>
          <a:xfrm>
            <a:off x="9598604" y="2720234"/>
            <a:ext cx="1920000" cy="1440000"/>
          </a:xfrm>
          <a:prstGeom prst="rect">
            <a:avLst/>
          </a:prstGeom>
        </p:spPr>
      </p:pic>
      <p:sp>
        <p:nvSpPr>
          <p:cNvPr id="173" name="TextBox 68">
            <a:extLst>
              <a:ext uri="{FF2B5EF4-FFF2-40B4-BE49-F238E27FC236}">
                <a16:creationId xmlns:a16="http://schemas.microsoft.com/office/drawing/2014/main" id="{F4176281-F55A-7326-4CB1-A0F20038A3A8}"/>
              </a:ext>
            </a:extLst>
          </p:cNvPr>
          <p:cNvSpPr txBox="1"/>
          <p:nvPr>
            <p:custDataLst>
              <p:tags r:id="rId12"/>
            </p:custDataLst>
          </p:nvPr>
        </p:nvSpPr>
        <p:spPr>
          <a:xfrm>
            <a:off x="8399241" y="4039332"/>
            <a:ext cx="4318726" cy="423899"/>
          </a:xfrm>
          <a:prstGeom prst="rect">
            <a:avLst/>
          </a:prstGeom>
        </p:spPr>
        <p:txBody>
          <a:bodyPr wrap="square" lIns="0" tIns="0" rIns="0" bIns="0" rtlCol="0" anchor="t">
            <a:spAutoFit/>
          </a:bodyPr>
          <a:lstStyle/>
          <a:p>
            <a:pPr algn="ctr">
              <a:lnSpc>
                <a:spcPts val="3780"/>
              </a:lnSpc>
            </a:pPr>
            <a:r>
              <a:rPr lang="fr-CA" sz="1400" b="1" noProof="0" dirty="0" err="1">
                <a:latin typeface="Congenial Light" panose="02000503040000020004" pitchFamily="2" charset="0"/>
                <a:ea typeface="Avenir"/>
                <a:cs typeface="Avenir"/>
                <a:sym typeface="Avenir"/>
              </a:rPr>
              <a:t>Nutshimit</a:t>
            </a:r>
            <a:endParaRPr lang="fr-CA" sz="1400" b="1" noProof="0" dirty="0">
              <a:latin typeface="Congenial Light" panose="02000503040000020004" pitchFamily="2" charset="0"/>
              <a:ea typeface="Avenir"/>
              <a:cs typeface="Avenir"/>
              <a:sym typeface="Avenir"/>
            </a:endParaRPr>
          </a:p>
        </p:txBody>
      </p:sp>
      <p:pic>
        <p:nvPicPr>
          <p:cNvPr id="175" name="Image 174">
            <a:extLst>
              <a:ext uri="{FF2B5EF4-FFF2-40B4-BE49-F238E27FC236}">
                <a16:creationId xmlns:a16="http://schemas.microsoft.com/office/drawing/2014/main" id="{F4C5C0A7-682E-F7E7-E867-FB9AC7361F9D}"/>
              </a:ext>
            </a:extLst>
          </p:cNvPr>
          <p:cNvPicPr>
            <a:picLocks noChangeAspect="1"/>
          </p:cNvPicPr>
          <p:nvPr>
            <p:custDataLst>
              <p:tags r:id="rId13"/>
            </p:custDataLst>
          </p:nvPr>
        </p:nvPicPr>
        <p:blipFill>
          <a:blip r:embed="rId31">
            <a:extLst>
              <a:ext uri="{28A0092B-C50C-407E-A947-70E740481C1C}">
                <a14:useLocalDpi xmlns:a14="http://schemas.microsoft.com/office/drawing/2010/main" val="0"/>
              </a:ext>
            </a:extLst>
          </a:blip>
          <a:srcRect t="19235" b="19213"/>
          <a:stretch>
            <a:fillRect/>
          </a:stretch>
        </p:blipFill>
        <p:spPr>
          <a:xfrm>
            <a:off x="9328053" y="4948141"/>
            <a:ext cx="1081047" cy="1440000"/>
          </a:xfrm>
          <a:prstGeom prst="rect">
            <a:avLst/>
          </a:prstGeom>
        </p:spPr>
      </p:pic>
      <p:pic>
        <p:nvPicPr>
          <p:cNvPr id="177" name="Image 176">
            <a:extLst>
              <a:ext uri="{FF2B5EF4-FFF2-40B4-BE49-F238E27FC236}">
                <a16:creationId xmlns:a16="http://schemas.microsoft.com/office/drawing/2014/main" id="{A6986E89-DAF3-64CF-3AA6-E5332C2C06E1}"/>
              </a:ext>
            </a:extLst>
          </p:cNvPr>
          <p:cNvPicPr>
            <a:picLocks noChangeAspect="1"/>
          </p:cNvPicPr>
          <p:nvPr>
            <p:custDataLst>
              <p:tags r:id="rId14"/>
            </p:custDataLst>
          </p:nvPr>
        </p:nvPicPr>
        <p:blipFill>
          <a:blip r:embed="rId32">
            <a:extLst>
              <a:ext uri="{28A0092B-C50C-407E-A947-70E740481C1C}">
                <a14:useLocalDpi xmlns:a14="http://schemas.microsoft.com/office/drawing/2010/main" val="0"/>
              </a:ext>
            </a:extLst>
          </a:blip>
          <a:srcRect l="101" t="3370" r="-101" b="13617"/>
          <a:stretch>
            <a:fillRect/>
          </a:stretch>
        </p:blipFill>
        <p:spPr>
          <a:xfrm>
            <a:off x="1791497" y="3029861"/>
            <a:ext cx="1072485" cy="1440000"/>
          </a:xfrm>
          <a:prstGeom prst="rect">
            <a:avLst/>
          </a:prstGeom>
        </p:spPr>
      </p:pic>
      <p:pic>
        <p:nvPicPr>
          <p:cNvPr id="179" name="Image 178">
            <a:extLst>
              <a:ext uri="{FF2B5EF4-FFF2-40B4-BE49-F238E27FC236}">
                <a16:creationId xmlns:a16="http://schemas.microsoft.com/office/drawing/2014/main" id="{E18A6BB5-2012-BCFD-90DC-C319E9237161}"/>
              </a:ext>
            </a:extLst>
          </p:cNvPr>
          <p:cNvPicPr>
            <a:picLocks noChangeAspect="1"/>
          </p:cNvPicPr>
          <p:nvPr>
            <p:custDataLst>
              <p:tags r:id="rId15"/>
            </p:custDataLst>
          </p:nvPr>
        </p:nvPicPr>
        <p:blipFill>
          <a:blip r:embed="rId33">
            <a:extLst>
              <a:ext uri="{28A0092B-C50C-407E-A947-70E740481C1C}">
                <a14:useLocalDpi xmlns:a14="http://schemas.microsoft.com/office/drawing/2010/main" val="0"/>
              </a:ext>
            </a:extLst>
          </a:blip>
          <a:srcRect t="6872" b="16449"/>
          <a:stretch>
            <a:fillRect/>
          </a:stretch>
        </p:blipFill>
        <p:spPr>
          <a:xfrm>
            <a:off x="542914" y="3023231"/>
            <a:ext cx="1091293" cy="1440000"/>
          </a:xfrm>
          <a:prstGeom prst="rect">
            <a:avLst/>
          </a:prstGeom>
        </p:spPr>
      </p:pic>
      <p:sp>
        <p:nvSpPr>
          <p:cNvPr id="181" name="TextBox 68">
            <a:extLst>
              <a:ext uri="{FF2B5EF4-FFF2-40B4-BE49-F238E27FC236}">
                <a16:creationId xmlns:a16="http://schemas.microsoft.com/office/drawing/2014/main" id="{35886615-B6B2-4D24-7F04-B2876265E70D}"/>
              </a:ext>
            </a:extLst>
          </p:cNvPr>
          <p:cNvSpPr txBox="1"/>
          <p:nvPr>
            <p:custDataLst>
              <p:tags r:id="rId16"/>
            </p:custDataLst>
          </p:nvPr>
        </p:nvSpPr>
        <p:spPr>
          <a:xfrm>
            <a:off x="7736668" y="6270757"/>
            <a:ext cx="4318726" cy="423899"/>
          </a:xfrm>
          <a:prstGeom prst="rect">
            <a:avLst/>
          </a:prstGeom>
        </p:spPr>
        <p:txBody>
          <a:bodyPr wrap="square" lIns="0" tIns="0" rIns="0" bIns="0" rtlCol="0" anchor="t">
            <a:spAutoFit/>
          </a:bodyPr>
          <a:lstStyle/>
          <a:p>
            <a:pPr algn="ctr">
              <a:lnSpc>
                <a:spcPts val="3780"/>
              </a:lnSpc>
            </a:pPr>
            <a:r>
              <a:rPr lang="fr-CA" sz="1400" b="1" noProof="0" dirty="0">
                <a:latin typeface="Congenial Light" panose="02000503040000020004" pitchFamily="2" charset="0"/>
                <a:ea typeface="Avenir"/>
                <a:cs typeface="Avenir"/>
                <a:sym typeface="Avenir"/>
              </a:rPr>
              <a:t>Family </a:t>
            </a:r>
            <a:r>
              <a:rPr lang="fr-CA" sz="1400" b="1" noProof="0" dirty="0" err="1">
                <a:latin typeface="Congenial Light" panose="02000503040000020004" pitchFamily="2" charset="0"/>
                <a:ea typeface="Avenir"/>
                <a:cs typeface="Avenir"/>
                <a:sym typeface="Avenir"/>
              </a:rPr>
              <a:t>activities</a:t>
            </a:r>
            <a:endParaRPr lang="fr-CA" sz="1400" b="1" noProof="0" dirty="0">
              <a:latin typeface="Congenial Light" panose="02000503040000020004" pitchFamily="2" charset="0"/>
              <a:ea typeface="Avenir"/>
              <a:cs typeface="Avenir"/>
              <a:sym typeface="Avenir"/>
            </a:endParaRPr>
          </a:p>
        </p:txBody>
      </p:sp>
      <p:sp>
        <p:nvSpPr>
          <p:cNvPr id="183" name="TextBox 68">
            <a:extLst>
              <a:ext uri="{FF2B5EF4-FFF2-40B4-BE49-F238E27FC236}">
                <a16:creationId xmlns:a16="http://schemas.microsoft.com/office/drawing/2014/main" id="{ED583527-69DE-87FD-D92F-CEE5356C7F27}"/>
              </a:ext>
            </a:extLst>
          </p:cNvPr>
          <p:cNvSpPr txBox="1"/>
          <p:nvPr>
            <p:custDataLst>
              <p:tags r:id="rId17"/>
            </p:custDataLst>
          </p:nvPr>
        </p:nvSpPr>
        <p:spPr>
          <a:xfrm>
            <a:off x="-476569" y="4563576"/>
            <a:ext cx="4318726" cy="430887"/>
          </a:xfrm>
          <a:prstGeom prst="rect">
            <a:avLst/>
          </a:prstGeom>
        </p:spPr>
        <p:txBody>
          <a:bodyPr wrap="square" lIns="0" tIns="0" rIns="0" bIns="0" rtlCol="0" anchor="t">
            <a:spAutoFit/>
          </a:bodyPr>
          <a:lstStyle/>
          <a:p>
            <a:pPr algn="ctr"/>
            <a:r>
              <a:rPr lang="fr-CA" sz="1400" b="1" noProof="0" dirty="0">
                <a:latin typeface="Congenial Light" panose="02000503040000020004" pitchFamily="2" charset="0"/>
                <a:ea typeface="Avenir"/>
                <a:cs typeface="Avenir"/>
                <a:sym typeface="Avenir"/>
              </a:rPr>
              <a:t>Learning </a:t>
            </a:r>
            <a:r>
              <a:rPr lang="fr-CA" sz="1400" b="1" noProof="0" dirty="0" err="1">
                <a:latin typeface="Congenial Light" panose="02000503040000020004" pitchFamily="2" charset="0"/>
                <a:ea typeface="Avenir"/>
                <a:cs typeface="Avenir"/>
                <a:sym typeface="Avenir"/>
              </a:rPr>
              <a:t>Innu-aitun</a:t>
            </a:r>
            <a:br>
              <a:rPr lang="fr-CA" sz="1400" b="1" noProof="0" dirty="0">
                <a:latin typeface="Congenial Light" panose="02000503040000020004" pitchFamily="2" charset="0"/>
                <a:ea typeface="Avenir"/>
                <a:cs typeface="Avenir"/>
                <a:sym typeface="Avenir"/>
              </a:rPr>
            </a:br>
            <a:r>
              <a:rPr lang="fr-CA" sz="1400" b="1" noProof="0" dirty="0">
                <a:latin typeface="Congenial Light" panose="02000503040000020004" pitchFamily="2" charset="0"/>
                <a:ea typeface="Avenir"/>
                <a:cs typeface="Avenir"/>
                <a:sym typeface="Avenir"/>
              </a:rPr>
              <a:t>(Innu culture)</a:t>
            </a:r>
          </a:p>
        </p:txBody>
      </p:sp>
      <p:sp>
        <p:nvSpPr>
          <p:cNvPr id="185" name="Ellipse 184">
            <a:extLst>
              <a:ext uri="{FF2B5EF4-FFF2-40B4-BE49-F238E27FC236}">
                <a16:creationId xmlns:a16="http://schemas.microsoft.com/office/drawing/2014/main" id="{AF27F7C3-83EA-D1AB-2B15-33B3135E18E9}"/>
              </a:ext>
            </a:extLst>
          </p:cNvPr>
          <p:cNvSpPr/>
          <p:nvPr/>
        </p:nvSpPr>
        <p:spPr>
          <a:xfrm>
            <a:off x="9852100" y="5469500"/>
            <a:ext cx="180899" cy="177672"/>
          </a:xfrm>
          <a:prstGeom prst="ellipse">
            <a:avLst/>
          </a:prstGeom>
          <a:solidFill>
            <a:schemeClr val="bg1">
              <a:lumMod val="85000"/>
              <a:lumOff val="15000"/>
              <a:alpha val="81176"/>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187" name="Ellipse 186">
            <a:extLst>
              <a:ext uri="{FF2B5EF4-FFF2-40B4-BE49-F238E27FC236}">
                <a16:creationId xmlns:a16="http://schemas.microsoft.com/office/drawing/2014/main" id="{4D923768-72B3-E4A8-E07D-67B7C8D4DBA9}"/>
              </a:ext>
            </a:extLst>
          </p:cNvPr>
          <p:cNvSpPr/>
          <p:nvPr/>
        </p:nvSpPr>
        <p:spPr>
          <a:xfrm>
            <a:off x="10121931" y="5552062"/>
            <a:ext cx="90638" cy="95110"/>
          </a:xfrm>
          <a:prstGeom prst="ellipse">
            <a:avLst/>
          </a:prstGeom>
          <a:solidFill>
            <a:schemeClr val="bg1">
              <a:lumMod val="85000"/>
              <a:lumOff val="15000"/>
              <a:alpha val="81176"/>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189" name="Freeform 46">
            <a:extLst>
              <a:ext uri="{FF2B5EF4-FFF2-40B4-BE49-F238E27FC236}">
                <a16:creationId xmlns:a16="http://schemas.microsoft.com/office/drawing/2014/main" id="{26620F9D-0D42-557D-C64A-C2A2EA316428}"/>
              </a:ext>
            </a:extLst>
          </p:cNvPr>
          <p:cNvSpPr/>
          <p:nvPr>
            <p:custDataLst>
              <p:tags r:id="rId18"/>
            </p:custDataLst>
          </p:nvPr>
        </p:nvSpPr>
        <p:spPr>
          <a:xfrm rot="19279617">
            <a:off x="7285894" y="1010343"/>
            <a:ext cx="1758390" cy="608714"/>
          </a:xfrm>
          <a:custGeom>
            <a:avLst/>
            <a:gdLst/>
            <a:ahLst/>
            <a:cxnLst/>
            <a:rect l="l" t="t" r="r" b="b"/>
            <a:pathLst>
              <a:path w="2018406" h="1067232">
                <a:moveTo>
                  <a:pt x="2018406" y="0"/>
                </a:moveTo>
                <a:lnTo>
                  <a:pt x="0" y="0"/>
                </a:lnTo>
                <a:lnTo>
                  <a:pt x="0" y="1067232"/>
                </a:lnTo>
                <a:lnTo>
                  <a:pt x="2018406" y="1067232"/>
                </a:lnTo>
                <a:lnTo>
                  <a:pt x="2018406" y="0"/>
                </a:lnTo>
                <a:close/>
              </a:path>
            </a:pathLst>
          </a:custGeom>
          <a:blipFill>
            <a:blip>
              <a:extLst>
                <a:ext uri="{96DAC541-7B7A-43D3-8B79-37D633B846F1}">
                  <asvg:svgBlip xmlns:asvg="http://schemas.microsoft.com/office/drawing/2016/SVG/main" r:embed="rId27"/>
                </a:ext>
              </a:extLst>
            </a:blip>
            <a:stretch>
              <a:fillRect/>
            </a:stretch>
          </a:blipFill>
          <a:ln>
            <a:noFill/>
          </a:ln>
        </p:spPr>
        <p:txBody>
          <a:bodyPr/>
          <a:lstStyle/>
          <a:p>
            <a:endParaRPr lang="fr-CA" sz="1350"/>
          </a:p>
        </p:txBody>
      </p:sp>
      <p:sp>
        <p:nvSpPr>
          <p:cNvPr id="191" name="Freeform 46">
            <a:extLst>
              <a:ext uri="{FF2B5EF4-FFF2-40B4-BE49-F238E27FC236}">
                <a16:creationId xmlns:a16="http://schemas.microsoft.com/office/drawing/2014/main" id="{11E43B66-7CE8-348C-314B-FDEBFB1428F7}"/>
              </a:ext>
            </a:extLst>
          </p:cNvPr>
          <p:cNvSpPr/>
          <p:nvPr>
            <p:custDataLst>
              <p:tags r:id="rId19"/>
            </p:custDataLst>
          </p:nvPr>
        </p:nvSpPr>
        <p:spPr>
          <a:xfrm rot="1302100" flipV="1">
            <a:off x="7365699" y="5609823"/>
            <a:ext cx="1758390" cy="608714"/>
          </a:xfrm>
          <a:custGeom>
            <a:avLst/>
            <a:gdLst/>
            <a:ahLst/>
            <a:cxnLst/>
            <a:rect l="l" t="t" r="r" b="b"/>
            <a:pathLst>
              <a:path w="2018406" h="1067232">
                <a:moveTo>
                  <a:pt x="2018406" y="0"/>
                </a:moveTo>
                <a:lnTo>
                  <a:pt x="0" y="0"/>
                </a:lnTo>
                <a:lnTo>
                  <a:pt x="0" y="1067232"/>
                </a:lnTo>
                <a:lnTo>
                  <a:pt x="2018406" y="1067232"/>
                </a:lnTo>
                <a:lnTo>
                  <a:pt x="2018406" y="0"/>
                </a:lnTo>
                <a:close/>
              </a:path>
            </a:pathLst>
          </a:custGeom>
          <a:blipFill>
            <a:blip>
              <a:extLst>
                <a:ext uri="{96DAC541-7B7A-43D3-8B79-37D633B846F1}">
                  <asvg:svgBlip xmlns:asvg="http://schemas.microsoft.com/office/drawing/2016/SVG/main" r:embed="rId27"/>
                </a:ext>
              </a:extLst>
            </a:blip>
            <a:stretch>
              <a:fillRect/>
            </a:stretch>
          </a:blipFill>
          <a:ln>
            <a:noFill/>
          </a:ln>
        </p:spPr>
        <p:txBody>
          <a:bodyPr/>
          <a:lstStyle/>
          <a:p>
            <a:endParaRPr lang="fr-CA" sz="1350"/>
          </a:p>
        </p:txBody>
      </p:sp>
      <p:sp>
        <p:nvSpPr>
          <p:cNvPr id="195" name="Freeform 46">
            <a:extLst>
              <a:ext uri="{FF2B5EF4-FFF2-40B4-BE49-F238E27FC236}">
                <a16:creationId xmlns:a16="http://schemas.microsoft.com/office/drawing/2014/main" id="{43C6230F-869B-CC1D-6124-52B032C489AF}"/>
              </a:ext>
            </a:extLst>
          </p:cNvPr>
          <p:cNvSpPr/>
          <p:nvPr>
            <p:custDataLst>
              <p:tags r:id="rId20"/>
            </p:custDataLst>
          </p:nvPr>
        </p:nvSpPr>
        <p:spPr>
          <a:xfrm rot="19963882" flipH="1" flipV="1">
            <a:off x="2405779" y="4529225"/>
            <a:ext cx="1758390" cy="608714"/>
          </a:xfrm>
          <a:custGeom>
            <a:avLst/>
            <a:gdLst/>
            <a:ahLst/>
            <a:cxnLst/>
            <a:rect l="l" t="t" r="r" b="b"/>
            <a:pathLst>
              <a:path w="2018406" h="1067232">
                <a:moveTo>
                  <a:pt x="2018406" y="0"/>
                </a:moveTo>
                <a:lnTo>
                  <a:pt x="0" y="0"/>
                </a:lnTo>
                <a:lnTo>
                  <a:pt x="0" y="1067232"/>
                </a:lnTo>
                <a:lnTo>
                  <a:pt x="2018406" y="1067232"/>
                </a:lnTo>
                <a:lnTo>
                  <a:pt x="2018406" y="0"/>
                </a:lnTo>
                <a:close/>
              </a:path>
            </a:pathLst>
          </a:custGeom>
          <a:blipFill>
            <a:blip>
              <a:extLst>
                <a:ext uri="{96DAC541-7B7A-43D3-8B79-37D633B846F1}">
                  <asvg:svgBlip xmlns:asvg="http://schemas.microsoft.com/office/drawing/2016/SVG/main" r:embed="rId27"/>
                </a:ext>
              </a:extLst>
            </a:blip>
            <a:stretch>
              <a:fillRect/>
            </a:stretch>
          </a:blipFill>
          <a:ln>
            <a:noFill/>
          </a:ln>
        </p:spPr>
        <p:txBody>
          <a:bodyPr/>
          <a:lstStyle/>
          <a:p>
            <a:endParaRPr lang="fr-CA" sz="1350"/>
          </a:p>
        </p:txBody>
      </p:sp>
    </p:spTree>
    <p:extLst>
      <p:ext uri="{BB962C8B-B14F-4D97-AF65-F5344CB8AC3E}">
        <p14:creationId xmlns:p14="http://schemas.microsoft.com/office/powerpoint/2010/main" val="298873480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Tm="5229">
        <p159:morph option="byObject"/>
      </p:transition>
    </mc:Choice>
    <mc:Fallback xmlns="">
      <p:transition spd="slow" advTm="5229">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70A7F0-88ED-8031-E86D-F00F314BA89B}"/>
            </a:ext>
          </a:extLst>
        </p:cNvPr>
        <p:cNvGrpSpPr/>
        <p:nvPr/>
      </p:nvGrpSpPr>
      <p:grpSpPr>
        <a:xfrm>
          <a:off x="0" y="0"/>
          <a:ext cx="0" cy="0"/>
          <a:chOff x="0" y="0"/>
          <a:chExt cx="0" cy="0"/>
        </a:xfrm>
      </p:grpSpPr>
      <p:grpSp>
        <p:nvGrpSpPr>
          <p:cNvPr id="130" name="Group 24">
            <a:extLst>
              <a:ext uri="{FF2B5EF4-FFF2-40B4-BE49-F238E27FC236}">
                <a16:creationId xmlns:a16="http://schemas.microsoft.com/office/drawing/2014/main" id="{15B4FF14-FB1B-6274-2368-0336E1145100}"/>
              </a:ext>
            </a:extLst>
          </p:cNvPr>
          <p:cNvGrpSpPr/>
          <p:nvPr>
            <p:custDataLst>
              <p:tags r:id="rId1"/>
            </p:custDataLst>
          </p:nvPr>
        </p:nvGrpSpPr>
        <p:grpSpPr>
          <a:xfrm>
            <a:off x="5845857" y="416981"/>
            <a:ext cx="6053558" cy="6045290"/>
            <a:chOff x="2599027" y="2807633"/>
            <a:chExt cx="13653121" cy="13382179"/>
          </a:xfrm>
        </p:grpSpPr>
        <p:sp>
          <p:nvSpPr>
            <p:cNvPr id="131" name="Freeform 25">
              <a:extLst>
                <a:ext uri="{FF2B5EF4-FFF2-40B4-BE49-F238E27FC236}">
                  <a16:creationId xmlns:a16="http://schemas.microsoft.com/office/drawing/2014/main" id="{CB8920C0-6620-E8A4-49AE-F503D744E5DB}"/>
                </a:ext>
              </a:extLst>
            </p:cNvPr>
            <p:cNvSpPr/>
            <p:nvPr/>
          </p:nvSpPr>
          <p:spPr>
            <a:xfrm rot="2808820">
              <a:off x="3515420" y="3428460"/>
              <a:ext cx="12037826" cy="12145170"/>
            </a:xfrm>
            <a:custGeom>
              <a:avLst/>
              <a:gdLst/>
              <a:ahLst/>
              <a:cxnLst/>
              <a:rect l="l" t="t" r="r" b="b"/>
              <a:pathLst>
                <a:path w="12037826" h="12145170">
                  <a:moveTo>
                    <a:pt x="0" y="0"/>
                  </a:moveTo>
                  <a:lnTo>
                    <a:pt x="12037825" y="0"/>
                  </a:lnTo>
                  <a:lnTo>
                    <a:pt x="12037825" y="12145169"/>
                  </a:lnTo>
                  <a:lnTo>
                    <a:pt x="0" y="12145169"/>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fr-CA" sz="1000">
                <a:solidFill>
                  <a:prstClr val="black"/>
                </a:solidFill>
                <a:latin typeface="Calibri"/>
              </a:endParaRPr>
            </a:p>
          </p:txBody>
        </p:sp>
        <p:sp>
          <p:nvSpPr>
            <p:cNvPr id="132" name="Freeform 26">
              <a:extLst>
                <a:ext uri="{FF2B5EF4-FFF2-40B4-BE49-F238E27FC236}">
                  <a16:creationId xmlns:a16="http://schemas.microsoft.com/office/drawing/2014/main" id="{4FF0F327-6D12-F881-0F75-10A1B62AD255}"/>
                </a:ext>
              </a:extLst>
            </p:cNvPr>
            <p:cNvSpPr/>
            <p:nvPr/>
          </p:nvSpPr>
          <p:spPr>
            <a:xfrm rot="2808820">
              <a:off x="2810303" y="2747967"/>
              <a:ext cx="13382179" cy="13501511"/>
            </a:xfrm>
            <a:custGeom>
              <a:avLst/>
              <a:gdLst/>
              <a:ahLst/>
              <a:cxnLst/>
              <a:rect l="l" t="t" r="r" b="b"/>
              <a:pathLst>
                <a:path w="13382179" h="13501511">
                  <a:moveTo>
                    <a:pt x="0" y="0"/>
                  </a:moveTo>
                  <a:lnTo>
                    <a:pt x="13382179" y="0"/>
                  </a:lnTo>
                  <a:lnTo>
                    <a:pt x="13382179" y="13501511"/>
                  </a:lnTo>
                  <a:lnTo>
                    <a:pt x="0" y="13501511"/>
                  </a:lnTo>
                  <a:lnTo>
                    <a:pt x="0" y="0"/>
                  </a:lnTo>
                  <a:close/>
                </a:path>
              </a:pathLst>
            </a:custGeom>
            <a:blipFill>
              <a:blip>
                <a:alphaModFix amt="68000"/>
                <a:extLst>
                  <a:ext uri="{96DAC541-7B7A-43D3-8B79-37D633B846F1}">
                    <asvg:svgBlip xmlns:asvg="http://schemas.microsoft.com/office/drawing/2016/SVG/main" r:embed="rId8"/>
                  </a:ext>
                </a:extLst>
              </a:blip>
              <a:stretch>
                <a:fillRect/>
              </a:stretch>
            </a:blipFill>
            <a:ln cap="rnd">
              <a:noFill/>
              <a:prstDash val="solid"/>
              <a:round/>
            </a:ln>
          </p:spPr>
          <p:txBody>
            <a:bodyPr/>
            <a:lstStyle/>
            <a:p>
              <a:endParaRPr lang="fr-CA" sz="900">
                <a:solidFill>
                  <a:prstClr val="black"/>
                </a:solidFill>
                <a:latin typeface="Calibri"/>
              </a:endParaRPr>
            </a:p>
          </p:txBody>
        </p:sp>
        <p:sp>
          <p:nvSpPr>
            <p:cNvPr id="133" name="TextBox 27">
              <a:extLst>
                <a:ext uri="{FF2B5EF4-FFF2-40B4-BE49-F238E27FC236}">
                  <a16:creationId xmlns:a16="http://schemas.microsoft.com/office/drawing/2014/main" id="{F5E05A58-823D-99F7-1314-33F7286F13EF}"/>
                </a:ext>
              </a:extLst>
            </p:cNvPr>
            <p:cNvSpPr txBox="1"/>
            <p:nvPr/>
          </p:nvSpPr>
          <p:spPr>
            <a:xfrm>
              <a:off x="5628038" y="15682179"/>
              <a:ext cx="8206583" cy="422850"/>
            </a:xfrm>
            <a:prstGeom prst="rect">
              <a:avLst/>
            </a:prstGeom>
          </p:spPr>
          <p:txBody>
            <a:bodyPr wrap="square" lIns="0" tIns="0" rIns="0" bIns="0" rtlCol="0" anchor="t">
              <a:spAutoFit/>
            </a:bodyPr>
            <a:lstStyle/>
            <a:p>
              <a:pPr algn="ctr">
                <a:spcBef>
                  <a:spcPct val="0"/>
                </a:spcBef>
              </a:pPr>
              <a:r>
                <a:rPr lang="en-US" sz="1200" spc="977" dirty="0">
                  <a:latin typeface="Avenir"/>
                  <a:ea typeface="Avenir"/>
                  <a:cs typeface="Avenir"/>
                  <a:sym typeface="Avenir"/>
                </a:rPr>
                <a:t>BELONGING</a:t>
              </a:r>
            </a:p>
          </p:txBody>
        </p:sp>
        <p:sp>
          <p:nvSpPr>
            <p:cNvPr id="134" name="TextBox 28">
              <a:extLst>
                <a:ext uri="{FF2B5EF4-FFF2-40B4-BE49-F238E27FC236}">
                  <a16:creationId xmlns:a16="http://schemas.microsoft.com/office/drawing/2014/main" id="{71877634-87DD-5ED9-FE6F-FEA0BD4626A8}"/>
                </a:ext>
              </a:extLst>
            </p:cNvPr>
            <p:cNvSpPr txBox="1"/>
            <p:nvPr/>
          </p:nvSpPr>
          <p:spPr>
            <a:xfrm>
              <a:off x="7506609" y="2845371"/>
              <a:ext cx="3837957" cy="408787"/>
            </a:xfrm>
            <a:prstGeom prst="rect">
              <a:avLst/>
            </a:prstGeom>
          </p:spPr>
          <p:txBody>
            <a:bodyPr wrap="square" lIns="0" tIns="0" rIns="0" bIns="0" rtlCol="0" anchor="t">
              <a:spAutoFit/>
            </a:bodyPr>
            <a:lstStyle/>
            <a:p>
              <a:pPr algn="ctr">
                <a:spcBef>
                  <a:spcPct val="0"/>
                </a:spcBef>
              </a:pPr>
              <a:r>
                <a:rPr lang="en-US" sz="1200" spc="977" dirty="0">
                  <a:latin typeface="Avenir"/>
                  <a:ea typeface="Avenir"/>
                  <a:cs typeface="Avenir"/>
                  <a:sym typeface="Avenir"/>
                </a:rPr>
                <a:t>PURPOSE</a:t>
              </a:r>
            </a:p>
          </p:txBody>
        </p:sp>
        <p:sp>
          <p:nvSpPr>
            <p:cNvPr id="135" name="TextBox 29">
              <a:extLst>
                <a:ext uri="{FF2B5EF4-FFF2-40B4-BE49-F238E27FC236}">
                  <a16:creationId xmlns:a16="http://schemas.microsoft.com/office/drawing/2014/main" id="{5185A76F-79AB-23D1-A222-E39776F2B02F}"/>
                </a:ext>
              </a:extLst>
            </p:cNvPr>
            <p:cNvSpPr txBox="1"/>
            <p:nvPr/>
          </p:nvSpPr>
          <p:spPr>
            <a:xfrm rot="5400000">
              <a:off x="13839451" y="9197257"/>
              <a:ext cx="4050681" cy="416493"/>
            </a:xfrm>
            <a:prstGeom prst="rect">
              <a:avLst/>
            </a:prstGeom>
          </p:spPr>
          <p:txBody>
            <a:bodyPr wrap="square" lIns="0" tIns="0" rIns="0" bIns="0" rtlCol="0" anchor="t">
              <a:spAutoFit/>
            </a:bodyPr>
            <a:lstStyle/>
            <a:p>
              <a:pPr algn="ctr">
                <a:spcBef>
                  <a:spcPct val="0"/>
                </a:spcBef>
              </a:pPr>
              <a:r>
                <a:rPr lang="en-US" sz="1200" spc="977" dirty="0">
                  <a:latin typeface="Avenir"/>
                  <a:ea typeface="Avenir"/>
                  <a:cs typeface="Avenir"/>
                  <a:sym typeface="Avenir"/>
                </a:rPr>
                <a:t>HOPE</a:t>
              </a:r>
            </a:p>
          </p:txBody>
        </p:sp>
        <p:sp>
          <p:nvSpPr>
            <p:cNvPr id="136" name="TextBox 30">
              <a:extLst>
                <a:ext uri="{FF2B5EF4-FFF2-40B4-BE49-F238E27FC236}">
                  <a16:creationId xmlns:a16="http://schemas.microsoft.com/office/drawing/2014/main" id="{4A8B7AEA-E01C-D476-9108-CCF02DFC9CDB}"/>
                </a:ext>
              </a:extLst>
            </p:cNvPr>
            <p:cNvSpPr txBox="1"/>
            <p:nvPr/>
          </p:nvSpPr>
          <p:spPr>
            <a:xfrm rot="16200000">
              <a:off x="1058708" y="9195665"/>
              <a:ext cx="4053866" cy="416493"/>
            </a:xfrm>
            <a:prstGeom prst="rect">
              <a:avLst/>
            </a:prstGeom>
          </p:spPr>
          <p:txBody>
            <a:bodyPr wrap="square" lIns="0" tIns="0" rIns="0" bIns="0" rtlCol="0" anchor="t">
              <a:spAutoFit/>
            </a:bodyPr>
            <a:lstStyle/>
            <a:p>
              <a:pPr algn="ctr">
                <a:spcBef>
                  <a:spcPct val="0"/>
                </a:spcBef>
              </a:pPr>
              <a:r>
                <a:rPr lang="en-US" sz="1200" spc="977" dirty="0">
                  <a:latin typeface="Avenir"/>
                  <a:ea typeface="Avenir"/>
                  <a:cs typeface="Avenir"/>
                  <a:sym typeface="Avenir"/>
                </a:rPr>
                <a:t>MEANING</a:t>
              </a:r>
            </a:p>
          </p:txBody>
        </p:sp>
        <p:sp>
          <p:nvSpPr>
            <p:cNvPr id="137" name="TextBox 31">
              <a:extLst>
                <a:ext uri="{FF2B5EF4-FFF2-40B4-BE49-F238E27FC236}">
                  <a16:creationId xmlns:a16="http://schemas.microsoft.com/office/drawing/2014/main" id="{C2E5FC09-8241-3E87-FE14-3E2E8F021D40}"/>
                </a:ext>
              </a:extLst>
            </p:cNvPr>
            <p:cNvSpPr txBox="1"/>
            <p:nvPr/>
          </p:nvSpPr>
          <p:spPr>
            <a:xfrm>
              <a:off x="10558898" y="8561746"/>
              <a:ext cx="5311690" cy="1902830"/>
            </a:xfrm>
            <a:prstGeom prst="rect">
              <a:avLst/>
            </a:prstGeom>
          </p:spPr>
          <p:txBody>
            <a:bodyPr lIns="0" tIns="0" rIns="0" bIns="0" rtlCol="0" anchor="t">
              <a:spAutoFit/>
            </a:bodyPr>
            <a:lstStyle/>
            <a:p>
              <a:pPr marL="536575" lvl="1" indent="-163513">
                <a:buFont typeface="Arial"/>
                <a:buChar char="•"/>
              </a:pPr>
              <a:r>
                <a:rPr lang="fr-CA" dirty="0">
                  <a:solidFill>
                    <a:srgbClr val="000000"/>
                  </a:solidFill>
                  <a:latin typeface="Congenial Light" panose="02000503040000020004" pitchFamily="2" charset="0"/>
                  <a:ea typeface="Pompiere"/>
                  <a:cs typeface="Pompiere"/>
                  <a:sym typeface="Pompiere"/>
                </a:rPr>
                <a:t>Faith</a:t>
              </a:r>
            </a:p>
            <a:p>
              <a:pPr marL="536575" lvl="1" indent="-163513">
                <a:buFont typeface="Arial"/>
                <a:buChar char="•"/>
              </a:pPr>
              <a:r>
                <a:rPr lang="fr-CA" dirty="0">
                  <a:solidFill>
                    <a:srgbClr val="000000"/>
                  </a:solidFill>
                  <a:latin typeface="Congenial Light" panose="02000503040000020004" pitchFamily="2" charset="0"/>
                  <a:ea typeface="Pompiere"/>
                  <a:cs typeface="Pompiere"/>
                  <a:sym typeface="Pompiere"/>
                </a:rPr>
                <a:t>Innu Identity</a:t>
              </a:r>
            </a:p>
            <a:p>
              <a:pPr marL="536575" lvl="1" indent="-163513">
                <a:buFont typeface="Arial"/>
                <a:buChar char="•"/>
              </a:pPr>
              <a:r>
                <a:rPr lang="fr-CA" dirty="0" err="1">
                  <a:solidFill>
                    <a:srgbClr val="000000"/>
                  </a:solidFill>
                  <a:latin typeface="Congenial Light" panose="02000503040000020004" pitchFamily="2" charset="0"/>
                  <a:ea typeface="Pompiere"/>
                  <a:cs typeface="Pompiere"/>
                  <a:sym typeface="Pompiere"/>
                </a:rPr>
                <a:t>Nutshimit</a:t>
              </a:r>
              <a:endParaRPr lang="fr-CA" dirty="0">
                <a:solidFill>
                  <a:srgbClr val="000000"/>
                </a:solidFill>
                <a:latin typeface="Congenial Light" panose="02000503040000020004" pitchFamily="2" charset="0"/>
                <a:ea typeface="Pompiere"/>
                <a:cs typeface="Pompiere"/>
                <a:sym typeface="Pompiere"/>
              </a:endParaRPr>
            </a:p>
          </p:txBody>
        </p:sp>
        <p:sp>
          <p:nvSpPr>
            <p:cNvPr id="138" name="TextBox 32">
              <a:extLst>
                <a:ext uri="{FF2B5EF4-FFF2-40B4-BE49-F238E27FC236}">
                  <a16:creationId xmlns:a16="http://schemas.microsoft.com/office/drawing/2014/main" id="{FAC6A651-958D-75AA-A6E6-0491662A2803}"/>
                </a:ext>
              </a:extLst>
            </p:cNvPr>
            <p:cNvSpPr txBox="1"/>
            <p:nvPr/>
          </p:nvSpPr>
          <p:spPr>
            <a:xfrm>
              <a:off x="6159682" y="13076242"/>
              <a:ext cx="6058021" cy="634276"/>
            </a:xfrm>
            <a:prstGeom prst="rect">
              <a:avLst/>
            </a:prstGeom>
          </p:spPr>
          <p:txBody>
            <a:bodyPr lIns="0" tIns="0" rIns="0" bIns="0" rtlCol="0" anchor="t">
              <a:spAutoFit/>
            </a:bodyPr>
            <a:lstStyle/>
            <a:p>
              <a:pPr marL="536575" lvl="1" indent="-163513" algn="just">
                <a:buFont typeface="Arial"/>
                <a:buChar char="•"/>
              </a:pPr>
              <a:r>
                <a:rPr lang="fr-CA" dirty="0">
                  <a:solidFill>
                    <a:srgbClr val="000000"/>
                  </a:solidFill>
                  <a:latin typeface="Congenial Light" panose="02000503040000020004" pitchFamily="2" charset="0"/>
                  <a:ea typeface="Pompiere"/>
                  <a:cs typeface="Pompiere"/>
                  <a:sym typeface="Pompiere"/>
                </a:rPr>
                <a:t>Family </a:t>
              </a:r>
              <a:r>
                <a:rPr lang="fr-CA" dirty="0" err="1">
                  <a:solidFill>
                    <a:srgbClr val="000000"/>
                  </a:solidFill>
                  <a:latin typeface="Congenial Light" panose="02000503040000020004" pitchFamily="2" charset="0"/>
                  <a:ea typeface="Pompiere"/>
                  <a:cs typeface="Pompiere"/>
                  <a:sym typeface="Pompiere"/>
                </a:rPr>
                <a:t>relationships</a:t>
              </a:r>
              <a:endParaRPr lang="fr-CA" dirty="0">
                <a:solidFill>
                  <a:srgbClr val="000000"/>
                </a:solidFill>
                <a:latin typeface="Congenial Light" panose="02000503040000020004" pitchFamily="2" charset="0"/>
                <a:ea typeface="Pompiere"/>
                <a:cs typeface="Pompiere"/>
                <a:sym typeface="Pompiere"/>
              </a:endParaRPr>
            </a:p>
          </p:txBody>
        </p:sp>
        <p:sp>
          <p:nvSpPr>
            <p:cNvPr id="139" name="TextBox 33">
              <a:extLst>
                <a:ext uri="{FF2B5EF4-FFF2-40B4-BE49-F238E27FC236}">
                  <a16:creationId xmlns:a16="http://schemas.microsoft.com/office/drawing/2014/main" id="{6FA194D5-DEC7-ACAE-C62A-045B6E529942}"/>
                </a:ext>
              </a:extLst>
            </p:cNvPr>
            <p:cNvSpPr txBox="1"/>
            <p:nvPr/>
          </p:nvSpPr>
          <p:spPr>
            <a:xfrm>
              <a:off x="6159683" y="4928484"/>
              <a:ext cx="6683417" cy="1268553"/>
            </a:xfrm>
            <a:prstGeom prst="rect">
              <a:avLst/>
            </a:prstGeom>
          </p:spPr>
          <p:txBody>
            <a:bodyPr lIns="0" tIns="0" rIns="0" bIns="0" rtlCol="0" anchor="t">
              <a:spAutoFit/>
            </a:bodyPr>
            <a:lstStyle/>
            <a:p>
              <a:pPr marL="536575" lvl="1" indent="-163513">
                <a:buFont typeface="Arial"/>
                <a:buChar char="•"/>
              </a:pPr>
              <a:r>
                <a:rPr lang="fr-CA" dirty="0">
                  <a:solidFill>
                    <a:srgbClr val="000000"/>
                  </a:solidFill>
                  <a:latin typeface="Congenial Light" panose="020F0502020204030204" pitchFamily="2" charset="0"/>
                  <a:ea typeface="Pompiere"/>
                  <a:cs typeface="Pompiere"/>
                  <a:sym typeface="Pompiere"/>
                </a:rPr>
                <a:t>Cultural </a:t>
              </a:r>
              <a:r>
                <a:rPr lang="fr-CA" dirty="0" err="1">
                  <a:solidFill>
                    <a:srgbClr val="000000"/>
                  </a:solidFill>
                  <a:latin typeface="Congenial Light" panose="020F0502020204030204" pitchFamily="2" charset="0"/>
                  <a:ea typeface="Pompiere"/>
                  <a:cs typeface="Pompiere"/>
                  <a:sym typeface="Pompiere"/>
                </a:rPr>
                <a:t>activities</a:t>
              </a:r>
              <a:endParaRPr lang="fr-CA" dirty="0">
                <a:solidFill>
                  <a:srgbClr val="000000"/>
                </a:solidFill>
                <a:latin typeface="Congenial Light" panose="020F0502020204030204" pitchFamily="2" charset="0"/>
                <a:ea typeface="Pompiere"/>
                <a:cs typeface="Pompiere"/>
                <a:sym typeface="Pompiere"/>
              </a:endParaRPr>
            </a:p>
            <a:p>
              <a:pPr marL="536575" lvl="1" indent="-163513">
                <a:buFont typeface="Arial"/>
                <a:buChar char="•"/>
              </a:pPr>
              <a:r>
                <a:rPr lang="fr-CA" dirty="0">
                  <a:solidFill>
                    <a:srgbClr val="000000"/>
                  </a:solidFill>
                  <a:latin typeface="Congenial Light" panose="020F0502020204030204" pitchFamily="2" charset="0"/>
                  <a:ea typeface="Pompiere"/>
                  <a:cs typeface="Pompiere"/>
                  <a:sym typeface="Pompiere"/>
                </a:rPr>
                <a:t>Sports</a:t>
              </a:r>
            </a:p>
          </p:txBody>
        </p:sp>
        <p:sp>
          <p:nvSpPr>
            <p:cNvPr id="140" name="TextBox 34">
              <a:extLst>
                <a:ext uri="{FF2B5EF4-FFF2-40B4-BE49-F238E27FC236}">
                  <a16:creationId xmlns:a16="http://schemas.microsoft.com/office/drawing/2014/main" id="{6092BB04-C122-A4C2-EE51-9B5D9F9DC5BF}"/>
                </a:ext>
              </a:extLst>
            </p:cNvPr>
            <p:cNvSpPr txBox="1"/>
            <p:nvPr/>
          </p:nvSpPr>
          <p:spPr>
            <a:xfrm>
              <a:off x="7074302" y="9312338"/>
              <a:ext cx="18395" cy="352375"/>
            </a:xfrm>
            <a:prstGeom prst="rect">
              <a:avLst/>
            </a:prstGeom>
          </p:spPr>
          <p:txBody>
            <a:bodyPr lIns="0" tIns="0" rIns="0" bIns="0" rtlCol="0" anchor="t">
              <a:spAutoFit/>
            </a:bodyPr>
            <a:lstStyle/>
            <a:p>
              <a:pPr algn="ctr">
                <a:spcBef>
                  <a:spcPct val="0"/>
                </a:spcBef>
              </a:pPr>
              <a:endParaRPr sz="1000">
                <a:solidFill>
                  <a:prstClr val="black"/>
                </a:solidFill>
                <a:latin typeface="Calibri"/>
              </a:endParaRPr>
            </a:p>
          </p:txBody>
        </p:sp>
        <p:grpSp>
          <p:nvGrpSpPr>
            <p:cNvPr id="141" name="Group 35">
              <a:extLst>
                <a:ext uri="{FF2B5EF4-FFF2-40B4-BE49-F238E27FC236}">
                  <a16:creationId xmlns:a16="http://schemas.microsoft.com/office/drawing/2014/main" id="{8AF43C7B-F72F-A27E-90AC-FCB41217B062}"/>
                </a:ext>
              </a:extLst>
            </p:cNvPr>
            <p:cNvGrpSpPr/>
            <p:nvPr/>
          </p:nvGrpSpPr>
          <p:grpSpPr>
            <a:xfrm>
              <a:off x="8451817" y="8219469"/>
              <a:ext cx="2305934" cy="2446662"/>
              <a:chOff x="6384" y="57150"/>
              <a:chExt cx="812800" cy="862404"/>
            </a:xfrm>
          </p:grpSpPr>
          <p:sp>
            <p:nvSpPr>
              <p:cNvPr id="145" name="Freeform 36">
                <a:extLst>
                  <a:ext uri="{FF2B5EF4-FFF2-40B4-BE49-F238E27FC236}">
                    <a16:creationId xmlns:a16="http://schemas.microsoft.com/office/drawing/2014/main" id="{4BA72403-EDE4-AF19-0052-0DC0F49CC05B}"/>
                  </a:ext>
                </a:extLst>
              </p:cNvPr>
              <p:cNvSpPr/>
              <p:nvPr/>
            </p:nvSpPr>
            <p:spPr>
              <a:xfrm>
                <a:off x="6384" y="106754"/>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solidFill>
            </p:spPr>
            <p:txBody>
              <a:bodyPr/>
              <a:lstStyle/>
              <a:p>
                <a:r>
                  <a:rPr lang="fr-CA" sz="1000" dirty="0">
                    <a:solidFill>
                      <a:prstClr val="black"/>
                    </a:solidFill>
                    <a:latin typeface="Calibri"/>
                  </a:rPr>
                  <a:t>     </a:t>
                </a:r>
              </a:p>
            </p:txBody>
          </p:sp>
          <p:sp>
            <p:nvSpPr>
              <p:cNvPr id="146" name="TextBox 37">
                <a:extLst>
                  <a:ext uri="{FF2B5EF4-FFF2-40B4-BE49-F238E27FC236}">
                    <a16:creationId xmlns:a16="http://schemas.microsoft.com/office/drawing/2014/main" id="{0BE96BB2-C53D-646A-ECD1-D0D929677EA2}"/>
                  </a:ext>
                </a:extLst>
              </p:cNvPr>
              <p:cNvSpPr txBox="1"/>
              <p:nvPr/>
            </p:nvSpPr>
            <p:spPr>
              <a:xfrm>
                <a:off x="76200" y="57150"/>
                <a:ext cx="660400" cy="679450"/>
              </a:xfrm>
              <a:prstGeom prst="rect">
                <a:avLst/>
              </a:prstGeom>
            </p:spPr>
            <p:txBody>
              <a:bodyPr lIns="38100" tIns="38100" rIns="38100" bIns="38100" rtlCol="0" anchor="ctr"/>
              <a:lstStyle/>
              <a:p>
                <a:pPr algn="ctr"/>
                <a:endParaRPr sz="1000">
                  <a:solidFill>
                    <a:prstClr val="black"/>
                  </a:solidFill>
                  <a:latin typeface="Calibri"/>
                </a:endParaRPr>
              </a:p>
            </p:txBody>
          </p:sp>
        </p:grpSp>
        <p:sp>
          <p:nvSpPr>
            <p:cNvPr id="142" name="Freeform 38">
              <a:extLst>
                <a:ext uri="{FF2B5EF4-FFF2-40B4-BE49-F238E27FC236}">
                  <a16:creationId xmlns:a16="http://schemas.microsoft.com/office/drawing/2014/main" id="{18ED5719-E0B6-76B4-ED3D-17CFF8454D2E}"/>
                </a:ext>
              </a:extLst>
            </p:cNvPr>
            <p:cNvSpPr/>
            <p:nvPr/>
          </p:nvSpPr>
          <p:spPr>
            <a:xfrm>
              <a:off x="8835247" y="8724056"/>
              <a:ext cx="1502851" cy="1549330"/>
            </a:xfrm>
            <a:custGeom>
              <a:avLst/>
              <a:gdLst/>
              <a:ahLst/>
              <a:cxnLst/>
              <a:rect l="l" t="t" r="r" b="b"/>
              <a:pathLst>
                <a:path w="1502850" h="1549330">
                  <a:moveTo>
                    <a:pt x="0" y="0"/>
                  </a:moveTo>
                  <a:lnTo>
                    <a:pt x="1502850" y="0"/>
                  </a:lnTo>
                  <a:lnTo>
                    <a:pt x="1502850" y="1549330"/>
                  </a:lnTo>
                  <a:lnTo>
                    <a:pt x="0" y="1549330"/>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r>
                <a:rPr lang="fr-CA" sz="1000" dirty="0">
                  <a:solidFill>
                    <a:prstClr val="black"/>
                  </a:solidFill>
                  <a:latin typeface="Calibri"/>
                </a:rPr>
                <a:t> </a:t>
              </a:r>
            </a:p>
          </p:txBody>
        </p:sp>
        <p:sp>
          <p:nvSpPr>
            <p:cNvPr id="143" name="TextBox 39">
              <a:extLst>
                <a:ext uri="{FF2B5EF4-FFF2-40B4-BE49-F238E27FC236}">
                  <a16:creationId xmlns:a16="http://schemas.microsoft.com/office/drawing/2014/main" id="{D41321F5-9C5B-5AC0-AE00-71E1171A9388}"/>
                </a:ext>
              </a:extLst>
            </p:cNvPr>
            <p:cNvSpPr txBox="1"/>
            <p:nvPr/>
          </p:nvSpPr>
          <p:spPr>
            <a:xfrm>
              <a:off x="9924737" y="9241292"/>
              <a:ext cx="18395" cy="352375"/>
            </a:xfrm>
            <a:prstGeom prst="rect">
              <a:avLst/>
            </a:prstGeom>
          </p:spPr>
          <p:txBody>
            <a:bodyPr lIns="0" tIns="0" rIns="0" bIns="0" rtlCol="0" anchor="t">
              <a:spAutoFit/>
            </a:bodyPr>
            <a:lstStyle/>
            <a:p>
              <a:pPr algn="ctr">
                <a:spcBef>
                  <a:spcPct val="0"/>
                </a:spcBef>
              </a:pPr>
              <a:endParaRPr sz="1000">
                <a:solidFill>
                  <a:prstClr val="black"/>
                </a:solidFill>
                <a:latin typeface="Calibri"/>
              </a:endParaRPr>
            </a:p>
          </p:txBody>
        </p:sp>
        <p:sp>
          <p:nvSpPr>
            <p:cNvPr id="144" name="TextBox 40">
              <a:extLst>
                <a:ext uri="{FF2B5EF4-FFF2-40B4-BE49-F238E27FC236}">
                  <a16:creationId xmlns:a16="http://schemas.microsoft.com/office/drawing/2014/main" id="{FC1256B2-E96E-4F53-58E9-502059DAD71D}"/>
                </a:ext>
              </a:extLst>
            </p:cNvPr>
            <p:cNvSpPr txBox="1"/>
            <p:nvPr/>
          </p:nvSpPr>
          <p:spPr>
            <a:xfrm>
              <a:off x="2599027" y="8818116"/>
              <a:ext cx="6058021" cy="1268553"/>
            </a:xfrm>
            <a:prstGeom prst="rect">
              <a:avLst/>
            </a:prstGeom>
          </p:spPr>
          <p:txBody>
            <a:bodyPr wrap="square" lIns="0" tIns="0" rIns="0" bIns="0" rtlCol="0" anchor="t">
              <a:spAutoFit/>
            </a:bodyPr>
            <a:lstStyle/>
            <a:p>
              <a:pPr marL="536575" lvl="1" indent="-163513" algn="just">
                <a:buFont typeface="Arial"/>
                <a:buChar char="•"/>
              </a:pPr>
              <a:r>
                <a:rPr lang="fr-CA" dirty="0">
                  <a:solidFill>
                    <a:srgbClr val="000000"/>
                  </a:solidFill>
                  <a:latin typeface="Congenial Light" panose="02000503040000020004" pitchFamily="2" charset="0"/>
                  <a:ea typeface="Pompiere"/>
                  <a:cs typeface="Pompiere"/>
                  <a:sym typeface="Pompiere"/>
                </a:rPr>
                <a:t>Communication</a:t>
              </a:r>
            </a:p>
            <a:p>
              <a:pPr marL="536575" lvl="1" indent="-163513" algn="just">
                <a:buFont typeface="Arial"/>
                <a:buChar char="•"/>
              </a:pPr>
              <a:r>
                <a:rPr lang="fr-CA" dirty="0" err="1">
                  <a:solidFill>
                    <a:srgbClr val="000000"/>
                  </a:solidFill>
                  <a:latin typeface="Congenial Light" panose="02000503040000020004" pitchFamily="2" charset="0"/>
                  <a:ea typeface="Pompiere"/>
                  <a:cs typeface="Pompiere"/>
                  <a:sym typeface="Pompiere"/>
                </a:rPr>
                <a:t>Learnings</a:t>
              </a:r>
              <a:endParaRPr lang="fr-CA" dirty="0">
                <a:solidFill>
                  <a:srgbClr val="000000"/>
                </a:solidFill>
                <a:latin typeface="Congenial Light" panose="02000503040000020004" pitchFamily="2" charset="0"/>
                <a:ea typeface="Pompiere"/>
                <a:cs typeface="Pompiere"/>
                <a:sym typeface="Pompiere"/>
              </a:endParaRPr>
            </a:p>
          </p:txBody>
        </p:sp>
      </p:grpSp>
      <p:pic>
        <p:nvPicPr>
          <p:cNvPr id="177" name="Image 176">
            <a:extLst>
              <a:ext uri="{FF2B5EF4-FFF2-40B4-BE49-F238E27FC236}">
                <a16:creationId xmlns:a16="http://schemas.microsoft.com/office/drawing/2014/main" id="{8200BEA7-27CD-8FE8-CDEA-3234CDEB422C}"/>
              </a:ext>
            </a:extLst>
          </p:cNvPr>
          <p:cNvPicPr>
            <a:picLocks noChangeAspect="1"/>
          </p:cNvPicPr>
          <p:nvPr>
            <p:custDataLst>
              <p:tags r:id="rId2"/>
            </p:custDataLst>
          </p:nvPr>
        </p:nvPicPr>
        <p:blipFill>
          <a:blip r:embed="rId10">
            <a:extLst>
              <a:ext uri="{28A0092B-C50C-407E-A947-70E740481C1C}">
                <a14:useLocalDpi xmlns:a14="http://schemas.microsoft.com/office/drawing/2010/main" val="0"/>
              </a:ext>
            </a:extLst>
          </a:blip>
          <a:srcRect l="101" t="3370" r="-101" b="13617"/>
          <a:stretch>
            <a:fillRect/>
          </a:stretch>
        </p:blipFill>
        <p:spPr>
          <a:xfrm>
            <a:off x="2936917" y="3093219"/>
            <a:ext cx="2413091" cy="3240000"/>
          </a:xfrm>
          <a:prstGeom prst="rect">
            <a:avLst/>
          </a:prstGeom>
        </p:spPr>
      </p:pic>
      <p:pic>
        <p:nvPicPr>
          <p:cNvPr id="179" name="Image 178">
            <a:extLst>
              <a:ext uri="{FF2B5EF4-FFF2-40B4-BE49-F238E27FC236}">
                <a16:creationId xmlns:a16="http://schemas.microsoft.com/office/drawing/2014/main" id="{050764F5-E1A3-2BE2-EA3D-5CF7A45E6B93}"/>
              </a:ext>
            </a:extLst>
          </p:cNvPr>
          <p:cNvPicPr>
            <a:picLocks noChangeAspect="1"/>
          </p:cNvPicPr>
          <p:nvPr>
            <p:custDataLst>
              <p:tags r:id="rId3"/>
            </p:custDataLst>
          </p:nvPr>
        </p:nvPicPr>
        <p:blipFill>
          <a:blip r:embed="rId11">
            <a:extLst>
              <a:ext uri="{28A0092B-C50C-407E-A947-70E740481C1C}">
                <a14:useLocalDpi xmlns:a14="http://schemas.microsoft.com/office/drawing/2010/main" val="0"/>
              </a:ext>
            </a:extLst>
          </a:blip>
          <a:srcRect t="6872" b="16449"/>
          <a:stretch>
            <a:fillRect/>
          </a:stretch>
        </p:blipFill>
        <p:spPr>
          <a:xfrm>
            <a:off x="361113" y="3089677"/>
            <a:ext cx="2455409" cy="3240000"/>
          </a:xfrm>
          <a:prstGeom prst="rect">
            <a:avLst/>
          </a:prstGeom>
        </p:spPr>
      </p:pic>
      <p:sp>
        <p:nvSpPr>
          <p:cNvPr id="183" name="TextBox 68">
            <a:extLst>
              <a:ext uri="{FF2B5EF4-FFF2-40B4-BE49-F238E27FC236}">
                <a16:creationId xmlns:a16="http://schemas.microsoft.com/office/drawing/2014/main" id="{C9DAB6A2-A233-7AD8-C8CD-85B292B3F7B9}"/>
              </a:ext>
            </a:extLst>
          </p:cNvPr>
          <p:cNvSpPr txBox="1"/>
          <p:nvPr>
            <p:custDataLst>
              <p:tags r:id="rId4"/>
            </p:custDataLst>
          </p:nvPr>
        </p:nvSpPr>
        <p:spPr>
          <a:xfrm>
            <a:off x="778146" y="6435022"/>
            <a:ext cx="4318726" cy="215444"/>
          </a:xfrm>
          <a:prstGeom prst="rect">
            <a:avLst/>
          </a:prstGeom>
        </p:spPr>
        <p:txBody>
          <a:bodyPr wrap="square" lIns="0" tIns="0" rIns="0" bIns="0" rtlCol="0" anchor="t">
            <a:spAutoFit/>
          </a:bodyPr>
          <a:lstStyle/>
          <a:p>
            <a:pPr algn="ctr"/>
            <a:r>
              <a:rPr lang="fr-CA" sz="1400" b="1" noProof="0" dirty="0">
                <a:latin typeface="Congenial Light" panose="02000503040000020004" pitchFamily="2" charset="0"/>
                <a:ea typeface="Avenir"/>
                <a:cs typeface="Avenir"/>
                <a:sym typeface="Avenir"/>
              </a:rPr>
              <a:t>Learning </a:t>
            </a:r>
            <a:r>
              <a:rPr lang="fr-CA" sz="1400" b="1" noProof="0" dirty="0" err="1">
                <a:latin typeface="Congenial Light" panose="02000503040000020004" pitchFamily="2" charset="0"/>
                <a:ea typeface="Avenir"/>
                <a:cs typeface="Avenir"/>
                <a:sym typeface="Avenir"/>
              </a:rPr>
              <a:t>Innu-aitun</a:t>
            </a:r>
            <a:r>
              <a:rPr lang="fr-CA" sz="1400" b="1" noProof="0" dirty="0">
                <a:latin typeface="Congenial Light" panose="02000503040000020004" pitchFamily="2" charset="0"/>
                <a:ea typeface="Avenir"/>
                <a:cs typeface="Avenir"/>
                <a:sym typeface="Avenir"/>
              </a:rPr>
              <a:t> (Innu culture)</a:t>
            </a:r>
          </a:p>
        </p:txBody>
      </p:sp>
      <p:sp>
        <p:nvSpPr>
          <p:cNvPr id="195" name="Freeform 46">
            <a:extLst>
              <a:ext uri="{FF2B5EF4-FFF2-40B4-BE49-F238E27FC236}">
                <a16:creationId xmlns:a16="http://schemas.microsoft.com/office/drawing/2014/main" id="{16737EB0-1D73-9491-6092-F60AF826C491}"/>
              </a:ext>
            </a:extLst>
          </p:cNvPr>
          <p:cNvSpPr/>
          <p:nvPr>
            <p:custDataLst>
              <p:tags r:id="rId5"/>
            </p:custDataLst>
          </p:nvPr>
        </p:nvSpPr>
        <p:spPr>
          <a:xfrm rot="18610410" flipH="1" flipV="1">
            <a:off x="5431194" y="4683348"/>
            <a:ext cx="1758390" cy="608714"/>
          </a:xfrm>
          <a:custGeom>
            <a:avLst/>
            <a:gdLst/>
            <a:ahLst/>
            <a:cxnLst/>
            <a:rect l="l" t="t" r="r" b="b"/>
            <a:pathLst>
              <a:path w="2018406" h="1067232">
                <a:moveTo>
                  <a:pt x="2018406" y="0"/>
                </a:moveTo>
                <a:lnTo>
                  <a:pt x="0" y="0"/>
                </a:lnTo>
                <a:lnTo>
                  <a:pt x="0" y="1067232"/>
                </a:lnTo>
                <a:lnTo>
                  <a:pt x="2018406" y="1067232"/>
                </a:lnTo>
                <a:lnTo>
                  <a:pt x="2018406" y="0"/>
                </a:lnTo>
                <a:close/>
              </a:path>
            </a:pathLst>
          </a:custGeom>
          <a:blipFill>
            <a:blip>
              <a:extLst>
                <a:ext uri="{96DAC541-7B7A-43D3-8B79-37D633B846F1}">
                  <asvg:svgBlip xmlns:asvg="http://schemas.microsoft.com/office/drawing/2016/SVG/main" r:embed="rId12"/>
                </a:ext>
              </a:extLst>
            </a:blip>
            <a:stretch>
              <a:fillRect/>
            </a:stretch>
          </a:blipFill>
          <a:ln>
            <a:noFill/>
          </a:ln>
        </p:spPr>
        <p:txBody>
          <a:bodyPr/>
          <a:lstStyle/>
          <a:p>
            <a:endParaRPr lang="fr-CA" sz="1350"/>
          </a:p>
        </p:txBody>
      </p:sp>
      <p:sp>
        <p:nvSpPr>
          <p:cNvPr id="3" name="ZoneTexte 2">
            <a:extLst>
              <a:ext uri="{FF2B5EF4-FFF2-40B4-BE49-F238E27FC236}">
                <a16:creationId xmlns:a16="http://schemas.microsoft.com/office/drawing/2014/main" id="{3947453D-C8C1-D2F1-282A-2948439B4682}"/>
              </a:ext>
            </a:extLst>
          </p:cNvPr>
          <p:cNvSpPr txBox="1"/>
          <p:nvPr/>
        </p:nvSpPr>
        <p:spPr>
          <a:xfrm>
            <a:off x="361113" y="434029"/>
            <a:ext cx="4988896" cy="2677656"/>
          </a:xfrm>
          <a:prstGeom prst="rect">
            <a:avLst/>
          </a:prstGeom>
          <a:noFill/>
        </p:spPr>
        <p:txBody>
          <a:bodyPr wrap="square">
            <a:spAutoFit/>
          </a:bodyPr>
          <a:lstStyle/>
          <a:p>
            <a:pPr algn="ctr">
              <a:spcBef>
                <a:spcPct val="0"/>
              </a:spcBef>
            </a:pPr>
            <a:r>
              <a:rPr lang="en-US" sz="2400" b="1" u="sng" dirty="0">
                <a:solidFill>
                  <a:srgbClr val="ACA960"/>
                </a:solidFill>
                <a:ea typeface="Avenir Bold"/>
                <a:cs typeface="Avenir Bold"/>
                <a:sym typeface="Avenir Bold"/>
              </a:rPr>
              <a:t>Mental wellness</a:t>
            </a:r>
            <a:endParaRPr lang="en-US" sz="2400" dirty="0">
              <a:ea typeface="Avenir"/>
              <a:cs typeface="Avenir"/>
              <a:sym typeface="Avenir"/>
            </a:endParaRPr>
          </a:p>
          <a:p>
            <a:pPr algn="ctr">
              <a:spcBef>
                <a:spcPct val="0"/>
              </a:spcBef>
            </a:pPr>
            <a:r>
              <a:rPr lang="en-US" sz="2400" dirty="0">
                <a:ea typeface="Avenir"/>
                <a:cs typeface="Avenir"/>
                <a:sym typeface="Avenir"/>
              </a:rPr>
              <a:t>Various forms of communication, such as listening, self-expression, and music, as well as learning Innu culture, give meaning to everyday life when a loved one is gone to and when they returns home following therapy.</a:t>
            </a:r>
          </a:p>
        </p:txBody>
      </p:sp>
    </p:spTree>
    <p:extLst>
      <p:ext uri="{BB962C8B-B14F-4D97-AF65-F5344CB8AC3E}">
        <p14:creationId xmlns:p14="http://schemas.microsoft.com/office/powerpoint/2010/main" val="197642723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Tm="63321">
        <p159:morph option="byObject"/>
      </p:transition>
    </mc:Choice>
    <mc:Fallback xmlns="">
      <p:transition spd="slow" advTm="63321">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977DD6-2198-9269-7EC2-8B5B0A3B3651}"/>
            </a:ext>
          </a:extLst>
        </p:cNvPr>
        <p:cNvGrpSpPr/>
        <p:nvPr/>
      </p:nvGrpSpPr>
      <p:grpSpPr>
        <a:xfrm>
          <a:off x="0" y="0"/>
          <a:ext cx="0" cy="0"/>
          <a:chOff x="0" y="0"/>
          <a:chExt cx="0" cy="0"/>
        </a:xfrm>
      </p:grpSpPr>
      <p:grpSp>
        <p:nvGrpSpPr>
          <p:cNvPr id="130" name="Group 24">
            <a:extLst>
              <a:ext uri="{FF2B5EF4-FFF2-40B4-BE49-F238E27FC236}">
                <a16:creationId xmlns:a16="http://schemas.microsoft.com/office/drawing/2014/main" id="{C05D71DF-0D57-3F7D-5E8C-BDEEA74522B5}"/>
              </a:ext>
            </a:extLst>
          </p:cNvPr>
          <p:cNvGrpSpPr/>
          <p:nvPr>
            <p:custDataLst>
              <p:tags r:id="rId1"/>
            </p:custDataLst>
          </p:nvPr>
        </p:nvGrpSpPr>
        <p:grpSpPr>
          <a:xfrm>
            <a:off x="3069221" y="416981"/>
            <a:ext cx="6053558" cy="6045290"/>
            <a:chOff x="2599027" y="2807633"/>
            <a:chExt cx="13653121" cy="13382179"/>
          </a:xfrm>
        </p:grpSpPr>
        <p:sp>
          <p:nvSpPr>
            <p:cNvPr id="131" name="Freeform 25">
              <a:extLst>
                <a:ext uri="{FF2B5EF4-FFF2-40B4-BE49-F238E27FC236}">
                  <a16:creationId xmlns:a16="http://schemas.microsoft.com/office/drawing/2014/main" id="{00CB7DAF-EA97-D799-672D-BD193B0274AB}"/>
                </a:ext>
              </a:extLst>
            </p:cNvPr>
            <p:cNvSpPr/>
            <p:nvPr/>
          </p:nvSpPr>
          <p:spPr>
            <a:xfrm rot="2808820">
              <a:off x="3515420" y="3428460"/>
              <a:ext cx="12037826" cy="12145170"/>
            </a:xfrm>
            <a:custGeom>
              <a:avLst/>
              <a:gdLst/>
              <a:ahLst/>
              <a:cxnLst/>
              <a:rect l="l" t="t" r="r" b="b"/>
              <a:pathLst>
                <a:path w="12037826" h="12145170">
                  <a:moveTo>
                    <a:pt x="0" y="0"/>
                  </a:moveTo>
                  <a:lnTo>
                    <a:pt x="12037825" y="0"/>
                  </a:lnTo>
                  <a:lnTo>
                    <a:pt x="12037825" y="12145169"/>
                  </a:lnTo>
                  <a:lnTo>
                    <a:pt x="0" y="12145169"/>
                  </a:lnTo>
                  <a:lnTo>
                    <a:pt x="0" y="0"/>
                  </a:lnTo>
                  <a:close/>
                </a:path>
              </a:pathLst>
            </a:custGeom>
            <a:blipFill>
              <a:blip>
                <a:extLst>
                  <a:ext uri="{96DAC541-7B7A-43D3-8B79-37D633B846F1}">
                    <asvg:svgBlip xmlns:asvg="http://schemas.microsoft.com/office/drawing/2016/SVG/main" r:embed="rId22"/>
                  </a:ext>
                </a:extLst>
              </a:blip>
              <a:stretch>
                <a:fillRect/>
              </a:stretch>
            </a:blipFill>
          </p:spPr>
          <p:txBody>
            <a:bodyPr/>
            <a:lstStyle/>
            <a:p>
              <a:endParaRPr lang="fr-CA" sz="1000">
                <a:solidFill>
                  <a:prstClr val="black"/>
                </a:solidFill>
                <a:latin typeface="Calibri"/>
              </a:endParaRPr>
            </a:p>
          </p:txBody>
        </p:sp>
        <p:sp>
          <p:nvSpPr>
            <p:cNvPr id="132" name="Freeform 26">
              <a:extLst>
                <a:ext uri="{FF2B5EF4-FFF2-40B4-BE49-F238E27FC236}">
                  <a16:creationId xmlns:a16="http://schemas.microsoft.com/office/drawing/2014/main" id="{FA468A8C-251B-4606-A526-640873A8B8EB}"/>
                </a:ext>
              </a:extLst>
            </p:cNvPr>
            <p:cNvSpPr/>
            <p:nvPr/>
          </p:nvSpPr>
          <p:spPr>
            <a:xfrm rot="2808820">
              <a:off x="2810303" y="2747967"/>
              <a:ext cx="13382179" cy="13501511"/>
            </a:xfrm>
            <a:custGeom>
              <a:avLst/>
              <a:gdLst/>
              <a:ahLst/>
              <a:cxnLst/>
              <a:rect l="l" t="t" r="r" b="b"/>
              <a:pathLst>
                <a:path w="13382179" h="13501511">
                  <a:moveTo>
                    <a:pt x="0" y="0"/>
                  </a:moveTo>
                  <a:lnTo>
                    <a:pt x="13382179" y="0"/>
                  </a:lnTo>
                  <a:lnTo>
                    <a:pt x="13382179" y="13501511"/>
                  </a:lnTo>
                  <a:lnTo>
                    <a:pt x="0" y="13501511"/>
                  </a:lnTo>
                  <a:lnTo>
                    <a:pt x="0" y="0"/>
                  </a:lnTo>
                  <a:close/>
                </a:path>
              </a:pathLst>
            </a:custGeom>
            <a:blipFill>
              <a:blip>
                <a:alphaModFix amt="68000"/>
                <a:extLst>
                  <a:ext uri="{96DAC541-7B7A-43D3-8B79-37D633B846F1}">
                    <asvg:svgBlip xmlns:asvg="http://schemas.microsoft.com/office/drawing/2016/SVG/main" r:embed="rId23"/>
                  </a:ext>
                </a:extLst>
              </a:blip>
              <a:stretch>
                <a:fillRect/>
              </a:stretch>
            </a:blipFill>
            <a:ln cap="rnd">
              <a:noFill/>
              <a:prstDash val="solid"/>
              <a:round/>
            </a:ln>
          </p:spPr>
          <p:txBody>
            <a:bodyPr/>
            <a:lstStyle/>
            <a:p>
              <a:endParaRPr lang="fr-CA" sz="900">
                <a:solidFill>
                  <a:prstClr val="black"/>
                </a:solidFill>
                <a:latin typeface="Calibri"/>
              </a:endParaRPr>
            </a:p>
          </p:txBody>
        </p:sp>
        <p:sp>
          <p:nvSpPr>
            <p:cNvPr id="133" name="TextBox 27">
              <a:extLst>
                <a:ext uri="{FF2B5EF4-FFF2-40B4-BE49-F238E27FC236}">
                  <a16:creationId xmlns:a16="http://schemas.microsoft.com/office/drawing/2014/main" id="{F0AD3353-E8BF-3426-E5B0-393F1BB35FA5}"/>
                </a:ext>
              </a:extLst>
            </p:cNvPr>
            <p:cNvSpPr txBox="1"/>
            <p:nvPr/>
          </p:nvSpPr>
          <p:spPr>
            <a:xfrm>
              <a:off x="5628038" y="15682179"/>
              <a:ext cx="8206583" cy="422850"/>
            </a:xfrm>
            <a:prstGeom prst="rect">
              <a:avLst/>
            </a:prstGeom>
          </p:spPr>
          <p:txBody>
            <a:bodyPr wrap="square" lIns="0" tIns="0" rIns="0" bIns="0" rtlCol="0" anchor="t">
              <a:spAutoFit/>
            </a:bodyPr>
            <a:lstStyle/>
            <a:p>
              <a:pPr algn="ctr">
                <a:spcBef>
                  <a:spcPct val="0"/>
                </a:spcBef>
              </a:pPr>
              <a:r>
                <a:rPr lang="en-US" sz="1200" spc="977" dirty="0">
                  <a:latin typeface="Avenir"/>
                  <a:ea typeface="Avenir"/>
                  <a:cs typeface="Avenir"/>
                  <a:sym typeface="Avenir"/>
                </a:rPr>
                <a:t>BELONGING</a:t>
              </a:r>
            </a:p>
          </p:txBody>
        </p:sp>
        <p:sp>
          <p:nvSpPr>
            <p:cNvPr id="134" name="TextBox 28">
              <a:extLst>
                <a:ext uri="{FF2B5EF4-FFF2-40B4-BE49-F238E27FC236}">
                  <a16:creationId xmlns:a16="http://schemas.microsoft.com/office/drawing/2014/main" id="{DD096052-06B5-13F6-6D79-71BB63951367}"/>
                </a:ext>
              </a:extLst>
            </p:cNvPr>
            <p:cNvSpPr txBox="1"/>
            <p:nvPr/>
          </p:nvSpPr>
          <p:spPr>
            <a:xfrm>
              <a:off x="7506609" y="2845371"/>
              <a:ext cx="3837957" cy="408787"/>
            </a:xfrm>
            <a:prstGeom prst="rect">
              <a:avLst/>
            </a:prstGeom>
          </p:spPr>
          <p:txBody>
            <a:bodyPr wrap="square" lIns="0" tIns="0" rIns="0" bIns="0" rtlCol="0" anchor="t">
              <a:spAutoFit/>
            </a:bodyPr>
            <a:lstStyle/>
            <a:p>
              <a:pPr algn="ctr">
                <a:spcBef>
                  <a:spcPct val="0"/>
                </a:spcBef>
              </a:pPr>
              <a:r>
                <a:rPr lang="en-US" sz="1200" spc="977" dirty="0">
                  <a:latin typeface="Avenir"/>
                  <a:ea typeface="Avenir"/>
                  <a:cs typeface="Avenir"/>
                  <a:sym typeface="Avenir"/>
                </a:rPr>
                <a:t>PURPOSE</a:t>
              </a:r>
            </a:p>
          </p:txBody>
        </p:sp>
        <p:sp>
          <p:nvSpPr>
            <p:cNvPr id="135" name="TextBox 29">
              <a:extLst>
                <a:ext uri="{FF2B5EF4-FFF2-40B4-BE49-F238E27FC236}">
                  <a16:creationId xmlns:a16="http://schemas.microsoft.com/office/drawing/2014/main" id="{49457A75-024D-008F-3623-6F067F20B978}"/>
                </a:ext>
              </a:extLst>
            </p:cNvPr>
            <p:cNvSpPr txBox="1"/>
            <p:nvPr/>
          </p:nvSpPr>
          <p:spPr>
            <a:xfrm rot="5400000">
              <a:off x="13839451" y="9197257"/>
              <a:ext cx="4050681" cy="416493"/>
            </a:xfrm>
            <a:prstGeom prst="rect">
              <a:avLst/>
            </a:prstGeom>
          </p:spPr>
          <p:txBody>
            <a:bodyPr wrap="square" lIns="0" tIns="0" rIns="0" bIns="0" rtlCol="0" anchor="t">
              <a:spAutoFit/>
            </a:bodyPr>
            <a:lstStyle/>
            <a:p>
              <a:pPr algn="ctr">
                <a:spcBef>
                  <a:spcPct val="0"/>
                </a:spcBef>
              </a:pPr>
              <a:r>
                <a:rPr lang="en-US" sz="1200" spc="977" dirty="0">
                  <a:latin typeface="Avenir"/>
                  <a:ea typeface="Avenir"/>
                  <a:cs typeface="Avenir"/>
                  <a:sym typeface="Avenir"/>
                </a:rPr>
                <a:t>HOPE</a:t>
              </a:r>
            </a:p>
          </p:txBody>
        </p:sp>
        <p:sp>
          <p:nvSpPr>
            <p:cNvPr id="136" name="TextBox 30">
              <a:extLst>
                <a:ext uri="{FF2B5EF4-FFF2-40B4-BE49-F238E27FC236}">
                  <a16:creationId xmlns:a16="http://schemas.microsoft.com/office/drawing/2014/main" id="{DBF0CA24-0068-33B1-CD5E-003C865287FA}"/>
                </a:ext>
              </a:extLst>
            </p:cNvPr>
            <p:cNvSpPr txBox="1"/>
            <p:nvPr/>
          </p:nvSpPr>
          <p:spPr>
            <a:xfrm rot="16200000">
              <a:off x="1058708" y="9195665"/>
              <a:ext cx="4053866" cy="416493"/>
            </a:xfrm>
            <a:prstGeom prst="rect">
              <a:avLst/>
            </a:prstGeom>
          </p:spPr>
          <p:txBody>
            <a:bodyPr wrap="square" lIns="0" tIns="0" rIns="0" bIns="0" rtlCol="0" anchor="t">
              <a:spAutoFit/>
            </a:bodyPr>
            <a:lstStyle/>
            <a:p>
              <a:pPr algn="ctr">
                <a:spcBef>
                  <a:spcPct val="0"/>
                </a:spcBef>
              </a:pPr>
              <a:r>
                <a:rPr lang="en-US" sz="1200" spc="977" dirty="0">
                  <a:latin typeface="Avenir"/>
                  <a:ea typeface="Avenir"/>
                  <a:cs typeface="Avenir"/>
                  <a:sym typeface="Avenir"/>
                </a:rPr>
                <a:t>MEANING</a:t>
              </a:r>
            </a:p>
          </p:txBody>
        </p:sp>
        <p:sp>
          <p:nvSpPr>
            <p:cNvPr id="137" name="TextBox 31">
              <a:extLst>
                <a:ext uri="{FF2B5EF4-FFF2-40B4-BE49-F238E27FC236}">
                  <a16:creationId xmlns:a16="http://schemas.microsoft.com/office/drawing/2014/main" id="{68C6E24C-2B4F-064C-2C9D-DA0226855418}"/>
                </a:ext>
              </a:extLst>
            </p:cNvPr>
            <p:cNvSpPr txBox="1"/>
            <p:nvPr/>
          </p:nvSpPr>
          <p:spPr>
            <a:xfrm>
              <a:off x="10558898" y="8561746"/>
              <a:ext cx="5311690" cy="1902830"/>
            </a:xfrm>
            <a:prstGeom prst="rect">
              <a:avLst/>
            </a:prstGeom>
          </p:spPr>
          <p:txBody>
            <a:bodyPr lIns="0" tIns="0" rIns="0" bIns="0" rtlCol="0" anchor="t">
              <a:spAutoFit/>
            </a:bodyPr>
            <a:lstStyle/>
            <a:p>
              <a:pPr marL="536575" lvl="1" indent="-163513">
                <a:buFont typeface="Arial"/>
                <a:buChar char="•"/>
              </a:pPr>
              <a:r>
                <a:rPr lang="fr-CA" dirty="0">
                  <a:solidFill>
                    <a:srgbClr val="000000"/>
                  </a:solidFill>
                  <a:latin typeface="Congenial Light" panose="02000503040000020004" pitchFamily="2" charset="0"/>
                  <a:ea typeface="Pompiere"/>
                  <a:cs typeface="Pompiere"/>
                  <a:sym typeface="Pompiere"/>
                </a:rPr>
                <a:t>Faith</a:t>
              </a:r>
            </a:p>
            <a:p>
              <a:pPr marL="536575" lvl="1" indent="-163513">
                <a:buFont typeface="Arial"/>
                <a:buChar char="•"/>
              </a:pPr>
              <a:r>
                <a:rPr lang="fr-CA" dirty="0">
                  <a:solidFill>
                    <a:srgbClr val="000000"/>
                  </a:solidFill>
                  <a:latin typeface="Congenial Light" panose="02000503040000020004" pitchFamily="2" charset="0"/>
                  <a:ea typeface="Pompiere"/>
                  <a:cs typeface="Pompiere"/>
                  <a:sym typeface="Pompiere"/>
                </a:rPr>
                <a:t>Innu Identity</a:t>
              </a:r>
            </a:p>
            <a:p>
              <a:pPr marL="536575" lvl="1" indent="-163513">
                <a:buFont typeface="Arial"/>
                <a:buChar char="•"/>
              </a:pPr>
              <a:r>
                <a:rPr lang="fr-CA" dirty="0" err="1">
                  <a:solidFill>
                    <a:srgbClr val="000000"/>
                  </a:solidFill>
                  <a:latin typeface="Congenial Light" panose="02000503040000020004" pitchFamily="2" charset="0"/>
                  <a:ea typeface="Pompiere"/>
                  <a:cs typeface="Pompiere"/>
                  <a:sym typeface="Pompiere"/>
                </a:rPr>
                <a:t>Nutshimit</a:t>
              </a:r>
              <a:endParaRPr lang="fr-CA" dirty="0">
                <a:solidFill>
                  <a:srgbClr val="000000"/>
                </a:solidFill>
                <a:latin typeface="Congenial Light" panose="02000503040000020004" pitchFamily="2" charset="0"/>
                <a:ea typeface="Pompiere"/>
                <a:cs typeface="Pompiere"/>
                <a:sym typeface="Pompiere"/>
              </a:endParaRPr>
            </a:p>
          </p:txBody>
        </p:sp>
        <p:sp>
          <p:nvSpPr>
            <p:cNvPr id="138" name="TextBox 32">
              <a:extLst>
                <a:ext uri="{FF2B5EF4-FFF2-40B4-BE49-F238E27FC236}">
                  <a16:creationId xmlns:a16="http://schemas.microsoft.com/office/drawing/2014/main" id="{B5A5DB00-B1DA-F42A-B506-3A63431686FD}"/>
                </a:ext>
              </a:extLst>
            </p:cNvPr>
            <p:cNvSpPr txBox="1"/>
            <p:nvPr/>
          </p:nvSpPr>
          <p:spPr>
            <a:xfrm>
              <a:off x="6159682" y="13076242"/>
              <a:ext cx="6058021" cy="634276"/>
            </a:xfrm>
            <a:prstGeom prst="rect">
              <a:avLst/>
            </a:prstGeom>
          </p:spPr>
          <p:txBody>
            <a:bodyPr lIns="0" tIns="0" rIns="0" bIns="0" rtlCol="0" anchor="t">
              <a:spAutoFit/>
            </a:bodyPr>
            <a:lstStyle/>
            <a:p>
              <a:pPr marL="536575" lvl="1" indent="-163513" algn="just">
                <a:buFont typeface="Arial"/>
                <a:buChar char="•"/>
              </a:pPr>
              <a:r>
                <a:rPr lang="fr-CA" dirty="0">
                  <a:solidFill>
                    <a:srgbClr val="000000"/>
                  </a:solidFill>
                  <a:latin typeface="Congenial Light" panose="02000503040000020004" pitchFamily="2" charset="0"/>
                  <a:ea typeface="Pompiere"/>
                  <a:cs typeface="Pompiere"/>
                  <a:sym typeface="Pompiere"/>
                </a:rPr>
                <a:t>Family </a:t>
              </a:r>
              <a:r>
                <a:rPr lang="fr-CA" dirty="0" err="1">
                  <a:solidFill>
                    <a:srgbClr val="000000"/>
                  </a:solidFill>
                  <a:latin typeface="Congenial Light" panose="02000503040000020004" pitchFamily="2" charset="0"/>
                  <a:ea typeface="Pompiere"/>
                  <a:cs typeface="Pompiere"/>
                  <a:sym typeface="Pompiere"/>
                </a:rPr>
                <a:t>relationships</a:t>
              </a:r>
              <a:endParaRPr lang="fr-CA" dirty="0">
                <a:solidFill>
                  <a:srgbClr val="000000"/>
                </a:solidFill>
                <a:latin typeface="Congenial Light" panose="02000503040000020004" pitchFamily="2" charset="0"/>
                <a:ea typeface="Pompiere"/>
                <a:cs typeface="Pompiere"/>
                <a:sym typeface="Pompiere"/>
              </a:endParaRPr>
            </a:p>
          </p:txBody>
        </p:sp>
        <p:sp>
          <p:nvSpPr>
            <p:cNvPr id="139" name="TextBox 33">
              <a:extLst>
                <a:ext uri="{FF2B5EF4-FFF2-40B4-BE49-F238E27FC236}">
                  <a16:creationId xmlns:a16="http://schemas.microsoft.com/office/drawing/2014/main" id="{F36BB88A-8473-6BA9-36F6-2B3035CE1EB4}"/>
                </a:ext>
              </a:extLst>
            </p:cNvPr>
            <p:cNvSpPr txBox="1"/>
            <p:nvPr/>
          </p:nvSpPr>
          <p:spPr>
            <a:xfrm>
              <a:off x="6159683" y="4928484"/>
              <a:ext cx="6683417" cy="1268553"/>
            </a:xfrm>
            <a:prstGeom prst="rect">
              <a:avLst/>
            </a:prstGeom>
          </p:spPr>
          <p:txBody>
            <a:bodyPr lIns="0" tIns="0" rIns="0" bIns="0" rtlCol="0" anchor="t">
              <a:spAutoFit/>
            </a:bodyPr>
            <a:lstStyle/>
            <a:p>
              <a:pPr marL="536575" lvl="1" indent="-163513">
                <a:buFont typeface="Arial"/>
                <a:buChar char="•"/>
              </a:pPr>
              <a:r>
                <a:rPr lang="fr-CA" dirty="0">
                  <a:solidFill>
                    <a:srgbClr val="000000"/>
                  </a:solidFill>
                  <a:latin typeface="Congenial Light" panose="020F0502020204030204" pitchFamily="2" charset="0"/>
                  <a:ea typeface="Pompiere"/>
                  <a:cs typeface="Pompiere"/>
                  <a:sym typeface="Pompiere"/>
                </a:rPr>
                <a:t>Cultural </a:t>
              </a:r>
              <a:r>
                <a:rPr lang="fr-CA" dirty="0" err="1">
                  <a:solidFill>
                    <a:srgbClr val="000000"/>
                  </a:solidFill>
                  <a:latin typeface="Congenial Light" panose="020F0502020204030204" pitchFamily="2" charset="0"/>
                  <a:ea typeface="Pompiere"/>
                  <a:cs typeface="Pompiere"/>
                  <a:sym typeface="Pompiere"/>
                </a:rPr>
                <a:t>activities</a:t>
              </a:r>
              <a:endParaRPr lang="fr-CA" dirty="0">
                <a:solidFill>
                  <a:srgbClr val="000000"/>
                </a:solidFill>
                <a:latin typeface="Congenial Light" panose="020F0502020204030204" pitchFamily="2" charset="0"/>
                <a:ea typeface="Pompiere"/>
                <a:cs typeface="Pompiere"/>
                <a:sym typeface="Pompiere"/>
              </a:endParaRPr>
            </a:p>
            <a:p>
              <a:pPr marL="536575" lvl="1" indent="-163513">
                <a:buFont typeface="Arial"/>
                <a:buChar char="•"/>
              </a:pPr>
              <a:r>
                <a:rPr lang="fr-CA" dirty="0">
                  <a:solidFill>
                    <a:srgbClr val="000000"/>
                  </a:solidFill>
                  <a:latin typeface="Congenial Light" panose="020F0502020204030204" pitchFamily="2" charset="0"/>
                  <a:ea typeface="Pompiere"/>
                  <a:cs typeface="Pompiere"/>
                  <a:sym typeface="Pompiere"/>
                </a:rPr>
                <a:t>Sports</a:t>
              </a:r>
            </a:p>
          </p:txBody>
        </p:sp>
        <p:sp>
          <p:nvSpPr>
            <p:cNvPr id="140" name="TextBox 34">
              <a:extLst>
                <a:ext uri="{FF2B5EF4-FFF2-40B4-BE49-F238E27FC236}">
                  <a16:creationId xmlns:a16="http://schemas.microsoft.com/office/drawing/2014/main" id="{73FB0ABC-11AC-CFDA-A0B1-7B880764552D}"/>
                </a:ext>
              </a:extLst>
            </p:cNvPr>
            <p:cNvSpPr txBox="1"/>
            <p:nvPr/>
          </p:nvSpPr>
          <p:spPr>
            <a:xfrm>
              <a:off x="7074302" y="9312338"/>
              <a:ext cx="18395" cy="352375"/>
            </a:xfrm>
            <a:prstGeom prst="rect">
              <a:avLst/>
            </a:prstGeom>
          </p:spPr>
          <p:txBody>
            <a:bodyPr lIns="0" tIns="0" rIns="0" bIns="0" rtlCol="0" anchor="t">
              <a:spAutoFit/>
            </a:bodyPr>
            <a:lstStyle/>
            <a:p>
              <a:pPr algn="ctr">
                <a:spcBef>
                  <a:spcPct val="0"/>
                </a:spcBef>
              </a:pPr>
              <a:endParaRPr sz="1000">
                <a:solidFill>
                  <a:prstClr val="black"/>
                </a:solidFill>
                <a:latin typeface="Calibri"/>
              </a:endParaRPr>
            </a:p>
          </p:txBody>
        </p:sp>
        <p:grpSp>
          <p:nvGrpSpPr>
            <p:cNvPr id="141" name="Group 35">
              <a:extLst>
                <a:ext uri="{FF2B5EF4-FFF2-40B4-BE49-F238E27FC236}">
                  <a16:creationId xmlns:a16="http://schemas.microsoft.com/office/drawing/2014/main" id="{F64522C4-8871-B751-5D30-32DB5C083D8D}"/>
                </a:ext>
              </a:extLst>
            </p:cNvPr>
            <p:cNvGrpSpPr/>
            <p:nvPr/>
          </p:nvGrpSpPr>
          <p:grpSpPr>
            <a:xfrm>
              <a:off x="8451817" y="8219469"/>
              <a:ext cx="2305934" cy="2446662"/>
              <a:chOff x="6384" y="57150"/>
              <a:chExt cx="812800" cy="862404"/>
            </a:xfrm>
          </p:grpSpPr>
          <p:sp>
            <p:nvSpPr>
              <p:cNvPr id="145" name="Freeform 36">
                <a:extLst>
                  <a:ext uri="{FF2B5EF4-FFF2-40B4-BE49-F238E27FC236}">
                    <a16:creationId xmlns:a16="http://schemas.microsoft.com/office/drawing/2014/main" id="{9389DF2C-4608-A195-4AB0-60DD7DE460EA}"/>
                  </a:ext>
                </a:extLst>
              </p:cNvPr>
              <p:cNvSpPr/>
              <p:nvPr/>
            </p:nvSpPr>
            <p:spPr>
              <a:xfrm>
                <a:off x="6384" y="106754"/>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solidFill>
            </p:spPr>
            <p:txBody>
              <a:bodyPr/>
              <a:lstStyle/>
              <a:p>
                <a:r>
                  <a:rPr lang="fr-CA" sz="1000" dirty="0">
                    <a:solidFill>
                      <a:prstClr val="black"/>
                    </a:solidFill>
                    <a:latin typeface="Calibri"/>
                  </a:rPr>
                  <a:t>     </a:t>
                </a:r>
              </a:p>
            </p:txBody>
          </p:sp>
          <p:sp>
            <p:nvSpPr>
              <p:cNvPr id="146" name="TextBox 37">
                <a:extLst>
                  <a:ext uri="{FF2B5EF4-FFF2-40B4-BE49-F238E27FC236}">
                    <a16:creationId xmlns:a16="http://schemas.microsoft.com/office/drawing/2014/main" id="{DBC0FEC6-D1E6-30E1-96FC-7314C61608A6}"/>
                  </a:ext>
                </a:extLst>
              </p:cNvPr>
              <p:cNvSpPr txBox="1"/>
              <p:nvPr/>
            </p:nvSpPr>
            <p:spPr>
              <a:xfrm>
                <a:off x="76200" y="57150"/>
                <a:ext cx="660400" cy="679450"/>
              </a:xfrm>
              <a:prstGeom prst="rect">
                <a:avLst/>
              </a:prstGeom>
            </p:spPr>
            <p:txBody>
              <a:bodyPr lIns="38100" tIns="38100" rIns="38100" bIns="38100" rtlCol="0" anchor="ctr"/>
              <a:lstStyle/>
              <a:p>
                <a:pPr algn="ctr"/>
                <a:endParaRPr sz="1000">
                  <a:solidFill>
                    <a:prstClr val="black"/>
                  </a:solidFill>
                  <a:latin typeface="Calibri"/>
                </a:endParaRPr>
              </a:p>
            </p:txBody>
          </p:sp>
        </p:grpSp>
        <p:sp>
          <p:nvSpPr>
            <p:cNvPr id="142" name="Freeform 38">
              <a:extLst>
                <a:ext uri="{FF2B5EF4-FFF2-40B4-BE49-F238E27FC236}">
                  <a16:creationId xmlns:a16="http://schemas.microsoft.com/office/drawing/2014/main" id="{17F4E179-DE2C-57D0-89E5-F73D06908B2F}"/>
                </a:ext>
              </a:extLst>
            </p:cNvPr>
            <p:cNvSpPr/>
            <p:nvPr/>
          </p:nvSpPr>
          <p:spPr>
            <a:xfrm>
              <a:off x="8835247" y="8724056"/>
              <a:ext cx="1502851" cy="1549330"/>
            </a:xfrm>
            <a:custGeom>
              <a:avLst/>
              <a:gdLst/>
              <a:ahLst/>
              <a:cxnLst/>
              <a:rect l="l" t="t" r="r" b="b"/>
              <a:pathLst>
                <a:path w="1502850" h="1549330">
                  <a:moveTo>
                    <a:pt x="0" y="0"/>
                  </a:moveTo>
                  <a:lnTo>
                    <a:pt x="1502850" y="0"/>
                  </a:lnTo>
                  <a:lnTo>
                    <a:pt x="1502850" y="1549330"/>
                  </a:lnTo>
                  <a:lnTo>
                    <a:pt x="0" y="1549330"/>
                  </a:lnTo>
                  <a:lnTo>
                    <a:pt x="0" y="0"/>
                  </a:lnTo>
                  <a:close/>
                </a:path>
              </a:pathLst>
            </a:custGeom>
            <a:blipFill>
              <a:blip>
                <a:extLst>
                  <a:ext uri="{96DAC541-7B7A-43D3-8B79-37D633B846F1}">
                    <asvg:svgBlip xmlns:asvg="http://schemas.microsoft.com/office/drawing/2016/SVG/main" r:embed="rId24"/>
                  </a:ext>
                </a:extLst>
              </a:blip>
              <a:stretch>
                <a:fillRect/>
              </a:stretch>
            </a:blipFill>
          </p:spPr>
          <p:txBody>
            <a:bodyPr/>
            <a:lstStyle/>
            <a:p>
              <a:r>
                <a:rPr lang="fr-CA" sz="1000" dirty="0">
                  <a:solidFill>
                    <a:prstClr val="black"/>
                  </a:solidFill>
                  <a:latin typeface="Calibri"/>
                </a:rPr>
                <a:t> </a:t>
              </a:r>
            </a:p>
          </p:txBody>
        </p:sp>
        <p:sp>
          <p:nvSpPr>
            <p:cNvPr id="143" name="TextBox 39">
              <a:extLst>
                <a:ext uri="{FF2B5EF4-FFF2-40B4-BE49-F238E27FC236}">
                  <a16:creationId xmlns:a16="http://schemas.microsoft.com/office/drawing/2014/main" id="{3E2363AE-021C-0247-D4B7-AB729DD019A4}"/>
                </a:ext>
              </a:extLst>
            </p:cNvPr>
            <p:cNvSpPr txBox="1"/>
            <p:nvPr/>
          </p:nvSpPr>
          <p:spPr>
            <a:xfrm>
              <a:off x="9924737" y="9241292"/>
              <a:ext cx="18395" cy="352375"/>
            </a:xfrm>
            <a:prstGeom prst="rect">
              <a:avLst/>
            </a:prstGeom>
          </p:spPr>
          <p:txBody>
            <a:bodyPr lIns="0" tIns="0" rIns="0" bIns="0" rtlCol="0" anchor="t">
              <a:spAutoFit/>
            </a:bodyPr>
            <a:lstStyle/>
            <a:p>
              <a:pPr algn="ctr">
                <a:spcBef>
                  <a:spcPct val="0"/>
                </a:spcBef>
              </a:pPr>
              <a:endParaRPr sz="1000">
                <a:solidFill>
                  <a:prstClr val="black"/>
                </a:solidFill>
                <a:latin typeface="Calibri"/>
              </a:endParaRPr>
            </a:p>
          </p:txBody>
        </p:sp>
        <p:sp>
          <p:nvSpPr>
            <p:cNvPr id="144" name="TextBox 40">
              <a:extLst>
                <a:ext uri="{FF2B5EF4-FFF2-40B4-BE49-F238E27FC236}">
                  <a16:creationId xmlns:a16="http://schemas.microsoft.com/office/drawing/2014/main" id="{D3C3FA68-BEDD-6922-4522-E5970E14C43A}"/>
                </a:ext>
              </a:extLst>
            </p:cNvPr>
            <p:cNvSpPr txBox="1"/>
            <p:nvPr/>
          </p:nvSpPr>
          <p:spPr>
            <a:xfrm>
              <a:off x="2599027" y="8818116"/>
              <a:ext cx="6058021" cy="1268553"/>
            </a:xfrm>
            <a:prstGeom prst="rect">
              <a:avLst/>
            </a:prstGeom>
          </p:spPr>
          <p:txBody>
            <a:bodyPr wrap="square" lIns="0" tIns="0" rIns="0" bIns="0" rtlCol="0" anchor="t">
              <a:spAutoFit/>
            </a:bodyPr>
            <a:lstStyle/>
            <a:p>
              <a:pPr marL="536575" lvl="1" indent="-163513" algn="just">
                <a:buFont typeface="Arial"/>
                <a:buChar char="•"/>
              </a:pPr>
              <a:r>
                <a:rPr lang="fr-CA" dirty="0">
                  <a:solidFill>
                    <a:srgbClr val="000000"/>
                  </a:solidFill>
                  <a:latin typeface="Congenial Light" panose="02000503040000020004" pitchFamily="2" charset="0"/>
                  <a:ea typeface="Pompiere"/>
                  <a:cs typeface="Pompiere"/>
                  <a:sym typeface="Pompiere"/>
                </a:rPr>
                <a:t>Communication</a:t>
              </a:r>
            </a:p>
            <a:p>
              <a:pPr marL="536575" lvl="1" indent="-163513" algn="just">
                <a:buFont typeface="Arial"/>
                <a:buChar char="•"/>
              </a:pPr>
              <a:r>
                <a:rPr lang="fr-CA" dirty="0" err="1">
                  <a:solidFill>
                    <a:srgbClr val="000000"/>
                  </a:solidFill>
                  <a:latin typeface="Congenial Light" panose="02000503040000020004" pitchFamily="2" charset="0"/>
                  <a:ea typeface="Pompiere"/>
                  <a:cs typeface="Pompiere"/>
                  <a:sym typeface="Pompiere"/>
                </a:rPr>
                <a:t>Learnings</a:t>
              </a:r>
              <a:endParaRPr lang="fr-CA" dirty="0">
                <a:solidFill>
                  <a:srgbClr val="000000"/>
                </a:solidFill>
                <a:latin typeface="Congenial Light" panose="02000503040000020004" pitchFamily="2" charset="0"/>
                <a:ea typeface="Pompiere"/>
                <a:cs typeface="Pompiere"/>
                <a:sym typeface="Pompiere"/>
              </a:endParaRPr>
            </a:p>
          </p:txBody>
        </p:sp>
      </p:grpSp>
      <p:sp>
        <p:nvSpPr>
          <p:cNvPr id="148" name="TextBox 69">
            <a:extLst>
              <a:ext uri="{FF2B5EF4-FFF2-40B4-BE49-F238E27FC236}">
                <a16:creationId xmlns:a16="http://schemas.microsoft.com/office/drawing/2014/main" id="{AE68E972-61E4-BC9F-9F37-5B19769D155E}"/>
              </a:ext>
            </a:extLst>
          </p:cNvPr>
          <p:cNvSpPr txBox="1"/>
          <p:nvPr>
            <p:custDataLst>
              <p:tags r:id="rId2"/>
            </p:custDataLst>
          </p:nvPr>
        </p:nvSpPr>
        <p:spPr>
          <a:xfrm>
            <a:off x="427381" y="1834782"/>
            <a:ext cx="3055731" cy="361637"/>
          </a:xfrm>
          <a:prstGeom prst="rect">
            <a:avLst/>
          </a:prstGeom>
        </p:spPr>
        <p:txBody>
          <a:bodyPr wrap="square" lIns="0" tIns="0" rIns="0" bIns="0" rtlCol="0" anchor="t">
            <a:spAutoFit/>
          </a:bodyPr>
          <a:lstStyle/>
          <a:p>
            <a:pPr algn="ctr">
              <a:lnSpc>
                <a:spcPts val="3240"/>
              </a:lnSpc>
              <a:spcBef>
                <a:spcPct val="0"/>
              </a:spcBef>
            </a:pPr>
            <a:r>
              <a:rPr lang="en-US" sz="1400" b="1" dirty="0">
                <a:latin typeface="Congenial Light" panose="02000503040000020004" pitchFamily="2" charset="0"/>
                <a:ea typeface="Avenir"/>
                <a:cs typeface="Avenir"/>
                <a:sym typeface="Avenir"/>
              </a:rPr>
              <a:t>Comittement to a sport</a:t>
            </a:r>
          </a:p>
        </p:txBody>
      </p:sp>
      <p:pic>
        <p:nvPicPr>
          <p:cNvPr id="150" name="Image 149">
            <a:extLst>
              <a:ext uri="{FF2B5EF4-FFF2-40B4-BE49-F238E27FC236}">
                <a16:creationId xmlns:a16="http://schemas.microsoft.com/office/drawing/2014/main" id="{223C2743-5A4B-4D27-C88E-D6A6080D44D6}"/>
              </a:ext>
            </a:extLst>
          </p:cNvPr>
          <p:cNvPicPr>
            <a:picLocks noChangeAspect="1"/>
          </p:cNvPicPr>
          <p:nvPr>
            <p:custDataLst>
              <p:tags r:id="rId3"/>
            </p:custDataLst>
          </p:nvPr>
        </p:nvPicPr>
        <p:blipFill>
          <a:blip r:embed="rId25">
            <a:extLst>
              <a:ext uri="{28A0092B-C50C-407E-A947-70E740481C1C}">
                <a14:useLocalDpi xmlns:a14="http://schemas.microsoft.com/office/drawing/2010/main" val="0"/>
              </a:ext>
            </a:extLst>
          </a:blip>
          <a:srcRect t="11751"/>
          <a:stretch>
            <a:fillRect/>
          </a:stretch>
        </p:blipFill>
        <p:spPr>
          <a:xfrm>
            <a:off x="759053" y="442301"/>
            <a:ext cx="1087840" cy="1440000"/>
          </a:xfrm>
          <a:prstGeom prst="rect">
            <a:avLst/>
          </a:prstGeom>
        </p:spPr>
      </p:pic>
      <p:pic>
        <p:nvPicPr>
          <p:cNvPr id="152" name="Image 151">
            <a:extLst>
              <a:ext uri="{FF2B5EF4-FFF2-40B4-BE49-F238E27FC236}">
                <a16:creationId xmlns:a16="http://schemas.microsoft.com/office/drawing/2014/main" id="{E026915E-85A8-E0D6-C3BD-318985A6B81B}"/>
              </a:ext>
            </a:extLst>
          </p:cNvPr>
          <p:cNvPicPr>
            <a:picLocks noChangeAspect="1"/>
          </p:cNvPicPr>
          <p:nvPr>
            <p:custDataLst>
              <p:tags r:id="rId4"/>
            </p:custDataLst>
          </p:nvPr>
        </p:nvPicPr>
        <p:blipFill>
          <a:blip r:embed="rId26">
            <a:extLst>
              <a:ext uri="{28A0092B-C50C-407E-A947-70E740481C1C}">
                <a14:useLocalDpi xmlns:a14="http://schemas.microsoft.com/office/drawing/2010/main" val="0"/>
              </a:ext>
            </a:extLst>
          </a:blip>
          <a:srcRect l="7680" t="566" r="6242" b="-566"/>
          <a:stretch>
            <a:fillRect/>
          </a:stretch>
        </p:blipFill>
        <p:spPr>
          <a:xfrm>
            <a:off x="2039471" y="448942"/>
            <a:ext cx="1114680" cy="1440000"/>
          </a:xfrm>
          <a:prstGeom prst="rect">
            <a:avLst/>
          </a:prstGeom>
        </p:spPr>
      </p:pic>
      <p:sp>
        <p:nvSpPr>
          <p:cNvPr id="154" name="Freeform 46">
            <a:extLst>
              <a:ext uri="{FF2B5EF4-FFF2-40B4-BE49-F238E27FC236}">
                <a16:creationId xmlns:a16="http://schemas.microsoft.com/office/drawing/2014/main" id="{67EAFE26-C68A-D841-B0BC-90058636F453}"/>
              </a:ext>
            </a:extLst>
          </p:cNvPr>
          <p:cNvSpPr/>
          <p:nvPr>
            <p:custDataLst>
              <p:tags r:id="rId5"/>
            </p:custDataLst>
          </p:nvPr>
        </p:nvSpPr>
        <p:spPr>
          <a:xfrm rot="1845608" flipH="1">
            <a:off x="3316949" y="839722"/>
            <a:ext cx="1758390" cy="608714"/>
          </a:xfrm>
          <a:custGeom>
            <a:avLst/>
            <a:gdLst/>
            <a:ahLst/>
            <a:cxnLst/>
            <a:rect l="l" t="t" r="r" b="b"/>
            <a:pathLst>
              <a:path w="2018406" h="1067232">
                <a:moveTo>
                  <a:pt x="2018406" y="0"/>
                </a:moveTo>
                <a:lnTo>
                  <a:pt x="0" y="0"/>
                </a:lnTo>
                <a:lnTo>
                  <a:pt x="0" y="1067232"/>
                </a:lnTo>
                <a:lnTo>
                  <a:pt x="2018406" y="1067232"/>
                </a:lnTo>
                <a:lnTo>
                  <a:pt x="2018406" y="0"/>
                </a:lnTo>
                <a:close/>
              </a:path>
            </a:pathLst>
          </a:custGeom>
          <a:blipFill>
            <a:blip>
              <a:extLst>
                <a:ext uri="{96DAC541-7B7A-43D3-8B79-37D633B846F1}">
                  <asvg:svgBlip xmlns:asvg="http://schemas.microsoft.com/office/drawing/2016/SVG/main" r:embed="rId27"/>
                </a:ext>
              </a:extLst>
            </a:blip>
            <a:stretch>
              <a:fillRect/>
            </a:stretch>
          </a:blipFill>
          <a:ln>
            <a:noFill/>
          </a:ln>
        </p:spPr>
        <p:txBody>
          <a:bodyPr/>
          <a:lstStyle/>
          <a:p>
            <a:endParaRPr lang="fr-CA" sz="1350"/>
          </a:p>
        </p:txBody>
      </p:sp>
      <p:sp>
        <p:nvSpPr>
          <p:cNvPr id="155" name="Ellipse 154">
            <a:extLst>
              <a:ext uri="{FF2B5EF4-FFF2-40B4-BE49-F238E27FC236}">
                <a16:creationId xmlns:a16="http://schemas.microsoft.com/office/drawing/2014/main" id="{CAF92225-0EF3-2359-9C12-7A472A9FB7FA}"/>
              </a:ext>
            </a:extLst>
          </p:cNvPr>
          <p:cNvSpPr/>
          <p:nvPr/>
        </p:nvSpPr>
        <p:spPr>
          <a:xfrm>
            <a:off x="1263650" y="581025"/>
            <a:ext cx="133350" cy="126999"/>
          </a:xfrm>
          <a:prstGeom prst="ellipse">
            <a:avLst/>
          </a:prstGeom>
          <a:solidFill>
            <a:schemeClr val="bg1">
              <a:lumMod val="85000"/>
              <a:lumOff val="15000"/>
              <a:alpha val="81176"/>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157" name="TextBox 68">
            <a:extLst>
              <a:ext uri="{FF2B5EF4-FFF2-40B4-BE49-F238E27FC236}">
                <a16:creationId xmlns:a16="http://schemas.microsoft.com/office/drawing/2014/main" id="{CA50F400-9CA6-0D87-A10C-24EDB31C36C3}"/>
              </a:ext>
            </a:extLst>
          </p:cNvPr>
          <p:cNvSpPr txBox="1"/>
          <p:nvPr>
            <p:custDataLst>
              <p:tags r:id="rId6"/>
            </p:custDataLst>
          </p:nvPr>
        </p:nvSpPr>
        <p:spPr>
          <a:xfrm>
            <a:off x="7677971" y="1960646"/>
            <a:ext cx="4318726" cy="430887"/>
          </a:xfrm>
          <a:prstGeom prst="rect">
            <a:avLst/>
          </a:prstGeom>
        </p:spPr>
        <p:txBody>
          <a:bodyPr wrap="square" lIns="0" tIns="0" rIns="0" bIns="0" rtlCol="0" anchor="t">
            <a:spAutoFit/>
          </a:bodyPr>
          <a:lstStyle/>
          <a:p>
            <a:pPr algn="ctr"/>
            <a:r>
              <a:rPr lang="fr-CA" sz="1400" b="1" noProof="0" dirty="0">
                <a:latin typeface="Congenial Light" panose="02000503040000020004" pitchFamily="2" charset="0"/>
                <a:ea typeface="Avenir"/>
                <a:cs typeface="Avenir"/>
                <a:sym typeface="Avenir"/>
              </a:rPr>
              <a:t>Walking in the</a:t>
            </a:r>
            <a:br>
              <a:rPr lang="fr-CA" sz="1400" b="1" noProof="0" dirty="0">
                <a:latin typeface="Congenial Light" panose="02000503040000020004" pitchFamily="2" charset="0"/>
                <a:ea typeface="Avenir"/>
                <a:cs typeface="Avenir"/>
                <a:sym typeface="Avenir"/>
              </a:rPr>
            </a:br>
            <a:r>
              <a:rPr lang="fr-CA" sz="1400" b="1" noProof="0" dirty="0" err="1">
                <a:latin typeface="Congenial Light" panose="02000503040000020004" pitchFamily="2" charset="0"/>
                <a:ea typeface="Avenir"/>
                <a:cs typeface="Avenir"/>
                <a:sym typeface="Avenir"/>
              </a:rPr>
              <a:t>woods</a:t>
            </a:r>
            <a:endParaRPr lang="fr-CA" sz="1400" b="1" noProof="0" dirty="0">
              <a:latin typeface="Congenial Light" panose="02000503040000020004" pitchFamily="2" charset="0"/>
              <a:ea typeface="Avenir"/>
              <a:cs typeface="Avenir"/>
              <a:sym typeface="Avenir"/>
            </a:endParaRPr>
          </a:p>
        </p:txBody>
      </p:sp>
      <p:pic>
        <p:nvPicPr>
          <p:cNvPr id="159" name="Image 158">
            <a:extLst>
              <a:ext uri="{FF2B5EF4-FFF2-40B4-BE49-F238E27FC236}">
                <a16:creationId xmlns:a16="http://schemas.microsoft.com/office/drawing/2014/main" id="{3E9206D0-1E0D-A1A0-C924-23A596DE68C6}"/>
              </a:ext>
            </a:extLst>
          </p:cNvPr>
          <p:cNvPicPr>
            <a:picLocks noChangeAspect="1"/>
          </p:cNvPicPr>
          <p:nvPr>
            <p:custDataLst>
              <p:tags r:id="rId7"/>
            </p:custDataLst>
          </p:nvPr>
        </p:nvPicPr>
        <p:blipFill>
          <a:blip r:embed="rId28">
            <a:extLst>
              <a:ext uri="{28A0092B-C50C-407E-A947-70E740481C1C}">
                <a14:useLocalDpi xmlns:a14="http://schemas.microsoft.com/office/drawing/2010/main" val="0"/>
              </a:ext>
            </a:extLst>
          </a:blip>
          <a:srcRect t="20010" b="4892"/>
          <a:stretch>
            <a:fillRect/>
          </a:stretch>
        </p:blipFill>
        <p:spPr>
          <a:xfrm>
            <a:off x="10560840" y="469859"/>
            <a:ext cx="1078585" cy="1440000"/>
          </a:xfrm>
          <a:prstGeom prst="rect">
            <a:avLst/>
          </a:prstGeom>
        </p:spPr>
      </p:pic>
      <p:pic>
        <p:nvPicPr>
          <p:cNvPr id="161" name="Image 160">
            <a:extLst>
              <a:ext uri="{FF2B5EF4-FFF2-40B4-BE49-F238E27FC236}">
                <a16:creationId xmlns:a16="http://schemas.microsoft.com/office/drawing/2014/main" id="{2460D776-6EB3-D28E-DCDE-031D56C841FD}"/>
              </a:ext>
            </a:extLst>
          </p:cNvPr>
          <p:cNvPicPr>
            <a:picLocks noChangeAspect="1"/>
          </p:cNvPicPr>
          <p:nvPr>
            <p:custDataLst>
              <p:tags r:id="rId8"/>
            </p:custDataLst>
          </p:nvPr>
        </p:nvPicPr>
        <p:blipFill>
          <a:blip r:embed="rId29">
            <a:extLst>
              <a:ext uri="{28A0092B-C50C-407E-A947-70E740481C1C}">
                <a14:useLocalDpi xmlns:a14="http://schemas.microsoft.com/office/drawing/2010/main" val="0"/>
              </a:ext>
            </a:extLst>
          </a:blip>
          <a:srcRect t="12866" b="12611"/>
          <a:stretch>
            <a:fillRect/>
          </a:stretch>
        </p:blipFill>
        <p:spPr>
          <a:xfrm>
            <a:off x="9293032" y="469859"/>
            <a:ext cx="1088604" cy="1440000"/>
          </a:xfrm>
          <a:prstGeom prst="rect">
            <a:avLst/>
          </a:prstGeom>
        </p:spPr>
      </p:pic>
      <p:sp>
        <p:nvSpPr>
          <p:cNvPr id="163" name="TextBox 68">
            <a:extLst>
              <a:ext uri="{FF2B5EF4-FFF2-40B4-BE49-F238E27FC236}">
                <a16:creationId xmlns:a16="http://schemas.microsoft.com/office/drawing/2014/main" id="{C11D3CDF-63D6-E890-1E7A-4E0883EDE388}"/>
              </a:ext>
            </a:extLst>
          </p:cNvPr>
          <p:cNvSpPr txBox="1"/>
          <p:nvPr>
            <p:custDataLst>
              <p:tags r:id="rId9"/>
            </p:custDataLst>
          </p:nvPr>
        </p:nvSpPr>
        <p:spPr>
          <a:xfrm>
            <a:off x="8940769" y="1772520"/>
            <a:ext cx="4318726" cy="423899"/>
          </a:xfrm>
          <a:prstGeom prst="rect">
            <a:avLst/>
          </a:prstGeom>
        </p:spPr>
        <p:txBody>
          <a:bodyPr wrap="square" lIns="0" tIns="0" rIns="0" bIns="0" rtlCol="0" anchor="t">
            <a:spAutoFit/>
          </a:bodyPr>
          <a:lstStyle/>
          <a:p>
            <a:pPr algn="ctr">
              <a:lnSpc>
                <a:spcPts val="3780"/>
              </a:lnSpc>
            </a:pPr>
            <a:r>
              <a:rPr lang="fr-CA" sz="1400" b="1" noProof="0" dirty="0" err="1">
                <a:latin typeface="Congenial Light" panose="02000503040000020004" pitchFamily="2" charset="0"/>
                <a:ea typeface="Avenir"/>
                <a:cs typeface="Avenir"/>
                <a:sym typeface="Avenir"/>
              </a:rPr>
              <a:t>Fishing</a:t>
            </a:r>
            <a:endParaRPr lang="fr-CA" sz="1400" b="1" noProof="0" dirty="0">
              <a:latin typeface="Congenial Light" panose="02000503040000020004" pitchFamily="2" charset="0"/>
              <a:ea typeface="Avenir"/>
              <a:cs typeface="Avenir"/>
              <a:sym typeface="Avenir"/>
            </a:endParaRPr>
          </a:p>
        </p:txBody>
      </p:sp>
      <p:sp>
        <p:nvSpPr>
          <p:cNvPr id="165" name="Freeform 46">
            <a:extLst>
              <a:ext uri="{FF2B5EF4-FFF2-40B4-BE49-F238E27FC236}">
                <a16:creationId xmlns:a16="http://schemas.microsoft.com/office/drawing/2014/main" id="{8B4D9559-FD40-7EA7-31B7-C36A7CA0A63B}"/>
              </a:ext>
            </a:extLst>
          </p:cNvPr>
          <p:cNvSpPr/>
          <p:nvPr>
            <p:custDataLst>
              <p:tags r:id="rId10"/>
            </p:custDataLst>
          </p:nvPr>
        </p:nvSpPr>
        <p:spPr>
          <a:xfrm rot="1302100" flipV="1">
            <a:off x="7861610" y="3954362"/>
            <a:ext cx="1758390" cy="608714"/>
          </a:xfrm>
          <a:custGeom>
            <a:avLst/>
            <a:gdLst/>
            <a:ahLst/>
            <a:cxnLst/>
            <a:rect l="l" t="t" r="r" b="b"/>
            <a:pathLst>
              <a:path w="2018406" h="1067232">
                <a:moveTo>
                  <a:pt x="2018406" y="0"/>
                </a:moveTo>
                <a:lnTo>
                  <a:pt x="0" y="0"/>
                </a:lnTo>
                <a:lnTo>
                  <a:pt x="0" y="1067232"/>
                </a:lnTo>
                <a:lnTo>
                  <a:pt x="2018406" y="1067232"/>
                </a:lnTo>
                <a:lnTo>
                  <a:pt x="2018406" y="0"/>
                </a:lnTo>
                <a:close/>
              </a:path>
            </a:pathLst>
          </a:custGeom>
          <a:blipFill>
            <a:blip>
              <a:extLst>
                <a:ext uri="{96DAC541-7B7A-43D3-8B79-37D633B846F1}">
                  <asvg:svgBlip xmlns:asvg="http://schemas.microsoft.com/office/drawing/2016/SVG/main" r:embed="rId27"/>
                </a:ext>
              </a:extLst>
            </a:blip>
            <a:stretch>
              <a:fillRect/>
            </a:stretch>
          </a:blipFill>
          <a:ln>
            <a:noFill/>
          </a:ln>
        </p:spPr>
        <p:txBody>
          <a:bodyPr/>
          <a:lstStyle/>
          <a:p>
            <a:endParaRPr lang="fr-CA" sz="1350"/>
          </a:p>
        </p:txBody>
      </p:sp>
      <p:sp>
        <p:nvSpPr>
          <p:cNvPr id="167" name="Ellipse 166">
            <a:extLst>
              <a:ext uri="{FF2B5EF4-FFF2-40B4-BE49-F238E27FC236}">
                <a16:creationId xmlns:a16="http://schemas.microsoft.com/office/drawing/2014/main" id="{98584695-0D33-7AE3-D1E4-77EEB4AC9261}"/>
              </a:ext>
            </a:extLst>
          </p:cNvPr>
          <p:cNvSpPr/>
          <p:nvPr/>
        </p:nvSpPr>
        <p:spPr>
          <a:xfrm>
            <a:off x="11025490" y="835146"/>
            <a:ext cx="133350" cy="126999"/>
          </a:xfrm>
          <a:prstGeom prst="ellipse">
            <a:avLst/>
          </a:prstGeom>
          <a:solidFill>
            <a:schemeClr val="bg1">
              <a:lumMod val="85000"/>
              <a:lumOff val="15000"/>
              <a:alpha val="81176"/>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169" name="Ellipse 168">
            <a:extLst>
              <a:ext uri="{FF2B5EF4-FFF2-40B4-BE49-F238E27FC236}">
                <a16:creationId xmlns:a16="http://schemas.microsoft.com/office/drawing/2014/main" id="{40DB51EF-7226-1AF2-91C9-8917F3EF8C07}"/>
              </a:ext>
            </a:extLst>
          </p:cNvPr>
          <p:cNvSpPr/>
          <p:nvPr/>
        </p:nvSpPr>
        <p:spPr>
          <a:xfrm>
            <a:off x="9920507" y="971691"/>
            <a:ext cx="112493" cy="95110"/>
          </a:xfrm>
          <a:prstGeom prst="ellipse">
            <a:avLst/>
          </a:prstGeom>
          <a:solidFill>
            <a:schemeClr val="bg1">
              <a:lumMod val="85000"/>
              <a:lumOff val="15000"/>
              <a:alpha val="81176"/>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a:p>
        </p:txBody>
      </p:sp>
      <p:pic>
        <p:nvPicPr>
          <p:cNvPr id="171" name="Image 170">
            <a:extLst>
              <a:ext uri="{FF2B5EF4-FFF2-40B4-BE49-F238E27FC236}">
                <a16:creationId xmlns:a16="http://schemas.microsoft.com/office/drawing/2014/main" id="{119A4E34-18CA-34FB-4CF7-54A5A5D102EB}"/>
              </a:ext>
            </a:extLst>
          </p:cNvPr>
          <p:cNvPicPr>
            <a:picLocks noChangeAspect="1"/>
          </p:cNvPicPr>
          <p:nvPr>
            <p:custDataLst>
              <p:tags r:id="rId11"/>
            </p:custDataLst>
          </p:nvPr>
        </p:nvPicPr>
        <p:blipFill>
          <a:blip r:embed="rId30">
            <a:extLst>
              <a:ext uri="{28A0092B-C50C-407E-A947-70E740481C1C}">
                <a14:useLocalDpi xmlns:a14="http://schemas.microsoft.com/office/drawing/2010/main" val="0"/>
              </a:ext>
            </a:extLst>
          </a:blip>
          <a:stretch>
            <a:fillRect/>
          </a:stretch>
        </p:blipFill>
        <p:spPr>
          <a:xfrm>
            <a:off x="9598604" y="2720234"/>
            <a:ext cx="1920000" cy="1440000"/>
          </a:xfrm>
          <a:prstGeom prst="rect">
            <a:avLst/>
          </a:prstGeom>
        </p:spPr>
      </p:pic>
      <p:sp>
        <p:nvSpPr>
          <p:cNvPr id="173" name="TextBox 68">
            <a:extLst>
              <a:ext uri="{FF2B5EF4-FFF2-40B4-BE49-F238E27FC236}">
                <a16:creationId xmlns:a16="http://schemas.microsoft.com/office/drawing/2014/main" id="{327EFB9C-B569-049D-188F-00F91D1C2D48}"/>
              </a:ext>
            </a:extLst>
          </p:cNvPr>
          <p:cNvSpPr txBox="1"/>
          <p:nvPr>
            <p:custDataLst>
              <p:tags r:id="rId12"/>
            </p:custDataLst>
          </p:nvPr>
        </p:nvSpPr>
        <p:spPr>
          <a:xfrm>
            <a:off x="8399241" y="4039332"/>
            <a:ext cx="4318726" cy="423899"/>
          </a:xfrm>
          <a:prstGeom prst="rect">
            <a:avLst/>
          </a:prstGeom>
        </p:spPr>
        <p:txBody>
          <a:bodyPr wrap="square" lIns="0" tIns="0" rIns="0" bIns="0" rtlCol="0" anchor="t">
            <a:spAutoFit/>
          </a:bodyPr>
          <a:lstStyle/>
          <a:p>
            <a:pPr algn="ctr">
              <a:lnSpc>
                <a:spcPts val="3780"/>
              </a:lnSpc>
            </a:pPr>
            <a:r>
              <a:rPr lang="fr-CA" sz="1400" b="1" noProof="0" dirty="0" err="1">
                <a:latin typeface="Congenial Light" panose="02000503040000020004" pitchFamily="2" charset="0"/>
                <a:ea typeface="Avenir"/>
                <a:cs typeface="Avenir"/>
                <a:sym typeface="Avenir"/>
              </a:rPr>
              <a:t>Nutshimit</a:t>
            </a:r>
            <a:endParaRPr lang="fr-CA" sz="1400" b="1" noProof="0" dirty="0">
              <a:latin typeface="Congenial Light" panose="02000503040000020004" pitchFamily="2" charset="0"/>
              <a:ea typeface="Avenir"/>
              <a:cs typeface="Avenir"/>
              <a:sym typeface="Avenir"/>
            </a:endParaRPr>
          </a:p>
        </p:txBody>
      </p:sp>
      <p:pic>
        <p:nvPicPr>
          <p:cNvPr id="175" name="Image 174">
            <a:extLst>
              <a:ext uri="{FF2B5EF4-FFF2-40B4-BE49-F238E27FC236}">
                <a16:creationId xmlns:a16="http://schemas.microsoft.com/office/drawing/2014/main" id="{6DDD8C66-0A6F-A98B-626C-3CFE62349117}"/>
              </a:ext>
            </a:extLst>
          </p:cNvPr>
          <p:cNvPicPr>
            <a:picLocks noChangeAspect="1"/>
          </p:cNvPicPr>
          <p:nvPr>
            <p:custDataLst>
              <p:tags r:id="rId13"/>
            </p:custDataLst>
          </p:nvPr>
        </p:nvPicPr>
        <p:blipFill>
          <a:blip r:embed="rId31">
            <a:extLst>
              <a:ext uri="{28A0092B-C50C-407E-A947-70E740481C1C}">
                <a14:useLocalDpi xmlns:a14="http://schemas.microsoft.com/office/drawing/2010/main" val="0"/>
              </a:ext>
            </a:extLst>
          </a:blip>
          <a:srcRect t="19235" b="19213"/>
          <a:stretch>
            <a:fillRect/>
          </a:stretch>
        </p:blipFill>
        <p:spPr>
          <a:xfrm>
            <a:off x="9328053" y="4948141"/>
            <a:ext cx="1081047" cy="1440000"/>
          </a:xfrm>
          <a:prstGeom prst="rect">
            <a:avLst/>
          </a:prstGeom>
        </p:spPr>
      </p:pic>
      <p:pic>
        <p:nvPicPr>
          <p:cNvPr id="177" name="Image 176">
            <a:extLst>
              <a:ext uri="{FF2B5EF4-FFF2-40B4-BE49-F238E27FC236}">
                <a16:creationId xmlns:a16="http://schemas.microsoft.com/office/drawing/2014/main" id="{572F7E08-14C7-C49A-CE99-C1608EA305A2}"/>
              </a:ext>
            </a:extLst>
          </p:cNvPr>
          <p:cNvPicPr>
            <a:picLocks noChangeAspect="1"/>
          </p:cNvPicPr>
          <p:nvPr>
            <p:custDataLst>
              <p:tags r:id="rId14"/>
            </p:custDataLst>
          </p:nvPr>
        </p:nvPicPr>
        <p:blipFill>
          <a:blip r:embed="rId32">
            <a:extLst>
              <a:ext uri="{28A0092B-C50C-407E-A947-70E740481C1C}">
                <a14:useLocalDpi xmlns:a14="http://schemas.microsoft.com/office/drawing/2010/main" val="0"/>
              </a:ext>
            </a:extLst>
          </a:blip>
          <a:srcRect l="101" t="3370" r="-101" b="13617"/>
          <a:stretch>
            <a:fillRect/>
          </a:stretch>
        </p:blipFill>
        <p:spPr>
          <a:xfrm>
            <a:off x="1791497" y="3029861"/>
            <a:ext cx="1072485" cy="1440000"/>
          </a:xfrm>
          <a:prstGeom prst="rect">
            <a:avLst/>
          </a:prstGeom>
        </p:spPr>
      </p:pic>
      <p:pic>
        <p:nvPicPr>
          <p:cNvPr id="179" name="Image 178">
            <a:extLst>
              <a:ext uri="{FF2B5EF4-FFF2-40B4-BE49-F238E27FC236}">
                <a16:creationId xmlns:a16="http://schemas.microsoft.com/office/drawing/2014/main" id="{35A69745-4F31-3E31-1853-8A3F9CDB2681}"/>
              </a:ext>
            </a:extLst>
          </p:cNvPr>
          <p:cNvPicPr>
            <a:picLocks noChangeAspect="1"/>
          </p:cNvPicPr>
          <p:nvPr>
            <p:custDataLst>
              <p:tags r:id="rId15"/>
            </p:custDataLst>
          </p:nvPr>
        </p:nvPicPr>
        <p:blipFill>
          <a:blip r:embed="rId33">
            <a:extLst>
              <a:ext uri="{28A0092B-C50C-407E-A947-70E740481C1C}">
                <a14:useLocalDpi xmlns:a14="http://schemas.microsoft.com/office/drawing/2010/main" val="0"/>
              </a:ext>
            </a:extLst>
          </a:blip>
          <a:srcRect t="6872" b="16449"/>
          <a:stretch>
            <a:fillRect/>
          </a:stretch>
        </p:blipFill>
        <p:spPr>
          <a:xfrm>
            <a:off x="542914" y="3023231"/>
            <a:ext cx="1091293" cy="1440000"/>
          </a:xfrm>
          <a:prstGeom prst="rect">
            <a:avLst/>
          </a:prstGeom>
        </p:spPr>
      </p:pic>
      <p:sp>
        <p:nvSpPr>
          <p:cNvPr id="181" name="TextBox 68">
            <a:extLst>
              <a:ext uri="{FF2B5EF4-FFF2-40B4-BE49-F238E27FC236}">
                <a16:creationId xmlns:a16="http://schemas.microsoft.com/office/drawing/2014/main" id="{6EFC3769-A7E6-11CF-3D77-ED3499261288}"/>
              </a:ext>
            </a:extLst>
          </p:cNvPr>
          <p:cNvSpPr txBox="1"/>
          <p:nvPr>
            <p:custDataLst>
              <p:tags r:id="rId16"/>
            </p:custDataLst>
          </p:nvPr>
        </p:nvSpPr>
        <p:spPr>
          <a:xfrm>
            <a:off x="7736668" y="6270757"/>
            <a:ext cx="4318726" cy="423899"/>
          </a:xfrm>
          <a:prstGeom prst="rect">
            <a:avLst/>
          </a:prstGeom>
        </p:spPr>
        <p:txBody>
          <a:bodyPr wrap="square" lIns="0" tIns="0" rIns="0" bIns="0" rtlCol="0" anchor="t">
            <a:spAutoFit/>
          </a:bodyPr>
          <a:lstStyle/>
          <a:p>
            <a:pPr algn="ctr">
              <a:lnSpc>
                <a:spcPts val="3780"/>
              </a:lnSpc>
            </a:pPr>
            <a:r>
              <a:rPr lang="fr-CA" sz="1400" b="1" noProof="0" dirty="0">
                <a:latin typeface="Congenial Light" panose="02000503040000020004" pitchFamily="2" charset="0"/>
                <a:ea typeface="Avenir"/>
                <a:cs typeface="Avenir"/>
                <a:sym typeface="Avenir"/>
              </a:rPr>
              <a:t>Family </a:t>
            </a:r>
            <a:r>
              <a:rPr lang="fr-CA" sz="1400" b="1" noProof="0" dirty="0" err="1">
                <a:latin typeface="Congenial Light" panose="02000503040000020004" pitchFamily="2" charset="0"/>
                <a:ea typeface="Avenir"/>
                <a:cs typeface="Avenir"/>
                <a:sym typeface="Avenir"/>
              </a:rPr>
              <a:t>activities</a:t>
            </a:r>
            <a:endParaRPr lang="fr-CA" sz="1400" b="1" noProof="0" dirty="0">
              <a:latin typeface="Congenial Light" panose="02000503040000020004" pitchFamily="2" charset="0"/>
              <a:ea typeface="Avenir"/>
              <a:cs typeface="Avenir"/>
              <a:sym typeface="Avenir"/>
            </a:endParaRPr>
          </a:p>
        </p:txBody>
      </p:sp>
      <p:sp>
        <p:nvSpPr>
          <p:cNvPr id="183" name="TextBox 68">
            <a:extLst>
              <a:ext uri="{FF2B5EF4-FFF2-40B4-BE49-F238E27FC236}">
                <a16:creationId xmlns:a16="http://schemas.microsoft.com/office/drawing/2014/main" id="{D6B77F90-6C37-34E4-C11D-7433849BBA3E}"/>
              </a:ext>
            </a:extLst>
          </p:cNvPr>
          <p:cNvSpPr txBox="1"/>
          <p:nvPr>
            <p:custDataLst>
              <p:tags r:id="rId17"/>
            </p:custDataLst>
          </p:nvPr>
        </p:nvSpPr>
        <p:spPr>
          <a:xfrm>
            <a:off x="-476569" y="4563576"/>
            <a:ext cx="4318726" cy="430887"/>
          </a:xfrm>
          <a:prstGeom prst="rect">
            <a:avLst/>
          </a:prstGeom>
        </p:spPr>
        <p:txBody>
          <a:bodyPr wrap="square" lIns="0" tIns="0" rIns="0" bIns="0" rtlCol="0" anchor="t">
            <a:spAutoFit/>
          </a:bodyPr>
          <a:lstStyle/>
          <a:p>
            <a:pPr algn="ctr"/>
            <a:r>
              <a:rPr lang="fr-CA" sz="1400" b="1" noProof="0" dirty="0">
                <a:latin typeface="Congenial Light" panose="02000503040000020004" pitchFamily="2" charset="0"/>
                <a:ea typeface="Avenir"/>
                <a:cs typeface="Avenir"/>
                <a:sym typeface="Avenir"/>
              </a:rPr>
              <a:t>Learning </a:t>
            </a:r>
            <a:r>
              <a:rPr lang="fr-CA" sz="1400" b="1" noProof="0" dirty="0" err="1">
                <a:latin typeface="Congenial Light" panose="02000503040000020004" pitchFamily="2" charset="0"/>
                <a:ea typeface="Avenir"/>
                <a:cs typeface="Avenir"/>
                <a:sym typeface="Avenir"/>
              </a:rPr>
              <a:t>Innu-aitun</a:t>
            </a:r>
            <a:br>
              <a:rPr lang="fr-CA" sz="1400" b="1" noProof="0" dirty="0">
                <a:latin typeface="Congenial Light" panose="02000503040000020004" pitchFamily="2" charset="0"/>
                <a:ea typeface="Avenir"/>
                <a:cs typeface="Avenir"/>
                <a:sym typeface="Avenir"/>
              </a:rPr>
            </a:br>
            <a:r>
              <a:rPr lang="fr-CA" sz="1400" b="1" noProof="0" dirty="0">
                <a:latin typeface="Congenial Light" panose="02000503040000020004" pitchFamily="2" charset="0"/>
                <a:ea typeface="Avenir"/>
                <a:cs typeface="Avenir"/>
                <a:sym typeface="Avenir"/>
              </a:rPr>
              <a:t>(Innu culture)</a:t>
            </a:r>
          </a:p>
        </p:txBody>
      </p:sp>
      <p:sp>
        <p:nvSpPr>
          <p:cNvPr id="185" name="Ellipse 184">
            <a:extLst>
              <a:ext uri="{FF2B5EF4-FFF2-40B4-BE49-F238E27FC236}">
                <a16:creationId xmlns:a16="http://schemas.microsoft.com/office/drawing/2014/main" id="{FDAA8C7C-7CA7-7A1F-B9E2-C4286F328EC9}"/>
              </a:ext>
            </a:extLst>
          </p:cNvPr>
          <p:cNvSpPr/>
          <p:nvPr/>
        </p:nvSpPr>
        <p:spPr>
          <a:xfrm>
            <a:off x="9852100" y="5469500"/>
            <a:ext cx="180899" cy="177672"/>
          </a:xfrm>
          <a:prstGeom prst="ellipse">
            <a:avLst/>
          </a:prstGeom>
          <a:solidFill>
            <a:schemeClr val="bg1">
              <a:lumMod val="85000"/>
              <a:lumOff val="15000"/>
              <a:alpha val="81176"/>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187" name="Ellipse 186">
            <a:extLst>
              <a:ext uri="{FF2B5EF4-FFF2-40B4-BE49-F238E27FC236}">
                <a16:creationId xmlns:a16="http://schemas.microsoft.com/office/drawing/2014/main" id="{658ACAFE-AAB1-1683-E630-BB20CA692F4D}"/>
              </a:ext>
            </a:extLst>
          </p:cNvPr>
          <p:cNvSpPr/>
          <p:nvPr/>
        </p:nvSpPr>
        <p:spPr>
          <a:xfrm>
            <a:off x="10121931" y="5552062"/>
            <a:ext cx="90638" cy="95110"/>
          </a:xfrm>
          <a:prstGeom prst="ellipse">
            <a:avLst/>
          </a:prstGeom>
          <a:solidFill>
            <a:schemeClr val="bg1">
              <a:lumMod val="85000"/>
              <a:lumOff val="15000"/>
              <a:alpha val="81176"/>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189" name="Freeform 46">
            <a:extLst>
              <a:ext uri="{FF2B5EF4-FFF2-40B4-BE49-F238E27FC236}">
                <a16:creationId xmlns:a16="http://schemas.microsoft.com/office/drawing/2014/main" id="{78A8C587-8DC2-350C-4B64-E2E1395FD743}"/>
              </a:ext>
            </a:extLst>
          </p:cNvPr>
          <p:cNvSpPr/>
          <p:nvPr>
            <p:custDataLst>
              <p:tags r:id="rId18"/>
            </p:custDataLst>
          </p:nvPr>
        </p:nvSpPr>
        <p:spPr>
          <a:xfrm rot="19279617">
            <a:off x="7285894" y="1010343"/>
            <a:ext cx="1758390" cy="608714"/>
          </a:xfrm>
          <a:custGeom>
            <a:avLst/>
            <a:gdLst/>
            <a:ahLst/>
            <a:cxnLst/>
            <a:rect l="l" t="t" r="r" b="b"/>
            <a:pathLst>
              <a:path w="2018406" h="1067232">
                <a:moveTo>
                  <a:pt x="2018406" y="0"/>
                </a:moveTo>
                <a:lnTo>
                  <a:pt x="0" y="0"/>
                </a:lnTo>
                <a:lnTo>
                  <a:pt x="0" y="1067232"/>
                </a:lnTo>
                <a:lnTo>
                  <a:pt x="2018406" y="1067232"/>
                </a:lnTo>
                <a:lnTo>
                  <a:pt x="2018406" y="0"/>
                </a:lnTo>
                <a:close/>
              </a:path>
            </a:pathLst>
          </a:custGeom>
          <a:blipFill>
            <a:blip>
              <a:extLst>
                <a:ext uri="{96DAC541-7B7A-43D3-8B79-37D633B846F1}">
                  <asvg:svgBlip xmlns:asvg="http://schemas.microsoft.com/office/drawing/2016/SVG/main" r:embed="rId27"/>
                </a:ext>
              </a:extLst>
            </a:blip>
            <a:stretch>
              <a:fillRect/>
            </a:stretch>
          </a:blipFill>
          <a:ln>
            <a:noFill/>
          </a:ln>
        </p:spPr>
        <p:txBody>
          <a:bodyPr/>
          <a:lstStyle/>
          <a:p>
            <a:endParaRPr lang="fr-CA" sz="1350"/>
          </a:p>
        </p:txBody>
      </p:sp>
      <p:sp>
        <p:nvSpPr>
          <p:cNvPr id="191" name="Freeform 46">
            <a:extLst>
              <a:ext uri="{FF2B5EF4-FFF2-40B4-BE49-F238E27FC236}">
                <a16:creationId xmlns:a16="http://schemas.microsoft.com/office/drawing/2014/main" id="{3DC464FF-38F0-42F6-9F0D-8A99D2DB4B17}"/>
              </a:ext>
            </a:extLst>
          </p:cNvPr>
          <p:cNvSpPr/>
          <p:nvPr>
            <p:custDataLst>
              <p:tags r:id="rId19"/>
            </p:custDataLst>
          </p:nvPr>
        </p:nvSpPr>
        <p:spPr>
          <a:xfrm rot="1302100" flipV="1">
            <a:off x="7365699" y="5609823"/>
            <a:ext cx="1758390" cy="608714"/>
          </a:xfrm>
          <a:custGeom>
            <a:avLst/>
            <a:gdLst/>
            <a:ahLst/>
            <a:cxnLst/>
            <a:rect l="l" t="t" r="r" b="b"/>
            <a:pathLst>
              <a:path w="2018406" h="1067232">
                <a:moveTo>
                  <a:pt x="2018406" y="0"/>
                </a:moveTo>
                <a:lnTo>
                  <a:pt x="0" y="0"/>
                </a:lnTo>
                <a:lnTo>
                  <a:pt x="0" y="1067232"/>
                </a:lnTo>
                <a:lnTo>
                  <a:pt x="2018406" y="1067232"/>
                </a:lnTo>
                <a:lnTo>
                  <a:pt x="2018406" y="0"/>
                </a:lnTo>
                <a:close/>
              </a:path>
            </a:pathLst>
          </a:custGeom>
          <a:blipFill>
            <a:blip>
              <a:extLst>
                <a:ext uri="{96DAC541-7B7A-43D3-8B79-37D633B846F1}">
                  <asvg:svgBlip xmlns:asvg="http://schemas.microsoft.com/office/drawing/2016/SVG/main" r:embed="rId27"/>
                </a:ext>
              </a:extLst>
            </a:blip>
            <a:stretch>
              <a:fillRect/>
            </a:stretch>
          </a:blipFill>
          <a:ln>
            <a:noFill/>
          </a:ln>
        </p:spPr>
        <p:txBody>
          <a:bodyPr/>
          <a:lstStyle/>
          <a:p>
            <a:endParaRPr lang="fr-CA" sz="1350"/>
          </a:p>
        </p:txBody>
      </p:sp>
      <p:sp>
        <p:nvSpPr>
          <p:cNvPr id="195" name="Freeform 46">
            <a:extLst>
              <a:ext uri="{FF2B5EF4-FFF2-40B4-BE49-F238E27FC236}">
                <a16:creationId xmlns:a16="http://schemas.microsoft.com/office/drawing/2014/main" id="{29C749D0-AEB5-9ED0-54B6-4A6B82CC04DD}"/>
              </a:ext>
            </a:extLst>
          </p:cNvPr>
          <p:cNvSpPr/>
          <p:nvPr>
            <p:custDataLst>
              <p:tags r:id="rId20"/>
            </p:custDataLst>
          </p:nvPr>
        </p:nvSpPr>
        <p:spPr>
          <a:xfrm rot="19963882" flipH="1" flipV="1">
            <a:off x="2405779" y="4529225"/>
            <a:ext cx="1758390" cy="608714"/>
          </a:xfrm>
          <a:custGeom>
            <a:avLst/>
            <a:gdLst/>
            <a:ahLst/>
            <a:cxnLst/>
            <a:rect l="l" t="t" r="r" b="b"/>
            <a:pathLst>
              <a:path w="2018406" h="1067232">
                <a:moveTo>
                  <a:pt x="2018406" y="0"/>
                </a:moveTo>
                <a:lnTo>
                  <a:pt x="0" y="0"/>
                </a:lnTo>
                <a:lnTo>
                  <a:pt x="0" y="1067232"/>
                </a:lnTo>
                <a:lnTo>
                  <a:pt x="2018406" y="1067232"/>
                </a:lnTo>
                <a:lnTo>
                  <a:pt x="2018406" y="0"/>
                </a:lnTo>
                <a:close/>
              </a:path>
            </a:pathLst>
          </a:custGeom>
          <a:blipFill>
            <a:blip>
              <a:extLst>
                <a:ext uri="{96DAC541-7B7A-43D3-8B79-37D633B846F1}">
                  <asvg:svgBlip xmlns:asvg="http://schemas.microsoft.com/office/drawing/2016/SVG/main" r:embed="rId27"/>
                </a:ext>
              </a:extLst>
            </a:blip>
            <a:stretch>
              <a:fillRect/>
            </a:stretch>
          </a:blipFill>
          <a:ln>
            <a:noFill/>
          </a:ln>
        </p:spPr>
        <p:txBody>
          <a:bodyPr/>
          <a:lstStyle/>
          <a:p>
            <a:endParaRPr lang="fr-CA" sz="1350"/>
          </a:p>
        </p:txBody>
      </p:sp>
    </p:spTree>
    <p:extLst>
      <p:ext uri="{BB962C8B-B14F-4D97-AF65-F5344CB8AC3E}">
        <p14:creationId xmlns:p14="http://schemas.microsoft.com/office/powerpoint/2010/main" val="313772048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Tm="5820">
        <p159:morph option="byObject"/>
      </p:transition>
    </mc:Choice>
    <mc:Fallback xmlns="">
      <p:transition spd="slow" advTm="5820">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FE3CC9-9CC0-81AB-337D-DC7696E1078F}"/>
            </a:ext>
          </a:extLst>
        </p:cNvPr>
        <p:cNvGrpSpPr/>
        <p:nvPr/>
      </p:nvGrpSpPr>
      <p:grpSpPr>
        <a:xfrm>
          <a:off x="0" y="0"/>
          <a:ext cx="0" cy="0"/>
          <a:chOff x="0" y="0"/>
          <a:chExt cx="0" cy="0"/>
        </a:xfrm>
      </p:grpSpPr>
      <p:grpSp>
        <p:nvGrpSpPr>
          <p:cNvPr id="130" name="Group 24">
            <a:extLst>
              <a:ext uri="{FF2B5EF4-FFF2-40B4-BE49-F238E27FC236}">
                <a16:creationId xmlns:a16="http://schemas.microsoft.com/office/drawing/2014/main" id="{A9180A2E-AAD5-C36F-484D-A6FEAE2C04E1}"/>
              </a:ext>
            </a:extLst>
          </p:cNvPr>
          <p:cNvGrpSpPr/>
          <p:nvPr>
            <p:custDataLst>
              <p:tags r:id="rId1"/>
            </p:custDataLst>
          </p:nvPr>
        </p:nvGrpSpPr>
        <p:grpSpPr>
          <a:xfrm>
            <a:off x="5716392" y="406355"/>
            <a:ext cx="6053558" cy="6045290"/>
            <a:chOff x="2599027" y="2807633"/>
            <a:chExt cx="13653121" cy="13382179"/>
          </a:xfrm>
        </p:grpSpPr>
        <p:sp>
          <p:nvSpPr>
            <p:cNvPr id="131" name="Freeform 25">
              <a:extLst>
                <a:ext uri="{FF2B5EF4-FFF2-40B4-BE49-F238E27FC236}">
                  <a16:creationId xmlns:a16="http://schemas.microsoft.com/office/drawing/2014/main" id="{B6A26F65-10FA-8E27-0C94-9479EF6AC8F2}"/>
                </a:ext>
              </a:extLst>
            </p:cNvPr>
            <p:cNvSpPr/>
            <p:nvPr/>
          </p:nvSpPr>
          <p:spPr>
            <a:xfrm rot="2808820">
              <a:off x="3515420" y="3428460"/>
              <a:ext cx="12037826" cy="12145170"/>
            </a:xfrm>
            <a:custGeom>
              <a:avLst/>
              <a:gdLst/>
              <a:ahLst/>
              <a:cxnLst/>
              <a:rect l="l" t="t" r="r" b="b"/>
              <a:pathLst>
                <a:path w="12037826" h="12145170">
                  <a:moveTo>
                    <a:pt x="0" y="0"/>
                  </a:moveTo>
                  <a:lnTo>
                    <a:pt x="12037825" y="0"/>
                  </a:lnTo>
                  <a:lnTo>
                    <a:pt x="12037825" y="12145169"/>
                  </a:lnTo>
                  <a:lnTo>
                    <a:pt x="0" y="12145169"/>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fr-CA" sz="1000">
                <a:solidFill>
                  <a:prstClr val="black"/>
                </a:solidFill>
                <a:latin typeface="Calibri"/>
              </a:endParaRPr>
            </a:p>
          </p:txBody>
        </p:sp>
        <p:sp>
          <p:nvSpPr>
            <p:cNvPr id="132" name="Freeform 26">
              <a:extLst>
                <a:ext uri="{FF2B5EF4-FFF2-40B4-BE49-F238E27FC236}">
                  <a16:creationId xmlns:a16="http://schemas.microsoft.com/office/drawing/2014/main" id="{957C96E7-BB8A-65D3-29AF-5FD5E2271238}"/>
                </a:ext>
              </a:extLst>
            </p:cNvPr>
            <p:cNvSpPr/>
            <p:nvPr/>
          </p:nvSpPr>
          <p:spPr>
            <a:xfrm rot="2808820">
              <a:off x="2810303" y="2747967"/>
              <a:ext cx="13382179" cy="13501511"/>
            </a:xfrm>
            <a:custGeom>
              <a:avLst/>
              <a:gdLst/>
              <a:ahLst/>
              <a:cxnLst/>
              <a:rect l="l" t="t" r="r" b="b"/>
              <a:pathLst>
                <a:path w="13382179" h="13501511">
                  <a:moveTo>
                    <a:pt x="0" y="0"/>
                  </a:moveTo>
                  <a:lnTo>
                    <a:pt x="13382179" y="0"/>
                  </a:lnTo>
                  <a:lnTo>
                    <a:pt x="13382179" y="13501511"/>
                  </a:lnTo>
                  <a:lnTo>
                    <a:pt x="0" y="13501511"/>
                  </a:lnTo>
                  <a:lnTo>
                    <a:pt x="0" y="0"/>
                  </a:lnTo>
                  <a:close/>
                </a:path>
              </a:pathLst>
            </a:custGeom>
            <a:blipFill>
              <a:blip>
                <a:alphaModFix amt="68000"/>
                <a:extLst>
                  <a:ext uri="{96DAC541-7B7A-43D3-8B79-37D633B846F1}">
                    <asvg:svgBlip xmlns:asvg="http://schemas.microsoft.com/office/drawing/2016/SVG/main" r:embed="rId9"/>
                  </a:ext>
                </a:extLst>
              </a:blip>
              <a:stretch>
                <a:fillRect/>
              </a:stretch>
            </a:blipFill>
            <a:ln cap="rnd">
              <a:noFill/>
              <a:prstDash val="solid"/>
              <a:round/>
            </a:ln>
          </p:spPr>
          <p:txBody>
            <a:bodyPr/>
            <a:lstStyle/>
            <a:p>
              <a:endParaRPr lang="fr-CA" sz="900">
                <a:solidFill>
                  <a:prstClr val="black"/>
                </a:solidFill>
                <a:latin typeface="Calibri"/>
              </a:endParaRPr>
            </a:p>
          </p:txBody>
        </p:sp>
        <p:sp>
          <p:nvSpPr>
            <p:cNvPr id="133" name="TextBox 27">
              <a:extLst>
                <a:ext uri="{FF2B5EF4-FFF2-40B4-BE49-F238E27FC236}">
                  <a16:creationId xmlns:a16="http://schemas.microsoft.com/office/drawing/2014/main" id="{C7549DA2-4AEC-0237-23CE-B16BB8C28D21}"/>
                </a:ext>
              </a:extLst>
            </p:cNvPr>
            <p:cNvSpPr txBox="1"/>
            <p:nvPr/>
          </p:nvSpPr>
          <p:spPr>
            <a:xfrm>
              <a:off x="5628038" y="15682179"/>
              <a:ext cx="8206583" cy="422850"/>
            </a:xfrm>
            <a:prstGeom prst="rect">
              <a:avLst/>
            </a:prstGeom>
          </p:spPr>
          <p:txBody>
            <a:bodyPr wrap="square" lIns="0" tIns="0" rIns="0" bIns="0" rtlCol="0" anchor="t">
              <a:spAutoFit/>
            </a:bodyPr>
            <a:lstStyle/>
            <a:p>
              <a:pPr algn="ctr">
                <a:spcBef>
                  <a:spcPct val="0"/>
                </a:spcBef>
              </a:pPr>
              <a:r>
                <a:rPr lang="en-US" sz="1200" spc="977" dirty="0">
                  <a:latin typeface="Avenir"/>
                  <a:ea typeface="Avenir"/>
                  <a:cs typeface="Avenir"/>
                  <a:sym typeface="Avenir"/>
                </a:rPr>
                <a:t>BELONGING</a:t>
              </a:r>
            </a:p>
          </p:txBody>
        </p:sp>
        <p:sp>
          <p:nvSpPr>
            <p:cNvPr id="134" name="TextBox 28">
              <a:extLst>
                <a:ext uri="{FF2B5EF4-FFF2-40B4-BE49-F238E27FC236}">
                  <a16:creationId xmlns:a16="http://schemas.microsoft.com/office/drawing/2014/main" id="{8AF82BEF-8986-2B53-9AE4-5924AFF66111}"/>
                </a:ext>
              </a:extLst>
            </p:cNvPr>
            <p:cNvSpPr txBox="1"/>
            <p:nvPr/>
          </p:nvSpPr>
          <p:spPr>
            <a:xfrm>
              <a:off x="7506609" y="2845371"/>
              <a:ext cx="3837957" cy="408787"/>
            </a:xfrm>
            <a:prstGeom prst="rect">
              <a:avLst/>
            </a:prstGeom>
          </p:spPr>
          <p:txBody>
            <a:bodyPr wrap="square" lIns="0" tIns="0" rIns="0" bIns="0" rtlCol="0" anchor="t">
              <a:spAutoFit/>
            </a:bodyPr>
            <a:lstStyle/>
            <a:p>
              <a:pPr algn="ctr">
                <a:spcBef>
                  <a:spcPct val="0"/>
                </a:spcBef>
              </a:pPr>
              <a:r>
                <a:rPr lang="en-US" sz="1200" spc="977" dirty="0">
                  <a:latin typeface="Avenir"/>
                  <a:ea typeface="Avenir"/>
                  <a:cs typeface="Avenir"/>
                  <a:sym typeface="Avenir"/>
                </a:rPr>
                <a:t>PURPOSE</a:t>
              </a:r>
            </a:p>
          </p:txBody>
        </p:sp>
        <p:sp>
          <p:nvSpPr>
            <p:cNvPr id="135" name="TextBox 29">
              <a:extLst>
                <a:ext uri="{FF2B5EF4-FFF2-40B4-BE49-F238E27FC236}">
                  <a16:creationId xmlns:a16="http://schemas.microsoft.com/office/drawing/2014/main" id="{FB1C3676-4612-B653-E27C-D55F4EAB38BE}"/>
                </a:ext>
              </a:extLst>
            </p:cNvPr>
            <p:cNvSpPr txBox="1"/>
            <p:nvPr/>
          </p:nvSpPr>
          <p:spPr>
            <a:xfrm rot="5400000">
              <a:off x="13839451" y="9197257"/>
              <a:ext cx="4050681" cy="416493"/>
            </a:xfrm>
            <a:prstGeom prst="rect">
              <a:avLst/>
            </a:prstGeom>
          </p:spPr>
          <p:txBody>
            <a:bodyPr wrap="square" lIns="0" tIns="0" rIns="0" bIns="0" rtlCol="0" anchor="t">
              <a:spAutoFit/>
            </a:bodyPr>
            <a:lstStyle/>
            <a:p>
              <a:pPr algn="ctr">
                <a:spcBef>
                  <a:spcPct val="0"/>
                </a:spcBef>
              </a:pPr>
              <a:r>
                <a:rPr lang="en-US" sz="1200" spc="977" dirty="0">
                  <a:latin typeface="Avenir"/>
                  <a:ea typeface="Avenir"/>
                  <a:cs typeface="Avenir"/>
                  <a:sym typeface="Avenir"/>
                </a:rPr>
                <a:t>HOPE</a:t>
              </a:r>
            </a:p>
          </p:txBody>
        </p:sp>
        <p:sp>
          <p:nvSpPr>
            <p:cNvPr id="136" name="TextBox 30">
              <a:extLst>
                <a:ext uri="{FF2B5EF4-FFF2-40B4-BE49-F238E27FC236}">
                  <a16:creationId xmlns:a16="http://schemas.microsoft.com/office/drawing/2014/main" id="{A55CFAAC-256E-8DDA-EBA6-3E55FEBAF65A}"/>
                </a:ext>
              </a:extLst>
            </p:cNvPr>
            <p:cNvSpPr txBox="1"/>
            <p:nvPr/>
          </p:nvSpPr>
          <p:spPr>
            <a:xfrm rot="16200000">
              <a:off x="1058708" y="9195665"/>
              <a:ext cx="4053866" cy="416493"/>
            </a:xfrm>
            <a:prstGeom prst="rect">
              <a:avLst/>
            </a:prstGeom>
          </p:spPr>
          <p:txBody>
            <a:bodyPr wrap="square" lIns="0" tIns="0" rIns="0" bIns="0" rtlCol="0" anchor="t">
              <a:spAutoFit/>
            </a:bodyPr>
            <a:lstStyle/>
            <a:p>
              <a:pPr algn="ctr">
                <a:spcBef>
                  <a:spcPct val="0"/>
                </a:spcBef>
              </a:pPr>
              <a:r>
                <a:rPr lang="en-US" sz="1200" spc="977" dirty="0">
                  <a:latin typeface="Avenir"/>
                  <a:ea typeface="Avenir"/>
                  <a:cs typeface="Avenir"/>
                  <a:sym typeface="Avenir"/>
                </a:rPr>
                <a:t>MEANING</a:t>
              </a:r>
            </a:p>
          </p:txBody>
        </p:sp>
        <p:sp>
          <p:nvSpPr>
            <p:cNvPr id="137" name="TextBox 31">
              <a:extLst>
                <a:ext uri="{FF2B5EF4-FFF2-40B4-BE49-F238E27FC236}">
                  <a16:creationId xmlns:a16="http://schemas.microsoft.com/office/drawing/2014/main" id="{89395DF9-52EB-682F-5FC3-693852E1FBCF}"/>
                </a:ext>
              </a:extLst>
            </p:cNvPr>
            <p:cNvSpPr txBox="1"/>
            <p:nvPr/>
          </p:nvSpPr>
          <p:spPr>
            <a:xfrm>
              <a:off x="10558898" y="8561746"/>
              <a:ext cx="5311690" cy="1902830"/>
            </a:xfrm>
            <a:prstGeom prst="rect">
              <a:avLst/>
            </a:prstGeom>
          </p:spPr>
          <p:txBody>
            <a:bodyPr lIns="0" tIns="0" rIns="0" bIns="0" rtlCol="0" anchor="t">
              <a:spAutoFit/>
            </a:bodyPr>
            <a:lstStyle/>
            <a:p>
              <a:pPr marL="536575" lvl="1" indent="-163513">
                <a:buFont typeface="Arial"/>
                <a:buChar char="•"/>
              </a:pPr>
              <a:r>
                <a:rPr lang="fr-CA" dirty="0">
                  <a:solidFill>
                    <a:srgbClr val="000000"/>
                  </a:solidFill>
                  <a:latin typeface="Congenial Light" panose="02000503040000020004" pitchFamily="2" charset="0"/>
                  <a:ea typeface="Pompiere"/>
                  <a:cs typeface="Pompiere"/>
                  <a:sym typeface="Pompiere"/>
                </a:rPr>
                <a:t>Faith</a:t>
              </a:r>
            </a:p>
            <a:p>
              <a:pPr marL="536575" lvl="1" indent="-163513">
                <a:buFont typeface="Arial"/>
                <a:buChar char="•"/>
              </a:pPr>
              <a:r>
                <a:rPr lang="fr-CA" dirty="0">
                  <a:solidFill>
                    <a:srgbClr val="000000"/>
                  </a:solidFill>
                  <a:latin typeface="Congenial Light" panose="02000503040000020004" pitchFamily="2" charset="0"/>
                  <a:ea typeface="Pompiere"/>
                  <a:cs typeface="Pompiere"/>
                  <a:sym typeface="Pompiere"/>
                </a:rPr>
                <a:t>Innu Identity</a:t>
              </a:r>
            </a:p>
            <a:p>
              <a:pPr marL="536575" lvl="1" indent="-163513">
                <a:buFont typeface="Arial"/>
                <a:buChar char="•"/>
              </a:pPr>
              <a:r>
                <a:rPr lang="fr-CA" i="1" dirty="0" err="1">
                  <a:solidFill>
                    <a:srgbClr val="000000"/>
                  </a:solidFill>
                  <a:latin typeface="Congenial Light" panose="02000503040000020004" pitchFamily="2" charset="0"/>
                  <a:ea typeface="Pompiere"/>
                  <a:cs typeface="Pompiere"/>
                  <a:sym typeface="Pompiere"/>
                </a:rPr>
                <a:t>Nutshimit</a:t>
              </a:r>
              <a:endParaRPr lang="fr-CA" i="1" dirty="0">
                <a:solidFill>
                  <a:srgbClr val="000000"/>
                </a:solidFill>
                <a:latin typeface="Congenial Light" panose="02000503040000020004" pitchFamily="2" charset="0"/>
                <a:ea typeface="Pompiere"/>
                <a:cs typeface="Pompiere"/>
                <a:sym typeface="Pompiere"/>
              </a:endParaRPr>
            </a:p>
          </p:txBody>
        </p:sp>
        <p:sp>
          <p:nvSpPr>
            <p:cNvPr id="138" name="TextBox 32">
              <a:extLst>
                <a:ext uri="{FF2B5EF4-FFF2-40B4-BE49-F238E27FC236}">
                  <a16:creationId xmlns:a16="http://schemas.microsoft.com/office/drawing/2014/main" id="{DCED3EEE-0ED9-CBDD-5107-84A8E572DD2D}"/>
                </a:ext>
              </a:extLst>
            </p:cNvPr>
            <p:cNvSpPr txBox="1"/>
            <p:nvPr/>
          </p:nvSpPr>
          <p:spPr>
            <a:xfrm>
              <a:off x="6159682" y="13076242"/>
              <a:ext cx="6058021" cy="634276"/>
            </a:xfrm>
            <a:prstGeom prst="rect">
              <a:avLst/>
            </a:prstGeom>
          </p:spPr>
          <p:txBody>
            <a:bodyPr lIns="0" tIns="0" rIns="0" bIns="0" rtlCol="0" anchor="t">
              <a:spAutoFit/>
            </a:bodyPr>
            <a:lstStyle/>
            <a:p>
              <a:pPr marL="536575" lvl="1" indent="-163513" algn="just">
                <a:buFont typeface="Arial"/>
                <a:buChar char="•"/>
              </a:pPr>
              <a:r>
                <a:rPr lang="fr-CA" dirty="0">
                  <a:solidFill>
                    <a:srgbClr val="000000"/>
                  </a:solidFill>
                  <a:latin typeface="Congenial Light" panose="02000503040000020004" pitchFamily="2" charset="0"/>
                  <a:ea typeface="Pompiere"/>
                  <a:cs typeface="Pompiere"/>
                  <a:sym typeface="Pompiere"/>
                </a:rPr>
                <a:t>Family Relationship</a:t>
              </a:r>
            </a:p>
          </p:txBody>
        </p:sp>
        <p:sp>
          <p:nvSpPr>
            <p:cNvPr id="139" name="TextBox 33">
              <a:extLst>
                <a:ext uri="{FF2B5EF4-FFF2-40B4-BE49-F238E27FC236}">
                  <a16:creationId xmlns:a16="http://schemas.microsoft.com/office/drawing/2014/main" id="{30105149-F260-38E8-77F5-E9E593B07245}"/>
                </a:ext>
              </a:extLst>
            </p:cNvPr>
            <p:cNvSpPr txBox="1"/>
            <p:nvPr/>
          </p:nvSpPr>
          <p:spPr>
            <a:xfrm>
              <a:off x="6159683" y="4928484"/>
              <a:ext cx="6683417" cy="1268553"/>
            </a:xfrm>
            <a:prstGeom prst="rect">
              <a:avLst/>
            </a:prstGeom>
          </p:spPr>
          <p:txBody>
            <a:bodyPr lIns="0" tIns="0" rIns="0" bIns="0" rtlCol="0" anchor="t">
              <a:spAutoFit/>
            </a:bodyPr>
            <a:lstStyle/>
            <a:p>
              <a:pPr marL="536575" lvl="1" indent="-163513">
                <a:buFont typeface="Arial"/>
                <a:buChar char="•"/>
              </a:pPr>
              <a:r>
                <a:rPr lang="en-CA" noProof="0">
                  <a:solidFill>
                    <a:srgbClr val="000000"/>
                  </a:solidFill>
                  <a:latin typeface="Congenial Light" panose="020F0502020204030204" pitchFamily="2" charset="0"/>
                  <a:ea typeface="Pompiere"/>
                  <a:cs typeface="Pompiere"/>
                  <a:sym typeface="Pompiere"/>
                </a:rPr>
                <a:t>Cultural activities</a:t>
              </a:r>
            </a:p>
            <a:p>
              <a:pPr marL="536575" lvl="1" indent="-163513">
                <a:buFont typeface="Arial"/>
                <a:buChar char="•"/>
              </a:pPr>
              <a:r>
                <a:rPr lang="en-CA" noProof="0" dirty="0">
                  <a:solidFill>
                    <a:srgbClr val="000000"/>
                  </a:solidFill>
                  <a:latin typeface="Congenial Light" panose="020F0502020204030204" pitchFamily="2" charset="0"/>
                  <a:ea typeface="Pompiere"/>
                  <a:cs typeface="Pompiere"/>
                  <a:sym typeface="Pompiere"/>
                </a:rPr>
                <a:t>Sports</a:t>
              </a:r>
            </a:p>
          </p:txBody>
        </p:sp>
        <p:sp>
          <p:nvSpPr>
            <p:cNvPr id="140" name="TextBox 34">
              <a:extLst>
                <a:ext uri="{FF2B5EF4-FFF2-40B4-BE49-F238E27FC236}">
                  <a16:creationId xmlns:a16="http://schemas.microsoft.com/office/drawing/2014/main" id="{BDF18B90-457F-99E8-E575-CE5828822B5F}"/>
                </a:ext>
              </a:extLst>
            </p:cNvPr>
            <p:cNvSpPr txBox="1"/>
            <p:nvPr/>
          </p:nvSpPr>
          <p:spPr>
            <a:xfrm>
              <a:off x="7074302" y="9312338"/>
              <a:ext cx="18395" cy="352375"/>
            </a:xfrm>
            <a:prstGeom prst="rect">
              <a:avLst/>
            </a:prstGeom>
          </p:spPr>
          <p:txBody>
            <a:bodyPr lIns="0" tIns="0" rIns="0" bIns="0" rtlCol="0" anchor="t">
              <a:spAutoFit/>
            </a:bodyPr>
            <a:lstStyle/>
            <a:p>
              <a:pPr algn="ctr">
                <a:spcBef>
                  <a:spcPct val="0"/>
                </a:spcBef>
              </a:pPr>
              <a:endParaRPr sz="1000">
                <a:solidFill>
                  <a:prstClr val="black"/>
                </a:solidFill>
                <a:latin typeface="Calibri"/>
              </a:endParaRPr>
            </a:p>
          </p:txBody>
        </p:sp>
        <p:grpSp>
          <p:nvGrpSpPr>
            <p:cNvPr id="141" name="Group 35">
              <a:extLst>
                <a:ext uri="{FF2B5EF4-FFF2-40B4-BE49-F238E27FC236}">
                  <a16:creationId xmlns:a16="http://schemas.microsoft.com/office/drawing/2014/main" id="{CAAAA972-483D-E788-D633-761A5D77654F}"/>
                </a:ext>
              </a:extLst>
            </p:cNvPr>
            <p:cNvGrpSpPr/>
            <p:nvPr/>
          </p:nvGrpSpPr>
          <p:grpSpPr>
            <a:xfrm>
              <a:off x="8451817" y="8219469"/>
              <a:ext cx="2305934" cy="2446662"/>
              <a:chOff x="6384" y="57150"/>
              <a:chExt cx="812800" cy="862404"/>
            </a:xfrm>
          </p:grpSpPr>
          <p:sp>
            <p:nvSpPr>
              <p:cNvPr id="145" name="Freeform 36">
                <a:extLst>
                  <a:ext uri="{FF2B5EF4-FFF2-40B4-BE49-F238E27FC236}">
                    <a16:creationId xmlns:a16="http://schemas.microsoft.com/office/drawing/2014/main" id="{11F0AF77-1164-F9E5-490C-2426E6002DDE}"/>
                  </a:ext>
                </a:extLst>
              </p:cNvPr>
              <p:cNvSpPr/>
              <p:nvPr/>
            </p:nvSpPr>
            <p:spPr>
              <a:xfrm>
                <a:off x="6384" y="106754"/>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solidFill>
            </p:spPr>
            <p:txBody>
              <a:bodyPr/>
              <a:lstStyle/>
              <a:p>
                <a:r>
                  <a:rPr lang="fr-CA" sz="1000" dirty="0">
                    <a:solidFill>
                      <a:prstClr val="black"/>
                    </a:solidFill>
                    <a:latin typeface="Calibri"/>
                  </a:rPr>
                  <a:t>     </a:t>
                </a:r>
              </a:p>
            </p:txBody>
          </p:sp>
          <p:sp>
            <p:nvSpPr>
              <p:cNvPr id="146" name="TextBox 37">
                <a:extLst>
                  <a:ext uri="{FF2B5EF4-FFF2-40B4-BE49-F238E27FC236}">
                    <a16:creationId xmlns:a16="http://schemas.microsoft.com/office/drawing/2014/main" id="{A4CBEC18-BE09-47AA-C688-075564D1DA15}"/>
                  </a:ext>
                </a:extLst>
              </p:cNvPr>
              <p:cNvSpPr txBox="1"/>
              <p:nvPr/>
            </p:nvSpPr>
            <p:spPr>
              <a:xfrm>
                <a:off x="76200" y="57150"/>
                <a:ext cx="660400" cy="679450"/>
              </a:xfrm>
              <a:prstGeom prst="rect">
                <a:avLst/>
              </a:prstGeom>
            </p:spPr>
            <p:txBody>
              <a:bodyPr lIns="38100" tIns="38100" rIns="38100" bIns="38100" rtlCol="0" anchor="ctr"/>
              <a:lstStyle/>
              <a:p>
                <a:pPr algn="ctr"/>
                <a:endParaRPr sz="1000">
                  <a:solidFill>
                    <a:prstClr val="black"/>
                  </a:solidFill>
                  <a:latin typeface="Calibri"/>
                </a:endParaRPr>
              </a:p>
            </p:txBody>
          </p:sp>
        </p:grpSp>
        <p:sp>
          <p:nvSpPr>
            <p:cNvPr id="142" name="Freeform 38">
              <a:extLst>
                <a:ext uri="{FF2B5EF4-FFF2-40B4-BE49-F238E27FC236}">
                  <a16:creationId xmlns:a16="http://schemas.microsoft.com/office/drawing/2014/main" id="{36BC6226-E3A6-4CF9-E7BE-B3E72B3D0E45}"/>
                </a:ext>
              </a:extLst>
            </p:cNvPr>
            <p:cNvSpPr/>
            <p:nvPr/>
          </p:nvSpPr>
          <p:spPr>
            <a:xfrm>
              <a:off x="8835247" y="8724056"/>
              <a:ext cx="1502851" cy="1549330"/>
            </a:xfrm>
            <a:custGeom>
              <a:avLst/>
              <a:gdLst/>
              <a:ahLst/>
              <a:cxnLst/>
              <a:rect l="l" t="t" r="r" b="b"/>
              <a:pathLst>
                <a:path w="1502850" h="1549330">
                  <a:moveTo>
                    <a:pt x="0" y="0"/>
                  </a:moveTo>
                  <a:lnTo>
                    <a:pt x="1502850" y="0"/>
                  </a:lnTo>
                  <a:lnTo>
                    <a:pt x="1502850" y="1549330"/>
                  </a:lnTo>
                  <a:lnTo>
                    <a:pt x="0" y="1549330"/>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r>
                <a:rPr lang="fr-CA" sz="1000" dirty="0">
                  <a:solidFill>
                    <a:prstClr val="black"/>
                  </a:solidFill>
                  <a:latin typeface="Calibri"/>
                </a:rPr>
                <a:t> </a:t>
              </a:r>
            </a:p>
          </p:txBody>
        </p:sp>
        <p:sp>
          <p:nvSpPr>
            <p:cNvPr id="143" name="TextBox 39">
              <a:extLst>
                <a:ext uri="{FF2B5EF4-FFF2-40B4-BE49-F238E27FC236}">
                  <a16:creationId xmlns:a16="http://schemas.microsoft.com/office/drawing/2014/main" id="{DAD8488A-8C73-EFC8-6EE2-ED36553E6D34}"/>
                </a:ext>
              </a:extLst>
            </p:cNvPr>
            <p:cNvSpPr txBox="1"/>
            <p:nvPr/>
          </p:nvSpPr>
          <p:spPr>
            <a:xfrm>
              <a:off x="9924737" y="9241292"/>
              <a:ext cx="18395" cy="352375"/>
            </a:xfrm>
            <a:prstGeom prst="rect">
              <a:avLst/>
            </a:prstGeom>
          </p:spPr>
          <p:txBody>
            <a:bodyPr lIns="0" tIns="0" rIns="0" bIns="0" rtlCol="0" anchor="t">
              <a:spAutoFit/>
            </a:bodyPr>
            <a:lstStyle/>
            <a:p>
              <a:pPr algn="ctr">
                <a:spcBef>
                  <a:spcPct val="0"/>
                </a:spcBef>
              </a:pPr>
              <a:endParaRPr sz="1000">
                <a:solidFill>
                  <a:prstClr val="black"/>
                </a:solidFill>
                <a:latin typeface="Calibri"/>
              </a:endParaRPr>
            </a:p>
          </p:txBody>
        </p:sp>
        <p:sp>
          <p:nvSpPr>
            <p:cNvPr id="144" name="TextBox 40">
              <a:extLst>
                <a:ext uri="{FF2B5EF4-FFF2-40B4-BE49-F238E27FC236}">
                  <a16:creationId xmlns:a16="http://schemas.microsoft.com/office/drawing/2014/main" id="{C7C09AAA-4CD0-3B0F-5A7F-5E9CB623022F}"/>
                </a:ext>
              </a:extLst>
            </p:cNvPr>
            <p:cNvSpPr txBox="1"/>
            <p:nvPr/>
          </p:nvSpPr>
          <p:spPr>
            <a:xfrm>
              <a:off x="2599027" y="8818116"/>
              <a:ext cx="6058021" cy="1268553"/>
            </a:xfrm>
            <a:prstGeom prst="rect">
              <a:avLst/>
            </a:prstGeom>
          </p:spPr>
          <p:txBody>
            <a:bodyPr wrap="square" lIns="0" tIns="0" rIns="0" bIns="0" rtlCol="0" anchor="t">
              <a:spAutoFit/>
            </a:bodyPr>
            <a:lstStyle/>
            <a:p>
              <a:pPr marL="536575" lvl="1" indent="-163513" algn="just">
                <a:buFont typeface="Arial"/>
                <a:buChar char="•"/>
              </a:pPr>
              <a:r>
                <a:rPr lang="fr-CA" dirty="0">
                  <a:solidFill>
                    <a:srgbClr val="000000"/>
                  </a:solidFill>
                  <a:latin typeface="Congenial Light" panose="02000503040000020004" pitchFamily="2" charset="0"/>
                  <a:ea typeface="Pompiere"/>
                  <a:cs typeface="Pompiere"/>
                  <a:sym typeface="Pompiere"/>
                </a:rPr>
                <a:t>Communication</a:t>
              </a:r>
            </a:p>
            <a:p>
              <a:pPr marL="536575" lvl="1" indent="-163513" algn="just">
                <a:buFont typeface="Arial"/>
                <a:buChar char="•"/>
              </a:pPr>
              <a:r>
                <a:rPr lang="fr-CA" dirty="0">
                  <a:solidFill>
                    <a:srgbClr val="000000"/>
                  </a:solidFill>
                  <a:latin typeface="Congenial Light" panose="02000503040000020004" pitchFamily="2" charset="0"/>
                  <a:ea typeface="Pompiere"/>
                  <a:cs typeface="Pompiere"/>
                  <a:sym typeface="Pompiere"/>
                </a:rPr>
                <a:t>Learning</a:t>
              </a:r>
            </a:p>
          </p:txBody>
        </p:sp>
      </p:grpSp>
      <p:pic>
        <p:nvPicPr>
          <p:cNvPr id="152" name="Image 151">
            <a:extLst>
              <a:ext uri="{FF2B5EF4-FFF2-40B4-BE49-F238E27FC236}">
                <a16:creationId xmlns:a16="http://schemas.microsoft.com/office/drawing/2014/main" id="{9A9976CE-6A3A-356E-EF3F-39BC178734EA}"/>
              </a:ext>
            </a:extLst>
          </p:cNvPr>
          <p:cNvPicPr>
            <a:picLocks noChangeAspect="1"/>
          </p:cNvPicPr>
          <p:nvPr>
            <p:custDataLst>
              <p:tags r:id="rId2"/>
            </p:custDataLst>
          </p:nvPr>
        </p:nvPicPr>
        <p:blipFill>
          <a:blip r:embed="rId11">
            <a:extLst>
              <a:ext uri="{28A0092B-C50C-407E-A947-70E740481C1C}">
                <a14:useLocalDpi xmlns:a14="http://schemas.microsoft.com/office/drawing/2010/main" val="0"/>
              </a:ext>
            </a:extLst>
          </a:blip>
          <a:srcRect l="7680" t="566" r="6242" b="-566"/>
          <a:stretch>
            <a:fillRect/>
          </a:stretch>
        </p:blipFill>
        <p:spPr>
          <a:xfrm>
            <a:off x="218712" y="183822"/>
            <a:ext cx="2508030" cy="3240000"/>
          </a:xfrm>
          <a:prstGeom prst="rect">
            <a:avLst/>
          </a:prstGeom>
        </p:spPr>
      </p:pic>
      <p:sp>
        <p:nvSpPr>
          <p:cNvPr id="154" name="Freeform 46">
            <a:extLst>
              <a:ext uri="{FF2B5EF4-FFF2-40B4-BE49-F238E27FC236}">
                <a16:creationId xmlns:a16="http://schemas.microsoft.com/office/drawing/2014/main" id="{1B79C8C2-5953-589A-FF30-F16BCA455D8F}"/>
              </a:ext>
            </a:extLst>
          </p:cNvPr>
          <p:cNvSpPr/>
          <p:nvPr>
            <p:custDataLst>
              <p:tags r:id="rId3"/>
            </p:custDataLst>
          </p:nvPr>
        </p:nvSpPr>
        <p:spPr>
          <a:xfrm rot="1845608" flipH="1">
            <a:off x="5714458" y="839722"/>
            <a:ext cx="1758390" cy="608714"/>
          </a:xfrm>
          <a:custGeom>
            <a:avLst/>
            <a:gdLst/>
            <a:ahLst/>
            <a:cxnLst/>
            <a:rect l="l" t="t" r="r" b="b"/>
            <a:pathLst>
              <a:path w="2018406" h="1067232">
                <a:moveTo>
                  <a:pt x="2018406" y="0"/>
                </a:moveTo>
                <a:lnTo>
                  <a:pt x="0" y="0"/>
                </a:lnTo>
                <a:lnTo>
                  <a:pt x="0" y="1067232"/>
                </a:lnTo>
                <a:lnTo>
                  <a:pt x="2018406" y="1067232"/>
                </a:lnTo>
                <a:lnTo>
                  <a:pt x="2018406" y="0"/>
                </a:lnTo>
                <a:close/>
              </a:path>
            </a:pathLst>
          </a:custGeom>
          <a:blipFill>
            <a:blip>
              <a:extLst>
                <a:ext uri="{96DAC541-7B7A-43D3-8B79-37D633B846F1}">
                  <asvg:svgBlip xmlns:asvg="http://schemas.microsoft.com/office/drawing/2016/SVG/main" r:embed="rId12"/>
                </a:ext>
              </a:extLst>
            </a:blip>
            <a:stretch>
              <a:fillRect/>
            </a:stretch>
          </a:blipFill>
          <a:ln>
            <a:noFill/>
          </a:ln>
        </p:spPr>
        <p:txBody>
          <a:bodyPr/>
          <a:lstStyle/>
          <a:p>
            <a:endParaRPr lang="fr-CA" sz="1350"/>
          </a:p>
        </p:txBody>
      </p:sp>
      <p:sp>
        <p:nvSpPr>
          <p:cNvPr id="157" name="TextBox 68">
            <a:extLst>
              <a:ext uri="{FF2B5EF4-FFF2-40B4-BE49-F238E27FC236}">
                <a16:creationId xmlns:a16="http://schemas.microsoft.com/office/drawing/2014/main" id="{54B38889-DBE0-CF57-16B4-E07797D9891C}"/>
              </a:ext>
            </a:extLst>
          </p:cNvPr>
          <p:cNvSpPr txBox="1"/>
          <p:nvPr>
            <p:custDataLst>
              <p:tags r:id="rId4"/>
            </p:custDataLst>
          </p:nvPr>
        </p:nvSpPr>
        <p:spPr>
          <a:xfrm>
            <a:off x="2057681" y="3479156"/>
            <a:ext cx="3991021" cy="215444"/>
          </a:xfrm>
          <a:prstGeom prst="rect">
            <a:avLst/>
          </a:prstGeom>
        </p:spPr>
        <p:txBody>
          <a:bodyPr wrap="square" lIns="0" tIns="0" rIns="0" bIns="0" rtlCol="0" anchor="t">
            <a:spAutoFit/>
          </a:bodyPr>
          <a:lstStyle/>
          <a:p>
            <a:pPr algn="ctr"/>
            <a:r>
              <a:rPr lang="fr-CA" sz="1400" b="1" noProof="0" dirty="0">
                <a:latin typeface="Congenial Light" panose="02000503040000020004" pitchFamily="2" charset="0"/>
                <a:ea typeface="Avenir"/>
                <a:cs typeface="Avenir"/>
                <a:sym typeface="Avenir"/>
              </a:rPr>
              <a:t>Walking in the </a:t>
            </a:r>
            <a:r>
              <a:rPr lang="fr-CA" sz="1400" b="1" noProof="0" dirty="0" err="1">
                <a:latin typeface="Congenial Light" panose="02000503040000020004" pitchFamily="2" charset="0"/>
                <a:ea typeface="Avenir"/>
                <a:cs typeface="Avenir"/>
                <a:sym typeface="Avenir"/>
              </a:rPr>
              <a:t>woods</a:t>
            </a:r>
            <a:endParaRPr lang="fr-CA" sz="1400" b="1" noProof="0" dirty="0">
              <a:latin typeface="Congenial Light" panose="02000503040000020004" pitchFamily="2" charset="0"/>
              <a:ea typeface="Avenir"/>
              <a:cs typeface="Avenir"/>
              <a:sym typeface="Avenir"/>
            </a:endParaRPr>
          </a:p>
        </p:txBody>
      </p:sp>
      <p:pic>
        <p:nvPicPr>
          <p:cNvPr id="161" name="Image 160">
            <a:extLst>
              <a:ext uri="{FF2B5EF4-FFF2-40B4-BE49-F238E27FC236}">
                <a16:creationId xmlns:a16="http://schemas.microsoft.com/office/drawing/2014/main" id="{7DC7D880-691B-A940-A8FA-5B48CFF53821}"/>
              </a:ext>
            </a:extLst>
          </p:cNvPr>
          <p:cNvPicPr>
            <a:picLocks noChangeAspect="1"/>
          </p:cNvPicPr>
          <p:nvPr>
            <p:custDataLst>
              <p:tags r:id="rId5"/>
            </p:custDataLst>
          </p:nvPr>
        </p:nvPicPr>
        <p:blipFill>
          <a:blip r:embed="rId13">
            <a:extLst>
              <a:ext uri="{28A0092B-C50C-407E-A947-70E740481C1C}">
                <a14:useLocalDpi xmlns:a14="http://schemas.microsoft.com/office/drawing/2010/main" val="0"/>
              </a:ext>
            </a:extLst>
          </a:blip>
          <a:srcRect t="12866" b="12611"/>
          <a:stretch>
            <a:fillRect/>
          </a:stretch>
        </p:blipFill>
        <p:spPr>
          <a:xfrm>
            <a:off x="2828513" y="183822"/>
            <a:ext cx="2449359" cy="3240000"/>
          </a:xfrm>
          <a:prstGeom prst="rect">
            <a:avLst/>
          </a:prstGeom>
        </p:spPr>
      </p:pic>
      <p:sp>
        <p:nvSpPr>
          <p:cNvPr id="169" name="Ellipse 168">
            <a:extLst>
              <a:ext uri="{FF2B5EF4-FFF2-40B4-BE49-F238E27FC236}">
                <a16:creationId xmlns:a16="http://schemas.microsoft.com/office/drawing/2014/main" id="{2BF16330-75C8-33AC-0AD3-B27BA05E7504}"/>
              </a:ext>
            </a:extLst>
          </p:cNvPr>
          <p:cNvSpPr/>
          <p:nvPr/>
        </p:nvSpPr>
        <p:spPr>
          <a:xfrm>
            <a:off x="4272051" y="1324003"/>
            <a:ext cx="216000" cy="180000"/>
          </a:xfrm>
          <a:prstGeom prst="ellipse">
            <a:avLst/>
          </a:prstGeom>
          <a:solidFill>
            <a:schemeClr val="bg1">
              <a:lumMod val="85000"/>
              <a:lumOff val="15000"/>
              <a:alpha val="81176"/>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3" name="TextBox 69">
            <a:extLst>
              <a:ext uri="{FF2B5EF4-FFF2-40B4-BE49-F238E27FC236}">
                <a16:creationId xmlns:a16="http://schemas.microsoft.com/office/drawing/2014/main" id="{AFEC40D4-8FB9-FBB1-CFCA-DFD2349FC35C}"/>
              </a:ext>
            </a:extLst>
          </p:cNvPr>
          <p:cNvSpPr txBox="1"/>
          <p:nvPr>
            <p:custDataLst>
              <p:tags r:id="rId6"/>
            </p:custDataLst>
          </p:nvPr>
        </p:nvSpPr>
        <p:spPr>
          <a:xfrm>
            <a:off x="-65703" y="3291072"/>
            <a:ext cx="3055731" cy="361637"/>
          </a:xfrm>
          <a:prstGeom prst="rect">
            <a:avLst/>
          </a:prstGeom>
        </p:spPr>
        <p:txBody>
          <a:bodyPr wrap="square" lIns="0" tIns="0" rIns="0" bIns="0" rtlCol="0" anchor="t">
            <a:spAutoFit/>
          </a:bodyPr>
          <a:lstStyle/>
          <a:p>
            <a:pPr algn="ctr">
              <a:lnSpc>
                <a:spcPts val="3240"/>
              </a:lnSpc>
              <a:spcBef>
                <a:spcPct val="0"/>
              </a:spcBef>
            </a:pPr>
            <a:r>
              <a:rPr lang="en-US" sz="1400" b="1" dirty="0">
                <a:latin typeface="Congenial Light" panose="02000503040000020004" pitchFamily="2" charset="0"/>
                <a:ea typeface="Avenir"/>
                <a:cs typeface="Avenir"/>
                <a:sym typeface="Avenir"/>
              </a:rPr>
              <a:t>Comittement to a sport</a:t>
            </a:r>
          </a:p>
        </p:txBody>
      </p:sp>
      <p:sp>
        <p:nvSpPr>
          <p:cNvPr id="5" name="ZoneTexte 4">
            <a:extLst>
              <a:ext uri="{FF2B5EF4-FFF2-40B4-BE49-F238E27FC236}">
                <a16:creationId xmlns:a16="http://schemas.microsoft.com/office/drawing/2014/main" id="{8225A1E5-8EA2-6BFA-8A9E-A90CFB17B467}"/>
              </a:ext>
            </a:extLst>
          </p:cNvPr>
          <p:cNvSpPr txBox="1"/>
          <p:nvPr/>
        </p:nvSpPr>
        <p:spPr>
          <a:xfrm>
            <a:off x="288976" y="3852055"/>
            <a:ext cx="4988896" cy="2308324"/>
          </a:xfrm>
          <a:prstGeom prst="rect">
            <a:avLst/>
          </a:prstGeom>
          <a:noFill/>
        </p:spPr>
        <p:txBody>
          <a:bodyPr wrap="square">
            <a:spAutoFit/>
          </a:bodyPr>
          <a:lstStyle/>
          <a:p>
            <a:pPr algn="ctr">
              <a:spcBef>
                <a:spcPct val="0"/>
              </a:spcBef>
            </a:pPr>
            <a:r>
              <a:rPr lang="en-US" sz="2400" b="1" u="sng" dirty="0">
                <a:solidFill>
                  <a:srgbClr val="FFC95C"/>
                </a:solidFill>
                <a:ea typeface="Avenir Bold"/>
                <a:cs typeface="Avenir Bold"/>
                <a:sym typeface="Avenir Bold"/>
              </a:rPr>
              <a:t>Physical wellness</a:t>
            </a:r>
            <a:endParaRPr lang="en-US" sz="2400" dirty="0">
              <a:solidFill>
                <a:srgbClr val="FFC95C"/>
              </a:solidFill>
              <a:ea typeface="Avenir"/>
              <a:cs typeface="Avenir"/>
              <a:sym typeface="Avenir"/>
            </a:endParaRPr>
          </a:p>
          <a:p>
            <a:pPr algn="ctr">
              <a:spcBef>
                <a:spcPct val="0"/>
              </a:spcBef>
            </a:pPr>
            <a:r>
              <a:rPr lang="en-US" sz="2400" dirty="0">
                <a:ea typeface="Avenir"/>
                <a:cs typeface="Avenir"/>
                <a:sym typeface="Avenir"/>
              </a:rPr>
              <a:t>Participating in cultural activities (fishing and hunting) and sports activities (hockey, volleyball, and walking) provides a sense of purpose in daily life.</a:t>
            </a:r>
          </a:p>
        </p:txBody>
      </p:sp>
    </p:spTree>
    <p:extLst>
      <p:ext uri="{BB962C8B-B14F-4D97-AF65-F5344CB8AC3E}">
        <p14:creationId xmlns:p14="http://schemas.microsoft.com/office/powerpoint/2010/main" val="30554532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Tm="46317">
        <p159:morph option="byObject"/>
      </p:transition>
    </mc:Choice>
    <mc:Fallback xmlns="">
      <p:transition spd="slow" advTm="46317">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1D260F-ECA2-C820-E9E6-07239179684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A0CFDC93-69C4-54E4-1C93-C833F7AAC674}"/>
              </a:ext>
            </a:extLst>
          </p:cNvPr>
          <p:cNvSpPr>
            <a:spLocks noGrp="1"/>
          </p:cNvSpPr>
          <p:nvPr>
            <p:ph type="title"/>
          </p:nvPr>
        </p:nvSpPr>
        <p:spPr>
          <a:xfrm>
            <a:off x="838199" y="662427"/>
            <a:ext cx="10850217" cy="819738"/>
          </a:xfrm>
        </p:spPr>
        <p:txBody>
          <a:bodyPr rtlCol="0">
            <a:normAutofit/>
          </a:bodyPr>
          <a:lstStyle/>
          <a:p>
            <a:pPr rtl="0"/>
            <a:r>
              <a:rPr lang="en-CA" noProof="0" dirty="0"/>
              <a:t>Past and ongoing challenges</a:t>
            </a:r>
          </a:p>
        </p:txBody>
      </p:sp>
      <p:graphicFrame>
        <p:nvGraphicFramePr>
          <p:cNvPr id="3" name="Espace réservé du contenu 2">
            <a:extLst>
              <a:ext uri="{FF2B5EF4-FFF2-40B4-BE49-F238E27FC236}">
                <a16:creationId xmlns:a16="http://schemas.microsoft.com/office/drawing/2014/main" id="{B8F87C44-CA0F-00DB-1800-53F39892C824}"/>
              </a:ext>
            </a:extLst>
          </p:cNvPr>
          <p:cNvGraphicFramePr>
            <a:graphicFrameLocks noGrp="1"/>
          </p:cNvGraphicFramePr>
          <p:nvPr>
            <p:ph idx="1"/>
            <p:extLst>
              <p:ext uri="{D42A27DB-BD31-4B8C-83A1-F6EECF244321}">
                <p14:modId xmlns:p14="http://schemas.microsoft.com/office/powerpoint/2010/main" val="2578174470"/>
              </p:ext>
            </p:extLst>
          </p:nvPr>
        </p:nvGraphicFramePr>
        <p:xfrm>
          <a:off x="838199" y="1482165"/>
          <a:ext cx="10515600" cy="4191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Espace réservé de la date 4">
            <a:extLst>
              <a:ext uri="{FF2B5EF4-FFF2-40B4-BE49-F238E27FC236}">
                <a16:creationId xmlns:a16="http://schemas.microsoft.com/office/drawing/2014/main" id="{A3A3E89D-F28B-0B81-ACB4-A52DF882A76A}"/>
              </a:ext>
            </a:extLst>
          </p:cNvPr>
          <p:cNvSpPr>
            <a:spLocks noGrp="1"/>
          </p:cNvSpPr>
          <p:nvPr>
            <p:ph type="dt" sz="half" idx="2"/>
          </p:nvPr>
        </p:nvSpPr>
        <p:spPr/>
        <p:txBody>
          <a:bodyPr/>
          <a:lstStyle/>
          <a:p>
            <a:pPr rtl="0"/>
            <a:r>
              <a:rPr lang="fr-FR" noProof="0"/>
              <a:t>15/09/2026</a:t>
            </a:r>
            <a:endParaRPr lang="en-CA" noProof="0" dirty="0"/>
          </a:p>
        </p:txBody>
      </p:sp>
      <p:sp>
        <p:nvSpPr>
          <p:cNvPr id="6" name="Espace réservé du pied de page 5">
            <a:extLst>
              <a:ext uri="{FF2B5EF4-FFF2-40B4-BE49-F238E27FC236}">
                <a16:creationId xmlns:a16="http://schemas.microsoft.com/office/drawing/2014/main" id="{D258E2B2-978A-C309-4F10-219577FEFBE6}"/>
              </a:ext>
            </a:extLst>
          </p:cNvPr>
          <p:cNvSpPr>
            <a:spLocks noGrp="1"/>
          </p:cNvSpPr>
          <p:nvPr>
            <p:ph type="ftr" sz="quarter" idx="3"/>
          </p:nvPr>
        </p:nvSpPr>
        <p:spPr>
          <a:xfrm>
            <a:off x="2789958" y="6356349"/>
            <a:ext cx="6612083" cy="501650"/>
          </a:xfrm>
        </p:spPr>
        <p:txBody>
          <a:bodyPr/>
          <a:lstStyle/>
          <a:p>
            <a:pPr rtl="0"/>
            <a:r>
              <a:rPr lang="en-CA" noProof="0" dirty="0"/>
              <a:t>Innu youth affected by addiction in </a:t>
            </a:r>
            <a:r>
              <a:rPr lang="en-CA" noProof="0" dirty="0" err="1"/>
              <a:t>Matimekush</a:t>
            </a:r>
            <a:r>
              <a:rPr lang="en-CA" noProof="0" dirty="0"/>
              <a:t>-Lac John</a:t>
            </a:r>
          </a:p>
        </p:txBody>
      </p:sp>
      <p:sp>
        <p:nvSpPr>
          <p:cNvPr id="7" name="Espace réservé du numéro de diapositive 6">
            <a:extLst>
              <a:ext uri="{FF2B5EF4-FFF2-40B4-BE49-F238E27FC236}">
                <a16:creationId xmlns:a16="http://schemas.microsoft.com/office/drawing/2014/main" id="{FBEA5CB4-D868-ACC9-DABB-1CD6B3A801F9}"/>
              </a:ext>
            </a:extLst>
          </p:cNvPr>
          <p:cNvSpPr>
            <a:spLocks noGrp="1"/>
          </p:cNvSpPr>
          <p:nvPr>
            <p:ph type="sldNum" sz="quarter" idx="4"/>
          </p:nvPr>
        </p:nvSpPr>
        <p:spPr/>
        <p:txBody>
          <a:bodyPr/>
          <a:lstStyle/>
          <a:p>
            <a:pPr rtl="0"/>
            <a:fld id="{AE208ADF-3ADD-483D-A721-14E3EEE2C135}" type="slidenum">
              <a:rPr lang="en-CA" noProof="0" smtClean="0"/>
              <a:pPr rtl="0"/>
              <a:t>24</a:t>
            </a:fld>
            <a:endParaRPr lang="en-CA" noProof="0" dirty="0"/>
          </a:p>
        </p:txBody>
      </p:sp>
      <p:sp>
        <p:nvSpPr>
          <p:cNvPr id="8" name="Ellipse 7">
            <a:extLst>
              <a:ext uri="{FF2B5EF4-FFF2-40B4-BE49-F238E27FC236}">
                <a16:creationId xmlns:a16="http://schemas.microsoft.com/office/drawing/2014/main" id="{D509D747-21AC-17CB-62AA-B3B9EA3DB75E}"/>
              </a:ext>
            </a:extLst>
          </p:cNvPr>
          <p:cNvSpPr/>
          <p:nvPr/>
        </p:nvSpPr>
        <p:spPr>
          <a:xfrm>
            <a:off x="2134129" y="2322766"/>
            <a:ext cx="282500" cy="355120"/>
          </a:xfrm>
          <a:prstGeom prst="ellipse">
            <a:avLst/>
          </a:prstGeom>
          <a:solidFill>
            <a:schemeClr val="bg1">
              <a:lumMod val="85000"/>
              <a:lumOff val="15000"/>
              <a:alpha val="81176"/>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10" name="ZoneTexte 9">
            <a:extLst>
              <a:ext uri="{FF2B5EF4-FFF2-40B4-BE49-F238E27FC236}">
                <a16:creationId xmlns:a16="http://schemas.microsoft.com/office/drawing/2014/main" id="{F91BCCC4-C64C-1253-74F0-4B6904122149}"/>
              </a:ext>
            </a:extLst>
          </p:cNvPr>
          <p:cNvSpPr txBox="1"/>
          <p:nvPr/>
        </p:nvSpPr>
        <p:spPr>
          <a:xfrm>
            <a:off x="838198" y="5473005"/>
            <a:ext cx="10515601" cy="954107"/>
          </a:xfrm>
          <a:prstGeom prst="rect">
            <a:avLst/>
          </a:prstGeom>
          <a:noFill/>
        </p:spPr>
        <p:txBody>
          <a:bodyPr wrap="square">
            <a:spAutoFit/>
          </a:bodyPr>
          <a:lstStyle/>
          <a:p>
            <a:pPr algn="ctr" defTabSz="2073860"/>
            <a:r>
              <a:rPr lang="fr-CA" sz="1400" dirty="0">
                <a:latin typeface="Dante"/>
              </a:rPr>
              <a:t>A </a:t>
            </a:r>
            <a:r>
              <a:rPr lang="fr-CA" sz="1400" dirty="0" err="1">
                <a:latin typeface="Dante"/>
              </a:rPr>
              <a:t>young</a:t>
            </a:r>
            <a:r>
              <a:rPr lang="fr-CA" sz="1400" dirty="0">
                <a:latin typeface="Dante"/>
              </a:rPr>
              <a:t> </a:t>
            </a:r>
            <a:r>
              <a:rPr lang="fr-CA" sz="1400" dirty="0" err="1">
                <a:latin typeface="Dante"/>
              </a:rPr>
              <a:t>woman</a:t>
            </a:r>
            <a:r>
              <a:rPr lang="fr-CA" sz="1400" dirty="0">
                <a:latin typeface="Dante"/>
              </a:rPr>
              <a:t> </a:t>
            </a:r>
            <a:r>
              <a:rPr lang="fr-CA" sz="1400" dirty="0" err="1">
                <a:latin typeface="Dante"/>
              </a:rPr>
              <a:t>affected</a:t>
            </a:r>
            <a:r>
              <a:rPr lang="fr-CA" sz="1400" dirty="0">
                <a:latin typeface="Dante"/>
              </a:rPr>
              <a:t> by the substance use of a </a:t>
            </a:r>
            <a:r>
              <a:rPr lang="fr-CA" sz="1400" dirty="0" err="1">
                <a:latin typeface="Dante"/>
              </a:rPr>
              <a:t>related</a:t>
            </a:r>
            <a:r>
              <a:rPr lang="fr-CA" sz="1400" dirty="0">
                <a:latin typeface="Dante"/>
              </a:rPr>
              <a:t>-one </a:t>
            </a:r>
            <a:r>
              <a:rPr lang="en-US" sz="1400" dirty="0">
                <a:latin typeface="Dante"/>
              </a:rPr>
              <a:t>explains the burden of their injuries and how walking has helped them cope: </a:t>
            </a:r>
            <a:r>
              <a:rPr lang="fr-CA" sz="1400" dirty="0">
                <a:latin typeface="Dante"/>
              </a:rPr>
              <a:t>« </a:t>
            </a:r>
            <a:r>
              <a:rPr lang="fr-CA" sz="1400" dirty="0" err="1">
                <a:latin typeface="Dante"/>
              </a:rPr>
              <a:t>Mitshetu</a:t>
            </a:r>
            <a:r>
              <a:rPr lang="fr-CA" sz="1400" dirty="0">
                <a:latin typeface="Dante"/>
              </a:rPr>
              <a:t> pua ne </a:t>
            </a:r>
            <a:r>
              <a:rPr lang="fr-CA" sz="1400" dirty="0" err="1">
                <a:latin typeface="Dante"/>
              </a:rPr>
              <a:t>tshekuan</a:t>
            </a:r>
            <a:r>
              <a:rPr lang="fr-CA" sz="1400" dirty="0">
                <a:latin typeface="Dante"/>
              </a:rPr>
              <a:t> </a:t>
            </a:r>
            <a:r>
              <a:rPr lang="fr-CA" sz="1400" dirty="0" err="1">
                <a:latin typeface="Dante"/>
              </a:rPr>
              <a:t>ninatshishketi</a:t>
            </a:r>
            <a:r>
              <a:rPr lang="fr-CA" sz="1400" dirty="0">
                <a:latin typeface="Dante"/>
              </a:rPr>
              <a:t> </a:t>
            </a:r>
            <a:r>
              <a:rPr lang="fr-CA" sz="1400" dirty="0" err="1">
                <a:latin typeface="Dante"/>
              </a:rPr>
              <a:t>kie</a:t>
            </a:r>
            <a:r>
              <a:rPr lang="fr-CA" sz="1400" dirty="0">
                <a:latin typeface="Dante"/>
              </a:rPr>
              <a:t> </a:t>
            </a:r>
            <a:r>
              <a:rPr lang="fr-CA" sz="1400" dirty="0" err="1">
                <a:latin typeface="Dante"/>
              </a:rPr>
              <a:t>nin</a:t>
            </a:r>
            <a:r>
              <a:rPr lang="fr-CA" sz="1400" dirty="0">
                <a:latin typeface="Dante"/>
              </a:rPr>
              <a:t> </a:t>
            </a:r>
            <a:r>
              <a:rPr lang="fr-CA" sz="1400" dirty="0" err="1">
                <a:latin typeface="Dante"/>
              </a:rPr>
              <a:t>tshekuan</a:t>
            </a:r>
            <a:r>
              <a:rPr lang="fr-CA" sz="1400" dirty="0">
                <a:latin typeface="Dante"/>
              </a:rPr>
              <a:t> e </a:t>
            </a:r>
            <a:r>
              <a:rPr lang="fr-CA" sz="1400" dirty="0" err="1">
                <a:latin typeface="Dante"/>
              </a:rPr>
              <a:t>auassiuian</a:t>
            </a:r>
            <a:r>
              <a:rPr lang="fr-CA" sz="1400" dirty="0">
                <a:latin typeface="Dante"/>
              </a:rPr>
              <a:t>. Eku, euh, </a:t>
            </a:r>
            <a:r>
              <a:rPr lang="fr-CA" sz="1400" dirty="0" err="1">
                <a:latin typeface="Dante"/>
              </a:rPr>
              <a:t>ekuan</a:t>
            </a:r>
            <a:r>
              <a:rPr lang="fr-CA" sz="1400" dirty="0">
                <a:latin typeface="Dante"/>
              </a:rPr>
              <a:t> </a:t>
            </a:r>
            <a:r>
              <a:rPr lang="fr-CA" sz="1400" dirty="0" err="1">
                <a:latin typeface="Dante"/>
              </a:rPr>
              <a:t>ekue</a:t>
            </a:r>
            <a:r>
              <a:rPr lang="fr-CA" sz="1400" dirty="0">
                <a:latin typeface="Dante"/>
              </a:rPr>
              <a:t> </a:t>
            </a:r>
            <a:r>
              <a:rPr lang="fr-CA" sz="1400" dirty="0" err="1">
                <a:latin typeface="Dante"/>
              </a:rPr>
              <a:t>kutshipanitaian</a:t>
            </a:r>
            <a:r>
              <a:rPr lang="fr-CA" sz="1400" dirty="0">
                <a:latin typeface="Dante"/>
              </a:rPr>
              <a:t> ne la marche. Ka </a:t>
            </a:r>
            <a:r>
              <a:rPr lang="fr-CA" sz="1400" dirty="0" err="1">
                <a:latin typeface="Dante"/>
              </a:rPr>
              <a:t>pimutaian</a:t>
            </a:r>
            <a:r>
              <a:rPr lang="fr-CA" sz="1400" dirty="0">
                <a:latin typeface="Dante"/>
              </a:rPr>
              <a:t>, </a:t>
            </a:r>
            <a:r>
              <a:rPr lang="fr-CA" sz="1400" dirty="0" err="1">
                <a:latin typeface="Dante"/>
              </a:rPr>
              <a:t>kuet</a:t>
            </a:r>
            <a:r>
              <a:rPr lang="fr-CA" sz="1400" dirty="0">
                <a:latin typeface="Dante"/>
              </a:rPr>
              <a:t> un outil ne </a:t>
            </a:r>
            <a:r>
              <a:rPr lang="fr-CA" sz="1400" dirty="0" err="1">
                <a:latin typeface="Dante"/>
              </a:rPr>
              <a:t>kie</a:t>
            </a:r>
            <a:r>
              <a:rPr lang="fr-CA" sz="1400" dirty="0">
                <a:latin typeface="Dante"/>
              </a:rPr>
              <a:t> </a:t>
            </a:r>
            <a:r>
              <a:rPr lang="fr-CA" sz="1400" dirty="0" err="1">
                <a:latin typeface="Dante"/>
              </a:rPr>
              <a:t>nin</a:t>
            </a:r>
            <a:r>
              <a:rPr lang="fr-CA" sz="1400" dirty="0">
                <a:latin typeface="Dante"/>
              </a:rPr>
              <a:t> </a:t>
            </a:r>
            <a:r>
              <a:rPr lang="fr-CA" sz="1400" dirty="0" err="1">
                <a:latin typeface="Dante"/>
              </a:rPr>
              <a:t>anite</a:t>
            </a:r>
            <a:r>
              <a:rPr lang="fr-CA" sz="1400" dirty="0">
                <a:latin typeface="Dante"/>
              </a:rPr>
              <a:t> </a:t>
            </a:r>
            <a:r>
              <a:rPr lang="fr-CA" sz="1400" dirty="0" err="1">
                <a:latin typeface="Dante"/>
              </a:rPr>
              <a:t>utat</a:t>
            </a:r>
            <a:r>
              <a:rPr lang="fr-CA" sz="1400" dirty="0">
                <a:latin typeface="Dante"/>
              </a:rPr>
              <a:t> </a:t>
            </a:r>
            <a:r>
              <a:rPr lang="fr-CA" sz="1400" dirty="0" err="1">
                <a:latin typeface="Dante"/>
              </a:rPr>
              <a:t>tshekuan</a:t>
            </a:r>
            <a:r>
              <a:rPr lang="fr-CA" sz="1400" dirty="0">
                <a:latin typeface="Dante"/>
              </a:rPr>
              <a:t> e </a:t>
            </a:r>
            <a:r>
              <a:rPr lang="fr-CA" sz="1400" dirty="0" err="1">
                <a:latin typeface="Dante"/>
              </a:rPr>
              <a:t>takunaman</a:t>
            </a:r>
            <a:r>
              <a:rPr lang="fr-CA" sz="1400" dirty="0">
                <a:latin typeface="Dante"/>
              </a:rPr>
              <a:t>. </a:t>
            </a:r>
            <a:r>
              <a:rPr lang="fr-CA" sz="1400" dirty="0" err="1">
                <a:latin typeface="Dante"/>
              </a:rPr>
              <a:t>Kuet</a:t>
            </a:r>
            <a:r>
              <a:rPr lang="fr-CA" sz="1400" dirty="0">
                <a:latin typeface="Dante"/>
              </a:rPr>
              <a:t> </a:t>
            </a:r>
            <a:r>
              <a:rPr lang="fr-CA" sz="1400" dirty="0" err="1">
                <a:latin typeface="Dante"/>
              </a:rPr>
              <a:t>anite</a:t>
            </a:r>
            <a:r>
              <a:rPr lang="fr-CA" sz="1400" dirty="0">
                <a:latin typeface="Dante"/>
              </a:rPr>
              <a:t> ut, ut e </a:t>
            </a:r>
            <a:r>
              <a:rPr lang="fr-CA" sz="1400" dirty="0" err="1">
                <a:latin typeface="Dante"/>
              </a:rPr>
              <a:t>inniuian</a:t>
            </a:r>
            <a:r>
              <a:rPr lang="fr-CA" sz="1400" dirty="0">
                <a:latin typeface="Dante"/>
              </a:rPr>
              <a:t> </a:t>
            </a:r>
            <a:r>
              <a:rPr lang="fr-CA" sz="1400" dirty="0" err="1">
                <a:latin typeface="Dante"/>
              </a:rPr>
              <a:t>kie</a:t>
            </a:r>
            <a:r>
              <a:rPr lang="fr-CA" sz="1400" dirty="0">
                <a:latin typeface="Dante"/>
              </a:rPr>
              <a:t> </a:t>
            </a:r>
            <a:r>
              <a:rPr lang="fr-CA" sz="1400" dirty="0" err="1">
                <a:latin typeface="Dante"/>
              </a:rPr>
              <a:t>nin</a:t>
            </a:r>
            <a:r>
              <a:rPr lang="fr-CA" sz="1400" dirty="0">
                <a:latin typeface="Dante"/>
              </a:rPr>
              <a:t>. [...]  Ne pua </a:t>
            </a:r>
            <a:r>
              <a:rPr lang="fr-CA" sz="1400" dirty="0" err="1">
                <a:latin typeface="Dante"/>
              </a:rPr>
              <a:t>nitamatshuti</a:t>
            </a:r>
            <a:r>
              <a:rPr lang="fr-CA" sz="1400" dirty="0">
                <a:latin typeface="Dante"/>
              </a:rPr>
              <a:t> miam e </a:t>
            </a:r>
            <a:r>
              <a:rPr lang="fr-CA" sz="1400" dirty="0" err="1">
                <a:latin typeface="Dante"/>
              </a:rPr>
              <a:t>mishta-kushikuat</a:t>
            </a:r>
            <a:r>
              <a:rPr lang="fr-CA" sz="1400" dirty="0">
                <a:latin typeface="Dante"/>
              </a:rPr>
              <a:t> les premiers jours. Eku </a:t>
            </a:r>
            <a:r>
              <a:rPr lang="fr-CA" sz="1400" dirty="0" err="1">
                <a:latin typeface="Dante"/>
              </a:rPr>
              <a:t>ute</a:t>
            </a:r>
            <a:r>
              <a:rPr lang="fr-CA" sz="1400" dirty="0">
                <a:latin typeface="Dante"/>
              </a:rPr>
              <a:t> </a:t>
            </a:r>
            <a:r>
              <a:rPr lang="fr-CA" sz="1400" dirty="0" err="1">
                <a:latin typeface="Dante"/>
              </a:rPr>
              <a:t>katshi</a:t>
            </a:r>
            <a:r>
              <a:rPr lang="fr-CA" sz="1400" dirty="0">
                <a:latin typeface="Dante"/>
              </a:rPr>
              <a:t> </a:t>
            </a:r>
            <a:r>
              <a:rPr lang="fr-CA" sz="1400" dirty="0" err="1">
                <a:latin typeface="Dante"/>
              </a:rPr>
              <a:t>pessish</a:t>
            </a:r>
            <a:r>
              <a:rPr lang="fr-CA" sz="1400" dirty="0">
                <a:latin typeface="Dante"/>
              </a:rPr>
              <a:t> </a:t>
            </a:r>
            <a:r>
              <a:rPr lang="fr-CA" sz="1400" dirty="0" err="1">
                <a:latin typeface="Dante"/>
              </a:rPr>
              <a:t>taian</a:t>
            </a:r>
            <a:r>
              <a:rPr lang="fr-CA" sz="1400" dirty="0">
                <a:latin typeface="Dante"/>
              </a:rPr>
              <a:t>, miam ne </a:t>
            </a:r>
            <a:r>
              <a:rPr lang="fr-CA" sz="1400" dirty="0" err="1">
                <a:latin typeface="Dante"/>
              </a:rPr>
              <a:t>mishta-natshitishian</a:t>
            </a:r>
            <a:r>
              <a:rPr lang="fr-CA" sz="1400" dirty="0">
                <a:latin typeface="Dante"/>
              </a:rPr>
              <a:t>.  »</a:t>
            </a:r>
          </a:p>
        </p:txBody>
      </p:sp>
    </p:spTree>
    <p:extLst>
      <p:ext uri="{BB962C8B-B14F-4D97-AF65-F5344CB8AC3E}">
        <p14:creationId xmlns:p14="http://schemas.microsoft.com/office/powerpoint/2010/main" val="2211684086"/>
      </p:ext>
    </p:extLst>
  </p:cSld>
  <p:clrMapOvr>
    <a:masterClrMapping/>
  </p:clrMapOvr>
  <mc:AlternateContent xmlns:mc="http://schemas.openxmlformats.org/markup-compatibility/2006" xmlns:p14="http://schemas.microsoft.com/office/powerpoint/2010/main">
    <mc:Choice Requires="p14">
      <p:transition spd="slow" p14:dur="2000" advTm="178925"/>
    </mc:Choice>
    <mc:Fallback xmlns="">
      <p:transition spd="slow" advTm="178925"/>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a:extLst>
              <a:ext uri="{FF2B5EF4-FFF2-40B4-BE49-F238E27FC236}">
                <a16:creationId xmlns:a16="http://schemas.microsoft.com/office/drawing/2014/main" id="{1AC964E6-1B79-7AF4-1146-24BA35550280}"/>
              </a:ext>
            </a:extLst>
          </p:cNvPr>
          <p:cNvSpPr>
            <a:spLocks noGrp="1"/>
          </p:cNvSpPr>
          <p:nvPr>
            <p:ph type="title"/>
          </p:nvPr>
        </p:nvSpPr>
        <p:spPr>
          <a:xfrm>
            <a:off x="845164" y="485129"/>
            <a:ext cx="10515600" cy="899783"/>
          </a:xfrm>
        </p:spPr>
        <p:txBody>
          <a:bodyPr>
            <a:normAutofit/>
          </a:bodyPr>
          <a:lstStyle/>
          <a:p>
            <a:r>
              <a:rPr lang="en-CA" sz="3600" noProof="0" dirty="0"/>
              <a:t>Identified needs and recommendations</a:t>
            </a:r>
          </a:p>
        </p:txBody>
      </p:sp>
      <p:pic>
        <p:nvPicPr>
          <p:cNvPr id="9" name="Espace réservé pour une image  8">
            <a:extLst>
              <a:ext uri="{FF2B5EF4-FFF2-40B4-BE49-F238E27FC236}">
                <a16:creationId xmlns:a16="http://schemas.microsoft.com/office/drawing/2014/main" id="{46354E02-3D70-7731-2630-5B32B0BCD1C6}"/>
              </a:ext>
            </a:extLst>
          </p:cNvPr>
          <p:cNvPicPr>
            <a:picLocks noGrp="1" noChangeAspect="1"/>
          </p:cNvPicPr>
          <p:nvPr>
            <p:ph type="pic" sz="quarter" idx="13"/>
          </p:nvPr>
        </p:nvPicPr>
        <p:blipFill>
          <a:blip r:embed="rId3"/>
          <a:srcRect t="32572" b="17693"/>
          <a:stretch>
            <a:fillRect/>
          </a:stretch>
        </p:blipFill>
        <p:spPr>
          <a:xfrm>
            <a:off x="0" y="4160520"/>
            <a:ext cx="4067175" cy="2697480"/>
          </a:xfrm>
          <a:prstGeom prst="rect">
            <a:avLst/>
          </a:prstGeom>
          <a:solidFill>
            <a:srgbClr val="081B19">
              <a:lumMod val="50000"/>
              <a:lumOff val="50000"/>
            </a:srgbClr>
          </a:solidFill>
        </p:spPr>
      </p:pic>
      <p:sp>
        <p:nvSpPr>
          <p:cNvPr id="6" name="Espace réservé du contenu 5">
            <a:extLst>
              <a:ext uri="{FF2B5EF4-FFF2-40B4-BE49-F238E27FC236}">
                <a16:creationId xmlns:a16="http://schemas.microsoft.com/office/drawing/2014/main" id="{08EF3EC0-1429-1708-C770-1AD0049257C2}"/>
              </a:ext>
            </a:extLst>
          </p:cNvPr>
          <p:cNvSpPr>
            <a:spLocks noGrp="1"/>
          </p:cNvSpPr>
          <p:nvPr>
            <p:ph type="body" sz="quarter" idx="16"/>
          </p:nvPr>
        </p:nvSpPr>
        <p:spPr>
          <a:xfrm>
            <a:off x="582458" y="1685359"/>
            <a:ext cx="11088043" cy="2337945"/>
          </a:xfrm>
        </p:spPr>
        <p:txBody>
          <a:bodyPr>
            <a:normAutofit fontScale="92500" lnSpcReduction="20000"/>
          </a:bodyPr>
          <a:lstStyle/>
          <a:p>
            <a:pPr algn="ctr"/>
            <a:r>
              <a:rPr lang="en-CA" noProof="0" dirty="0"/>
              <a:t>Youth asked for: increased engagement from the community to support youth who wants to learn Innu-</a:t>
            </a:r>
            <a:r>
              <a:rPr lang="en-CA" noProof="0" dirty="0" err="1"/>
              <a:t>itun</a:t>
            </a:r>
            <a:r>
              <a:rPr lang="en-CA" noProof="0" dirty="0"/>
              <a:t>, to facilitate transportation and access to </a:t>
            </a:r>
            <a:r>
              <a:rPr lang="en-CA" noProof="0" dirty="0" err="1"/>
              <a:t>Nutshimit</a:t>
            </a:r>
            <a:r>
              <a:rPr lang="en-CA" noProof="0" dirty="0"/>
              <a:t>, and to offer a diversity of activities that help cope in difficult times and achieve their dreams.</a:t>
            </a:r>
          </a:p>
          <a:p>
            <a:pPr algn="ctr"/>
            <a:r>
              <a:rPr lang="en-CA" noProof="0" dirty="0"/>
              <a:t>Social and addictions services in the community should include family members, especially children, in the treatment plan and should offer support to these persons affected by addiction of a related-one.</a:t>
            </a:r>
          </a:p>
        </p:txBody>
      </p:sp>
      <p:sp>
        <p:nvSpPr>
          <p:cNvPr id="2" name="Espace réservé de la date 1">
            <a:extLst>
              <a:ext uri="{FF2B5EF4-FFF2-40B4-BE49-F238E27FC236}">
                <a16:creationId xmlns:a16="http://schemas.microsoft.com/office/drawing/2014/main" id="{30D965F4-AA46-F4B7-CB5E-37F24E88B95C}"/>
              </a:ext>
            </a:extLst>
          </p:cNvPr>
          <p:cNvSpPr>
            <a:spLocks noGrp="1"/>
          </p:cNvSpPr>
          <p:nvPr>
            <p:ph type="dt" sz="half" idx="2"/>
          </p:nvPr>
        </p:nvSpPr>
        <p:spPr/>
        <p:txBody>
          <a:bodyPr/>
          <a:lstStyle/>
          <a:p>
            <a:pPr rtl="0"/>
            <a:r>
              <a:rPr lang="fr-FR" noProof="0"/>
              <a:t>15/09/2026</a:t>
            </a:r>
            <a:endParaRPr lang="en-CA" noProof="0" dirty="0"/>
          </a:p>
        </p:txBody>
      </p:sp>
      <p:pic>
        <p:nvPicPr>
          <p:cNvPr id="13" name="Espace réservé pour une image  12">
            <a:extLst>
              <a:ext uri="{FF2B5EF4-FFF2-40B4-BE49-F238E27FC236}">
                <a16:creationId xmlns:a16="http://schemas.microsoft.com/office/drawing/2014/main" id="{ADC9D593-56C1-AE55-6B87-645A2631C4AB}"/>
              </a:ext>
            </a:extLst>
          </p:cNvPr>
          <p:cNvPicPr>
            <a:picLocks noGrp="1" noChangeAspect="1"/>
          </p:cNvPicPr>
          <p:nvPr>
            <p:ph type="pic" sz="quarter" idx="14"/>
          </p:nvPr>
        </p:nvPicPr>
        <p:blipFill>
          <a:blip r:embed="rId4">
            <a:extLst>
              <a:ext uri="{28A0092B-C50C-407E-A947-70E740481C1C}">
                <a14:useLocalDpi xmlns:a14="http://schemas.microsoft.com/office/drawing/2010/main" val="0"/>
              </a:ext>
            </a:extLst>
          </a:blip>
          <a:srcRect t="34985" b="34985"/>
          <a:stretch>
            <a:fillRect/>
          </a:stretch>
        </p:blipFill>
        <p:spPr>
          <a:prstGeom prst="rect">
            <a:avLst/>
          </a:prstGeom>
          <a:solidFill>
            <a:srgbClr val="081B19">
              <a:lumMod val="50000"/>
              <a:lumOff val="50000"/>
            </a:srgbClr>
          </a:solidFill>
        </p:spPr>
      </p:pic>
      <p:pic>
        <p:nvPicPr>
          <p:cNvPr id="15" name="Espace réservé pour une image  14">
            <a:extLst>
              <a:ext uri="{FF2B5EF4-FFF2-40B4-BE49-F238E27FC236}">
                <a16:creationId xmlns:a16="http://schemas.microsoft.com/office/drawing/2014/main" id="{F4A98B3A-5473-101A-BC55-88AC9C0D3939}"/>
              </a:ext>
            </a:extLst>
          </p:cNvPr>
          <p:cNvPicPr>
            <a:picLocks noGrp="1" noChangeAspect="1"/>
          </p:cNvPicPr>
          <p:nvPr>
            <p:ph type="pic" sz="quarter" idx="15"/>
          </p:nvPr>
        </p:nvPicPr>
        <p:blipFill>
          <a:blip r:embed="rId5">
            <a:extLst>
              <a:ext uri="{28A0092B-C50C-407E-A947-70E740481C1C}">
                <a14:useLocalDpi xmlns:a14="http://schemas.microsoft.com/office/drawing/2010/main" val="0"/>
              </a:ext>
            </a:extLst>
          </a:blip>
          <a:srcRect t="24743" b="24743"/>
          <a:stretch/>
        </p:blipFill>
        <p:spPr>
          <a:prstGeom prst="rect">
            <a:avLst/>
          </a:prstGeom>
          <a:solidFill>
            <a:srgbClr val="081B19">
              <a:lumMod val="50000"/>
              <a:lumOff val="50000"/>
            </a:srgbClr>
          </a:solidFill>
        </p:spPr>
      </p:pic>
      <p:sp>
        <p:nvSpPr>
          <p:cNvPr id="3" name="Espace réservé du pied de page 2">
            <a:extLst>
              <a:ext uri="{FF2B5EF4-FFF2-40B4-BE49-F238E27FC236}">
                <a16:creationId xmlns:a16="http://schemas.microsoft.com/office/drawing/2014/main" id="{B3F74027-AA12-460D-6F81-0347BC74136B}"/>
              </a:ext>
            </a:extLst>
          </p:cNvPr>
          <p:cNvSpPr>
            <a:spLocks noGrp="1"/>
          </p:cNvSpPr>
          <p:nvPr>
            <p:ph type="ftr" sz="quarter" idx="3"/>
          </p:nvPr>
        </p:nvSpPr>
        <p:spPr>
          <a:xfrm>
            <a:off x="2852404" y="6356350"/>
            <a:ext cx="6552157" cy="307777"/>
          </a:xfrm>
        </p:spPr>
        <p:txBody>
          <a:bodyPr/>
          <a:lstStyle/>
          <a:p>
            <a:pPr rtl="0"/>
            <a:r>
              <a:rPr lang="en-CA" noProof="0" dirty="0"/>
              <a:t>In</a:t>
            </a:r>
            <a:r>
              <a:rPr lang="en-CA" noProof="0" dirty="0">
                <a:solidFill>
                  <a:schemeClr val="bg2">
                    <a:alpha val="75000"/>
                  </a:schemeClr>
                </a:solidFill>
              </a:rPr>
              <a:t>nu yout</a:t>
            </a:r>
            <a:r>
              <a:rPr lang="en-CA" noProof="0" dirty="0"/>
              <a:t>h affected by addiction in </a:t>
            </a:r>
            <a:r>
              <a:rPr lang="en-CA" noProof="0" dirty="0" err="1">
                <a:solidFill>
                  <a:schemeClr val="tx2"/>
                </a:solidFill>
              </a:rPr>
              <a:t>Matimekush</a:t>
            </a:r>
            <a:r>
              <a:rPr lang="en-CA" noProof="0" dirty="0">
                <a:solidFill>
                  <a:schemeClr val="tx2"/>
                </a:solidFill>
              </a:rPr>
              <a:t>-Lac John</a:t>
            </a:r>
          </a:p>
        </p:txBody>
      </p:sp>
      <p:sp>
        <p:nvSpPr>
          <p:cNvPr id="4" name="Espace réservé du numéro de diapositive 3">
            <a:extLst>
              <a:ext uri="{FF2B5EF4-FFF2-40B4-BE49-F238E27FC236}">
                <a16:creationId xmlns:a16="http://schemas.microsoft.com/office/drawing/2014/main" id="{AC084687-5D97-406C-43D5-FAF1AA76E7A5}"/>
              </a:ext>
            </a:extLst>
          </p:cNvPr>
          <p:cNvSpPr>
            <a:spLocks noGrp="1"/>
          </p:cNvSpPr>
          <p:nvPr>
            <p:ph type="sldNum" sz="quarter" idx="4"/>
          </p:nvPr>
        </p:nvSpPr>
        <p:spPr/>
        <p:txBody>
          <a:bodyPr/>
          <a:lstStyle/>
          <a:p>
            <a:pPr rtl="0"/>
            <a:fld id="{AE208ADF-3ADD-483D-A721-14E3EEE2C135}" type="slidenum">
              <a:rPr lang="en-CA" noProof="0" smtClean="0"/>
              <a:t>25</a:t>
            </a:fld>
            <a:endParaRPr lang="en-CA" noProof="0" dirty="0"/>
          </a:p>
        </p:txBody>
      </p:sp>
      <p:sp>
        <p:nvSpPr>
          <p:cNvPr id="10" name="ZoneTexte 9">
            <a:extLst>
              <a:ext uri="{FF2B5EF4-FFF2-40B4-BE49-F238E27FC236}">
                <a16:creationId xmlns:a16="http://schemas.microsoft.com/office/drawing/2014/main" id="{A905AC5E-F113-93D1-6A71-8335B197703A}"/>
              </a:ext>
            </a:extLst>
          </p:cNvPr>
          <p:cNvSpPr txBox="1"/>
          <p:nvPr/>
        </p:nvSpPr>
        <p:spPr>
          <a:xfrm>
            <a:off x="8684029" y="6488668"/>
            <a:ext cx="3507971" cy="307777"/>
          </a:xfrm>
          <a:prstGeom prst="rect">
            <a:avLst/>
          </a:prstGeom>
          <a:noFill/>
        </p:spPr>
        <p:txBody>
          <a:bodyPr wrap="square" rtlCol="0">
            <a:spAutoFit/>
          </a:bodyPr>
          <a:lstStyle/>
          <a:p>
            <a:pPr algn="r"/>
            <a:r>
              <a:rPr lang="en-CA" sz="1400" noProof="0" dirty="0"/>
              <a:t>Photos by: Research participant</a:t>
            </a:r>
          </a:p>
        </p:txBody>
      </p:sp>
    </p:spTree>
    <p:extLst>
      <p:ext uri="{BB962C8B-B14F-4D97-AF65-F5344CB8AC3E}">
        <p14:creationId xmlns:p14="http://schemas.microsoft.com/office/powerpoint/2010/main" val="3801091846"/>
      </p:ext>
    </p:extLst>
  </p:cSld>
  <p:clrMapOvr>
    <a:masterClrMapping/>
  </p:clrMapOvr>
  <mc:AlternateContent xmlns:mc="http://schemas.openxmlformats.org/markup-compatibility/2006" xmlns:p14="http://schemas.microsoft.com/office/powerpoint/2010/main">
    <mc:Choice Requires="p14">
      <p:transition spd="slow" p14:dur="2000" advTm="86964"/>
    </mc:Choice>
    <mc:Fallback xmlns="">
      <p:transition spd="slow" advTm="86964"/>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FF3B009-3768-FDE8-AB7E-98D08618BD6A}"/>
              </a:ext>
            </a:extLst>
          </p:cNvPr>
          <p:cNvSpPr>
            <a:spLocks noGrp="1"/>
          </p:cNvSpPr>
          <p:nvPr>
            <p:ph type="title"/>
          </p:nvPr>
        </p:nvSpPr>
        <p:spPr>
          <a:xfrm>
            <a:off x="485775" y="647700"/>
            <a:ext cx="3680395" cy="1403343"/>
          </a:xfrm>
        </p:spPr>
        <p:txBody>
          <a:bodyPr anchor="ctr">
            <a:normAutofit/>
          </a:bodyPr>
          <a:lstStyle/>
          <a:p>
            <a:r>
              <a:rPr lang="fr-CA" dirty="0"/>
              <a:t>Limitations and future </a:t>
            </a:r>
            <a:r>
              <a:rPr lang="fr-CA" dirty="0" err="1"/>
              <a:t>research</a:t>
            </a:r>
            <a:endParaRPr lang="fr-CA" dirty="0"/>
          </a:p>
        </p:txBody>
      </p:sp>
      <p:sp>
        <p:nvSpPr>
          <p:cNvPr id="19" name="Content Placeholder 2">
            <a:extLst>
              <a:ext uri="{FF2B5EF4-FFF2-40B4-BE49-F238E27FC236}">
                <a16:creationId xmlns:a16="http://schemas.microsoft.com/office/drawing/2014/main" id="{12244786-D7E8-0EEF-BEC7-35C54255F022}"/>
              </a:ext>
            </a:extLst>
          </p:cNvPr>
          <p:cNvSpPr>
            <a:spLocks noGrp="1"/>
          </p:cNvSpPr>
          <p:nvPr>
            <p:ph idx="1"/>
          </p:nvPr>
        </p:nvSpPr>
        <p:spPr>
          <a:xfrm>
            <a:off x="443262" y="2683105"/>
            <a:ext cx="3927347" cy="3673245"/>
          </a:xfrm>
        </p:spPr>
        <p:txBody>
          <a:bodyPr>
            <a:normAutofit fontScale="92500" lnSpcReduction="20000"/>
          </a:bodyPr>
          <a:lstStyle/>
          <a:p>
            <a:pPr marL="342900" indent="-342900" algn="l">
              <a:buFont typeface="Arial" panose="020B0604020202020204" pitchFamily="34" charset="0"/>
              <a:buChar char="•"/>
            </a:pPr>
            <a:r>
              <a:rPr lang="en-US" dirty="0"/>
              <a:t>Limitations:</a:t>
            </a:r>
          </a:p>
          <a:p>
            <a:pPr marL="617220" lvl="1" indent="-342900">
              <a:buFont typeface="Arial" panose="020B0604020202020204" pitchFamily="34" charset="0"/>
              <a:buChar char="•"/>
            </a:pPr>
            <a:r>
              <a:rPr lang="en-US" dirty="0"/>
              <a:t>Exploratory research</a:t>
            </a:r>
          </a:p>
          <a:p>
            <a:pPr marL="617220" lvl="1" indent="-342900">
              <a:buFont typeface="Arial" panose="020B0604020202020204" pitchFamily="34" charset="0"/>
              <a:buChar char="•"/>
            </a:pPr>
            <a:r>
              <a:rPr lang="en-US" dirty="0"/>
              <a:t>Small sample size</a:t>
            </a:r>
          </a:p>
          <a:p>
            <a:pPr marL="617220" lvl="1" indent="-342900">
              <a:buFont typeface="Arial" panose="020B0604020202020204" pitchFamily="34" charset="0"/>
              <a:buChar char="•"/>
            </a:pPr>
            <a:r>
              <a:rPr lang="en-US" dirty="0"/>
              <a:t>Language barrier</a:t>
            </a:r>
          </a:p>
          <a:p>
            <a:pPr marL="342900" indent="-342900" algn="l">
              <a:buFont typeface="Arial" panose="020B0604020202020204" pitchFamily="34" charset="0"/>
              <a:buChar char="•"/>
            </a:pPr>
            <a:r>
              <a:rPr lang="en-US" dirty="0"/>
              <a:t>Future research</a:t>
            </a:r>
          </a:p>
          <a:p>
            <a:pPr marL="617220" lvl="1" indent="-342900">
              <a:buFont typeface="Arial" panose="020B0604020202020204" pitchFamily="34" charset="0"/>
              <a:buChar char="•"/>
            </a:pPr>
            <a:r>
              <a:rPr lang="en-US" dirty="0"/>
              <a:t>Development and evaluation of family support systems within a continuum of culturally safe care for Indigenous people affected by addiction and living in remote areas.</a:t>
            </a:r>
          </a:p>
        </p:txBody>
      </p:sp>
      <p:sp>
        <p:nvSpPr>
          <p:cNvPr id="4" name="Espace réservé de la date 3">
            <a:extLst>
              <a:ext uri="{FF2B5EF4-FFF2-40B4-BE49-F238E27FC236}">
                <a16:creationId xmlns:a16="http://schemas.microsoft.com/office/drawing/2014/main" id="{51376090-3B0F-1CEC-F56F-02640A389A54}"/>
              </a:ext>
            </a:extLst>
          </p:cNvPr>
          <p:cNvSpPr>
            <a:spLocks noGrp="1"/>
          </p:cNvSpPr>
          <p:nvPr>
            <p:ph type="dt" sz="half" idx="10"/>
          </p:nvPr>
        </p:nvSpPr>
        <p:spPr>
          <a:xfrm>
            <a:off x="258792" y="6356350"/>
            <a:ext cx="3322608" cy="365125"/>
          </a:xfrm>
        </p:spPr>
        <p:txBody>
          <a:bodyPr anchor="ctr">
            <a:normAutofit/>
          </a:bodyPr>
          <a:lstStyle/>
          <a:p>
            <a:pPr rtl="0">
              <a:spcAft>
                <a:spcPts val="600"/>
              </a:spcAft>
            </a:pPr>
            <a:r>
              <a:rPr lang="fr-FR" noProof="0"/>
              <a:t>15/09/2026</a:t>
            </a:r>
            <a:endParaRPr lang="fr-CA" noProof="0"/>
          </a:p>
        </p:txBody>
      </p:sp>
      <p:pic>
        <p:nvPicPr>
          <p:cNvPr id="9" name="Espace réservé pour une image  8">
            <a:extLst>
              <a:ext uri="{FF2B5EF4-FFF2-40B4-BE49-F238E27FC236}">
                <a16:creationId xmlns:a16="http://schemas.microsoft.com/office/drawing/2014/main" id="{C0A139D0-0810-D92F-4788-E74D94B98EC9}"/>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r="26974"/>
          <a:stretch>
            <a:fillRect/>
          </a:stretch>
        </p:blipFill>
        <p:spPr>
          <a:xfrm>
            <a:off x="4575048" y="10"/>
            <a:ext cx="7616952" cy="6857990"/>
          </a:xfrm>
          <a:prstGeom prst="rect">
            <a:avLst/>
          </a:prstGeom>
          <a:noFill/>
        </p:spPr>
      </p:pic>
      <p:sp>
        <p:nvSpPr>
          <p:cNvPr id="6" name="Espace réservé du pied de page 5">
            <a:extLst>
              <a:ext uri="{FF2B5EF4-FFF2-40B4-BE49-F238E27FC236}">
                <a16:creationId xmlns:a16="http://schemas.microsoft.com/office/drawing/2014/main" id="{764C80C6-5BA3-488E-4EF4-7301B26C055B}"/>
              </a:ext>
            </a:extLst>
          </p:cNvPr>
          <p:cNvSpPr>
            <a:spLocks noGrp="1"/>
          </p:cNvSpPr>
          <p:nvPr>
            <p:ph type="ftr" sz="quarter" idx="11"/>
          </p:nvPr>
        </p:nvSpPr>
        <p:spPr>
          <a:xfrm>
            <a:off x="3290919" y="6491862"/>
            <a:ext cx="6730731" cy="297369"/>
          </a:xfrm>
        </p:spPr>
        <p:txBody>
          <a:bodyPr anchor="ctr">
            <a:normAutofit/>
          </a:bodyPr>
          <a:lstStyle/>
          <a:p>
            <a:pPr rtl="0">
              <a:lnSpc>
                <a:spcPct val="90000"/>
              </a:lnSpc>
              <a:spcAft>
                <a:spcPts val="600"/>
              </a:spcAft>
            </a:pPr>
            <a:r>
              <a:rPr lang="en-US" noProof="0" dirty="0"/>
              <a:t>Innu yout</a:t>
            </a:r>
            <a:r>
              <a:rPr lang="en-US" noProof="0" dirty="0">
                <a:solidFill>
                  <a:schemeClr val="bg2">
                    <a:alpha val="75000"/>
                  </a:schemeClr>
                </a:solidFill>
              </a:rPr>
              <a:t>h affected by addiction in </a:t>
            </a:r>
            <a:r>
              <a:rPr lang="en-US" noProof="0" dirty="0" err="1">
                <a:solidFill>
                  <a:schemeClr val="bg2">
                    <a:alpha val="75000"/>
                  </a:schemeClr>
                </a:solidFill>
              </a:rPr>
              <a:t>Matimekush</a:t>
            </a:r>
            <a:r>
              <a:rPr lang="en-US" noProof="0" dirty="0">
                <a:solidFill>
                  <a:schemeClr val="bg2">
                    <a:alpha val="75000"/>
                  </a:schemeClr>
                </a:solidFill>
              </a:rPr>
              <a:t>-Lac John</a:t>
            </a:r>
            <a:endParaRPr lang="fr-CA" noProof="0" dirty="0">
              <a:solidFill>
                <a:schemeClr val="bg2">
                  <a:alpha val="75000"/>
                </a:schemeClr>
              </a:solidFill>
            </a:endParaRPr>
          </a:p>
        </p:txBody>
      </p:sp>
      <p:sp>
        <p:nvSpPr>
          <p:cNvPr id="7" name="Espace réservé du numéro de diapositive 6">
            <a:extLst>
              <a:ext uri="{FF2B5EF4-FFF2-40B4-BE49-F238E27FC236}">
                <a16:creationId xmlns:a16="http://schemas.microsoft.com/office/drawing/2014/main" id="{80CB0260-DBAA-8F83-C6D2-28785B53F39D}"/>
              </a:ext>
            </a:extLst>
          </p:cNvPr>
          <p:cNvSpPr>
            <a:spLocks noGrp="1"/>
          </p:cNvSpPr>
          <p:nvPr>
            <p:ph type="sldNum" sz="quarter" idx="12"/>
          </p:nvPr>
        </p:nvSpPr>
        <p:spPr>
          <a:xfrm>
            <a:off x="10518474" y="6356350"/>
            <a:ext cx="1414733" cy="365125"/>
          </a:xfrm>
        </p:spPr>
        <p:txBody>
          <a:bodyPr anchor="ctr">
            <a:normAutofit/>
          </a:bodyPr>
          <a:lstStyle/>
          <a:p>
            <a:pPr rtl="0">
              <a:spcAft>
                <a:spcPts val="600"/>
              </a:spcAft>
            </a:pPr>
            <a:fld id="{AE208ADF-3ADD-483D-A721-14E3EEE2C135}" type="slidenum">
              <a:rPr lang="fr-CA" noProof="0" smtClean="0">
                <a:solidFill>
                  <a:schemeClr val="bg2">
                    <a:alpha val="75000"/>
                  </a:schemeClr>
                </a:solidFill>
              </a:rPr>
              <a:pPr rtl="0">
                <a:spcAft>
                  <a:spcPts val="600"/>
                </a:spcAft>
              </a:pPr>
              <a:t>26</a:t>
            </a:fld>
            <a:endParaRPr lang="fr-CA" noProof="0" dirty="0">
              <a:solidFill>
                <a:schemeClr val="bg2">
                  <a:alpha val="75000"/>
                </a:schemeClr>
              </a:solidFill>
            </a:endParaRPr>
          </a:p>
        </p:txBody>
      </p:sp>
      <p:sp>
        <p:nvSpPr>
          <p:cNvPr id="11" name="ZoneTexte 10">
            <a:extLst>
              <a:ext uri="{FF2B5EF4-FFF2-40B4-BE49-F238E27FC236}">
                <a16:creationId xmlns:a16="http://schemas.microsoft.com/office/drawing/2014/main" id="{19F0BE14-90B8-CDE4-2744-A8869D87258B}"/>
              </a:ext>
            </a:extLst>
          </p:cNvPr>
          <p:cNvSpPr txBox="1"/>
          <p:nvPr/>
        </p:nvSpPr>
        <p:spPr>
          <a:xfrm>
            <a:off x="8684029" y="6488668"/>
            <a:ext cx="3507971" cy="307777"/>
          </a:xfrm>
          <a:prstGeom prst="rect">
            <a:avLst/>
          </a:prstGeom>
          <a:noFill/>
        </p:spPr>
        <p:txBody>
          <a:bodyPr wrap="square" rtlCol="0">
            <a:spAutoFit/>
          </a:bodyPr>
          <a:lstStyle/>
          <a:p>
            <a:pPr algn="r"/>
            <a:r>
              <a:rPr lang="en-CA" sz="1400" noProof="0" dirty="0"/>
              <a:t>Photo by: Research participant</a:t>
            </a:r>
          </a:p>
        </p:txBody>
      </p:sp>
    </p:spTree>
    <p:extLst>
      <p:ext uri="{BB962C8B-B14F-4D97-AF65-F5344CB8AC3E}">
        <p14:creationId xmlns:p14="http://schemas.microsoft.com/office/powerpoint/2010/main" val="3080858386"/>
      </p:ext>
    </p:extLst>
  </p:cSld>
  <p:clrMapOvr>
    <a:masterClrMapping/>
  </p:clrMapOvr>
  <mc:AlternateContent xmlns:mc="http://schemas.openxmlformats.org/markup-compatibility/2006" xmlns:p14="http://schemas.microsoft.com/office/powerpoint/2010/main">
    <mc:Choice Requires="p14">
      <p:transition spd="slow" p14:dur="2000" advTm="107345"/>
    </mc:Choice>
    <mc:Fallback xmlns="">
      <p:transition spd="slow" advTm="107345"/>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201A336-E461-32D1-B8E2-E56B559ED9E1}"/>
              </a:ext>
            </a:extLst>
          </p:cNvPr>
          <p:cNvSpPr>
            <a:spLocks noGrp="1"/>
          </p:cNvSpPr>
          <p:nvPr>
            <p:ph type="title"/>
          </p:nvPr>
        </p:nvSpPr>
        <p:spPr/>
        <p:txBody>
          <a:bodyPr>
            <a:normAutofit/>
          </a:bodyPr>
          <a:lstStyle/>
          <a:p>
            <a:r>
              <a:rPr lang="en-CA" sz="3200" noProof="0" dirty="0"/>
              <a:t>Tshinashkumitinau!</a:t>
            </a:r>
          </a:p>
        </p:txBody>
      </p:sp>
      <p:sp>
        <p:nvSpPr>
          <p:cNvPr id="3" name="Espace réservé du contenu 2">
            <a:extLst>
              <a:ext uri="{FF2B5EF4-FFF2-40B4-BE49-F238E27FC236}">
                <a16:creationId xmlns:a16="http://schemas.microsoft.com/office/drawing/2014/main" id="{2E1707E8-BB00-E6C3-5566-C77B1A11920C}"/>
              </a:ext>
            </a:extLst>
          </p:cNvPr>
          <p:cNvSpPr>
            <a:spLocks noGrp="1"/>
          </p:cNvSpPr>
          <p:nvPr>
            <p:ph idx="1"/>
          </p:nvPr>
        </p:nvSpPr>
        <p:spPr>
          <a:xfrm>
            <a:off x="173322" y="2608133"/>
            <a:ext cx="4305299" cy="3673245"/>
          </a:xfrm>
        </p:spPr>
        <p:txBody>
          <a:bodyPr anchor="ctr">
            <a:normAutofit fontScale="40000" lnSpcReduction="20000"/>
          </a:bodyPr>
          <a:lstStyle/>
          <a:p>
            <a:r>
              <a:rPr lang="en-CA" sz="4000" noProof="0" dirty="0"/>
              <a:t>Contact information,</a:t>
            </a:r>
            <a:br>
              <a:rPr lang="en-CA" sz="4000" noProof="0" dirty="0"/>
            </a:br>
            <a:r>
              <a:rPr lang="en-CA" sz="4000" noProof="0" dirty="0"/>
              <a:t>for references and more:</a:t>
            </a:r>
            <a:br>
              <a:rPr lang="en-CA" sz="4000" noProof="0" dirty="0"/>
            </a:br>
            <a:r>
              <a:rPr lang="en-CA" sz="4000" noProof="0" dirty="0">
                <a:hlinkClick r:id="rId3"/>
              </a:rPr>
              <a:t>Mathilde.Garneau@usherbrooke.ca</a:t>
            </a:r>
            <a:br>
              <a:rPr lang="en-CA" sz="4000" noProof="0" dirty="0"/>
            </a:br>
            <a:r>
              <a:rPr lang="en-CA" sz="3000" noProof="0" dirty="0">
                <a:hlinkClick r:id="rId4"/>
              </a:rPr>
              <a:t>https://www.usherbrooke.ca/recherche/fr/specialistes/details/mathilde.garneau</a:t>
            </a:r>
            <a:endParaRPr lang="en-CA" sz="3000" noProof="0" dirty="0"/>
          </a:p>
          <a:p>
            <a:pPr algn="l"/>
            <a:endParaRPr lang="en-CA" sz="2900" noProof="0" dirty="0"/>
          </a:p>
          <a:p>
            <a:pPr algn="l"/>
            <a:r>
              <a:rPr lang="en-CA" sz="2900" noProof="0" dirty="0"/>
              <a:t>To cite this presentation: Garneau, M., Lahaye, B., Bellefleur, M.-P., Wendt, D.C., Phillips, M.K., Tougas, A.-M., Plourde, C., &amp; </a:t>
            </a:r>
            <a:r>
              <a:rPr lang="en-CA" sz="2900" noProof="0" dirty="0" err="1"/>
              <a:t>L’équipe</a:t>
            </a:r>
            <a:r>
              <a:rPr lang="en-CA" sz="2900" noProof="0" dirty="0"/>
              <a:t> des services </a:t>
            </a:r>
            <a:r>
              <a:rPr lang="en-CA" sz="2900" noProof="0" dirty="0" err="1"/>
              <a:t>sociaux</a:t>
            </a:r>
            <a:r>
              <a:rPr lang="en-CA" sz="2900" noProof="0" dirty="0"/>
              <a:t> de la Nation Innu </a:t>
            </a:r>
            <a:r>
              <a:rPr lang="en-CA" sz="2900" noProof="0" dirty="0" err="1"/>
              <a:t>Matimekush</a:t>
            </a:r>
            <a:r>
              <a:rPr lang="en-CA" sz="2900" dirty="0"/>
              <a:t>-Lac John (2026, sept. 15).</a:t>
            </a:r>
            <a:br>
              <a:rPr lang="en-CA" sz="2900" i="1" dirty="0"/>
            </a:br>
            <a:r>
              <a:rPr lang="en-CA" sz="2900" i="1" dirty="0"/>
              <a:t>“I Needed a Father”: Well-being, Challenges, and Needs of </a:t>
            </a:r>
            <a:r>
              <a:rPr lang="en-CA" sz="2900" i="1" dirty="0" err="1"/>
              <a:t>Matimekush</a:t>
            </a:r>
            <a:r>
              <a:rPr lang="en-CA" sz="2900" i="1" dirty="0"/>
              <a:t>-Lac John Innu Youth Close to Someone Returning to the Community After Addiction Treatment</a:t>
            </a:r>
            <a:r>
              <a:rPr lang="en-CA" sz="2900" dirty="0"/>
              <a:t>. 2026 </a:t>
            </a:r>
            <a:r>
              <a:rPr lang="en-CA" sz="2900" dirty="0" err="1"/>
              <a:t>AFINeT</a:t>
            </a:r>
            <a:r>
              <a:rPr lang="en-CA" sz="2900" dirty="0"/>
              <a:t> on-line conference.</a:t>
            </a:r>
            <a:endParaRPr lang="en-CA" sz="2900" noProof="0" dirty="0"/>
          </a:p>
        </p:txBody>
      </p:sp>
      <p:sp>
        <p:nvSpPr>
          <p:cNvPr id="4" name="Espace réservé de la date 3">
            <a:extLst>
              <a:ext uri="{FF2B5EF4-FFF2-40B4-BE49-F238E27FC236}">
                <a16:creationId xmlns:a16="http://schemas.microsoft.com/office/drawing/2014/main" id="{EC795887-2FFD-886A-E1BB-F31B267BB657}"/>
              </a:ext>
            </a:extLst>
          </p:cNvPr>
          <p:cNvSpPr>
            <a:spLocks noGrp="1"/>
          </p:cNvSpPr>
          <p:nvPr>
            <p:ph type="dt" sz="half" idx="10"/>
          </p:nvPr>
        </p:nvSpPr>
        <p:spPr/>
        <p:txBody>
          <a:bodyPr/>
          <a:lstStyle/>
          <a:p>
            <a:pPr rtl="0"/>
            <a:r>
              <a:rPr lang="fr-FR" noProof="0"/>
              <a:t>15/09/2026</a:t>
            </a:r>
            <a:endParaRPr lang="en-CA" noProof="0" dirty="0"/>
          </a:p>
        </p:txBody>
      </p:sp>
      <p:pic>
        <p:nvPicPr>
          <p:cNvPr id="9" name="Espace réservé pour une image  8">
            <a:extLst>
              <a:ext uri="{FF2B5EF4-FFF2-40B4-BE49-F238E27FC236}">
                <a16:creationId xmlns:a16="http://schemas.microsoft.com/office/drawing/2014/main" id="{041E5301-AE7D-9B6C-E251-3751E6EF6AEC}"/>
              </a:ext>
            </a:extLst>
          </p:cNvPr>
          <p:cNvPicPr>
            <a:picLocks noGrp="1" noChangeAspect="1"/>
          </p:cNvPicPr>
          <p:nvPr>
            <p:ph type="pic" sz="quarter" idx="13"/>
          </p:nvPr>
        </p:nvPicPr>
        <p:blipFill>
          <a:blip r:embed="rId5">
            <a:extLst>
              <a:ext uri="{28A0092B-C50C-407E-A947-70E740481C1C}">
                <a14:useLocalDpi xmlns:a14="http://schemas.microsoft.com/office/drawing/2010/main" val="0"/>
              </a:ext>
            </a:extLst>
          </a:blip>
          <a:srcRect t="17628" b="23064"/>
          <a:stretch>
            <a:fillRect/>
          </a:stretch>
        </p:blipFill>
        <p:spPr>
          <a:xfrm>
            <a:off x="4575048" y="0"/>
            <a:ext cx="7616952" cy="6858000"/>
          </a:xfrm>
          <a:prstGeom prst="rect">
            <a:avLst/>
          </a:prstGeom>
          <a:solidFill>
            <a:srgbClr val="081B19">
              <a:lumMod val="50000"/>
              <a:lumOff val="50000"/>
            </a:srgbClr>
          </a:solidFill>
        </p:spPr>
      </p:pic>
      <p:sp>
        <p:nvSpPr>
          <p:cNvPr id="6" name="Espace réservé du pied de page 5">
            <a:extLst>
              <a:ext uri="{FF2B5EF4-FFF2-40B4-BE49-F238E27FC236}">
                <a16:creationId xmlns:a16="http://schemas.microsoft.com/office/drawing/2014/main" id="{53AA0C39-EFB1-8347-2270-C2A46EADCDF5}"/>
              </a:ext>
            </a:extLst>
          </p:cNvPr>
          <p:cNvSpPr>
            <a:spLocks noGrp="1"/>
          </p:cNvSpPr>
          <p:nvPr>
            <p:ph type="ftr" sz="quarter" idx="11"/>
          </p:nvPr>
        </p:nvSpPr>
        <p:spPr>
          <a:xfrm>
            <a:off x="2692213" y="6356349"/>
            <a:ext cx="6807573" cy="307777"/>
          </a:xfrm>
        </p:spPr>
        <p:txBody>
          <a:bodyPr/>
          <a:lstStyle/>
          <a:p>
            <a:pPr rtl="0"/>
            <a:r>
              <a:rPr lang="en-CA" noProof="0" dirty="0"/>
              <a:t>Innu youth affected by addiction in </a:t>
            </a:r>
            <a:r>
              <a:rPr lang="en-CA" noProof="0" dirty="0" err="1"/>
              <a:t>Matimekush</a:t>
            </a:r>
            <a:r>
              <a:rPr lang="en-CA" noProof="0" dirty="0"/>
              <a:t>-Lac John</a:t>
            </a:r>
          </a:p>
        </p:txBody>
      </p:sp>
      <p:sp>
        <p:nvSpPr>
          <p:cNvPr id="7" name="Espace réservé du numéro de diapositive 6">
            <a:extLst>
              <a:ext uri="{FF2B5EF4-FFF2-40B4-BE49-F238E27FC236}">
                <a16:creationId xmlns:a16="http://schemas.microsoft.com/office/drawing/2014/main" id="{1A2499F6-4174-0DB5-E589-49B65C448CCE}"/>
              </a:ext>
            </a:extLst>
          </p:cNvPr>
          <p:cNvSpPr>
            <a:spLocks noGrp="1"/>
          </p:cNvSpPr>
          <p:nvPr>
            <p:ph type="sldNum" sz="quarter" idx="12"/>
          </p:nvPr>
        </p:nvSpPr>
        <p:spPr/>
        <p:txBody>
          <a:bodyPr/>
          <a:lstStyle/>
          <a:p>
            <a:pPr rtl="0"/>
            <a:fld id="{AE208ADF-3ADD-483D-A721-14E3EEE2C135}" type="slidenum">
              <a:rPr lang="en-CA" noProof="0" smtClean="0"/>
              <a:t>27</a:t>
            </a:fld>
            <a:endParaRPr lang="en-CA" noProof="0" dirty="0"/>
          </a:p>
        </p:txBody>
      </p:sp>
      <p:sp>
        <p:nvSpPr>
          <p:cNvPr id="10" name="ZoneTexte 9">
            <a:extLst>
              <a:ext uri="{FF2B5EF4-FFF2-40B4-BE49-F238E27FC236}">
                <a16:creationId xmlns:a16="http://schemas.microsoft.com/office/drawing/2014/main" id="{F59EC728-443F-03EB-3C5A-9281DAAD8092}"/>
              </a:ext>
            </a:extLst>
          </p:cNvPr>
          <p:cNvSpPr txBox="1"/>
          <p:nvPr/>
        </p:nvSpPr>
        <p:spPr>
          <a:xfrm>
            <a:off x="8684029" y="6488668"/>
            <a:ext cx="3507971" cy="307777"/>
          </a:xfrm>
          <a:prstGeom prst="rect">
            <a:avLst/>
          </a:prstGeom>
          <a:noFill/>
        </p:spPr>
        <p:txBody>
          <a:bodyPr wrap="square" rtlCol="0">
            <a:spAutoFit/>
          </a:bodyPr>
          <a:lstStyle/>
          <a:p>
            <a:pPr algn="r"/>
            <a:r>
              <a:rPr lang="en-CA" sz="1400" noProof="0" dirty="0"/>
              <a:t>Photo by: Research participant</a:t>
            </a:r>
          </a:p>
        </p:txBody>
      </p:sp>
    </p:spTree>
    <p:extLst>
      <p:ext uri="{BB962C8B-B14F-4D97-AF65-F5344CB8AC3E}">
        <p14:creationId xmlns:p14="http://schemas.microsoft.com/office/powerpoint/2010/main" val="3016343140"/>
      </p:ext>
    </p:extLst>
  </p:cSld>
  <p:clrMapOvr>
    <a:masterClrMapping/>
  </p:clrMapOvr>
  <mc:AlternateContent xmlns:mc="http://schemas.openxmlformats.org/markup-compatibility/2006" xmlns:p14="http://schemas.microsoft.com/office/powerpoint/2010/main">
    <mc:Choice Requires="p14">
      <p:transition spd="slow" p14:dur="2000" advTm="12584"/>
    </mc:Choice>
    <mc:Fallback xmlns="">
      <p:transition spd="slow" advTm="12584"/>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NUM" val="7"/>
</p:tagLst>
</file>

<file path=ppt/tags/tag2.xml><?xml version="1.0" encoding="utf-8"?>
<p:tagLst xmlns:a="http://schemas.openxmlformats.org/drawingml/2006/main" xmlns:r="http://schemas.openxmlformats.org/officeDocument/2006/relationships" xmlns:p="http://schemas.openxmlformats.org/presentationml/2006/main">
  <p:tag name="NUM" val="1"/>
</p:tagLst>
</file>

<file path=ppt/tags/tag3.xml><?xml version="1.0" encoding="utf-8"?>
<p:tagLst xmlns:a="http://schemas.openxmlformats.org/drawingml/2006/main" xmlns:r="http://schemas.openxmlformats.org/officeDocument/2006/relationships" xmlns:p="http://schemas.openxmlformats.org/presentationml/2006/main">
  <p:tag name="NUM" val="7"/>
</p:tagLst>
</file>

<file path=ppt/tags/tag4.xml><?xml version="1.0" encoding="utf-8"?>
<p:tagLst xmlns:a="http://schemas.openxmlformats.org/drawingml/2006/main" xmlns:r="http://schemas.openxmlformats.org/officeDocument/2006/relationships" xmlns:p="http://schemas.openxmlformats.org/presentationml/2006/main">
  <p:tag name="NUM" val="8"/>
</p:tagLst>
</file>

<file path=ppt/tags/tag5.xml><?xml version="1.0" encoding="utf-8"?>
<p:tagLst xmlns:a="http://schemas.openxmlformats.org/drawingml/2006/main" xmlns:r="http://schemas.openxmlformats.org/officeDocument/2006/relationships" xmlns:p="http://schemas.openxmlformats.org/presentationml/2006/main">
  <p:tag name="TIMING" val="|37.9|7.7"/>
</p:tagLst>
</file>

<file path=ppt/tags/tag6.xml><?xml version="1.0" encoding="utf-8"?>
<p:tagLst xmlns:a="http://schemas.openxmlformats.org/drawingml/2006/main" xmlns:r="http://schemas.openxmlformats.org/officeDocument/2006/relationships" xmlns:p="http://schemas.openxmlformats.org/presentationml/2006/main">
  <p:tag name="NUM" val="6"/>
</p:tagLst>
</file>

<file path=ppt/tags/tag7.xml><?xml version="1.0" encoding="utf-8"?>
<p:tagLst xmlns:a="http://schemas.openxmlformats.org/drawingml/2006/main" xmlns:r="http://schemas.openxmlformats.org/officeDocument/2006/relationships" xmlns:p="http://schemas.openxmlformats.org/presentationml/2006/main">
  <p:tag name="NUM" val="13"/>
</p:tagLst>
</file>

<file path=ppt/tags/tag8.xml><?xml version="1.0" encoding="utf-8"?>
<p:tagLst xmlns:a="http://schemas.openxmlformats.org/drawingml/2006/main" xmlns:r="http://schemas.openxmlformats.org/officeDocument/2006/relationships" xmlns:p="http://schemas.openxmlformats.org/presentationml/2006/main">
  <p:tag name="NUM" val="22"/>
</p:tagLst>
</file>

<file path=ppt/tags/tag9.xml><?xml version="1.0" encoding="utf-8"?>
<p:tagLst xmlns:a="http://schemas.openxmlformats.org/drawingml/2006/main" xmlns:r="http://schemas.openxmlformats.org/officeDocument/2006/relationships" xmlns:p="http://schemas.openxmlformats.org/presentationml/2006/main">
  <p:tag name="NUM" val="26"/>
</p:tagLst>
</file>

<file path=ppt/tags/tag10.xml><?xml version="1.0" encoding="utf-8"?>
<p:tagLst xmlns:a="http://schemas.openxmlformats.org/drawingml/2006/main" xmlns:r="http://schemas.openxmlformats.org/officeDocument/2006/relationships" xmlns:p="http://schemas.openxmlformats.org/presentationml/2006/main">
  <p:tag name="NUM" val="9"/>
</p:tagLst>
</file>

<file path=ppt/tags/tag11.xml><?xml version="1.0" encoding="utf-8"?>
<p:tagLst xmlns:a="http://schemas.openxmlformats.org/drawingml/2006/main" xmlns:r="http://schemas.openxmlformats.org/officeDocument/2006/relationships" xmlns:p="http://schemas.openxmlformats.org/presentationml/2006/main">
  <p:tag name="NUM" val="12"/>
</p:tagLst>
</file>

<file path=ppt/tags/tag12.xml><?xml version="1.0" encoding="utf-8"?>
<p:tagLst xmlns:a="http://schemas.openxmlformats.org/drawingml/2006/main" xmlns:r="http://schemas.openxmlformats.org/officeDocument/2006/relationships" xmlns:p="http://schemas.openxmlformats.org/presentationml/2006/main">
  <p:tag name="NUM" val="20"/>
</p:tagLst>
</file>

<file path=ppt/tags/tag13.xml><?xml version="1.0" encoding="utf-8"?>
<p:tagLst xmlns:a="http://schemas.openxmlformats.org/drawingml/2006/main" xmlns:r="http://schemas.openxmlformats.org/officeDocument/2006/relationships" xmlns:p="http://schemas.openxmlformats.org/presentationml/2006/main">
  <p:tag name="NUM" val="21"/>
</p:tagLst>
</file>

<file path=ppt/tags/tag14.xml><?xml version="1.0" encoding="utf-8"?>
<p:tagLst xmlns:a="http://schemas.openxmlformats.org/drawingml/2006/main" xmlns:r="http://schemas.openxmlformats.org/officeDocument/2006/relationships" xmlns:p="http://schemas.openxmlformats.org/presentationml/2006/main">
  <p:tag name="NUM" val="29"/>
</p:tagLst>
</file>

<file path=ppt/tags/tag15.xml><?xml version="1.0" encoding="utf-8"?>
<p:tagLst xmlns:a="http://schemas.openxmlformats.org/drawingml/2006/main" xmlns:r="http://schemas.openxmlformats.org/officeDocument/2006/relationships" xmlns:p="http://schemas.openxmlformats.org/presentationml/2006/main">
  <p:tag name="NUM" val="9"/>
</p:tagLst>
</file>

<file path=ppt/tags/tag16.xml><?xml version="1.0" encoding="utf-8"?>
<p:tagLst xmlns:a="http://schemas.openxmlformats.org/drawingml/2006/main" xmlns:r="http://schemas.openxmlformats.org/officeDocument/2006/relationships" xmlns:p="http://schemas.openxmlformats.org/presentationml/2006/main">
  <p:tag name="NUM" val="23"/>
</p:tagLst>
</file>

<file path=ppt/tags/tag17.xml><?xml version="1.0" encoding="utf-8"?>
<p:tagLst xmlns:a="http://schemas.openxmlformats.org/drawingml/2006/main" xmlns:r="http://schemas.openxmlformats.org/officeDocument/2006/relationships" xmlns:p="http://schemas.openxmlformats.org/presentationml/2006/main">
  <p:tag name="NUM" val="29"/>
</p:tagLst>
</file>

<file path=ppt/tags/tag18.xml><?xml version="1.0" encoding="utf-8"?>
<p:tagLst xmlns:a="http://schemas.openxmlformats.org/drawingml/2006/main" xmlns:r="http://schemas.openxmlformats.org/officeDocument/2006/relationships" xmlns:p="http://schemas.openxmlformats.org/presentationml/2006/main">
  <p:tag name="NUM" val="24"/>
</p:tagLst>
</file>

<file path=ppt/tags/tag19.xml><?xml version="1.0" encoding="utf-8"?>
<p:tagLst xmlns:a="http://schemas.openxmlformats.org/drawingml/2006/main" xmlns:r="http://schemas.openxmlformats.org/officeDocument/2006/relationships" xmlns:p="http://schemas.openxmlformats.org/presentationml/2006/main">
  <p:tag name="NUM" val="25"/>
</p:tagLst>
</file>

<file path=ppt/tags/tag20.xml><?xml version="1.0" encoding="utf-8"?>
<p:tagLst xmlns:a="http://schemas.openxmlformats.org/drawingml/2006/main" xmlns:r="http://schemas.openxmlformats.org/officeDocument/2006/relationships" xmlns:p="http://schemas.openxmlformats.org/presentationml/2006/main">
  <p:tag name="NUM" val="27"/>
</p:tagLst>
</file>

<file path=ppt/tags/tag21.xml><?xml version="1.0" encoding="utf-8"?>
<p:tagLst xmlns:a="http://schemas.openxmlformats.org/drawingml/2006/main" xmlns:r="http://schemas.openxmlformats.org/officeDocument/2006/relationships" xmlns:p="http://schemas.openxmlformats.org/presentationml/2006/main">
  <p:tag name="NUM" val="29"/>
</p:tagLst>
</file>

<file path=ppt/tags/tag22.xml><?xml version="1.0" encoding="utf-8"?>
<p:tagLst xmlns:a="http://schemas.openxmlformats.org/drawingml/2006/main" xmlns:r="http://schemas.openxmlformats.org/officeDocument/2006/relationships" xmlns:p="http://schemas.openxmlformats.org/presentationml/2006/main">
  <p:tag name="NUM" val="29"/>
</p:tagLst>
</file>

<file path=ppt/tags/tag23.xml><?xml version="1.0" encoding="utf-8"?>
<p:tagLst xmlns:a="http://schemas.openxmlformats.org/drawingml/2006/main" xmlns:r="http://schemas.openxmlformats.org/officeDocument/2006/relationships" xmlns:p="http://schemas.openxmlformats.org/presentationml/2006/main">
  <p:tag name="NUM" val="9"/>
</p:tagLst>
</file>

<file path=ppt/tags/tag24.xml><?xml version="1.0" encoding="utf-8"?>
<p:tagLst xmlns:a="http://schemas.openxmlformats.org/drawingml/2006/main" xmlns:r="http://schemas.openxmlformats.org/officeDocument/2006/relationships" xmlns:p="http://schemas.openxmlformats.org/presentationml/2006/main">
  <p:tag name="NUM" val="9"/>
</p:tagLst>
</file>

<file path=ppt/tags/tag25.xml><?xml version="1.0" encoding="utf-8"?>
<p:tagLst xmlns:a="http://schemas.openxmlformats.org/drawingml/2006/main" xmlns:r="http://schemas.openxmlformats.org/officeDocument/2006/relationships" xmlns:p="http://schemas.openxmlformats.org/presentationml/2006/main">
  <p:tag name="NUM" val="9"/>
</p:tagLst>
</file>

<file path=ppt/tags/tag26.xml><?xml version="1.0" encoding="utf-8"?>
<p:tagLst xmlns:a="http://schemas.openxmlformats.org/drawingml/2006/main" xmlns:r="http://schemas.openxmlformats.org/officeDocument/2006/relationships" xmlns:p="http://schemas.openxmlformats.org/presentationml/2006/main">
  <p:tag name="NUM" val="6"/>
</p:tagLst>
</file>

<file path=ppt/tags/tag27.xml><?xml version="1.0" encoding="utf-8"?>
<p:tagLst xmlns:a="http://schemas.openxmlformats.org/drawingml/2006/main" xmlns:r="http://schemas.openxmlformats.org/officeDocument/2006/relationships" xmlns:p="http://schemas.openxmlformats.org/presentationml/2006/main">
  <p:tag name="NUM" val="9"/>
</p:tagLst>
</file>

<file path=ppt/tags/tag28.xml><?xml version="1.0" encoding="utf-8"?>
<p:tagLst xmlns:a="http://schemas.openxmlformats.org/drawingml/2006/main" xmlns:r="http://schemas.openxmlformats.org/officeDocument/2006/relationships" xmlns:p="http://schemas.openxmlformats.org/presentationml/2006/main">
  <p:tag name="NUM" val="23"/>
</p:tagLst>
</file>

<file path=ppt/tags/tag29.xml><?xml version="1.0" encoding="utf-8"?>
<p:tagLst xmlns:a="http://schemas.openxmlformats.org/drawingml/2006/main" xmlns:r="http://schemas.openxmlformats.org/officeDocument/2006/relationships" xmlns:p="http://schemas.openxmlformats.org/presentationml/2006/main">
  <p:tag name="NUM" val="29"/>
</p:tagLst>
</file>

<file path=ppt/tags/tag30.xml><?xml version="1.0" encoding="utf-8"?>
<p:tagLst xmlns:a="http://schemas.openxmlformats.org/drawingml/2006/main" xmlns:r="http://schemas.openxmlformats.org/officeDocument/2006/relationships" xmlns:p="http://schemas.openxmlformats.org/presentationml/2006/main">
  <p:tag name="NUM" val="6"/>
</p:tagLst>
</file>

<file path=ppt/tags/tag31.xml><?xml version="1.0" encoding="utf-8"?>
<p:tagLst xmlns:a="http://schemas.openxmlformats.org/drawingml/2006/main" xmlns:r="http://schemas.openxmlformats.org/officeDocument/2006/relationships" xmlns:p="http://schemas.openxmlformats.org/presentationml/2006/main">
  <p:tag name="NUM" val="13"/>
</p:tagLst>
</file>

<file path=ppt/tags/tag32.xml><?xml version="1.0" encoding="utf-8"?>
<p:tagLst xmlns:a="http://schemas.openxmlformats.org/drawingml/2006/main" xmlns:r="http://schemas.openxmlformats.org/officeDocument/2006/relationships" xmlns:p="http://schemas.openxmlformats.org/presentationml/2006/main">
  <p:tag name="NUM" val="22"/>
</p:tagLst>
</file>

<file path=ppt/tags/tag33.xml><?xml version="1.0" encoding="utf-8"?>
<p:tagLst xmlns:a="http://schemas.openxmlformats.org/drawingml/2006/main" xmlns:r="http://schemas.openxmlformats.org/officeDocument/2006/relationships" xmlns:p="http://schemas.openxmlformats.org/presentationml/2006/main">
  <p:tag name="NUM" val="26"/>
</p:tagLst>
</file>

<file path=ppt/tags/tag34.xml><?xml version="1.0" encoding="utf-8"?>
<p:tagLst xmlns:a="http://schemas.openxmlformats.org/drawingml/2006/main" xmlns:r="http://schemas.openxmlformats.org/officeDocument/2006/relationships" xmlns:p="http://schemas.openxmlformats.org/presentationml/2006/main">
  <p:tag name="NUM" val="9"/>
</p:tagLst>
</file>

<file path=ppt/tags/tag35.xml><?xml version="1.0" encoding="utf-8"?>
<p:tagLst xmlns:a="http://schemas.openxmlformats.org/drawingml/2006/main" xmlns:r="http://schemas.openxmlformats.org/officeDocument/2006/relationships" xmlns:p="http://schemas.openxmlformats.org/presentationml/2006/main">
  <p:tag name="NUM" val="12"/>
</p:tagLst>
</file>

<file path=ppt/tags/tag36.xml><?xml version="1.0" encoding="utf-8"?>
<p:tagLst xmlns:a="http://schemas.openxmlformats.org/drawingml/2006/main" xmlns:r="http://schemas.openxmlformats.org/officeDocument/2006/relationships" xmlns:p="http://schemas.openxmlformats.org/presentationml/2006/main">
  <p:tag name="NUM" val="20"/>
</p:tagLst>
</file>

<file path=ppt/tags/tag37.xml><?xml version="1.0" encoding="utf-8"?>
<p:tagLst xmlns:a="http://schemas.openxmlformats.org/drawingml/2006/main" xmlns:r="http://schemas.openxmlformats.org/officeDocument/2006/relationships" xmlns:p="http://schemas.openxmlformats.org/presentationml/2006/main">
  <p:tag name="NUM" val="21"/>
</p:tagLst>
</file>

<file path=ppt/tags/tag38.xml><?xml version="1.0" encoding="utf-8"?>
<p:tagLst xmlns:a="http://schemas.openxmlformats.org/drawingml/2006/main" xmlns:r="http://schemas.openxmlformats.org/officeDocument/2006/relationships" xmlns:p="http://schemas.openxmlformats.org/presentationml/2006/main">
  <p:tag name="NUM" val="29"/>
</p:tagLst>
</file>

<file path=ppt/tags/tag39.xml><?xml version="1.0" encoding="utf-8"?>
<p:tagLst xmlns:a="http://schemas.openxmlformats.org/drawingml/2006/main" xmlns:r="http://schemas.openxmlformats.org/officeDocument/2006/relationships" xmlns:p="http://schemas.openxmlformats.org/presentationml/2006/main">
  <p:tag name="NUM" val="9"/>
</p:tagLst>
</file>

<file path=ppt/tags/tag40.xml><?xml version="1.0" encoding="utf-8"?>
<p:tagLst xmlns:a="http://schemas.openxmlformats.org/drawingml/2006/main" xmlns:r="http://schemas.openxmlformats.org/officeDocument/2006/relationships" xmlns:p="http://schemas.openxmlformats.org/presentationml/2006/main">
  <p:tag name="NUM" val="23"/>
</p:tagLst>
</file>

<file path=ppt/tags/tag41.xml><?xml version="1.0" encoding="utf-8"?>
<p:tagLst xmlns:a="http://schemas.openxmlformats.org/drawingml/2006/main" xmlns:r="http://schemas.openxmlformats.org/officeDocument/2006/relationships" xmlns:p="http://schemas.openxmlformats.org/presentationml/2006/main">
  <p:tag name="NUM" val="29"/>
</p:tagLst>
</file>

<file path=ppt/tags/tag42.xml><?xml version="1.0" encoding="utf-8"?>
<p:tagLst xmlns:a="http://schemas.openxmlformats.org/drawingml/2006/main" xmlns:r="http://schemas.openxmlformats.org/officeDocument/2006/relationships" xmlns:p="http://schemas.openxmlformats.org/presentationml/2006/main">
  <p:tag name="NUM" val="24"/>
</p:tagLst>
</file>

<file path=ppt/tags/tag43.xml><?xml version="1.0" encoding="utf-8"?>
<p:tagLst xmlns:a="http://schemas.openxmlformats.org/drawingml/2006/main" xmlns:r="http://schemas.openxmlformats.org/officeDocument/2006/relationships" xmlns:p="http://schemas.openxmlformats.org/presentationml/2006/main">
  <p:tag name="NUM" val="25"/>
</p:tagLst>
</file>

<file path=ppt/tags/tag44.xml><?xml version="1.0" encoding="utf-8"?>
<p:tagLst xmlns:a="http://schemas.openxmlformats.org/drawingml/2006/main" xmlns:r="http://schemas.openxmlformats.org/officeDocument/2006/relationships" xmlns:p="http://schemas.openxmlformats.org/presentationml/2006/main">
  <p:tag name="NUM" val="27"/>
</p:tagLst>
</file>

<file path=ppt/tags/tag45.xml><?xml version="1.0" encoding="utf-8"?>
<p:tagLst xmlns:a="http://schemas.openxmlformats.org/drawingml/2006/main" xmlns:r="http://schemas.openxmlformats.org/officeDocument/2006/relationships" xmlns:p="http://schemas.openxmlformats.org/presentationml/2006/main">
  <p:tag name="NUM" val="29"/>
</p:tagLst>
</file>

<file path=ppt/tags/tag46.xml><?xml version="1.0" encoding="utf-8"?>
<p:tagLst xmlns:a="http://schemas.openxmlformats.org/drawingml/2006/main" xmlns:r="http://schemas.openxmlformats.org/officeDocument/2006/relationships" xmlns:p="http://schemas.openxmlformats.org/presentationml/2006/main">
  <p:tag name="NUM" val="29"/>
</p:tagLst>
</file>

<file path=ppt/tags/tag47.xml><?xml version="1.0" encoding="utf-8"?>
<p:tagLst xmlns:a="http://schemas.openxmlformats.org/drawingml/2006/main" xmlns:r="http://schemas.openxmlformats.org/officeDocument/2006/relationships" xmlns:p="http://schemas.openxmlformats.org/presentationml/2006/main">
  <p:tag name="NUM" val="9"/>
</p:tagLst>
</file>

<file path=ppt/tags/tag48.xml><?xml version="1.0" encoding="utf-8"?>
<p:tagLst xmlns:a="http://schemas.openxmlformats.org/drawingml/2006/main" xmlns:r="http://schemas.openxmlformats.org/officeDocument/2006/relationships" xmlns:p="http://schemas.openxmlformats.org/presentationml/2006/main">
  <p:tag name="NUM" val="9"/>
</p:tagLst>
</file>

<file path=ppt/tags/tag49.xml><?xml version="1.0" encoding="utf-8"?>
<p:tagLst xmlns:a="http://schemas.openxmlformats.org/drawingml/2006/main" xmlns:r="http://schemas.openxmlformats.org/officeDocument/2006/relationships" xmlns:p="http://schemas.openxmlformats.org/presentationml/2006/main">
  <p:tag name="NUM" val="9"/>
</p:tagLst>
</file>

<file path=ppt/tags/tag50.xml><?xml version="1.0" encoding="utf-8"?>
<p:tagLst xmlns:a="http://schemas.openxmlformats.org/drawingml/2006/main" xmlns:r="http://schemas.openxmlformats.org/officeDocument/2006/relationships" xmlns:p="http://schemas.openxmlformats.org/presentationml/2006/main">
  <p:tag name="NUM" val="6"/>
</p:tagLst>
</file>

<file path=ppt/tags/tag51.xml><?xml version="1.0" encoding="utf-8"?>
<p:tagLst xmlns:a="http://schemas.openxmlformats.org/drawingml/2006/main" xmlns:r="http://schemas.openxmlformats.org/officeDocument/2006/relationships" xmlns:p="http://schemas.openxmlformats.org/presentationml/2006/main">
  <p:tag name="NUM" val="24"/>
</p:tagLst>
</file>

<file path=ppt/tags/tag52.xml><?xml version="1.0" encoding="utf-8"?>
<p:tagLst xmlns:a="http://schemas.openxmlformats.org/drawingml/2006/main" xmlns:r="http://schemas.openxmlformats.org/officeDocument/2006/relationships" xmlns:p="http://schemas.openxmlformats.org/presentationml/2006/main">
  <p:tag name="NUM" val="29"/>
</p:tagLst>
</file>

<file path=ppt/tags/tag53.xml><?xml version="1.0" encoding="utf-8"?>
<p:tagLst xmlns:a="http://schemas.openxmlformats.org/drawingml/2006/main" xmlns:r="http://schemas.openxmlformats.org/officeDocument/2006/relationships" xmlns:p="http://schemas.openxmlformats.org/presentationml/2006/main">
  <p:tag name="NUM" val="9"/>
</p:tagLst>
</file>

<file path=ppt/tags/tag54.xml><?xml version="1.0" encoding="utf-8"?>
<p:tagLst xmlns:a="http://schemas.openxmlformats.org/drawingml/2006/main" xmlns:r="http://schemas.openxmlformats.org/officeDocument/2006/relationships" xmlns:p="http://schemas.openxmlformats.org/presentationml/2006/main">
  <p:tag name="NUM" val="6"/>
</p:tagLst>
</file>

<file path=ppt/tags/tag55.xml><?xml version="1.0" encoding="utf-8"?>
<p:tagLst xmlns:a="http://schemas.openxmlformats.org/drawingml/2006/main" xmlns:r="http://schemas.openxmlformats.org/officeDocument/2006/relationships" xmlns:p="http://schemas.openxmlformats.org/presentationml/2006/main">
  <p:tag name="NUM" val="13"/>
</p:tagLst>
</file>

<file path=ppt/tags/tag56.xml><?xml version="1.0" encoding="utf-8"?>
<p:tagLst xmlns:a="http://schemas.openxmlformats.org/drawingml/2006/main" xmlns:r="http://schemas.openxmlformats.org/officeDocument/2006/relationships" xmlns:p="http://schemas.openxmlformats.org/presentationml/2006/main">
  <p:tag name="NUM" val="22"/>
</p:tagLst>
</file>

<file path=ppt/tags/tag57.xml><?xml version="1.0" encoding="utf-8"?>
<p:tagLst xmlns:a="http://schemas.openxmlformats.org/drawingml/2006/main" xmlns:r="http://schemas.openxmlformats.org/officeDocument/2006/relationships" xmlns:p="http://schemas.openxmlformats.org/presentationml/2006/main">
  <p:tag name="NUM" val="26"/>
</p:tagLst>
</file>

<file path=ppt/tags/tag58.xml><?xml version="1.0" encoding="utf-8"?>
<p:tagLst xmlns:a="http://schemas.openxmlformats.org/drawingml/2006/main" xmlns:r="http://schemas.openxmlformats.org/officeDocument/2006/relationships" xmlns:p="http://schemas.openxmlformats.org/presentationml/2006/main">
  <p:tag name="NUM" val="9"/>
</p:tagLst>
</file>

<file path=ppt/tags/tag59.xml><?xml version="1.0" encoding="utf-8"?>
<p:tagLst xmlns:a="http://schemas.openxmlformats.org/drawingml/2006/main" xmlns:r="http://schemas.openxmlformats.org/officeDocument/2006/relationships" xmlns:p="http://schemas.openxmlformats.org/presentationml/2006/main">
  <p:tag name="NUM" val="12"/>
</p:tagLst>
</file>

<file path=ppt/tags/tag60.xml><?xml version="1.0" encoding="utf-8"?>
<p:tagLst xmlns:a="http://schemas.openxmlformats.org/drawingml/2006/main" xmlns:r="http://schemas.openxmlformats.org/officeDocument/2006/relationships" xmlns:p="http://schemas.openxmlformats.org/presentationml/2006/main">
  <p:tag name="NUM" val="20"/>
</p:tagLst>
</file>

<file path=ppt/tags/tag61.xml><?xml version="1.0" encoding="utf-8"?>
<p:tagLst xmlns:a="http://schemas.openxmlformats.org/drawingml/2006/main" xmlns:r="http://schemas.openxmlformats.org/officeDocument/2006/relationships" xmlns:p="http://schemas.openxmlformats.org/presentationml/2006/main">
  <p:tag name="NUM" val="21"/>
</p:tagLst>
</file>

<file path=ppt/tags/tag62.xml><?xml version="1.0" encoding="utf-8"?>
<p:tagLst xmlns:a="http://schemas.openxmlformats.org/drawingml/2006/main" xmlns:r="http://schemas.openxmlformats.org/officeDocument/2006/relationships" xmlns:p="http://schemas.openxmlformats.org/presentationml/2006/main">
  <p:tag name="NUM" val="29"/>
</p:tagLst>
</file>

<file path=ppt/tags/tag63.xml><?xml version="1.0" encoding="utf-8"?>
<p:tagLst xmlns:a="http://schemas.openxmlformats.org/drawingml/2006/main" xmlns:r="http://schemas.openxmlformats.org/officeDocument/2006/relationships" xmlns:p="http://schemas.openxmlformats.org/presentationml/2006/main">
  <p:tag name="NUM" val="9"/>
</p:tagLst>
</file>

<file path=ppt/tags/tag64.xml><?xml version="1.0" encoding="utf-8"?>
<p:tagLst xmlns:a="http://schemas.openxmlformats.org/drawingml/2006/main" xmlns:r="http://schemas.openxmlformats.org/officeDocument/2006/relationships" xmlns:p="http://schemas.openxmlformats.org/presentationml/2006/main">
  <p:tag name="NUM" val="23"/>
</p:tagLst>
</file>

<file path=ppt/tags/tag65.xml><?xml version="1.0" encoding="utf-8"?>
<p:tagLst xmlns:a="http://schemas.openxmlformats.org/drawingml/2006/main" xmlns:r="http://schemas.openxmlformats.org/officeDocument/2006/relationships" xmlns:p="http://schemas.openxmlformats.org/presentationml/2006/main">
  <p:tag name="NUM" val="29"/>
</p:tagLst>
</file>

<file path=ppt/tags/tag66.xml><?xml version="1.0" encoding="utf-8"?>
<p:tagLst xmlns:a="http://schemas.openxmlformats.org/drawingml/2006/main" xmlns:r="http://schemas.openxmlformats.org/officeDocument/2006/relationships" xmlns:p="http://schemas.openxmlformats.org/presentationml/2006/main">
  <p:tag name="NUM" val="24"/>
</p:tagLst>
</file>

<file path=ppt/tags/tag67.xml><?xml version="1.0" encoding="utf-8"?>
<p:tagLst xmlns:a="http://schemas.openxmlformats.org/drawingml/2006/main" xmlns:r="http://schemas.openxmlformats.org/officeDocument/2006/relationships" xmlns:p="http://schemas.openxmlformats.org/presentationml/2006/main">
  <p:tag name="NUM" val="25"/>
</p:tagLst>
</file>

<file path=ppt/tags/tag68.xml><?xml version="1.0" encoding="utf-8"?>
<p:tagLst xmlns:a="http://schemas.openxmlformats.org/drawingml/2006/main" xmlns:r="http://schemas.openxmlformats.org/officeDocument/2006/relationships" xmlns:p="http://schemas.openxmlformats.org/presentationml/2006/main">
  <p:tag name="NUM" val="27"/>
</p:tagLst>
</file>

<file path=ppt/tags/tag69.xml><?xml version="1.0" encoding="utf-8"?>
<p:tagLst xmlns:a="http://schemas.openxmlformats.org/drawingml/2006/main" xmlns:r="http://schemas.openxmlformats.org/officeDocument/2006/relationships" xmlns:p="http://schemas.openxmlformats.org/presentationml/2006/main">
  <p:tag name="NUM" val="29"/>
</p:tagLst>
</file>

<file path=ppt/tags/tag70.xml><?xml version="1.0" encoding="utf-8"?>
<p:tagLst xmlns:a="http://schemas.openxmlformats.org/drawingml/2006/main" xmlns:r="http://schemas.openxmlformats.org/officeDocument/2006/relationships" xmlns:p="http://schemas.openxmlformats.org/presentationml/2006/main">
  <p:tag name="NUM" val="29"/>
</p:tagLst>
</file>

<file path=ppt/tags/tag71.xml><?xml version="1.0" encoding="utf-8"?>
<p:tagLst xmlns:a="http://schemas.openxmlformats.org/drawingml/2006/main" xmlns:r="http://schemas.openxmlformats.org/officeDocument/2006/relationships" xmlns:p="http://schemas.openxmlformats.org/presentationml/2006/main">
  <p:tag name="NUM" val="9"/>
</p:tagLst>
</file>

<file path=ppt/tags/tag72.xml><?xml version="1.0" encoding="utf-8"?>
<p:tagLst xmlns:a="http://schemas.openxmlformats.org/drawingml/2006/main" xmlns:r="http://schemas.openxmlformats.org/officeDocument/2006/relationships" xmlns:p="http://schemas.openxmlformats.org/presentationml/2006/main">
  <p:tag name="NUM" val="9"/>
</p:tagLst>
</file>

<file path=ppt/tags/tag73.xml><?xml version="1.0" encoding="utf-8"?>
<p:tagLst xmlns:a="http://schemas.openxmlformats.org/drawingml/2006/main" xmlns:r="http://schemas.openxmlformats.org/officeDocument/2006/relationships" xmlns:p="http://schemas.openxmlformats.org/presentationml/2006/main">
  <p:tag name="NUM" val="9"/>
</p:tagLst>
</file>

<file path=ppt/tags/tag74.xml><?xml version="1.0" encoding="utf-8"?>
<p:tagLst xmlns:a="http://schemas.openxmlformats.org/drawingml/2006/main" xmlns:r="http://schemas.openxmlformats.org/officeDocument/2006/relationships" xmlns:p="http://schemas.openxmlformats.org/presentationml/2006/main">
  <p:tag name="NUM" val="6"/>
</p:tagLst>
</file>

<file path=ppt/tags/tag75.xml><?xml version="1.0" encoding="utf-8"?>
<p:tagLst xmlns:a="http://schemas.openxmlformats.org/drawingml/2006/main" xmlns:r="http://schemas.openxmlformats.org/officeDocument/2006/relationships" xmlns:p="http://schemas.openxmlformats.org/presentationml/2006/main">
  <p:tag name="NUM" val="25"/>
</p:tagLst>
</file>

<file path=ppt/tags/tag76.xml><?xml version="1.0" encoding="utf-8"?>
<p:tagLst xmlns:a="http://schemas.openxmlformats.org/drawingml/2006/main" xmlns:r="http://schemas.openxmlformats.org/officeDocument/2006/relationships" xmlns:p="http://schemas.openxmlformats.org/presentationml/2006/main">
  <p:tag name="NUM" val="27"/>
</p:tagLst>
</file>

<file path=ppt/tags/tag77.xml><?xml version="1.0" encoding="utf-8"?>
<p:tagLst xmlns:a="http://schemas.openxmlformats.org/drawingml/2006/main" xmlns:r="http://schemas.openxmlformats.org/officeDocument/2006/relationships" xmlns:p="http://schemas.openxmlformats.org/presentationml/2006/main">
  <p:tag name="NUM" val="29"/>
</p:tagLst>
</file>

<file path=ppt/tags/tag78.xml><?xml version="1.0" encoding="utf-8"?>
<p:tagLst xmlns:a="http://schemas.openxmlformats.org/drawingml/2006/main" xmlns:r="http://schemas.openxmlformats.org/officeDocument/2006/relationships" xmlns:p="http://schemas.openxmlformats.org/presentationml/2006/main">
  <p:tag name="NUM" val="9"/>
</p:tagLst>
</file>

<file path=ppt/tags/tag79.xml><?xml version="1.0" encoding="utf-8"?>
<p:tagLst xmlns:a="http://schemas.openxmlformats.org/drawingml/2006/main" xmlns:r="http://schemas.openxmlformats.org/officeDocument/2006/relationships" xmlns:p="http://schemas.openxmlformats.org/presentationml/2006/main">
  <p:tag name="NUM" val="6"/>
</p:tagLst>
</file>

<file path=ppt/tags/tag80.xml><?xml version="1.0" encoding="utf-8"?>
<p:tagLst xmlns:a="http://schemas.openxmlformats.org/drawingml/2006/main" xmlns:r="http://schemas.openxmlformats.org/officeDocument/2006/relationships" xmlns:p="http://schemas.openxmlformats.org/presentationml/2006/main">
  <p:tag name="NUM" val="13"/>
</p:tagLst>
</file>

<file path=ppt/tags/tag81.xml><?xml version="1.0" encoding="utf-8"?>
<p:tagLst xmlns:a="http://schemas.openxmlformats.org/drawingml/2006/main" xmlns:r="http://schemas.openxmlformats.org/officeDocument/2006/relationships" xmlns:p="http://schemas.openxmlformats.org/presentationml/2006/main">
  <p:tag name="NUM" val="22"/>
</p:tagLst>
</file>

<file path=ppt/tags/tag82.xml><?xml version="1.0" encoding="utf-8"?>
<p:tagLst xmlns:a="http://schemas.openxmlformats.org/drawingml/2006/main" xmlns:r="http://schemas.openxmlformats.org/officeDocument/2006/relationships" xmlns:p="http://schemas.openxmlformats.org/presentationml/2006/main">
  <p:tag name="NUM" val="26"/>
</p:tagLst>
</file>

<file path=ppt/tags/tag83.xml><?xml version="1.0" encoding="utf-8"?>
<p:tagLst xmlns:a="http://schemas.openxmlformats.org/drawingml/2006/main" xmlns:r="http://schemas.openxmlformats.org/officeDocument/2006/relationships" xmlns:p="http://schemas.openxmlformats.org/presentationml/2006/main">
  <p:tag name="NUM" val="9"/>
</p:tagLst>
</file>

<file path=ppt/tags/tag84.xml><?xml version="1.0" encoding="utf-8"?>
<p:tagLst xmlns:a="http://schemas.openxmlformats.org/drawingml/2006/main" xmlns:r="http://schemas.openxmlformats.org/officeDocument/2006/relationships" xmlns:p="http://schemas.openxmlformats.org/presentationml/2006/main">
  <p:tag name="NUM" val="12"/>
</p:tagLst>
</file>

<file path=ppt/tags/tag85.xml><?xml version="1.0" encoding="utf-8"?>
<p:tagLst xmlns:a="http://schemas.openxmlformats.org/drawingml/2006/main" xmlns:r="http://schemas.openxmlformats.org/officeDocument/2006/relationships" xmlns:p="http://schemas.openxmlformats.org/presentationml/2006/main">
  <p:tag name="NUM" val="20"/>
</p:tagLst>
</file>

<file path=ppt/tags/tag86.xml><?xml version="1.0" encoding="utf-8"?>
<p:tagLst xmlns:a="http://schemas.openxmlformats.org/drawingml/2006/main" xmlns:r="http://schemas.openxmlformats.org/officeDocument/2006/relationships" xmlns:p="http://schemas.openxmlformats.org/presentationml/2006/main">
  <p:tag name="NUM" val="21"/>
</p:tagLst>
</file>

<file path=ppt/tags/tag87.xml><?xml version="1.0" encoding="utf-8"?>
<p:tagLst xmlns:a="http://schemas.openxmlformats.org/drawingml/2006/main" xmlns:r="http://schemas.openxmlformats.org/officeDocument/2006/relationships" xmlns:p="http://schemas.openxmlformats.org/presentationml/2006/main">
  <p:tag name="NUM" val="29"/>
</p:tagLst>
</file>

<file path=ppt/tags/tag88.xml><?xml version="1.0" encoding="utf-8"?>
<p:tagLst xmlns:a="http://schemas.openxmlformats.org/drawingml/2006/main" xmlns:r="http://schemas.openxmlformats.org/officeDocument/2006/relationships" xmlns:p="http://schemas.openxmlformats.org/presentationml/2006/main">
  <p:tag name="NUM" val="9"/>
</p:tagLst>
</file>

<file path=ppt/tags/tag89.xml><?xml version="1.0" encoding="utf-8"?>
<p:tagLst xmlns:a="http://schemas.openxmlformats.org/drawingml/2006/main" xmlns:r="http://schemas.openxmlformats.org/officeDocument/2006/relationships" xmlns:p="http://schemas.openxmlformats.org/presentationml/2006/main">
  <p:tag name="NUM" val="23"/>
</p:tagLst>
</file>

<file path=ppt/tags/tag90.xml><?xml version="1.0" encoding="utf-8"?>
<p:tagLst xmlns:a="http://schemas.openxmlformats.org/drawingml/2006/main" xmlns:r="http://schemas.openxmlformats.org/officeDocument/2006/relationships" xmlns:p="http://schemas.openxmlformats.org/presentationml/2006/main">
  <p:tag name="NUM" val="29"/>
</p:tagLst>
</file>

<file path=ppt/tags/tag91.xml><?xml version="1.0" encoding="utf-8"?>
<p:tagLst xmlns:a="http://schemas.openxmlformats.org/drawingml/2006/main" xmlns:r="http://schemas.openxmlformats.org/officeDocument/2006/relationships" xmlns:p="http://schemas.openxmlformats.org/presentationml/2006/main">
  <p:tag name="NUM" val="24"/>
</p:tagLst>
</file>

<file path=ppt/tags/tag92.xml><?xml version="1.0" encoding="utf-8"?>
<p:tagLst xmlns:a="http://schemas.openxmlformats.org/drawingml/2006/main" xmlns:r="http://schemas.openxmlformats.org/officeDocument/2006/relationships" xmlns:p="http://schemas.openxmlformats.org/presentationml/2006/main">
  <p:tag name="NUM" val="25"/>
</p:tagLst>
</file>

<file path=ppt/tags/tag93.xml><?xml version="1.0" encoding="utf-8"?>
<p:tagLst xmlns:a="http://schemas.openxmlformats.org/drawingml/2006/main" xmlns:r="http://schemas.openxmlformats.org/officeDocument/2006/relationships" xmlns:p="http://schemas.openxmlformats.org/presentationml/2006/main">
  <p:tag name="NUM" val="27"/>
</p:tagLst>
</file>

<file path=ppt/tags/tag94.xml><?xml version="1.0" encoding="utf-8"?>
<p:tagLst xmlns:a="http://schemas.openxmlformats.org/drawingml/2006/main" xmlns:r="http://schemas.openxmlformats.org/officeDocument/2006/relationships" xmlns:p="http://schemas.openxmlformats.org/presentationml/2006/main">
  <p:tag name="NUM" val="29"/>
</p:tagLst>
</file>

<file path=ppt/tags/tag95.xml><?xml version="1.0" encoding="utf-8"?>
<p:tagLst xmlns:a="http://schemas.openxmlformats.org/drawingml/2006/main" xmlns:r="http://schemas.openxmlformats.org/officeDocument/2006/relationships" xmlns:p="http://schemas.openxmlformats.org/presentationml/2006/main">
  <p:tag name="NUM" val="29"/>
</p:tagLst>
</file>

<file path=ppt/tags/tag96.xml><?xml version="1.0" encoding="utf-8"?>
<p:tagLst xmlns:a="http://schemas.openxmlformats.org/drawingml/2006/main" xmlns:r="http://schemas.openxmlformats.org/officeDocument/2006/relationships" xmlns:p="http://schemas.openxmlformats.org/presentationml/2006/main">
  <p:tag name="NUM" val="9"/>
</p:tagLst>
</file>

<file path=ppt/tags/tag97.xml><?xml version="1.0" encoding="utf-8"?>
<p:tagLst xmlns:a="http://schemas.openxmlformats.org/drawingml/2006/main" xmlns:r="http://schemas.openxmlformats.org/officeDocument/2006/relationships" xmlns:p="http://schemas.openxmlformats.org/presentationml/2006/main">
  <p:tag name="NUM" val="9"/>
</p:tagLst>
</file>

<file path=ppt/tags/tag98.xml><?xml version="1.0" encoding="utf-8"?>
<p:tagLst xmlns:a="http://schemas.openxmlformats.org/drawingml/2006/main" xmlns:r="http://schemas.openxmlformats.org/officeDocument/2006/relationships" xmlns:p="http://schemas.openxmlformats.org/presentationml/2006/main">
  <p:tag name="NUM" val="9"/>
</p:tagLst>
</file>

<file path=ppt/tags/tag99.xml><?xml version="1.0" encoding="utf-8"?>
<p:tagLst xmlns:a="http://schemas.openxmlformats.org/drawingml/2006/main" xmlns:r="http://schemas.openxmlformats.org/officeDocument/2006/relationships" xmlns:p="http://schemas.openxmlformats.org/presentationml/2006/main">
  <p:tag name="NUM" val="6"/>
</p:tagLst>
</file>

<file path=ppt/tags/tag100.xml><?xml version="1.0" encoding="utf-8"?>
<p:tagLst xmlns:a="http://schemas.openxmlformats.org/drawingml/2006/main" xmlns:r="http://schemas.openxmlformats.org/officeDocument/2006/relationships" xmlns:p="http://schemas.openxmlformats.org/presentationml/2006/main">
  <p:tag name="NUM" val="26"/>
</p:tagLst>
</file>

<file path=ppt/tags/tag101.xml><?xml version="1.0" encoding="utf-8"?>
<p:tagLst xmlns:a="http://schemas.openxmlformats.org/drawingml/2006/main" xmlns:r="http://schemas.openxmlformats.org/officeDocument/2006/relationships" xmlns:p="http://schemas.openxmlformats.org/presentationml/2006/main">
  <p:tag name="NUM" val="9"/>
</p:tagLst>
</file>

<file path=ppt/tags/tag102.xml><?xml version="1.0" encoding="utf-8"?>
<p:tagLst xmlns:a="http://schemas.openxmlformats.org/drawingml/2006/main" xmlns:r="http://schemas.openxmlformats.org/officeDocument/2006/relationships" xmlns:p="http://schemas.openxmlformats.org/presentationml/2006/main">
  <p:tag name="NUM" val="12"/>
</p:tagLst>
</file>

<file path=ppt/tags/tag103.xml><?xml version="1.0" encoding="utf-8"?>
<p:tagLst xmlns:a="http://schemas.openxmlformats.org/drawingml/2006/main" xmlns:r="http://schemas.openxmlformats.org/officeDocument/2006/relationships" xmlns:p="http://schemas.openxmlformats.org/presentationml/2006/main">
  <p:tag name="NUM" val="21"/>
</p:tagLst>
</file>

<file path=ppt/tags/tag104.xml><?xml version="1.0" encoding="utf-8"?>
<p:tagLst xmlns:a="http://schemas.openxmlformats.org/drawingml/2006/main" xmlns:r="http://schemas.openxmlformats.org/officeDocument/2006/relationships" xmlns:p="http://schemas.openxmlformats.org/presentationml/2006/main">
  <p:tag name="NUM" val="13"/>
</p:tagLst>
</file>

<file path=ppt/theme/theme1.xml><?xml version="1.0" encoding="utf-8"?>
<a:theme xmlns:a="http://schemas.openxmlformats.org/drawingml/2006/main" name="Thème Office">
  <a:themeElements>
    <a:clrScheme name="Papi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PineVTI PineVTI">
  <a:themeElements>
    <a:clrScheme name="Pine">
      <a:dk1>
        <a:sysClr val="windowText" lastClr="000000"/>
      </a:dk1>
      <a:lt1>
        <a:sysClr val="window" lastClr="FFFFFF"/>
      </a:lt1>
      <a:dk2>
        <a:srgbClr val="081B19"/>
      </a:dk2>
      <a:lt2>
        <a:srgbClr val="E2D4CA"/>
      </a:lt2>
      <a:accent1>
        <a:srgbClr val="415347"/>
      </a:accent1>
      <a:accent2>
        <a:srgbClr val="753E33"/>
      </a:accent2>
      <a:accent3>
        <a:srgbClr val="7B614F"/>
      </a:accent3>
      <a:accent4>
        <a:srgbClr val="827B6D"/>
      </a:accent4>
      <a:accent5>
        <a:srgbClr val="495255"/>
      </a:accent5>
      <a:accent6>
        <a:srgbClr val="2D5358"/>
      </a:accent6>
      <a:hlink>
        <a:srgbClr val="A8705D"/>
      </a:hlink>
      <a:folHlink>
        <a:srgbClr val="5B688B"/>
      </a:folHlink>
    </a:clrScheme>
    <a:fontScheme name="Dante">
      <a:majorFont>
        <a:latin typeface="Dante"/>
        <a:ea typeface=""/>
        <a:cs typeface=""/>
      </a:majorFont>
      <a:minorFont>
        <a:latin typeface="Dant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_52848787_TF11653146_Win32" id="{B52F62FB-5022-4B13-A3B6-D35CB8271EA5}" vid="{43F8D92E-8516-4AB0-B5D6-C39F80E9F7A7}"/>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c1703721-255b-4561-8bb8-bf3b082ef78e">
      <Terms xmlns="http://schemas.microsoft.com/office/infopath/2007/PartnerControls"/>
    </lcf76f155ced4ddcb4097134ff3c332f>
    <TaxCatchAll xmlns="48d613c7-35da-4a88-a44c-8cb9177cde51"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49496CBB98EDA04CA39E856FA81D9E0D" ma:contentTypeVersion="13" ma:contentTypeDescription="Crée un document." ma:contentTypeScope="" ma:versionID="cdbfaeec4479a9861f848db6778d90b1">
  <xsd:schema xmlns:xsd="http://www.w3.org/2001/XMLSchema" xmlns:xs="http://www.w3.org/2001/XMLSchema" xmlns:p="http://schemas.microsoft.com/office/2006/metadata/properties" xmlns:ns2="c1703721-255b-4561-8bb8-bf3b082ef78e" xmlns:ns3="48d613c7-35da-4a88-a44c-8cb9177cde51" targetNamespace="http://schemas.microsoft.com/office/2006/metadata/properties" ma:root="true" ma:fieldsID="579e516ff469d35ab6fdfd3cc054d284" ns2:_="" ns3:_="">
    <xsd:import namespace="c1703721-255b-4561-8bb8-bf3b082ef78e"/>
    <xsd:import namespace="48d613c7-35da-4a88-a44c-8cb9177cde51"/>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ServiceBillingMetadata"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1703721-255b-4561-8bb8-bf3b082ef78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Balises d’images" ma:readOnly="false" ma:fieldId="{5cf76f15-5ced-4ddc-b409-7134ff3c332f}" ma:taxonomyMulti="true" ma:sspId="d264a842-8adc-43f3-ad4e-91e5e271ce18"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BillingMetadata" ma:index="19" nillable="true" ma:displayName="MediaServiceBillingMetadata" ma:hidden="true" ma:internalName="MediaServiceBillingMetadata" ma:readOnly="true">
      <xsd:simpleType>
        <xsd:restriction base="dms:Note"/>
      </xsd:simpleType>
    </xsd:element>
    <xsd:element name="MediaLengthInSeconds" ma:index="20"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48d613c7-35da-4a88-a44c-8cb9177cde51"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211ed546-ac51-449e-b5dd-e6ea7e2d570f}" ma:internalName="TaxCatchAll" ma:showField="CatchAllData" ma:web="48d613c7-35da-4a88-a44c-8cb9177cde5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579D709-A1A3-43CE-997F-1393FBB6D623}">
  <ds:schemaRefs>
    <ds:schemaRef ds:uri="http://purl.org/dc/elements/1.1/"/>
    <ds:schemaRef ds:uri="c1703721-255b-4561-8bb8-bf3b082ef78e"/>
    <ds:schemaRef ds:uri="http://schemas.microsoft.com/office/2006/documentManagement/types"/>
    <ds:schemaRef ds:uri="http://purl.org/dc/dcmitype/"/>
    <ds:schemaRef ds:uri="http://schemas.openxmlformats.org/package/2006/metadata/core-properties"/>
    <ds:schemaRef ds:uri="http://schemas.microsoft.com/office/infopath/2007/PartnerControls"/>
    <ds:schemaRef ds:uri="http://www.w3.org/XML/1998/namespace"/>
    <ds:schemaRef ds:uri="http://purl.org/dc/terms/"/>
    <ds:schemaRef ds:uri="48d613c7-35da-4a88-a44c-8cb9177cde51"/>
    <ds:schemaRef ds:uri="http://schemas.microsoft.com/office/2006/metadata/properties"/>
  </ds:schemaRefs>
</ds:datastoreItem>
</file>

<file path=customXml/itemProps2.xml><?xml version="1.0" encoding="utf-8"?>
<ds:datastoreItem xmlns:ds="http://schemas.openxmlformats.org/officeDocument/2006/customXml" ds:itemID="{1A6AF243-43D4-4B0C-AB88-B2F9F2C7F0B2}">
  <ds:schemaRefs>
    <ds:schemaRef ds:uri="http://schemas.microsoft.com/sharepoint/v3/contenttype/forms"/>
  </ds:schemaRefs>
</ds:datastoreItem>
</file>

<file path=customXml/itemProps3.xml><?xml version="1.0" encoding="utf-8"?>
<ds:datastoreItem xmlns:ds="http://schemas.openxmlformats.org/officeDocument/2006/customXml" ds:itemID="{27011E5B-3254-4954-B04C-E0A5FC1129F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1703721-255b-4561-8bb8-bf3b082ef78e"/>
    <ds:schemaRef ds:uri="48d613c7-35da-4a88-a44c-8cb9177cde5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cd319671-52e7-4a68-afa9-fcf8f89f09ea}" enabled="0" method="" siteId="{cd319671-52e7-4a68-afa9-fcf8f89f09ea}" removed="1"/>
</clbl:labelList>
</file>

<file path=docProps/app.xml><?xml version="1.0" encoding="utf-8"?>
<Properties xmlns="http://schemas.openxmlformats.org/officeDocument/2006/extended-properties" xmlns:vt="http://schemas.openxmlformats.org/officeDocument/2006/docPropsVTypes">
  <Template>office theme</Template>
  <TotalTime>1336</TotalTime>
  <Words>3095</Words>
  <Application>Microsoft Office PowerPoint</Application>
  <PresentationFormat>Grand écran</PresentationFormat>
  <Paragraphs>351</Paragraphs>
  <Slides>27</Slides>
  <Notes>21</Notes>
  <HiddenSlides>3</HiddenSlides>
  <MMClips>0</MMClips>
  <ScaleCrop>false</ScaleCrop>
  <HeadingPairs>
    <vt:vector size="6" baseType="variant">
      <vt:variant>
        <vt:lpstr>Polices utilisées</vt:lpstr>
      </vt:variant>
      <vt:variant>
        <vt:i4>14</vt:i4>
      </vt:variant>
      <vt:variant>
        <vt:lpstr>Thème</vt:lpstr>
      </vt:variant>
      <vt:variant>
        <vt:i4>2</vt:i4>
      </vt:variant>
      <vt:variant>
        <vt:lpstr>Titres des diapositives</vt:lpstr>
      </vt:variant>
      <vt:variant>
        <vt:i4>27</vt:i4>
      </vt:variant>
    </vt:vector>
  </HeadingPairs>
  <TitlesOfParts>
    <vt:vector size="43" baseType="lpstr">
      <vt:lpstr>Meiryo</vt:lpstr>
      <vt:lpstr>Aptos</vt:lpstr>
      <vt:lpstr>Arial</vt:lpstr>
      <vt:lpstr>Avenir</vt:lpstr>
      <vt:lpstr>Avenir Bold</vt:lpstr>
      <vt:lpstr>Avenir Italics</vt:lpstr>
      <vt:lpstr>Calibri</vt:lpstr>
      <vt:lpstr>Calibri Light</vt:lpstr>
      <vt:lpstr>Congenial Light</vt:lpstr>
      <vt:lpstr>Dante</vt:lpstr>
      <vt:lpstr>DM Sans</vt:lpstr>
      <vt:lpstr>DM Sans Bold</vt:lpstr>
      <vt:lpstr>DM Sans Bold Italics</vt:lpstr>
      <vt:lpstr>DM Sans Italics</vt:lpstr>
      <vt:lpstr>Thème Office</vt:lpstr>
      <vt:lpstr>PineVTI PineVTI</vt:lpstr>
      <vt:lpstr>“I Needed a Father”: Well-being, Challenges, and Needs of Matimekush-Lac John Innu Youth Close to Someone Returning to the Community After Addiction Treatment</vt:lpstr>
      <vt:lpstr>Team</vt:lpstr>
      <vt:lpstr>Land Acknowledgement and the Innu People</vt:lpstr>
      <vt:lpstr>Présentation PowerPoint</vt:lpstr>
      <vt:lpstr>Background of the study</vt:lpstr>
      <vt:lpstr>Model freely adapted from the Indigenous Wellness Framework (Thunderbird Partnership Foundation, 2020)</vt:lpstr>
      <vt:lpstr>Objectives of the partnership</vt:lpstr>
      <vt:lpstr>Présentation PowerPoint</vt:lpstr>
      <vt:lpstr>Research methodology</vt:lpstr>
      <vt:lpstr>CBPR and Photo-VOICE project</vt:lpstr>
      <vt:lpstr>Photo-VOICE &amp; Sharing Circles : With who?</vt:lpstr>
      <vt:lpstr>Photo-VOICE &amp; Sharing Circles : With who?</vt:lpstr>
      <vt:lpstr>Présentation PowerPoint</vt:lpstr>
      <vt:lpstr>Thematic analysis</vt:lpstr>
      <vt:lpstr>Well-being, Challenges, and Needs of Innu Youth Close to Someone Returning to the Community After Addiction Treatment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Past and ongoing challenges</vt:lpstr>
      <vt:lpstr>Identified needs and recommendations</vt:lpstr>
      <vt:lpstr>Limitations and future research</vt:lpstr>
      <vt:lpstr>Tshinashkumitinau!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Mathilde Garneau</dc:creator>
  <cp:lastModifiedBy>Mathilde Garneau</cp:lastModifiedBy>
  <cp:revision>4</cp:revision>
  <dcterms:created xsi:type="dcterms:W3CDTF">2013-07-15T20:26:40Z</dcterms:created>
  <dcterms:modified xsi:type="dcterms:W3CDTF">2026-09-15T14:47:28Z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0x01010049496CBB98EDA04CA39E856FA81D9E0D</vt:lpwstr>
  </property>
  <property fmtid="{D5CDD505-2E9C-101B-9397-08002B2CF9AE}" pid="3" name="MediaServiceImageTags">
    <vt:lpwstr/>
  </property>
</Properties>
</file>