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69" r:id="rId3"/>
    <p:sldId id="258" r:id="rId4"/>
    <p:sldId id="259" r:id="rId5"/>
    <p:sldId id="260" r:id="rId6"/>
    <p:sldId id="266" r:id="rId7"/>
    <p:sldId id="261" r:id="rId8"/>
    <p:sldId id="281" r:id="rId9"/>
    <p:sldId id="276" r:id="rId10"/>
    <p:sldId id="277" r:id="rId11"/>
    <p:sldId id="278" r:id="rId12"/>
    <p:sldId id="279" r:id="rId13"/>
    <p:sldId id="271" r:id="rId14"/>
    <p:sldId id="274" r:id="rId15"/>
    <p:sldId id="273" r:id="rId16"/>
    <p:sldId id="265" r:id="rId17"/>
    <p:sldId id="280" r:id="rId18"/>
    <p:sldId id="272" r:id="rId19"/>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B1A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1205A4-E9A0-41F1-A15B-FC727E31F01C}" v="20" dt="2026-09-10T13:46:48.1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lona Tamutienė" userId="89f1417f-6375-46ab-9fc8-b26519c72211" providerId="ADAL" clId="{395D6962-9382-46EB-9838-3A47107A2CA3}"/>
    <pc:docChg chg="undo custSel addSld delSld modSld sldOrd">
      <pc:chgData name="Ilona Tamutienė" userId="89f1417f-6375-46ab-9fc8-b26519c72211" providerId="ADAL" clId="{395D6962-9382-46EB-9838-3A47107A2CA3}" dt="2026-09-10T14:02:38.984" v="1448" actId="680"/>
      <pc:docMkLst>
        <pc:docMk/>
      </pc:docMkLst>
      <pc:sldChg chg="modSp">
        <pc:chgData name="Ilona Tamutienė" userId="89f1417f-6375-46ab-9fc8-b26519c72211" providerId="ADAL" clId="{395D6962-9382-46EB-9838-3A47107A2CA3}" dt="2026-09-01T08:55:14.022" v="1" actId="20578"/>
        <pc:sldMkLst>
          <pc:docMk/>
          <pc:sldMk cId="2516929545" sldId="256"/>
        </pc:sldMkLst>
        <pc:spChg chg="mod">
          <ac:chgData name="Ilona Tamutienė" userId="89f1417f-6375-46ab-9fc8-b26519c72211" providerId="ADAL" clId="{395D6962-9382-46EB-9838-3A47107A2CA3}" dt="2026-09-01T08:55:14.022" v="1" actId="20578"/>
          <ac:spMkLst>
            <pc:docMk/>
            <pc:sldMk cId="2516929545" sldId="256"/>
            <ac:spMk id="3" creationId="{D68271B9-7774-C85E-2884-161FA8486282}"/>
          </ac:spMkLst>
        </pc:spChg>
      </pc:sldChg>
      <pc:sldChg chg="addSp delSp modSp mod ord">
        <pc:chgData name="Ilona Tamutienė" userId="89f1417f-6375-46ab-9fc8-b26519c72211" providerId="ADAL" clId="{395D6962-9382-46EB-9838-3A47107A2CA3}" dt="2026-09-10T14:01:43.292" v="1447" actId="313"/>
        <pc:sldMkLst>
          <pc:docMk/>
          <pc:sldMk cId="1898144614" sldId="261"/>
        </pc:sldMkLst>
        <pc:spChg chg="mod">
          <ac:chgData name="Ilona Tamutienė" userId="89f1417f-6375-46ab-9fc8-b26519c72211" providerId="ADAL" clId="{395D6962-9382-46EB-9838-3A47107A2CA3}" dt="2026-09-10T14:00:24.504" v="1399" actId="14100"/>
          <ac:spMkLst>
            <pc:docMk/>
            <pc:sldMk cId="1898144614" sldId="261"/>
            <ac:spMk id="2" creationId="{5535E05A-2E07-64F6-67B1-5DC1985DD2A6}"/>
          </ac:spMkLst>
        </pc:spChg>
        <pc:spChg chg="del mod">
          <ac:chgData name="Ilona Tamutienė" userId="89f1417f-6375-46ab-9fc8-b26519c72211" providerId="ADAL" clId="{395D6962-9382-46EB-9838-3A47107A2CA3}" dt="2026-09-10T12:14:59.172" v="1077" actId="21"/>
          <ac:spMkLst>
            <pc:docMk/>
            <pc:sldMk cId="1898144614" sldId="261"/>
            <ac:spMk id="3" creationId="{71D9DC87-8C20-3443-25E9-A198A18AC267}"/>
          </ac:spMkLst>
        </pc:spChg>
        <pc:spChg chg="del mod">
          <ac:chgData name="Ilona Tamutienė" userId="89f1417f-6375-46ab-9fc8-b26519c72211" providerId="ADAL" clId="{395D6962-9382-46EB-9838-3A47107A2CA3}" dt="2026-09-10T12:10:56.217" v="1048" actId="21"/>
          <ac:spMkLst>
            <pc:docMk/>
            <pc:sldMk cId="1898144614" sldId="261"/>
            <ac:spMk id="4" creationId="{00D15B56-E080-4585-CF5A-C5CD4E91D3BC}"/>
          </ac:spMkLst>
        </pc:spChg>
        <pc:spChg chg="add del mod">
          <ac:chgData name="Ilona Tamutienė" userId="89f1417f-6375-46ab-9fc8-b26519c72211" providerId="ADAL" clId="{395D6962-9382-46EB-9838-3A47107A2CA3}" dt="2026-09-10T12:23:03.309" v="1172" actId="21"/>
          <ac:spMkLst>
            <pc:docMk/>
            <pc:sldMk cId="1898144614" sldId="261"/>
            <ac:spMk id="6" creationId="{CB7DE3FA-A375-6147-4EDA-9890B83726E0}"/>
          </ac:spMkLst>
        </pc:spChg>
        <pc:spChg chg="add mod">
          <ac:chgData name="Ilona Tamutienė" userId="89f1417f-6375-46ab-9fc8-b26519c72211" providerId="ADAL" clId="{395D6962-9382-46EB-9838-3A47107A2CA3}" dt="2026-09-10T14:01:43.292" v="1447" actId="313"/>
          <ac:spMkLst>
            <pc:docMk/>
            <pc:sldMk cId="1898144614" sldId="261"/>
            <ac:spMk id="9" creationId="{D4FEFCCD-0877-0854-1A5D-772CD0D84AF6}"/>
          </ac:spMkLst>
        </pc:spChg>
        <pc:spChg chg="del mod">
          <ac:chgData name="Ilona Tamutienė" userId="89f1417f-6375-46ab-9fc8-b26519c72211" providerId="ADAL" clId="{395D6962-9382-46EB-9838-3A47107A2CA3}" dt="2026-09-10T12:15:36.951" v="1082" actId="21"/>
          <ac:spMkLst>
            <pc:docMk/>
            <pc:sldMk cId="1898144614" sldId="261"/>
            <ac:spMk id="17" creationId="{39921411-8AB5-788D-78CB-3B4DCE4FE4CD}"/>
          </ac:spMkLst>
        </pc:spChg>
      </pc:sldChg>
      <pc:sldChg chg="modSp del mod ord">
        <pc:chgData name="Ilona Tamutienė" userId="89f1417f-6375-46ab-9fc8-b26519c72211" providerId="ADAL" clId="{395D6962-9382-46EB-9838-3A47107A2CA3}" dt="2026-09-10T13:45:31.634" v="1317" actId="2696"/>
        <pc:sldMkLst>
          <pc:docMk/>
          <pc:sldMk cId="1309974179" sldId="262"/>
        </pc:sldMkLst>
        <pc:spChg chg="mod">
          <ac:chgData name="Ilona Tamutienė" userId="89f1417f-6375-46ab-9fc8-b26519c72211" providerId="ADAL" clId="{395D6962-9382-46EB-9838-3A47107A2CA3}" dt="2026-09-10T13:31:35.282" v="1312" actId="207"/>
          <ac:spMkLst>
            <pc:docMk/>
            <pc:sldMk cId="1309974179" sldId="262"/>
            <ac:spMk id="17" creationId="{488B2E54-36FA-E9F6-01DD-0EA74A6E896B}"/>
          </ac:spMkLst>
        </pc:spChg>
      </pc:sldChg>
      <pc:sldChg chg="modSp mod">
        <pc:chgData name="Ilona Tamutienė" userId="89f1417f-6375-46ab-9fc8-b26519c72211" providerId="ADAL" clId="{395D6962-9382-46EB-9838-3A47107A2CA3}" dt="2026-09-10T13:47:16.335" v="1341" actId="21"/>
        <pc:sldMkLst>
          <pc:docMk/>
          <pc:sldMk cId="2432519694" sldId="265"/>
        </pc:sldMkLst>
        <pc:spChg chg="mod">
          <ac:chgData name="Ilona Tamutienė" userId="89f1417f-6375-46ab-9fc8-b26519c72211" providerId="ADAL" clId="{395D6962-9382-46EB-9838-3A47107A2CA3}" dt="2026-09-10T13:47:16.335" v="1341" actId="21"/>
          <ac:spMkLst>
            <pc:docMk/>
            <pc:sldMk cId="2432519694" sldId="265"/>
            <ac:spMk id="3" creationId="{8F54F0BE-0C4D-C12A-5197-196410DDDCA1}"/>
          </ac:spMkLst>
        </pc:spChg>
      </pc:sldChg>
      <pc:sldChg chg="addSp modSp mod">
        <pc:chgData name="Ilona Tamutienė" userId="89f1417f-6375-46ab-9fc8-b26519c72211" providerId="ADAL" clId="{395D6962-9382-46EB-9838-3A47107A2CA3}" dt="2026-09-10T13:57:00.756" v="1381" actId="207"/>
        <pc:sldMkLst>
          <pc:docMk/>
          <pc:sldMk cId="3013808868" sldId="266"/>
        </pc:sldMkLst>
        <pc:spChg chg="mod">
          <ac:chgData name="Ilona Tamutienė" userId="89f1417f-6375-46ab-9fc8-b26519c72211" providerId="ADAL" clId="{395D6962-9382-46EB-9838-3A47107A2CA3}" dt="2026-09-02T12:30:47.702" v="824" actId="20577"/>
          <ac:spMkLst>
            <pc:docMk/>
            <pc:sldMk cId="3013808868" sldId="266"/>
            <ac:spMk id="2" creationId="{76EF684B-4078-316A-8CCA-2EAC09EB47DF}"/>
          </ac:spMkLst>
        </pc:spChg>
        <pc:spChg chg="mod">
          <ac:chgData name="Ilona Tamutienė" userId="89f1417f-6375-46ab-9fc8-b26519c72211" providerId="ADAL" clId="{395D6962-9382-46EB-9838-3A47107A2CA3}" dt="2026-09-02T11:31:57.489" v="643" actId="14100"/>
          <ac:spMkLst>
            <pc:docMk/>
            <pc:sldMk cId="3013808868" sldId="266"/>
            <ac:spMk id="3" creationId="{06ECD73A-8E7C-8254-49F9-D57A32174A67}"/>
          </ac:spMkLst>
        </pc:spChg>
        <pc:spChg chg="add mod">
          <ac:chgData name="Ilona Tamutienė" userId="89f1417f-6375-46ab-9fc8-b26519c72211" providerId="ADAL" clId="{395D6962-9382-46EB-9838-3A47107A2CA3}" dt="2026-09-10T13:57:00.756" v="1381" actId="207"/>
          <ac:spMkLst>
            <pc:docMk/>
            <pc:sldMk cId="3013808868" sldId="266"/>
            <ac:spMk id="4" creationId="{78657C33-7577-17D9-E94E-54988318E8A1}"/>
          </ac:spMkLst>
        </pc:spChg>
        <pc:spChg chg="mod">
          <ac:chgData name="Ilona Tamutienė" userId="89f1417f-6375-46ab-9fc8-b26519c72211" providerId="ADAL" clId="{395D6962-9382-46EB-9838-3A47107A2CA3}" dt="2026-09-02T12:27:43.489" v="809" actId="790"/>
          <ac:spMkLst>
            <pc:docMk/>
            <pc:sldMk cId="3013808868" sldId="266"/>
            <ac:spMk id="14" creationId="{D9F812E7-38D3-5C13-9B77-DAAFE53CBC3D}"/>
          </ac:spMkLst>
        </pc:spChg>
        <pc:spChg chg="mod">
          <ac:chgData name="Ilona Tamutienė" userId="89f1417f-6375-46ab-9fc8-b26519c72211" providerId="ADAL" clId="{395D6962-9382-46EB-9838-3A47107A2CA3}" dt="2026-09-02T11:30:32.147" v="589" actId="207"/>
          <ac:spMkLst>
            <pc:docMk/>
            <pc:sldMk cId="3013808868" sldId="266"/>
            <ac:spMk id="16" creationId="{C9831904-0696-C4B2-05AF-52B9C461DC5E}"/>
          </ac:spMkLst>
        </pc:spChg>
        <pc:spChg chg="mod">
          <ac:chgData name="Ilona Tamutienė" userId="89f1417f-6375-46ab-9fc8-b26519c72211" providerId="ADAL" clId="{395D6962-9382-46EB-9838-3A47107A2CA3}" dt="2026-09-10T13:56:34.811" v="1379" actId="207"/>
          <ac:spMkLst>
            <pc:docMk/>
            <pc:sldMk cId="3013808868" sldId="266"/>
            <ac:spMk id="18" creationId="{39D16F90-0AEC-9B33-0355-7416E7AB4395}"/>
          </ac:spMkLst>
        </pc:spChg>
        <pc:spChg chg="mod">
          <ac:chgData name="Ilona Tamutienė" userId="89f1417f-6375-46ab-9fc8-b26519c72211" providerId="ADAL" clId="{395D6962-9382-46EB-9838-3A47107A2CA3}" dt="2026-09-10T13:56:26.020" v="1377" actId="207"/>
          <ac:spMkLst>
            <pc:docMk/>
            <pc:sldMk cId="3013808868" sldId="266"/>
            <ac:spMk id="19" creationId="{B84097C5-A842-DEE3-9074-3220A249E596}"/>
          </ac:spMkLst>
        </pc:spChg>
      </pc:sldChg>
      <pc:sldChg chg="del">
        <pc:chgData name="Ilona Tamutienė" userId="89f1417f-6375-46ab-9fc8-b26519c72211" providerId="ADAL" clId="{395D6962-9382-46EB-9838-3A47107A2CA3}" dt="2026-09-10T09:54:35.569" v="905" actId="2696"/>
        <pc:sldMkLst>
          <pc:docMk/>
          <pc:sldMk cId="3177886690" sldId="268"/>
        </pc:sldMkLst>
      </pc:sldChg>
      <pc:sldChg chg="modSp mod">
        <pc:chgData name="Ilona Tamutienė" userId="89f1417f-6375-46ab-9fc8-b26519c72211" providerId="ADAL" clId="{395D6962-9382-46EB-9838-3A47107A2CA3}" dt="2026-09-02T12:05:29.232" v="772" actId="1076"/>
        <pc:sldMkLst>
          <pc:docMk/>
          <pc:sldMk cId="2634719920" sldId="269"/>
        </pc:sldMkLst>
        <pc:picChg chg="mod">
          <ac:chgData name="Ilona Tamutienė" userId="89f1417f-6375-46ab-9fc8-b26519c72211" providerId="ADAL" clId="{395D6962-9382-46EB-9838-3A47107A2CA3}" dt="2026-09-02T12:05:29.232" v="772" actId="1076"/>
          <ac:picMkLst>
            <pc:docMk/>
            <pc:sldMk cId="2634719920" sldId="269"/>
            <ac:picMk id="7" creationId="{2A0363B6-EC94-BCA5-0A93-B7186D21CD4A}"/>
          </ac:picMkLst>
        </pc:picChg>
      </pc:sldChg>
      <pc:sldChg chg="addSp delSp modSp add del mod">
        <pc:chgData name="Ilona Tamutienė" userId="89f1417f-6375-46ab-9fc8-b26519c72211" providerId="ADAL" clId="{395D6962-9382-46EB-9838-3A47107A2CA3}" dt="2026-09-10T13:46:11.114" v="1324" actId="2696"/>
        <pc:sldMkLst>
          <pc:docMk/>
          <pc:sldMk cId="1997425632" sldId="270"/>
        </pc:sldMkLst>
        <pc:spChg chg="del mod">
          <ac:chgData name="Ilona Tamutienė" userId="89f1417f-6375-46ab-9fc8-b26519c72211" providerId="ADAL" clId="{395D6962-9382-46EB-9838-3A47107A2CA3}" dt="2026-09-10T13:32:25.910" v="1313" actId="21"/>
          <ac:spMkLst>
            <pc:docMk/>
            <pc:sldMk cId="1997425632" sldId="270"/>
            <ac:spMk id="2" creationId="{1AD60841-9710-5C40-089B-78F7AB6B97C0}"/>
          </ac:spMkLst>
        </pc:spChg>
        <pc:spChg chg="mod">
          <ac:chgData name="Ilona Tamutienė" userId="89f1417f-6375-46ab-9fc8-b26519c72211" providerId="ADAL" clId="{395D6962-9382-46EB-9838-3A47107A2CA3}" dt="2026-09-10T13:32:31.559" v="1315" actId="1076"/>
          <ac:spMkLst>
            <pc:docMk/>
            <pc:sldMk cId="1997425632" sldId="270"/>
            <ac:spMk id="3" creationId="{6CEF6571-1698-10C7-2604-A91A003A6A4B}"/>
          </ac:spMkLst>
        </pc:spChg>
        <pc:spChg chg="add del mod">
          <ac:chgData name="Ilona Tamutienė" userId="89f1417f-6375-46ab-9fc8-b26519c72211" providerId="ADAL" clId="{395D6962-9382-46EB-9838-3A47107A2CA3}" dt="2026-09-10T08:43:38.990" v="892" actId="21"/>
          <ac:spMkLst>
            <pc:docMk/>
            <pc:sldMk cId="1997425632" sldId="270"/>
            <ac:spMk id="5" creationId="{7D956CBC-58EE-F9DA-80DD-772A3C021F13}"/>
          </ac:spMkLst>
        </pc:spChg>
        <pc:spChg chg="add del mod">
          <ac:chgData name="Ilona Tamutienė" userId="89f1417f-6375-46ab-9fc8-b26519c72211" providerId="ADAL" clId="{395D6962-9382-46EB-9838-3A47107A2CA3}" dt="2026-09-10T13:32:28.953" v="1314" actId="21"/>
          <ac:spMkLst>
            <pc:docMk/>
            <pc:sldMk cId="1997425632" sldId="270"/>
            <ac:spMk id="10" creationId="{41716ADD-BDC8-339F-C2BC-A4858C7EC614}"/>
          </ac:spMkLst>
        </pc:spChg>
        <pc:spChg chg="mod">
          <ac:chgData name="Ilona Tamutienė" userId="89f1417f-6375-46ab-9fc8-b26519c72211" providerId="ADAL" clId="{395D6962-9382-46EB-9838-3A47107A2CA3}" dt="2026-09-10T13:32:36.143" v="1316" actId="1076"/>
          <ac:spMkLst>
            <pc:docMk/>
            <pc:sldMk cId="1997425632" sldId="270"/>
            <ac:spMk id="17" creationId="{98997FD8-001B-F706-99B1-06A6A031F5A1}"/>
          </ac:spMkLst>
        </pc:spChg>
        <pc:picChg chg="add mod">
          <ac:chgData name="Ilona Tamutienė" userId="89f1417f-6375-46ab-9fc8-b26519c72211" providerId="ADAL" clId="{395D6962-9382-46EB-9838-3A47107A2CA3}" dt="2026-09-10T08:43:51.261" v="894" actId="1076"/>
          <ac:picMkLst>
            <pc:docMk/>
            <pc:sldMk cId="1997425632" sldId="270"/>
            <ac:picMk id="7" creationId="{F69BF0F3-79DB-EAD1-484D-A323C5C97287}"/>
          </ac:picMkLst>
        </pc:picChg>
        <pc:picChg chg="del mod">
          <ac:chgData name="Ilona Tamutienė" userId="89f1417f-6375-46ab-9fc8-b26519c72211" providerId="ADAL" clId="{395D6962-9382-46EB-9838-3A47107A2CA3}" dt="2026-09-10T08:34:54.977" v="880" actId="21"/>
          <ac:picMkLst>
            <pc:docMk/>
            <pc:sldMk cId="1997425632" sldId="270"/>
            <ac:picMk id="15" creationId="{D9CF7045-3BD1-C214-17F8-92E62175CCC4}"/>
          </ac:picMkLst>
        </pc:picChg>
      </pc:sldChg>
      <pc:sldChg chg="addSp delSp modSp add mod ord">
        <pc:chgData name="Ilona Tamutienė" userId="89f1417f-6375-46ab-9fc8-b26519c72211" providerId="ADAL" clId="{395D6962-9382-46EB-9838-3A47107A2CA3}" dt="2026-09-10T13:45:53.366" v="1322" actId="14100"/>
        <pc:sldMkLst>
          <pc:docMk/>
          <pc:sldMk cId="2000215778" sldId="271"/>
        </pc:sldMkLst>
        <pc:spChg chg="del mod">
          <ac:chgData name="Ilona Tamutienė" userId="89f1417f-6375-46ab-9fc8-b26519c72211" providerId="ADAL" clId="{395D6962-9382-46EB-9838-3A47107A2CA3}" dt="2026-09-10T08:25:23.669" v="865" actId="21"/>
          <ac:spMkLst>
            <pc:docMk/>
            <pc:sldMk cId="2000215778" sldId="271"/>
            <ac:spMk id="3" creationId="{9B1D01C8-F026-0F5C-981D-00BA6BB608F4}"/>
          </ac:spMkLst>
        </pc:spChg>
        <pc:spChg chg="mod">
          <ac:chgData name="Ilona Tamutienė" userId="89f1417f-6375-46ab-9fc8-b26519c72211" providerId="ADAL" clId="{395D6962-9382-46EB-9838-3A47107A2CA3}" dt="2026-09-10T09:53:07.219" v="901" actId="207"/>
          <ac:spMkLst>
            <pc:docMk/>
            <pc:sldMk cId="2000215778" sldId="271"/>
            <ac:spMk id="4" creationId="{89B8D929-F096-99B2-E5D4-FC8F13F9D695}"/>
          </ac:spMkLst>
        </pc:spChg>
        <pc:spChg chg="add del mod">
          <ac:chgData name="Ilona Tamutienė" userId="89f1417f-6375-46ab-9fc8-b26519c72211" providerId="ADAL" clId="{395D6962-9382-46EB-9838-3A47107A2CA3}" dt="2026-09-10T08:25:39.801" v="867" actId="21"/>
          <ac:spMkLst>
            <pc:docMk/>
            <pc:sldMk cId="2000215778" sldId="271"/>
            <ac:spMk id="5" creationId="{08680C6A-4856-5F96-B719-5310157B8D9D}"/>
          </ac:spMkLst>
        </pc:spChg>
        <pc:spChg chg="add mod">
          <ac:chgData name="Ilona Tamutienė" userId="89f1417f-6375-46ab-9fc8-b26519c72211" providerId="ADAL" clId="{395D6962-9382-46EB-9838-3A47107A2CA3}" dt="2026-09-10T13:45:53.366" v="1322" actId="14100"/>
          <ac:spMkLst>
            <pc:docMk/>
            <pc:sldMk cId="2000215778" sldId="271"/>
            <ac:spMk id="6" creationId="{BED95B20-A40F-30AF-F589-6B12A8AA6475}"/>
          </ac:spMkLst>
        </pc:spChg>
        <pc:picChg chg="mod">
          <ac:chgData name="Ilona Tamutienė" userId="89f1417f-6375-46ab-9fc8-b26519c72211" providerId="ADAL" clId="{395D6962-9382-46EB-9838-3A47107A2CA3}" dt="2026-09-02T10:58:54.713" v="365" actId="1076"/>
          <ac:picMkLst>
            <pc:docMk/>
            <pc:sldMk cId="2000215778" sldId="271"/>
            <ac:picMk id="15" creationId="{B8CF5AC2-3433-DC45-D3D4-330031AD773F}"/>
          </ac:picMkLst>
        </pc:picChg>
      </pc:sldChg>
      <pc:sldChg chg="addSp modSp add mod">
        <pc:chgData name="Ilona Tamutienė" userId="89f1417f-6375-46ab-9fc8-b26519c72211" providerId="ADAL" clId="{395D6962-9382-46EB-9838-3A47107A2CA3}" dt="2026-09-02T12:04:58.600" v="771" actId="1076"/>
        <pc:sldMkLst>
          <pc:docMk/>
          <pc:sldMk cId="319494767" sldId="272"/>
        </pc:sldMkLst>
        <pc:spChg chg="mod">
          <ac:chgData name="Ilona Tamutienė" userId="89f1417f-6375-46ab-9fc8-b26519c72211" providerId="ADAL" clId="{395D6962-9382-46EB-9838-3A47107A2CA3}" dt="2026-09-02T11:56:23.194" v="724" actId="6549"/>
          <ac:spMkLst>
            <pc:docMk/>
            <pc:sldMk cId="319494767" sldId="272"/>
            <ac:spMk id="2" creationId="{FA62A0DF-3B0C-E4B7-EC2E-EB8F9814F8D1}"/>
          </ac:spMkLst>
        </pc:spChg>
        <pc:spChg chg="mod">
          <ac:chgData name="Ilona Tamutienė" userId="89f1417f-6375-46ab-9fc8-b26519c72211" providerId="ADAL" clId="{395D6962-9382-46EB-9838-3A47107A2CA3}" dt="2026-09-02T12:04:45.535" v="768" actId="6549"/>
          <ac:spMkLst>
            <pc:docMk/>
            <pc:sldMk cId="319494767" sldId="272"/>
            <ac:spMk id="3" creationId="{AE3C5F99-F731-FE99-9898-8BD5D7C5D0C8}"/>
          </ac:spMkLst>
        </pc:spChg>
        <pc:picChg chg="add mod">
          <ac:chgData name="Ilona Tamutienė" userId="89f1417f-6375-46ab-9fc8-b26519c72211" providerId="ADAL" clId="{395D6962-9382-46EB-9838-3A47107A2CA3}" dt="2026-09-02T12:04:58.600" v="771" actId="1076"/>
          <ac:picMkLst>
            <pc:docMk/>
            <pc:sldMk cId="319494767" sldId="272"/>
            <ac:picMk id="5" creationId="{10E3A72E-F3C4-6B3B-68F7-AE95E9AF81AE}"/>
          </ac:picMkLst>
        </pc:picChg>
      </pc:sldChg>
      <pc:sldChg chg="addSp delSp new mod">
        <pc:chgData name="Ilona Tamutienė" userId="89f1417f-6375-46ab-9fc8-b26519c72211" providerId="ADAL" clId="{395D6962-9382-46EB-9838-3A47107A2CA3}" dt="2026-09-10T09:30:51.569" v="896" actId="22"/>
        <pc:sldMkLst>
          <pc:docMk/>
          <pc:sldMk cId="372023339" sldId="273"/>
        </pc:sldMkLst>
        <pc:picChg chg="add del">
          <ac:chgData name="Ilona Tamutienė" userId="89f1417f-6375-46ab-9fc8-b26519c72211" providerId="ADAL" clId="{395D6962-9382-46EB-9838-3A47107A2CA3}" dt="2026-09-10T09:30:49.173" v="895" actId="478"/>
          <ac:picMkLst>
            <pc:docMk/>
            <pc:sldMk cId="372023339" sldId="273"/>
            <ac:picMk id="3" creationId="{456E9E7D-A6DD-D601-8403-AA0BB68E023C}"/>
          </ac:picMkLst>
        </pc:picChg>
        <pc:picChg chg="add">
          <ac:chgData name="Ilona Tamutienė" userId="89f1417f-6375-46ab-9fc8-b26519c72211" providerId="ADAL" clId="{395D6962-9382-46EB-9838-3A47107A2CA3}" dt="2026-09-10T09:30:51.569" v="896" actId="22"/>
          <ac:picMkLst>
            <pc:docMk/>
            <pc:sldMk cId="372023339" sldId="273"/>
            <ac:picMk id="5" creationId="{9E8F1E7A-7F26-DA29-0B0E-3C40805AFD73}"/>
          </ac:picMkLst>
        </pc:picChg>
      </pc:sldChg>
      <pc:sldChg chg="addSp delSp modSp add mod">
        <pc:chgData name="Ilona Tamutienė" userId="89f1417f-6375-46ab-9fc8-b26519c72211" providerId="ADAL" clId="{395D6962-9382-46EB-9838-3A47107A2CA3}" dt="2026-09-10T13:46:02.417" v="1323" actId="21"/>
        <pc:sldMkLst>
          <pc:docMk/>
          <pc:sldMk cId="3677046746" sldId="274"/>
        </pc:sldMkLst>
        <pc:spChg chg="del mod">
          <ac:chgData name="Ilona Tamutienė" userId="89f1417f-6375-46ab-9fc8-b26519c72211" providerId="ADAL" clId="{395D6962-9382-46EB-9838-3A47107A2CA3}" dt="2026-09-10T13:45:43.922" v="1320" actId="21"/>
          <ac:spMkLst>
            <pc:docMk/>
            <pc:sldMk cId="3677046746" sldId="274"/>
            <ac:spMk id="2" creationId="{BED95B20-A40F-30AF-F589-6B12A8AA6475}"/>
          </ac:spMkLst>
        </pc:spChg>
        <pc:spChg chg="mod">
          <ac:chgData name="Ilona Tamutienė" userId="89f1417f-6375-46ab-9fc8-b26519c72211" providerId="ADAL" clId="{395D6962-9382-46EB-9838-3A47107A2CA3}" dt="2026-09-10T13:31:09.176" v="1309" actId="14100"/>
          <ac:spMkLst>
            <pc:docMk/>
            <pc:sldMk cId="3677046746" sldId="274"/>
            <ac:spMk id="3" creationId="{E6DF87B4-BA11-4E78-9D4B-BC1F838BAEA5}"/>
          </ac:spMkLst>
        </pc:spChg>
        <pc:spChg chg="add del mod">
          <ac:chgData name="Ilona Tamutienė" userId="89f1417f-6375-46ab-9fc8-b26519c72211" providerId="ADAL" clId="{395D6962-9382-46EB-9838-3A47107A2CA3}" dt="2026-09-10T13:46:02.417" v="1323" actId="21"/>
          <ac:spMkLst>
            <pc:docMk/>
            <pc:sldMk cId="3677046746" sldId="274"/>
            <ac:spMk id="5" creationId="{1B147FA6-14A7-7BC3-FDA4-901B3C84E256}"/>
          </ac:spMkLst>
        </pc:spChg>
        <pc:spChg chg="mod">
          <ac:chgData name="Ilona Tamutienė" userId="89f1417f-6375-46ab-9fc8-b26519c72211" providerId="ADAL" clId="{395D6962-9382-46EB-9838-3A47107A2CA3}" dt="2026-09-10T13:31:16.160" v="1310" actId="1076"/>
          <ac:spMkLst>
            <pc:docMk/>
            <pc:sldMk cId="3677046746" sldId="274"/>
            <ac:spMk id="17" creationId="{6DC0F757-0717-7526-C034-ABD372F54711}"/>
          </ac:spMkLst>
        </pc:spChg>
      </pc:sldChg>
      <pc:sldChg chg="new del">
        <pc:chgData name="Ilona Tamutienė" userId="89f1417f-6375-46ab-9fc8-b26519c72211" providerId="ADAL" clId="{395D6962-9382-46EB-9838-3A47107A2CA3}" dt="2026-09-10T12:07:35.014" v="1007" actId="2696"/>
        <pc:sldMkLst>
          <pc:docMk/>
          <pc:sldMk cId="1870571621" sldId="275"/>
        </pc:sldMkLst>
      </pc:sldChg>
      <pc:sldChg chg="delSp modSp add mod">
        <pc:chgData name="Ilona Tamutienė" userId="89f1417f-6375-46ab-9fc8-b26519c72211" providerId="ADAL" clId="{395D6962-9382-46EB-9838-3A47107A2CA3}" dt="2026-09-10T12:23:32.347" v="1176" actId="1076"/>
        <pc:sldMkLst>
          <pc:docMk/>
          <pc:sldMk cId="2664993927" sldId="276"/>
        </pc:sldMkLst>
        <pc:spChg chg="del mod">
          <ac:chgData name="Ilona Tamutienė" userId="89f1417f-6375-46ab-9fc8-b26519c72211" providerId="ADAL" clId="{395D6962-9382-46EB-9838-3A47107A2CA3}" dt="2026-09-10T12:07:53.036" v="1008" actId="21"/>
          <ac:spMkLst>
            <pc:docMk/>
            <pc:sldMk cId="2664993927" sldId="276"/>
            <ac:spMk id="2" creationId="{30F49210-68E0-F9F0-0784-B627A6E83297}"/>
          </ac:spMkLst>
        </pc:spChg>
        <pc:spChg chg="mod">
          <ac:chgData name="Ilona Tamutienė" userId="89f1417f-6375-46ab-9fc8-b26519c72211" providerId="ADAL" clId="{395D6962-9382-46EB-9838-3A47107A2CA3}" dt="2026-09-10T12:23:32.347" v="1176" actId="1076"/>
          <ac:spMkLst>
            <pc:docMk/>
            <pc:sldMk cId="2664993927" sldId="276"/>
            <ac:spMk id="3" creationId="{177FF6D8-CB0D-11FE-BC37-86E7A29E1F03}"/>
          </ac:spMkLst>
        </pc:spChg>
        <pc:spChg chg="mod">
          <ac:chgData name="Ilona Tamutienė" userId="89f1417f-6375-46ab-9fc8-b26519c72211" providerId="ADAL" clId="{395D6962-9382-46EB-9838-3A47107A2CA3}" dt="2026-09-10T12:08:12.338" v="1013" actId="12"/>
          <ac:spMkLst>
            <pc:docMk/>
            <pc:sldMk cId="2664993927" sldId="276"/>
            <ac:spMk id="17" creationId="{7996D57B-C87F-90B5-8B26-B65A6924A8B4}"/>
          </ac:spMkLst>
        </pc:spChg>
        <pc:picChg chg="mod">
          <ac:chgData name="Ilona Tamutienė" userId="89f1417f-6375-46ab-9fc8-b26519c72211" providerId="ADAL" clId="{395D6962-9382-46EB-9838-3A47107A2CA3}" dt="2026-09-10T12:08:16.205" v="1014" actId="1076"/>
          <ac:picMkLst>
            <pc:docMk/>
            <pc:sldMk cId="2664993927" sldId="276"/>
            <ac:picMk id="7" creationId="{EBF768E9-70AB-C3A0-458F-8147B94DE248}"/>
          </ac:picMkLst>
        </pc:picChg>
      </pc:sldChg>
      <pc:sldChg chg="addSp delSp modSp add mod">
        <pc:chgData name="Ilona Tamutienė" userId="89f1417f-6375-46ab-9fc8-b26519c72211" providerId="ADAL" clId="{395D6962-9382-46EB-9838-3A47107A2CA3}" dt="2026-09-10T12:25:26.185" v="1198" actId="20577"/>
        <pc:sldMkLst>
          <pc:docMk/>
          <pc:sldMk cId="3862262397" sldId="277"/>
        </pc:sldMkLst>
        <pc:spChg chg="del mod">
          <ac:chgData name="Ilona Tamutienė" userId="89f1417f-6375-46ab-9fc8-b26519c72211" providerId="ADAL" clId="{395D6962-9382-46EB-9838-3A47107A2CA3}" dt="2026-09-10T12:08:29.443" v="1015" actId="21"/>
          <ac:spMkLst>
            <pc:docMk/>
            <pc:sldMk cId="3862262397" sldId="277"/>
            <ac:spMk id="2" creationId="{3FDBEB87-CC8A-46A1-053F-FD464383AFBE}"/>
          </ac:spMkLst>
        </pc:spChg>
        <pc:spChg chg="mod">
          <ac:chgData name="Ilona Tamutienė" userId="89f1417f-6375-46ab-9fc8-b26519c72211" providerId="ADAL" clId="{395D6962-9382-46EB-9838-3A47107A2CA3}" dt="2026-09-10T12:25:26.185" v="1198" actId="20577"/>
          <ac:spMkLst>
            <pc:docMk/>
            <pc:sldMk cId="3862262397" sldId="277"/>
            <ac:spMk id="3" creationId="{CCDCBCE7-DC56-4872-D6B2-877F0DD184FD}"/>
          </ac:spMkLst>
        </pc:spChg>
        <pc:spChg chg="add del mod">
          <ac:chgData name="Ilona Tamutienė" userId="89f1417f-6375-46ab-9fc8-b26519c72211" providerId="ADAL" clId="{395D6962-9382-46EB-9838-3A47107A2CA3}" dt="2026-09-10T12:25:13.169" v="1188" actId="14100"/>
          <ac:spMkLst>
            <pc:docMk/>
            <pc:sldMk cId="3862262397" sldId="277"/>
            <ac:spMk id="5" creationId="{44A466BC-C19E-7949-F0ED-04A1CE6B2323}"/>
          </ac:spMkLst>
        </pc:spChg>
        <pc:spChg chg="del mod">
          <ac:chgData name="Ilona Tamutienė" userId="89f1417f-6375-46ab-9fc8-b26519c72211" providerId="ADAL" clId="{395D6962-9382-46EB-9838-3A47107A2CA3}" dt="2026-09-10T12:24:18.665" v="1179" actId="21"/>
          <ac:spMkLst>
            <pc:docMk/>
            <pc:sldMk cId="3862262397" sldId="277"/>
            <ac:spMk id="17" creationId="{2F6847B9-5292-E7C5-1A18-ABE054BF2D33}"/>
          </ac:spMkLst>
        </pc:spChg>
        <pc:picChg chg="del">
          <ac:chgData name="Ilona Tamutienė" userId="89f1417f-6375-46ab-9fc8-b26519c72211" providerId="ADAL" clId="{395D6962-9382-46EB-9838-3A47107A2CA3}" dt="2026-09-10T11:59:25.267" v="968" actId="21"/>
          <ac:picMkLst>
            <pc:docMk/>
            <pc:sldMk cId="3862262397" sldId="277"/>
            <ac:picMk id="7" creationId="{10F475F7-7EDB-3FC0-16EC-3B000D0FB458}"/>
          </ac:picMkLst>
        </pc:picChg>
      </pc:sldChg>
      <pc:sldChg chg="addSp delSp modSp add mod">
        <pc:chgData name="Ilona Tamutienė" userId="89f1417f-6375-46ab-9fc8-b26519c72211" providerId="ADAL" clId="{395D6962-9382-46EB-9838-3A47107A2CA3}" dt="2026-09-10T13:29:59.953" v="1307" actId="115"/>
        <pc:sldMkLst>
          <pc:docMk/>
          <pc:sldMk cId="163955230" sldId="278"/>
        </pc:sldMkLst>
        <pc:spChg chg="mod">
          <ac:chgData name="Ilona Tamutienė" userId="89f1417f-6375-46ab-9fc8-b26519c72211" providerId="ADAL" clId="{395D6962-9382-46EB-9838-3A47107A2CA3}" dt="2026-09-10T13:29:59.953" v="1307" actId="115"/>
          <ac:spMkLst>
            <pc:docMk/>
            <pc:sldMk cId="163955230" sldId="278"/>
            <ac:spMk id="3" creationId="{CC8B6ADB-117A-7519-D687-05C169F1D534}"/>
          </ac:spMkLst>
        </pc:spChg>
        <pc:spChg chg="add del">
          <ac:chgData name="Ilona Tamutienė" userId="89f1417f-6375-46ab-9fc8-b26519c72211" providerId="ADAL" clId="{395D6962-9382-46EB-9838-3A47107A2CA3}" dt="2026-09-10T12:11:11.317" v="1050" actId="21"/>
          <ac:spMkLst>
            <pc:docMk/>
            <pc:sldMk cId="163955230" sldId="278"/>
            <ac:spMk id="4" creationId="{CA9746D0-E9C0-118E-7008-0A72F2FB579F}"/>
          </ac:spMkLst>
        </pc:spChg>
        <pc:spChg chg="mod">
          <ac:chgData name="Ilona Tamutienė" userId="89f1417f-6375-46ab-9fc8-b26519c72211" providerId="ADAL" clId="{395D6962-9382-46EB-9838-3A47107A2CA3}" dt="2026-09-10T12:21:05.162" v="1159" actId="790"/>
          <ac:spMkLst>
            <pc:docMk/>
            <pc:sldMk cId="163955230" sldId="278"/>
            <ac:spMk id="5" creationId="{9F7479F1-46D8-01F9-E2BC-D6BE6847426F}"/>
          </ac:spMkLst>
        </pc:spChg>
        <pc:spChg chg="add mod">
          <ac:chgData name="Ilona Tamutienė" userId="89f1417f-6375-46ab-9fc8-b26519c72211" providerId="ADAL" clId="{395D6962-9382-46EB-9838-3A47107A2CA3}" dt="2026-09-10T12:21:56.684" v="1168" actId="790"/>
          <ac:spMkLst>
            <pc:docMk/>
            <pc:sldMk cId="163955230" sldId="278"/>
            <ac:spMk id="7" creationId="{AA2D2A08-CA00-46A5-35CB-9238112247D1}"/>
          </ac:spMkLst>
        </pc:spChg>
        <pc:spChg chg="add mod">
          <ac:chgData name="Ilona Tamutienė" userId="89f1417f-6375-46ab-9fc8-b26519c72211" providerId="ADAL" clId="{395D6962-9382-46EB-9838-3A47107A2CA3}" dt="2026-09-10T12:19:13.995" v="1134" actId="1076"/>
          <ac:spMkLst>
            <pc:docMk/>
            <pc:sldMk cId="163955230" sldId="278"/>
            <ac:spMk id="9" creationId="{FF1A403E-1D5A-0FFF-94CD-DF9C3255C87D}"/>
          </ac:spMkLst>
        </pc:spChg>
        <pc:spChg chg="add mod">
          <ac:chgData name="Ilona Tamutienė" userId="89f1417f-6375-46ab-9fc8-b26519c72211" providerId="ADAL" clId="{395D6962-9382-46EB-9838-3A47107A2CA3}" dt="2026-09-10T12:19:09.548" v="1133" actId="1076"/>
          <ac:spMkLst>
            <pc:docMk/>
            <pc:sldMk cId="163955230" sldId="278"/>
            <ac:spMk id="12" creationId="{AC3182E6-F6CD-4D5F-4291-6BA9A966F585}"/>
          </ac:spMkLst>
        </pc:spChg>
        <pc:spChg chg="mod">
          <ac:chgData name="Ilona Tamutienė" userId="89f1417f-6375-46ab-9fc8-b26519c72211" providerId="ADAL" clId="{395D6962-9382-46EB-9838-3A47107A2CA3}" dt="2026-09-10T12:10:11.667" v="1038" actId="21"/>
          <ac:spMkLst>
            <pc:docMk/>
            <pc:sldMk cId="163955230" sldId="278"/>
            <ac:spMk id="17" creationId="{41FE4AB5-4938-D01A-BB18-2CB35F1BDB9A}"/>
          </ac:spMkLst>
        </pc:spChg>
      </pc:sldChg>
      <pc:sldChg chg="addSp modSp add mod">
        <pc:chgData name="Ilona Tamutienė" userId="89f1417f-6375-46ab-9fc8-b26519c72211" providerId="ADAL" clId="{395D6962-9382-46EB-9838-3A47107A2CA3}" dt="2026-09-10T12:36:36.127" v="1283" actId="27636"/>
        <pc:sldMkLst>
          <pc:docMk/>
          <pc:sldMk cId="3688988275" sldId="279"/>
        </pc:sldMkLst>
        <pc:spChg chg="add mod">
          <ac:chgData name="Ilona Tamutienė" userId="89f1417f-6375-46ab-9fc8-b26519c72211" providerId="ADAL" clId="{395D6962-9382-46EB-9838-3A47107A2CA3}" dt="2026-09-10T12:36:33.103" v="1281" actId="27636"/>
          <ac:spMkLst>
            <pc:docMk/>
            <pc:sldMk cId="3688988275" sldId="279"/>
            <ac:spMk id="2" creationId="{67F947EE-6B76-A869-69AF-488E6ADBF91C}"/>
          </ac:spMkLst>
        </pc:spChg>
        <pc:spChg chg="mod">
          <ac:chgData name="Ilona Tamutienė" userId="89f1417f-6375-46ab-9fc8-b26519c72211" providerId="ADAL" clId="{395D6962-9382-46EB-9838-3A47107A2CA3}" dt="2026-09-10T12:36:28.664" v="1279" actId="14100"/>
          <ac:spMkLst>
            <pc:docMk/>
            <pc:sldMk cId="3688988275" sldId="279"/>
            <ac:spMk id="3" creationId="{E688A23E-39B4-C5F1-326B-F099FB9F7133}"/>
          </ac:spMkLst>
        </pc:spChg>
        <pc:spChg chg="add mod">
          <ac:chgData name="Ilona Tamutienė" userId="89f1417f-6375-46ab-9fc8-b26519c72211" providerId="ADAL" clId="{395D6962-9382-46EB-9838-3A47107A2CA3}" dt="2026-09-10T12:36:36.127" v="1283" actId="27636"/>
          <ac:spMkLst>
            <pc:docMk/>
            <pc:sldMk cId="3688988275" sldId="279"/>
            <ac:spMk id="5" creationId="{ECA456C4-BD47-C40B-BCD2-0B52F216EDC2}"/>
          </ac:spMkLst>
        </pc:spChg>
        <pc:spChg chg="add mod">
          <ac:chgData name="Ilona Tamutienė" userId="89f1417f-6375-46ab-9fc8-b26519c72211" providerId="ADAL" clId="{395D6962-9382-46EB-9838-3A47107A2CA3}" dt="2026-09-10T12:36:05.582" v="1278" actId="1076"/>
          <ac:spMkLst>
            <pc:docMk/>
            <pc:sldMk cId="3688988275" sldId="279"/>
            <ac:spMk id="9" creationId="{1AB4BA38-C9D9-782A-6D55-F649FE2471BE}"/>
          </ac:spMkLst>
        </pc:spChg>
        <pc:spChg chg="mod">
          <ac:chgData name="Ilona Tamutienė" userId="89f1417f-6375-46ab-9fc8-b26519c72211" providerId="ADAL" clId="{395D6962-9382-46EB-9838-3A47107A2CA3}" dt="2026-09-10T12:35:57.687" v="1277" actId="6549"/>
          <ac:spMkLst>
            <pc:docMk/>
            <pc:sldMk cId="3688988275" sldId="279"/>
            <ac:spMk id="17" creationId="{ABADBBCE-6D7E-51EA-84A9-8FEAB57987C2}"/>
          </ac:spMkLst>
        </pc:spChg>
        <pc:picChg chg="mod">
          <ac:chgData name="Ilona Tamutienė" userId="89f1417f-6375-46ab-9fc8-b26519c72211" providerId="ADAL" clId="{395D6962-9382-46EB-9838-3A47107A2CA3}" dt="2026-09-10T12:29:36.103" v="1216" actId="1076"/>
          <ac:picMkLst>
            <pc:docMk/>
            <pc:sldMk cId="3688988275" sldId="279"/>
            <ac:picMk id="7" creationId="{30218509-9B8A-F33F-099A-2C811296B057}"/>
          </ac:picMkLst>
        </pc:picChg>
      </pc:sldChg>
      <pc:sldChg chg="modSp add mod">
        <pc:chgData name="Ilona Tamutienė" userId="89f1417f-6375-46ab-9fc8-b26519c72211" providerId="ADAL" clId="{395D6962-9382-46EB-9838-3A47107A2CA3}" dt="2026-09-10T13:54:19.940" v="1373" actId="113"/>
        <pc:sldMkLst>
          <pc:docMk/>
          <pc:sldMk cId="1145427356" sldId="280"/>
        </pc:sldMkLst>
        <pc:spChg chg="mod">
          <ac:chgData name="Ilona Tamutienė" userId="89f1417f-6375-46ab-9fc8-b26519c72211" providerId="ADAL" clId="{395D6962-9382-46EB-9838-3A47107A2CA3}" dt="2026-09-10T13:46:56.356" v="1339" actId="20577"/>
          <ac:spMkLst>
            <pc:docMk/>
            <pc:sldMk cId="1145427356" sldId="280"/>
            <ac:spMk id="2" creationId="{34896088-A614-272C-E281-C077D13FC2D7}"/>
          </ac:spMkLst>
        </pc:spChg>
        <pc:spChg chg="mod">
          <ac:chgData name="Ilona Tamutienė" userId="89f1417f-6375-46ab-9fc8-b26519c72211" providerId="ADAL" clId="{395D6962-9382-46EB-9838-3A47107A2CA3}" dt="2026-09-10T13:54:19.940" v="1373" actId="113"/>
          <ac:spMkLst>
            <pc:docMk/>
            <pc:sldMk cId="1145427356" sldId="280"/>
            <ac:spMk id="3" creationId="{9D956537-BD0C-EFCD-3BBE-E7F9881DFC70}"/>
          </ac:spMkLst>
        </pc:spChg>
      </pc:sldChg>
      <pc:sldChg chg="new">
        <pc:chgData name="Ilona Tamutienė" userId="89f1417f-6375-46ab-9fc8-b26519c72211" providerId="ADAL" clId="{395D6962-9382-46EB-9838-3A47107A2CA3}" dt="2026-09-10T14:02:38.984" v="1448" actId="680"/>
        <pc:sldMkLst>
          <pc:docMk/>
          <pc:sldMk cId="309654051" sldId="28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ECA103-77CD-4CAB-9111-417952CA848C}" type="datetimeFigureOut">
              <a:rPr lang="lt-LT" smtClean="0"/>
              <a:t>2026-09-10</a:t>
            </a:fld>
            <a:endParaRPr lang="lt-L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A1190B3-A32D-433F-9B56-2664D9FCBC6B}" type="slidenum">
              <a:rPr lang="lt-LT" smtClean="0"/>
              <a:t>‹#›</a:t>
            </a:fld>
            <a:endParaRPr lang="lt-LT"/>
          </a:p>
        </p:txBody>
      </p:sp>
    </p:spTree>
    <p:extLst>
      <p:ext uri="{BB962C8B-B14F-4D97-AF65-F5344CB8AC3E}">
        <p14:creationId xmlns:p14="http://schemas.microsoft.com/office/powerpoint/2010/main" val="2217429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A1190B3-A32D-433F-9B56-2664D9FCBC6B}" type="slidenum">
              <a:rPr lang="lt-LT" smtClean="0"/>
              <a:t>5</a:t>
            </a:fld>
            <a:endParaRPr lang="lt-LT"/>
          </a:p>
        </p:txBody>
      </p:sp>
    </p:spTree>
    <p:extLst>
      <p:ext uri="{BB962C8B-B14F-4D97-AF65-F5344CB8AC3E}">
        <p14:creationId xmlns:p14="http://schemas.microsoft.com/office/powerpoint/2010/main" val="4097522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A6B07-C76F-F893-87E6-F2D52401A0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59C426-CDFD-E999-1D47-11FA6B8BAD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0CAAF3-6583-D9C5-86E7-70283A4856F5}"/>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7D136E2A-62BD-BFB7-CA4F-06CD9F6EB76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1190B3-A32D-433F-9B56-2664D9FCBC6B}"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455027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1A1190B3-A32D-433F-9B56-2664D9FCBC6B}" type="slidenum">
              <a:rPr lang="lt-LT" smtClean="0"/>
              <a:t>7</a:t>
            </a:fld>
            <a:endParaRPr lang="lt-LT"/>
          </a:p>
        </p:txBody>
      </p:sp>
    </p:spTree>
    <p:extLst>
      <p:ext uri="{BB962C8B-B14F-4D97-AF65-F5344CB8AC3E}">
        <p14:creationId xmlns:p14="http://schemas.microsoft.com/office/powerpoint/2010/main" val="1969266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85296-3CA8-A43F-04BE-25D55E57E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B16C00-3DAA-8E34-D689-E1FE9A2E6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29CEF4-B8A3-1B56-129F-7CBA4EC3DFB6}"/>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4B96C89B-E306-F2FC-FD8A-921E382A65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1190B3-A32D-433F-9B56-2664D9FCBC6B}"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635923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B707E-E248-E713-5055-EF7F9DC70C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143D22-5BDF-6C98-1796-13BC7BABBF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68C12-0F39-FE7A-3EC4-A8F4FE17241F}"/>
              </a:ext>
            </a:extLst>
          </p:cNvPr>
          <p:cNvSpPr>
            <a:spLocks noGrp="1"/>
          </p:cNvSpPr>
          <p:nvPr>
            <p:ph type="body" idx="1"/>
          </p:nvPr>
        </p:nvSpPr>
        <p:spPr/>
        <p:txBody>
          <a:bodyPr/>
          <a:lstStyle/>
          <a:p>
            <a:endParaRPr lang="lt-LT" dirty="0"/>
          </a:p>
        </p:txBody>
      </p:sp>
      <p:sp>
        <p:nvSpPr>
          <p:cNvPr id="4" name="Slide Number Placeholder 3">
            <a:extLst>
              <a:ext uri="{FF2B5EF4-FFF2-40B4-BE49-F238E27FC236}">
                <a16:creationId xmlns:a16="http://schemas.microsoft.com/office/drawing/2014/main" id="{E7AFDBB4-904E-8D82-E129-309A9BCF87C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A1190B3-A32D-433F-9B56-2664D9FCBC6B}" type="slidenum">
              <a:rPr kumimoji="0" lang="lt-L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lt-L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868943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CD464-6470-3A44-AFC2-0799C5DFD1C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lt-LT"/>
          </a:p>
        </p:txBody>
      </p:sp>
      <p:sp>
        <p:nvSpPr>
          <p:cNvPr id="3" name="Subtitle 2">
            <a:extLst>
              <a:ext uri="{FF2B5EF4-FFF2-40B4-BE49-F238E27FC236}">
                <a16:creationId xmlns:a16="http://schemas.microsoft.com/office/drawing/2014/main" id="{A22A5FC7-E144-F328-8F83-014050D50FC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lt-LT"/>
          </a:p>
        </p:txBody>
      </p:sp>
      <p:sp>
        <p:nvSpPr>
          <p:cNvPr id="4" name="Date Placeholder 3">
            <a:extLst>
              <a:ext uri="{FF2B5EF4-FFF2-40B4-BE49-F238E27FC236}">
                <a16:creationId xmlns:a16="http://schemas.microsoft.com/office/drawing/2014/main" id="{F1A750C9-3881-60DA-49FA-2C8C69254094}"/>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5" name="Footer Placeholder 4">
            <a:extLst>
              <a:ext uri="{FF2B5EF4-FFF2-40B4-BE49-F238E27FC236}">
                <a16:creationId xmlns:a16="http://schemas.microsoft.com/office/drawing/2014/main" id="{01E8946C-62A8-4C80-A322-C8DDA9D7C14D}"/>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BC46C635-9A79-14F5-8851-4451C5A5E4AF}"/>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1691730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44E51-D398-4344-C668-4B236812F9BA}"/>
              </a:ext>
            </a:extLst>
          </p:cNvPr>
          <p:cNvSpPr>
            <a:spLocks noGrp="1"/>
          </p:cNvSpPr>
          <p:nvPr>
            <p:ph type="title"/>
          </p:nvPr>
        </p:nvSpPr>
        <p:spPr/>
        <p:txBody>
          <a:bodyPr/>
          <a:lstStyle/>
          <a:p>
            <a:r>
              <a:rPr lang="en-GB"/>
              <a:t>Click to edit Master title style</a:t>
            </a:r>
            <a:endParaRPr lang="lt-LT"/>
          </a:p>
        </p:txBody>
      </p:sp>
      <p:sp>
        <p:nvSpPr>
          <p:cNvPr id="3" name="Content Placeholder 2">
            <a:extLst>
              <a:ext uri="{FF2B5EF4-FFF2-40B4-BE49-F238E27FC236}">
                <a16:creationId xmlns:a16="http://schemas.microsoft.com/office/drawing/2014/main" id="{FE48B86A-ABC5-E2D8-58D0-A5C60BD4EE31}"/>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4" name="Date Placeholder 3">
            <a:extLst>
              <a:ext uri="{FF2B5EF4-FFF2-40B4-BE49-F238E27FC236}">
                <a16:creationId xmlns:a16="http://schemas.microsoft.com/office/drawing/2014/main" id="{81015A85-07E6-B5AB-0AB4-4AD4EF153E95}"/>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5" name="Footer Placeholder 4">
            <a:extLst>
              <a:ext uri="{FF2B5EF4-FFF2-40B4-BE49-F238E27FC236}">
                <a16:creationId xmlns:a16="http://schemas.microsoft.com/office/drawing/2014/main" id="{DA93843A-3642-EE0A-4664-C9ECB46044D2}"/>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CB6EECAB-4A91-4AF2-9620-7FA9CDAADEC1}"/>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2910493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547F4-2395-68AF-D405-0C215F01B90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lt-LT"/>
          </a:p>
        </p:txBody>
      </p:sp>
      <p:sp>
        <p:nvSpPr>
          <p:cNvPr id="3" name="Text Placeholder 2">
            <a:extLst>
              <a:ext uri="{FF2B5EF4-FFF2-40B4-BE49-F238E27FC236}">
                <a16:creationId xmlns:a16="http://schemas.microsoft.com/office/drawing/2014/main" id="{E8749ABF-131B-33A5-3A8B-DC7AB3A56FB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9E7A6512-945C-4566-08C2-23A2DB70269B}"/>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5" name="Footer Placeholder 4">
            <a:extLst>
              <a:ext uri="{FF2B5EF4-FFF2-40B4-BE49-F238E27FC236}">
                <a16:creationId xmlns:a16="http://schemas.microsoft.com/office/drawing/2014/main" id="{9BC22C47-B1EA-A943-D965-9A0207D78FD0}"/>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369776BD-2D0F-EC8C-5AF7-88295FC992C2}"/>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20125765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C0490-84D4-92D6-C17A-D931E72FF603}"/>
              </a:ext>
            </a:extLst>
          </p:cNvPr>
          <p:cNvSpPr>
            <a:spLocks noGrp="1"/>
          </p:cNvSpPr>
          <p:nvPr>
            <p:ph type="title"/>
          </p:nvPr>
        </p:nvSpPr>
        <p:spPr/>
        <p:txBody>
          <a:bodyPr/>
          <a:lstStyle/>
          <a:p>
            <a:r>
              <a:rPr lang="en-GB"/>
              <a:t>Click to edit Master title style</a:t>
            </a:r>
            <a:endParaRPr lang="lt-LT"/>
          </a:p>
        </p:txBody>
      </p:sp>
      <p:sp>
        <p:nvSpPr>
          <p:cNvPr id="3" name="Content Placeholder 2">
            <a:extLst>
              <a:ext uri="{FF2B5EF4-FFF2-40B4-BE49-F238E27FC236}">
                <a16:creationId xmlns:a16="http://schemas.microsoft.com/office/drawing/2014/main" id="{0999E466-C52B-186F-4999-32695DAF460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4" name="Content Placeholder 3">
            <a:extLst>
              <a:ext uri="{FF2B5EF4-FFF2-40B4-BE49-F238E27FC236}">
                <a16:creationId xmlns:a16="http://schemas.microsoft.com/office/drawing/2014/main" id="{7C3CB0C4-14FF-65CA-C2E5-6631420C6D8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5" name="Date Placeholder 4">
            <a:extLst>
              <a:ext uri="{FF2B5EF4-FFF2-40B4-BE49-F238E27FC236}">
                <a16:creationId xmlns:a16="http://schemas.microsoft.com/office/drawing/2014/main" id="{3C96EB07-EC2B-87F9-ED22-1E79C0393316}"/>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6" name="Footer Placeholder 5">
            <a:extLst>
              <a:ext uri="{FF2B5EF4-FFF2-40B4-BE49-F238E27FC236}">
                <a16:creationId xmlns:a16="http://schemas.microsoft.com/office/drawing/2014/main" id="{F7785FCA-46EC-4C37-3392-273358453E8F}"/>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CF29A8D5-6328-D799-401E-1F24EF2C35C0}"/>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1546038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73F8E-DB07-5473-C1FF-E36B20AB287B}"/>
              </a:ext>
            </a:extLst>
          </p:cNvPr>
          <p:cNvSpPr>
            <a:spLocks noGrp="1"/>
          </p:cNvSpPr>
          <p:nvPr>
            <p:ph type="title"/>
          </p:nvPr>
        </p:nvSpPr>
        <p:spPr>
          <a:xfrm>
            <a:off x="839788" y="365125"/>
            <a:ext cx="10515600" cy="1325563"/>
          </a:xfrm>
        </p:spPr>
        <p:txBody>
          <a:bodyPr/>
          <a:lstStyle/>
          <a:p>
            <a:r>
              <a:rPr lang="en-GB"/>
              <a:t>Click to edit Master title style</a:t>
            </a:r>
            <a:endParaRPr lang="lt-LT"/>
          </a:p>
        </p:txBody>
      </p:sp>
      <p:sp>
        <p:nvSpPr>
          <p:cNvPr id="3" name="Text Placeholder 2">
            <a:extLst>
              <a:ext uri="{FF2B5EF4-FFF2-40B4-BE49-F238E27FC236}">
                <a16:creationId xmlns:a16="http://schemas.microsoft.com/office/drawing/2014/main" id="{81FF034A-ED02-B20B-D416-F3BD298AD8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F088CDB8-312F-91E4-DCA2-772EA3F6F79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5" name="Text Placeholder 4">
            <a:extLst>
              <a:ext uri="{FF2B5EF4-FFF2-40B4-BE49-F238E27FC236}">
                <a16:creationId xmlns:a16="http://schemas.microsoft.com/office/drawing/2014/main" id="{6E8ADF14-E81B-F614-97DD-6436DB5C6AE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7C178053-0E0B-EA49-E9AE-EEA5CDF79B8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7" name="Date Placeholder 6">
            <a:extLst>
              <a:ext uri="{FF2B5EF4-FFF2-40B4-BE49-F238E27FC236}">
                <a16:creationId xmlns:a16="http://schemas.microsoft.com/office/drawing/2014/main" id="{1298D33F-1A1B-3719-3241-3895873451D9}"/>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8" name="Footer Placeholder 7">
            <a:extLst>
              <a:ext uri="{FF2B5EF4-FFF2-40B4-BE49-F238E27FC236}">
                <a16:creationId xmlns:a16="http://schemas.microsoft.com/office/drawing/2014/main" id="{7EDEF296-DDF3-416C-6742-A536D3A1602F}"/>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CC07921D-D20A-05E7-2EF6-5C6DE2809D33}"/>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2864953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67259-81F2-2E96-7616-E3930E1F19F1}"/>
              </a:ext>
            </a:extLst>
          </p:cNvPr>
          <p:cNvSpPr>
            <a:spLocks noGrp="1"/>
          </p:cNvSpPr>
          <p:nvPr>
            <p:ph type="title"/>
          </p:nvPr>
        </p:nvSpPr>
        <p:spPr/>
        <p:txBody>
          <a:bodyPr/>
          <a:lstStyle/>
          <a:p>
            <a:r>
              <a:rPr lang="en-GB"/>
              <a:t>Click to edit Master title style</a:t>
            </a:r>
            <a:endParaRPr lang="lt-LT"/>
          </a:p>
        </p:txBody>
      </p:sp>
      <p:sp>
        <p:nvSpPr>
          <p:cNvPr id="3" name="Date Placeholder 2">
            <a:extLst>
              <a:ext uri="{FF2B5EF4-FFF2-40B4-BE49-F238E27FC236}">
                <a16:creationId xmlns:a16="http://schemas.microsoft.com/office/drawing/2014/main" id="{773B6FC2-93DE-B09E-6A1A-C82F4D98686F}"/>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4" name="Footer Placeholder 3">
            <a:extLst>
              <a:ext uri="{FF2B5EF4-FFF2-40B4-BE49-F238E27FC236}">
                <a16:creationId xmlns:a16="http://schemas.microsoft.com/office/drawing/2014/main" id="{F9B1D0DF-9910-CE12-060D-DE4C4370FC01}"/>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8710C4CF-06C4-3933-19E5-DD00C6831BEB}"/>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13595016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98F7566-4836-08E7-B26F-A45D78194613}"/>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3" name="Footer Placeholder 2">
            <a:extLst>
              <a:ext uri="{FF2B5EF4-FFF2-40B4-BE49-F238E27FC236}">
                <a16:creationId xmlns:a16="http://schemas.microsoft.com/office/drawing/2014/main" id="{2545B716-08EC-382F-4D14-469B6DD9F7D3}"/>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B3B8F2AC-3B79-66B5-2950-BC81F93B5E98}"/>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37030353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D515FB-F756-413C-4AB7-9D0D9E15D89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lt-LT"/>
          </a:p>
        </p:txBody>
      </p:sp>
      <p:sp>
        <p:nvSpPr>
          <p:cNvPr id="3" name="Content Placeholder 2">
            <a:extLst>
              <a:ext uri="{FF2B5EF4-FFF2-40B4-BE49-F238E27FC236}">
                <a16:creationId xmlns:a16="http://schemas.microsoft.com/office/drawing/2014/main" id="{ECE538E6-A0A3-01D2-5A1C-4BACAA0252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4" name="Text Placeholder 3">
            <a:extLst>
              <a:ext uri="{FF2B5EF4-FFF2-40B4-BE49-F238E27FC236}">
                <a16:creationId xmlns:a16="http://schemas.microsoft.com/office/drawing/2014/main" id="{91944F66-35B5-2499-E2F9-4B166B7FCC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9E1213F-6019-64C8-F5AF-84EBF9E08835}"/>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6" name="Footer Placeholder 5">
            <a:extLst>
              <a:ext uri="{FF2B5EF4-FFF2-40B4-BE49-F238E27FC236}">
                <a16:creationId xmlns:a16="http://schemas.microsoft.com/office/drawing/2014/main" id="{0E2AB736-8C51-34D1-00AF-BF1A9A254E42}"/>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C8EB8FCF-B341-4C10-DC88-2926A3619883}"/>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20743386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E3F2F-BACC-A7A2-C1D5-190BD6DC634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lt-LT"/>
          </a:p>
        </p:txBody>
      </p:sp>
      <p:sp>
        <p:nvSpPr>
          <p:cNvPr id="3" name="Picture Placeholder 2">
            <a:extLst>
              <a:ext uri="{FF2B5EF4-FFF2-40B4-BE49-F238E27FC236}">
                <a16:creationId xmlns:a16="http://schemas.microsoft.com/office/drawing/2014/main" id="{0BE482FC-4FAB-41BD-7197-23778809DB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E5D4FBFE-9606-0A9E-2B58-791447AA2B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288BAE-188A-9444-1E3B-7932324E452E}"/>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6" name="Footer Placeholder 5">
            <a:extLst>
              <a:ext uri="{FF2B5EF4-FFF2-40B4-BE49-F238E27FC236}">
                <a16:creationId xmlns:a16="http://schemas.microsoft.com/office/drawing/2014/main" id="{F87106B8-19FA-A5BC-3180-7126E050D691}"/>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7F087FBB-0FCC-A065-73FD-BE5B17955664}"/>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211539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0EBF9-256B-FE67-BEEE-5D4391E50222}"/>
              </a:ext>
            </a:extLst>
          </p:cNvPr>
          <p:cNvSpPr>
            <a:spLocks noGrp="1"/>
          </p:cNvSpPr>
          <p:nvPr>
            <p:ph type="title"/>
          </p:nvPr>
        </p:nvSpPr>
        <p:spPr/>
        <p:txBody>
          <a:bodyPr/>
          <a:lstStyle/>
          <a:p>
            <a:r>
              <a:rPr lang="en-GB"/>
              <a:t>Click to edit Master title style</a:t>
            </a:r>
            <a:endParaRPr lang="lt-LT"/>
          </a:p>
        </p:txBody>
      </p:sp>
      <p:sp>
        <p:nvSpPr>
          <p:cNvPr id="3" name="Vertical Text Placeholder 2">
            <a:extLst>
              <a:ext uri="{FF2B5EF4-FFF2-40B4-BE49-F238E27FC236}">
                <a16:creationId xmlns:a16="http://schemas.microsoft.com/office/drawing/2014/main" id="{99515504-4B8B-AFD7-C526-450511C0738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4" name="Date Placeholder 3">
            <a:extLst>
              <a:ext uri="{FF2B5EF4-FFF2-40B4-BE49-F238E27FC236}">
                <a16:creationId xmlns:a16="http://schemas.microsoft.com/office/drawing/2014/main" id="{F29B8A54-BAD2-7FEF-C63E-8BFAF8A940DA}"/>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5" name="Footer Placeholder 4">
            <a:extLst>
              <a:ext uri="{FF2B5EF4-FFF2-40B4-BE49-F238E27FC236}">
                <a16:creationId xmlns:a16="http://schemas.microsoft.com/office/drawing/2014/main" id="{57E8927C-5DD2-C0EF-19E6-15D447562666}"/>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9496A3AE-8956-2CF3-6A35-EBDB9C61AA05}"/>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42691678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5F2F487-ECD5-F299-36D6-019CF9340F9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lt-LT"/>
          </a:p>
        </p:txBody>
      </p:sp>
      <p:sp>
        <p:nvSpPr>
          <p:cNvPr id="3" name="Vertical Text Placeholder 2">
            <a:extLst>
              <a:ext uri="{FF2B5EF4-FFF2-40B4-BE49-F238E27FC236}">
                <a16:creationId xmlns:a16="http://schemas.microsoft.com/office/drawing/2014/main" id="{4BEFDC4D-74E0-8E36-627F-C660BE2FA23C}"/>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4" name="Date Placeholder 3">
            <a:extLst>
              <a:ext uri="{FF2B5EF4-FFF2-40B4-BE49-F238E27FC236}">
                <a16:creationId xmlns:a16="http://schemas.microsoft.com/office/drawing/2014/main" id="{EDA3BFE6-1C58-6D6F-65D5-91B3351C7F28}"/>
              </a:ext>
            </a:extLst>
          </p:cNvPr>
          <p:cNvSpPr>
            <a:spLocks noGrp="1"/>
          </p:cNvSpPr>
          <p:nvPr>
            <p:ph type="dt" sz="half" idx="10"/>
          </p:nvPr>
        </p:nvSpPr>
        <p:spPr/>
        <p:txBody>
          <a:bodyPr/>
          <a:lstStyle/>
          <a:p>
            <a:fld id="{07BC9046-9009-42F1-B092-92691C94B008}" type="datetimeFigureOut">
              <a:rPr lang="lt-LT" smtClean="0"/>
              <a:t>2026-09-10</a:t>
            </a:fld>
            <a:endParaRPr lang="lt-LT"/>
          </a:p>
        </p:txBody>
      </p:sp>
      <p:sp>
        <p:nvSpPr>
          <p:cNvPr id="5" name="Footer Placeholder 4">
            <a:extLst>
              <a:ext uri="{FF2B5EF4-FFF2-40B4-BE49-F238E27FC236}">
                <a16:creationId xmlns:a16="http://schemas.microsoft.com/office/drawing/2014/main" id="{F132AE57-0AFB-AF13-92D6-794546CF8402}"/>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211E93F0-0EFE-4D3F-7DAF-FBBA0C6F1C1C}"/>
              </a:ext>
            </a:extLst>
          </p:cNvPr>
          <p:cNvSpPr>
            <a:spLocks noGrp="1"/>
          </p:cNvSpPr>
          <p:nvPr>
            <p:ph type="sldNum" sz="quarter" idx="12"/>
          </p:nvPr>
        </p:nvSpPr>
        <p:spPr/>
        <p:txBody>
          <a:bodyPr/>
          <a:lstStyle/>
          <a:p>
            <a:fld id="{031F5B46-A926-4816-AB23-EF87AE65CDC7}" type="slidenum">
              <a:rPr lang="lt-LT" smtClean="0"/>
              <a:t>‹#›</a:t>
            </a:fld>
            <a:endParaRPr lang="lt-LT"/>
          </a:p>
        </p:txBody>
      </p:sp>
    </p:spTree>
    <p:extLst>
      <p:ext uri="{BB962C8B-B14F-4D97-AF65-F5344CB8AC3E}">
        <p14:creationId xmlns:p14="http://schemas.microsoft.com/office/powerpoint/2010/main" val="29850689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FA6690-006B-2E06-C08C-011143C3AA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lt-LT"/>
          </a:p>
        </p:txBody>
      </p:sp>
      <p:sp>
        <p:nvSpPr>
          <p:cNvPr id="3" name="Text Placeholder 2">
            <a:extLst>
              <a:ext uri="{FF2B5EF4-FFF2-40B4-BE49-F238E27FC236}">
                <a16:creationId xmlns:a16="http://schemas.microsoft.com/office/drawing/2014/main" id="{A85D810F-57CD-F2D1-78E6-E475728C8BF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lt-LT"/>
          </a:p>
        </p:txBody>
      </p:sp>
      <p:sp>
        <p:nvSpPr>
          <p:cNvPr id="4" name="Date Placeholder 3">
            <a:extLst>
              <a:ext uri="{FF2B5EF4-FFF2-40B4-BE49-F238E27FC236}">
                <a16:creationId xmlns:a16="http://schemas.microsoft.com/office/drawing/2014/main" id="{532F6DD2-AF8B-FD82-0B63-12D1930B29F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BC9046-9009-42F1-B092-92691C94B008}" type="datetimeFigureOut">
              <a:rPr lang="lt-LT" smtClean="0"/>
              <a:t>2026-09-10</a:t>
            </a:fld>
            <a:endParaRPr lang="lt-LT"/>
          </a:p>
        </p:txBody>
      </p:sp>
      <p:sp>
        <p:nvSpPr>
          <p:cNvPr id="5" name="Footer Placeholder 4">
            <a:extLst>
              <a:ext uri="{FF2B5EF4-FFF2-40B4-BE49-F238E27FC236}">
                <a16:creationId xmlns:a16="http://schemas.microsoft.com/office/drawing/2014/main" id="{3F917CF7-891E-CD2E-5091-DBD34A05D8E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t-LT"/>
          </a:p>
        </p:txBody>
      </p:sp>
      <p:sp>
        <p:nvSpPr>
          <p:cNvPr id="6" name="Slide Number Placeholder 5">
            <a:extLst>
              <a:ext uri="{FF2B5EF4-FFF2-40B4-BE49-F238E27FC236}">
                <a16:creationId xmlns:a16="http://schemas.microsoft.com/office/drawing/2014/main" id="{15815446-A901-45DB-E04F-BBAD4FD756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31F5B46-A926-4816-AB23-EF87AE65CDC7}" type="slidenum">
              <a:rPr lang="lt-LT" smtClean="0"/>
              <a:t>‹#›</a:t>
            </a:fld>
            <a:endParaRPr lang="lt-LT"/>
          </a:p>
        </p:txBody>
      </p:sp>
    </p:spTree>
    <p:extLst>
      <p:ext uri="{BB962C8B-B14F-4D97-AF65-F5344CB8AC3E}">
        <p14:creationId xmlns:p14="http://schemas.microsoft.com/office/powerpoint/2010/main" val="28281534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B1A4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1D65E-C016-A772-4974-6A51A88FD33E}"/>
              </a:ext>
            </a:extLst>
          </p:cNvPr>
          <p:cNvSpPr>
            <a:spLocks noGrp="1"/>
          </p:cNvSpPr>
          <p:nvPr>
            <p:ph type="ctrTitle"/>
          </p:nvPr>
        </p:nvSpPr>
        <p:spPr>
          <a:xfrm>
            <a:off x="1524000" y="706170"/>
            <a:ext cx="9144000" cy="3547221"/>
          </a:xfrm>
        </p:spPr>
        <p:txBody>
          <a:bodyPr>
            <a:noAutofit/>
          </a:bodyPr>
          <a:lstStyle/>
          <a:p>
            <a:r>
              <a:rPr lang="en-US" sz="3200" b="1" noProof="0" dirty="0">
                <a:solidFill>
                  <a:schemeClr val="bg1"/>
                </a:solidFill>
              </a:rPr>
              <a:t>Child Protection Responses to Alcohol-Related Domestic Violence in Lithuania: Assessing</a:t>
            </a:r>
            <a:br>
              <a:rPr lang="en-US" sz="3200" b="1" noProof="0" dirty="0">
                <a:solidFill>
                  <a:schemeClr val="bg1"/>
                </a:solidFill>
              </a:rPr>
            </a:br>
            <a:r>
              <a:rPr lang="en-US" sz="3200" b="1" noProof="0" dirty="0">
                <a:solidFill>
                  <a:schemeClr val="bg1"/>
                </a:solidFill>
              </a:rPr>
              <a:t>Children's Safety and Support Needs</a:t>
            </a:r>
            <a:br>
              <a:rPr lang="en-US" sz="3200" noProof="0" dirty="0">
                <a:solidFill>
                  <a:schemeClr val="bg1"/>
                </a:solidFill>
              </a:rPr>
            </a:br>
            <a:br>
              <a:rPr lang="en-US" sz="2800" noProof="0" dirty="0">
                <a:solidFill>
                  <a:schemeClr val="bg1"/>
                </a:solidFill>
              </a:rPr>
            </a:br>
            <a:br>
              <a:rPr lang="en-US" sz="2800" noProof="0" dirty="0">
                <a:solidFill>
                  <a:schemeClr val="bg1"/>
                </a:solidFill>
              </a:rPr>
            </a:br>
            <a:br>
              <a:rPr lang="en-US" sz="2800" noProof="0" dirty="0">
                <a:solidFill>
                  <a:schemeClr val="bg1"/>
                </a:solidFill>
              </a:rPr>
            </a:br>
            <a:endParaRPr lang="en-US" sz="2800" noProof="0" dirty="0">
              <a:solidFill>
                <a:schemeClr val="bg1"/>
              </a:solidFill>
            </a:endParaRPr>
          </a:p>
        </p:txBody>
      </p:sp>
      <p:sp>
        <p:nvSpPr>
          <p:cNvPr id="3" name="Subtitle 2">
            <a:extLst>
              <a:ext uri="{FF2B5EF4-FFF2-40B4-BE49-F238E27FC236}">
                <a16:creationId xmlns:a16="http://schemas.microsoft.com/office/drawing/2014/main" id="{D68271B9-7774-C85E-2884-161FA8486282}"/>
              </a:ext>
            </a:extLst>
          </p:cNvPr>
          <p:cNvSpPr>
            <a:spLocks noGrp="1"/>
          </p:cNvSpPr>
          <p:nvPr>
            <p:ph type="subTitle" idx="1"/>
          </p:nvPr>
        </p:nvSpPr>
        <p:spPr>
          <a:xfrm>
            <a:off x="1195057" y="3516125"/>
            <a:ext cx="10139882" cy="2223771"/>
          </a:xfrm>
        </p:spPr>
        <p:txBody>
          <a:bodyPr>
            <a:normAutofit fontScale="92500" lnSpcReduction="20000"/>
          </a:bodyPr>
          <a:lstStyle/>
          <a:p>
            <a:r>
              <a:rPr lang="en-US" b="1" dirty="0">
                <a:solidFill>
                  <a:schemeClr val="bg1"/>
                </a:solidFill>
              </a:rPr>
              <a:t>Ilona</a:t>
            </a:r>
            <a:r>
              <a:rPr lang="lt-LT" b="1" dirty="0">
                <a:solidFill>
                  <a:schemeClr val="bg1"/>
                </a:solidFill>
              </a:rPr>
              <a:t> </a:t>
            </a:r>
            <a:r>
              <a:rPr lang="en-US" b="1" noProof="0" dirty="0">
                <a:solidFill>
                  <a:schemeClr val="bg1"/>
                </a:solidFill>
              </a:rPr>
              <a:t>Tamutienė</a:t>
            </a:r>
          </a:p>
          <a:p>
            <a:r>
              <a:rPr lang="en-US" noProof="0" dirty="0">
                <a:solidFill>
                  <a:schemeClr val="bg1"/>
                </a:solidFill>
              </a:rPr>
              <a:t>Vytautas Magnus University</a:t>
            </a:r>
          </a:p>
          <a:p>
            <a:r>
              <a:rPr lang="lt-LT" noProof="0" dirty="0">
                <a:solidFill>
                  <a:schemeClr val="bg1"/>
                </a:solidFill>
              </a:rPr>
              <a:t>Lithuania</a:t>
            </a:r>
          </a:p>
          <a:p>
            <a:endParaRPr lang="lt-LT" noProof="0" dirty="0">
              <a:solidFill>
                <a:schemeClr val="bg1"/>
              </a:solidFill>
            </a:endParaRPr>
          </a:p>
          <a:p>
            <a:r>
              <a:rPr lang="en-US" dirty="0">
                <a:solidFill>
                  <a:schemeClr val="bg1"/>
                </a:solidFill>
              </a:rPr>
              <a:t>The 7th annual </a:t>
            </a:r>
            <a:r>
              <a:rPr lang="en-US" dirty="0" err="1">
                <a:solidFill>
                  <a:schemeClr val="bg1"/>
                </a:solidFill>
              </a:rPr>
              <a:t>AFINet</a:t>
            </a:r>
            <a:r>
              <a:rPr lang="en-US" dirty="0">
                <a:solidFill>
                  <a:schemeClr val="bg1"/>
                </a:solidFill>
              </a:rPr>
              <a:t> conference</a:t>
            </a:r>
            <a:r>
              <a:rPr lang="lt-LT" dirty="0">
                <a:solidFill>
                  <a:schemeClr val="bg1"/>
                </a:solidFill>
              </a:rPr>
              <a:t> </a:t>
            </a:r>
            <a:r>
              <a:rPr lang="lt-LT" b="1" dirty="0">
                <a:solidFill>
                  <a:schemeClr val="bg1"/>
                </a:solidFill>
              </a:rPr>
              <a:t>(Online)</a:t>
            </a:r>
            <a:endParaRPr lang="lt-LT" dirty="0">
              <a:solidFill>
                <a:schemeClr val="bg1"/>
              </a:solidFill>
            </a:endParaRPr>
          </a:p>
          <a:p>
            <a:r>
              <a:rPr lang="lt-LT" dirty="0">
                <a:solidFill>
                  <a:schemeClr val="bg1"/>
                </a:solidFill>
              </a:rPr>
              <a:t> </a:t>
            </a:r>
            <a:r>
              <a:rPr lang="lt-LT" dirty="0" err="1">
                <a:solidFill>
                  <a:schemeClr val="bg1"/>
                </a:solidFill>
              </a:rPr>
              <a:t>September</a:t>
            </a:r>
            <a:r>
              <a:rPr lang="lt-LT" dirty="0">
                <a:solidFill>
                  <a:schemeClr val="bg1"/>
                </a:solidFill>
              </a:rPr>
              <a:t> 15-</a:t>
            </a:r>
            <a:r>
              <a:rPr lang="lt-LT" b="1" dirty="0">
                <a:solidFill>
                  <a:schemeClr val="bg1"/>
                </a:solidFill>
              </a:rPr>
              <a:t>16</a:t>
            </a:r>
            <a:r>
              <a:rPr lang="lt-LT" dirty="0">
                <a:solidFill>
                  <a:schemeClr val="bg1"/>
                </a:solidFill>
              </a:rPr>
              <a:t>, 2026</a:t>
            </a:r>
          </a:p>
          <a:p>
            <a:endParaRPr lang="en-US" noProof="0" dirty="0">
              <a:solidFill>
                <a:schemeClr val="bg1"/>
              </a:solidFill>
            </a:endParaRPr>
          </a:p>
        </p:txBody>
      </p:sp>
      <p:pic>
        <p:nvPicPr>
          <p:cNvPr id="8" name="Picture 7">
            <a:extLst>
              <a:ext uri="{FF2B5EF4-FFF2-40B4-BE49-F238E27FC236}">
                <a16:creationId xmlns:a16="http://schemas.microsoft.com/office/drawing/2014/main" id="{2B023301-B7CF-AF9C-65C6-FD02916DAC8E}"/>
              </a:ext>
            </a:extLst>
          </p:cNvPr>
          <p:cNvPicPr>
            <a:picLocks noChangeAspect="1"/>
          </p:cNvPicPr>
          <p:nvPr/>
        </p:nvPicPr>
        <p:blipFill>
          <a:blip r:embed="rId2"/>
          <a:stretch>
            <a:fillRect/>
          </a:stretch>
        </p:blipFill>
        <p:spPr>
          <a:xfrm>
            <a:off x="9758235" y="231039"/>
            <a:ext cx="1819529" cy="762106"/>
          </a:xfrm>
          <a:prstGeom prst="rect">
            <a:avLst/>
          </a:prstGeom>
        </p:spPr>
      </p:pic>
      <p:pic>
        <p:nvPicPr>
          <p:cNvPr id="12" name="Picture 11">
            <a:extLst>
              <a:ext uri="{FF2B5EF4-FFF2-40B4-BE49-F238E27FC236}">
                <a16:creationId xmlns:a16="http://schemas.microsoft.com/office/drawing/2014/main" id="{C964A6FF-7361-4CEF-5F46-46C9AFBFE1E4}"/>
              </a:ext>
            </a:extLst>
          </p:cNvPr>
          <p:cNvPicPr>
            <a:picLocks noChangeAspect="1"/>
          </p:cNvPicPr>
          <p:nvPr/>
        </p:nvPicPr>
        <p:blipFill>
          <a:blip r:embed="rId3"/>
          <a:stretch>
            <a:fillRect/>
          </a:stretch>
        </p:blipFill>
        <p:spPr>
          <a:xfrm>
            <a:off x="430427" y="231039"/>
            <a:ext cx="1819529" cy="774466"/>
          </a:xfrm>
          <a:prstGeom prst="rect">
            <a:avLst/>
          </a:prstGeom>
        </p:spPr>
      </p:pic>
    </p:spTree>
    <p:extLst>
      <p:ext uri="{BB962C8B-B14F-4D97-AF65-F5344CB8AC3E}">
        <p14:creationId xmlns:p14="http://schemas.microsoft.com/office/powerpoint/2010/main" val="2516929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B1A4A"/>
        </a:solidFill>
        <a:effectLst/>
      </p:bgPr>
    </p:bg>
    <p:spTree>
      <p:nvGrpSpPr>
        <p:cNvPr id="1" name="">
          <a:extLst>
            <a:ext uri="{FF2B5EF4-FFF2-40B4-BE49-F238E27FC236}">
              <a16:creationId xmlns:a16="http://schemas.microsoft.com/office/drawing/2014/main" id="{E8B93DA2-42DE-E5C0-D7F1-F9FC6CE918B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5CC083-98F9-BDF3-D7FD-1E4195A26C0D}"/>
              </a:ext>
            </a:extLst>
          </p:cNvPr>
          <p:cNvSpPr>
            <a:spLocks noGrp="1"/>
          </p:cNvSpPr>
          <p:nvPr>
            <p:ph type="ctrTitle"/>
          </p:nvPr>
        </p:nvSpPr>
        <p:spPr>
          <a:xfrm>
            <a:off x="1895192" y="1385181"/>
            <a:ext cx="9144000" cy="3547221"/>
          </a:xfrm>
        </p:spPr>
        <p:txBody>
          <a:bodyPr>
            <a:noAutofit/>
          </a:bodyPr>
          <a:lstStyle/>
          <a:p>
            <a:r>
              <a:rPr lang="lt-LT" sz="4000" dirty="0" err="1">
                <a:solidFill>
                  <a:schemeClr val="bg1"/>
                </a:solidFill>
              </a:rPr>
              <a:t>Acknowledgment</a:t>
            </a:r>
            <a:r>
              <a:rPr lang="lt-LT" sz="4000" dirty="0">
                <a:solidFill>
                  <a:schemeClr val="bg1"/>
                </a:solidFill>
              </a:rPr>
              <a:t> </a:t>
            </a:r>
            <a:br>
              <a:rPr lang="lt-LT" sz="4000" dirty="0">
                <a:solidFill>
                  <a:schemeClr val="bg1"/>
                </a:solidFill>
              </a:rPr>
            </a:br>
            <a:br>
              <a:rPr lang="lt-LT" sz="4000" dirty="0">
                <a:solidFill>
                  <a:schemeClr val="bg1"/>
                </a:solidFill>
              </a:rPr>
            </a:br>
            <a:br>
              <a:rPr lang="lt-LT" sz="2800" dirty="0"/>
            </a:br>
            <a:r>
              <a:rPr lang="lt-LT" sz="2800" dirty="0">
                <a:solidFill>
                  <a:schemeClr val="bg1"/>
                </a:solidFill>
              </a:rPr>
              <a:t>• </a:t>
            </a:r>
            <a:r>
              <a:rPr lang="lt-LT" sz="2800" dirty="0" err="1">
                <a:solidFill>
                  <a:schemeClr val="bg1"/>
                </a:solidFill>
              </a:rPr>
              <a:t>Alcohol</a:t>
            </a:r>
            <a:r>
              <a:rPr lang="lt-LT" sz="2800" dirty="0">
                <a:solidFill>
                  <a:schemeClr val="bg1"/>
                </a:solidFill>
              </a:rPr>
              <a:t> </a:t>
            </a:r>
            <a:r>
              <a:rPr lang="lt-LT" sz="2800" dirty="0" err="1">
                <a:solidFill>
                  <a:schemeClr val="bg1"/>
                </a:solidFill>
              </a:rPr>
              <a:t>industry</a:t>
            </a:r>
            <a:r>
              <a:rPr lang="lt-LT" sz="2800" dirty="0">
                <a:solidFill>
                  <a:schemeClr val="bg1"/>
                </a:solidFill>
              </a:rPr>
              <a:t> </a:t>
            </a:r>
            <a:r>
              <a:rPr lang="lt-LT" sz="2800" dirty="0" err="1">
                <a:solidFill>
                  <a:schemeClr val="bg1"/>
                </a:solidFill>
              </a:rPr>
              <a:t>actor</a:t>
            </a:r>
            <a:r>
              <a:rPr lang="lt-LT" sz="2800" dirty="0">
                <a:solidFill>
                  <a:schemeClr val="bg1"/>
                </a:solidFill>
              </a:rPr>
              <a:t> </a:t>
            </a:r>
            <a:r>
              <a:rPr lang="lt-LT" sz="2800" dirty="0" err="1">
                <a:solidFill>
                  <a:schemeClr val="bg1"/>
                </a:solidFill>
              </a:rPr>
              <a:t>review</a:t>
            </a:r>
            <a:r>
              <a:rPr lang="lt-LT" sz="2800" dirty="0">
                <a:solidFill>
                  <a:schemeClr val="bg1"/>
                </a:solidFill>
              </a:rPr>
              <a:t>: </a:t>
            </a:r>
            <a:r>
              <a:rPr lang="lt-LT" sz="2800" dirty="0" err="1">
                <a:solidFill>
                  <a:schemeClr val="bg1"/>
                </a:solidFill>
              </a:rPr>
              <a:t>Nothing</a:t>
            </a:r>
            <a:r>
              <a:rPr lang="lt-LT" sz="2800" dirty="0">
                <a:solidFill>
                  <a:schemeClr val="bg1"/>
                </a:solidFill>
              </a:rPr>
              <a:t> to </a:t>
            </a:r>
            <a:r>
              <a:rPr lang="lt-LT" sz="2800" dirty="0" err="1">
                <a:solidFill>
                  <a:schemeClr val="bg1"/>
                </a:solidFill>
              </a:rPr>
              <a:t>declare</a:t>
            </a:r>
            <a:r>
              <a:rPr lang="lt-LT" sz="2800" dirty="0">
                <a:solidFill>
                  <a:schemeClr val="bg1"/>
                </a:solidFill>
              </a:rPr>
              <a:t>. </a:t>
            </a:r>
            <a:br>
              <a:rPr lang="lt-LT" sz="2800" dirty="0">
                <a:solidFill>
                  <a:schemeClr val="bg1"/>
                </a:solidFill>
              </a:rPr>
            </a:br>
            <a:br>
              <a:rPr lang="lt-LT" sz="2800" dirty="0">
                <a:solidFill>
                  <a:schemeClr val="bg1"/>
                </a:solidFill>
              </a:rPr>
            </a:br>
            <a:r>
              <a:rPr lang="lt-LT" sz="2800" dirty="0">
                <a:solidFill>
                  <a:schemeClr val="bg1"/>
                </a:solidFill>
              </a:rPr>
              <a:t>• </a:t>
            </a:r>
            <a:r>
              <a:rPr lang="lt-LT" sz="2800" dirty="0" err="1">
                <a:solidFill>
                  <a:schemeClr val="bg1"/>
                </a:solidFill>
              </a:rPr>
              <a:t>This</a:t>
            </a:r>
            <a:r>
              <a:rPr lang="lt-LT" sz="2800" dirty="0">
                <a:solidFill>
                  <a:schemeClr val="bg1"/>
                </a:solidFill>
              </a:rPr>
              <a:t> </a:t>
            </a:r>
            <a:r>
              <a:rPr lang="lt-LT" sz="2800" dirty="0" err="1">
                <a:solidFill>
                  <a:schemeClr val="bg1"/>
                </a:solidFill>
              </a:rPr>
              <a:t>presentation</a:t>
            </a:r>
            <a:r>
              <a:rPr lang="lt-LT" sz="2800" dirty="0">
                <a:solidFill>
                  <a:schemeClr val="bg1"/>
                </a:solidFill>
              </a:rPr>
              <a:t> </a:t>
            </a:r>
            <a:r>
              <a:rPr lang="lt-LT" sz="2800" dirty="0" err="1">
                <a:solidFill>
                  <a:schemeClr val="bg1"/>
                </a:solidFill>
              </a:rPr>
              <a:t>is</a:t>
            </a:r>
            <a:r>
              <a:rPr lang="lt-LT" sz="2800" dirty="0">
                <a:solidFill>
                  <a:schemeClr val="bg1"/>
                </a:solidFill>
              </a:rPr>
              <a:t> </a:t>
            </a:r>
            <a:r>
              <a:rPr lang="lt-LT" sz="2800" dirty="0" err="1">
                <a:solidFill>
                  <a:schemeClr val="bg1"/>
                </a:solidFill>
              </a:rPr>
              <a:t>based</a:t>
            </a:r>
            <a:r>
              <a:rPr lang="lt-LT" sz="2800" dirty="0">
                <a:solidFill>
                  <a:schemeClr val="bg1"/>
                </a:solidFill>
              </a:rPr>
              <a:t> </a:t>
            </a:r>
            <a:r>
              <a:rPr lang="lt-LT" sz="2800" dirty="0" err="1">
                <a:solidFill>
                  <a:schemeClr val="bg1"/>
                </a:solidFill>
              </a:rPr>
              <a:t>on</a:t>
            </a:r>
            <a:r>
              <a:rPr lang="lt-LT" sz="2800" dirty="0">
                <a:solidFill>
                  <a:schemeClr val="bg1"/>
                </a:solidFill>
              </a:rPr>
              <a:t> </a:t>
            </a:r>
            <a:r>
              <a:rPr lang="lt-LT" sz="2800" dirty="0" err="1">
                <a:solidFill>
                  <a:schemeClr val="bg1"/>
                </a:solidFill>
              </a:rPr>
              <a:t>research</a:t>
            </a:r>
            <a:r>
              <a:rPr lang="lt-LT" sz="2800" dirty="0">
                <a:solidFill>
                  <a:schemeClr val="bg1"/>
                </a:solidFill>
              </a:rPr>
              <a:t> </a:t>
            </a:r>
            <a:r>
              <a:rPr lang="lt-LT" sz="2800" dirty="0" err="1">
                <a:solidFill>
                  <a:schemeClr val="bg1"/>
                </a:solidFill>
              </a:rPr>
              <a:t>funded</a:t>
            </a:r>
            <a:r>
              <a:rPr lang="lt-LT" sz="2800" dirty="0">
                <a:solidFill>
                  <a:schemeClr val="bg1"/>
                </a:solidFill>
              </a:rPr>
              <a:t> </a:t>
            </a:r>
            <a:r>
              <a:rPr lang="lt-LT" sz="2800" dirty="0" err="1">
                <a:solidFill>
                  <a:schemeClr val="bg1"/>
                </a:solidFill>
              </a:rPr>
              <a:t>by</a:t>
            </a:r>
            <a:r>
              <a:rPr lang="lt-LT" sz="2800" dirty="0">
                <a:solidFill>
                  <a:schemeClr val="bg1"/>
                </a:solidFill>
              </a:rPr>
              <a:t> </a:t>
            </a:r>
            <a:r>
              <a:rPr lang="lt-LT" sz="2800" dirty="0" err="1">
                <a:solidFill>
                  <a:schemeClr val="bg1"/>
                </a:solidFill>
              </a:rPr>
              <a:t>the</a:t>
            </a:r>
            <a:r>
              <a:rPr lang="lt-LT" sz="2800" dirty="0">
                <a:solidFill>
                  <a:schemeClr val="bg1"/>
                </a:solidFill>
              </a:rPr>
              <a:t> </a:t>
            </a:r>
            <a:r>
              <a:rPr lang="lt-LT" sz="2800" dirty="0" err="1">
                <a:solidFill>
                  <a:schemeClr val="bg1"/>
                </a:solidFill>
              </a:rPr>
              <a:t>Research</a:t>
            </a:r>
            <a:r>
              <a:rPr lang="lt-LT" sz="2800" dirty="0">
                <a:solidFill>
                  <a:schemeClr val="bg1"/>
                </a:solidFill>
              </a:rPr>
              <a:t> </a:t>
            </a:r>
            <a:r>
              <a:rPr lang="lt-LT" sz="2800" dirty="0" err="1">
                <a:solidFill>
                  <a:schemeClr val="bg1"/>
                </a:solidFill>
              </a:rPr>
              <a:t>Council</a:t>
            </a:r>
            <a:r>
              <a:rPr lang="lt-LT" sz="2800" dirty="0">
                <a:solidFill>
                  <a:schemeClr val="bg1"/>
                </a:solidFill>
              </a:rPr>
              <a:t> of Lithuania (PROVICA, S-MIP-25-88).</a:t>
            </a:r>
            <a:br>
              <a:rPr lang="en-US" sz="2800" noProof="0" dirty="0">
                <a:solidFill>
                  <a:schemeClr val="bg1"/>
                </a:solidFill>
              </a:rPr>
            </a:br>
            <a:br>
              <a:rPr lang="en-US" sz="2800" noProof="0" dirty="0">
                <a:solidFill>
                  <a:schemeClr val="bg1"/>
                </a:solidFill>
              </a:rPr>
            </a:br>
            <a:endParaRPr lang="en-US" sz="2800" noProof="0" dirty="0">
              <a:solidFill>
                <a:schemeClr val="bg1"/>
              </a:solidFill>
            </a:endParaRPr>
          </a:p>
        </p:txBody>
      </p:sp>
      <p:pic>
        <p:nvPicPr>
          <p:cNvPr id="7" name="Picture 6">
            <a:extLst>
              <a:ext uri="{FF2B5EF4-FFF2-40B4-BE49-F238E27FC236}">
                <a16:creationId xmlns:a16="http://schemas.microsoft.com/office/drawing/2014/main" id="{2A0363B6-EC94-BCA5-0A93-B7186D21CD4A}"/>
              </a:ext>
            </a:extLst>
          </p:cNvPr>
          <p:cNvPicPr>
            <a:picLocks noChangeAspect="1"/>
          </p:cNvPicPr>
          <p:nvPr/>
        </p:nvPicPr>
        <p:blipFill>
          <a:blip r:embed="rId2"/>
          <a:stretch>
            <a:fillRect/>
          </a:stretch>
        </p:blipFill>
        <p:spPr>
          <a:xfrm>
            <a:off x="5187617" y="5472819"/>
            <a:ext cx="1816765" cy="762066"/>
          </a:xfrm>
          <a:prstGeom prst="rect">
            <a:avLst/>
          </a:prstGeom>
        </p:spPr>
      </p:pic>
    </p:spTree>
    <p:extLst>
      <p:ext uri="{BB962C8B-B14F-4D97-AF65-F5344CB8AC3E}">
        <p14:creationId xmlns:p14="http://schemas.microsoft.com/office/powerpoint/2010/main" val="2634719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6E5B2-9738-AEBE-9E3A-A7B3E25243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73705D-80B7-8301-5771-317781B02294}"/>
              </a:ext>
            </a:extLst>
          </p:cNvPr>
          <p:cNvSpPr>
            <a:spLocks noGrp="1"/>
          </p:cNvSpPr>
          <p:nvPr>
            <p:ph type="title"/>
          </p:nvPr>
        </p:nvSpPr>
        <p:spPr>
          <a:xfrm>
            <a:off x="651851" y="42839"/>
            <a:ext cx="11036030" cy="970388"/>
          </a:xfrm>
        </p:spPr>
        <p:txBody>
          <a:bodyPr>
            <a:normAutofit/>
          </a:bodyPr>
          <a:lstStyle/>
          <a:p>
            <a:pPr algn="ctr"/>
            <a:r>
              <a:rPr lang="en-US" noProof="0" dirty="0">
                <a:solidFill>
                  <a:srgbClr val="8B1A4A"/>
                </a:solidFill>
              </a:rPr>
              <a:t>Problem and theoretical approach</a:t>
            </a:r>
          </a:p>
        </p:txBody>
      </p:sp>
      <p:sp>
        <p:nvSpPr>
          <p:cNvPr id="3" name="Content Placeholder 2">
            <a:extLst>
              <a:ext uri="{FF2B5EF4-FFF2-40B4-BE49-F238E27FC236}">
                <a16:creationId xmlns:a16="http://schemas.microsoft.com/office/drawing/2014/main" id="{2DB052B0-C9F9-0091-197F-D52A6BB15A41}"/>
              </a:ext>
            </a:extLst>
          </p:cNvPr>
          <p:cNvSpPr>
            <a:spLocks noGrp="1"/>
          </p:cNvSpPr>
          <p:nvPr>
            <p:ph idx="1"/>
          </p:nvPr>
        </p:nvSpPr>
        <p:spPr>
          <a:xfrm>
            <a:off x="5966232" y="1156487"/>
            <a:ext cx="5721648" cy="4720884"/>
          </a:xfrm>
          <a:solidFill>
            <a:srgbClr val="8B1A4A"/>
          </a:solidFill>
        </p:spPr>
        <p:txBody>
          <a:bodyPr>
            <a:normAutofit/>
          </a:bodyPr>
          <a:lstStyle/>
          <a:p>
            <a:pPr marL="0" indent="0">
              <a:buNone/>
            </a:pPr>
            <a:r>
              <a:rPr lang="en-US" sz="2400" b="1" noProof="0" dirty="0">
                <a:solidFill>
                  <a:schemeClr val="bg1"/>
                </a:solidFill>
              </a:rPr>
              <a:t>Street-Level Bureaucracy Perspective</a:t>
            </a:r>
          </a:p>
          <a:p>
            <a:pPr marL="0" indent="0">
              <a:buNone/>
            </a:pPr>
            <a:r>
              <a:rPr lang="en-US" sz="2400" noProof="0" dirty="0">
                <a:solidFill>
                  <a:schemeClr val="bg1"/>
                </a:solidFill>
              </a:rPr>
              <a:t>Frontline professionals work within:</a:t>
            </a:r>
          </a:p>
          <a:p>
            <a:r>
              <a:rPr lang="en-US" sz="2400" noProof="0" dirty="0">
                <a:solidFill>
                  <a:schemeClr val="bg1"/>
                </a:solidFill>
              </a:rPr>
              <a:t>legal regulations,</a:t>
            </a:r>
          </a:p>
          <a:p>
            <a:r>
              <a:rPr lang="en-US" sz="2400" noProof="0" dirty="0">
                <a:solidFill>
                  <a:schemeClr val="bg1"/>
                </a:solidFill>
              </a:rPr>
              <a:t>organizational procedures,</a:t>
            </a:r>
          </a:p>
          <a:p>
            <a:r>
              <a:rPr lang="en-US" sz="2400" noProof="0" dirty="0">
                <a:solidFill>
                  <a:schemeClr val="bg1"/>
                </a:solidFill>
              </a:rPr>
              <a:t>assessment templates,</a:t>
            </a:r>
          </a:p>
          <a:p>
            <a:r>
              <a:rPr lang="en-US" sz="2400" noProof="0" dirty="0">
                <a:solidFill>
                  <a:schemeClr val="bg1"/>
                </a:solidFill>
              </a:rPr>
              <a:t>documentation systems.</a:t>
            </a:r>
          </a:p>
          <a:p>
            <a:pPr marL="0" indent="0">
              <a:buNone/>
            </a:pPr>
            <a:r>
              <a:rPr lang="en-US" sz="2400" b="1" noProof="0" dirty="0">
                <a:solidFill>
                  <a:schemeClr val="bg1"/>
                </a:solidFill>
              </a:rPr>
              <a:t>Assessment tools are not neutral. </a:t>
            </a:r>
          </a:p>
          <a:p>
            <a:pPr marL="0" indent="0">
              <a:buNone/>
            </a:pPr>
            <a:r>
              <a:rPr lang="en-US" sz="2400" noProof="0" dirty="0">
                <a:solidFill>
                  <a:schemeClr val="bg1"/>
                </a:solidFill>
              </a:rPr>
              <a:t>They structure professional discretion, institutional responses, and practical policy outcomes.</a:t>
            </a:r>
            <a:r>
              <a:rPr lang="lt-LT" sz="2400" noProof="0" dirty="0">
                <a:solidFill>
                  <a:schemeClr val="bg1"/>
                </a:solidFill>
              </a:rPr>
              <a:t> </a:t>
            </a:r>
            <a:r>
              <a:rPr lang="lt-LT" sz="1600" noProof="0" dirty="0">
                <a:solidFill>
                  <a:schemeClr val="bg1"/>
                </a:solidFill>
              </a:rPr>
              <a:t>(</a:t>
            </a:r>
            <a:r>
              <a:rPr lang="lt-LT" sz="1600" noProof="0" dirty="0" err="1">
                <a:solidFill>
                  <a:schemeClr val="bg1"/>
                </a:solidFill>
              </a:rPr>
              <a:t>Lipsky</a:t>
            </a:r>
            <a:r>
              <a:rPr lang="lt-LT" sz="1600" noProof="0" dirty="0">
                <a:solidFill>
                  <a:schemeClr val="bg1"/>
                </a:solidFill>
              </a:rPr>
              <a:t>, 2010; </a:t>
            </a:r>
            <a:r>
              <a:rPr lang="lt-LT" sz="1600" noProof="0" dirty="0" err="1">
                <a:solidFill>
                  <a:schemeClr val="bg1"/>
                </a:solidFill>
              </a:rPr>
              <a:t>Vikander</a:t>
            </a:r>
            <a:r>
              <a:rPr lang="lt-LT" sz="1600" noProof="0" dirty="0">
                <a:solidFill>
                  <a:schemeClr val="bg1"/>
                </a:solidFill>
              </a:rPr>
              <a:t>, </a:t>
            </a:r>
            <a:r>
              <a:rPr lang="lt-LT" sz="1600" noProof="0" dirty="0" err="1">
                <a:solidFill>
                  <a:schemeClr val="bg1"/>
                </a:solidFill>
              </a:rPr>
              <a:t>Strand</a:t>
            </a:r>
            <a:r>
              <a:rPr lang="lt-LT" sz="1600" noProof="0" dirty="0">
                <a:solidFill>
                  <a:schemeClr val="bg1"/>
                </a:solidFill>
              </a:rPr>
              <a:t>, 2025; </a:t>
            </a:r>
            <a:r>
              <a:rPr lang="lt-LT" sz="1600" noProof="0" dirty="0" err="1">
                <a:solidFill>
                  <a:schemeClr val="bg1"/>
                </a:solidFill>
              </a:rPr>
              <a:t>Evans</a:t>
            </a:r>
            <a:r>
              <a:rPr lang="lt-LT" sz="1600" noProof="0" dirty="0">
                <a:solidFill>
                  <a:schemeClr val="bg1"/>
                </a:solidFill>
              </a:rPr>
              <a:t> &amp; </a:t>
            </a:r>
            <a:r>
              <a:rPr lang="lt-LT" sz="1600" noProof="0" dirty="0" err="1">
                <a:solidFill>
                  <a:schemeClr val="bg1"/>
                </a:solidFill>
              </a:rPr>
              <a:t>Hupe</a:t>
            </a:r>
            <a:r>
              <a:rPr lang="lt-LT" sz="1600" noProof="0" dirty="0">
                <a:solidFill>
                  <a:schemeClr val="bg1"/>
                </a:solidFill>
              </a:rPr>
              <a:t>, 2020; </a:t>
            </a:r>
            <a:r>
              <a:rPr lang="lt-LT" sz="1600" noProof="0" dirty="0" err="1">
                <a:solidFill>
                  <a:schemeClr val="bg1"/>
                </a:solidFill>
              </a:rPr>
              <a:t>Barfoed</a:t>
            </a:r>
            <a:r>
              <a:rPr lang="lt-LT" sz="1600" noProof="0" dirty="0">
                <a:solidFill>
                  <a:schemeClr val="bg1"/>
                </a:solidFill>
              </a:rPr>
              <a:t>, 2019)</a:t>
            </a:r>
            <a:endParaRPr lang="en-US" sz="1600" noProof="0" dirty="0">
              <a:solidFill>
                <a:schemeClr val="bg1"/>
              </a:solidFill>
            </a:endParaRPr>
          </a:p>
        </p:txBody>
      </p:sp>
      <p:sp>
        <p:nvSpPr>
          <p:cNvPr id="4" name="Content Placeholder 2">
            <a:extLst>
              <a:ext uri="{FF2B5EF4-FFF2-40B4-BE49-F238E27FC236}">
                <a16:creationId xmlns:a16="http://schemas.microsoft.com/office/drawing/2014/main" id="{DC99C3E1-2D42-1AC7-3300-89B66625F30F}"/>
              </a:ext>
            </a:extLst>
          </p:cNvPr>
          <p:cNvSpPr txBox="1">
            <a:spLocks/>
          </p:cNvSpPr>
          <p:nvPr/>
        </p:nvSpPr>
        <p:spPr>
          <a:xfrm>
            <a:off x="651850" y="1156487"/>
            <a:ext cx="5223849" cy="1961620"/>
          </a:xfrm>
          <a:prstGeom prst="rect">
            <a:avLst/>
          </a:prstGeom>
          <a:solidFill>
            <a:srgbClr val="8B1A4A"/>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chemeClr val="bg1"/>
                </a:solidFill>
                <a:effectLst/>
                <a:uLnTx/>
                <a:uFillTx/>
                <a:latin typeface="Aptos" panose="02110004020202020204"/>
                <a:ea typeface="+mn-ea"/>
                <a:cs typeface="+mn-cs"/>
              </a:rPr>
              <a:t>Parental alcohol misuse is linked to</a:t>
            </a:r>
            <a:r>
              <a:rPr kumimoji="0" lang="en-US" sz="2400" b="0" i="0" u="none" strike="noStrike" kern="1200" cap="none" spc="0" normalizeH="0" baseline="0" noProof="0" dirty="0">
                <a:ln>
                  <a:noFill/>
                </a:ln>
                <a:solidFill>
                  <a:schemeClr val="bg1"/>
                </a:solidFill>
                <a:effectLst/>
                <a:uLnTx/>
                <a:uFillTx/>
                <a:latin typeface="Aptos" panose="02110004020202020204"/>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schemeClr val="bg1"/>
                </a:solidFill>
                <a:effectLst/>
                <a:uLnTx/>
                <a:uFillTx/>
                <a:latin typeface="Aptos" panose="02110004020202020204"/>
                <a:ea typeface="+mn-ea"/>
                <a:cs typeface="+mn-cs"/>
              </a:rPr>
              <a:t>domestic violence,</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schemeClr val="bg1"/>
                </a:solidFill>
                <a:effectLst/>
                <a:uLnTx/>
                <a:uFillTx/>
                <a:latin typeface="Aptos" panose="02110004020202020204"/>
                <a:ea typeface="+mn-ea"/>
                <a:cs typeface="+mn-cs"/>
              </a:rPr>
              <a:t>child maltreatment,</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dirty="0">
                <a:ln>
                  <a:noFill/>
                </a:ln>
                <a:solidFill>
                  <a:schemeClr val="bg1"/>
                </a:solidFill>
                <a:effectLst/>
                <a:uLnTx/>
                <a:uFillTx/>
                <a:latin typeface="Aptos" panose="02110004020202020204"/>
                <a:ea typeface="+mn-ea"/>
                <a:cs typeface="+mn-cs"/>
              </a:rPr>
              <a:t>cumulative child harm.</a:t>
            </a:r>
            <a:r>
              <a:rPr kumimoji="0" lang="lt-LT" sz="2400" i="0" u="none" strike="noStrike" kern="1200" cap="none" spc="0" normalizeH="0" baseline="0" noProof="0" dirty="0">
                <a:ln>
                  <a:noFill/>
                </a:ln>
                <a:solidFill>
                  <a:schemeClr val="bg1"/>
                </a:solidFill>
                <a:effectLst/>
                <a:uLnTx/>
                <a:uFillTx/>
                <a:latin typeface="Aptos" panose="02110004020202020204"/>
                <a:ea typeface="+mn-ea"/>
                <a:cs typeface="+mn-cs"/>
              </a:rPr>
              <a:t>(</a:t>
            </a:r>
            <a:r>
              <a:rPr kumimoji="0" lang="lt-LT" sz="1600" i="0" u="none" strike="noStrike" kern="1200" cap="none" spc="0" normalizeH="0" baseline="0" noProof="0" dirty="0" err="1">
                <a:ln>
                  <a:noFill/>
                </a:ln>
                <a:solidFill>
                  <a:schemeClr val="bg1"/>
                </a:solidFill>
                <a:effectLst/>
                <a:uLnTx/>
                <a:uFillTx/>
                <a:latin typeface="Aptos" panose="02110004020202020204"/>
                <a:ea typeface="+mn-ea"/>
                <a:cs typeface="+mn-cs"/>
              </a:rPr>
              <a:t>Leung</a:t>
            </a:r>
            <a:r>
              <a:rPr kumimoji="0" lang="lt-LT" sz="1600" i="0" u="none" strike="noStrike" kern="1200" cap="none" spc="0" normalizeH="0" baseline="0" noProof="0" dirty="0">
                <a:ln>
                  <a:noFill/>
                </a:ln>
                <a:solidFill>
                  <a:schemeClr val="bg1"/>
                </a:solidFill>
                <a:effectLst/>
                <a:uLnTx/>
                <a:uFillTx/>
                <a:latin typeface="Aptos" panose="02110004020202020204"/>
                <a:ea typeface="+mn-ea"/>
                <a:cs typeface="+mn-cs"/>
              </a:rPr>
              <a:t> et al., 2025; </a:t>
            </a:r>
            <a:r>
              <a:rPr kumimoji="0" lang="lt-LT" sz="1600" i="0" u="none" strike="noStrike" kern="1200" cap="none" spc="0" normalizeH="0" baseline="0" noProof="0" dirty="0" err="1">
                <a:ln>
                  <a:noFill/>
                </a:ln>
                <a:solidFill>
                  <a:schemeClr val="bg1"/>
                </a:solidFill>
                <a:effectLst/>
                <a:uLnTx/>
                <a:uFillTx/>
                <a:latin typeface="Aptos" panose="02110004020202020204"/>
                <a:ea typeface="+mn-ea"/>
                <a:cs typeface="+mn-cs"/>
              </a:rPr>
              <a:t>Mendonca</a:t>
            </a:r>
            <a:r>
              <a:rPr kumimoji="0" lang="lt-LT" sz="1600" i="0" u="none" strike="noStrike" kern="1200" cap="none" spc="0" normalizeH="0" baseline="0" noProof="0" dirty="0">
                <a:ln>
                  <a:noFill/>
                </a:ln>
                <a:solidFill>
                  <a:schemeClr val="bg1"/>
                </a:solidFill>
                <a:effectLst/>
                <a:uLnTx/>
                <a:uFillTx/>
                <a:latin typeface="Aptos" panose="02110004020202020204"/>
                <a:ea typeface="+mn-ea"/>
                <a:cs typeface="+mn-cs"/>
              </a:rPr>
              <a:t> &amp; </a:t>
            </a:r>
            <a:r>
              <a:rPr kumimoji="0" lang="lt-LT" sz="1600" i="0" u="none" strike="noStrike" kern="1200" cap="none" spc="0" normalizeH="0" baseline="0" noProof="0" dirty="0" err="1">
                <a:ln>
                  <a:noFill/>
                </a:ln>
                <a:solidFill>
                  <a:schemeClr val="bg1"/>
                </a:solidFill>
                <a:effectLst/>
                <a:uLnTx/>
                <a:uFillTx/>
                <a:latin typeface="Aptos" panose="02110004020202020204"/>
                <a:ea typeface="+mn-ea"/>
                <a:cs typeface="+mn-cs"/>
              </a:rPr>
              <a:t>Patel</a:t>
            </a:r>
            <a:r>
              <a:rPr kumimoji="0" lang="lt-LT" sz="1600" i="0" u="none" strike="noStrike" kern="1200" cap="none" spc="0" normalizeH="0" baseline="0" noProof="0" dirty="0">
                <a:ln>
                  <a:noFill/>
                </a:ln>
                <a:solidFill>
                  <a:schemeClr val="bg1"/>
                </a:solidFill>
                <a:effectLst/>
                <a:uLnTx/>
                <a:uFillTx/>
                <a:latin typeface="Aptos" panose="02110004020202020204"/>
                <a:ea typeface="+mn-ea"/>
                <a:cs typeface="+mn-cs"/>
              </a:rPr>
              <a:t>, 2025; </a:t>
            </a:r>
            <a:r>
              <a:rPr kumimoji="0" lang="lt-LT" sz="1600" i="0" u="none" strike="noStrike" kern="1200" cap="none" spc="0" normalizeH="0" baseline="0" noProof="0" dirty="0" err="1">
                <a:ln>
                  <a:noFill/>
                </a:ln>
                <a:solidFill>
                  <a:schemeClr val="bg1"/>
                </a:solidFill>
                <a:effectLst/>
                <a:uLnTx/>
                <a:uFillTx/>
                <a:latin typeface="Aptos" panose="02110004020202020204"/>
                <a:ea typeface="+mn-ea"/>
                <a:cs typeface="+mn-cs"/>
              </a:rPr>
              <a:t>Chmiel</a:t>
            </a:r>
            <a:r>
              <a:rPr kumimoji="0" lang="lt-LT" sz="1600" i="0" u="none" strike="noStrike" kern="1200" cap="none" spc="0" normalizeH="0" baseline="0" noProof="0" dirty="0">
                <a:ln>
                  <a:noFill/>
                </a:ln>
                <a:solidFill>
                  <a:schemeClr val="bg1"/>
                </a:solidFill>
                <a:effectLst/>
                <a:uLnTx/>
                <a:uFillTx/>
                <a:latin typeface="Aptos" panose="02110004020202020204"/>
                <a:ea typeface="+mn-ea"/>
                <a:cs typeface="+mn-cs"/>
              </a:rPr>
              <a:t> &amp; </a:t>
            </a:r>
            <a:r>
              <a:rPr kumimoji="0" lang="lt-LT" sz="1600" i="0" u="none" strike="noStrike" kern="1200" cap="none" spc="0" normalizeH="0" baseline="0" noProof="0" dirty="0" err="1">
                <a:ln>
                  <a:noFill/>
                </a:ln>
                <a:solidFill>
                  <a:schemeClr val="bg1"/>
                </a:solidFill>
                <a:effectLst/>
                <a:uLnTx/>
                <a:uFillTx/>
                <a:latin typeface="Aptos" panose="02110004020202020204"/>
                <a:ea typeface="+mn-ea"/>
                <a:cs typeface="+mn-cs"/>
              </a:rPr>
              <a:t>Kurpas</a:t>
            </a:r>
            <a:r>
              <a:rPr kumimoji="0" lang="lt-LT" sz="1600" i="0" u="none" strike="noStrike" kern="1200" cap="none" spc="0" normalizeH="0" baseline="0" noProof="0" dirty="0">
                <a:ln>
                  <a:noFill/>
                </a:ln>
                <a:solidFill>
                  <a:schemeClr val="bg1"/>
                </a:solidFill>
                <a:effectLst/>
                <a:uLnTx/>
                <a:uFillTx/>
                <a:latin typeface="Aptos" panose="02110004020202020204"/>
                <a:ea typeface="+mn-ea"/>
                <a:cs typeface="+mn-cs"/>
              </a:rPr>
              <a:t>, 2025; </a:t>
            </a:r>
            <a:r>
              <a:rPr kumimoji="0" lang="lt-LT" sz="1600" i="0" u="none" strike="noStrike" kern="1200" cap="none" spc="0" normalizeH="0" baseline="0" noProof="0" dirty="0" err="1">
                <a:ln>
                  <a:noFill/>
                </a:ln>
                <a:solidFill>
                  <a:schemeClr val="bg1"/>
                </a:solidFill>
                <a:effectLst/>
                <a:uLnTx/>
                <a:uFillTx/>
                <a:latin typeface="Aptos" panose="02110004020202020204"/>
                <a:ea typeface="+mn-ea"/>
                <a:cs typeface="+mn-cs"/>
              </a:rPr>
              <a:t>Nehring;Hokins</a:t>
            </a:r>
            <a:r>
              <a:rPr kumimoji="0" lang="lt-LT" sz="1600" i="0" u="none" strike="noStrike" kern="1200" cap="none" spc="0" normalizeH="0" baseline="0" noProof="0" dirty="0">
                <a:ln>
                  <a:noFill/>
                </a:ln>
                <a:solidFill>
                  <a:schemeClr val="bg1"/>
                </a:solidFill>
                <a:effectLst/>
                <a:uLnTx/>
                <a:uFillTx/>
                <a:latin typeface="Aptos" panose="02110004020202020204"/>
                <a:ea typeface="+mn-ea"/>
                <a:cs typeface="+mn-cs"/>
              </a:rPr>
              <a:t> et al, 2024)</a:t>
            </a:r>
            <a:endParaRPr kumimoji="0" lang="en-US" sz="1600" i="0" u="none" strike="noStrike" kern="1200" cap="none" spc="0" normalizeH="0" baseline="0" noProof="0" dirty="0">
              <a:ln>
                <a:noFill/>
              </a:ln>
              <a:solidFill>
                <a:schemeClr val="bg1"/>
              </a:solidFill>
              <a:effectLst/>
              <a:uLnTx/>
              <a:uFillTx/>
              <a:latin typeface="Aptos" panose="02110004020202020204"/>
              <a:ea typeface="+mn-ea"/>
              <a:cs typeface="+mn-cs"/>
            </a:endParaRPr>
          </a:p>
        </p:txBody>
      </p:sp>
      <p:sp>
        <p:nvSpPr>
          <p:cNvPr id="8" name="Content Placeholder 2">
            <a:extLst>
              <a:ext uri="{FF2B5EF4-FFF2-40B4-BE49-F238E27FC236}">
                <a16:creationId xmlns:a16="http://schemas.microsoft.com/office/drawing/2014/main" id="{55D0A6E9-1A60-B039-1D33-45A56CF05B83}"/>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E63A025E-E3D5-EF64-150F-CF5C3BE04E79}"/>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B1B6E832-60D8-AAD8-44F5-1909E292E99E}"/>
              </a:ext>
            </a:extLst>
          </p:cNvPr>
          <p:cNvSpPr txBox="1"/>
          <p:nvPr/>
        </p:nvSpPr>
        <p:spPr>
          <a:xfrm>
            <a:off x="651850" y="3199715"/>
            <a:ext cx="5223849" cy="2677656"/>
          </a:xfrm>
          <a:prstGeom prst="rect">
            <a:avLst/>
          </a:prstGeom>
          <a:solidFill>
            <a:srgbClr val="8B1A4A"/>
          </a:solidFill>
        </p:spPr>
        <p:txBody>
          <a:bodyPr wrap="square">
            <a:spAutoFit/>
          </a:bodyPr>
          <a:lstStyle/>
          <a:p>
            <a:r>
              <a:rPr lang="en-US" sz="2400" b="1" noProof="0" dirty="0">
                <a:solidFill>
                  <a:schemeClr val="bg1"/>
                </a:solidFill>
              </a:rPr>
              <a:t>Assessment systems may render cumulative alcohol-related harm institutionally invisible by focusing </a:t>
            </a:r>
            <a:r>
              <a:rPr lang="en-US" sz="2400" noProof="0" dirty="0">
                <a:solidFill>
                  <a:schemeClr val="bg1"/>
                </a:solidFill>
              </a:rPr>
              <a:t>on:</a:t>
            </a:r>
          </a:p>
          <a:p>
            <a:pPr marL="342900" indent="-342900">
              <a:buFont typeface="Arial" panose="020B0604020202020204" pitchFamily="34" charset="0"/>
              <a:buChar char="•"/>
            </a:pPr>
            <a:r>
              <a:rPr lang="en-US" sz="2400" noProof="0" dirty="0">
                <a:solidFill>
                  <a:schemeClr val="bg1"/>
                </a:solidFill>
              </a:rPr>
              <a:t>isolated incidents,</a:t>
            </a:r>
          </a:p>
          <a:p>
            <a:pPr marL="342900" indent="-342900">
              <a:buFont typeface="Arial" panose="020B0604020202020204" pitchFamily="34" charset="0"/>
              <a:buChar char="•"/>
            </a:pPr>
            <a:r>
              <a:rPr lang="en-US" sz="2400" noProof="0" dirty="0">
                <a:solidFill>
                  <a:schemeClr val="bg1"/>
                </a:solidFill>
              </a:rPr>
              <a:t>immediate intoxication,</a:t>
            </a:r>
          </a:p>
          <a:p>
            <a:pPr marL="342900" indent="-342900">
              <a:buFont typeface="Arial" panose="020B0604020202020204" pitchFamily="34" charset="0"/>
              <a:buChar char="•"/>
            </a:pPr>
            <a:r>
              <a:rPr lang="en-US" sz="2400" noProof="0" dirty="0">
                <a:solidFill>
                  <a:schemeClr val="bg1"/>
                </a:solidFill>
              </a:rPr>
              <a:t>and functional parenting.</a:t>
            </a:r>
          </a:p>
        </p:txBody>
      </p:sp>
      <p:pic>
        <p:nvPicPr>
          <p:cNvPr id="18" name="Picture 17">
            <a:extLst>
              <a:ext uri="{FF2B5EF4-FFF2-40B4-BE49-F238E27FC236}">
                <a16:creationId xmlns:a16="http://schemas.microsoft.com/office/drawing/2014/main" id="{5C42CB5D-CDA1-16C5-A6C8-03DB48381355}"/>
              </a:ext>
            </a:extLst>
          </p:cNvPr>
          <p:cNvPicPr>
            <a:picLocks noChangeAspect="1"/>
          </p:cNvPicPr>
          <p:nvPr/>
        </p:nvPicPr>
        <p:blipFill>
          <a:blip r:embed="rId2"/>
          <a:stretch>
            <a:fillRect/>
          </a:stretch>
        </p:blipFill>
        <p:spPr>
          <a:xfrm>
            <a:off x="4935576" y="6049893"/>
            <a:ext cx="1705213" cy="790685"/>
          </a:xfrm>
          <a:prstGeom prst="rect">
            <a:avLst/>
          </a:prstGeom>
        </p:spPr>
      </p:pic>
    </p:spTree>
    <p:extLst>
      <p:ext uri="{BB962C8B-B14F-4D97-AF65-F5344CB8AC3E}">
        <p14:creationId xmlns:p14="http://schemas.microsoft.com/office/powerpoint/2010/main" val="4245230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D36DC-F129-D406-9DD1-AEBB5F9102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2D5174-CF50-5031-211B-B961F79E3BE7}"/>
              </a:ext>
            </a:extLst>
          </p:cNvPr>
          <p:cNvSpPr>
            <a:spLocks noGrp="1"/>
          </p:cNvSpPr>
          <p:nvPr>
            <p:ph type="title"/>
          </p:nvPr>
        </p:nvSpPr>
        <p:spPr>
          <a:xfrm>
            <a:off x="651851" y="42839"/>
            <a:ext cx="11036030" cy="970388"/>
          </a:xfrm>
        </p:spPr>
        <p:txBody>
          <a:bodyPr>
            <a:normAutofit/>
          </a:bodyPr>
          <a:lstStyle/>
          <a:p>
            <a:pPr algn="ctr"/>
            <a:r>
              <a:rPr lang="en-US" noProof="0" dirty="0">
                <a:solidFill>
                  <a:srgbClr val="8B1A4A"/>
                </a:solidFill>
              </a:rPr>
              <a:t>Research Aim and Method</a:t>
            </a:r>
          </a:p>
        </p:txBody>
      </p:sp>
      <p:sp>
        <p:nvSpPr>
          <p:cNvPr id="3" name="Content Placeholder 2">
            <a:extLst>
              <a:ext uri="{FF2B5EF4-FFF2-40B4-BE49-F238E27FC236}">
                <a16:creationId xmlns:a16="http://schemas.microsoft.com/office/drawing/2014/main" id="{E6CEA5F2-7AAA-68E3-4BA8-CB729C5793CE}"/>
              </a:ext>
            </a:extLst>
          </p:cNvPr>
          <p:cNvSpPr>
            <a:spLocks noGrp="1"/>
          </p:cNvSpPr>
          <p:nvPr>
            <p:ph idx="1"/>
          </p:nvPr>
        </p:nvSpPr>
        <p:spPr>
          <a:xfrm>
            <a:off x="5966232" y="1013226"/>
            <a:ext cx="5721648" cy="4988357"/>
          </a:xfrm>
          <a:solidFill>
            <a:srgbClr val="8B1A4A"/>
          </a:solidFill>
        </p:spPr>
        <p:txBody>
          <a:bodyPr>
            <a:normAutofit fontScale="85000" lnSpcReduction="20000"/>
          </a:bodyPr>
          <a:lstStyle/>
          <a:p>
            <a:pPr marL="0" indent="0">
              <a:buNone/>
            </a:pPr>
            <a:r>
              <a:rPr lang="en-US" sz="2400" b="1" noProof="0" dirty="0">
                <a:solidFill>
                  <a:schemeClr val="bg1"/>
                </a:solidFill>
              </a:rPr>
              <a:t>Method</a:t>
            </a:r>
            <a:r>
              <a:rPr lang="lt-LT" sz="2400" b="1" noProof="0" dirty="0">
                <a:solidFill>
                  <a:schemeClr val="bg1"/>
                </a:solidFill>
              </a:rPr>
              <a:t>s</a:t>
            </a:r>
          </a:p>
          <a:p>
            <a:pPr marL="0" indent="0" algn="just">
              <a:buNone/>
            </a:pPr>
            <a:r>
              <a:rPr lang="en-US" sz="2400" b="1" noProof="0" dirty="0">
                <a:solidFill>
                  <a:schemeClr val="bg1"/>
                </a:solidFill>
              </a:rPr>
              <a:t>Document analysis</a:t>
            </a:r>
            <a:endParaRPr lang="lt-LT" sz="2400" b="1" noProof="0" dirty="0">
              <a:solidFill>
                <a:schemeClr val="bg1"/>
              </a:solidFill>
            </a:endParaRPr>
          </a:p>
          <a:p>
            <a:pPr marL="0" indent="0" algn="just">
              <a:buNone/>
            </a:pPr>
            <a:r>
              <a:rPr lang="en-US" sz="2400" noProof="0" dirty="0">
                <a:solidFill>
                  <a:schemeClr val="bg1"/>
                </a:solidFill>
              </a:rPr>
              <a:t>Risk assessment forms and practical guidelines used by child protection specialists.</a:t>
            </a:r>
            <a:endParaRPr lang="lt-LT" sz="2400" noProof="0" dirty="0">
              <a:solidFill>
                <a:schemeClr val="bg1"/>
              </a:solidFill>
            </a:endParaRPr>
          </a:p>
          <a:p>
            <a:pPr marL="0" indent="0" algn="just">
              <a:buNone/>
            </a:pPr>
            <a:r>
              <a:rPr lang="en-US" sz="2400" b="1" noProof="0" dirty="0">
                <a:solidFill>
                  <a:schemeClr val="bg1"/>
                </a:solidFill>
              </a:rPr>
              <a:t>Semi-structured interviews</a:t>
            </a:r>
            <a:endParaRPr lang="lt-LT" sz="2400" b="1" noProof="0" dirty="0">
              <a:solidFill>
                <a:schemeClr val="bg1"/>
              </a:solidFill>
            </a:endParaRPr>
          </a:p>
          <a:p>
            <a:pPr marL="0" indent="0" algn="just">
              <a:buNone/>
            </a:pPr>
            <a:r>
              <a:rPr lang="en-US" sz="2400" noProof="0" dirty="0">
                <a:solidFill>
                  <a:schemeClr val="bg1"/>
                </a:solidFill>
              </a:rPr>
              <a:t>Interviews with 14 child protection specialists responsible for assessing children’s situations and safety (January–March 2026).</a:t>
            </a:r>
            <a:endParaRPr lang="lt-LT" sz="2400" noProof="0" dirty="0">
              <a:solidFill>
                <a:schemeClr val="bg1"/>
              </a:solidFill>
            </a:endParaRPr>
          </a:p>
          <a:p>
            <a:pPr marL="0" indent="0" algn="just">
              <a:buNone/>
            </a:pPr>
            <a:r>
              <a:rPr lang="en-US" sz="2400" b="1" noProof="0" dirty="0">
                <a:solidFill>
                  <a:schemeClr val="bg1"/>
                </a:solidFill>
              </a:rPr>
              <a:t>Data analysis</a:t>
            </a:r>
            <a:endParaRPr lang="lt-LT" sz="2400" b="1" noProof="0" dirty="0">
              <a:solidFill>
                <a:schemeClr val="bg1"/>
              </a:solidFill>
            </a:endParaRPr>
          </a:p>
          <a:p>
            <a:pPr marL="0" indent="0" algn="just">
              <a:buNone/>
            </a:pPr>
            <a:r>
              <a:rPr lang="en-US" sz="2400" noProof="0" dirty="0">
                <a:solidFill>
                  <a:schemeClr val="bg1"/>
                </a:solidFill>
              </a:rPr>
              <a:t>Directed content analysis (Hsieh &amp; Shannon, 2005) applied to both documents and interview data.</a:t>
            </a:r>
            <a:endParaRPr lang="lt-LT" sz="2400" noProof="0" dirty="0">
              <a:solidFill>
                <a:schemeClr val="bg1"/>
              </a:solidFill>
            </a:endParaRPr>
          </a:p>
          <a:p>
            <a:pPr marL="0" indent="0" algn="just">
              <a:buNone/>
            </a:pPr>
            <a:r>
              <a:rPr lang="en-US" sz="2400" b="1" noProof="0" dirty="0">
                <a:solidFill>
                  <a:schemeClr val="bg1"/>
                </a:solidFill>
              </a:rPr>
              <a:t>Research focus</a:t>
            </a:r>
          </a:p>
          <a:p>
            <a:pPr marL="0" indent="0">
              <a:buNone/>
            </a:pPr>
            <a:r>
              <a:rPr lang="en-US" sz="2400" noProof="0" dirty="0">
                <a:solidFill>
                  <a:schemeClr val="bg1"/>
                </a:solidFill>
              </a:rPr>
              <a:t>Do current frameworks structurally recognize harmful alcohol use, domestic violence, recurrence, cumulative harm to children?</a:t>
            </a:r>
          </a:p>
          <a:p>
            <a:pPr marL="0" indent="0">
              <a:buNone/>
            </a:pPr>
            <a:endParaRPr lang="en-US" sz="2400" noProof="0" dirty="0">
              <a:solidFill>
                <a:schemeClr val="bg1"/>
              </a:solidFill>
            </a:endParaRPr>
          </a:p>
        </p:txBody>
      </p:sp>
      <p:sp>
        <p:nvSpPr>
          <p:cNvPr id="4" name="Content Placeholder 2">
            <a:extLst>
              <a:ext uri="{FF2B5EF4-FFF2-40B4-BE49-F238E27FC236}">
                <a16:creationId xmlns:a16="http://schemas.microsoft.com/office/drawing/2014/main" id="{950E326F-2C0C-520B-FF97-F57180476573}"/>
              </a:ext>
            </a:extLst>
          </p:cNvPr>
          <p:cNvSpPr txBox="1">
            <a:spLocks/>
          </p:cNvSpPr>
          <p:nvPr/>
        </p:nvSpPr>
        <p:spPr>
          <a:xfrm>
            <a:off x="651849" y="1013227"/>
            <a:ext cx="5223849" cy="2050085"/>
          </a:xfrm>
          <a:prstGeom prst="rect">
            <a:avLst/>
          </a:prstGeom>
          <a:solidFill>
            <a:srgbClr val="8B1A4A"/>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prstClr val="white"/>
                </a:solidFill>
                <a:effectLst/>
                <a:uLnTx/>
                <a:uFillTx/>
                <a:latin typeface="Aptos" panose="02110004020202020204"/>
                <a:ea typeface="+mn-ea"/>
                <a:cs typeface="+mn-cs"/>
              </a:rPr>
              <a:t>Research object</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i="0" u="none" strike="noStrike" kern="1200" cap="none" spc="0" normalizeH="0" baseline="0" noProof="0" dirty="0">
                <a:ln>
                  <a:noFill/>
                </a:ln>
                <a:solidFill>
                  <a:prstClr val="white"/>
                </a:solidFill>
                <a:effectLst/>
                <a:uLnTx/>
                <a:uFillTx/>
                <a:latin typeface="Aptos" panose="02110004020202020204"/>
                <a:ea typeface="+mn-ea"/>
                <a:cs typeface="+mn-cs"/>
              </a:rPr>
              <a:t>Assessment tools and procedural forms</a:t>
            </a:r>
            <a:r>
              <a:rPr kumimoji="0" lang="lt-LT" sz="2400"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en-US" sz="2400" i="0" u="none" strike="noStrike" kern="1200" cap="none" spc="0" normalizeH="0" baseline="0" noProof="0" dirty="0">
                <a:ln>
                  <a:noFill/>
                </a:ln>
                <a:solidFill>
                  <a:prstClr val="white"/>
                </a:solidFill>
                <a:effectLst/>
                <a:uLnTx/>
                <a:uFillTx/>
                <a:latin typeface="Aptos" panose="02110004020202020204"/>
                <a:ea typeface="+mn-ea"/>
                <a:cs typeface="+mn-cs"/>
              </a:rPr>
              <a:t>and practice</a:t>
            </a:r>
            <a:r>
              <a:rPr kumimoji="0" lang="lt-LT" sz="2400" i="0" u="none" strike="noStrike" kern="1200" cap="none" spc="0" normalizeH="0" baseline="0" noProof="0" dirty="0">
                <a:ln>
                  <a:noFill/>
                </a:ln>
                <a:solidFill>
                  <a:prstClr val="white"/>
                </a:solidFill>
                <a:effectLst/>
                <a:uLnTx/>
                <a:uFillTx/>
                <a:latin typeface="Aptos" panose="02110004020202020204"/>
                <a:ea typeface="+mn-ea"/>
                <a:cs typeface="+mn-cs"/>
              </a:rPr>
              <a:t>s</a:t>
            </a:r>
            <a:r>
              <a:rPr kumimoji="0" lang="en-US" sz="2400" i="0" u="none" strike="noStrike" kern="1200" cap="none" spc="0" normalizeH="0" baseline="0" noProof="0" dirty="0">
                <a:ln>
                  <a:noFill/>
                </a:ln>
                <a:solidFill>
                  <a:prstClr val="white"/>
                </a:solidFill>
                <a:effectLst/>
                <a:uLnTx/>
                <a:uFillTx/>
                <a:latin typeface="Aptos" panose="02110004020202020204"/>
                <a:ea typeface="+mn-ea"/>
                <a:cs typeface="+mn-cs"/>
              </a:rPr>
              <a:t> used by child protection specialists (CPSs).</a:t>
            </a:r>
          </a:p>
        </p:txBody>
      </p:sp>
      <p:sp>
        <p:nvSpPr>
          <p:cNvPr id="8" name="Content Placeholder 2">
            <a:extLst>
              <a:ext uri="{FF2B5EF4-FFF2-40B4-BE49-F238E27FC236}">
                <a16:creationId xmlns:a16="http://schemas.microsoft.com/office/drawing/2014/main" id="{AE0CBAF3-72B0-F2BB-A8E6-EC3FEED2FE53}"/>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CD995232-981B-515A-8E28-E010A2FD114D}"/>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2937E918-4173-CD98-77E5-41F2C252EB16}"/>
              </a:ext>
            </a:extLst>
          </p:cNvPr>
          <p:cNvSpPr txBox="1"/>
          <p:nvPr/>
        </p:nvSpPr>
        <p:spPr>
          <a:xfrm>
            <a:off x="651849" y="3139262"/>
            <a:ext cx="5223849" cy="2862322"/>
          </a:xfrm>
          <a:prstGeom prst="rect">
            <a:avLst/>
          </a:prstGeom>
          <a:solidFill>
            <a:srgbClr val="8B1A4A"/>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Aptos" panose="02110004020202020204"/>
                <a:ea typeface="+mn-ea"/>
                <a:cs typeface="+mn-cs"/>
              </a:rPr>
              <a:t>Aim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i="0" u="none" strike="noStrike" kern="1200" cap="none" spc="0" normalizeH="0" baseline="0" noProof="0" dirty="0">
                <a:ln>
                  <a:noFill/>
                </a:ln>
                <a:solidFill>
                  <a:prstClr val="white"/>
                </a:solidFill>
                <a:effectLst/>
                <a:uLnTx/>
                <a:uFillTx/>
                <a:latin typeface="Aptos" panose="02110004020202020204"/>
                <a:ea typeface="+mn-ea"/>
                <a:cs typeface="+mn-cs"/>
              </a:rPr>
              <a:t>To examine how alcohol-related domestic violence involving children is framed through everyday assessment tools</a:t>
            </a:r>
            <a:r>
              <a:rPr kumimoji="0" lang="lt-LT" sz="2800"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sz="2800" i="0" u="none" strike="noStrike" kern="1200" cap="none" spc="0" normalizeH="0" baseline="0" noProof="0" dirty="0" err="1">
                <a:ln>
                  <a:noFill/>
                </a:ln>
                <a:solidFill>
                  <a:prstClr val="white"/>
                </a:solidFill>
                <a:effectLst/>
                <a:uLnTx/>
                <a:uFillTx/>
                <a:latin typeface="Aptos" panose="02110004020202020204"/>
                <a:ea typeface="+mn-ea"/>
                <a:cs typeface="+mn-cs"/>
              </a:rPr>
              <a:t>and</a:t>
            </a:r>
            <a:r>
              <a:rPr kumimoji="0" lang="lt-LT" sz="2800"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sz="2800" i="0" u="none" strike="noStrike" kern="1200" cap="none" spc="0" normalizeH="0" baseline="0" noProof="0" dirty="0" err="1">
                <a:ln>
                  <a:noFill/>
                </a:ln>
                <a:solidFill>
                  <a:prstClr val="white"/>
                </a:solidFill>
                <a:effectLst/>
                <a:uLnTx/>
                <a:uFillTx/>
                <a:latin typeface="Aptos" panose="02110004020202020204"/>
                <a:ea typeface="+mn-ea"/>
                <a:cs typeface="+mn-cs"/>
              </a:rPr>
              <a:t>practices</a:t>
            </a:r>
            <a:endParaRPr kumimoji="0" lang="en-US" sz="280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15" name="Picture 14">
            <a:extLst>
              <a:ext uri="{FF2B5EF4-FFF2-40B4-BE49-F238E27FC236}">
                <a16:creationId xmlns:a16="http://schemas.microsoft.com/office/drawing/2014/main" id="{A274C25C-9219-8A73-E10D-6E3A79CFC54E}"/>
              </a:ext>
            </a:extLst>
          </p:cNvPr>
          <p:cNvPicPr>
            <a:picLocks noChangeAspect="1"/>
          </p:cNvPicPr>
          <p:nvPr/>
        </p:nvPicPr>
        <p:blipFill>
          <a:blip r:embed="rId2"/>
          <a:stretch>
            <a:fillRect/>
          </a:stretch>
        </p:blipFill>
        <p:spPr>
          <a:xfrm>
            <a:off x="5317259" y="6026590"/>
            <a:ext cx="1705213" cy="790685"/>
          </a:xfrm>
          <a:prstGeom prst="rect">
            <a:avLst/>
          </a:prstGeom>
        </p:spPr>
      </p:pic>
    </p:spTree>
    <p:extLst>
      <p:ext uri="{BB962C8B-B14F-4D97-AF65-F5344CB8AC3E}">
        <p14:creationId xmlns:p14="http://schemas.microsoft.com/office/powerpoint/2010/main" val="35719979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8990C-226C-717F-1680-F91DCCFEA7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94B40D-5E97-FCCA-CB35-69D770FF8910}"/>
              </a:ext>
            </a:extLst>
          </p:cNvPr>
          <p:cNvSpPr>
            <a:spLocks noGrp="1"/>
          </p:cNvSpPr>
          <p:nvPr>
            <p:ph type="title"/>
          </p:nvPr>
        </p:nvSpPr>
        <p:spPr>
          <a:xfrm>
            <a:off x="651851" y="42839"/>
            <a:ext cx="11009012" cy="537284"/>
          </a:xfrm>
        </p:spPr>
        <p:txBody>
          <a:bodyPr>
            <a:normAutofit fontScale="90000"/>
          </a:bodyPr>
          <a:lstStyle/>
          <a:p>
            <a:pPr algn="ctr"/>
            <a:r>
              <a:rPr lang="en-US" noProof="0" dirty="0">
                <a:solidFill>
                  <a:srgbClr val="8B1A4A"/>
                </a:solidFill>
              </a:rPr>
              <a:t>POLICE response to DV</a:t>
            </a:r>
            <a:r>
              <a:rPr lang="lt-LT" noProof="0" dirty="0">
                <a:solidFill>
                  <a:srgbClr val="8B1A4A"/>
                </a:solidFill>
              </a:rPr>
              <a:t> </a:t>
            </a:r>
            <a:r>
              <a:rPr lang="lt-LT" noProof="0" dirty="0" err="1">
                <a:solidFill>
                  <a:srgbClr val="8B1A4A"/>
                </a:solidFill>
              </a:rPr>
              <a:t>report</a:t>
            </a:r>
            <a:r>
              <a:rPr lang="en-US" noProof="0" dirty="0">
                <a:solidFill>
                  <a:srgbClr val="8B1A4A"/>
                </a:solidFill>
              </a:rPr>
              <a:t> in Lithuania</a:t>
            </a:r>
          </a:p>
        </p:txBody>
      </p:sp>
      <p:sp>
        <p:nvSpPr>
          <p:cNvPr id="3" name="Content Placeholder 2">
            <a:extLst>
              <a:ext uri="{FF2B5EF4-FFF2-40B4-BE49-F238E27FC236}">
                <a16:creationId xmlns:a16="http://schemas.microsoft.com/office/drawing/2014/main" id="{2A1493A3-5DFF-7DDC-781F-68C9BB4497A6}"/>
              </a:ext>
            </a:extLst>
          </p:cNvPr>
          <p:cNvSpPr>
            <a:spLocks noGrp="1"/>
          </p:cNvSpPr>
          <p:nvPr>
            <p:ph idx="1"/>
          </p:nvPr>
        </p:nvSpPr>
        <p:spPr>
          <a:xfrm>
            <a:off x="244584" y="1692998"/>
            <a:ext cx="5721648" cy="4085385"/>
          </a:xfrm>
          <a:solidFill>
            <a:srgbClr val="8B1A4A"/>
          </a:solidFill>
        </p:spPr>
        <p:txBody>
          <a:bodyPr>
            <a:normAutofit fontScale="77500" lnSpcReduction="20000"/>
          </a:bodyPr>
          <a:lstStyle/>
          <a:p>
            <a:pPr marL="0" indent="0">
              <a:buNone/>
            </a:pPr>
            <a:r>
              <a:rPr lang="en-US" sz="3100" b="1" u="sng" noProof="0" dirty="0">
                <a:solidFill>
                  <a:schemeClr val="bg1"/>
                </a:solidFill>
              </a:rPr>
              <a:t>Child safety screening</a:t>
            </a:r>
          </a:p>
          <a:p>
            <a:pPr marL="0" indent="0">
              <a:buNone/>
            </a:pPr>
            <a:r>
              <a:rPr lang="en-US" sz="2600" b="1" u="sng" noProof="0" dirty="0">
                <a:solidFill>
                  <a:schemeClr val="bg1"/>
                </a:solidFill>
              </a:rPr>
              <a:t>If one or both parents are intoxicated:</a:t>
            </a:r>
          </a:p>
          <a:p>
            <a:r>
              <a:rPr lang="en-US" sz="2400" b="1" noProof="0" dirty="0">
                <a:solidFill>
                  <a:schemeClr val="bg1"/>
                </a:solidFill>
              </a:rPr>
              <a:t>treated as immediate danger to the child safety</a:t>
            </a:r>
          </a:p>
          <a:p>
            <a:r>
              <a:rPr lang="en-US" sz="2400" b="1" noProof="0" dirty="0">
                <a:solidFill>
                  <a:schemeClr val="bg1"/>
                </a:solidFill>
              </a:rPr>
              <a:t>CPS notified immediately</a:t>
            </a:r>
          </a:p>
          <a:p>
            <a:pPr marL="0" indent="0">
              <a:buNone/>
            </a:pPr>
            <a:r>
              <a:rPr lang="en-US" sz="3100" b="1" u="sng" noProof="0" dirty="0">
                <a:solidFill>
                  <a:schemeClr val="bg1"/>
                </a:solidFill>
              </a:rPr>
              <a:t>DV risk evaluation</a:t>
            </a:r>
          </a:p>
          <a:p>
            <a:r>
              <a:rPr lang="en-US" sz="2400" b="1" noProof="0" dirty="0">
                <a:solidFill>
                  <a:schemeClr val="bg1"/>
                </a:solidFill>
              </a:rPr>
              <a:t>Using a structured assessment tool</a:t>
            </a:r>
          </a:p>
          <a:p>
            <a:r>
              <a:rPr lang="en-US" sz="2400" b="1" noProof="0" dirty="0">
                <a:solidFill>
                  <a:schemeClr val="bg1"/>
                </a:solidFill>
              </a:rPr>
              <a:t>Emergency protection order initiated (15-day duration)</a:t>
            </a:r>
          </a:p>
          <a:p>
            <a:pPr marL="0" indent="0">
              <a:buNone/>
            </a:pPr>
            <a:r>
              <a:rPr lang="en-US" sz="2400" b="1" u="sng" noProof="0" dirty="0">
                <a:solidFill>
                  <a:srgbClr val="FFFF00"/>
                </a:solidFill>
              </a:rPr>
              <a:t>Detailed child situation assessment transferred to CPS</a:t>
            </a:r>
          </a:p>
          <a:p>
            <a:pPr marL="0" indent="0">
              <a:buNone/>
            </a:pPr>
            <a:r>
              <a:rPr lang="en-US" sz="2400" b="1" u="sng" noProof="0" dirty="0">
                <a:solidFill>
                  <a:schemeClr val="bg1"/>
                </a:solidFill>
              </a:rPr>
              <a:t>Information on adult victims transferred to the Specialized Complex Assistance Centre for support </a:t>
            </a:r>
            <a:r>
              <a:rPr lang="en-US" sz="2400" b="1" noProof="0" dirty="0">
                <a:solidFill>
                  <a:schemeClr val="bg1"/>
                </a:solidFill>
              </a:rPr>
              <a:t>services</a:t>
            </a:r>
          </a:p>
        </p:txBody>
      </p:sp>
      <p:sp>
        <p:nvSpPr>
          <p:cNvPr id="8" name="Content Placeholder 2">
            <a:extLst>
              <a:ext uri="{FF2B5EF4-FFF2-40B4-BE49-F238E27FC236}">
                <a16:creationId xmlns:a16="http://schemas.microsoft.com/office/drawing/2014/main" id="{66CF1E1A-FE29-06C5-ADAF-9B284AB578D5}"/>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4D3B398D-F003-1F67-C8A3-188AA384D129}"/>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ontent Placeholder 2">
            <a:extLst>
              <a:ext uri="{FF2B5EF4-FFF2-40B4-BE49-F238E27FC236}">
                <a16:creationId xmlns:a16="http://schemas.microsoft.com/office/drawing/2014/main" id="{759826C3-6938-871F-79F5-B6DB5091FA48}"/>
              </a:ext>
            </a:extLst>
          </p:cNvPr>
          <p:cNvSpPr txBox="1">
            <a:spLocks/>
          </p:cNvSpPr>
          <p:nvPr/>
        </p:nvSpPr>
        <p:spPr>
          <a:xfrm>
            <a:off x="6096000" y="1692998"/>
            <a:ext cx="5721648" cy="4085384"/>
          </a:xfrm>
          <a:prstGeom prst="rect">
            <a:avLst/>
          </a:prstGeom>
          <a:solidFill>
            <a:srgbClr val="8B1A4A"/>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b="1" noProof="0" dirty="0">
              <a:solidFill>
                <a:schemeClr val="bg1"/>
              </a:solidFill>
            </a:endParaRPr>
          </a:p>
          <a:p>
            <a:r>
              <a:rPr lang="en-US" b="1" noProof="0" dirty="0">
                <a:solidFill>
                  <a:schemeClr val="bg1"/>
                </a:solidFill>
              </a:rPr>
              <a:t>Alcohol intoxication assessed using a breathalyzer or through referral to healthcare</a:t>
            </a:r>
          </a:p>
          <a:p>
            <a:endParaRPr lang="en-US" b="1" noProof="0" dirty="0">
              <a:solidFill>
                <a:schemeClr val="bg1"/>
              </a:solidFill>
            </a:endParaRPr>
          </a:p>
          <a:p>
            <a:r>
              <a:rPr lang="en-US" b="1" noProof="0" dirty="0">
                <a:solidFill>
                  <a:schemeClr val="bg1"/>
                </a:solidFill>
              </a:rPr>
              <a:t>Regulations do not define intoxication thresholds</a:t>
            </a:r>
          </a:p>
          <a:p>
            <a:pPr marL="0" indent="0">
              <a:buFont typeface="Arial" panose="020B0604020202020204" pitchFamily="34" charset="0"/>
              <a:buNone/>
            </a:pPr>
            <a:endParaRPr lang="en-US" sz="3100" noProof="0" dirty="0">
              <a:solidFill>
                <a:schemeClr val="bg1"/>
              </a:solidFill>
            </a:endParaRPr>
          </a:p>
        </p:txBody>
      </p:sp>
      <p:sp>
        <p:nvSpPr>
          <p:cNvPr id="16" name="Content Placeholder 2">
            <a:extLst>
              <a:ext uri="{FF2B5EF4-FFF2-40B4-BE49-F238E27FC236}">
                <a16:creationId xmlns:a16="http://schemas.microsoft.com/office/drawing/2014/main" id="{3F17B3AB-02A4-9BFC-D5C9-F2EF97AD7747}"/>
              </a:ext>
            </a:extLst>
          </p:cNvPr>
          <p:cNvSpPr txBox="1">
            <a:spLocks/>
          </p:cNvSpPr>
          <p:nvPr/>
        </p:nvSpPr>
        <p:spPr>
          <a:xfrm>
            <a:off x="244585" y="641792"/>
            <a:ext cx="3382340" cy="876917"/>
          </a:xfrm>
          <a:prstGeom prst="rect">
            <a:avLst/>
          </a:prstGeom>
          <a:solidFill>
            <a:srgbClr val="8B1A4A"/>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noProof="0" dirty="0">
                <a:solidFill>
                  <a:schemeClr val="bg1"/>
                </a:solidFill>
              </a:rPr>
              <a:t>Close the case</a:t>
            </a:r>
          </a:p>
        </p:txBody>
      </p:sp>
      <p:sp>
        <p:nvSpPr>
          <p:cNvPr id="18" name="Content Placeholder 2">
            <a:extLst>
              <a:ext uri="{FF2B5EF4-FFF2-40B4-BE49-F238E27FC236}">
                <a16:creationId xmlns:a16="http://schemas.microsoft.com/office/drawing/2014/main" id="{6B147498-B423-C638-67BE-2FCF6DE65CC8}"/>
              </a:ext>
            </a:extLst>
          </p:cNvPr>
          <p:cNvSpPr txBox="1">
            <a:spLocks/>
          </p:cNvSpPr>
          <p:nvPr/>
        </p:nvSpPr>
        <p:spPr>
          <a:xfrm>
            <a:off x="3974471" y="637044"/>
            <a:ext cx="3874883" cy="876917"/>
          </a:xfrm>
          <a:prstGeom prst="rect">
            <a:avLst/>
          </a:prstGeom>
          <a:solidFill>
            <a:srgbClr val="8B1A4A"/>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r>
              <a:rPr lang="en-US" noProof="0" dirty="0">
                <a:solidFill>
                  <a:schemeClr val="bg1"/>
                </a:solidFill>
              </a:rPr>
              <a:t>Initiate a pre-trial investigation</a:t>
            </a:r>
          </a:p>
        </p:txBody>
      </p:sp>
      <p:sp>
        <p:nvSpPr>
          <p:cNvPr id="19" name="Content Placeholder 2">
            <a:extLst>
              <a:ext uri="{FF2B5EF4-FFF2-40B4-BE49-F238E27FC236}">
                <a16:creationId xmlns:a16="http://schemas.microsoft.com/office/drawing/2014/main" id="{E662B521-D79B-903B-FF64-BFF0E3946294}"/>
              </a:ext>
            </a:extLst>
          </p:cNvPr>
          <p:cNvSpPr txBox="1">
            <a:spLocks/>
          </p:cNvSpPr>
          <p:nvPr/>
        </p:nvSpPr>
        <p:spPr>
          <a:xfrm>
            <a:off x="8121466" y="637044"/>
            <a:ext cx="3696182" cy="876916"/>
          </a:xfrm>
          <a:prstGeom prst="rect">
            <a:avLst/>
          </a:prstGeom>
          <a:solidFill>
            <a:srgbClr val="8B1A4A"/>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endParaRPr lang="en-US" noProof="0" dirty="0">
              <a:solidFill>
                <a:schemeClr val="bg1"/>
              </a:solidFill>
            </a:endParaRPr>
          </a:p>
          <a:p>
            <a:pPr marL="0" indent="0">
              <a:buNone/>
              <a:defRPr/>
            </a:pPr>
            <a:r>
              <a:rPr lang="en-US" noProof="0" dirty="0">
                <a:solidFill>
                  <a:schemeClr val="bg1"/>
                </a:solidFill>
              </a:rPr>
              <a:t>Evaluate DV risk only</a:t>
            </a:r>
          </a:p>
          <a:p>
            <a:pPr marL="0" indent="0">
              <a:buNone/>
              <a:defRPr/>
            </a:pPr>
            <a:endParaRPr lang="en-US" sz="2400" noProof="0" dirty="0">
              <a:solidFill>
                <a:schemeClr val="bg1"/>
              </a:solidFill>
            </a:endParaRPr>
          </a:p>
        </p:txBody>
      </p:sp>
      <p:pic>
        <p:nvPicPr>
          <p:cNvPr id="15" name="Picture 14">
            <a:extLst>
              <a:ext uri="{FF2B5EF4-FFF2-40B4-BE49-F238E27FC236}">
                <a16:creationId xmlns:a16="http://schemas.microsoft.com/office/drawing/2014/main" id="{7BFAA3E3-2E4C-F853-0A68-6B83B1F74EA2}"/>
              </a:ext>
            </a:extLst>
          </p:cNvPr>
          <p:cNvPicPr>
            <a:picLocks noChangeAspect="1"/>
          </p:cNvPicPr>
          <p:nvPr/>
        </p:nvPicPr>
        <p:blipFill>
          <a:blip r:embed="rId3"/>
          <a:stretch>
            <a:fillRect/>
          </a:stretch>
        </p:blipFill>
        <p:spPr>
          <a:xfrm>
            <a:off x="4980843" y="5944982"/>
            <a:ext cx="1705213" cy="790685"/>
          </a:xfrm>
          <a:prstGeom prst="rect">
            <a:avLst/>
          </a:prstGeom>
        </p:spPr>
      </p:pic>
    </p:spTree>
    <p:extLst>
      <p:ext uri="{BB962C8B-B14F-4D97-AF65-F5344CB8AC3E}">
        <p14:creationId xmlns:p14="http://schemas.microsoft.com/office/powerpoint/2010/main" val="9031605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4E742-71C6-4A11-156A-8E791B439F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EF684B-4078-316A-8CCA-2EAC09EB47DF}"/>
              </a:ext>
            </a:extLst>
          </p:cNvPr>
          <p:cNvSpPr>
            <a:spLocks noGrp="1"/>
          </p:cNvSpPr>
          <p:nvPr>
            <p:ph type="title"/>
          </p:nvPr>
        </p:nvSpPr>
        <p:spPr>
          <a:xfrm>
            <a:off x="651851" y="42839"/>
            <a:ext cx="11009012" cy="537284"/>
          </a:xfrm>
        </p:spPr>
        <p:txBody>
          <a:bodyPr>
            <a:normAutofit fontScale="90000"/>
          </a:bodyPr>
          <a:lstStyle/>
          <a:p>
            <a:pPr algn="ctr"/>
            <a:r>
              <a:rPr lang="en-US" sz="2800" b="1" noProof="0" dirty="0">
                <a:solidFill>
                  <a:srgbClr val="8B1A4A"/>
                </a:solidFill>
              </a:rPr>
              <a:t>Child Protection response</a:t>
            </a:r>
            <a:r>
              <a:rPr lang="lt-LT" sz="2800" b="1" noProof="0" dirty="0">
                <a:solidFill>
                  <a:srgbClr val="8B1A4A"/>
                </a:solidFill>
              </a:rPr>
              <a:t> to </a:t>
            </a:r>
            <a:r>
              <a:rPr lang="lt-LT" sz="2800" b="1" noProof="0" dirty="0" err="1">
                <a:solidFill>
                  <a:srgbClr val="8B1A4A"/>
                </a:solidFill>
              </a:rPr>
              <a:t>police</a:t>
            </a:r>
            <a:r>
              <a:rPr lang="lt-LT" sz="2800" b="1" noProof="0" dirty="0">
                <a:solidFill>
                  <a:srgbClr val="8B1A4A"/>
                </a:solidFill>
              </a:rPr>
              <a:t> </a:t>
            </a:r>
            <a:r>
              <a:rPr lang="lt-LT" sz="2800" b="1" noProof="0" dirty="0" err="1">
                <a:solidFill>
                  <a:srgbClr val="8B1A4A"/>
                </a:solidFill>
              </a:rPr>
              <a:t>notifiactions</a:t>
            </a:r>
            <a:r>
              <a:rPr lang="lt-LT" sz="2800" b="1" noProof="0" dirty="0">
                <a:solidFill>
                  <a:srgbClr val="8B1A4A"/>
                </a:solidFill>
              </a:rPr>
              <a:t> </a:t>
            </a:r>
            <a:r>
              <a:rPr lang="lt-LT" sz="2800" b="1" noProof="0" dirty="0" err="1">
                <a:solidFill>
                  <a:srgbClr val="8B1A4A"/>
                </a:solidFill>
              </a:rPr>
              <a:t>about</a:t>
            </a:r>
            <a:r>
              <a:rPr lang="lt-LT" sz="2800" b="1" noProof="0" dirty="0">
                <a:solidFill>
                  <a:srgbClr val="8B1A4A"/>
                </a:solidFill>
              </a:rPr>
              <a:t> </a:t>
            </a:r>
            <a:r>
              <a:rPr lang="lt-LT" sz="2800" b="1" noProof="0" dirty="0" err="1">
                <a:solidFill>
                  <a:srgbClr val="8B1A4A"/>
                </a:solidFill>
              </a:rPr>
              <a:t>alcohol</a:t>
            </a:r>
            <a:r>
              <a:rPr lang="lt-LT" sz="2800" b="1" noProof="0" dirty="0">
                <a:solidFill>
                  <a:srgbClr val="8B1A4A"/>
                </a:solidFill>
              </a:rPr>
              <a:t> </a:t>
            </a:r>
            <a:r>
              <a:rPr lang="lt-LT" sz="2800" b="1" noProof="0" dirty="0" err="1">
                <a:solidFill>
                  <a:srgbClr val="8B1A4A"/>
                </a:solidFill>
              </a:rPr>
              <a:t>related</a:t>
            </a:r>
            <a:r>
              <a:rPr lang="lt-LT" sz="2800" b="1" noProof="0" dirty="0">
                <a:solidFill>
                  <a:srgbClr val="8B1A4A"/>
                </a:solidFill>
              </a:rPr>
              <a:t> DV </a:t>
            </a:r>
            <a:r>
              <a:rPr lang="lt-LT" sz="2800" b="1" noProof="0" dirty="0" err="1">
                <a:solidFill>
                  <a:srgbClr val="8B1A4A"/>
                </a:solidFill>
              </a:rPr>
              <a:t>cases</a:t>
            </a:r>
            <a:endParaRPr lang="en-US" sz="2800" b="1" noProof="0" dirty="0">
              <a:solidFill>
                <a:srgbClr val="8B1A4A"/>
              </a:solidFill>
            </a:endParaRPr>
          </a:p>
        </p:txBody>
      </p:sp>
      <p:sp>
        <p:nvSpPr>
          <p:cNvPr id="3" name="Content Placeholder 2">
            <a:extLst>
              <a:ext uri="{FF2B5EF4-FFF2-40B4-BE49-F238E27FC236}">
                <a16:creationId xmlns:a16="http://schemas.microsoft.com/office/drawing/2014/main" id="{06ECD73A-8E7C-8254-49F9-D57A32174A67}"/>
              </a:ext>
            </a:extLst>
          </p:cNvPr>
          <p:cNvSpPr>
            <a:spLocks noGrp="1"/>
          </p:cNvSpPr>
          <p:nvPr>
            <p:ph idx="1"/>
          </p:nvPr>
        </p:nvSpPr>
        <p:spPr>
          <a:xfrm>
            <a:off x="244584" y="2634434"/>
            <a:ext cx="5721648" cy="3175556"/>
          </a:xfrm>
          <a:solidFill>
            <a:srgbClr val="8B1A4A"/>
          </a:solidFill>
        </p:spPr>
        <p:txBody>
          <a:bodyPr>
            <a:normAutofit/>
          </a:bodyPr>
          <a:lstStyle/>
          <a:p>
            <a:pPr marL="0" indent="0">
              <a:buNone/>
            </a:pPr>
            <a:endParaRPr lang="lt-LT" sz="2400" b="1" dirty="0">
              <a:solidFill>
                <a:srgbClr val="FFFF00"/>
              </a:solidFill>
            </a:endParaRPr>
          </a:p>
          <a:p>
            <a:pPr marL="0" indent="0">
              <a:buNone/>
            </a:pPr>
            <a:r>
              <a:rPr lang="en-US" sz="2400" b="1" dirty="0">
                <a:solidFill>
                  <a:srgbClr val="FFFF00"/>
                </a:solidFill>
              </a:rPr>
              <a:t>Temporary placement commonly used when one or both parents are intoxicated</a:t>
            </a:r>
            <a:r>
              <a:rPr lang="lt-LT" sz="2400" b="1" dirty="0">
                <a:solidFill>
                  <a:srgbClr val="FFFF00"/>
                </a:solidFill>
              </a:rPr>
              <a:t>.</a:t>
            </a:r>
          </a:p>
          <a:p>
            <a:pPr marL="0" indent="0">
              <a:buNone/>
            </a:pPr>
            <a:r>
              <a:rPr lang="en-US" sz="2400" b="1" noProof="0" dirty="0">
                <a:solidFill>
                  <a:srgbClr val="FFFF00"/>
                </a:solidFill>
              </a:rPr>
              <a:t>Parental intoxication accounted for 66% </a:t>
            </a:r>
            <a:r>
              <a:rPr lang="en-US" sz="2400" b="1" noProof="0" dirty="0">
                <a:solidFill>
                  <a:schemeClr val="bg1"/>
                </a:solidFill>
              </a:rPr>
              <a:t>of cases requiring a safe environment for the child</a:t>
            </a:r>
            <a:r>
              <a:rPr lang="lt-LT" sz="2400" b="1" noProof="0" dirty="0">
                <a:solidFill>
                  <a:schemeClr val="bg1"/>
                </a:solidFill>
              </a:rPr>
              <a:t> </a:t>
            </a:r>
            <a:r>
              <a:rPr lang="lt-LT" sz="2400" b="1" noProof="0" dirty="0" err="1">
                <a:solidFill>
                  <a:schemeClr val="bg1"/>
                </a:solidFill>
              </a:rPr>
              <a:t>in</a:t>
            </a:r>
            <a:r>
              <a:rPr lang="lt-LT" sz="2400" b="1" noProof="0" dirty="0">
                <a:solidFill>
                  <a:schemeClr val="bg1"/>
                </a:solidFill>
              </a:rPr>
              <a:t> 2024</a:t>
            </a:r>
            <a:r>
              <a:rPr lang="en-US" sz="2400" b="1" noProof="0" dirty="0">
                <a:solidFill>
                  <a:schemeClr val="bg1"/>
                </a:solidFill>
              </a:rPr>
              <a:t>.</a:t>
            </a:r>
            <a:r>
              <a:rPr lang="en-US" sz="2400" b="1" dirty="0">
                <a:solidFill>
                  <a:srgbClr val="FFFF00"/>
                </a:solidFill>
              </a:rPr>
              <a:t> </a:t>
            </a:r>
            <a:endParaRPr lang="lt-LT" sz="2400" b="1" dirty="0">
              <a:solidFill>
                <a:srgbClr val="FFFF00"/>
              </a:solidFill>
            </a:endParaRPr>
          </a:p>
          <a:p>
            <a:pPr marL="0" indent="0">
              <a:buNone/>
            </a:pPr>
            <a:endParaRPr lang="en-US" sz="2400" b="1" noProof="0" dirty="0">
              <a:solidFill>
                <a:schemeClr val="bg1"/>
              </a:solidFill>
            </a:endParaRPr>
          </a:p>
        </p:txBody>
      </p:sp>
      <p:sp>
        <p:nvSpPr>
          <p:cNvPr id="8" name="Content Placeholder 2">
            <a:extLst>
              <a:ext uri="{FF2B5EF4-FFF2-40B4-BE49-F238E27FC236}">
                <a16:creationId xmlns:a16="http://schemas.microsoft.com/office/drawing/2014/main" id="{00358EC0-5D53-98A9-2CBD-179C4A3FF898}"/>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06B6B307-46BB-A20D-3C82-D525868C4F2C}"/>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4" name="Content Placeholder 2">
            <a:extLst>
              <a:ext uri="{FF2B5EF4-FFF2-40B4-BE49-F238E27FC236}">
                <a16:creationId xmlns:a16="http://schemas.microsoft.com/office/drawing/2014/main" id="{D9F812E7-38D3-5C13-9B77-DAAFE53CBC3D}"/>
              </a:ext>
            </a:extLst>
          </p:cNvPr>
          <p:cNvSpPr txBox="1">
            <a:spLocks/>
          </p:cNvSpPr>
          <p:nvPr/>
        </p:nvSpPr>
        <p:spPr>
          <a:xfrm>
            <a:off x="6096000" y="2634433"/>
            <a:ext cx="5721648" cy="3143948"/>
          </a:xfrm>
          <a:prstGeom prst="rect">
            <a:avLst/>
          </a:prstGeom>
          <a:solidFill>
            <a:srgbClr val="8B1A4A"/>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defRPr/>
            </a:pPr>
            <a:r>
              <a:rPr lang="en-US" noProof="0" dirty="0">
                <a:solidFill>
                  <a:srgbClr val="FFFF00"/>
                </a:solidFill>
              </a:rPr>
              <a:t>After 3 days, or sooner, the child may be returned once the parents are not-intoxicated, as this is considered a “change in circumstance</a:t>
            </a:r>
            <a:r>
              <a:rPr lang="lt-LT" dirty="0">
                <a:solidFill>
                  <a:srgbClr val="FFFF00"/>
                </a:solidFill>
              </a:rPr>
              <a:t>s.”</a:t>
            </a:r>
            <a:endParaRPr kumimoji="0" lang="lt-LT" sz="2800" b="1" i="0" u="none" strike="noStrike" kern="1200" cap="none" spc="0" normalizeH="0" baseline="0" noProof="0" dirty="0">
              <a:ln>
                <a:noFill/>
              </a:ln>
              <a:solidFill>
                <a:srgbClr val="FFFF00"/>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100" b="1" i="0" u="none" strike="noStrike" kern="1200" cap="none" spc="0" normalizeH="0" baseline="0" noProof="0" dirty="0">
                <a:ln>
                  <a:noFill/>
                </a:ln>
                <a:solidFill>
                  <a:schemeClr val="bg1">
                    <a:lumMod val="95000"/>
                  </a:schemeClr>
                </a:solidFill>
                <a:effectLst/>
                <a:uLnTx/>
                <a:uFillTx/>
                <a:latin typeface="Aptos" panose="02110004020202020204"/>
                <a:ea typeface="+mn-ea"/>
                <a:cs typeface="+mn-cs"/>
              </a:rPr>
              <a:t>Repeated temporary placements have no defined threshold for escalation.</a:t>
            </a:r>
            <a:endParaRPr kumimoji="0" lang="lt-LT" sz="3100" b="1" i="0" u="none" strike="noStrike" kern="1200" cap="none" spc="0" normalizeH="0" baseline="0" noProof="0" dirty="0">
              <a:ln>
                <a:noFill/>
              </a:ln>
              <a:solidFill>
                <a:schemeClr val="bg1">
                  <a:lumMod val="95000"/>
                </a:schemeClr>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3100" b="1" i="0" u="none" strike="noStrike" kern="1200" cap="none" spc="0" normalizeH="0" baseline="0" noProof="0" dirty="0">
                <a:ln>
                  <a:noFill/>
                </a:ln>
                <a:solidFill>
                  <a:schemeClr val="bg1">
                    <a:lumMod val="95000"/>
                  </a:schemeClr>
                </a:solidFill>
                <a:effectLst/>
                <a:uLnTx/>
                <a:uFillTx/>
                <a:latin typeface="Aptos" panose="02110004020202020204"/>
                <a:ea typeface="+mn-ea"/>
                <a:cs typeface="+mn-cs"/>
              </a:rPr>
              <a:t>Decisions largely depend on CPS specialist discretion</a:t>
            </a:r>
            <a:endParaRPr kumimoji="0" lang="lt-LT" sz="3100" b="1" i="0" u="none" strike="noStrike" kern="1200" cap="none" spc="0" normalizeH="0" baseline="0" noProof="0" dirty="0">
              <a:ln>
                <a:noFill/>
              </a:ln>
              <a:solidFill>
                <a:schemeClr val="bg1">
                  <a:lumMod val="95000"/>
                </a:schemeClr>
              </a:solidFill>
              <a:effectLst/>
              <a:uLnTx/>
              <a:uFillTx/>
              <a:latin typeface="Aptos" panose="02110004020202020204"/>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3100" b="1" i="0" u="none" strike="noStrike" kern="1200" cap="none" spc="0" normalizeH="0" baseline="0" noProof="0" dirty="0">
              <a:ln>
                <a:noFill/>
              </a:ln>
              <a:solidFill>
                <a:schemeClr val="accent5">
                  <a:lumMod val="20000"/>
                  <a:lumOff val="80000"/>
                </a:schemeClr>
              </a:solidFill>
              <a:effectLst/>
              <a:uLnTx/>
              <a:uFillTx/>
              <a:latin typeface="Aptos" panose="02110004020202020204"/>
              <a:ea typeface="+mn-ea"/>
              <a:cs typeface="+mn-cs"/>
            </a:endParaRPr>
          </a:p>
        </p:txBody>
      </p:sp>
      <p:sp>
        <p:nvSpPr>
          <p:cNvPr id="16" name="Content Placeholder 2">
            <a:extLst>
              <a:ext uri="{FF2B5EF4-FFF2-40B4-BE49-F238E27FC236}">
                <a16:creationId xmlns:a16="http://schemas.microsoft.com/office/drawing/2014/main" id="{C9831904-0696-C4B2-05AF-52B9C461DC5E}"/>
              </a:ext>
            </a:extLst>
          </p:cNvPr>
          <p:cNvSpPr txBox="1">
            <a:spLocks/>
          </p:cNvSpPr>
          <p:nvPr/>
        </p:nvSpPr>
        <p:spPr>
          <a:xfrm>
            <a:off x="244584" y="644198"/>
            <a:ext cx="4427004" cy="1737689"/>
          </a:xfrm>
          <a:prstGeom prst="rect">
            <a:avLst/>
          </a:prstGeom>
          <a:solidFill>
            <a:srgbClr val="8B1A4A"/>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defRPr/>
            </a:pPr>
            <a:endParaRPr lang="lt-LT" sz="2400" b="1" dirty="0">
              <a:solidFill>
                <a:prstClr val="white"/>
              </a:solidFill>
            </a:endParaRPr>
          </a:p>
          <a:p>
            <a:pPr marL="0" indent="0">
              <a:buNone/>
            </a:pPr>
            <a:r>
              <a:rPr lang="en-US" sz="2300" b="1" u="sng" dirty="0">
                <a:solidFill>
                  <a:srgbClr val="FFFF00"/>
                </a:solidFill>
              </a:rPr>
              <a:t>Emergency response</a:t>
            </a:r>
            <a:r>
              <a:rPr lang="en-US" sz="2300" b="1" dirty="0">
                <a:solidFill>
                  <a:srgbClr val="FFFF00"/>
                </a:solidFill>
              </a:rPr>
              <a:t>:</a:t>
            </a:r>
          </a:p>
          <a:p>
            <a:pPr>
              <a:lnSpc>
                <a:spcPct val="100000"/>
              </a:lnSpc>
              <a:spcBef>
                <a:spcPts val="0"/>
              </a:spcBef>
            </a:pPr>
            <a:r>
              <a:rPr lang="en-US" sz="2300" b="1" dirty="0">
                <a:solidFill>
                  <a:schemeClr val="bg1">
                    <a:lumMod val="95000"/>
                  </a:schemeClr>
                </a:solidFill>
              </a:rPr>
              <a:t>child safety ensured within 1 hour </a:t>
            </a:r>
          </a:p>
          <a:p>
            <a:pPr>
              <a:lnSpc>
                <a:spcPct val="100000"/>
              </a:lnSpc>
              <a:spcBef>
                <a:spcPts val="0"/>
              </a:spcBef>
            </a:pPr>
            <a:r>
              <a:rPr lang="en-US" sz="2300" b="1" dirty="0">
                <a:solidFill>
                  <a:schemeClr val="bg1">
                    <a:lumMod val="95000"/>
                  </a:schemeClr>
                </a:solidFill>
              </a:rPr>
              <a:t>child situation assessed within 3 days</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Content Placeholder 2">
            <a:extLst>
              <a:ext uri="{FF2B5EF4-FFF2-40B4-BE49-F238E27FC236}">
                <a16:creationId xmlns:a16="http://schemas.microsoft.com/office/drawing/2014/main" id="{39D16F90-0AEC-9B33-0355-7416E7AB4395}"/>
              </a:ext>
            </a:extLst>
          </p:cNvPr>
          <p:cNvSpPr txBox="1">
            <a:spLocks/>
          </p:cNvSpPr>
          <p:nvPr/>
        </p:nvSpPr>
        <p:spPr>
          <a:xfrm>
            <a:off x="5060407" y="666817"/>
            <a:ext cx="2191900" cy="1656082"/>
          </a:xfrm>
          <a:prstGeom prst="rect">
            <a:avLst/>
          </a:prstGeom>
          <a:solidFill>
            <a:schemeClr val="bg1"/>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dirty="0">
                <a:ln>
                  <a:noFill/>
                </a:ln>
                <a:solidFill>
                  <a:srgbClr val="8B1A4A"/>
                </a:solidFill>
                <a:effectLst/>
                <a:uLnTx/>
                <a:uFillTx/>
                <a:latin typeface="Aptos" panose="02110004020202020204"/>
                <a:ea typeface="+mn-ea"/>
                <a:cs typeface="+mn-cs"/>
              </a:rPr>
              <a:t>Child situation assessment</a:t>
            </a:r>
            <a:r>
              <a:rPr kumimoji="0" lang="lt-LT" sz="2400" b="1" i="0" u="none" strike="noStrike" kern="1200" cap="none" spc="0" normalizeH="0" baseline="0" noProof="0" dirty="0">
                <a:ln>
                  <a:noFill/>
                </a:ln>
                <a:solidFill>
                  <a:srgbClr val="8B1A4A"/>
                </a:solidFill>
                <a:effectLst/>
                <a:uLnTx/>
                <a:uFillTx/>
                <a:latin typeface="Aptos" panose="02110004020202020204"/>
                <a:ea typeface="+mn-ea"/>
                <a:cs typeface="+mn-cs"/>
              </a:rPr>
              <a:t> (</a:t>
            </a:r>
            <a:r>
              <a:rPr kumimoji="0" lang="lt-LT" sz="2400" b="1" i="0" u="none" strike="noStrike" kern="1200" cap="none" spc="0" normalizeH="0" baseline="0" noProof="0" dirty="0" err="1">
                <a:ln>
                  <a:noFill/>
                </a:ln>
                <a:solidFill>
                  <a:srgbClr val="8B1A4A"/>
                </a:solidFill>
                <a:effectLst/>
                <a:uLnTx/>
                <a:uFillTx/>
                <a:latin typeface="Aptos" panose="02110004020202020204"/>
                <a:ea typeface="+mn-ea"/>
                <a:cs typeface="+mn-cs"/>
              </a:rPr>
              <a:t>during</a:t>
            </a:r>
            <a:r>
              <a:rPr kumimoji="0" lang="lt-LT" sz="2400" b="1" i="0" u="none" strike="noStrike" kern="1200" cap="none" spc="0" normalizeH="0" baseline="0" noProof="0" dirty="0">
                <a:ln>
                  <a:noFill/>
                </a:ln>
                <a:solidFill>
                  <a:srgbClr val="8B1A4A"/>
                </a:solidFill>
                <a:effectLst/>
                <a:uLnTx/>
                <a:uFillTx/>
                <a:latin typeface="Aptos" panose="02110004020202020204"/>
                <a:ea typeface="+mn-ea"/>
                <a:cs typeface="+mn-cs"/>
              </a:rPr>
              <a:t> 15 </a:t>
            </a:r>
            <a:r>
              <a:rPr kumimoji="0" lang="lt-LT" sz="2400" b="1" i="0" u="none" strike="noStrike" kern="1200" cap="none" spc="0" normalizeH="0" baseline="0" noProof="0" dirty="0" err="1">
                <a:ln>
                  <a:noFill/>
                </a:ln>
                <a:solidFill>
                  <a:srgbClr val="8B1A4A"/>
                </a:solidFill>
                <a:effectLst/>
                <a:uLnTx/>
                <a:uFillTx/>
                <a:latin typeface="Aptos" panose="02110004020202020204"/>
                <a:ea typeface="+mn-ea"/>
                <a:cs typeface="+mn-cs"/>
              </a:rPr>
              <a:t>days</a:t>
            </a:r>
            <a:r>
              <a:rPr kumimoji="0" lang="lt-LT" sz="2400" b="1" i="0" u="none" strike="noStrike" kern="1200" cap="none" spc="0" normalizeH="0" baseline="0" noProof="0" dirty="0">
                <a:ln>
                  <a:noFill/>
                </a:ln>
                <a:solidFill>
                  <a:srgbClr val="8B1A4A"/>
                </a:solidFill>
                <a:effectLst/>
                <a:uLnTx/>
                <a:uFillTx/>
                <a:latin typeface="Aptos" panose="02110004020202020204"/>
                <a:ea typeface="+mn-ea"/>
                <a:cs typeface="+mn-cs"/>
              </a:rPr>
              <a:t>)</a:t>
            </a:r>
            <a:endParaRPr kumimoji="0" lang="en-US" sz="2400" b="1" i="0" u="none" strike="noStrike" kern="1200" cap="none" spc="0" normalizeH="0" baseline="0" noProof="0" dirty="0">
              <a:ln>
                <a:noFill/>
              </a:ln>
              <a:solidFill>
                <a:srgbClr val="8B1A4A"/>
              </a:solidFill>
              <a:effectLst/>
              <a:uLnTx/>
              <a:uFillTx/>
              <a:latin typeface="Aptos" panose="02110004020202020204"/>
              <a:ea typeface="+mn-ea"/>
              <a:cs typeface="+mn-cs"/>
            </a:endParaRPr>
          </a:p>
        </p:txBody>
      </p:sp>
      <p:sp>
        <p:nvSpPr>
          <p:cNvPr id="19" name="Content Placeholder 2">
            <a:extLst>
              <a:ext uri="{FF2B5EF4-FFF2-40B4-BE49-F238E27FC236}">
                <a16:creationId xmlns:a16="http://schemas.microsoft.com/office/drawing/2014/main" id="{B84097C5-A842-DEE3-9074-3220A249E596}"/>
              </a:ext>
            </a:extLst>
          </p:cNvPr>
          <p:cNvSpPr txBox="1">
            <a:spLocks/>
          </p:cNvSpPr>
          <p:nvPr/>
        </p:nvSpPr>
        <p:spPr>
          <a:xfrm>
            <a:off x="7613964" y="611728"/>
            <a:ext cx="4203684" cy="1770160"/>
          </a:xfrm>
          <a:prstGeom prst="rect">
            <a:avLst/>
          </a:prstGeom>
          <a:solidFill>
            <a:schemeClr val="bg1"/>
          </a:solidFill>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sz="2400" b="1" i="0" u="none" strike="noStrike" kern="1200" cap="none" spc="0" normalizeH="0" baseline="0" noProof="0" dirty="0">
                <a:ln>
                  <a:noFill/>
                </a:ln>
                <a:solidFill>
                  <a:srgbClr val="8B1A4A"/>
                </a:solidFill>
                <a:effectLst/>
                <a:uLnTx/>
                <a:uFillTx/>
                <a:latin typeface="Aptos" panose="02110004020202020204"/>
                <a:ea typeface="+mn-ea"/>
                <a:cs typeface="+mn-cs"/>
              </a:rPr>
              <a:t>referral for service needs assessment</a:t>
            </a:r>
            <a:endParaRPr kumimoji="0" lang="lt-LT" sz="2400" b="1" i="0" u="none" strike="noStrike" kern="1200" cap="none" spc="0" normalizeH="0" baseline="0" noProof="0" dirty="0">
              <a:ln>
                <a:noFill/>
              </a:ln>
              <a:solidFill>
                <a:srgbClr val="8B1A4A"/>
              </a:solidFill>
              <a:effectLst/>
              <a:uLnTx/>
              <a:uFillTx/>
              <a:latin typeface="Aptos" panose="02110004020202020204"/>
              <a:ea typeface="+mn-ea"/>
              <a:cs typeface="+mn-cs"/>
            </a:endParaRPr>
          </a:p>
          <a:p>
            <a:pPr>
              <a:defRPr/>
            </a:pPr>
            <a:r>
              <a:rPr kumimoji="0" lang="en-US" sz="2400" b="1" i="0" u="none" strike="noStrike" kern="1200" cap="none" spc="0" normalizeH="0" baseline="0" noProof="0" dirty="0">
                <a:ln>
                  <a:noFill/>
                </a:ln>
                <a:solidFill>
                  <a:srgbClr val="8B1A4A"/>
                </a:solidFill>
                <a:effectLst/>
                <a:uLnTx/>
                <a:uFillTx/>
                <a:latin typeface="Aptos" panose="02110004020202020204"/>
                <a:ea typeface="+mn-ea"/>
                <a:cs typeface="+mn-cs"/>
              </a:rPr>
              <a:t>child protection intervention/measures</a:t>
            </a:r>
          </a:p>
        </p:txBody>
      </p:sp>
      <p:pic>
        <p:nvPicPr>
          <p:cNvPr id="15" name="Picture 14">
            <a:extLst>
              <a:ext uri="{FF2B5EF4-FFF2-40B4-BE49-F238E27FC236}">
                <a16:creationId xmlns:a16="http://schemas.microsoft.com/office/drawing/2014/main" id="{563083F9-4D96-9BB2-6C52-E0E61D257644}"/>
              </a:ext>
            </a:extLst>
          </p:cNvPr>
          <p:cNvPicPr>
            <a:picLocks noChangeAspect="1"/>
          </p:cNvPicPr>
          <p:nvPr/>
        </p:nvPicPr>
        <p:blipFill>
          <a:blip r:embed="rId3"/>
          <a:stretch>
            <a:fillRect/>
          </a:stretch>
        </p:blipFill>
        <p:spPr>
          <a:xfrm>
            <a:off x="5043368" y="5984275"/>
            <a:ext cx="1705213" cy="790685"/>
          </a:xfrm>
          <a:prstGeom prst="rect">
            <a:avLst/>
          </a:prstGeom>
        </p:spPr>
      </p:pic>
      <p:sp>
        <p:nvSpPr>
          <p:cNvPr id="4" name="Arrow: Right 3">
            <a:extLst>
              <a:ext uri="{FF2B5EF4-FFF2-40B4-BE49-F238E27FC236}">
                <a16:creationId xmlns:a16="http://schemas.microsoft.com/office/drawing/2014/main" id="{78657C33-7577-17D9-E94E-54988318E8A1}"/>
              </a:ext>
            </a:extLst>
          </p:cNvPr>
          <p:cNvSpPr/>
          <p:nvPr/>
        </p:nvSpPr>
        <p:spPr>
          <a:xfrm>
            <a:off x="7252307" y="1294646"/>
            <a:ext cx="262069" cy="103315"/>
          </a:xfrm>
          <a:prstGeom prst="rightArrow">
            <a:avLst/>
          </a:prstGeom>
          <a:solidFill>
            <a:srgbClr val="8B1A4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lt-LT"/>
          </a:p>
        </p:txBody>
      </p:sp>
    </p:spTree>
    <p:extLst>
      <p:ext uri="{BB962C8B-B14F-4D97-AF65-F5344CB8AC3E}">
        <p14:creationId xmlns:p14="http://schemas.microsoft.com/office/powerpoint/2010/main" val="30138088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A5503-3039-D10C-B1B1-CD8F95607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35E05A-2E07-64F6-67B1-5DC1985DD2A6}"/>
              </a:ext>
            </a:extLst>
          </p:cNvPr>
          <p:cNvSpPr>
            <a:spLocks noGrp="1"/>
          </p:cNvSpPr>
          <p:nvPr>
            <p:ph type="title"/>
          </p:nvPr>
        </p:nvSpPr>
        <p:spPr>
          <a:xfrm>
            <a:off x="543208" y="504415"/>
            <a:ext cx="11337956" cy="970388"/>
          </a:xfrm>
        </p:spPr>
        <p:txBody>
          <a:bodyPr>
            <a:noAutofit/>
          </a:bodyPr>
          <a:lstStyle/>
          <a:p>
            <a:pPr algn="ctr"/>
            <a:br>
              <a:rPr lang="lt-LT" sz="3200" noProof="0" dirty="0">
                <a:solidFill>
                  <a:srgbClr val="8B1A4A"/>
                </a:solidFill>
              </a:rPr>
            </a:br>
            <a:r>
              <a:rPr lang="en-US" sz="3600" noProof="0" dirty="0">
                <a:solidFill>
                  <a:srgbClr val="8B1A4A"/>
                </a:solidFill>
              </a:rPr>
              <a:t>Child Situation Assessment:</a:t>
            </a:r>
            <a:r>
              <a:rPr lang="lt-LT" sz="3600" noProof="0" dirty="0">
                <a:solidFill>
                  <a:srgbClr val="8B1A4A"/>
                </a:solidFill>
              </a:rPr>
              <a:t> </a:t>
            </a:r>
            <a:br>
              <a:rPr lang="lt-LT" sz="3600" noProof="0" dirty="0">
                <a:solidFill>
                  <a:srgbClr val="8B1A4A"/>
                </a:solidFill>
              </a:rPr>
            </a:br>
            <a:r>
              <a:rPr lang="en-US" sz="3600" noProof="0" dirty="0">
                <a:solidFill>
                  <a:srgbClr val="8B1A4A"/>
                </a:solidFill>
              </a:rPr>
              <a:t>Risk and Protective Factors</a:t>
            </a:r>
            <a:r>
              <a:rPr lang="lt-LT" sz="3600" noProof="0" dirty="0">
                <a:solidFill>
                  <a:srgbClr val="8B1A4A"/>
                </a:solidFill>
              </a:rPr>
              <a:t> </a:t>
            </a:r>
            <a:r>
              <a:rPr lang="lt-LT" sz="3600" noProof="0" dirty="0" err="1">
                <a:solidFill>
                  <a:srgbClr val="8B1A4A"/>
                </a:solidFill>
              </a:rPr>
              <a:t>Balance</a:t>
            </a:r>
            <a:r>
              <a:rPr lang="en-US" sz="3600" noProof="0" dirty="0">
                <a:solidFill>
                  <a:srgbClr val="8B1A4A"/>
                </a:solidFill>
              </a:rPr>
              <a:t> Framework</a:t>
            </a:r>
            <a:br>
              <a:rPr lang="en-US" sz="3200" noProof="0" dirty="0">
                <a:solidFill>
                  <a:srgbClr val="8B1A4A"/>
                </a:solidFill>
              </a:rPr>
            </a:br>
            <a:endParaRPr lang="en-US" sz="3200" noProof="0" dirty="0">
              <a:solidFill>
                <a:srgbClr val="8B1A4A"/>
              </a:solidFill>
            </a:endParaRPr>
          </a:p>
        </p:txBody>
      </p:sp>
      <p:sp>
        <p:nvSpPr>
          <p:cNvPr id="8" name="Content Placeholder 2">
            <a:extLst>
              <a:ext uri="{FF2B5EF4-FFF2-40B4-BE49-F238E27FC236}">
                <a16:creationId xmlns:a16="http://schemas.microsoft.com/office/drawing/2014/main" id="{73CBCE38-8240-01EF-A1FC-0C81B0461CF9}"/>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6002DF29-ACD9-81AD-A43C-5A0B5C38CB11}"/>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Picture 14">
            <a:extLst>
              <a:ext uri="{FF2B5EF4-FFF2-40B4-BE49-F238E27FC236}">
                <a16:creationId xmlns:a16="http://schemas.microsoft.com/office/drawing/2014/main" id="{97BDE5FB-1E6B-FE54-9341-14E84E01DF82}"/>
              </a:ext>
            </a:extLst>
          </p:cNvPr>
          <p:cNvPicPr>
            <a:picLocks noChangeAspect="1"/>
          </p:cNvPicPr>
          <p:nvPr/>
        </p:nvPicPr>
        <p:blipFill>
          <a:blip r:embed="rId3"/>
          <a:stretch>
            <a:fillRect/>
          </a:stretch>
        </p:blipFill>
        <p:spPr>
          <a:xfrm>
            <a:off x="5113625" y="5711847"/>
            <a:ext cx="1705213" cy="790685"/>
          </a:xfrm>
          <a:prstGeom prst="rect">
            <a:avLst/>
          </a:prstGeom>
        </p:spPr>
      </p:pic>
      <p:sp>
        <p:nvSpPr>
          <p:cNvPr id="9" name="TextBox 8">
            <a:extLst>
              <a:ext uri="{FF2B5EF4-FFF2-40B4-BE49-F238E27FC236}">
                <a16:creationId xmlns:a16="http://schemas.microsoft.com/office/drawing/2014/main" id="{D4FEFCCD-0877-0854-1A5D-772CD0D84AF6}"/>
              </a:ext>
            </a:extLst>
          </p:cNvPr>
          <p:cNvSpPr txBox="1"/>
          <p:nvPr/>
        </p:nvSpPr>
        <p:spPr>
          <a:xfrm>
            <a:off x="947597" y="2497206"/>
            <a:ext cx="10447699" cy="1938992"/>
          </a:xfrm>
          <a:prstGeom prst="rect">
            <a:avLst/>
          </a:prstGeom>
          <a:solidFill>
            <a:srgbClr val="8B1A4A"/>
          </a:solidFill>
        </p:spPr>
        <p:txBody>
          <a:bodyPr wrap="square">
            <a:spAutoFit/>
          </a:bodyPr>
          <a:lstStyle/>
          <a:p>
            <a:r>
              <a:rPr lang="en-US" sz="2400" dirty="0">
                <a:solidFill>
                  <a:schemeClr val="bg1"/>
                </a:solidFill>
              </a:rPr>
              <a:t>Through the assessments</a:t>
            </a:r>
            <a:r>
              <a:rPr lang="lt-LT" sz="2400" dirty="0">
                <a:solidFill>
                  <a:schemeClr val="bg1"/>
                </a:solidFill>
              </a:rPr>
              <a:t> </a:t>
            </a:r>
            <a:r>
              <a:rPr lang="en-US" sz="2400" noProof="0" dirty="0">
                <a:solidFill>
                  <a:schemeClr val="bg1"/>
                </a:solidFill>
              </a:rPr>
              <a:t>of the child situation assessment</a:t>
            </a:r>
            <a:r>
              <a:rPr lang="en-US" sz="2400" dirty="0">
                <a:solidFill>
                  <a:schemeClr val="bg1"/>
                </a:solidFill>
              </a:rPr>
              <a:t>, street-level bureaucrats become gatekeepers to </a:t>
            </a:r>
            <a:r>
              <a:rPr lang="lt-LT" sz="2400" dirty="0" err="1">
                <a:solidFill>
                  <a:schemeClr val="bg1"/>
                </a:solidFill>
              </a:rPr>
              <a:t>the</a:t>
            </a:r>
            <a:r>
              <a:rPr lang="lt-LT" sz="2400" dirty="0">
                <a:solidFill>
                  <a:schemeClr val="bg1"/>
                </a:solidFill>
              </a:rPr>
              <a:t> </a:t>
            </a:r>
            <a:r>
              <a:rPr lang="en-US" sz="2400" dirty="0">
                <a:solidFill>
                  <a:schemeClr val="bg1"/>
                </a:solidFill>
              </a:rPr>
              <a:t>services</a:t>
            </a:r>
            <a:r>
              <a:rPr lang="lt-LT" sz="2400" dirty="0">
                <a:solidFill>
                  <a:schemeClr val="bg1"/>
                </a:solidFill>
              </a:rPr>
              <a:t>.</a:t>
            </a:r>
            <a:r>
              <a:rPr lang="en-US" sz="2400" dirty="0">
                <a:solidFill>
                  <a:schemeClr val="bg1"/>
                </a:solidFill>
              </a:rPr>
              <a:t> </a:t>
            </a:r>
            <a:endParaRPr lang="lt-LT" sz="2400" dirty="0">
              <a:solidFill>
                <a:schemeClr val="bg1"/>
              </a:solidFill>
            </a:endParaRPr>
          </a:p>
          <a:p>
            <a:endParaRPr lang="lt-LT" sz="2400" dirty="0">
              <a:solidFill>
                <a:schemeClr val="bg1"/>
              </a:solidFill>
            </a:endParaRPr>
          </a:p>
          <a:p>
            <a:r>
              <a:rPr lang="en-US" sz="2400" dirty="0">
                <a:solidFill>
                  <a:schemeClr val="bg1"/>
                </a:solidFill>
              </a:rPr>
              <a:t>They also determine when and what protective measures are needed to ensure the child’s safety.</a:t>
            </a:r>
            <a:endParaRPr lang="lt-LT" sz="2400" dirty="0">
              <a:solidFill>
                <a:schemeClr val="bg1"/>
              </a:solidFill>
            </a:endParaRPr>
          </a:p>
        </p:txBody>
      </p:sp>
    </p:spTree>
    <p:extLst>
      <p:ext uri="{BB962C8B-B14F-4D97-AF65-F5344CB8AC3E}">
        <p14:creationId xmlns:p14="http://schemas.microsoft.com/office/powerpoint/2010/main" val="18981446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95E33-9A89-C61F-5B3A-D947EA099678}"/>
              </a:ext>
            </a:extLst>
          </p:cNvPr>
          <p:cNvSpPr>
            <a:spLocks noGrp="1"/>
          </p:cNvSpPr>
          <p:nvPr>
            <p:ph type="title"/>
          </p:nvPr>
        </p:nvSpPr>
        <p:spPr/>
        <p:txBody>
          <a:bodyPr/>
          <a:lstStyle/>
          <a:p>
            <a:endParaRPr lang="lt-LT"/>
          </a:p>
        </p:txBody>
      </p:sp>
      <p:sp>
        <p:nvSpPr>
          <p:cNvPr id="3" name="Content Placeholder 2">
            <a:extLst>
              <a:ext uri="{FF2B5EF4-FFF2-40B4-BE49-F238E27FC236}">
                <a16:creationId xmlns:a16="http://schemas.microsoft.com/office/drawing/2014/main" id="{BB74D9F8-919E-DDFE-836D-866FB11EC466}"/>
              </a:ext>
            </a:extLst>
          </p:cNvPr>
          <p:cNvSpPr>
            <a:spLocks noGrp="1"/>
          </p:cNvSpPr>
          <p:nvPr>
            <p:ph idx="1"/>
          </p:nvPr>
        </p:nvSpPr>
        <p:spPr/>
        <p:txBody>
          <a:bodyPr/>
          <a:lstStyle/>
          <a:p>
            <a:endParaRPr lang="lt-LT"/>
          </a:p>
        </p:txBody>
      </p:sp>
    </p:spTree>
    <p:extLst>
      <p:ext uri="{BB962C8B-B14F-4D97-AF65-F5344CB8AC3E}">
        <p14:creationId xmlns:p14="http://schemas.microsoft.com/office/powerpoint/2010/main" val="309654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A98E8-502A-9152-9F9F-EEB5529612C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7FF6D8-CB0D-11FE-BC37-86E7A29E1F03}"/>
              </a:ext>
            </a:extLst>
          </p:cNvPr>
          <p:cNvSpPr>
            <a:spLocks noGrp="1"/>
          </p:cNvSpPr>
          <p:nvPr>
            <p:ph idx="1"/>
          </p:nvPr>
        </p:nvSpPr>
        <p:spPr>
          <a:xfrm>
            <a:off x="276098" y="881135"/>
            <a:ext cx="5672783" cy="4182701"/>
          </a:xfrm>
          <a:solidFill>
            <a:srgbClr val="8B1A4A"/>
          </a:solidFill>
        </p:spPr>
        <p:txBody>
          <a:bodyPr>
            <a:normAutofit/>
          </a:bodyPr>
          <a:lstStyle/>
          <a:p>
            <a:pPr marL="0" indent="0">
              <a:buNone/>
            </a:pPr>
            <a:r>
              <a:rPr lang="en-US" sz="2400" noProof="0" dirty="0">
                <a:solidFill>
                  <a:srgbClr val="FFFF00"/>
                </a:solidFill>
              </a:rPr>
              <a:t>Risk Factors Related to Child Functioning</a:t>
            </a:r>
            <a:endParaRPr lang="lt-LT" sz="2400" noProof="0" dirty="0">
              <a:solidFill>
                <a:srgbClr val="FFFF00"/>
              </a:solidFill>
            </a:endParaRPr>
          </a:p>
          <a:p>
            <a:pPr marL="0" indent="0">
              <a:buNone/>
            </a:pPr>
            <a:r>
              <a:rPr lang="en-US" sz="2400" noProof="0" dirty="0">
                <a:solidFill>
                  <a:schemeClr val="bg1"/>
                </a:solidFill>
              </a:rPr>
              <a:t>Current assessment indicators include:</a:t>
            </a:r>
          </a:p>
          <a:p>
            <a:r>
              <a:rPr lang="en-US" sz="2400" noProof="0" dirty="0">
                <a:solidFill>
                  <a:schemeClr val="bg1"/>
                </a:solidFill>
              </a:rPr>
              <a:t>Persistent school absence </a:t>
            </a:r>
          </a:p>
          <a:p>
            <a:r>
              <a:rPr lang="en-US" sz="2400" noProof="0" dirty="0">
                <a:solidFill>
                  <a:schemeClr val="bg1"/>
                </a:solidFill>
              </a:rPr>
              <a:t>Running away from home </a:t>
            </a:r>
          </a:p>
          <a:p>
            <a:r>
              <a:rPr lang="en-US" sz="2400" noProof="0" dirty="0">
                <a:solidFill>
                  <a:schemeClr val="bg1"/>
                </a:solidFill>
              </a:rPr>
              <a:t>Aggressive or harmful </a:t>
            </a:r>
            <a:r>
              <a:rPr lang="en-US" sz="2400" noProof="0" dirty="0" err="1">
                <a:solidFill>
                  <a:schemeClr val="bg1"/>
                </a:solidFill>
              </a:rPr>
              <a:t>behaviour</a:t>
            </a:r>
            <a:r>
              <a:rPr lang="en-US" sz="2400" noProof="0" dirty="0">
                <a:solidFill>
                  <a:schemeClr val="bg1"/>
                </a:solidFill>
              </a:rPr>
              <a:t> </a:t>
            </a:r>
          </a:p>
          <a:p>
            <a:r>
              <a:rPr lang="en-US" sz="2400" noProof="0" dirty="0">
                <a:solidFill>
                  <a:schemeClr val="bg1"/>
                </a:solidFill>
              </a:rPr>
              <a:t>Child’s alcohol/substance use or signs of addiction</a:t>
            </a:r>
          </a:p>
          <a:p>
            <a:pPr marL="0" indent="0">
              <a:buNone/>
            </a:pPr>
            <a:endParaRPr lang="en-US" sz="2400" noProof="0" dirty="0">
              <a:solidFill>
                <a:schemeClr val="bg1"/>
              </a:solidFill>
            </a:endParaRPr>
          </a:p>
        </p:txBody>
      </p:sp>
      <p:sp>
        <p:nvSpPr>
          <p:cNvPr id="8" name="Content Placeholder 2">
            <a:extLst>
              <a:ext uri="{FF2B5EF4-FFF2-40B4-BE49-F238E27FC236}">
                <a16:creationId xmlns:a16="http://schemas.microsoft.com/office/drawing/2014/main" id="{7B3E9B23-C4FE-F00B-3103-0FE105ABCB4E}"/>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2FEC97E3-CD6C-76C4-E1B7-A52583F46623}"/>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7996D57B-C87F-90B5-8B26-B65A6924A8B4}"/>
              </a:ext>
            </a:extLst>
          </p:cNvPr>
          <p:cNvSpPr txBox="1"/>
          <p:nvPr/>
        </p:nvSpPr>
        <p:spPr>
          <a:xfrm>
            <a:off x="6536024" y="387722"/>
            <a:ext cx="5223849" cy="5262979"/>
          </a:xfrm>
          <a:prstGeom prst="rect">
            <a:avLst/>
          </a:prstGeom>
          <a:solidFill>
            <a:srgbClr val="8B1A4A"/>
          </a:solidFill>
        </p:spPr>
        <p:txBody>
          <a:bodyPr wrap="square">
            <a:spAutoFit/>
          </a:bodyPr>
          <a:lstStyle/>
          <a:p>
            <a:r>
              <a:rPr lang="en-US" sz="2800" dirty="0">
                <a:solidFill>
                  <a:srgbClr val="FFFF00"/>
                </a:solidFill>
              </a:rPr>
              <a:t>Risk Factors Related to the Child’s Social Environment</a:t>
            </a:r>
            <a:endParaRPr lang="lt-LT" sz="2800" dirty="0">
              <a:solidFill>
                <a:srgbClr val="FFFF00"/>
              </a:solidFill>
            </a:endParaRPr>
          </a:p>
          <a:p>
            <a:pPr marL="457200" indent="-457200">
              <a:buFont typeface="Arial" panose="020B0604020202020204" pitchFamily="34" charset="0"/>
              <a:buChar char="•"/>
            </a:pPr>
            <a:r>
              <a:rPr lang="en-US" sz="2800" dirty="0">
                <a:solidFill>
                  <a:schemeClr val="bg1"/>
                </a:solidFill>
              </a:rPr>
              <a:t>Parents experiencing difficulties in meeting the child’s needs, but recognizing the situation and being open to support </a:t>
            </a:r>
          </a:p>
          <a:p>
            <a:pPr marL="457200" indent="-457200">
              <a:buFont typeface="Arial" panose="020B0604020202020204" pitchFamily="34" charset="0"/>
              <a:buChar char="•"/>
            </a:pPr>
            <a:r>
              <a:rPr lang="en-US" sz="2800" dirty="0">
                <a:solidFill>
                  <a:schemeClr val="bg1"/>
                </a:solidFill>
              </a:rPr>
              <a:t>Violence or other violations of the child’s rights by persons other than the child’s legal representatives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EBF768E9-70AB-C3A0-458F-8147B94DE248}"/>
              </a:ext>
            </a:extLst>
          </p:cNvPr>
          <p:cNvPicPr>
            <a:picLocks noChangeAspect="1"/>
          </p:cNvPicPr>
          <p:nvPr/>
        </p:nvPicPr>
        <p:blipFill>
          <a:blip r:embed="rId2"/>
          <a:stretch>
            <a:fillRect/>
          </a:stretch>
        </p:blipFill>
        <p:spPr>
          <a:xfrm>
            <a:off x="3934517" y="5677729"/>
            <a:ext cx="1707028" cy="792549"/>
          </a:xfrm>
          <a:prstGeom prst="rect">
            <a:avLst/>
          </a:prstGeom>
        </p:spPr>
      </p:pic>
    </p:spTree>
    <p:extLst>
      <p:ext uri="{BB962C8B-B14F-4D97-AF65-F5344CB8AC3E}">
        <p14:creationId xmlns:p14="http://schemas.microsoft.com/office/powerpoint/2010/main" val="26649939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9C8EDB-23BF-E5DF-F275-7C103E9E7AA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DCBCE7-DC56-4872-D6B2-877F0DD184FD}"/>
              </a:ext>
            </a:extLst>
          </p:cNvPr>
          <p:cNvSpPr>
            <a:spLocks noGrp="1"/>
          </p:cNvSpPr>
          <p:nvPr>
            <p:ph idx="1"/>
          </p:nvPr>
        </p:nvSpPr>
        <p:spPr>
          <a:xfrm>
            <a:off x="208230" y="914401"/>
            <a:ext cx="11778558" cy="5943600"/>
          </a:xfrm>
          <a:solidFill>
            <a:srgbClr val="8B1A4A"/>
          </a:solidFill>
        </p:spPr>
        <p:txBody>
          <a:bodyPr>
            <a:normAutofit/>
          </a:bodyPr>
          <a:lstStyle/>
          <a:p>
            <a:r>
              <a:rPr lang="lt-LT" sz="2400" b="1" noProof="0" dirty="0">
                <a:solidFill>
                  <a:schemeClr val="bg1"/>
                </a:solidFill>
              </a:rPr>
              <a:t>R</a:t>
            </a:r>
            <a:r>
              <a:rPr lang="en-US" sz="2400" b="1" noProof="0" dirty="0" err="1">
                <a:solidFill>
                  <a:schemeClr val="bg1"/>
                </a:solidFill>
              </a:rPr>
              <a:t>epeatedly</a:t>
            </a:r>
            <a:r>
              <a:rPr lang="en-US" sz="2400" b="1" noProof="0" dirty="0">
                <a:solidFill>
                  <a:schemeClr val="bg1"/>
                </a:solidFill>
              </a:rPr>
              <a:t> avoids contact with education </a:t>
            </a:r>
            <a:r>
              <a:rPr lang="en-US" sz="2400" noProof="0" dirty="0">
                <a:solidFill>
                  <a:schemeClr val="bg1"/>
                </a:solidFill>
              </a:rPr>
              <a:t>professionals or mandatory child </a:t>
            </a:r>
            <a:r>
              <a:rPr lang="en-US" sz="2400" b="1" noProof="0" dirty="0">
                <a:solidFill>
                  <a:schemeClr val="bg1"/>
                </a:solidFill>
              </a:rPr>
              <a:t>health check-ups</a:t>
            </a:r>
            <a:r>
              <a:rPr lang="en-US" sz="2400" noProof="0" dirty="0">
                <a:solidFill>
                  <a:schemeClr val="bg1"/>
                </a:solidFill>
              </a:rPr>
              <a:t>. </a:t>
            </a:r>
          </a:p>
          <a:p>
            <a:r>
              <a:rPr lang="en-US" sz="2400" b="1" noProof="0" dirty="0">
                <a:solidFill>
                  <a:schemeClr val="bg1"/>
                </a:solidFill>
              </a:rPr>
              <a:t>Does not seek to help the child or is unable to manage situations</a:t>
            </a:r>
            <a:r>
              <a:rPr lang="en-US" sz="2400" noProof="0" dirty="0">
                <a:solidFill>
                  <a:schemeClr val="bg1"/>
                </a:solidFill>
              </a:rPr>
              <a:t> that pose a threat to the child. </a:t>
            </a:r>
          </a:p>
          <a:p>
            <a:r>
              <a:rPr lang="en-US" sz="2400" b="1" noProof="0" dirty="0">
                <a:solidFill>
                  <a:schemeClr val="bg1"/>
                </a:solidFill>
              </a:rPr>
              <a:t>Alcohol intoxication</a:t>
            </a:r>
            <a:r>
              <a:rPr lang="en-US" sz="2400" noProof="0" dirty="0">
                <a:solidFill>
                  <a:schemeClr val="bg1"/>
                </a:solidFill>
              </a:rPr>
              <a:t>, harmful substance use or addiction. </a:t>
            </a:r>
          </a:p>
          <a:p>
            <a:r>
              <a:rPr lang="en-US" sz="2400" b="1" noProof="0" dirty="0">
                <a:solidFill>
                  <a:schemeClr val="bg1"/>
                </a:solidFill>
              </a:rPr>
              <a:t>Leaves the child without appropriate supervision or care</a:t>
            </a:r>
            <a:r>
              <a:rPr lang="en-US" sz="2400" noProof="0" dirty="0">
                <a:solidFill>
                  <a:schemeClr val="bg1"/>
                </a:solidFill>
              </a:rPr>
              <a:t>. </a:t>
            </a:r>
          </a:p>
          <a:p>
            <a:r>
              <a:rPr lang="en-US" sz="2400" b="1" noProof="0" dirty="0">
                <a:solidFill>
                  <a:schemeClr val="bg1"/>
                </a:solidFill>
              </a:rPr>
              <a:t>Health problems </a:t>
            </a:r>
            <a:r>
              <a:rPr lang="en-US" sz="2400" noProof="0" dirty="0">
                <a:solidFill>
                  <a:schemeClr val="bg1"/>
                </a:solidFill>
              </a:rPr>
              <a:t>limit the ability to care for the child and require assistance. </a:t>
            </a:r>
          </a:p>
          <a:p>
            <a:r>
              <a:rPr lang="en-US" sz="2400" b="1" noProof="0" dirty="0">
                <a:solidFill>
                  <a:schemeClr val="bg1"/>
                </a:solidFill>
              </a:rPr>
              <a:t>Negative relationship with the child</a:t>
            </a:r>
            <a:r>
              <a:rPr lang="en-US" sz="2400" noProof="0" dirty="0">
                <a:solidFill>
                  <a:schemeClr val="bg1"/>
                </a:solidFill>
              </a:rPr>
              <a:t>. </a:t>
            </a:r>
          </a:p>
          <a:p>
            <a:r>
              <a:rPr lang="en-US" sz="2400" b="1" noProof="0" dirty="0">
                <a:solidFill>
                  <a:schemeClr val="bg1"/>
                </a:solidFill>
              </a:rPr>
              <a:t>Insufficient knowledge and parenting skills</a:t>
            </a:r>
            <a:r>
              <a:rPr lang="en-US" sz="2400" noProof="0" dirty="0">
                <a:solidFill>
                  <a:schemeClr val="bg1"/>
                </a:solidFill>
              </a:rPr>
              <a:t> to adequately meet the child’s developmental needs. </a:t>
            </a:r>
          </a:p>
          <a:p>
            <a:r>
              <a:rPr lang="lt-LT" sz="2400" b="1" noProof="0" dirty="0" err="1">
                <a:solidFill>
                  <a:schemeClr val="bg1"/>
                </a:solidFill>
              </a:rPr>
              <a:t>Ongoing</a:t>
            </a:r>
            <a:r>
              <a:rPr lang="lt-LT" sz="2400" b="1" noProof="0" dirty="0">
                <a:solidFill>
                  <a:schemeClr val="bg1"/>
                </a:solidFill>
              </a:rPr>
              <a:t> d</a:t>
            </a:r>
            <a:r>
              <a:rPr lang="en-US" sz="2400" b="1" noProof="0" dirty="0" err="1">
                <a:solidFill>
                  <a:schemeClr val="bg1"/>
                </a:solidFill>
              </a:rPr>
              <a:t>ivorce</a:t>
            </a:r>
            <a:r>
              <a:rPr lang="en-US" sz="2400" b="1" noProof="0" dirty="0">
                <a:solidFill>
                  <a:schemeClr val="bg1"/>
                </a:solidFill>
              </a:rPr>
              <a:t> or separation </a:t>
            </a:r>
            <a:endParaRPr lang="lt-LT" sz="2400" b="1" noProof="0" dirty="0">
              <a:solidFill>
                <a:schemeClr val="bg1"/>
              </a:solidFill>
            </a:endParaRPr>
          </a:p>
          <a:p>
            <a:r>
              <a:rPr lang="en-US" sz="2400" b="1" noProof="0" dirty="0">
                <a:solidFill>
                  <a:schemeClr val="bg1"/>
                </a:solidFill>
              </a:rPr>
              <a:t>Other possible violations </a:t>
            </a:r>
            <a:r>
              <a:rPr lang="en-US" sz="2400" noProof="0" dirty="0">
                <a:solidFill>
                  <a:schemeClr val="bg1"/>
                </a:solidFill>
              </a:rPr>
              <a:t>of the child’s rights and interests. </a:t>
            </a:r>
          </a:p>
          <a:p>
            <a:r>
              <a:rPr lang="en-US" sz="2400" b="1" noProof="0" dirty="0">
                <a:solidFill>
                  <a:schemeClr val="bg1"/>
                </a:solidFill>
              </a:rPr>
              <a:t>One of the child’s parents is a minor.</a:t>
            </a:r>
          </a:p>
          <a:p>
            <a:pPr marL="0" indent="0">
              <a:buNone/>
            </a:pPr>
            <a:endParaRPr lang="en-US" sz="2400" noProof="0" dirty="0">
              <a:solidFill>
                <a:schemeClr val="bg1"/>
              </a:solidFill>
            </a:endParaRPr>
          </a:p>
        </p:txBody>
      </p:sp>
      <p:sp>
        <p:nvSpPr>
          <p:cNvPr id="8" name="Content Placeholder 2">
            <a:extLst>
              <a:ext uri="{FF2B5EF4-FFF2-40B4-BE49-F238E27FC236}">
                <a16:creationId xmlns:a16="http://schemas.microsoft.com/office/drawing/2014/main" id="{5C80A6E5-A66A-A1D0-49FD-8C63B2AF0C0B}"/>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53DD9871-1967-C813-106C-0C44631504A7}"/>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44A466BC-C19E-7949-F0ED-04A1CE6B2323}"/>
              </a:ext>
            </a:extLst>
          </p:cNvPr>
          <p:cNvSpPr>
            <a:spLocks noGrp="1"/>
          </p:cNvSpPr>
          <p:nvPr>
            <p:ph type="title"/>
          </p:nvPr>
        </p:nvSpPr>
        <p:spPr>
          <a:xfrm>
            <a:off x="208230" y="190123"/>
            <a:ext cx="11778558" cy="642671"/>
          </a:xfrm>
          <a:solidFill>
            <a:srgbClr val="8B1A4A"/>
          </a:solidFill>
        </p:spPr>
        <p:txBody>
          <a:bodyPr>
            <a:normAutofit fontScale="90000"/>
          </a:bodyPr>
          <a:lstStyle/>
          <a:p>
            <a:br>
              <a:rPr lang="lt-LT" sz="3100" b="1" dirty="0">
                <a:solidFill>
                  <a:srgbClr val="8B1A4A"/>
                </a:solidFill>
              </a:rPr>
            </a:br>
            <a:r>
              <a:rPr lang="en-US" sz="3100" b="1" dirty="0">
                <a:solidFill>
                  <a:srgbClr val="FFFF00"/>
                </a:solidFill>
              </a:rPr>
              <a:t>Risk Factors Related to Parents / Legal</a:t>
            </a:r>
            <a:r>
              <a:rPr lang="lt-LT" sz="3100" b="1" dirty="0">
                <a:solidFill>
                  <a:srgbClr val="FFFF00"/>
                </a:solidFill>
              </a:rPr>
              <a:t> </a:t>
            </a:r>
            <a:r>
              <a:rPr lang="en-US" sz="3100" b="1" dirty="0">
                <a:solidFill>
                  <a:srgbClr val="FFFF00"/>
                </a:solidFill>
              </a:rPr>
              <a:t>Representatives</a:t>
            </a:r>
            <a:br>
              <a:rPr lang="lt-LT" dirty="0">
                <a:solidFill>
                  <a:srgbClr val="FFFF00"/>
                </a:solidFill>
              </a:rPr>
            </a:br>
            <a:endParaRPr lang="lt-LT" dirty="0">
              <a:solidFill>
                <a:srgbClr val="FFFF00"/>
              </a:solidFill>
            </a:endParaRPr>
          </a:p>
        </p:txBody>
      </p:sp>
    </p:spTree>
    <p:extLst>
      <p:ext uri="{BB962C8B-B14F-4D97-AF65-F5344CB8AC3E}">
        <p14:creationId xmlns:p14="http://schemas.microsoft.com/office/powerpoint/2010/main" val="38622623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782460-1ED5-BEC8-16FB-057A042E92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8B6ADB-117A-7519-D687-05C169F1D534}"/>
              </a:ext>
            </a:extLst>
          </p:cNvPr>
          <p:cNvSpPr>
            <a:spLocks noGrp="1"/>
          </p:cNvSpPr>
          <p:nvPr>
            <p:ph idx="1"/>
          </p:nvPr>
        </p:nvSpPr>
        <p:spPr>
          <a:xfrm>
            <a:off x="126749" y="2296554"/>
            <a:ext cx="5672783" cy="4463357"/>
          </a:xfrm>
          <a:solidFill>
            <a:schemeClr val="bg1"/>
          </a:solidFill>
        </p:spPr>
        <p:txBody>
          <a:bodyPr>
            <a:normAutofit/>
          </a:bodyPr>
          <a:lstStyle/>
          <a:p>
            <a:pPr marL="0" indent="0">
              <a:buNone/>
            </a:pPr>
            <a:r>
              <a:rPr lang="en-US" b="1" noProof="0" dirty="0">
                <a:solidFill>
                  <a:srgbClr val="8B1A4A"/>
                </a:solidFill>
              </a:rPr>
              <a:t>Protective factors</a:t>
            </a:r>
            <a:r>
              <a:rPr lang="lt-LT" b="1" noProof="0" dirty="0">
                <a:solidFill>
                  <a:srgbClr val="8B1A4A"/>
                </a:solidFill>
              </a:rPr>
              <a:t>:</a:t>
            </a:r>
            <a:endParaRPr lang="en-US" b="1" noProof="0" dirty="0">
              <a:solidFill>
                <a:srgbClr val="8B1A4A"/>
              </a:solidFill>
            </a:endParaRPr>
          </a:p>
          <a:p>
            <a:r>
              <a:rPr lang="en-US" sz="2400" b="1" noProof="0" dirty="0">
                <a:solidFill>
                  <a:srgbClr val="8B1A4A"/>
                </a:solidFill>
              </a:rPr>
              <a:t>Parent recognizes the situation and takes action to change it. </a:t>
            </a:r>
            <a:endParaRPr lang="lt-LT" sz="2400" b="1" noProof="0" dirty="0">
              <a:solidFill>
                <a:srgbClr val="8B1A4A"/>
              </a:solidFill>
            </a:endParaRPr>
          </a:p>
          <a:p>
            <a:r>
              <a:rPr lang="en-US" sz="2400" b="1" u="sng" noProof="0" dirty="0">
                <a:solidFill>
                  <a:srgbClr val="8B1A4A"/>
                </a:solidFill>
              </a:rPr>
              <a:t>Risk factors concern only one parent</a:t>
            </a:r>
            <a:r>
              <a:rPr lang="en-US" sz="2400" b="1" noProof="0" dirty="0">
                <a:solidFill>
                  <a:srgbClr val="8B1A4A"/>
                </a:solidFill>
              </a:rPr>
              <a:t>, while the other parent is considered able to ensure the child’s safety. </a:t>
            </a:r>
            <a:endParaRPr lang="lt-LT" sz="2400" b="1" noProof="0" dirty="0">
              <a:solidFill>
                <a:srgbClr val="8B1A4A"/>
              </a:solidFill>
            </a:endParaRPr>
          </a:p>
          <a:p>
            <a:r>
              <a:rPr lang="en-US" sz="2400" b="1" noProof="0" dirty="0">
                <a:solidFill>
                  <a:srgbClr val="8B1A4A"/>
                </a:solidFill>
              </a:rPr>
              <a:t>Identified risks are not directly related to parental actions or omissions. </a:t>
            </a:r>
            <a:endParaRPr lang="lt-LT" sz="2400" b="1" noProof="0" dirty="0">
              <a:solidFill>
                <a:srgbClr val="8B1A4A"/>
              </a:solidFill>
            </a:endParaRPr>
          </a:p>
          <a:p>
            <a:r>
              <a:rPr lang="en-US" sz="2400" b="1" noProof="0" dirty="0">
                <a:solidFill>
                  <a:srgbClr val="8B1A4A"/>
                </a:solidFill>
              </a:rPr>
              <a:t>Other factors may reduce the impact of identified risks. </a:t>
            </a:r>
          </a:p>
          <a:p>
            <a:pPr marL="0" indent="0">
              <a:buNone/>
            </a:pPr>
            <a:endParaRPr lang="en-US" sz="2400" noProof="0" dirty="0">
              <a:solidFill>
                <a:schemeClr val="bg1"/>
              </a:solidFill>
            </a:endParaRPr>
          </a:p>
        </p:txBody>
      </p:sp>
      <p:sp>
        <p:nvSpPr>
          <p:cNvPr id="8" name="Content Placeholder 2">
            <a:extLst>
              <a:ext uri="{FF2B5EF4-FFF2-40B4-BE49-F238E27FC236}">
                <a16:creationId xmlns:a16="http://schemas.microsoft.com/office/drawing/2014/main" id="{B1590174-4D73-FD65-D5F8-7F5BABFC80F9}"/>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FE651F88-148D-BD40-97D3-624373B89D3A}"/>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41FE4AB5-4938-D01A-BB18-2CB35F1BDB9A}"/>
              </a:ext>
            </a:extLst>
          </p:cNvPr>
          <p:cNvSpPr txBox="1"/>
          <p:nvPr/>
        </p:nvSpPr>
        <p:spPr>
          <a:xfrm>
            <a:off x="6225768" y="914400"/>
            <a:ext cx="5525051" cy="523220"/>
          </a:xfrm>
          <a:prstGeom prst="rect">
            <a:avLst/>
          </a:prstGeom>
          <a:solidFill>
            <a:srgbClr val="8B1A4A"/>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5" name="Title 4">
            <a:extLst>
              <a:ext uri="{FF2B5EF4-FFF2-40B4-BE49-F238E27FC236}">
                <a16:creationId xmlns:a16="http://schemas.microsoft.com/office/drawing/2014/main" id="{9F7479F1-46D8-01F9-E2BC-D6BE6847426F}"/>
              </a:ext>
            </a:extLst>
          </p:cNvPr>
          <p:cNvSpPr>
            <a:spLocks noGrp="1"/>
          </p:cNvSpPr>
          <p:nvPr>
            <p:ph type="title"/>
          </p:nvPr>
        </p:nvSpPr>
        <p:spPr>
          <a:xfrm>
            <a:off x="99589" y="98090"/>
            <a:ext cx="11797810" cy="1302378"/>
          </a:xfrm>
          <a:solidFill>
            <a:srgbClr val="8B1A4A"/>
          </a:solidFill>
        </p:spPr>
        <p:txBody>
          <a:bodyPr>
            <a:normAutofit fontScale="90000"/>
          </a:bodyPr>
          <a:lstStyle/>
          <a:p>
            <a:pPr algn="ctr"/>
            <a:br>
              <a:rPr lang="lt-LT" sz="3100" b="1" dirty="0">
                <a:solidFill>
                  <a:srgbClr val="8B1A4A"/>
                </a:solidFill>
              </a:rPr>
            </a:br>
            <a:r>
              <a:rPr lang="en-US" sz="3100" b="1" dirty="0">
                <a:solidFill>
                  <a:srgbClr val="FFFF00"/>
                </a:solidFill>
                <a:latin typeface="Aptos" panose="02110004020202020204"/>
                <a:ea typeface="+mn-ea"/>
                <a:cs typeface="+mn-cs"/>
              </a:rPr>
              <a:t>The CPS must </a:t>
            </a:r>
            <a:r>
              <a:rPr lang="en-US" sz="3100" b="1" noProof="0" dirty="0">
                <a:solidFill>
                  <a:srgbClr val="FFFF00"/>
                </a:solidFill>
                <a:latin typeface="Aptos" panose="02110004020202020204"/>
                <a:ea typeface="+mn-ea"/>
                <a:cs typeface="+mn-cs"/>
              </a:rPr>
              <a:t>assess</a:t>
            </a:r>
            <a:r>
              <a:rPr lang="en-US" sz="3100" b="1" dirty="0">
                <a:solidFill>
                  <a:srgbClr val="FFFF00"/>
                </a:solidFill>
                <a:latin typeface="Aptos" panose="02110004020202020204"/>
                <a:ea typeface="+mn-ea"/>
                <a:cs typeface="+mn-cs"/>
              </a:rPr>
              <a:t> whether the identified risk factors are outweighed by protective factors</a:t>
            </a:r>
            <a:br>
              <a:rPr lang="lt-LT" sz="2700" dirty="0">
                <a:solidFill>
                  <a:srgbClr val="FFFF00"/>
                </a:solidFill>
                <a:latin typeface="Aptos" panose="02110004020202020204"/>
                <a:ea typeface="+mn-ea"/>
                <a:cs typeface="+mn-cs"/>
              </a:rPr>
            </a:br>
            <a:r>
              <a:rPr lang="lt-LT" dirty="0">
                <a:solidFill>
                  <a:srgbClr val="FFFF00"/>
                </a:solidFill>
                <a:latin typeface="Aptos" panose="02110004020202020204"/>
                <a:ea typeface="+mn-ea"/>
                <a:cs typeface="+mn-cs"/>
              </a:rPr>
              <a:t>:</a:t>
            </a:r>
            <a:endParaRPr lang="lt-LT" dirty="0">
              <a:solidFill>
                <a:srgbClr val="8B1A4A"/>
              </a:solidFill>
            </a:endParaRPr>
          </a:p>
        </p:txBody>
      </p:sp>
      <p:sp>
        <p:nvSpPr>
          <p:cNvPr id="7" name="Content Placeholder 2">
            <a:extLst>
              <a:ext uri="{FF2B5EF4-FFF2-40B4-BE49-F238E27FC236}">
                <a16:creationId xmlns:a16="http://schemas.microsoft.com/office/drawing/2014/main" id="{AA2D2A08-CA00-46A5-35CB-9238112247D1}"/>
              </a:ext>
            </a:extLst>
          </p:cNvPr>
          <p:cNvSpPr txBox="1">
            <a:spLocks/>
          </p:cNvSpPr>
          <p:nvPr/>
        </p:nvSpPr>
        <p:spPr>
          <a:xfrm>
            <a:off x="99590" y="1253906"/>
            <a:ext cx="11797810" cy="956294"/>
          </a:xfrm>
          <a:prstGeom prst="rect">
            <a:avLst/>
          </a:prstGeom>
          <a:solidFill>
            <a:srgbClr val="8B1A4A"/>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b="1" dirty="0">
                <a:solidFill>
                  <a:srgbClr val="FFFF00"/>
                </a:solidFill>
              </a:rPr>
              <a:t>Risk and protective factors </a:t>
            </a:r>
            <a:r>
              <a:rPr lang="en-US" b="1" noProof="0" dirty="0">
                <a:solidFill>
                  <a:srgbClr val="FFFF00"/>
                </a:solidFill>
              </a:rPr>
              <a:t>must </a:t>
            </a:r>
            <a:r>
              <a:rPr lang="lt-LT" b="1" dirty="0">
                <a:solidFill>
                  <a:srgbClr val="FFFF00"/>
                </a:solidFill>
              </a:rPr>
              <a:t>be </a:t>
            </a:r>
            <a:r>
              <a:rPr lang="en-US" b="1" dirty="0">
                <a:solidFill>
                  <a:srgbClr val="FFFF00"/>
                </a:solidFill>
              </a:rPr>
              <a:t>assessed separately for each parent</a:t>
            </a:r>
            <a:r>
              <a:rPr lang="lt-LT" b="1" dirty="0">
                <a:solidFill>
                  <a:srgbClr val="FFFF00"/>
                </a:solidFill>
              </a:rPr>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9" name="Content Placeholder 2">
            <a:extLst>
              <a:ext uri="{FF2B5EF4-FFF2-40B4-BE49-F238E27FC236}">
                <a16:creationId xmlns:a16="http://schemas.microsoft.com/office/drawing/2014/main" id="{FF1A403E-1D5A-0FFF-94CD-DF9C3255C87D}"/>
              </a:ext>
            </a:extLst>
          </p:cNvPr>
          <p:cNvSpPr txBox="1">
            <a:spLocks/>
          </p:cNvSpPr>
          <p:nvPr/>
        </p:nvSpPr>
        <p:spPr>
          <a:xfrm>
            <a:off x="6204934" y="2376338"/>
            <a:ext cx="5721648" cy="2802047"/>
          </a:xfrm>
          <a:prstGeom prst="rect">
            <a:avLst/>
          </a:prstGeom>
          <a:solidFill>
            <a:srgbClr val="8B1A4A"/>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solidFill>
                  <a:schemeClr val="bg1"/>
                </a:solidFill>
              </a:rPr>
              <a:t>“Functional child” and one “functional” parent may lead to the child no longer being treated as at risk. </a:t>
            </a:r>
          </a:p>
          <a:p>
            <a:pPr marL="0" indent="0">
              <a:buFont typeface="Arial" panose="020B0604020202020204" pitchFamily="34" charset="0"/>
              <a:buNone/>
            </a:pPr>
            <a:r>
              <a:rPr lang="en-US" b="1" dirty="0">
                <a:solidFill>
                  <a:schemeClr val="bg1"/>
                </a:solidFill>
              </a:rPr>
              <a:t>One “functional” parent may neutralize identified risks </a:t>
            </a:r>
          </a:p>
        </p:txBody>
      </p:sp>
      <p:sp>
        <p:nvSpPr>
          <p:cNvPr id="12" name="TextBox 11">
            <a:extLst>
              <a:ext uri="{FF2B5EF4-FFF2-40B4-BE49-F238E27FC236}">
                <a16:creationId xmlns:a16="http://schemas.microsoft.com/office/drawing/2014/main" id="{AC3182E6-F6CD-4D5F-4291-6BA9A966F585}"/>
              </a:ext>
            </a:extLst>
          </p:cNvPr>
          <p:cNvSpPr txBox="1"/>
          <p:nvPr/>
        </p:nvSpPr>
        <p:spPr>
          <a:xfrm>
            <a:off x="6184101" y="5374916"/>
            <a:ext cx="5763315" cy="1384995"/>
          </a:xfrm>
          <a:prstGeom prst="rect">
            <a:avLst/>
          </a:prstGeom>
          <a:solidFill>
            <a:srgbClr val="8B1A4A"/>
          </a:solidFill>
        </p:spPr>
        <p:txBody>
          <a:bodyPr wrap="square">
            <a:spAutoFit/>
          </a:bodyPr>
          <a:lstStyle/>
          <a:p>
            <a:pPr>
              <a:defRPr/>
            </a:pPr>
            <a:r>
              <a:rPr lang="en-US" sz="2800" b="1" dirty="0">
                <a:solidFill>
                  <a:schemeClr val="bg1"/>
                </a:solidFill>
              </a:rPr>
              <a:t>Case closure may follow despite ongoing alcohol-related DV dynamics</a:t>
            </a:r>
            <a:endParaRPr lang="lt-LT" sz="2800" b="1" dirty="0">
              <a:solidFill>
                <a:schemeClr val="bg1"/>
              </a:solidFill>
            </a:endParaRPr>
          </a:p>
        </p:txBody>
      </p:sp>
    </p:spTree>
    <p:extLst>
      <p:ext uri="{BB962C8B-B14F-4D97-AF65-F5344CB8AC3E}">
        <p14:creationId xmlns:p14="http://schemas.microsoft.com/office/powerpoint/2010/main" val="163955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8E33D-233D-4C3E-3F75-AF713193418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88A23E-39B4-C5F1-326B-F099FB9F7133}"/>
              </a:ext>
            </a:extLst>
          </p:cNvPr>
          <p:cNvSpPr>
            <a:spLocks noGrp="1"/>
          </p:cNvSpPr>
          <p:nvPr>
            <p:ph idx="1"/>
          </p:nvPr>
        </p:nvSpPr>
        <p:spPr>
          <a:xfrm>
            <a:off x="443621" y="1068310"/>
            <a:ext cx="4019737" cy="3367887"/>
          </a:xfrm>
          <a:solidFill>
            <a:srgbClr val="8B1A4A"/>
          </a:solidFill>
        </p:spPr>
        <p:txBody>
          <a:bodyPr>
            <a:normAutofit/>
          </a:bodyPr>
          <a:lstStyle/>
          <a:p>
            <a:pPr marL="0" indent="0">
              <a:buNone/>
            </a:pPr>
            <a:r>
              <a:rPr lang="en-US" sz="2400" b="1" noProof="0" dirty="0">
                <a:solidFill>
                  <a:srgbClr val="FFFF00"/>
                </a:solidFill>
              </a:rPr>
              <a:t>Recurrence and escalation</a:t>
            </a:r>
          </a:p>
          <a:p>
            <a:r>
              <a:rPr lang="en-US" sz="2400" noProof="0" dirty="0">
                <a:solidFill>
                  <a:schemeClr val="bg1"/>
                </a:solidFill>
              </a:rPr>
              <a:t>Repeated police notifications </a:t>
            </a:r>
          </a:p>
          <a:p>
            <a:r>
              <a:rPr lang="en-US" sz="2400" noProof="0" dirty="0">
                <a:solidFill>
                  <a:schemeClr val="bg1"/>
                </a:solidFill>
              </a:rPr>
              <a:t>Domestic violence protection orders </a:t>
            </a:r>
          </a:p>
          <a:p>
            <a:r>
              <a:rPr lang="en-US" sz="2400" noProof="0" dirty="0">
                <a:solidFill>
                  <a:schemeClr val="bg1"/>
                </a:solidFill>
              </a:rPr>
              <a:t>Repeated DV incidents </a:t>
            </a:r>
          </a:p>
          <a:p>
            <a:r>
              <a:rPr lang="en-US" sz="2400" noProof="0" dirty="0">
                <a:solidFill>
                  <a:schemeClr val="bg1"/>
                </a:solidFill>
              </a:rPr>
              <a:t>Escalation over time </a:t>
            </a:r>
          </a:p>
          <a:p>
            <a:pPr marL="0" indent="0">
              <a:buNone/>
            </a:pPr>
            <a:endParaRPr lang="en-US" sz="2400" noProof="0" dirty="0">
              <a:solidFill>
                <a:schemeClr val="bg1"/>
              </a:solidFill>
            </a:endParaRPr>
          </a:p>
        </p:txBody>
      </p:sp>
      <p:sp>
        <p:nvSpPr>
          <p:cNvPr id="8" name="Content Placeholder 2">
            <a:extLst>
              <a:ext uri="{FF2B5EF4-FFF2-40B4-BE49-F238E27FC236}">
                <a16:creationId xmlns:a16="http://schemas.microsoft.com/office/drawing/2014/main" id="{41B509F7-9ACB-6C9E-F0E0-6CDFFD9F35BB}"/>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5C33BD75-2BEC-A2F0-136E-1A0334A5EC08}"/>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ABADBBCE-6D7E-51EA-84A9-8FEAB57987C2}"/>
              </a:ext>
            </a:extLst>
          </p:cNvPr>
          <p:cNvSpPr txBox="1"/>
          <p:nvPr/>
        </p:nvSpPr>
        <p:spPr>
          <a:xfrm>
            <a:off x="419623" y="164847"/>
            <a:ext cx="11543168" cy="523220"/>
          </a:xfrm>
          <a:prstGeom prst="rect">
            <a:avLst/>
          </a:prstGeom>
          <a:solidFill>
            <a:srgbClr val="8B1A4A"/>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rPr>
              <a:t>What Is Missing from the Risk Assessment Framework?</a:t>
            </a:r>
          </a:p>
        </p:txBody>
      </p:sp>
      <p:pic>
        <p:nvPicPr>
          <p:cNvPr id="7" name="Picture 6">
            <a:extLst>
              <a:ext uri="{FF2B5EF4-FFF2-40B4-BE49-F238E27FC236}">
                <a16:creationId xmlns:a16="http://schemas.microsoft.com/office/drawing/2014/main" id="{30218509-9B8A-F33F-099A-2C811296B057}"/>
              </a:ext>
            </a:extLst>
          </p:cNvPr>
          <p:cNvPicPr>
            <a:picLocks noChangeAspect="1"/>
          </p:cNvPicPr>
          <p:nvPr/>
        </p:nvPicPr>
        <p:blipFill>
          <a:blip r:embed="rId2"/>
          <a:stretch>
            <a:fillRect/>
          </a:stretch>
        </p:blipFill>
        <p:spPr>
          <a:xfrm>
            <a:off x="4993772" y="5835097"/>
            <a:ext cx="1707028" cy="792549"/>
          </a:xfrm>
          <a:prstGeom prst="rect">
            <a:avLst/>
          </a:prstGeom>
        </p:spPr>
      </p:pic>
      <p:sp>
        <p:nvSpPr>
          <p:cNvPr id="2" name="Content Placeholder 2">
            <a:extLst>
              <a:ext uri="{FF2B5EF4-FFF2-40B4-BE49-F238E27FC236}">
                <a16:creationId xmlns:a16="http://schemas.microsoft.com/office/drawing/2014/main" id="{67F947EE-6B76-A869-69AF-488E6ADBF91C}"/>
              </a:ext>
            </a:extLst>
          </p:cNvPr>
          <p:cNvSpPr txBox="1">
            <a:spLocks/>
          </p:cNvSpPr>
          <p:nvPr/>
        </p:nvSpPr>
        <p:spPr>
          <a:xfrm>
            <a:off x="4553894" y="1050204"/>
            <a:ext cx="3711920" cy="3385993"/>
          </a:xfrm>
          <a:prstGeom prst="rect">
            <a:avLst/>
          </a:prstGeom>
          <a:solidFill>
            <a:srgbClr val="8B1A4A"/>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b="1" dirty="0">
                <a:solidFill>
                  <a:srgbClr val="FFFF00"/>
                </a:solidFill>
              </a:rPr>
              <a:t>Alcohol-related risk over time</a:t>
            </a:r>
          </a:p>
          <a:p>
            <a:r>
              <a:rPr lang="en-US" sz="2400" dirty="0">
                <a:solidFill>
                  <a:schemeClr val="bg1"/>
                </a:solidFill>
              </a:rPr>
              <a:t>Cyclical harmful alcohol use </a:t>
            </a:r>
          </a:p>
          <a:p>
            <a:r>
              <a:rPr lang="en-US" sz="2400" dirty="0">
                <a:solidFill>
                  <a:schemeClr val="bg1"/>
                </a:solidFill>
              </a:rPr>
              <a:t>Relapse </a:t>
            </a:r>
          </a:p>
          <a:p>
            <a:r>
              <a:rPr lang="en-US" sz="2400" dirty="0">
                <a:solidFill>
                  <a:schemeClr val="bg1"/>
                </a:solidFill>
              </a:rPr>
              <a:t>Links between alcohol and repeated violence </a:t>
            </a:r>
          </a:p>
          <a:p>
            <a:r>
              <a:rPr lang="en-US" sz="2400" dirty="0">
                <a:solidFill>
                  <a:schemeClr val="bg1"/>
                </a:solidFill>
              </a:rPr>
              <a:t>Chronic unpredictability in the child’s life </a:t>
            </a:r>
          </a:p>
          <a:p>
            <a:pPr marL="0" indent="0">
              <a:buFont typeface="Arial" panose="020B0604020202020204" pitchFamily="34" charset="0"/>
              <a:buNone/>
            </a:pPr>
            <a:endParaRPr lang="en-US" sz="2400" dirty="0">
              <a:solidFill>
                <a:schemeClr val="bg1"/>
              </a:solidFill>
            </a:endParaRPr>
          </a:p>
        </p:txBody>
      </p:sp>
      <p:sp>
        <p:nvSpPr>
          <p:cNvPr id="5" name="Content Placeholder 2">
            <a:extLst>
              <a:ext uri="{FF2B5EF4-FFF2-40B4-BE49-F238E27FC236}">
                <a16:creationId xmlns:a16="http://schemas.microsoft.com/office/drawing/2014/main" id="{ECA456C4-BD47-C40B-BCD2-0B52F216EDC2}"/>
              </a:ext>
            </a:extLst>
          </p:cNvPr>
          <p:cNvSpPr txBox="1">
            <a:spLocks/>
          </p:cNvSpPr>
          <p:nvPr/>
        </p:nvSpPr>
        <p:spPr>
          <a:xfrm>
            <a:off x="8486259" y="1050204"/>
            <a:ext cx="3334548" cy="3385993"/>
          </a:xfrm>
          <a:prstGeom prst="rect">
            <a:avLst/>
          </a:prstGeom>
          <a:solidFill>
            <a:srgbClr val="8B1A4A"/>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a:solidFill>
                  <a:srgbClr val="FFFF00"/>
                </a:solidFill>
              </a:rPr>
              <a:t>Cumulative harm to the child</a:t>
            </a:r>
          </a:p>
          <a:p>
            <a:r>
              <a:rPr lang="en-US" sz="2400" dirty="0">
                <a:solidFill>
                  <a:schemeClr val="bg1"/>
                </a:solidFill>
              </a:rPr>
              <a:t>Repeated exposure to violence </a:t>
            </a:r>
          </a:p>
          <a:p>
            <a:r>
              <a:rPr lang="en-US" sz="2400" dirty="0">
                <a:solidFill>
                  <a:schemeClr val="bg1"/>
                </a:solidFill>
              </a:rPr>
              <a:t>Fear and emotional insecurity </a:t>
            </a:r>
          </a:p>
          <a:p>
            <a:r>
              <a:rPr lang="en-US" sz="2400" dirty="0">
                <a:solidFill>
                  <a:schemeClr val="bg1"/>
                </a:solidFill>
              </a:rPr>
              <a:t>Accumulating traumatic experiences </a:t>
            </a:r>
          </a:p>
          <a:p>
            <a:r>
              <a:rPr lang="en-US" sz="2400" dirty="0">
                <a:solidFill>
                  <a:schemeClr val="bg1"/>
                </a:solidFill>
              </a:rPr>
              <a:t>The child’s longitudinal risk trajectory</a:t>
            </a:r>
          </a:p>
        </p:txBody>
      </p:sp>
      <p:sp>
        <p:nvSpPr>
          <p:cNvPr id="9" name="TextBox 8">
            <a:extLst>
              <a:ext uri="{FF2B5EF4-FFF2-40B4-BE49-F238E27FC236}">
                <a16:creationId xmlns:a16="http://schemas.microsoft.com/office/drawing/2014/main" id="{1AB4BA38-C9D9-782A-6D55-F649FE2471BE}"/>
              </a:ext>
            </a:extLst>
          </p:cNvPr>
          <p:cNvSpPr txBox="1"/>
          <p:nvPr/>
        </p:nvSpPr>
        <p:spPr>
          <a:xfrm>
            <a:off x="324416" y="4765489"/>
            <a:ext cx="11543168" cy="954107"/>
          </a:xfrm>
          <a:prstGeom prst="rect">
            <a:avLst/>
          </a:prstGeom>
          <a:solidFill>
            <a:srgbClr val="8B1A4A"/>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rPr>
              <a:t>With broad professional discretion, their recognition depends largely on whether the individual specialist identifies and substantiates them.</a:t>
            </a:r>
          </a:p>
        </p:txBody>
      </p:sp>
    </p:spTree>
    <p:extLst>
      <p:ext uri="{BB962C8B-B14F-4D97-AF65-F5344CB8AC3E}">
        <p14:creationId xmlns:p14="http://schemas.microsoft.com/office/powerpoint/2010/main" val="36889882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7855E-96C2-FF6E-DACB-FA8ED2719E90}"/>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89B8D929-F096-99B2-E5D4-FC8F13F9D695}"/>
              </a:ext>
            </a:extLst>
          </p:cNvPr>
          <p:cNvSpPr txBox="1">
            <a:spLocks/>
          </p:cNvSpPr>
          <p:nvPr/>
        </p:nvSpPr>
        <p:spPr>
          <a:xfrm>
            <a:off x="630580" y="1031207"/>
            <a:ext cx="10797766" cy="4491280"/>
          </a:xfrm>
          <a:prstGeom prst="rect">
            <a:avLst/>
          </a:prstGeom>
          <a:solidFill>
            <a:srgbClr val="8B1A4A"/>
          </a:solidFill>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1" i="0" u="none" strike="noStrike" kern="1200" cap="none" spc="0" normalizeH="0" baseline="0" noProof="0" dirty="0">
                <a:ln>
                  <a:noFill/>
                </a:ln>
                <a:solidFill>
                  <a:schemeClr val="bg1"/>
                </a:solidFill>
                <a:effectLst/>
                <a:uLnTx/>
                <a:uFillTx/>
                <a:latin typeface="Aptos" panose="02110004020202020204"/>
                <a:ea typeface="+mn-ea"/>
                <a:cs typeface="+mn-cs"/>
              </a:rPr>
              <a:t>Protective factors</a:t>
            </a:r>
            <a:r>
              <a:rPr kumimoji="0" lang="lt-LT" b="1"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en-US" b="1" i="0" u="none" strike="noStrike" kern="1200" cap="none" spc="0" normalizeH="0" baseline="0" noProof="0" dirty="0">
                <a:ln>
                  <a:noFill/>
                </a:ln>
                <a:solidFill>
                  <a:schemeClr val="bg1"/>
                </a:solidFill>
                <a:effectLst/>
                <a:uLnTx/>
                <a:uFillTx/>
                <a:latin typeface="Aptos" panose="02110004020202020204"/>
                <a:ea typeface="+mn-ea"/>
                <a:cs typeface="+mn-cs"/>
              </a:rPr>
              <a:t>transform the risk, even though the police have identified it and issued a domestic violence protection order against the person posing the risk.</a:t>
            </a:r>
            <a:endParaRPr kumimoji="0" lang="lt-LT" b="1" i="0" u="none" strike="noStrike" kern="1200" cap="none" spc="0" normalizeH="0" baseline="0" noProof="0" dirty="0">
              <a:ln>
                <a:noFill/>
              </a:ln>
              <a:solidFill>
                <a:schemeClr val="bg1"/>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lt-LT" sz="2400" b="1" i="0" u="none" strike="noStrike" kern="1200" cap="none" spc="0" normalizeH="0" baseline="0" noProof="0" dirty="0">
              <a:ln>
                <a:noFill/>
              </a:ln>
              <a:solidFill>
                <a:srgbClr val="FFFF00"/>
              </a:solidFill>
              <a:effectLst/>
              <a:uLnTx/>
              <a:uFillTx/>
              <a:latin typeface="Aptos" panose="02110004020202020204"/>
              <a:ea typeface="+mn-ea"/>
              <a:cs typeface="+mn-cs"/>
            </a:endParaRPr>
          </a:p>
          <a:p>
            <a:pPr marL="0" lvl="0" indent="0">
              <a:buNone/>
              <a:defRPr/>
            </a:pP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Researcher</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lt-LT" b="0"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Well</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what</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are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the</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protective</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factors</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that</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could</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outweigh</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the</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risk</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posed</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by</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one</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person</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heavily</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drinking</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in</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the</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prstClr val="white"/>
                </a:solidFill>
                <a:effectLst/>
                <a:uLnTx/>
                <a:uFillTx/>
                <a:latin typeface="Aptos" panose="02110004020202020204"/>
                <a:ea typeface="+mn-ea"/>
                <a:cs typeface="+mn-cs"/>
              </a:rPr>
              <a:t>family</a:t>
            </a:r>
            <a:r>
              <a:rPr kumimoji="0" lang="lt-LT" b="1" i="0" u="none" strike="noStrike" kern="1200" cap="none" spc="0" normalizeH="0" baseline="0" noProof="0" dirty="0">
                <a:ln>
                  <a:noFill/>
                </a:ln>
                <a:solidFill>
                  <a:prstClr val="white"/>
                </a:solidFill>
                <a:effectLst/>
                <a:uLnTx/>
                <a:uFillTx/>
                <a:latin typeface="Aptos" panose="02110004020202020204"/>
                <a:ea typeface="+mn-ea"/>
                <a:cs typeface="+mn-cs"/>
              </a:rPr>
              <a:t>?</a:t>
            </a:r>
          </a:p>
          <a:p>
            <a:pPr marL="0" lvl="0" indent="0">
              <a:buNone/>
              <a:defRPr/>
            </a:pPr>
            <a:r>
              <a:rPr kumimoji="0" lang="lt-LT" b="1" i="0" u="none" strike="noStrike" kern="1200" cap="none" spc="0" normalizeH="0" baseline="0" noProof="0" dirty="0">
                <a:ln>
                  <a:noFill/>
                </a:ln>
                <a:solidFill>
                  <a:schemeClr val="bg1"/>
                </a:solidFill>
                <a:effectLst/>
                <a:uLnTx/>
                <a:uFillTx/>
                <a:latin typeface="Aptos" panose="02110004020202020204"/>
                <a:ea typeface="+mn-ea"/>
                <a:cs typeface="+mn-cs"/>
              </a:rPr>
              <a:t>CPS:</a:t>
            </a:r>
            <a:r>
              <a:rPr kumimoji="0" lang="lt-LT" b="0" i="0" u="none" strike="noStrike" kern="1200" cap="none" spc="0" normalizeH="0" baseline="0" noProof="0" dirty="0">
                <a:ln>
                  <a:noFill/>
                </a:ln>
                <a:solidFill>
                  <a:schemeClr val="bg1"/>
                </a:solidFill>
                <a:effectLst/>
                <a:uLnTx/>
                <a:uFillTx/>
                <a:latin typeface="Aptos" panose="02110004020202020204"/>
                <a:ea typeface="+mn-ea"/>
                <a:cs typeface="+mn-cs"/>
              </a:rPr>
              <a:t> </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A </a:t>
            </a:r>
            <a:r>
              <a:rPr lang="lt-LT" b="1" dirty="0" err="1">
                <a:solidFill>
                  <a:srgbClr val="FFFF00"/>
                </a:solidFill>
              </a:rPr>
              <a:t>non-intoxicated</a:t>
            </a:r>
            <a:r>
              <a:rPr lang="lt-LT" b="1" dirty="0">
                <a:solidFill>
                  <a:srgbClr val="FFFF00"/>
                </a:solidFill>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mother</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or</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 </a:t>
            </a:r>
            <a:r>
              <a:rPr lang="lt-LT" b="1" dirty="0" err="1">
                <a:solidFill>
                  <a:srgbClr val="FFFF00"/>
                </a:solidFill>
              </a:rPr>
              <a:t>non-intoxicated</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 </a:t>
            </a:r>
            <a:r>
              <a:rPr kumimoji="0" lang="lt-LT" b="1" i="0" u="none" strike="noStrike" kern="1200" cap="none" spc="0" normalizeH="0" baseline="0" noProof="0" dirty="0" err="1">
                <a:ln>
                  <a:noFill/>
                </a:ln>
                <a:solidFill>
                  <a:srgbClr val="FFFF00"/>
                </a:solidFill>
                <a:effectLst/>
                <a:uLnTx/>
                <a:uFillTx/>
                <a:latin typeface="Aptos" panose="02110004020202020204"/>
                <a:ea typeface="+mn-ea"/>
                <a:cs typeface="+mn-cs"/>
              </a:rPr>
              <a:t>father</a:t>
            </a:r>
            <a:r>
              <a:rPr kumimoji="0" lang="lt-LT" b="1" i="0" u="none" strike="noStrike" kern="1200" cap="none" spc="0" normalizeH="0" baseline="0" noProof="0" dirty="0">
                <a:ln>
                  <a:noFill/>
                </a:ln>
                <a:solidFill>
                  <a:srgbClr val="FFFF00"/>
                </a:solidFill>
                <a:effectLst/>
                <a:uLnTx/>
                <a:uFillTx/>
                <a:latin typeface="Aptos" panose="02110004020202020204"/>
                <a:ea typeface="+mn-ea"/>
                <a:cs typeface="+mn-cs"/>
              </a:rPr>
              <a:t>.</a:t>
            </a:r>
            <a:r>
              <a:rPr kumimoji="0" lang="lt-LT" b="0" i="0" u="none" strike="noStrike" kern="1200" cap="none" spc="0" normalizeH="0" baseline="0" noProof="0" dirty="0">
                <a:ln>
                  <a:noFill/>
                </a:ln>
                <a:solidFill>
                  <a:srgbClr val="FFFF00"/>
                </a:solidFill>
                <a:effectLst/>
                <a:uLnTx/>
                <a:uFillTx/>
                <a:latin typeface="Aptos" panose="02110004020202020204"/>
                <a:ea typeface="+mn-ea"/>
                <a:cs typeface="+mn-cs"/>
              </a:rPr>
              <a:t>[</a:t>
            </a:r>
            <a:r>
              <a:rPr kumimoji="0" lang="lt-LT" b="0" i="0" u="none" strike="noStrike" kern="1200" cap="none" spc="0" normalizeH="0" baseline="0" noProof="0" dirty="0">
                <a:ln>
                  <a:noFill/>
                </a:ln>
                <a:solidFill>
                  <a:schemeClr val="bg1"/>
                </a:solidFill>
                <a:effectLst/>
                <a:uLnTx/>
                <a:uFillTx/>
                <a:latin typeface="Aptos" panose="02110004020202020204"/>
                <a:ea typeface="+mn-ea"/>
                <a:cs typeface="+mn-cs"/>
              </a:rPr>
              <a:t>CPS 3]</a:t>
            </a:r>
            <a:r>
              <a:rPr kumimoji="0" lang="en-US" b="0" i="0" u="none" strike="noStrike" kern="1200" cap="none" spc="0" normalizeH="0" baseline="0" noProof="0" dirty="0">
                <a:ln>
                  <a:noFill/>
                </a:ln>
                <a:solidFill>
                  <a:schemeClr val="bg1"/>
                </a:solidFill>
                <a:effectLst/>
                <a:uLnTx/>
                <a:uFillTx/>
                <a:latin typeface="Aptos" panose="02110004020202020204"/>
                <a:ea typeface="+mn-ea"/>
                <a:cs typeface="+mn-cs"/>
              </a:rPr>
              <a:t> </a:t>
            </a:r>
            <a:endParaRPr kumimoji="0" lang="lt-LT" b="0" i="0" u="none" strike="noStrike" kern="1200" cap="none" spc="0" normalizeH="0" baseline="0" noProof="0" dirty="0">
              <a:ln>
                <a:noFill/>
              </a:ln>
              <a:solidFill>
                <a:schemeClr val="bg1"/>
              </a:solidFill>
              <a:effectLst/>
              <a:uLnTx/>
              <a:uFillTx/>
              <a:latin typeface="Aptos" panose="0211000402020202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b="0" i="0" u="none" strike="noStrike" kern="1200" cap="none" spc="0" normalizeH="0" baseline="0" noProof="0" dirty="0">
                <a:ln>
                  <a:noFill/>
                </a:ln>
                <a:solidFill>
                  <a:schemeClr val="bg1"/>
                </a:solidFill>
                <a:effectLst/>
                <a:uLnTx/>
                <a:uFillTx/>
                <a:latin typeface="Aptos" panose="02110004020202020204"/>
                <a:ea typeface="+mn-ea"/>
                <a:cs typeface="+mn-cs"/>
              </a:rPr>
              <a:t>,,If the mother is capable and able to look after her child and ensure the child’s safety, then the case can be closed.”[</a:t>
            </a:r>
            <a:r>
              <a:rPr kumimoji="0" lang="lt-LT" b="0" i="0" u="none" strike="noStrike" kern="1200" cap="none" spc="0" normalizeH="0" baseline="0" noProof="0" dirty="0">
                <a:ln>
                  <a:noFill/>
                </a:ln>
                <a:solidFill>
                  <a:schemeClr val="bg1"/>
                </a:solidFill>
                <a:effectLst/>
                <a:uLnTx/>
                <a:uFillTx/>
                <a:latin typeface="Aptos" panose="02110004020202020204"/>
                <a:ea typeface="+mn-ea"/>
                <a:cs typeface="+mn-cs"/>
              </a:rPr>
              <a:t>CPS</a:t>
            </a:r>
            <a:r>
              <a:rPr kumimoji="0" lang="en-US" b="0" i="0" u="none" strike="noStrike" kern="1200" cap="none" spc="0" normalizeH="0" baseline="0" noProof="0" dirty="0">
                <a:ln>
                  <a:noFill/>
                </a:ln>
                <a:solidFill>
                  <a:schemeClr val="bg1"/>
                </a:solidFill>
                <a:effectLst/>
                <a:uLnTx/>
                <a:uFillTx/>
                <a:latin typeface="Aptos" panose="02110004020202020204"/>
                <a:ea typeface="+mn-ea"/>
                <a:cs typeface="+mn-cs"/>
              </a:rPr>
              <a:t> 5]</a:t>
            </a:r>
          </a:p>
        </p:txBody>
      </p:sp>
      <p:sp>
        <p:nvSpPr>
          <p:cNvPr id="8" name="Content Placeholder 2">
            <a:extLst>
              <a:ext uri="{FF2B5EF4-FFF2-40B4-BE49-F238E27FC236}">
                <a16:creationId xmlns:a16="http://schemas.microsoft.com/office/drawing/2014/main" id="{6DA696AE-50D0-84D7-96C9-ECBBF410E64C}"/>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6A78E041-EF64-5C91-D97C-3C563233B52B}"/>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5" name="Picture 14">
            <a:extLst>
              <a:ext uri="{FF2B5EF4-FFF2-40B4-BE49-F238E27FC236}">
                <a16:creationId xmlns:a16="http://schemas.microsoft.com/office/drawing/2014/main" id="{B8CF5AC2-3433-DC45-D3D4-330031AD773F}"/>
              </a:ext>
            </a:extLst>
          </p:cNvPr>
          <p:cNvPicPr>
            <a:picLocks noChangeAspect="1"/>
          </p:cNvPicPr>
          <p:nvPr/>
        </p:nvPicPr>
        <p:blipFill>
          <a:blip r:embed="rId3"/>
          <a:stretch>
            <a:fillRect/>
          </a:stretch>
        </p:blipFill>
        <p:spPr>
          <a:xfrm>
            <a:off x="7974449" y="6043058"/>
            <a:ext cx="1705213" cy="790685"/>
          </a:xfrm>
          <a:prstGeom prst="rect">
            <a:avLst/>
          </a:prstGeom>
        </p:spPr>
      </p:pic>
      <p:sp>
        <p:nvSpPr>
          <p:cNvPr id="6" name="Title 1">
            <a:extLst>
              <a:ext uri="{FF2B5EF4-FFF2-40B4-BE49-F238E27FC236}">
                <a16:creationId xmlns:a16="http://schemas.microsoft.com/office/drawing/2014/main" id="{BED95B20-A40F-30AF-F589-6B12A8AA6475}"/>
              </a:ext>
            </a:extLst>
          </p:cNvPr>
          <p:cNvSpPr>
            <a:spLocks noGrp="1"/>
          </p:cNvSpPr>
          <p:nvPr>
            <p:ph type="title"/>
          </p:nvPr>
        </p:nvSpPr>
        <p:spPr>
          <a:xfrm>
            <a:off x="651851" y="42839"/>
            <a:ext cx="11036030" cy="898721"/>
          </a:xfrm>
        </p:spPr>
        <p:txBody>
          <a:bodyPr>
            <a:normAutofit/>
          </a:bodyPr>
          <a:lstStyle/>
          <a:p>
            <a:pPr algn="ctr"/>
            <a:r>
              <a:rPr lang="lt-LT" sz="3200" b="1" dirty="0">
                <a:solidFill>
                  <a:srgbClr val="8B1A4A"/>
                </a:solidFill>
              </a:rPr>
              <a:t>CPS </a:t>
            </a:r>
            <a:r>
              <a:rPr lang="en-US" sz="3200" b="1" noProof="0" dirty="0">
                <a:solidFill>
                  <a:srgbClr val="8B1A4A"/>
                </a:solidFill>
              </a:rPr>
              <a:t>voices:</a:t>
            </a:r>
            <a:endParaRPr lang="en-US" sz="3200" noProof="0" dirty="0">
              <a:solidFill>
                <a:srgbClr val="8B1A4A"/>
              </a:solidFill>
            </a:endParaRPr>
          </a:p>
        </p:txBody>
      </p:sp>
    </p:spTree>
    <p:extLst>
      <p:ext uri="{BB962C8B-B14F-4D97-AF65-F5344CB8AC3E}">
        <p14:creationId xmlns:p14="http://schemas.microsoft.com/office/powerpoint/2010/main" val="2000215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54F6F-3BC2-4BF3-2950-85735290811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DF87B4-BA11-4E78-9D4B-BC1F838BAEA5}"/>
              </a:ext>
            </a:extLst>
          </p:cNvPr>
          <p:cNvSpPr>
            <a:spLocks noGrp="1"/>
          </p:cNvSpPr>
          <p:nvPr>
            <p:ph idx="1"/>
          </p:nvPr>
        </p:nvSpPr>
        <p:spPr>
          <a:xfrm>
            <a:off x="202917" y="1167897"/>
            <a:ext cx="5672783" cy="5157161"/>
          </a:xfrm>
          <a:solidFill>
            <a:srgbClr val="8B1A4A"/>
          </a:solidFill>
        </p:spPr>
        <p:txBody>
          <a:bodyPr>
            <a:normAutofit/>
          </a:bodyPr>
          <a:lstStyle/>
          <a:p>
            <a:pPr marL="0" indent="0">
              <a:buNone/>
            </a:pPr>
            <a:r>
              <a:rPr lang="en-US" sz="2400" noProof="0" dirty="0">
                <a:solidFill>
                  <a:srgbClr val="FFFF00"/>
                </a:solidFill>
              </a:rPr>
              <a:t>Repeated exposure to alcohol-related harm may becomes normalized</a:t>
            </a:r>
            <a:r>
              <a:rPr lang="en-US" sz="2400" b="1" noProof="0" dirty="0">
                <a:solidFill>
                  <a:schemeClr val="bg1"/>
                </a:solidFill>
              </a:rPr>
              <a:t>:</a:t>
            </a:r>
            <a:endParaRPr lang="lt-LT" sz="2400" b="1" noProof="0" dirty="0">
              <a:solidFill>
                <a:schemeClr val="bg1"/>
              </a:solidFill>
            </a:endParaRPr>
          </a:p>
          <a:p>
            <a:pPr marL="0" indent="0">
              <a:buNone/>
            </a:pPr>
            <a:r>
              <a:rPr lang="en-US" sz="2400" noProof="0" dirty="0">
                <a:solidFill>
                  <a:schemeClr val="bg1"/>
                </a:solidFill>
              </a:rPr>
              <a:t> “</a:t>
            </a:r>
            <a:r>
              <a:rPr lang="en-US" sz="2400" b="1" noProof="0" dirty="0">
                <a:solidFill>
                  <a:schemeClr val="bg1"/>
                </a:solidFill>
              </a:rPr>
              <a:t>Children in those drinking families get used to it by adolescence. For them, the police and child protection services are nothing new anymore</a:t>
            </a:r>
            <a:r>
              <a:rPr lang="en-US" sz="2400" noProof="0" dirty="0">
                <a:solidFill>
                  <a:schemeClr val="bg1"/>
                </a:solidFill>
              </a:rPr>
              <a:t>.” [</a:t>
            </a:r>
            <a:r>
              <a:rPr lang="lt-LT" sz="2400" noProof="0" dirty="0">
                <a:solidFill>
                  <a:schemeClr val="bg1"/>
                </a:solidFill>
              </a:rPr>
              <a:t>CPS</a:t>
            </a:r>
            <a:r>
              <a:rPr lang="en-US" sz="2400" noProof="0" dirty="0">
                <a:solidFill>
                  <a:schemeClr val="bg1"/>
                </a:solidFill>
              </a:rPr>
              <a:t> 4]</a:t>
            </a:r>
          </a:p>
          <a:p>
            <a:pPr marL="0" indent="0">
              <a:buNone/>
            </a:pPr>
            <a:r>
              <a:rPr lang="en-US" sz="2400" noProof="0" dirty="0">
                <a:solidFill>
                  <a:srgbClr val="FFFF00"/>
                </a:solidFill>
              </a:rPr>
              <a:t>Verbal conflicts are frequently perceived as lower-risk situations</a:t>
            </a:r>
            <a:r>
              <a:rPr lang="en-US" sz="2400" noProof="0" dirty="0">
                <a:solidFill>
                  <a:schemeClr val="bg1"/>
                </a:solidFill>
              </a:rPr>
              <a:t>:</a:t>
            </a:r>
            <a:endParaRPr lang="lt-LT" sz="2400" noProof="0" dirty="0">
              <a:solidFill>
                <a:schemeClr val="bg1"/>
              </a:solidFill>
            </a:endParaRPr>
          </a:p>
          <a:p>
            <a:pPr marL="0" indent="0">
              <a:buNone/>
            </a:pPr>
            <a:r>
              <a:rPr lang="en-US" sz="2400" noProof="0" dirty="0">
                <a:solidFill>
                  <a:schemeClr val="bg1"/>
                </a:solidFill>
              </a:rPr>
              <a:t> </a:t>
            </a:r>
            <a:r>
              <a:rPr lang="en-US" sz="2400" b="1" noProof="0" dirty="0">
                <a:solidFill>
                  <a:schemeClr val="bg1"/>
                </a:solidFill>
              </a:rPr>
              <a:t>,,Most often these were just verbal conflicts.</a:t>
            </a:r>
            <a:r>
              <a:rPr lang="en-US" sz="2400" noProof="0" dirty="0">
                <a:solidFill>
                  <a:schemeClr val="bg1"/>
                </a:solidFill>
              </a:rPr>
              <a:t>”[</a:t>
            </a:r>
            <a:r>
              <a:rPr lang="lt-LT" sz="2400" noProof="0" dirty="0">
                <a:solidFill>
                  <a:schemeClr val="bg1"/>
                </a:solidFill>
              </a:rPr>
              <a:t>CPS</a:t>
            </a:r>
            <a:r>
              <a:rPr lang="en-US" sz="2400" noProof="0" dirty="0">
                <a:solidFill>
                  <a:schemeClr val="bg1"/>
                </a:solidFill>
              </a:rPr>
              <a:t> 2]; </a:t>
            </a:r>
            <a:endParaRPr lang="lt-LT" sz="2400" noProof="0" dirty="0">
              <a:solidFill>
                <a:schemeClr val="bg1"/>
              </a:solidFill>
            </a:endParaRPr>
          </a:p>
          <a:p>
            <a:pPr marL="0" indent="0">
              <a:buNone/>
            </a:pPr>
            <a:r>
              <a:rPr lang="en-US" sz="2400" noProof="0" dirty="0">
                <a:solidFill>
                  <a:schemeClr val="bg1"/>
                </a:solidFill>
              </a:rPr>
              <a:t>,,</a:t>
            </a:r>
            <a:r>
              <a:rPr lang="en-US" sz="2400" b="1" noProof="0" dirty="0">
                <a:solidFill>
                  <a:schemeClr val="bg1"/>
                </a:solidFill>
              </a:rPr>
              <a:t>But in many cases, there isn’t even a hint of violence</a:t>
            </a:r>
            <a:r>
              <a:rPr lang="lt-LT" sz="2400" b="1" noProof="0" dirty="0">
                <a:solidFill>
                  <a:schemeClr val="bg1"/>
                </a:solidFill>
              </a:rPr>
              <a:t> </a:t>
            </a:r>
            <a:r>
              <a:rPr lang="en-US" sz="2400" b="1" noProof="0" dirty="0">
                <a:solidFill>
                  <a:schemeClr val="bg1"/>
                </a:solidFill>
              </a:rPr>
              <a:t>against a child</a:t>
            </a:r>
            <a:r>
              <a:rPr lang="lt-LT" sz="2400" b="1" noProof="0" dirty="0">
                <a:solidFill>
                  <a:schemeClr val="bg1"/>
                </a:solidFill>
              </a:rPr>
              <a:t> </a:t>
            </a:r>
            <a:r>
              <a:rPr lang="en-US" sz="2400" noProof="0" dirty="0">
                <a:solidFill>
                  <a:schemeClr val="bg1"/>
                </a:solidFill>
              </a:rPr>
              <a:t>.”[</a:t>
            </a:r>
            <a:r>
              <a:rPr lang="lt-LT" sz="2400" noProof="0" dirty="0">
                <a:solidFill>
                  <a:schemeClr val="bg1"/>
                </a:solidFill>
              </a:rPr>
              <a:t>CPS</a:t>
            </a:r>
            <a:r>
              <a:rPr lang="en-US" sz="2400" noProof="0" dirty="0">
                <a:solidFill>
                  <a:schemeClr val="bg1"/>
                </a:solidFill>
              </a:rPr>
              <a:t> 5]</a:t>
            </a:r>
          </a:p>
          <a:p>
            <a:pPr marL="0" indent="0">
              <a:buNone/>
            </a:pPr>
            <a:endParaRPr lang="en-US" sz="2400" noProof="0" dirty="0">
              <a:solidFill>
                <a:schemeClr val="bg1"/>
              </a:solidFill>
            </a:endParaRPr>
          </a:p>
        </p:txBody>
      </p:sp>
      <p:sp>
        <p:nvSpPr>
          <p:cNvPr id="8" name="Content Placeholder 2">
            <a:extLst>
              <a:ext uri="{FF2B5EF4-FFF2-40B4-BE49-F238E27FC236}">
                <a16:creationId xmlns:a16="http://schemas.microsoft.com/office/drawing/2014/main" id="{AA28CA5F-20CB-04B4-77D1-5944A2F4750F}"/>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B09667AD-E591-1E7D-3E1B-E67F5F6DAF6F}"/>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6DC0F757-0717-7526-C034-ABD372F54711}"/>
              </a:ext>
            </a:extLst>
          </p:cNvPr>
          <p:cNvSpPr txBox="1"/>
          <p:nvPr/>
        </p:nvSpPr>
        <p:spPr>
          <a:xfrm>
            <a:off x="6420000" y="1892767"/>
            <a:ext cx="5223849" cy="2677656"/>
          </a:xfrm>
          <a:prstGeom prst="rect">
            <a:avLst/>
          </a:prstGeom>
          <a:solidFill>
            <a:srgbClr val="8B1A4A"/>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en-US" sz="2800" b="1" i="0" u="none" strike="noStrike" kern="1200" cap="none" spc="0" normalizeH="0" baseline="0" noProof="0" dirty="0">
                <a:ln>
                  <a:noFill/>
                </a:ln>
                <a:solidFill>
                  <a:prstClr val="white"/>
                </a:solidFill>
                <a:effectLst/>
                <a:uLnTx/>
                <a:uFillTx/>
                <a:latin typeface="Aptos" panose="02110004020202020204"/>
                <a:ea typeface="+mn-ea"/>
                <a:cs typeface="+mn-cs"/>
              </a:rPr>
              <a:t>Well, I think we’re heading in that direction</a:t>
            </a:r>
            <a:r>
              <a:rPr kumimoji="0" lang="lt-LT" sz="2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sz="2800" b="1" i="0" u="none" strike="noStrike" kern="1200" cap="none" spc="0" normalizeH="0" baseline="0" noProof="0" dirty="0" err="1">
                <a:ln>
                  <a:noFill/>
                </a:ln>
                <a:solidFill>
                  <a:prstClr val="white"/>
                </a:solidFill>
                <a:effectLst/>
                <a:uLnTx/>
                <a:uFillTx/>
                <a:latin typeface="Aptos" panose="02110004020202020204"/>
                <a:ea typeface="+mn-ea"/>
                <a:cs typeface="+mn-cs"/>
              </a:rPr>
              <a:t>recognition</a:t>
            </a:r>
            <a:r>
              <a:rPr kumimoji="0" lang="lt-LT" sz="2800" b="1" i="0" u="none" strike="noStrike" kern="1200" cap="none" spc="0" normalizeH="0" baseline="0" noProof="0" dirty="0">
                <a:ln>
                  <a:noFill/>
                </a:ln>
                <a:solidFill>
                  <a:prstClr val="white"/>
                </a:solidFill>
                <a:effectLst/>
                <a:uLnTx/>
                <a:uFillTx/>
                <a:latin typeface="Aptos" panose="02110004020202020204"/>
                <a:ea typeface="+mn-ea"/>
                <a:cs typeface="+mn-cs"/>
              </a:rPr>
              <a:t> of </a:t>
            </a:r>
            <a:r>
              <a:rPr kumimoji="0" lang="lt-LT" sz="2800" b="1" i="0" u="none" strike="noStrike" kern="1200" cap="none" spc="0" normalizeH="0" baseline="0" noProof="0" dirty="0" err="1">
                <a:ln>
                  <a:noFill/>
                </a:ln>
                <a:solidFill>
                  <a:prstClr val="white"/>
                </a:solidFill>
                <a:effectLst/>
                <a:uLnTx/>
                <a:uFillTx/>
                <a:latin typeface="Aptos" panose="02110004020202020204"/>
                <a:ea typeface="+mn-ea"/>
                <a:cs typeface="+mn-cs"/>
              </a:rPr>
              <a:t>cumulatative</a:t>
            </a:r>
            <a:r>
              <a:rPr kumimoji="0" lang="lt-LT" sz="2800" b="1" i="0" u="none" strike="noStrike" kern="1200" cap="none" spc="0" normalizeH="0" baseline="0" noProof="0" dirty="0">
                <a:ln>
                  <a:noFill/>
                </a:ln>
                <a:solidFill>
                  <a:prstClr val="white"/>
                </a:solidFill>
                <a:effectLst/>
                <a:uLnTx/>
                <a:uFillTx/>
                <a:latin typeface="Aptos" panose="02110004020202020204"/>
                <a:ea typeface="+mn-ea"/>
                <a:cs typeface="+mn-cs"/>
              </a:rPr>
              <a:t> </a:t>
            </a:r>
            <a:r>
              <a:rPr kumimoji="0" lang="lt-LT" sz="2800" b="1" i="0" u="none" strike="noStrike" kern="1200" cap="none" spc="0" normalizeH="0" baseline="0" noProof="0" dirty="0" err="1">
                <a:ln>
                  <a:noFill/>
                </a:ln>
                <a:solidFill>
                  <a:prstClr val="white"/>
                </a:solidFill>
                <a:effectLst/>
                <a:uLnTx/>
                <a:uFillTx/>
                <a:latin typeface="Aptos" panose="02110004020202020204"/>
                <a:ea typeface="+mn-ea"/>
                <a:cs typeface="+mn-cs"/>
              </a:rPr>
              <a:t>harm</a:t>
            </a:r>
            <a:r>
              <a:rPr kumimoji="0" lang="lt-LT" sz="2800" b="1" i="0"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en-US" sz="2800" b="1" i="0" u="none" strike="noStrike" kern="1200" cap="none" spc="0" normalizeH="0" baseline="0" noProof="0" dirty="0">
                <a:ln>
                  <a:noFill/>
                </a:ln>
                <a:solidFill>
                  <a:prstClr val="white"/>
                </a:solidFill>
                <a:effectLst/>
                <a:uLnTx/>
                <a:uFillTx/>
                <a:latin typeface="Aptos" panose="02110004020202020204"/>
                <a:ea typeface="+mn-ea"/>
                <a:cs typeface="+mn-cs"/>
              </a:rPr>
              <a:t>, but as for the tools, the specific tools needed for that</a:t>
            </a:r>
            <a:r>
              <a:rPr kumimoji="0" lang="lt-LT" sz="2800" b="0" i="0"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rPr>
              <a:t>.”[</a:t>
            </a:r>
            <a:r>
              <a:rPr kumimoji="0" lang="lt-LT" sz="2800" b="0" i="0" u="none" strike="noStrike" kern="1200" cap="none" spc="0" normalizeH="0" baseline="0" noProof="0" dirty="0">
                <a:ln>
                  <a:noFill/>
                </a:ln>
                <a:solidFill>
                  <a:prstClr val="white"/>
                </a:solidFill>
                <a:effectLst/>
                <a:uLnTx/>
                <a:uFillTx/>
                <a:latin typeface="Aptos" panose="02110004020202020204"/>
                <a:ea typeface="+mn-ea"/>
                <a:cs typeface="+mn-cs"/>
              </a:rPr>
              <a:t>CPS</a:t>
            </a:r>
            <a:r>
              <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rPr>
              <a:t> 8]</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7" name="Picture 6">
            <a:extLst>
              <a:ext uri="{FF2B5EF4-FFF2-40B4-BE49-F238E27FC236}">
                <a16:creationId xmlns:a16="http://schemas.microsoft.com/office/drawing/2014/main" id="{042ED526-441F-5161-49BB-A2C4BF47C155}"/>
              </a:ext>
            </a:extLst>
          </p:cNvPr>
          <p:cNvPicPr>
            <a:picLocks noChangeAspect="1"/>
          </p:cNvPicPr>
          <p:nvPr/>
        </p:nvPicPr>
        <p:blipFill>
          <a:blip r:embed="rId2"/>
          <a:stretch>
            <a:fillRect/>
          </a:stretch>
        </p:blipFill>
        <p:spPr>
          <a:xfrm>
            <a:off x="6415166" y="5928783"/>
            <a:ext cx="1707028" cy="792549"/>
          </a:xfrm>
          <a:prstGeom prst="rect">
            <a:avLst/>
          </a:prstGeom>
        </p:spPr>
      </p:pic>
    </p:spTree>
    <p:extLst>
      <p:ext uri="{BB962C8B-B14F-4D97-AF65-F5344CB8AC3E}">
        <p14:creationId xmlns:p14="http://schemas.microsoft.com/office/powerpoint/2010/main" val="3677046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E8F1E7A-7F26-DA29-0B0E-3C40805AFD73}"/>
              </a:ext>
            </a:extLst>
          </p:cNvPr>
          <p:cNvPicPr>
            <a:picLocks noChangeAspect="1"/>
          </p:cNvPicPr>
          <p:nvPr/>
        </p:nvPicPr>
        <p:blipFill>
          <a:blip r:embed="rId2"/>
          <a:stretch>
            <a:fillRect/>
          </a:stretch>
        </p:blipFill>
        <p:spPr>
          <a:xfrm>
            <a:off x="0" y="381000"/>
            <a:ext cx="12192000" cy="6096000"/>
          </a:xfrm>
          <a:prstGeom prst="rect">
            <a:avLst/>
          </a:prstGeom>
        </p:spPr>
      </p:pic>
    </p:spTree>
    <p:extLst>
      <p:ext uri="{BB962C8B-B14F-4D97-AF65-F5344CB8AC3E}">
        <p14:creationId xmlns:p14="http://schemas.microsoft.com/office/powerpoint/2010/main" val="372023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7D284-3EB5-5B3A-D29C-A3F980698D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C6C005B-9B2F-CD27-C81A-41BE4B447D5D}"/>
              </a:ext>
            </a:extLst>
          </p:cNvPr>
          <p:cNvSpPr>
            <a:spLocks noGrp="1"/>
          </p:cNvSpPr>
          <p:nvPr>
            <p:ph type="title"/>
          </p:nvPr>
        </p:nvSpPr>
        <p:spPr>
          <a:xfrm>
            <a:off x="651851" y="42839"/>
            <a:ext cx="11036030" cy="970388"/>
          </a:xfrm>
        </p:spPr>
        <p:txBody>
          <a:bodyPr>
            <a:normAutofit/>
          </a:bodyPr>
          <a:lstStyle/>
          <a:p>
            <a:pPr algn="ctr"/>
            <a:r>
              <a:rPr lang="en-US" noProof="0" dirty="0">
                <a:solidFill>
                  <a:srgbClr val="8B1A4A"/>
                </a:solidFill>
              </a:rPr>
              <a:t>Conclusions</a:t>
            </a:r>
          </a:p>
        </p:txBody>
      </p:sp>
      <p:sp>
        <p:nvSpPr>
          <p:cNvPr id="3" name="Content Placeholder 2">
            <a:extLst>
              <a:ext uri="{FF2B5EF4-FFF2-40B4-BE49-F238E27FC236}">
                <a16:creationId xmlns:a16="http://schemas.microsoft.com/office/drawing/2014/main" id="{8F54F0BE-0C4D-C12A-5197-196410DDDCA1}"/>
              </a:ext>
            </a:extLst>
          </p:cNvPr>
          <p:cNvSpPr>
            <a:spLocks noGrp="1"/>
          </p:cNvSpPr>
          <p:nvPr>
            <p:ph idx="1"/>
          </p:nvPr>
        </p:nvSpPr>
        <p:spPr>
          <a:xfrm>
            <a:off x="651850" y="1013227"/>
            <a:ext cx="11036030" cy="4861770"/>
          </a:xfrm>
          <a:solidFill>
            <a:srgbClr val="8B1A4A"/>
          </a:solidFill>
        </p:spPr>
        <p:txBody>
          <a:bodyPr>
            <a:normAutofit/>
          </a:bodyPr>
          <a:lstStyle/>
          <a:p>
            <a:pPr marL="457200" indent="-457200">
              <a:buFont typeface="+mj-lt"/>
              <a:buAutoNum type="arabicPeriod"/>
            </a:pPr>
            <a:r>
              <a:rPr lang="en-US" sz="2400" noProof="0" dirty="0">
                <a:solidFill>
                  <a:schemeClr val="bg1"/>
                </a:solidFill>
              </a:rPr>
              <a:t>Alcohol intoxication is treated as an acute emergency rather than a chronic child safety risk</a:t>
            </a:r>
            <a:endParaRPr lang="lt-LT" sz="2400" noProof="0" dirty="0">
              <a:solidFill>
                <a:schemeClr val="bg1"/>
              </a:solidFill>
            </a:endParaRPr>
          </a:p>
          <a:p>
            <a:pPr marL="457200" indent="-457200">
              <a:buFont typeface="+mj-lt"/>
              <a:buAutoNum type="arabicPeriod"/>
            </a:pPr>
            <a:r>
              <a:rPr lang="lt-LT" sz="2400" dirty="0">
                <a:solidFill>
                  <a:schemeClr val="bg1"/>
                </a:solidFill>
              </a:rPr>
              <a:t>H</a:t>
            </a:r>
            <a:r>
              <a:rPr lang="en-US" sz="2400" noProof="0" dirty="0">
                <a:solidFill>
                  <a:schemeClr val="bg1"/>
                </a:solidFill>
              </a:rPr>
              <a:t>arm caused by parental alcohol use and domestic violence itself remains insufficiently recognized and assessed.</a:t>
            </a:r>
            <a:endParaRPr lang="lt-LT" sz="2400" noProof="0" dirty="0">
              <a:solidFill>
                <a:schemeClr val="bg1"/>
              </a:solidFill>
            </a:endParaRPr>
          </a:p>
          <a:p>
            <a:pPr marL="457200" indent="-457200">
              <a:buFont typeface="+mj-lt"/>
              <a:buAutoNum type="arabicPeriod"/>
            </a:pPr>
            <a:r>
              <a:rPr lang="en-US" sz="2400" noProof="0" dirty="0">
                <a:solidFill>
                  <a:schemeClr val="bg1"/>
                </a:solidFill>
              </a:rPr>
              <a:t>Institutional logic may redefine chronic alcohol-related violence as “non-harmful” when minimum family functionality is preserved.</a:t>
            </a:r>
            <a:endParaRPr lang="lt-LT" sz="2400" noProof="0" dirty="0">
              <a:solidFill>
                <a:schemeClr val="bg1"/>
              </a:solidFill>
            </a:endParaRPr>
          </a:p>
          <a:p>
            <a:pPr marL="457200" indent="-457200">
              <a:buFont typeface="+mj-lt"/>
              <a:buAutoNum type="arabicPeriod"/>
            </a:pPr>
            <a:r>
              <a:rPr lang="en-US" sz="2400" noProof="0" dirty="0">
                <a:solidFill>
                  <a:schemeClr val="bg1"/>
                </a:solidFill>
              </a:rPr>
              <a:t>Absence of recurrence thresholds creates conditions for cumulative harm to remain invisible</a:t>
            </a:r>
            <a:endParaRPr lang="lt-LT" sz="2400" noProof="0" dirty="0">
              <a:solidFill>
                <a:schemeClr val="bg1"/>
              </a:solidFill>
            </a:endParaRPr>
          </a:p>
          <a:p>
            <a:pPr marL="0" indent="0">
              <a:buNone/>
            </a:pPr>
            <a:endParaRPr lang="en-US" sz="2400" noProof="0" dirty="0">
              <a:solidFill>
                <a:schemeClr val="bg1"/>
              </a:solidFill>
            </a:endParaRPr>
          </a:p>
        </p:txBody>
      </p:sp>
      <p:sp>
        <p:nvSpPr>
          <p:cNvPr id="8" name="Content Placeholder 2">
            <a:extLst>
              <a:ext uri="{FF2B5EF4-FFF2-40B4-BE49-F238E27FC236}">
                <a16:creationId xmlns:a16="http://schemas.microsoft.com/office/drawing/2014/main" id="{9A81C328-B018-082E-92B1-A899E360E844}"/>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8BB9D491-40CE-F2BE-3475-015503669830}"/>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Picture 13">
            <a:extLst>
              <a:ext uri="{FF2B5EF4-FFF2-40B4-BE49-F238E27FC236}">
                <a16:creationId xmlns:a16="http://schemas.microsoft.com/office/drawing/2014/main" id="{23FD2A98-0918-5764-2557-C7839F4A0B7A}"/>
              </a:ext>
            </a:extLst>
          </p:cNvPr>
          <p:cNvPicPr>
            <a:picLocks noChangeAspect="1"/>
          </p:cNvPicPr>
          <p:nvPr/>
        </p:nvPicPr>
        <p:blipFill>
          <a:blip r:embed="rId2"/>
          <a:stretch>
            <a:fillRect/>
          </a:stretch>
        </p:blipFill>
        <p:spPr>
          <a:xfrm>
            <a:off x="5317258" y="5944982"/>
            <a:ext cx="1705213" cy="790685"/>
          </a:xfrm>
          <a:prstGeom prst="rect">
            <a:avLst/>
          </a:prstGeom>
        </p:spPr>
      </p:pic>
    </p:spTree>
    <p:extLst>
      <p:ext uri="{BB962C8B-B14F-4D97-AF65-F5344CB8AC3E}">
        <p14:creationId xmlns:p14="http://schemas.microsoft.com/office/powerpoint/2010/main" val="2432519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C0173-7DBB-4B1D-8C13-650B2BA60C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896088-A614-272C-E281-C077D13FC2D7}"/>
              </a:ext>
            </a:extLst>
          </p:cNvPr>
          <p:cNvSpPr>
            <a:spLocks noGrp="1"/>
          </p:cNvSpPr>
          <p:nvPr>
            <p:ph type="title"/>
          </p:nvPr>
        </p:nvSpPr>
        <p:spPr>
          <a:xfrm>
            <a:off x="651851" y="42839"/>
            <a:ext cx="11036030" cy="970388"/>
          </a:xfrm>
        </p:spPr>
        <p:txBody>
          <a:bodyPr>
            <a:normAutofit/>
          </a:bodyPr>
          <a:lstStyle/>
          <a:p>
            <a:pPr algn="ctr"/>
            <a:r>
              <a:rPr lang="lt-LT" noProof="0" dirty="0" err="1">
                <a:solidFill>
                  <a:srgbClr val="8B1A4A"/>
                </a:solidFill>
              </a:rPr>
              <a:t>Recomentations</a:t>
            </a:r>
            <a:endParaRPr lang="en-US" noProof="0" dirty="0">
              <a:solidFill>
                <a:srgbClr val="8B1A4A"/>
              </a:solidFill>
            </a:endParaRPr>
          </a:p>
        </p:txBody>
      </p:sp>
      <p:sp>
        <p:nvSpPr>
          <p:cNvPr id="3" name="Content Placeholder 2">
            <a:extLst>
              <a:ext uri="{FF2B5EF4-FFF2-40B4-BE49-F238E27FC236}">
                <a16:creationId xmlns:a16="http://schemas.microsoft.com/office/drawing/2014/main" id="{9D956537-BD0C-EFCD-3BBE-E7F9881DFC70}"/>
              </a:ext>
            </a:extLst>
          </p:cNvPr>
          <p:cNvSpPr>
            <a:spLocks noGrp="1"/>
          </p:cNvSpPr>
          <p:nvPr>
            <p:ph idx="1"/>
          </p:nvPr>
        </p:nvSpPr>
        <p:spPr>
          <a:xfrm>
            <a:off x="651850" y="1685827"/>
            <a:ext cx="11036030" cy="3486345"/>
          </a:xfrm>
          <a:solidFill>
            <a:srgbClr val="8B1A4A"/>
          </a:solidFill>
        </p:spPr>
        <p:txBody>
          <a:bodyPr>
            <a:normAutofit fontScale="92500"/>
          </a:bodyPr>
          <a:lstStyle/>
          <a:p>
            <a:pPr marL="457200" indent="-457200">
              <a:buFont typeface="+mj-lt"/>
              <a:buAutoNum type="arabicPeriod"/>
            </a:pPr>
            <a:endParaRPr lang="lt-LT" sz="2400" noProof="0" dirty="0">
              <a:solidFill>
                <a:schemeClr val="bg1"/>
              </a:solidFill>
            </a:endParaRPr>
          </a:p>
          <a:p>
            <a:pPr marL="457200" indent="-457200">
              <a:buAutoNum type="arabicPeriod"/>
            </a:pPr>
            <a:r>
              <a:rPr lang="en-US" sz="2400" b="1" dirty="0">
                <a:solidFill>
                  <a:schemeClr val="bg1"/>
                </a:solidFill>
              </a:rPr>
              <a:t>Practice and assessment</a:t>
            </a:r>
            <a:endParaRPr lang="lt-LT" sz="2400" b="1" dirty="0">
              <a:solidFill>
                <a:schemeClr val="bg1"/>
              </a:solidFill>
            </a:endParaRPr>
          </a:p>
          <a:p>
            <a:pPr marL="0" indent="0">
              <a:buNone/>
            </a:pPr>
            <a:r>
              <a:rPr lang="en-US" sz="2400" dirty="0">
                <a:solidFill>
                  <a:schemeClr val="bg1"/>
                </a:solidFill>
              </a:rPr>
              <a:t>Assessment tools should help CPSs recognize and substantiate cumulative risk, so that repeated incidents are assessed as part of the child’s longitudinal risk trajectory – not only through the “here and now” balance of risk and protective factors.</a:t>
            </a:r>
            <a:endParaRPr lang="lt-LT" sz="2400" dirty="0">
              <a:solidFill>
                <a:schemeClr val="bg1"/>
              </a:solidFill>
            </a:endParaRPr>
          </a:p>
          <a:p>
            <a:pPr marL="0" indent="0">
              <a:buNone/>
            </a:pPr>
            <a:r>
              <a:rPr lang="en-US" sz="2400" b="1" noProof="0" dirty="0">
                <a:solidFill>
                  <a:schemeClr val="bg1"/>
                </a:solidFill>
              </a:rPr>
              <a:t>2. Future research</a:t>
            </a:r>
            <a:endParaRPr lang="lt-LT" sz="2400" b="1" noProof="0" dirty="0">
              <a:solidFill>
                <a:schemeClr val="bg1"/>
              </a:solidFill>
            </a:endParaRPr>
          </a:p>
          <a:p>
            <a:pPr marL="0" indent="0">
              <a:buNone/>
            </a:pPr>
            <a:r>
              <a:rPr lang="en-US" sz="2400" noProof="0" dirty="0">
                <a:solidFill>
                  <a:schemeClr val="bg1"/>
                </a:solidFill>
              </a:rPr>
              <a:t>Future research should focus on institutional responses to cumulative harm, tools that support professionals in identifying and substantiating such harm, and the effectiveness of services in mitigating its impact on children.</a:t>
            </a:r>
          </a:p>
        </p:txBody>
      </p:sp>
      <p:sp>
        <p:nvSpPr>
          <p:cNvPr id="8" name="Content Placeholder 2">
            <a:extLst>
              <a:ext uri="{FF2B5EF4-FFF2-40B4-BE49-F238E27FC236}">
                <a16:creationId xmlns:a16="http://schemas.microsoft.com/office/drawing/2014/main" id="{4BAF7FD3-5B01-427A-934C-EA373F59299C}"/>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B7416533-5E2A-4E4A-0E1D-D3DEDD04F5E3}"/>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Picture 13">
            <a:extLst>
              <a:ext uri="{FF2B5EF4-FFF2-40B4-BE49-F238E27FC236}">
                <a16:creationId xmlns:a16="http://schemas.microsoft.com/office/drawing/2014/main" id="{9610E928-2E7B-09DF-F117-B9D2B8BEF403}"/>
              </a:ext>
            </a:extLst>
          </p:cNvPr>
          <p:cNvPicPr>
            <a:picLocks noChangeAspect="1"/>
          </p:cNvPicPr>
          <p:nvPr/>
        </p:nvPicPr>
        <p:blipFill>
          <a:blip r:embed="rId2"/>
          <a:stretch>
            <a:fillRect/>
          </a:stretch>
        </p:blipFill>
        <p:spPr>
          <a:xfrm>
            <a:off x="5317258" y="5944982"/>
            <a:ext cx="1705213" cy="790685"/>
          </a:xfrm>
          <a:prstGeom prst="rect">
            <a:avLst/>
          </a:prstGeom>
        </p:spPr>
      </p:pic>
    </p:spTree>
    <p:extLst>
      <p:ext uri="{BB962C8B-B14F-4D97-AF65-F5344CB8AC3E}">
        <p14:creationId xmlns:p14="http://schemas.microsoft.com/office/powerpoint/2010/main" val="1145427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DA7986-DC7F-8004-44A0-3A82193C03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62A0DF-3B0C-E4B7-EC2E-EB8F9814F8D1}"/>
              </a:ext>
            </a:extLst>
          </p:cNvPr>
          <p:cNvSpPr>
            <a:spLocks noGrp="1"/>
          </p:cNvSpPr>
          <p:nvPr>
            <p:ph type="title"/>
          </p:nvPr>
        </p:nvSpPr>
        <p:spPr>
          <a:xfrm>
            <a:off x="651851" y="42839"/>
            <a:ext cx="11036030" cy="970388"/>
          </a:xfrm>
        </p:spPr>
        <p:txBody>
          <a:bodyPr>
            <a:normAutofit/>
          </a:bodyPr>
          <a:lstStyle/>
          <a:p>
            <a:pPr algn="ctr"/>
            <a:endParaRPr lang="en-US" noProof="0" dirty="0">
              <a:solidFill>
                <a:srgbClr val="8B1A4A"/>
              </a:solidFill>
            </a:endParaRPr>
          </a:p>
        </p:txBody>
      </p:sp>
      <p:sp>
        <p:nvSpPr>
          <p:cNvPr id="3" name="Content Placeholder 2">
            <a:extLst>
              <a:ext uri="{FF2B5EF4-FFF2-40B4-BE49-F238E27FC236}">
                <a16:creationId xmlns:a16="http://schemas.microsoft.com/office/drawing/2014/main" id="{AE3C5F99-F731-FE99-9898-8BD5D7C5D0C8}"/>
              </a:ext>
            </a:extLst>
          </p:cNvPr>
          <p:cNvSpPr>
            <a:spLocks noGrp="1"/>
          </p:cNvSpPr>
          <p:nvPr>
            <p:ph idx="1"/>
          </p:nvPr>
        </p:nvSpPr>
        <p:spPr>
          <a:xfrm>
            <a:off x="651850" y="1013227"/>
            <a:ext cx="11036030" cy="4861770"/>
          </a:xfrm>
          <a:solidFill>
            <a:srgbClr val="8B1A4A"/>
          </a:solidFill>
        </p:spPr>
        <p:txBody>
          <a:bodyPr>
            <a:normAutofit/>
          </a:bodyPr>
          <a:lstStyle/>
          <a:p>
            <a:pPr marL="0" indent="0">
              <a:buNone/>
            </a:pPr>
            <a:endParaRPr lang="en-US" sz="2400" noProof="0" dirty="0">
              <a:solidFill>
                <a:schemeClr val="bg1"/>
              </a:solidFill>
            </a:endParaRPr>
          </a:p>
          <a:p>
            <a:pPr marL="0" indent="0">
              <a:buNone/>
            </a:pPr>
            <a:endParaRPr lang="en-US" sz="2400" dirty="0">
              <a:solidFill>
                <a:schemeClr val="bg1"/>
              </a:solidFill>
            </a:endParaRPr>
          </a:p>
          <a:p>
            <a:pPr marL="0" indent="0" algn="ctr">
              <a:buNone/>
            </a:pPr>
            <a:r>
              <a:rPr lang="en-US" b="1" noProof="0" dirty="0">
                <a:solidFill>
                  <a:schemeClr val="bg1"/>
                </a:solidFill>
              </a:rPr>
              <a:t>Thank you for your attention.</a:t>
            </a:r>
          </a:p>
          <a:p>
            <a:pPr marL="0" indent="0" algn="ctr">
              <a:buNone/>
            </a:pPr>
            <a:r>
              <a:rPr lang="en-US" noProof="0" dirty="0">
                <a:solidFill>
                  <a:schemeClr val="bg1"/>
                </a:solidFill>
              </a:rPr>
              <a:t>Questions and discussion are welcome</a:t>
            </a:r>
            <a:endParaRPr lang="lt-LT" noProof="0" dirty="0">
              <a:solidFill>
                <a:schemeClr val="bg1"/>
              </a:solidFill>
            </a:endParaRPr>
          </a:p>
          <a:p>
            <a:pPr marL="0" indent="0" algn="ctr">
              <a:buNone/>
            </a:pPr>
            <a:r>
              <a:rPr lang="lt-LT" dirty="0">
                <a:solidFill>
                  <a:schemeClr val="bg1"/>
                </a:solidFill>
              </a:rPr>
              <a:t>i</a:t>
            </a:r>
            <a:r>
              <a:rPr lang="lt-LT" noProof="0" dirty="0" err="1">
                <a:solidFill>
                  <a:schemeClr val="bg1"/>
                </a:solidFill>
              </a:rPr>
              <a:t>lona.tamutiene</a:t>
            </a:r>
            <a:r>
              <a:rPr lang="en-US" noProof="0" dirty="0">
                <a:solidFill>
                  <a:schemeClr val="bg1"/>
                </a:solidFill>
              </a:rPr>
              <a:t>@vdu.lt</a:t>
            </a:r>
          </a:p>
        </p:txBody>
      </p:sp>
      <p:sp>
        <p:nvSpPr>
          <p:cNvPr id="8" name="Content Placeholder 2">
            <a:extLst>
              <a:ext uri="{FF2B5EF4-FFF2-40B4-BE49-F238E27FC236}">
                <a16:creationId xmlns:a16="http://schemas.microsoft.com/office/drawing/2014/main" id="{73D492CA-478F-A2A1-81C7-92B9CA56F8AF}"/>
              </a:ext>
            </a:extLst>
          </p:cNvPr>
          <p:cNvSpPr txBox="1">
            <a:spLocks/>
          </p:cNvSpPr>
          <p:nvPr/>
        </p:nvSpPr>
        <p:spPr>
          <a:xfrm>
            <a:off x="742383" y="4436198"/>
            <a:ext cx="10447699" cy="1167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0"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
        <p:nvSpPr>
          <p:cNvPr id="11" name="Content Placeholder 2">
            <a:extLst>
              <a:ext uri="{FF2B5EF4-FFF2-40B4-BE49-F238E27FC236}">
                <a16:creationId xmlns:a16="http://schemas.microsoft.com/office/drawing/2014/main" id="{01466479-F0CB-1ACC-5609-900B1948651E}"/>
              </a:ext>
            </a:extLst>
          </p:cNvPr>
          <p:cNvSpPr txBox="1">
            <a:spLocks/>
          </p:cNvSpPr>
          <p:nvPr/>
        </p:nvSpPr>
        <p:spPr>
          <a:xfrm>
            <a:off x="763654" y="3618360"/>
            <a:ext cx="4697673" cy="19041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8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pic>
        <p:nvPicPr>
          <p:cNvPr id="14" name="Picture 13">
            <a:extLst>
              <a:ext uri="{FF2B5EF4-FFF2-40B4-BE49-F238E27FC236}">
                <a16:creationId xmlns:a16="http://schemas.microsoft.com/office/drawing/2014/main" id="{86A2DF93-F48B-0F4A-B662-ABD188AAB438}"/>
              </a:ext>
            </a:extLst>
          </p:cNvPr>
          <p:cNvPicPr>
            <a:picLocks noChangeAspect="1"/>
          </p:cNvPicPr>
          <p:nvPr/>
        </p:nvPicPr>
        <p:blipFill>
          <a:blip r:embed="rId3"/>
          <a:stretch>
            <a:fillRect/>
          </a:stretch>
        </p:blipFill>
        <p:spPr>
          <a:xfrm>
            <a:off x="5017056" y="6024476"/>
            <a:ext cx="1705213" cy="790685"/>
          </a:xfrm>
          <a:prstGeom prst="rect">
            <a:avLst/>
          </a:prstGeom>
        </p:spPr>
      </p:pic>
      <p:pic>
        <p:nvPicPr>
          <p:cNvPr id="5" name="Picture 4">
            <a:extLst>
              <a:ext uri="{FF2B5EF4-FFF2-40B4-BE49-F238E27FC236}">
                <a16:creationId xmlns:a16="http://schemas.microsoft.com/office/drawing/2014/main" id="{10E3A72E-F3C4-6B3B-68F7-AE95E9AF81AE}"/>
              </a:ext>
            </a:extLst>
          </p:cNvPr>
          <p:cNvPicPr>
            <a:picLocks noChangeAspect="1"/>
          </p:cNvPicPr>
          <p:nvPr/>
        </p:nvPicPr>
        <p:blipFill>
          <a:blip r:embed="rId4"/>
          <a:stretch>
            <a:fillRect/>
          </a:stretch>
        </p:blipFill>
        <p:spPr>
          <a:xfrm>
            <a:off x="4674195" y="3508805"/>
            <a:ext cx="2843609" cy="2095290"/>
          </a:xfrm>
          <a:prstGeom prst="rect">
            <a:avLst/>
          </a:prstGeom>
        </p:spPr>
      </p:pic>
    </p:spTree>
    <p:extLst>
      <p:ext uri="{BB962C8B-B14F-4D97-AF65-F5344CB8AC3E}">
        <p14:creationId xmlns:p14="http://schemas.microsoft.com/office/powerpoint/2010/main" val="31949476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986</TotalTime>
  <Words>1371</Words>
  <Application>Microsoft Office PowerPoint</Application>
  <PresentationFormat>Widescreen</PresentationFormat>
  <Paragraphs>156</Paragraphs>
  <Slides>18</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Aptos</vt:lpstr>
      <vt:lpstr>Aptos Display</vt:lpstr>
      <vt:lpstr>Arial</vt:lpstr>
      <vt:lpstr>Office Theme</vt:lpstr>
      <vt:lpstr>Child Protection Responses to Alcohol-Related Domestic Violence in Lithuania: Assessing Children's Safety and Support Needs    </vt:lpstr>
      <vt:lpstr>Acknowledgment    • Alcohol industry actor review: Nothing to declare.   • This presentation is based on research funded by the Research Council of Lithuania (PROVICA, S-MIP-25-88).  </vt:lpstr>
      <vt:lpstr>Problem and theoretical approach</vt:lpstr>
      <vt:lpstr>Research Aim and Method</vt:lpstr>
      <vt:lpstr>POLICE response to DV report in Lithuania</vt:lpstr>
      <vt:lpstr>Child Protection response to police notifiactions about alcohol related DV cases</vt:lpstr>
      <vt:lpstr> Child Situation Assessment:  Risk and Protective Factors Balance Framework </vt:lpstr>
      <vt:lpstr>PowerPoint Presentation</vt:lpstr>
      <vt:lpstr>PowerPoint Presentation</vt:lpstr>
      <vt:lpstr> Risk Factors Related to Parents / Legal Representatives </vt:lpstr>
      <vt:lpstr> The CPS must assess whether the identified risk factors are outweighed by protective factors :</vt:lpstr>
      <vt:lpstr>PowerPoint Presentation</vt:lpstr>
      <vt:lpstr>CPS voices:</vt:lpstr>
      <vt:lpstr>PowerPoint Presentation</vt:lpstr>
      <vt:lpstr>PowerPoint Presentation</vt:lpstr>
      <vt:lpstr>Conclusions</vt:lpstr>
      <vt:lpstr>Recomentations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Reframing Risk Collectively: Alcohol-Related High-Risk Family Violence in Tool-Mediated Everyday Practices of Police and Child Protection  Kolektyvinis rizikos perinterpretavimas: su alkoholio vartojimu susijęs aukštos rizikos smurtas šeimoje policijos ir vaiko teisių apsaugos kasdienėse, įrankių tarpininkaujamose praktikose</dc:title>
  <dc:creator>Ilona Tamutienė</dc:creator>
  <cp:lastModifiedBy>Ilona Tamutienė</cp:lastModifiedBy>
  <cp:revision>15</cp:revision>
  <dcterms:created xsi:type="dcterms:W3CDTF">2026-01-19T21:57:53Z</dcterms:created>
  <dcterms:modified xsi:type="dcterms:W3CDTF">2026-09-10T14:02:47Z</dcterms:modified>
</cp:coreProperties>
</file>