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1"/>
  </p:notesMasterIdLst>
  <p:sldIdLst>
    <p:sldId id="256" r:id="rId2"/>
    <p:sldId id="337" r:id="rId3"/>
    <p:sldId id="328" r:id="rId4"/>
    <p:sldId id="331" r:id="rId5"/>
    <p:sldId id="257" r:id="rId6"/>
    <p:sldId id="306" r:id="rId7"/>
    <p:sldId id="307" r:id="rId8"/>
    <p:sldId id="304" r:id="rId9"/>
    <p:sldId id="315" r:id="rId10"/>
    <p:sldId id="322" r:id="rId11"/>
    <p:sldId id="263" r:id="rId12"/>
    <p:sldId id="323" r:id="rId13"/>
    <p:sldId id="305" r:id="rId14"/>
    <p:sldId id="310" r:id="rId15"/>
    <p:sldId id="261" r:id="rId16"/>
    <p:sldId id="316" r:id="rId17"/>
    <p:sldId id="333" r:id="rId18"/>
    <p:sldId id="326" r:id="rId19"/>
    <p:sldId id="291" r:id="rId20"/>
    <p:sldId id="338" r:id="rId21"/>
    <p:sldId id="258" r:id="rId22"/>
    <p:sldId id="293" r:id="rId23"/>
    <p:sldId id="294" r:id="rId24"/>
    <p:sldId id="295" r:id="rId25"/>
    <p:sldId id="296" r:id="rId26"/>
    <p:sldId id="297" r:id="rId27"/>
    <p:sldId id="259" r:id="rId28"/>
    <p:sldId id="298" r:id="rId29"/>
    <p:sldId id="300" r:id="rId30"/>
    <p:sldId id="299" r:id="rId31"/>
    <p:sldId id="260" r:id="rId32"/>
    <p:sldId id="301" r:id="rId33"/>
    <p:sldId id="302" r:id="rId34"/>
    <p:sldId id="303" r:id="rId35"/>
    <p:sldId id="269" r:id="rId36"/>
    <p:sldId id="334" r:id="rId37"/>
    <p:sldId id="335" r:id="rId38"/>
    <p:sldId id="336" r:id="rId39"/>
    <p:sldId id="327" r:id="rId40"/>
  </p:sldIdLst>
  <p:sldSz cx="9144000" cy="5143500" type="screen16x9"/>
  <p:notesSz cx="7102475" cy="8991600"/>
  <p:embeddedFontLst>
    <p:embeddedFont>
      <p:font typeface="Acme" panose="020B0604020202020204" charset="0"/>
      <p:regular r:id="rId42"/>
    </p:embeddedFont>
    <p:embeddedFont>
      <p:font typeface="Cambria" panose="02040503050406030204" pitchFamily="18" charset="0"/>
      <p:regular r:id="rId43"/>
      <p:bold r:id="rId44"/>
      <p:italic r:id="rId45"/>
      <p:boldItalic r:id="rId46"/>
    </p:embeddedFont>
    <p:embeddedFont>
      <p:font typeface="Josefin Slab" pitchFamily="2" charset="0"/>
      <p:regular r:id="rId47"/>
      <p:bold r:id="rId48"/>
      <p:italic r:id="rId49"/>
      <p:boldItalic r:id="rId50"/>
    </p:embeddedFont>
    <p:embeddedFont>
      <p:font typeface="Palanquin" panose="020B0004020203020204" pitchFamily="34" charset="0"/>
      <p:regular r:id="rId51"/>
      <p:bold r:id="rId52"/>
    </p:embeddedFont>
    <p:embeddedFont>
      <p:font typeface="Reem Kufi" pitchFamily="2"/>
      <p:regular r:id="rId53"/>
      <p:bold r:id="rId54"/>
    </p:embeddedFont>
    <p:embeddedFont>
      <p:font typeface="Roboto Condensed Light" panose="02000000000000000000" pitchFamily="2" charset="0"/>
      <p:regular r:id="rId55"/>
      <p:italic r:id="rId56"/>
    </p:embeddedFont>
    <p:embeddedFont>
      <p:font typeface="Yanone Kaffeesatz" panose="020B0604020202020204" charset="0"/>
      <p:regular r:id="rId57"/>
      <p:bold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A48"/>
    <a:srgbClr val="F2F63A"/>
    <a:srgbClr val="244B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A000293-C69A-474B-B9C0-4659A2A8CB3E}">
  <a:tblStyle styleId="{FA000293-C69A-474B-B9C0-4659A2A8CB3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96"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54038" y="674688"/>
            <a:ext cx="5995987" cy="3371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271010"/>
            <a:ext cx="5681980" cy="404622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09d8ca8be_2_0: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09d8ca8be_2_0: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3b454a1f76_1_695: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3b454a1f76_1_695: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691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398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b454a1f76_1_24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b454a1f76_1_24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5102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13b454a1f76_1_408: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13b454a1f76_1_408: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b454a1f76_1_24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b454a1f76_1_24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6071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102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6542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40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424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8180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6349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52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227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b454a1f76_1_154: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3b454a1f76_1_154: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7803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9789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8290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b454a1f76_1_24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b454a1f76_1_24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b454a1f76_1_24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b454a1f76_1_24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8421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24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85731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g13b91bc5289_0_44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g13b91bc5289_0_44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d09d8ca8be_2_0: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d09d8ca8be_2_0: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517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641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709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c4eba5a64_0_10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c4eba5a64_0_10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106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3b454a1f76_1_241: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3b454a1f76_1_241: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3846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cc4eba5a64_0_229: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cc4eba5a64_0_229: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59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3b454a1f76_1_695:notes"/>
          <p:cNvSpPr>
            <a:spLocks noGrp="1" noRot="1" noChangeAspect="1"/>
          </p:cNvSpPr>
          <p:nvPr>
            <p:ph type="sldImg" idx="2"/>
          </p:nvPr>
        </p:nvSpPr>
        <p:spPr>
          <a:xfrm>
            <a:off x="554038" y="674688"/>
            <a:ext cx="5994400" cy="3371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13b454a1f76_1_695:notes"/>
          <p:cNvSpPr txBox="1">
            <a:spLocks noGrp="1"/>
          </p:cNvSpPr>
          <p:nvPr>
            <p:ph type="body" idx="1"/>
          </p:nvPr>
        </p:nvSpPr>
        <p:spPr>
          <a:xfrm>
            <a:off x="710248" y="4271010"/>
            <a:ext cx="5681980" cy="404622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rot="10800000">
            <a:off x="-1283850" y="-1465525"/>
            <a:ext cx="11636163" cy="8074555"/>
            <a:chOff x="-1466850" y="-1465525"/>
            <a:chExt cx="11636163" cy="8074555"/>
          </a:xfrm>
        </p:grpSpPr>
        <p:sp>
          <p:nvSpPr>
            <p:cNvPr id="10" name="Google Shape;10;p2"/>
            <p:cNvSpPr/>
            <p:nvPr/>
          </p:nvSpPr>
          <p:spPr>
            <a:xfrm>
              <a:off x="67501" y="-386032"/>
              <a:ext cx="9759057" cy="5988500"/>
            </a:xfrm>
            <a:custGeom>
              <a:avLst/>
              <a:gdLst/>
              <a:ahLst/>
              <a:cxnLst/>
              <a:rect l="l" t="t" r="r" b="b"/>
              <a:pathLst>
                <a:path w="358032" h="219701" fill="none" extrusionOk="0">
                  <a:moveTo>
                    <a:pt x="0" y="1"/>
                  </a:moveTo>
                  <a:cubicBezTo>
                    <a:pt x="3709" y="20943"/>
                    <a:pt x="24043" y="44044"/>
                    <a:pt x="42980" y="53679"/>
                  </a:cubicBezTo>
                  <a:cubicBezTo>
                    <a:pt x="61947" y="63315"/>
                    <a:pt x="83406" y="66628"/>
                    <a:pt x="104531" y="69120"/>
                  </a:cubicBezTo>
                  <a:cubicBezTo>
                    <a:pt x="125656" y="71643"/>
                    <a:pt x="147085" y="73497"/>
                    <a:pt x="167146" y="80580"/>
                  </a:cubicBezTo>
                  <a:cubicBezTo>
                    <a:pt x="188788" y="88209"/>
                    <a:pt x="210004" y="104835"/>
                    <a:pt x="211980" y="127723"/>
                  </a:cubicBezTo>
                  <a:cubicBezTo>
                    <a:pt x="212953" y="138574"/>
                    <a:pt x="209366" y="149638"/>
                    <a:pt x="211524" y="160307"/>
                  </a:cubicBezTo>
                  <a:cubicBezTo>
                    <a:pt x="215111" y="178241"/>
                    <a:pt x="233682" y="189548"/>
                    <a:pt x="251707" y="192648"/>
                  </a:cubicBezTo>
                  <a:cubicBezTo>
                    <a:pt x="269701" y="195748"/>
                    <a:pt x="288212" y="193013"/>
                    <a:pt x="306450" y="194533"/>
                  </a:cubicBezTo>
                  <a:cubicBezTo>
                    <a:pt x="324687" y="196052"/>
                    <a:pt x="344262" y="203347"/>
                    <a:pt x="352469" y="219700"/>
                  </a:cubicBezTo>
                  <a:cubicBezTo>
                    <a:pt x="357545" y="210673"/>
                    <a:pt x="358031" y="199183"/>
                    <a:pt x="353745" y="189760"/>
                  </a:cubicBezTo>
                  <a:cubicBezTo>
                    <a:pt x="349460" y="180338"/>
                    <a:pt x="340463" y="173195"/>
                    <a:pt x="330310" y="171098"/>
                  </a:cubicBezTo>
                  <a:cubicBezTo>
                    <a:pt x="311891" y="167389"/>
                    <a:pt x="292437" y="179548"/>
                    <a:pt x="274534" y="173803"/>
                  </a:cubicBezTo>
                  <a:cubicBezTo>
                    <a:pt x="261008" y="169487"/>
                    <a:pt x="252102" y="154958"/>
                    <a:pt x="252558" y="140793"/>
                  </a:cubicBezTo>
                  <a:cubicBezTo>
                    <a:pt x="252953" y="128574"/>
                    <a:pt x="259184" y="117267"/>
                    <a:pt x="260461" y="105139"/>
                  </a:cubicBezTo>
                  <a:cubicBezTo>
                    <a:pt x="262285" y="87753"/>
                    <a:pt x="253257" y="70154"/>
                    <a:pt x="239336" y="59515"/>
                  </a:cubicBezTo>
                  <a:cubicBezTo>
                    <a:pt x="225445" y="48877"/>
                    <a:pt x="207360" y="44622"/>
                    <a:pt x="189821" y="45382"/>
                  </a:cubicBezTo>
                  <a:cubicBezTo>
                    <a:pt x="175809" y="45989"/>
                    <a:pt x="162070" y="49546"/>
                    <a:pt x="148149" y="51461"/>
                  </a:cubicBezTo>
                  <a:cubicBezTo>
                    <a:pt x="134258" y="53345"/>
                    <a:pt x="119516" y="53467"/>
                    <a:pt x="106780" y="47479"/>
                  </a:cubicBezTo>
                  <a:cubicBezTo>
                    <a:pt x="87023" y="38208"/>
                    <a:pt x="74591" y="15472"/>
                    <a:pt x="53284" y="10943"/>
                  </a:cubicBezTo>
                  <a:cubicBezTo>
                    <a:pt x="44013" y="8968"/>
                    <a:pt x="34439" y="10852"/>
                    <a:pt x="24925" y="10791"/>
                  </a:cubicBezTo>
                  <a:cubicBezTo>
                    <a:pt x="15441" y="10761"/>
                    <a:pt x="4985" y="8056"/>
                    <a:pt x="0" y="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73916" y="-147429"/>
              <a:ext cx="6715130" cy="6387005"/>
            </a:xfrm>
            <a:custGeom>
              <a:avLst/>
              <a:gdLst/>
              <a:ahLst/>
              <a:cxnLst/>
              <a:rect l="l" t="t" r="r" b="b"/>
              <a:pathLst>
                <a:path w="246359" h="234321" fill="none" extrusionOk="0">
                  <a:moveTo>
                    <a:pt x="1" y="1"/>
                  </a:moveTo>
                  <a:cubicBezTo>
                    <a:pt x="426" y="19028"/>
                    <a:pt x="27783" y="51552"/>
                    <a:pt x="43224" y="62707"/>
                  </a:cubicBezTo>
                  <a:cubicBezTo>
                    <a:pt x="58695" y="73832"/>
                    <a:pt x="77206" y="79789"/>
                    <a:pt x="95413" y="85382"/>
                  </a:cubicBezTo>
                  <a:cubicBezTo>
                    <a:pt x="113590" y="90975"/>
                    <a:pt x="132192" y="96385"/>
                    <a:pt x="148210" y="106689"/>
                  </a:cubicBezTo>
                  <a:cubicBezTo>
                    <a:pt x="156964" y="112312"/>
                    <a:pt x="165597" y="121006"/>
                    <a:pt x="164533" y="131340"/>
                  </a:cubicBezTo>
                  <a:cubicBezTo>
                    <a:pt x="163803" y="138605"/>
                    <a:pt x="158363" y="144532"/>
                    <a:pt x="152466" y="148878"/>
                  </a:cubicBezTo>
                  <a:cubicBezTo>
                    <a:pt x="146599" y="153195"/>
                    <a:pt x="139943" y="156508"/>
                    <a:pt x="134684" y="161584"/>
                  </a:cubicBezTo>
                  <a:cubicBezTo>
                    <a:pt x="124562" y="171523"/>
                    <a:pt x="121462" y="187967"/>
                    <a:pt x="127328" y="200855"/>
                  </a:cubicBezTo>
                  <a:cubicBezTo>
                    <a:pt x="133286" y="213955"/>
                    <a:pt x="146964" y="222162"/>
                    <a:pt x="160977" y="225506"/>
                  </a:cubicBezTo>
                  <a:cubicBezTo>
                    <a:pt x="174989" y="228849"/>
                    <a:pt x="189609" y="228089"/>
                    <a:pt x="203986" y="227968"/>
                  </a:cubicBezTo>
                  <a:cubicBezTo>
                    <a:pt x="218394" y="227846"/>
                    <a:pt x="233227" y="228515"/>
                    <a:pt x="246358" y="234320"/>
                  </a:cubicBezTo>
                  <a:cubicBezTo>
                    <a:pt x="231008" y="225171"/>
                    <a:pt x="215658" y="215992"/>
                    <a:pt x="200278" y="206812"/>
                  </a:cubicBezTo>
                  <a:cubicBezTo>
                    <a:pt x="189123" y="200156"/>
                    <a:pt x="176661" y="191341"/>
                    <a:pt x="176357" y="178392"/>
                  </a:cubicBezTo>
                  <a:cubicBezTo>
                    <a:pt x="176174" y="170976"/>
                    <a:pt x="180308" y="164107"/>
                    <a:pt x="185202" y="158483"/>
                  </a:cubicBezTo>
                  <a:cubicBezTo>
                    <a:pt x="190065" y="152891"/>
                    <a:pt x="195871" y="148058"/>
                    <a:pt x="200187" y="142039"/>
                  </a:cubicBezTo>
                  <a:cubicBezTo>
                    <a:pt x="210461" y="127753"/>
                    <a:pt x="210795" y="107115"/>
                    <a:pt x="201068" y="92495"/>
                  </a:cubicBezTo>
                  <a:cubicBezTo>
                    <a:pt x="190460" y="76598"/>
                    <a:pt x="170673" y="69394"/>
                    <a:pt x="151675" y="67266"/>
                  </a:cubicBezTo>
                  <a:cubicBezTo>
                    <a:pt x="132709" y="65139"/>
                    <a:pt x="113438" y="67114"/>
                    <a:pt x="94501" y="64743"/>
                  </a:cubicBezTo>
                  <a:cubicBezTo>
                    <a:pt x="55199" y="59819"/>
                    <a:pt x="18877" y="34925"/>
                    <a:pt x="1" y="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466850" y="1144991"/>
              <a:ext cx="4237860" cy="5464038"/>
            </a:xfrm>
            <a:custGeom>
              <a:avLst/>
              <a:gdLst/>
              <a:ahLst/>
              <a:cxnLst/>
              <a:rect l="l" t="t" r="r" b="b"/>
              <a:pathLst>
                <a:path w="155475" h="200460" fill="none" extrusionOk="0">
                  <a:moveTo>
                    <a:pt x="66537" y="34014"/>
                  </a:moveTo>
                  <a:cubicBezTo>
                    <a:pt x="85868" y="39150"/>
                    <a:pt x="106173" y="41005"/>
                    <a:pt x="124775" y="48451"/>
                  </a:cubicBezTo>
                  <a:cubicBezTo>
                    <a:pt x="133377" y="51856"/>
                    <a:pt x="141675" y="56628"/>
                    <a:pt x="147359" y="63953"/>
                  </a:cubicBezTo>
                  <a:cubicBezTo>
                    <a:pt x="153012" y="71248"/>
                    <a:pt x="155474" y="81491"/>
                    <a:pt x="151827" y="89972"/>
                  </a:cubicBezTo>
                  <a:cubicBezTo>
                    <a:pt x="147997" y="98908"/>
                    <a:pt x="138696" y="103893"/>
                    <a:pt x="130246" y="108696"/>
                  </a:cubicBezTo>
                  <a:cubicBezTo>
                    <a:pt x="121826" y="113528"/>
                    <a:pt x="112920" y="119881"/>
                    <a:pt x="111127" y="129425"/>
                  </a:cubicBezTo>
                  <a:cubicBezTo>
                    <a:pt x="109729" y="136903"/>
                    <a:pt x="113194" y="144410"/>
                    <a:pt x="117571" y="150641"/>
                  </a:cubicBezTo>
                  <a:cubicBezTo>
                    <a:pt x="121887" y="156873"/>
                    <a:pt x="127298" y="162465"/>
                    <a:pt x="130580" y="169304"/>
                  </a:cubicBezTo>
                  <a:cubicBezTo>
                    <a:pt x="133894" y="176143"/>
                    <a:pt x="134684" y="184928"/>
                    <a:pt x="130033" y="190916"/>
                  </a:cubicBezTo>
                  <a:cubicBezTo>
                    <a:pt x="126325" y="195627"/>
                    <a:pt x="120094" y="197572"/>
                    <a:pt x="114227" y="198484"/>
                  </a:cubicBezTo>
                  <a:cubicBezTo>
                    <a:pt x="101613" y="200460"/>
                    <a:pt x="88178" y="198940"/>
                    <a:pt x="77175" y="192466"/>
                  </a:cubicBezTo>
                  <a:cubicBezTo>
                    <a:pt x="66141" y="186022"/>
                    <a:pt x="57995" y="174228"/>
                    <a:pt x="57570" y="161462"/>
                  </a:cubicBezTo>
                  <a:cubicBezTo>
                    <a:pt x="57114" y="147541"/>
                    <a:pt x="65534" y="134684"/>
                    <a:pt x="75807" y="125231"/>
                  </a:cubicBezTo>
                  <a:cubicBezTo>
                    <a:pt x="86051" y="115778"/>
                    <a:pt x="98270" y="108665"/>
                    <a:pt x="108756" y="99425"/>
                  </a:cubicBezTo>
                  <a:cubicBezTo>
                    <a:pt x="114258" y="94562"/>
                    <a:pt x="119699" y="87905"/>
                    <a:pt x="118331" y="80701"/>
                  </a:cubicBezTo>
                  <a:cubicBezTo>
                    <a:pt x="117328" y="75352"/>
                    <a:pt x="112617" y="71248"/>
                    <a:pt x="107480" y="69364"/>
                  </a:cubicBezTo>
                  <a:cubicBezTo>
                    <a:pt x="102373" y="67510"/>
                    <a:pt x="96750" y="67479"/>
                    <a:pt x="91309" y="67479"/>
                  </a:cubicBezTo>
                  <a:cubicBezTo>
                    <a:pt x="73254" y="67479"/>
                    <a:pt x="54804" y="67479"/>
                    <a:pt x="37722" y="61552"/>
                  </a:cubicBezTo>
                  <a:cubicBezTo>
                    <a:pt x="20670" y="55625"/>
                    <a:pt x="5016" y="42433"/>
                    <a:pt x="1216" y="24804"/>
                  </a:cubicBezTo>
                  <a:cubicBezTo>
                    <a:pt x="0" y="19150"/>
                    <a:pt x="122" y="12980"/>
                    <a:pt x="2918" y="7934"/>
                  </a:cubicBezTo>
                  <a:cubicBezTo>
                    <a:pt x="5320" y="3709"/>
                    <a:pt x="10457" y="1"/>
                    <a:pt x="15533" y="609"/>
                  </a:cubicBezTo>
                  <a:cubicBezTo>
                    <a:pt x="17569" y="822"/>
                    <a:pt x="18268" y="2554"/>
                    <a:pt x="19211" y="4074"/>
                  </a:cubicBezTo>
                  <a:cubicBezTo>
                    <a:pt x="20578" y="6262"/>
                    <a:pt x="22159" y="8360"/>
                    <a:pt x="23861" y="10305"/>
                  </a:cubicBezTo>
                  <a:cubicBezTo>
                    <a:pt x="27265" y="14256"/>
                    <a:pt x="31278" y="17630"/>
                    <a:pt x="35594" y="20579"/>
                  </a:cubicBezTo>
                  <a:cubicBezTo>
                    <a:pt x="40001" y="23588"/>
                    <a:pt x="44713" y="26111"/>
                    <a:pt x="49606" y="28178"/>
                  </a:cubicBezTo>
                  <a:cubicBezTo>
                    <a:pt x="54530" y="30305"/>
                    <a:pt x="59606" y="32068"/>
                    <a:pt x="64774" y="33497"/>
                  </a:cubicBezTo>
                  <a:cubicBezTo>
                    <a:pt x="65230" y="33679"/>
                    <a:pt x="65868" y="33862"/>
                    <a:pt x="66537" y="340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183424" y="-1465525"/>
              <a:ext cx="5077990" cy="2434177"/>
            </a:xfrm>
            <a:custGeom>
              <a:avLst/>
              <a:gdLst/>
              <a:ahLst/>
              <a:cxnLst/>
              <a:rect l="l" t="t" r="r" b="b"/>
              <a:pathLst>
                <a:path w="186297" h="89303" fill="none" extrusionOk="0">
                  <a:moveTo>
                    <a:pt x="5928" y="46658"/>
                  </a:moveTo>
                  <a:cubicBezTo>
                    <a:pt x="1" y="54713"/>
                    <a:pt x="23862" y="71916"/>
                    <a:pt x="37388" y="79151"/>
                  </a:cubicBezTo>
                  <a:cubicBezTo>
                    <a:pt x="50883" y="86385"/>
                    <a:pt x="66659" y="89303"/>
                    <a:pt x="81857" y="87388"/>
                  </a:cubicBezTo>
                  <a:cubicBezTo>
                    <a:pt x="105717" y="84379"/>
                    <a:pt x="126447" y="70184"/>
                    <a:pt x="148727" y="61065"/>
                  </a:cubicBezTo>
                  <a:cubicBezTo>
                    <a:pt x="156144" y="58026"/>
                    <a:pt x="163834" y="55503"/>
                    <a:pt x="170582" y="51217"/>
                  </a:cubicBezTo>
                  <a:cubicBezTo>
                    <a:pt x="177360" y="46901"/>
                    <a:pt x="183226" y="40457"/>
                    <a:pt x="184624" y="32554"/>
                  </a:cubicBezTo>
                  <a:cubicBezTo>
                    <a:pt x="186296" y="23132"/>
                    <a:pt x="181099" y="13405"/>
                    <a:pt x="173317" y="7812"/>
                  </a:cubicBezTo>
                  <a:cubicBezTo>
                    <a:pt x="165566" y="2250"/>
                    <a:pt x="155718" y="274"/>
                    <a:pt x="146143" y="152"/>
                  </a:cubicBezTo>
                  <a:cubicBezTo>
                    <a:pt x="132040" y="0"/>
                    <a:pt x="116568" y="4590"/>
                    <a:pt x="109213" y="16596"/>
                  </a:cubicBezTo>
                  <a:cubicBezTo>
                    <a:pt x="104623" y="24135"/>
                    <a:pt x="103802" y="33344"/>
                    <a:pt x="100155" y="41369"/>
                  </a:cubicBezTo>
                  <a:cubicBezTo>
                    <a:pt x="96203" y="50032"/>
                    <a:pt x="88756" y="57023"/>
                    <a:pt x="79911" y="60457"/>
                  </a:cubicBezTo>
                  <a:cubicBezTo>
                    <a:pt x="71066" y="63862"/>
                    <a:pt x="60853" y="63710"/>
                    <a:pt x="52099" y="59941"/>
                  </a:cubicBezTo>
                  <a:cubicBezTo>
                    <a:pt x="46871" y="57722"/>
                    <a:pt x="42221" y="54287"/>
                    <a:pt x="37357" y="51247"/>
                  </a:cubicBezTo>
                  <a:cubicBezTo>
                    <a:pt x="32524" y="48208"/>
                    <a:pt x="25594" y="40852"/>
                    <a:pt x="19880" y="40275"/>
                  </a:cubicBezTo>
                  <a:cubicBezTo>
                    <a:pt x="14196" y="39697"/>
                    <a:pt x="9120" y="41886"/>
                    <a:pt x="5928" y="4665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044132" y="-680130"/>
              <a:ext cx="3125181" cy="4788788"/>
            </a:xfrm>
            <a:custGeom>
              <a:avLst/>
              <a:gdLst/>
              <a:ahLst/>
              <a:cxnLst/>
              <a:rect l="l" t="t" r="r" b="b"/>
              <a:pathLst>
                <a:path w="114654" h="175687" fill="none" extrusionOk="0">
                  <a:moveTo>
                    <a:pt x="70458" y="3314"/>
                  </a:moveTo>
                  <a:cubicBezTo>
                    <a:pt x="53588" y="0"/>
                    <a:pt x="45533" y="4499"/>
                    <a:pt x="33831" y="8633"/>
                  </a:cubicBezTo>
                  <a:cubicBezTo>
                    <a:pt x="22189" y="12767"/>
                    <a:pt x="11338" y="20457"/>
                    <a:pt x="5684" y="31460"/>
                  </a:cubicBezTo>
                  <a:cubicBezTo>
                    <a:pt x="1" y="42493"/>
                    <a:pt x="365" y="56962"/>
                    <a:pt x="8420" y="66384"/>
                  </a:cubicBezTo>
                  <a:cubicBezTo>
                    <a:pt x="14834" y="73892"/>
                    <a:pt x="25290" y="77692"/>
                    <a:pt x="30031" y="86354"/>
                  </a:cubicBezTo>
                  <a:cubicBezTo>
                    <a:pt x="34348" y="94196"/>
                    <a:pt x="32615" y="104136"/>
                    <a:pt x="28816" y="112251"/>
                  </a:cubicBezTo>
                  <a:cubicBezTo>
                    <a:pt x="25016" y="120397"/>
                    <a:pt x="19332" y="127540"/>
                    <a:pt x="15381" y="135595"/>
                  </a:cubicBezTo>
                  <a:cubicBezTo>
                    <a:pt x="11429" y="143620"/>
                    <a:pt x="9362" y="153407"/>
                    <a:pt x="13223" y="161492"/>
                  </a:cubicBezTo>
                  <a:cubicBezTo>
                    <a:pt x="16019" y="167419"/>
                    <a:pt x="21703" y="171644"/>
                    <a:pt x="27904" y="173650"/>
                  </a:cubicBezTo>
                  <a:cubicBezTo>
                    <a:pt x="34135" y="175657"/>
                    <a:pt x="40883" y="175687"/>
                    <a:pt x="47327" y="174805"/>
                  </a:cubicBezTo>
                  <a:cubicBezTo>
                    <a:pt x="71187" y="171492"/>
                    <a:pt x="92707" y="155443"/>
                    <a:pt x="103559" y="133984"/>
                  </a:cubicBezTo>
                  <a:cubicBezTo>
                    <a:pt x="114440" y="112495"/>
                    <a:pt x="114653" y="86111"/>
                    <a:pt x="105048" y="64044"/>
                  </a:cubicBezTo>
                  <a:cubicBezTo>
                    <a:pt x="95504" y="41977"/>
                    <a:pt x="92920" y="12007"/>
                    <a:pt x="70458" y="33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124578" y="2380255"/>
              <a:ext cx="3691020" cy="3827743"/>
            </a:xfrm>
            <a:custGeom>
              <a:avLst/>
              <a:gdLst/>
              <a:ahLst/>
              <a:cxnLst/>
              <a:rect l="l" t="t" r="r" b="b"/>
              <a:pathLst>
                <a:path w="135413" h="140429" fill="none" extrusionOk="0">
                  <a:moveTo>
                    <a:pt x="40426" y="123224"/>
                  </a:moveTo>
                  <a:cubicBezTo>
                    <a:pt x="29909" y="117936"/>
                    <a:pt x="19089" y="112404"/>
                    <a:pt x="11429" y="103437"/>
                  </a:cubicBezTo>
                  <a:cubicBezTo>
                    <a:pt x="3800" y="94470"/>
                    <a:pt x="0" y="81127"/>
                    <a:pt x="5410" y="70670"/>
                  </a:cubicBezTo>
                  <a:cubicBezTo>
                    <a:pt x="11064" y="59819"/>
                    <a:pt x="24560" y="55078"/>
                    <a:pt x="30882" y="44591"/>
                  </a:cubicBezTo>
                  <a:cubicBezTo>
                    <a:pt x="34864" y="37965"/>
                    <a:pt x="35411" y="29424"/>
                    <a:pt x="32341" y="22341"/>
                  </a:cubicBezTo>
                  <a:cubicBezTo>
                    <a:pt x="30821" y="18907"/>
                    <a:pt x="28481" y="15806"/>
                    <a:pt x="27356" y="12250"/>
                  </a:cubicBezTo>
                  <a:cubicBezTo>
                    <a:pt x="26171" y="8663"/>
                    <a:pt x="26444" y="4195"/>
                    <a:pt x="29393" y="1824"/>
                  </a:cubicBezTo>
                  <a:cubicBezTo>
                    <a:pt x="31551" y="122"/>
                    <a:pt x="34651" y="1"/>
                    <a:pt x="37235" y="973"/>
                  </a:cubicBezTo>
                  <a:cubicBezTo>
                    <a:pt x="39818" y="1916"/>
                    <a:pt x="41885" y="3800"/>
                    <a:pt x="43739" y="5897"/>
                  </a:cubicBezTo>
                  <a:cubicBezTo>
                    <a:pt x="48025" y="10791"/>
                    <a:pt x="50913" y="16931"/>
                    <a:pt x="52007" y="23345"/>
                  </a:cubicBezTo>
                  <a:cubicBezTo>
                    <a:pt x="54469" y="37752"/>
                    <a:pt x="48147" y="53254"/>
                    <a:pt x="53618" y="66780"/>
                  </a:cubicBezTo>
                  <a:cubicBezTo>
                    <a:pt x="58694" y="79333"/>
                    <a:pt x="72433" y="86081"/>
                    <a:pt x="85594" y="89485"/>
                  </a:cubicBezTo>
                  <a:cubicBezTo>
                    <a:pt x="98756" y="92920"/>
                    <a:pt x="112707" y="94349"/>
                    <a:pt x="124349" y="101370"/>
                  </a:cubicBezTo>
                  <a:cubicBezTo>
                    <a:pt x="128787" y="104075"/>
                    <a:pt x="132981" y="107875"/>
                    <a:pt x="134136" y="112920"/>
                  </a:cubicBezTo>
                  <a:cubicBezTo>
                    <a:pt x="135413" y="118331"/>
                    <a:pt x="132768" y="124106"/>
                    <a:pt x="128695" y="127814"/>
                  </a:cubicBezTo>
                  <a:cubicBezTo>
                    <a:pt x="124592" y="131553"/>
                    <a:pt x="119182" y="133529"/>
                    <a:pt x="113771" y="134805"/>
                  </a:cubicBezTo>
                  <a:cubicBezTo>
                    <a:pt x="90458" y="140428"/>
                    <a:pt x="63132" y="133863"/>
                    <a:pt x="40426" y="12322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022612" y="-8230"/>
              <a:ext cx="1705093" cy="2340547"/>
            </a:xfrm>
            <a:custGeom>
              <a:avLst/>
              <a:gdLst/>
              <a:ahLst/>
              <a:cxnLst/>
              <a:rect l="l" t="t" r="r" b="b"/>
              <a:pathLst>
                <a:path w="62555" h="85868" fill="none" extrusionOk="0">
                  <a:moveTo>
                    <a:pt x="29606" y="2067"/>
                  </a:moveTo>
                  <a:cubicBezTo>
                    <a:pt x="19940" y="6171"/>
                    <a:pt x="12250" y="11611"/>
                    <a:pt x="4834" y="19028"/>
                  </a:cubicBezTo>
                  <a:cubicBezTo>
                    <a:pt x="2432" y="21429"/>
                    <a:pt x="1" y="24712"/>
                    <a:pt x="1064" y="27964"/>
                  </a:cubicBezTo>
                  <a:cubicBezTo>
                    <a:pt x="1764" y="29970"/>
                    <a:pt x="3678" y="31369"/>
                    <a:pt x="5745" y="32007"/>
                  </a:cubicBezTo>
                  <a:cubicBezTo>
                    <a:pt x="7752" y="32706"/>
                    <a:pt x="9970" y="32767"/>
                    <a:pt x="12037" y="33131"/>
                  </a:cubicBezTo>
                  <a:cubicBezTo>
                    <a:pt x="21278" y="34530"/>
                    <a:pt x="29515" y="40366"/>
                    <a:pt x="34956" y="47965"/>
                  </a:cubicBezTo>
                  <a:cubicBezTo>
                    <a:pt x="40427" y="55563"/>
                    <a:pt x="43284" y="64804"/>
                    <a:pt x="44409" y="74074"/>
                  </a:cubicBezTo>
                  <a:cubicBezTo>
                    <a:pt x="44804" y="77144"/>
                    <a:pt x="45108" y="80457"/>
                    <a:pt x="47144" y="82767"/>
                  </a:cubicBezTo>
                  <a:cubicBezTo>
                    <a:pt x="49789" y="85716"/>
                    <a:pt x="54713" y="85868"/>
                    <a:pt x="57904" y="83527"/>
                  </a:cubicBezTo>
                  <a:cubicBezTo>
                    <a:pt x="61096" y="81217"/>
                    <a:pt x="62555" y="76992"/>
                    <a:pt x="62160" y="73102"/>
                  </a:cubicBezTo>
                  <a:cubicBezTo>
                    <a:pt x="61795" y="69181"/>
                    <a:pt x="59819" y="65564"/>
                    <a:pt x="57236" y="62554"/>
                  </a:cubicBezTo>
                  <a:cubicBezTo>
                    <a:pt x="54682" y="59576"/>
                    <a:pt x="51552" y="57083"/>
                    <a:pt x="48512" y="54591"/>
                  </a:cubicBezTo>
                  <a:cubicBezTo>
                    <a:pt x="43953" y="50822"/>
                    <a:pt x="39485" y="46840"/>
                    <a:pt x="36141" y="41977"/>
                  </a:cubicBezTo>
                  <a:cubicBezTo>
                    <a:pt x="32798" y="37113"/>
                    <a:pt x="30639" y="31217"/>
                    <a:pt x="31187" y="25320"/>
                  </a:cubicBezTo>
                  <a:cubicBezTo>
                    <a:pt x="31643" y="20760"/>
                    <a:pt x="33679" y="16505"/>
                    <a:pt x="36141" y="12675"/>
                  </a:cubicBezTo>
                  <a:cubicBezTo>
                    <a:pt x="37235" y="10943"/>
                    <a:pt x="38482" y="9210"/>
                    <a:pt x="39029" y="7204"/>
                  </a:cubicBezTo>
                  <a:cubicBezTo>
                    <a:pt x="39545" y="5198"/>
                    <a:pt x="39241" y="2827"/>
                    <a:pt x="37661" y="1520"/>
                  </a:cubicBezTo>
                  <a:cubicBezTo>
                    <a:pt x="36415" y="487"/>
                    <a:pt x="36323" y="0"/>
                    <a:pt x="34773" y="213"/>
                  </a:cubicBezTo>
                  <a:cubicBezTo>
                    <a:pt x="34013" y="335"/>
                    <a:pt x="33284" y="517"/>
                    <a:pt x="32646" y="851"/>
                  </a:cubicBezTo>
                  <a:cubicBezTo>
                    <a:pt x="31946" y="1125"/>
                    <a:pt x="31946" y="1155"/>
                    <a:pt x="29606" y="206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0877" y="3144936"/>
              <a:ext cx="1441622" cy="1015778"/>
            </a:xfrm>
            <a:custGeom>
              <a:avLst/>
              <a:gdLst/>
              <a:ahLst/>
              <a:cxnLst/>
              <a:rect l="l" t="t" r="r" b="b"/>
              <a:pathLst>
                <a:path w="52889" h="37266" fill="none" extrusionOk="0">
                  <a:moveTo>
                    <a:pt x="3648" y="23223"/>
                  </a:moveTo>
                  <a:cubicBezTo>
                    <a:pt x="8025" y="16475"/>
                    <a:pt x="19423" y="8177"/>
                    <a:pt x="26475" y="4408"/>
                  </a:cubicBezTo>
                  <a:cubicBezTo>
                    <a:pt x="30517" y="2250"/>
                    <a:pt x="34834" y="335"/>
                    <a:pt x="39393" y="153"/>
                  </a:cubicBezTo>
                  <a:cubicBezTo>
                    <a:pt x="43952" y="1"/>
                    <a:pt x="48846" y="1946"/>
                    <a:pt x="51065" y="5958"/>
                  </a:cubicBezTo>
                  <a:cubicBezTo>
                    <a:pt x="52889" y="9272"/>
                    <a:pt x="52554" y="13436"/>
                    <a:pt x="50974" y="16870"/>
                  </a:cubicBezTo>
                  <a:cubicBezTo>
                    <a:pt x="49424" y="20335"/>
                    <a:pt x="46810" y="23132"/>
                    <a:pt x="44043" y="25685"/>
                  </a:cubicBezTo>
                  <a:cubicBezTo>
                    <a:pt x="39970" y="29454"/>
                    <a:pt x="35411" y="32828"/>
                    <a:pt x="30213" y="34804"/>
                  </a:cubicBezTo>
                  <a:cubicBezTo>
                    <a:pt x="24985" y="36780"/>
                    <a:pt x="19119" y="37266"/>
                    <a:pt x="13891" y="35290"/>
                  </a:cubicBezTo>
                  <a:cubicBezTo>
                    <a:pt x="8693" y="33314"/>
                    <a:pt x="0" y="30852"/>
                    <a:pt x="3648" y="232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804831" y="4332991"/>
              <a:ext cx="787933" cy="1546018"/>
            </a:xfrm>
            <a:custGeom>
              <a:avLst/>
              <a:gdLst/>
              <a:ahLst/>
              <a:cxnLst/>
              <a:rect l="l" t="t" r="r" b="b"/>
              <a:pathLst>
                <a:path w="28907" h="56719" fill="none" extrusionOk="0">
                  <a:moveTo>
                    <a:pt x="213" y="15289"/>
                  </a:moveTo>
                  <a:cubicBezTo>
                    <a:pt x="578" y="10882"/>
                    <a:pt x="1824" y="6262"/>
                    <a:pt x="5137" y="3283"/>
                  </a:cubicBezTo>
                  <a:cubicBezTo>
                    <a:pt x="8420" y="365"/>
                    <a:pt x="14256" y="0"/>
                    <a:pt x="16991" y="3496"/>
                  </a:cubicBezTo>
                  <a:cubicBezTo>
                    <a:pt x="18572" y="5532"/>
                    <a:pt x="18815" y="8420"/>
                    <a:pt x="18298" y="11003"/>
                  </a:cubicBezTo>
                  <a:cubicBezTo>
                    <a:pt x="17842" y="13587"/>
                    <a:pt x="16779" y="16019"/>
                    <a:pt x="16140" y="18572"/>
                  </a:cubicBezTo>
                  <a:cubicBezTo>
                    <a:pt x="13861" y="27387"/>
                    <a:pt x="16718" y="37326"/>
                    <a:pt x="23314" y="43557"/>
                  </a:cubicBezTo>
                  <a:cubicBezTo>
                    <a:pt x="25563" y="45685"/>
                    <a:pt x="28390" y="47752"/>
                    <a:pt x="28694" y="50822"/>
                  </a:cubicBezTo>
                  <a:cubicBezTo>
                    <a:pt x="28906" y="53314"/>
                    <a:pt x="27052" y="55837"/>
                    <a:pt x="24590" y="56354"/>
                  </a:cubicBezTo>
                  <a:cubicBezTo>
                    <a:pt x="22918" y="56718"/>
                    <a:pt x="21125" y="56110"/>
                    <a:pt x="19909" y="54925"/>
                  </a:cubicBezTo>
                  <a:cubicBezTo>
                    <a:pt x="19149" y="54165"/>
                    <a:pt x="18602" y="53983"/>
                    <a:pt x="17660" y="52949"/>
                  </a:cubicBezTo>
                  <a:cubicBezTo>
                    <a:pt x="16718" y="51916"/>
                    <a:pt x="15684" y="50943"/>
                    <a:pt x="14651" y="50031"/>
                  </a:cubicBezTo>
                  <a:cubicBezTo>
                    <a:pt x="12949" y="48451"/>
                    <a:pt x="11642" y="46749"/>
                    <a:pt x="9970" y="44803"/>
                  </a:cubicBezTo>
                  <a:cubicBezTo>
                    <a:pt x="7781" y="42220"/>
                    <a:pt x="5927" y="39393"/>
                    <a:pt x="4407" y="36353"/>
                  </a:cubicBezTo>
                  <a:cubicBezTo>
                    <a:pt x="2888" y="33314"/>
                    <a:pt x="1733" y="30031"/>
                    <a:pt x="1003" y="26718"/>
                  </a:cubicBezTo>
                  <a:cubicBezTo>
                    <a:pt x="304" y="23435"/>
                    <a:pt x="0" y="20000"/>
                    <a:pt x="152" y="16626"/>
                  </a:cubicBezTo>
                  <a:cubicBezTo>
                    <a:pt x="182" y="16110"/>
                    <a:pt x="182" y="15684"/>
                    <a:pt x="213" y="1528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96006" y="2685146"/>
              <a:ext cx="671134" cy="1190580"/>
            </a:xfrm>
            <a:custGeom>
              <a:avLst/>
              <a:gdLst/>
              <a:ahLst/>
              <a:cxnLst/>
              <a:rect l="l" t="t" r="r" b="b"/>
              <a:pathLst>
                <a:path w="24622" h="43679" fill="none" extrusionOk="0">
                  <a:moveTo>
                    <a:pt x="19789" y="12523"/>
                  </a:moveTo>
                  <a:cubicBezTo>
                    <a:pt x="24287" y="18754"/>
                    <a:pt x="24621" y="22068"/>
                    <a:pt x="24348" y="26748"/>
                  </a:cubicBezTo>
                  <a:cubicBezTo>
                    <a:pt x="23922" y="33709"/>
                    <a:pt x="18998" y="40122"/>
                    <a:pt x="12524" y="42736"/>
                  </a:cubicBezTo>
                  <a:cubicBezTo>
                    <a:pt x="10518" y="43588"/>
                    <a:pt x="7570" y="43679"/>
                    <a:pt x="6810" y="41642"/>
                  </a:cubicBezTo>
                  <a:cubicBezTo>
                    <a:pt x="6232" y="40153"/>
                    <a:pt x="7266" y="38603"/>
                    <a:pt x="8056" y="37265"/>
                  </a:cubicBezTo>
                  <a:cubicBezTo>
                    <a:pt x="13892" y="27812"/>
                    <a:pt x="11764" y="14256"/>
                    <a:pt x="3314" y="7052"/>
                  </a:cubicBezTo>
                  <a:cubicBezTo>
                    <a:pt x="1825" y="5806"/>
                    <a:pt x="1" y="4256"/>
                    <a:pt x="366" y="2341"/>
                  </a:cubicBezTo>
                  <a:cubicBezTo>
                    <a:pt x="670" y="943"/>
                    <a:pt x="2159" y="61"/>
                    <a:pt x="3618" y="31"/>
                  </a:cubicBezTo>
                  <a:cubicBezTo>
                    <a:pt x="5047" y="0"/>
                    <a:pt x="6384" y="639"/>
                    <a:pt x="7630" y="1338"/>
                  </a:cubicBezTo>
                  <a:cubicBezTo>
                    <a:pt x="12494" y="4013"/>
                    <a:pt x="16719" y="7903"/>
                    <a:pt x="19789" y="125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461" y="344687"/>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446832" y="1903894"/>
              <a:ext cx="402702" cy="337230"/>
            </a:xfrm>
            <a:custGeom>
              <a:avLst/>
              <a:gdLst/>
              <a:ahLst/>
              <a:cxnLst/>
              <a:rect l="l" t="t" r="r" b="b"/>
              <a:pathLst>
                <a:path w="14774" h="12372" fill="none" extrusionOk="0">
                  <a:moveTo>
                    <a:pt x="9819" y="11976"/>
                  </a:moveTo>
                  <a:cubicBezTo>
                    <a:pt x="7478" y="12371"/>
                    <a:pt x="5047" y="11459"/>
                    <a:pt x="3101" y="10092"/>
                  </a:cubicBezTo>
                  <a:cubicBezTo>
                    <a:pt x="1673" y="9058"/>
                    <a:pt x="335" y="7599"/>
                    <a:pt x="183" y="5836"/>
                  </a:cubicBezTo>
                  <a:cubicBezTo>
                    <a:pt x="1" y="3557"/>
                    <a:pt x="1916" y="1520"/>
                    <a:pt x="4104" y="760"/>
                  </a:cubicBezTo>
                  <a:cubicBezTo>
                    <a:pt x="6323" y="0"/>
                    <a:pt x="8907" y="304"/>
                    <a:pt x="10943" y="1581"/>
                  </a:cubicBezTo>
                  <a:cubicBezTo>
                    <a:pt x="12524" y="2584"/>
                    <a:pt x="13709" y="4195"/>
                    <a:pt x="14226" y="6019"/>
                  </a:cubicBezTo>
                  <a:cubicBezTo>
                    <a:pt x="14773" y="7782"/>
                    <a:pt x="14013" y="9514"/>
                    <a:pt x="12615" y="10700"/>
                  </a:cubicBezTo>
                  <a:cubicBezTo>
                    <a:pt x="11795" y="11338"/>
                    <a:pt x="10852" y="11794"/>
                    <a:pt x="9819" y="1197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613356" y="495470"/>
              <a:ext cx="265134" cy="268459"/>
            </a:xfrm>
            <a:custGeom>
              <a:avLst/>
              <a:gdLst/>
              <a:ahLst/>
              <a:cxnLst/>
              <a:rect l="l" t="t" r="r" b="b"/>
              <a:pathLst>
                <a:path w="9727" h="9849" fill="none" extrusionOk="0">
                  <a:moveTo>
                    <a:pt x="8724" y="6901"/>
                  </a:moveTo>
                  <a:cubicBezTo>
                    <a:pt x="7569" y="9089"/>
                    <a:pt x="4316" y="9849"/>
                    <a:pt x="2280" y="8420"/>
                  </a:cubicBezTo>
                  <a:cubicBezTo>
                    <a:pt x="274" y="6931"/>
                    <a:pt x="0" y="3618"/>
                    <a:pt x="1763" y="1794"/>
                  </a:cubicBezTo>
                  <a:cubicBezTo>
                    <a:pt x="3496" y="1"/>
                    <a:pt x="6961" y="62"/>
                    <a:pt x="8359" y="2128"/>
                  </a:cubicBezTo>
                  <a:cubicBezTo>
                    <a:pt x="9727" y="4226"/>
                    <a:pt x="9088" y="6019"/>
                    <a:pt x="8724" y="690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828711" y="4972564"/>
              <a:ext cx="319812" cy="315696"/>
            </a:xfrm>
            <a:custGeom>
              <a:avLst/>
              <a:gdLst/>
              <a:ahLst/>
              <a:cxnLst/>
              <a:rect l="l" t="t" r="r" b="b"/>
              <a:pathLst>
                <a:path w="11733" h="11582" fill="none" extrusionOk="0">
                  <a:moveTo>
                    <a:pt x="4560" y="11429"/>
                  </a:moveTo>
                  <a:cubicBezTo>
                    <a:pt x="2128" y="11125"/>
                    <a:pt x="183" y="8815"/>
                    <a:pt x="122" y="6384"/>
                  </a:cubicBezTo>
                  <a:cubicBezTo>
                    <a:pt x="0" y="4043"/>
                    <a:pt x="1611" y="1672"/>
                    <a:pt x="3800" y="852"/>
                  </a:cubicBezTo>
                  <a:cubicBezTo>
                    <a:pt x="6049" y="0"/>
                    <a:pt x="8754" y="760"/>
                    <a:pt x="10213" y="2615"/>
                  </a:cubicBezTo>
                  <a:cubicBezTo>
                    <a:pt x="11368" y="4074"/>
                    <a:pt x="11733" y="6201"/>
                    <a:pt x="11247" y="7934"/>
                  </a:cubicBezTo>
                  <a:cubicBezTo>
                    <a:pt x="10882" y="9302"/>
                    <a:pt x="9393" y="10061"/>
                    <a:pt x="8207" y="10669"/>
                  </a:cubicBezTo>
                  <a:cubicBezTo>
                    <a:pt x="7082" y="11216"/>
                    <a:pt x="5806" y="11581"/>
                    <a:pt x="4560" y="114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1670" y="1338867"/>
              <a:ext cx="223730" cy="227873"/>
            </a:xfrm>
            <a:custGeom>
              <a:avLst/>
              <a:gdLst/>
              <a:ahLst/>
              <a:cxnLst/>
              <a:rect l="l" t="t" r="r" b="b"/>
              <a:pathLst>
                <a:path w="8208" h="8360" fill="none" extrusionOk="0">
                  <a:moveTo>
                    <a:pt x="7721" y="5502"/>
                  </a:moveTo>
                  <a:cubicBezTo>
                    <a:pt x="6991" y="7356"/>
                    <a:pt x="4590" y="8359"/>
                    <a:pt x="2766" y="7599"/>
                  </a:cubicBezTo>
                  <a:cubicBezTo>
                    <a:pt x="943" y="6840"/>
                    <a:pt x="0" y="4408"/>
                    <a:pt x="851" y="2615"/>
                  </a:cubicBezTo>
                  <a:cubicBezTo>
                    <a:pt x="1672" y="821"/>
                    <a:pt x="4195" y="0"/>
                    <a:pt x="5928" y="973"/>
                  </a:cubicBezTo>
                  <a:cubicBezTo>
                    <a:pt x="7690" y="1976"/>
                    <a:pt x="8207" y="3922"/>
                    <a:pt x="7721" y="5502"/>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016794" y="2583234"/>
              <a:ext cx="1710899" cy="1760616"/>
            </a:xfrm>
            <a:custGeom>
              <a:avLst/>
              <a:gdLst/>
              <a:ahLst/>
              <a:cxnLst/>
              <a:rect l="l" t="t" r="r" b="b"/>
              <a:pathLst>
                <a:path w="62768" h="64592" fill="none" extrusionOk="0">
                  <a:moveTo>
                    <a:pt x="13192" y="305"/>
                  </a:moveTo>
                  <a:cubicBezTo>
                    <a:pt x="6080" y="12311"/>
                    <a:pt x="0" y="26992"/>
                    <a:pt x="4286" y="41095"/>
                  </a:cubicBezTo>
                  <a:cubicBezTo>
                    <a:pt x="8298" y="54105"/>
                    <a:pt x="20487" y="62160"/>
                    <a:pt x="33557" y="63983"/>
                  </a:cubicBezTo>
                  <a:cubicBezTo>
                    <a:pt x="37873" y="64591"/>
                    <a:pt x="42281" y="64530"/>
                    <a:pt x="46627" y="64105"/>
                  </a:cubicBezTo>
                  <a:cubicBezTo>
                    <a:pt x="51217" y="63649"/>
                    <a:pt x="55868" y="63041"/>
                    <a:pt x="60184" y="61339"/>
                  </a:cubicBezTo>
                  <a:cubicBezTo>
                    <a:pt x="62768" y="60305"/>
                    <a:pt x="62707" y="56050"/>
                    <a:pt x="59454" y="56141"/>
                  </a:cubicBezTo>
                  <a:cubicBezTo>
                    <a:pt x="52403" y="56293"/>
                    <a:pt x="45472" y="58026"/>
                    <a:pt x="38329" y="57752"/>
                  </a:cubicBezTo>
                  <a:cubicBezTo>
                    <a:pt x="32372" y="57539"/>
                    <a:pt x="26323" y="56476"/>
                    <a:pt x="20973" y="53862"/>
                  </a:cubicBezTo>
                  <a:cubicBezTo>
                    <a:pt x="15624" y="51217"/>
                    <a:pt x="11216" y="47023"/>
                    <a:pt x="8967" y="41430"/>
                  </a:cubicBezTo>
                  <a:cubicBezTo>
                    <a:pt x="6596" y="35624"/>
                    <a:pt x="6171" y="28998"/>
                    <a:pt x="7113" y="22858"/>
                  </a:cubicBezTo>
                  <a:cubicBezTo>
                    <a:pt x="8298" y="15168"/>
                    <a:pt x="11125" y="7843"/>
                    <a:pt x="13800" y="578"/>
                  </a:cubicBezTo>
                  <a:cubicBezTo>
                    <a:pt x="13861" y="244"/>
                    <a:pt x="13344" y="1"/>
                    <a:pt x="13192" y="30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844558" y="-38049"/>
              <a:ext cx="1940407" cy="855041"/>
            </a:xfrm>
            <a:custGeom>
              <a:avLst/>
              <a:gdLst/>
              <a:ahLst/>
              <a:cxnLst/>
              <a:rect l="l" t="t" r="r" b="b"/>
              <a:pathLst>
                <a:path w="71188" h="31369" fill="none" extrusionOk="0">
                  <a:moveTo>
                    <a:pt x="213" y="6596"/>
                  </a:moveTo>
                  <a:cubicBezTo>
                    <a:pt x="609" y="9362"/>
                    <a:pt x="2402" y="11763"/>
                    <a:pt x="4286" y="13800"/>
                  </a:cubicBezTo>
                  <a:cubicBezTo>
                    <a:pt x="14408" y="24529"/>
                    <a:pt x="29485" y="29149"/>
                    <a:pt x="44135" y="30578"/>
                  </a:cubicBezTo>
                  <a:cubicBezTo>
                    <a:pt x="52585" y="31368"/>
                    <a:pt x="61856" y="30973"/>
                    <a:pt x="68300" y="25532"/>
                  </a:cubicBezTo>
                  <a:cubicBezTo>
                    <a:pt x="69789" y="24286"/>
                    <a:pt x="71187" y="22554"/>
                    <a:pt x="70975" y="20608"/>
                  </a:cubicBezTo>
                  <a:cubicBezTo>
                    <a:pt x="70792" y="18754"/>
                    <a:pt x="69151" y="17295"/>
                    <a:pt x="67358" y="16778"/>
                  </a:cubicBezTo>
                  <a:cubicBezTo>
                    <a:pt x="65564" y="16231"/>
                    <a:pt x="63680" y="16414"/>
                    <a:pt x="61826" y="16657"/>
                  </a:cubicBezTo>
                  <a:cubicBezTo>
                    <a:pt x="55777" y="17386"/>
                    <a:pt x="49728" y="18359"/>
                    <a:pt x="43649" y="18298"/>
                  </a:cubicBezTo>
                  <a:cubicBezTo>
                    <a:pt x="37570" y="18207"/>
                    <a:pt x="31339" y="16961"/>
                    <a:pt x="26293" y="13587"/>
                  </a:cubicBezTo>
                  <a:cubicBezTo>
                    <a:pt x="22676" y="11155"/>
                    <a:pt x="19819" y="7751"/>
                    <a:pt x="16475" y="4955"/>
                  </a:cubicBezTo>
                  <a:cubicBezTo>
                    <a:pt x="14013" y="2888"/>
                    <a:pt x="11126" y="1064"/>
                    <a:pt x="7934" y="517"/>
                  </a:cubicBezTo>
                  <a:cubicBezTo>
                    <a:pt x="6809" y="274"/>
                    <a:pt x="5350" y="0"/>
                    <a:pt x="4165" y="61"/>
                  </a:cubicBezTo>
                  <a:cubicBezTo>
                    <a:pt x="3010" y="91"/>
                    <a:pt x="1946" y="1125"/>
                    <a:pt x="1277" y="2037"/>
                  </a:cubicBezTo>
                  <a:cubicBezTo>
                    <a:pt x="426" y="3344"/>
                    <a:pt x="1" y="5015"/>
                    <a:pt x="213" y="659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54" y="2216226"/>
              <a:ext cx="1440804" cy="626377"/>
            </a:xfrm>
            <a:custGeom>
              <a:avLst/>
              <a:gdLst/>
              <a:ahLst/>
              <a:cxnLst/>
              <a:rect l="l" t="t" r="r" b="b"/>
              <a:pathLst>
                <a:path w="52859" h="22980" fill="none" extrusionOk="0">
                  <a:moveTo>
                    <a:pt x="25989" y="20548"/>
                  </a:moveTo>
                  <a:cubicBezTo>
                    <a:pt x="31551" y="20669"/>
                    <a:pt x="37174" y="20457"/>
                    <a:pt x="42615" y="21520"/>
                  </a:cubicBezTo>
                  <a:cubicBezTo>
                    <a:pt x="45655" y="22128"/>
                    <a:pt x="49363" y="22979"/>
                    <a:pt x="51460" y="20700"/>
                  </a:cubicBezTo>
                  <a:cubicBezTo>
                    <a:pt x="52615" y="19454"/>
                    <a:pt x="52858" y="17478"/>
                    <a:pt x="52311" y="15837"/>
                  </a:cubicBezTo>
                  <a:cubicBezTo>
                    <a:pt x="51795" y="14195"/>
                    <a:pt x="50609" y="12827"/>
                    <a:pt x="49272" y="11733"/>
                  </a:cubicBezTo>
                  <a:cubicBezTo>
                    <a:pt x="41460" y="5228"/>
                    <a:pt x="29606" y="7690"/>
                    <a:pt x="20092" y="4043"/>
                  </a:cubicBezTo>
                  <a:cubicBezTo>
                    <a:pt x="16262" y="2584"/>
                    <a:pt x="12645" y="0"/>
                    <a:pt x="8359" y="61"/>
                  </a:cubicBezTo>
                  <a:cubicBezTo>
                    <a:pt x="5380" y="92"/>
                    <a:pt x="2219" y="1703"/>
                    <a:pt x="1064" y="4590"/>
                  </a:cubicBezTo>
                  <a:cubicBezTo>
                    <a:pt x="0" y="7235"/>
                    <a:pt x="943" y="10183"/>
                    <a:pt x="2675" y="12341"/>
                  </a:cubicBezTo>
                  <a:cubicBezTo>
                    <a:pt x="5046" y="15411"/>
                    <a:pt x="8602" y="17478"/>
                    <a:pt x="12250" y="18694"/>
                  </a:cubicBezTo>
                  <a:cubicBezTo>
                    <a:pt x="16201" y="19970"/>
                    <a:pt x="20335" y="20396"/>
                    <a:pt x="24469" y="20548"/>
                  </a:cubicBezTo>
                  <a:cubicBezTo>
                    <a:pt x="24955" y="20517"/>
                    <a:pt x="25472" y="20548"/>
                    <a:pt x="25989" y="205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19600" y="4669336"/>
              <a:ext cx="1109408" cy="1572540"/>
            </a:xfrm>
            <a:custGeom>
              <a:avLst/>
              <a:gdLst/>
              <a:ahLst/>
              <a:cxnLst/>
              <a:rect l="l" t="t" r="r" b="b"/>
              <a:pathLst>
                <a:path w="40701" h="57692" fill="none" extrusionOk="0">
                  <a:moveTo>
                    <a:pt x="19636" y="56536"/>
                  </a:moveTo>
                  <a:cubicBezTo>
                    <a:pt x="11368" y="52646"/>
                    <a:pt x="4985" y="45108"/>
                    <a:pt x="2493" y="36354"/>
                  </a:cubicBezTo>
                  <a:cubicBezTo>
                    <a:pt x="0" y="27630"/>
                    <a:pt x="1490" y="17813"/>
                    <a:pt x="6444" y="10214"/>
                  </a:cubicBezTo>
                  <a:cubicBezTo>
                    <a:pt x="8876" y="6505"/>
                    <a:pt x="12220" y="3192"/>
                    <a:pt x="16353" y="1581"/>
                  </a:cubicBezTo>
                  <a:cubicBezTo>
                    <a:pt x="20487" y="1"/>
                    <a:pt x="25502" y="274"/>
                    <a:pt x="29028" y="3010"/>
                  </a:cubicBezTo>
                  <a:cubicBezTo>
                    <a:pt x="33101" y="6110"/>
                    <a:pt x="34408" y="11673"/>
                    <a:pt x="34682" y="16749"/>
                  </a:cubicBezTo>
                  <a:cubicBezTo>
                    <a:pt x="34925" y="21855"/>
                    <a:pt x="34439" y="27114"/>
                    <a:pt x="35989" y="31977"/>
                  </a:cubicBezTo>
                  <a:cubicBezTo>
                    <a:pt x="37448" y="36536"/>
                    <a:pt x="40700" y="40731"/>
                    <a:pt x="40457" y="45503"/>
                  </a:cubicBezTo>
                  <a:cubicBezTo>
                    <a:pt x="40184" y="50609"/>
                    <a:pt x="35776" y="54774"/>
                    <a:pt x="30822" y="56111"/>
                  </a:cubicBezTo>
                  <a:cubicBezTo>
                    <a:pt x="25898" y="57448"/>
                    <a:pt x="24895" y="57692"/>
                    <a:pt x="19636" y="5653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451873" y="1864126"/>
              <a:ext cx="1922989" cy="1623893"/>
            </a:xfrm>
            <a:custGeom>
              <a:avLst/>
              <a:gdLst/>
              <a:ahLst/>
              <a:cxnLst/>
              <a:rect l="l" t="t" r="r" b="b"/>
              <a:pathLst>
                <a:path w="70549" h="59576" fill="none" extrusionOk="0">
                  <a:moveTo>
                    <a:pt x="28055" y="20700"/>
                  </a:moveTo>
                  <a:cubicBezTo>
                    <a:pt x="40001" y="24530"/>
                    <a:pt x="49272" y="35745"/>
                    <a:pt x="50761" y="48238"/>
                  </a:cubicBezTo>
                  <a:cubicBezTo>
                    <a:pt x="51186" y="51673"/>
                    <a:pt x="51217" y="55594"/>
                    <a:pt x="53892" y="57813"/>
                  </a:cubicBezTo>
                  <a:cubicBezTo>
                    <a:pt x="55867" y="59454"/>
                    <a:pt x="58816" y="59576"/>
                    <a:pt x="61126" y="58512"/>
                  </a:cubicBezTo>
                  <a:cubicBezTo>
                    <a:pt x="63497" y="57448"/>
                    <a:pt x="65290" y="55411"/>
                    <a:pt x="66567" y="53223"/>
                  </a:cubicBezTo>
                  <a:cubicBezTo>
                    <a:pt x="70366" y="46840"/>
                    <a:pt x="70549" y="38694"/>
                    <a:pt x="68086" y="31703"/>
                  </a:cubicBezTo>
                  <a:cubicBezTo>
                    <a:pt x="65624" y="24712"/>
                    <a:pt x="60731" y="18754"/>
                    <a:pt x="55016" y="14013"/>
                  </a:cubicBezTo>
                  <a:cubicBezTo>
                    <a:pt x="50183" y="9970"/>
                    <a:pt x="44682" y="6779"/>
                    <a:pt x="38876" y="4438"/>
                  </a:cubicBezTo>
                  <a:cubicBezTo>
                    <a:pt x="33010" y="2128"/>
                    <a:pt x="26840" y="669"/>
                    <a:pt x="20548" y="213"/>
                  </a:cubicBezTo>
                  <a:cubicBezTo>
                    <a:pt x="17447" y="0"/>
                    <a:pt x="14286" y="0"/>
                    <a:pt x="11125" y="243"/>
                  </a:cubicBezTo>
                  <a:cubicBezTo>
                    <a:pt x="8602" y="487"/>
                    <a:pt x="5411" y="517"/>
                    <a:pt x="3465" y="2432"/>
                  </a:cubicBezTo>
                  <a:cubicBezTo>
                    <a:pt x="0" y="5806"/>
                    <a:pt x="2675" y="11247"/>
                    <a:pt x="5866" y="13678"/>
                  </a:cubicBezTo>
                  <a:cubicBezTo>
                    <a:pt x="11550" y="18086"/>
                    <a:pt x="18967" y="18329"/>
                    <a:pt x="25684" y="20001"/>
                  </a:cubicBezTo>
                  <a:cubicBezTo>
                    <a:pt x="26475" y="20244"/>
                    <a:pt x="27295" y="20457"/>
                    <a:pt x="28055" y="20700"/>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796545" y="1812748"/>
              <a:ext cx="278408" cy="277590"/>
            </a:xfrm>
            <a:custGeom>
              <a:avLst/>
              <a:gdLst/>
              <a:ahLst/>
              <a:cxnLst/>
              <a:rect l="l" t="t" r="r" b="b"/>
              <a:pathLst>
                <a:path w="10214" h="10184" fill="none" extrusionOk="0">
                  <a:moveTo>
                    <a:pt x="8572" y="7995"/>
                  </a:moveTo>
                  <a:cubicBezTo>
                    <a:pt x="7052" y="9940"/>
                    <a:pt x="3830" y="10183"/>
                    <a:pt x="1976" y="8572"/>
                  </a:cubicBezTo>
                  <a:cubicBezTo>
                    <a:pt x="122" y="6931"/>
                    <a:pt x="0" y="3709"/>
                    <a:pt x="1702" y="1916"/>
                  </a:cubicBezTo>
                  <a:cubicBezTo>
                    <a:pt x="3404" y="122"/>
                    <a:pt x="6566" y="1"/>
                    <a:pt x="8389" y="1673"/>
                  </a:cubicBezTo>
                  <a:cubicBezTo>
                    <a:pt x="10213" y="3344"/>
                    <a:pt x="10183" y="6080"/>
                    <a:pt x="8572" y="799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719450" y="4106817"/>
              <a:ext cx="1321525" cy="1764732"/>
            </a:xfrm>
            <a:custGeom>
              <a:avLst/>
              <a:gdLst/>
              <a:ahLst/>
              <a:cxnLst/>
              <a:rect l="l" t="t" r="r" b="b"/>
              <a:pathLst>
                <a:path w="48483" h="64743" fill="none" extrusionOk="0">
                  <a:moveTo>
                    <a:pt x="17266" y="58329"/>
                  </a:moveTo>
                  <a:cubicBezTo>
                    <a:pt x="8056" y="53132"/>
                    <a:pt x="1673" y="43162"/>
                    <a:pt x="822" y="32554"/>
                  </a:cubicBezTo>
                  <a:cubicBezTo>
                    <a:pt x="1" y="22007"/>
                    <a:pt x="4712" y="11125"/>
                    <a:pt x="13010" y="4559"/>
                  </a:cubicBezTo>
                  <a:cubicBezTo>
                    <a:pt x="16263" y="2006"/>
                    <a:pt x="20396" y="0"/>
                    <a:pt x="24378" y="1064"/>
                  </a:cubicBezTo>
                  <a:cubicBezTo>
                    <a:pt x="28938" y="2280"/>
                    <a:pt x="31704" y="7143"/>
                    <a:pt x="32220" y="11854"/>
                  </a:cubicBezTo>
                  <a:cubicBezTo>
                    <a:pt x="32737" y="16566"/>
                    <a:pt x="31552" y="21247"/>
                    <a:pt x="31035" y="25958"/>
                  </a:cubicBezTo>
                  <a:cubicBezTo>
                    <a:pt x="30488" y="30669"/>
                    <a:pt x="30731" y="35806"/>
                    <a:pt x="33588" y="39545"/>
                  </a:cubicBezTo>
                  <a:cubicBezTo>
                    <a:pt x="35655" y="42341"/>
                    <a:pt x="38907" y="44013"/>
                    <a:pt x="41795" y="45928"/>
                  </a:cubicBezTo>
                  <a:cubicBezTo>
                    <a:pt x="44683" y="47904"/>
                    <a:pt x="47479" y="50578"/>
                    <a:pt x="47905" y="54043"/>
                  </a:cubicBezTo>
                  <a:cubicBezTo>
                    <a:pt x="48482" y="58846"/>
                    <a:pt x="43923" y="63071"/>
                    <a:pt x="39120" y="63922"/>
                  </a:cubicBezTo>
                  <a:cubicBezTo>
                    <a:pt x="34348" y="64743"/>
                    <a:pt x="27904" y="64743"/>
                    <a:pt x="17266" y="583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589356" y="4028918"/>
              <a:ext cx="1783785" cy="1508757"/>
            </a:xfrm>
            <a:custGeom>
              <a:avLst/>
              <a:gdLst/>
              <a:ahLst/>
              <a:cxnLst/>
              <a:rect l="l" t="t" r="r" b="b"/>
              <a:pathLst>
                <a:path w="65442" h="55352" fill="none" extrusionOk="0">
                  <a:moveTo>
                    <a:pt x="18541" y="45351"/>
                  </a:moveTo>
                  <a:cubicBezTo>
                    <a:pt x="10335" y="40822"/>
                    <a:pt x="3435" y="33375"/>
                    <a:pt x="1155" y="24257"/>
                  </a:cubicBezTo>
                  <a:cubicBezTo>
                    <a:pt x="0" y="19728"/>
                    <a:pt x="91" y="14864"/>
                    <a:pt x="1854" y="10579"/>
                  </a:cubicBezTo>
                  <a:cubicBezTo>
                    <a:pt x="3648" y="6293"/>
                    <a:pt x="7234" y="2645"/>
                    <a:pt x="11672" y="1338"/>
                  </a:cubicBezTo>
                  <a:cubicBezTo>
                    <a:pt x="16110" y="1"/>
                    <a:pt x="21368" y="1308"/>
                    <a:pt x="24408" y="4834"/>
                  </a:cubicBezTo>
                  <a:cubicBezTo>
                    <a:pt x="29575" y="10913"/>
                    <a:pt x="26900" y="20731"/>
                    <a:pt x="31125" y="27509"/>
                  </a:cubicBezTo>
                  <a:cubicBezTo>
                    <a:pt x="33618" y="31582"/>
                    <a:pt x="38268" y="33862"/>
                    <a:pt x="42858" y="35169"/>
                  </a:cubicBezTo>
                  <a:cubicBezTo>
                    <a:pt x="47448" y="36445"/>
                    <a:pt x="52281" y="36932"/>
                    <a:pt x="56810" y="38512"/>
                  </a:cubicBezTo>
                  <a:cubicBezTo>
                    <a:pt x="60153" y="39637"/>
                    <a:pt x="63588" y="41764"/>
                    <a:pt x="64439" y="45199"/>
                  </a:cubicBezTo>
                  <a:cubicBezTo>
                    <a:pt x="65442" y="49394"/>
                    <a:pt x="61673" y="53588"/>
                    <a:pt x="57448" y="54652"/>
                  </a:cubicBezTo>
                  <a:cubicBezTo>
                    <a:pt x="54591" y="55351"/>
                    <a:pt x="51551" y="55078"/>
                    <a:pt x="48724" y="54470"/>
                  </a:cubicBezTo>
                  <a:cubicBezTo>
                    <a:pt x="46809" y="54044"/>
                    <a:pt x="45290" y="52980"/>
                    <a:pt x="43466" y="52403"/>
                  </a:cubicBezTo>
                  <a:cubicBezTo>
                    <a:pt x="40913" y="51613"/>
                    <a:pt x="38086" y="51613"/>
                    <a:pt x="35502" y="51126"/>
                  </a:cubicBezTo>
                  <a:cubicBezTo>
                    <a:pt x="32706" y="50579"/>
                    <a:pt x="29970" y="49941"/>
                    <a:pt x="27295" y="49059"/>
                  </a:cubicBezTo>
                  <a:cubicBezTo>
                    <a:pt x="24256" y="48087"/>
                    <a:pt x="21307" y="46871"/>
                    <a:pt x="18541" y="4535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40860" y="3645337"/>
              <a:ext cx="271785" cy="270122"/>
            </a:xfrm>
            <a:custGeom>
              <a:avLst/>
              <a:gdLst/>
              <a:ahLst/>
              <a:cxnLst/>
              <a:rect l="l" t="t" r="r" b="b"/>
              <a:pathLst>
                <a:path w="9971" h="9910" fill="none" extrusionOk="0">
                  <a:moveTo>
                    <a:pt x="730" y="3648"/>
                  </a:moveTo>
                  <a:cubicBezTo>
                    <a:pt x="1369" y="2432"/>
                    <a:pt x="2554" y="1521"/>
                    <a:pt x="3831" y="943"/>
                  </a:cubicBezTo>
                  <a:cubicBezTo>
                    <a:pt x="5198" y="305"/>
                    <a:pt x="6840" y="1"/>
                    <a:pt x="8147" y="700"/>
                  </a:cubicBezTo>
                  <a:cubicBezTo>
                    <a:pt x="9302" y="1399"/>
                    <a:pt x="9879" y="2797"/>
                    <a:pt x="9910" y="4135"/>
                  </a:cubicBezTo>
                  <a:cubicBezTo>
                    <a:pt x="9970" y="6353"/>
                    <a:pt x="8511" y="8572"/>
                    <a:pt x="6384" y="9302"/>
                  </a:cubicBezTo>
                  <a:cubicBezTo>
                    <a:pt x="4469" y="9910"/>
                    <a:pt x="2706" y="9150"/>
                    <a:pt x="1247" y="7934"/>
                  </a:cubicBezTo>
                  <a:cubicBezTo>
                    <a:pt x="1" y="6901"/>
                    <a:pt x="1" y="5046"/>
                    <a:pt x="730" y="36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047483" y="2590702"/>
              <a:ext cx="201378" cy="202169"/>
            </a:xfrm>
            <a:custGeom>
              <a:avLst/>
              <a:gdLst/>
              <a:ahLst/>
              <a:cxnLst/>
              <a:rect l="l" t="t" r="r" b="b"/>
              <a:pathLst>
                <a:path w="7388" h="7417" fill="none" extrusionOk="0">
                  <a:moveTo>
                    <a:pt x="4621" y="6930"/>
                  </a:moveTo>
                  <a:cubicBezTo>
                    <a:pt x="6262" y="6353"/>
                    <a:pt x="7387" y="4256"/>
                    <a:pt x="6840" y="2614"/>
                  </a:cubicBezTo>
                  <a:cubicBezTo>
                    <a:pt x="6262" y="1003"/>
                    <a:pt x="4287" y="0"/>
                    <a:pt x="2645" y="547"/>
                  </a:cubicBezTo>
                  <a:cubicBezTo>
                    <a:pt x="1004" y="1064"/>
                    <a:pt x="1" y="3040"/>
                    <a:pt x="487" y="4712"/>
                  </a:cubicBezTo>
                  <a:cubicBezTo>
                    <a:pt x="1004" y="6383"/>
                    <a:pt x="2949" y="7417"/>
                    <a:pt x="4621" y="6930"/>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72046" y="-5750"/>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890077" y="1095303"/>
              <a:ext cx="1887391" cy="1837646"/>
            </a:xfrm>
            <a:custGeom>
              <a:avLst/>
              <a:gdLst/>
              <a:ahLst/>
              <a:cxnLst/>
              <a:rect l="l" t="t" r="r" b="b"/>
              <a:pathLst>
                <a:path w="69243" h="67418" fill="none" extrusionOk="0">
                  <a:moveTo>
                    <a:pt x="517" y="18238"/>
                  </a:moveTo>
                  <a:cubicBezTo>
                    <a:pt x="1429" y="21368"/>
                    <a:pt x="3861" y="23861"/>
                    <a:pt x="6627" y="25532"/>
                  </a:cubicBezTo>
                  <a:cubicBezTo>
                    <a:pt x="14165" y="30122"/>
                    <a:pt x="24013" y="29605"/>
                    <a:pt x="31460" y="34286"/>
                  </a:cubicBezTo>
                  <a:cubicBezTo>
                    <a:pt x="37327" y="37964"/>
                    <a:pt x="40974" y="44499"/>
                    <a:pt x="42767" y="51217"/>
                  </a:cubicBezTo>
                  <a:cubicBezTo>
                    <a:pt x="44014" y="55958"/>
                    <a:pt x="44865" y="61521"/>
                    <a:pt x="48938" y="64256"/>
                  </a:cubicBezTo>
                  <a:cubicBezTo>
                    <a:pt x="53558" y="67418"/>
                    <a:pt x="60215" y="65047"/>
                    <a:pt x="63923" y="60822"/>
                  </a:cubicBezTo>
                  <a:cubicBezTo>
                    <a:pt x="67631" y="56627"/>
                    <a:pt x="69242" y="50822"/>
                    <a:pt x="69090" y="45259"/>
                  </a:cubicBezTo>
                  <a:cubicBezTo>
                    <a:pt x="68938" y="39666"/>
                    <a:pt x="67084" y="34195"/>
                    <a:pt x="64470" y="29241"/>
                  </a:cubicBezTo>
                  <a:cubicBezTo>
                    <a:pt x="61795" y="24256"/>
                    <a:pt x="58360" y="19697"/>
                    <a:pt x="54257" y="15776"/>
                  </a:cubicBezTo>
                  <a:cubicBezTo>
                    <a:pt x="50154" y="11824"/>
                    <a:pt x="45442" y="8511"/>
                    <a:pt x="40305" y="5958"/>
                  </a:cubicBezTo>
                  <a:cubicBezTo>
                    <a:pt x="35047" y="3344"/>
                    <a:pt x="29515" y="1702"/>
                    <a:pt x="23770" y="669"/>
                  </a:cubicBezTo>
                  <a:cubicBezTo>
                    <a:pt x="21642" y="304"/>
                    <a:pt x="19484" y="0"/>
                    <a:pt x="17357" y="304"/>
                  </a:cubicBezTo>
                  <a:cubicBezTo>
                    <a:pt x="15077" y="639"/>
                    <a:pt x="12858" y="1520"/>
                    <a:pt x="10730" y="2341"/>
                  </a:cubicBezTo>
                  <a:cubicBezTo>
                    <a:pt x="7812" y="3496"/>
                    <a:pt x="5198" y="4742"/>
                    <a:pt x="3131" y="7204"/>
                  </a:cubicBezTo>
                  <a:cubicBezTo>
                    <a:pt x="1156" y="9605"/>
                    <a:pt x="1" y="12797"/>
                    <a:pt x="183" y="15927"/>
                  </a:cubicBezTo>
                  <a:cubicBezTo>
                    <a:pt x="183" y="16718"/>
                    <a:pt x="335" y="17478"/>
                    <a:pt x="517" y="1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092198" y="3125883"/>
              <a:ext cx="1267665" cy="1585787"/>
            </a:xfrm>
            <a:custGeom>
              <a:avLst/>
              <a:gdLst/>
              <a:ahLst/>
              <a:cxnLst/>
              <a:rect l="l" t="t" r="r" b="b"/>
              <a:pathLst>
                <a:path w="46507" h="58178" fill="none" extrusionOk="0">
                  <a:moveTo>
                    <a:pt x="1369" y="14195"/>
                  </a:moveTo>
                  <a:cubicBezTo>
                    <a:pt x="1" y="21278"/>
                    <a:pt x="2919" y="29089"/>
                    <a:pt x="8664" y="33527"/>
                  </a:cubicBezTo>
                  <a:cubicBezTo>
                    <a:pt x="11369" y="35624"/>
                    <a:pt x="14591" y="37023"/>
                    <a:pt x="17296" y="39150"/>
                  </a:cubicBezTo>
                  <a:cubicBezTo>
                    <a:pt x="21247" y="42251"/>
                    <a:pt x="23770" y="46780"/>
                    <a:pt x="26931" y="50701"/>
                  </a:cubicBezTo>
                  <a:cubicBezTo>
                    <a:pt x="30093" y="54622"/>
                    <a:pt x="34470" y="58178"/>
                    <a:pt x="39515" y="58056"/>
                  </a:cubicBezTo>
                  <a:cubicBezTo>
                    <a:pt x="42889" y="57996"/>
                    <a:pt x="46506" y="55503"/>
                    <a:pt x="46415" y="52129"/>
                  </a:cubicBezTo>
                  <a:cubicBezTo>
                    <a:pt x="46354" y="48451"/>
                    <a:pt x="42372" y="46324"/>
                    <a:pt x="39029" y="44804"/>
                  </a:cubicBezTo>
                  <a:cubicBezTo>
                    <a:pt x="34682" y="42828"/>
                    <a:pt x="30518" y="40548"/>
                    <a:pt x="26475" y="37965"/>
                  </a:cubicBezTo>
                  <a:cubicBezTo>
                    <a:pt x="22858" y="35655"/>
                    <a:pt x="19059" y="32494"/>
                    <a:pt x="19059" y="28208"/>
                  </a:cubicBezTo>
                  <a:cubicBezTo>
                    <a:pt x="19029" y="23557"/>
                    <a:pt x="23436" y="20244"/>
                    <a:pt x="25260" y="15958"/>
                  </a:cubicBezTo>
                  <a:cubicBezTo>
                    <a:pt x="26658" y="12645"/>
                    <a:pt x="26415" y="8663"/>
                    <a:pt x="24591" y="5563"/>
                  </a:cubicBezTo>
                  <a:cubicBezTo>
                    <a:pt x="23406" y="3587"/>
                    <a:pt x="21612" y="2007"/>
                    <a:pt x="19576" y="1034"/>
                  </a:cubicBezTo>
                  <a:cubicBezTo>
                    <a:pt x="17934" y="274"/>
                    <a:pt x="15685" y="1"/>
                    <a:pt x="13800" y="396"/>
                  </a:cubicBezTo>
                  <a:cubicBezTo>
                    <a:pt x="11734" y="761"/>
                    <a:pt x="10031" y="1217"/>
                    <a:pt x="8420" y="2554"/>
                  </a:cubicBezTo>
                  <a:cubicBezTo>
                    <a:pt x="6749" y="3922"/>
                    <a:pt x="5290" y="5563"/>
                    <a:pt x="4135" y="7417"/>
                  </a:cubicBezTo>
                  <a:cubicBezTo>
                    <a:pt x="2767" y="9484"/>
                    <a:pt x="1825" y="11764"/>
                    <a:pt x="1369" y="1419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663836" y="2526077"/>
              <a:ext cx="983478" cy="1316510"/>
            </a:xfrm>
            <a:custGeom>
              <a:avLst/>
              <a:gdLst/>
              <a:ahLst/>
              <a:cxnLst/>
              <a:rect l="l" t="t" r="r" b="b"/>
              <a:pathLst>
                <a:path w="36081" h="48299" fill="none" extrusionOk="0">
                  <a:moveTo>
                    <a:pt x="244" y="30274"/>
                  </a:moveTo>
                  <a:cubicBezTo>
                    <a:pt x="0" y="35229"/>
                    <a:pt x="973" y="40639"/>
                    <a:pt x="4529" y="44104"/>
                  </a:cubicBezTo>
                  <a:cubicBezTo>
                    <a:pt x="8754" y="48147"/>
                    <a:pt x="15654" y="48299"/>
                    <a:pt x="20882" y="45624"/>
                  </a:cubicBezTo>
                  <a:cubicBezTo>
                    <a:pt x="26050" y="42919"/>
                    <a:pt x="29697" y="37934"/>
                    <a:pt x="32159" y="32645"/>
                  </a:cubicBezTo>
                  <a:cubicBezTo>
                    <a:pt x="34560" y="27600"/>
                    <a:pt x="36080" y="21976"/>
                    <a:pt x="35533" y="16384"/>
                  </a:cubicBezTo>
                  <a:cubicBezTo>
                    <a:pt x="35108" y="12098"/>
                    <a:pt x="33405" y="7842"/>
                    <a:pt x="30366" y="4712"/>
                  </a:cubicBezTo>
                  <a:cubicBezTo>
                    <a:pt x="27235" y="1490"/>
                    <a:pt x="22919" y="0"/>
                    <a:pt x="18481" y="122"/>
                  </a:cubicBezTo>
                  <a:cubicBezTo>
                    <a:pt x="15502" y="213"/>
                    <a:pt x="13223" y="1611"/>
                    <a:pt x="11368" y="3861"/>
                  </a:cubicBezTo>
                  <a:cubicBezTo>
                    <a:pt x="8785" y="7022"/>
                    <a:pt x="6353" y="10608"/>
                    <a:pt x="4529" y="14225"/>
                  </a:cubicBezTo>
                  <a:cubicBezTo>
                    <a:pt x="2280" y="18633"/>
                    <a:pt x="852" y="23466"/>
                    <a:pt x="365" y="28390"/>
                  </a:cubicBezTo>
                  <a:cubicBezTo>
                    <a:pt x="304" y="29028"/>
                    <a:pt x="244" y="29666"/>
                    <a:pt x="244" y="3027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485715" y="-105154"/>
              <a:ext cx="1270963" cy="1995058"/>
            </a:xfrm>
            <a:custGeom>
              <a:avLst/>
              <a:gdLst/>
              <a:ahLst/>
              <a:cxnLst/>
              <a:rect l="l" t="t" r="r" b="b"/>
              <a:pathLst>
                <a:path w="46628" h="73193" fill="none" extrusionOk="0">
                  <a:moveTo>
                    <a:pt x="2797" y="15927"/>
                  </a:moveTo>
                  <a:cubicBezTo>
                    <a:pt x="0" y="25046"/>
                    <a:pt x="3192" y="35654"/>
                    <a:pt x="10548" y="41733"/>
                  </a:cubicBezTo>
                  <a:cubicBezTo>
                    <a:pt x="13830" y="44469"/>
                    <a:pt x="17995" y="46414"/>
                    <a:pt x="20366" y="49970"/>
                  </a:cubicBezTo>
                  <a:cubicBezTo>
                    <a:pt x="23071" y="54043"/>
                    <a:pt x="22980" y="59241"/>
                    <a:pt x="23466" y="64104"/>
                  </a:cubicBezTo>
                  <a:cubicBezTo>
                    <a:pt x="23739" y="67296"/>
                    <a:pt x="24743" y="70974"/>
                    <a:pt x="27721" y="72250"/>
                  </a:cubicBezTo>
                  <a:cubicBezTo>
                    <a:pt x="30001" y="73193"/>
                    <a:pt x="32645" y="72341"/>
                    <a:pt x="34743" y="71065"/>
                  </a:cubicBezTo>
                  <a:cubicBezTo>
                    <a:pt x="43223" y="65958"/>
                    <a:pt x="46627" y="55229"/>
                    <a:pt x="46597" y="45381"/>
                  </a:cubicBezTo>
                  <a:cubicBezTo>
                    <a:pt x="46567" y="39970"/>
                    <a:pt x="45655" y="34590"/>
                    <a:pt x="43983" y="29453"/>
                  </a:cubicBezTo>
                  <a:cubicBezTo>
                    <a:pt x="42250" y="24286"/>
                    <a:pt x="39788" y="19392"/>
                    <a:pt x="36627" y="14955"/>
                  </a:cubicBezTo>
                  <a:cubicBezTo>
                    <a:pt x="33496" y="10456"/>
                    <a:pt x="29606" y="6596"/>
                    <a:pt x="25381" y="3040"/>
                  </a:cubicBezTo>
                  <a:cubicBezTo>
                    <a:pt x="23831" y="1763"/>
                    <a:pt x="22098" y="426"/>
                    <a:pt x="20001" y="243"/>
                  </a:cubicBezTo>
                  <a:cubicBezTo>
                    <a:pt x="17630" y="0"/>
                    <a:pt x="15350" y="1155"/>
                    <a:pt x="13435" y="2371"/>
                  </a:cubicBezTo>
                  <a:cubicBezTo>
                    <a:pt x="8967" y="5106"/>
                    <a:pt x="5320" y="9240"/>
                    <a:pt x="3405" y="14134"/>
                  </a:cubicBezTo>
                  <a:cubicBezTo>
                    <a:pt x="3192" y="14711"/>
                    <a:pt x="2979" y="15319"/>
                    <a:pt x="2797" y="1592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304322" y="1337204"/>
              <a:ext cx="556789" cy="467303"/>
            </a:xfrm>
            <a:custGeom>
              <a:avLst/>
              <a:gdLst/>
              <a:ahLst/>
              <a:cxnLst/>
              <a:rect l="l" t="t" r="r" b="b"/>
              <a:pathLst>
                <a:path w="20427" h="17144" fill="none" extrusionOk="0">
                  <a:moveTo>
                    <a:pt x="2979" y="2858"/>
                  </a:moveTo>
                  <a:cubicBezTo>
                    <a:pt x="1125" y="4438"/>
                    <a:pt x="1" y="6901"/>
                    <a:pt x="365" y="9302"/>
                  </a:cubicBezTo>
                  <a:cubicBezTo>
                    <a:pt x="791" y="11733"/>
                    <a:pt x="2736" y="13648"/>
                    <a:pt x="4894" y="14864"/>
                  </a:cubicBezTo>
                  <a:cubicBezTo>
                    <a:pt x="7903" y="16566"/>
                    <a:pt x="11612" y="17144"/>
                    <a:pt x="14834" y="15867"/>
                  </a:cubicBezTo>
                  <a:cubicBezTo>
                    <a:pt x="18025" y="14560"/>
                    <a:pt x="20426" y="11186"/>
                    <a:pt x="20062" y="7752"/>
                  </a:cubicBezTo>
                  <a:cubicBezTo>
                    <a:pt x="19758" y="5259"/>
                    <a:pt x="18086" y="3101"/>
                    <a:pt x="15958" y="1764"/>
                  </a:cubicBezTo>
                  <a:cubicBezTo>
                    <a:pt x="14317" y="761"/>
                    <a:pt x="12311" y="122"/>
                    <a:pt x="10365" y="61"/>
                  </a:cubicBezTo>
                  <a:cubicBezTo>
                    <a:pt x="8876" y="1"/>
                    <a:pt x="7387" y="700"/>
                    <a:pt x="6019" y="1186"/>
                  </a:cubicBezTo>
                  <a:cubicBezTo>
                    <a:pt x="4894" y="1581"/>
                    <a:pt x="3861" y="2098"/>
                    <a:pt x="2979" y="285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320035" y="2334682"/>
              <a:ext cx="241120" cy="230353"/>
            </a:xfrm>
            <a:custGeom>
              <a:avLst/>
              <a:gdLst/>
              <a:ahLst/>
              <a:cxnLst/>
              <a:rect l="l" t="t" r="r" b="b"/>
              <a:pathLst>
                <a:path w="8846" h="8451" fill="none" extrusionOk="0">
                  <a:moveTo>
                    <a:pt x="3618" y="1004"/>
                  </a:moveTo>
                  <a:cubicBezTo>
                    <a:pt x="2007" y="974"/>
                    <a:pt x="517" y="2250"/>
                    <a:pt x="274" y="3800"/>
                  </a:cubicBezTo>
                  <a:cubicBezTo>
                    <a:pt x="1" y="5381"/>
                    <a:pt x="913" y="7053"/>
                    <a:pt x="2311" y="7721"/>
                  </a:cubicBezTo>
                  <a:cubicBezTo>
                    <a:pt x="3709" y="8451"/>
                    <a:pt x="5533" y="8177"/>
                    <a:pt x="6809" y="7205"/>
                  </a:cubicBezTo>
                  <a:cubicBezTo>
                    <a:pt x="8268" y="6019"/>
                    <a:pt x="8846" y="3740"/>
                    <a:pt x="7843" y="2098"/>
                  </a:cubicBezTo>
                  <a:cubicBezTo>
                    <a:pt x="6870" y="457"/>
                    <a:pt x="4286" y="1"/>
                    <a:pt x="3010" y="1369"/>
                  </a:cubicBezTo>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84032" y="222905"/>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958858" y="2801967"/>
              <a:ext cx="245290" cy="340528"/>
            </a:xfrm>
            <a:custGeom>
              <a:avLst/>
              <a:gdLst/>
              <a:ahLst/>
              <a:cxnLst/>
              <a:rect l="l" t="t" r="r" b="b"/>
              <a:pathLst>
                <a:path w="8999" h="12493" fill="none" extrusionOk="0">
                  <a:moveTo>
                    <a:pt x="8998" y="8146"/>
                  </a:moveTo>
                  <a:cubicBezTo>
                    <a:pt x="8998" y="10274"/>
                    <a:pt x="7357" y="12493"/>
                    <a:pt x="5290" y="12341"/>
                  </a:cubicBezTo>
                  <a:cubicBezTo>
                    <a:pt x="3557" y="12250"/>
                    <a:pt x="2341" y="10639"/>
                    <a:pt x="1521" y="9149"/>
                  </a:cubicBezTo>
                  <a:cubicBezTo>
                    <a:pt x="670" y="7569"/>
                    <a:pt x="1" y="5775"/>
                    <a:pt x="274" y="3982"/>
                  </a:cubicBezTo>
                  <a:cubicBezTo>
                    <a:pt x="578" y="1915"/>
                    <a:pt x="2585" y="0"/>
                    <a:pt x="4743" y="730"/>
                  </a:cubicBezTo>
                  <a:cubicBezTo>
                    <a:pt x="6506" y="1337"/>
                    <a:pt x="7174" y="2432"/>
                    <a:pt x="7813" y="4073"/>
                  </a:cubicBezTo>
                  <a:cubicBezTo>
                    <a:pt x="8360" y="5410"/>
                    <a:pt x="8998" y="6657"/>
                    <a:pt x="8998" y="814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939846" y="4347055"/>
              <a:ext cx="545995" cy="717526"/>
            </a:xfrm>
            <a:custGeom>
              <a:avLst/>
              <a:gdLst/>
              <a:ahLst/>
              <a:cxnLst/>
              <a:rect l="l" t="t" r="r" b="b"/>
              <a:pathLst>
                <a:path w="20031" h="26324" fill="none" extrusionOk="0">
                  <a:moveTo>
                    <a:pt x="730" y="12767"/>
                  </a:moveTo>
                  <a:cubicBezTo>
                    <a:pt x="0" y="15685"/>
                    <a:pt x="31" y="18937"/>
                    <a:pt x="1398" y="21612"/>
                  </a:cubicBezTo>
                  <a:cubicBezTo>
                    <a:pt x="2766" y="24317"/>
                    <a:pt x="5745" y="26323"/>
                    <a:pt x="8724" y="26019"/>
                  </a:cubicBezTo>
                  <a:cubicBezTo>
                    <a:pt x="12432" y="25685"/>
                    <a:pt x="15016" y="22311"/>
                    <a:pt x="16718" y="19028"/>
                  </a:cubicBezTo>
                  <a:cubicBezTo>
                    <a:pt x="18602" y="15442"/>
                    <a:pt x="20031" y="11338"/>
                    <a:pt x="19271" y="7326"/>
                  </a:cubicBezTo>
                  <a:cubicBezTo>
                    <a:pt x="18876" y="5442"/>
                    <a:pt x="17934" y="3679"/>
                    <a:pt x="16566" y="2372"/>
                  </a:cubicBezTo>
                  <a:cubicBezTo>
                    <a:pt x="15380" y="1186"/>
                    <a:pt x="13465" y="1"/>
                    <a:pt x="11763" y="1"/>
                  </a:cubicBezTo>
                  <a:cubicBezTo>
                    <a:pt x="10122" y="1"/>
                    <a:pt x="8450" y="1490"/>
                    <a:pt x="7295" y="2432"/>
                  </a:cubicBezTo>
                  <a:cubicBezTo>
                    <a:pt x="5775" y="3679"/>
                    <a:pt x="4438" y="5168"/>
                    <a:pt x="3344" y="6809"/>
                  </a:cubicBezTo>
                  <a:cubicBezTo>
                    <a:pt x="2158" y="8633"/>
                    <a:pt x="1246" y="10639"/>
                    <a:pt x="730" y="1276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txBox="1">
            <a:spLocks noGrp="1"/>
          </p:cNvSpPr>
          <p:nvPr>
            <p:ph type="ctrTitle"/>
          </p:nvPr>
        </p:nvSpPr>
        <p:spPr>
          <a:xfrm>
            <a:off x="1095750" y="1057200"/>
            <a:ext cx="6048000" cy="23889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72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6" name="Google Shape;46;p2"/>
          <p:cNvSpPr txBox="1">
            <a:spLocks noGrp="1"/>
          </p:cNvSpPr>
          <p:nvPr>
            <p:ph type="subTitle" idx="1"/>
          </p:nvPr>
        </p:nvSpPr>
        <p:spPr>
          <a:xfrm>
            <a:off x="1321250" y="3638100"/>
            <a:ext cx="5064000" cy="535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200">
                <a:solidFill>
                  <a:schemeClr val="accen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2F2F2">
            <a:alpha val="0"/>
          </a:srgbClr>
        </a:solidFill>
        <a:effectLst/>
      </p:bgPr>
    </p:bg>
    <p:spTree>
      <p:nvGrpSpPr>
        <p:cNvPr id="1" name="Shape 2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3733800" y="2408700"/>
            <a:ext cx="4696800" cy="986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9" name="Google Shape;49;p3"/>
          <p:cNvSpPr txBox="1">
            <a:spLocks noGrp="1"/>
          </p:cNvSpPr>
          <p:nvPr>
            <p:ph type="subTitle" idx="1"/>
          </p:nvPr>
        </p:nvSpPr>
        <p:spPr>
          <a:xfrm>
            <a:off x="4152752" y="3471600"/>
            <a:ext cx="3858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0" name="Google Shape;50;p3"/>
          <p:cNvSpPr txBox="1">
            <a:spLocks noGrp="1"/>
          </p:cNvSpPr>
          <p:nvPr>
            <p:ph type="title" idx="2" hasCustomPrompt="1"/>
          </p:nvPr>
        </p:nvSpPr>
        <p:spPr>
          <a:xfrm>
            <a:off x="5239500" y="908675"/>
            <a:ext cx="1685400" cy="124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7200">
                <a:solidFill>
                  <a:schemeClr val="accent1"/>
                </a:solidFill>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1" name="Google Shape;51;p3"/>
          <p:cNvGrpSpPr/>
          <p:nvPr/>
        </p:nvGrpSpPr>
        <p:grpSpPr>
          <a:xfrm>
            <a:off x="-1466850" y="-1465525"/>
            <a:ext cx="12438301" cy="8074555"/>
            <a:chOff x="-1466850" y="-1465525"/>
            <a:chExt cx="12438301" cy="8074555"/>
          </a:xfrm>
        </p:grpSpPr>
        <p:sp>
          <p:nvSpPr>
            <p:cNvPr id="52" name="Google Shape;52;p3"/>
            <p:cNvSpPr/>
            <p:nvPr/>
          </p:nvSpPr>
          <p:spPr>
            <a:xfrm>
              <a:off x="-1466850" y="1144991"/>
              <a:ext cx="4237860" cy="5464038"/>
            </a:xfrm>
            <a:custGeom>
              <a:avLst/>
              <a:gdLst/>
              <a:ahLst/>
              <a:cxnLst/>
              <a:rect l="l" t="t" r="r" b="b"/>
              <a:pathLst>
                <a:path w="155475" h="200460" fill="none" extrusionOk="0">
                  <a:moveTo>
                    <a:pt x="66537" y="34014"/>
                  </a:moveTo>
                  <a:cubicBezTo>
                    <a:pt x="85868" y="39150"/>
                    <a:pt x="106173" y="41005"/>
                    <a:pt x="124775" y="48451"/>
                  </a:cubicBezTo>
                  <a:cubicBezTo>
                    <a:pt x="133377" y="51856"/>
                    <a:pt x="141675" y="56628"/>
                    <a:pt x="147359" y="63953"/>
                  </a:cubicBezTo>
                  <a:cubicBezTo>
                    <a:pt x="153012" y="71248"/>
                    <a:pt x="155474" y="81491"/>
                    <a:pt x="151827" y="89972"/>
                  </a:cubicBezTo>
                  <a:cubicBezTo>
                    <a:pt x="147997" y="98908"/>
                    <a:pt x="138696" y="103893"/>
                    <a:pt x="130246" y="108696"/>
                  </a:cubicBezTo>
                  <a:cubicBezTo>
                    <a:pt x="121826" y="113528"/>
                    <a:pt x="112920" y="119881"/>
                    <a:pt x="111127" y="129425"/>
                  </a:cubicBezTo>
                  <a:cubicBezTo>
                    <a:pt x="109729" y="136903"/>
                    <a:pt x="113194" y="144410"/>
                    <a:pt x="117571" y="150641"/>
                  </a:cubicBezTo>
                  <a:cubicBezTo>
                    <a:pt x="121887" y="156873"/>
                    <a:pt x="127298" y="162465"/>
                    <a:pt x="130580" y="169304"/>
                  </a:cubicBezTo>
                  <a:cubicBezTo>
                    <a:pt x="133894" y="176143"/>
                    <a:pt x="134684" y="184928"/>
                    <a:pt x="130033" y="190916"/>
                  </a:cubicBezTo>
                  <a:cubicBezTo>
                    <a:pt x="126325" y="195627"/>
                    <a:pt x="120094" y="197572"/>
                    <a:pt x="114227" y="198484"/>
                  </a:cubicBezTo>
                  <a:cubicBezTo>
                    <a:pt x="101613" y="200460"/>
                    <a:pt x="88178" y="198940"/>
                    <a:pt x="77175" y="192466"/>
                  </a:cubicBezTo>
                  <a:cubicBezTo>
                    <a:pt x="66141" y="186022"/>
                    <a:pt x="57995" y="174228"/>
                    <a:pt x="57570" y="161462"/>
                  </a:cubicBezTo>
                  <a:cubicBezTo>
                    <a:pt x="57114" y="147541"/>
                    <a:pt x="65534" y="134684"/>
                    <a:pt x="75807" y="125231"/>
                  </a:cubicBezTo>
                  <a:cubicBezTo>
                    <a:pt x="86051" y="115778"/>
                    <a:pt x="98270" y="108665"/>
                    <a:pt x="108756" y="99425"/>
                  </a:cubicBezTo>
                  <a:cubicBezTo>
                    <a:pt x="114258" y="94562"/>
                    <a:pt x="119699" y="87905"/>
                    <a:pt x="118331" y="80701"/>
                  </a:cubicBezTo>
                  <a:cubicBezTo>
                    <a:pt x="117328" y="75352"/>
                    <a:pt x="112617" y="71248"/>
                    <a:pt x="107480" y="69364"/>
                  </a:cubicBezTo>
                  <a:cubicBezTo>
                    <a:pt x="102373" y="67510"/>
                    <a:pt x="96750" y="67479"/>
                    <a:pt x="91309" y="67479"/>
                  </a:cubicBezTo>
                  <a:cubicBezTo>
                    <a:pt x="73254" y="67479"/>
                    <a:pt x="54804" y="67479"/>
                    <a:pt x="37722" y="61552"/>
                  </a:cubicBezTo>
                  <a:cubicBezTo>
                    <a:pt x="20670" y="55625"/>
                    <a:pt x="5016" y="42433"/>
                    <a:pt x="1216" y="24804"/>
                  </a:cubicBezTo>
                  <a:cubicBezTo>
                    <a:pt x="0" y="19150"/>
                    <a:pt x="122" y="12980"/>
                    <a:pt x="2918" y="7934"/>
                  </a:cubicBezTo>
                  <a:cubicBezTo>
                    <a:pt x="5320" y="3709"/>
                    <a:pt x="10457" y="1"/>
                    <a:pt x="15533" y="609"/>
                  </a:cubicBezTo>
                  <a:cubicBezTo>
                    <a:pt x="17569" y="822"/>
                    <a:pt x="18268" y="2554"/>
                    <a:pt x="19211" y="4074"/>
                  </a:cubicBezTo>
                  <a:cubicBezTo>
                    <a:pt x="20578" y="6262"/>
                    <a:pt x="22159" y="8360"/>
                    <a:pt x="23861" y="10305"/>
                  </a:cubicBezTo>
                  <a:cubicBezTo>
                    <a:pt x="27265" y="14256"/>
                    <a:pt x="31278" y="17630"/>
                    <a:pt x="35594" y="20579"/>
                  </a:cubicBezTo>
                  <a:cubicBezTo>
                    <a:pt x="40001" y="23588"/>
                    <a:pt x="44713" y="26111"/>
                    <a:pt x="49606" y="28178"/>
                  </a:cubicBezTo>
                  <a:cubicBezTo>
                    <a:pt x="54530" y="30305"/>
                    <a:pt x="59606" y="32068"/>
                    <a:pt x="64774" y="33497"/>
                  </a:cubicBezTo>
                  <a:cubicBezTo>
                    <a:pt x="65230" y="33679"/>
                    <a:pt x="65868" y="33862"/>
                    <a:pt x="66537" y="340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2183424" y="-1465525"/>
              <a:ext cx="5077990" cy="2434177"/>
            </a:xfrm>
            <a:custGeom>
              <a:avLst/>
              <a:gdLst/>
              <a:ahLst/>
              <a:cxnLst/>
              <a:rect l="l" t="t" r="r" b="b"/>
              <a:pathLst>
                <a:path w="186297" h="89303" fill="none" extrusionOk="0">
                  <a:moveTo>
                    <a:pt x="5928" y="46658"/>
                  </a:moveTo>
                  <a:cubicBezTo>
                    <a:pt x="1" y="54713"/>
                    <a:pt x="23862" y="71916"/>
                    <a:pt x="37388" y="79151"/>
                  </a:cubicBezTo>
                  <a:cubicBezTo>
                    <a:pt x="50883" y="86385"/>
                    <a:pt x="66659" y="89303"/>
                    <a:pt x="81857" y="87388"/>
                  </a:cubicBezTo>
                  <a:cubicBezTo>
                    <a:pt x="105717" y="84379"/>
                    <a:pt x="126447" y="70184"/>
                    <a:pt x="148727" y="61065"/>
                  </a:cubicBezTo>
                  <a:cubicBezTo>
                    <a:pt x="156144" y="58026"/>
                    <a:pt x="163834" y="55503"/>
                    <a:pt x="170582" y="51217"/>
                  </a:cubicBezTo>
                  <a:cubicBezTo>
                    <a:pt x="177360" y="46901"/>
                    <a:pt x="183226" y="40457"/>
                    <a:pt x="184624" y="32554"/>
                  </a:cubicBezTo>
                  <a:cubicBezTo>
                    <a:pt x="186296" y="23132"/>
                    <a:pt x="181099" y="13405"/>
                    <a:pt x="173317" y="7812"/>
                  </a:cubicBezTo>
                  <a:cubicBezTo>
                    <a:pt x="165566" y="2250"/>
                    <a:pt x="155718" y="274"/>
                    <a:pt x="146143" y="152"/>
                  </a:cubicBezTo>
                  <a:cubicBezTo>
                    <a:pt x="132040" y="0"/>
                    <a:pt x="116568" y="4590"/>
                    <a:pt x="109213" y="16596"/>
                  </a:cubicBezTo>
                  <a:cubicBezTo>
                    <a:pt x="104623" y="24135"/>
                    <a:pt x="103802" y="33344"/>
                    <a:pt x="100155" y="41369"/>
                  </a:cubicBezTo>
                  <a:cubicBezTo>
                    <a:pt x="96203" y="50032"/>
                    <a:pt x="88756" y="57023"/>
                    <a:pt x="79911" y="60457"/>
                  </a:cubicBezTo>
                  <a:cubicBezTo>
                    <a:pt x="71066" y="63862"/>
                    <a:pt x="60853" y="63710"/>
                    <a:pt x="52099" y="59941"/>
                  </a:cubicBezTo>
                  <a:cubicBezTo>
                    <a:pt x="46871" y="57722"/>
                    <a:pt x="42221" y="54287"/>
                    <a:pt x="37357" y="51247"/>
                  </a:cubicBezTo>
                  <a:cubicBezTo>
                    <a:pt x="32524" y="48208"/>
                    <a:pt x="25594" y="40852"/>
                    <a:pt x="19880" y="40275"/>
                  </a:cubicBezTo>
                  <a:cubicBezTo>
                    <a:pt x="14196" y="39697"/>
                    <a:pt x="9120" y="41886"/>
                    <a:pt x="5928" y="4665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7846269" y="-13380"/>
              <a:ext cx="3125181" cy="4788788"/>
            </a:xfrm>
            <a:custGeom>
              <a:avLst/>
              <a:gdLst/>
              <a:ahLst/>
              <a:cxnLst/>
              <a:rect l="l" t="t" r="r" b="b"/>
              <a:pathLst>
                <a:path w="114654" h="175687" fill="none" extrusionOk="0">
                  <a:moveTo>
                    <a:pt x="70458" y="3314"/>
                  </a:moveTo>
                  <a:cubicBezTo>
                    <a:pt x="53588" y="0"/>
                    <a:pt x="45533" y="4499"/>
                    <a:pt x="33831" y="8633"/>
                  </a:cubicBezTo>
                  <a:cubicBezTo>
                    <a:pt x="22189" y="12767"/>
                    <a:pt x="11338" y="20457"/>
                    <a:pt x="5684" y="31460"/>
                  </a:cubicBezTo>
                  <a:cubicBezTo>
                    <a:pt x="1" y="42493"/>
                    <a:pt x="365" y="56962"/>
                    <a:pt x="8420" y="66384"/>
                  </a:cubicBezTo>
                  <a:cubicBezTo>
                    <a:pt x="14834" y="73892"/>
                    <a:pt x="25290" y="77692"/>
                    <a:pt x="30031" y="86354"/>
                  </a:cubicBezTo>
                  <a:cubicBezTo>
                    <a:pt x="34348" y="94196"/>
                    <a:pt x="32615" y="104136"/>
                    <a:pt x="28816" y="112251"/>
                  </a:cubicBezTo>
                  <a:cubicBezTo>
                    <a:pt x="25016" y="120397"/>
                    <a:pt x="19332" y="127540"/>
                    <a:pt x="15381" y="135595"/>
                  </a:cubicBezTo>
                  <a:cubicBezTo>
                    <a:pt x="11429" y="143620"/>
                    <a:pt x="9362" y="153407"/>
                    <a:pt x="13223" y="161492"/>
                  </a:cubicBezTo>
                  <a:cubicBezTo>
                    <a:pt x="16019" y="167419"/>
                    <a:pt x="21703" y="171644"/>
                    <a:pt x="27904" y="173650"/>
                  </a:cubicBezTo>
                  <a:cubicBezTo>
                    <a:pt x="34135" y="175657"/>
                    <a:pt x="40883" y="175687"/>
                    <a:pt x="47327" y="174805"/>
                  </a:cubicBezTo>
                  <a:cubicBezTo>
                    <a:pt x="71187" y="171492"/>
                    <a:pt x="92707" y="155443"/>
                    <a:pt x="103559" y="133984"/>
                  </a:cubicBezTo>
                  <a:cubicBezTo>
                    <a:pt x="114440" y="112495"/>
                    <a:pt x="114653" y="86111"/>
                    <a:pt x="105048" y="64044"/>
                  </a:cubicBezTo>
                  <a:cubicBezTo>
                    <a:pt x="95504" y="41977"/>
                    <a:pt x="92920" y="12007"/>
                    <a:pt x="70458" y="33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0877" y="3144936"/>
              <a:ext cx="1441622" cy="1015778"/>
            </a:xfrm>
            <a:custGeom>
              <a:avLst/>
              <a:gdLst/>
              <a:ahLst/>
              <a:cxnLst/>
              <a:rect l="l" t="t" r="r" b="b"/>
              <a:pathLst>
                <a:path w="52889" h="37266" fill="none" extrusionOk="0">
                  <a:moveTo>
                    <a:pt x="3648" y="23223"/>
                  </a:moveTo>
                  <a:cubicBezTo>
                    <a:pt x="8025" y="16475"/>
                    <a:pt x="19423" y="8177"/>
                    <a:pt x="26475" y="4408"/>
                  </a:cubicBezTo>
                  <a:cubicBezTo>
                    <a:pt x="30517" y="2250"/>
                    <a:pt x="34834" y="335"/>
                    <a:pt x="39393" y="153"/>
                  </a:cubicBezTo>
                  <a:cubicBezTo>
                    <a:pt x="43952" y="1"/>
                    <a:pt x="48846" y="1946"/>
                    <a:pt x="51065" y="5958"/>
                  </a:cubicBezTo>
                  <a:cubicBezTo>
                    <a:pt x="52889" y="9272"/>
                    <a:pt x="52554" y="13436"/>
                    <a:pt x="50974" y="16870"/>
                  </a:cubicBezTo>
                  <a:cubicBezTo>
                    <a:pt x="49424" y="20335"/>
                    <a:pt x="46810" y="23132"/>
                    <a:pt x="44043" y="25685"/>
                  </a:cubicBezTo>
                  <a:cubicBezTo>
                    <a:pt x="39970" y="29454"/>
                    <a:pt x="35411" y="32828"/>
                    <a:pt x="30213" y="34804"/>
                  </a:cubicBezTo>
                  <a:cubicBezTo>
                    <a:pt x="24985" y="36780"/>
                    <a:pt x="19119" y="37266"/>
                    <a:pt x="13891" y="35290"/>
                  </a:cubicBezTo>
                  <a:cubicBezTo>
                    <a:pt x="8693" y="33314"/>
                    <a:pt x="0" y="30852"/>
                    <a:pt x="3648" y="232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1804831" y="4332991"/>
              <a:ext cx="787933" cy="1546018"/>
            </a:xfrm>
            <a:custGeom>
              <a:avLst/>
              <a:gdLst/>
              <a:ahLst/>
              <a:cxnLst/>
              <a:rect l="l" t="t" r="r" b="b"/>
              <a:pathLst>
                <a:path w="28907" h="56719" fill="none" extrusionOk="0">
                  <a:moveTo>
                    <a:pt x="213" y="15289"/>
                  </a:moveTo>
                  <a:cubicBezTo>
                    <a:pt x="578" y="10882"/>
                    <a:pt x="1824" y="6262"/>
                    <a:pt x="5137" y="3283"/>
                  </a:cubicBezTo>
                  <a:cubicBezTo>
                    <a:pt x="8420" y="365"/>
                    <a:pt x="14256" y="0"/>
                    <a:pt x="16991" y="3496"/>
                  </a:cubicBezTo>
                  <a:cubicBezTo>
                    <a:pt x="18572" y="5532"/>
                    <a:pt x="18815" y="8420"/>
                    <a:pt x="18298" y="11003"/>
                  </a:cubicBezTo>
                  <a:cubicBezTo>
                    <a:pt x="17842" y="13587"/>
                    <a:pt x="16779" y="16019"/>
                    <a:pt x="16140" y="18572"/>
                  </a:cubicBezTo>
                  <a:cubicBezTo>
                    <a:pt x="13861" y="27387"/>
                    <a:pt x="16718" y="37326"/>
                    <a:pt x="23314" y="43557"/>
                  </a:cubicBezTo>
                  <a:cubicBezTo>
                    <a:pt x="25563" y="45685"/>
                    <a:pt x="28390" y="47752"/>
                    <a:pt x="28694" y="50822"/>
                  </a:cubicBezTo>
                  <a:cubicBezTo>
                    <a:pt x="28906" y="53314"/>
                    <a:pt x="27052" y="55837"/>
                    <a:pt x="24590" y="56354"/>
                  </a:cubicBezTo>
                  <a:cubicBezTo>
                    <a:pt x="22918" y="56718"/>
                    <a:pt x="21125" y="56110"/>
                    <a:pt x="19909" y="54925"/>
                  </a:cubicBezTo>
                  <a:cubicBezTo>
                    <a:pt x="19149" y="54165"/>
                    <a:pt x="18602" y="53983"/>
                    <a:pt x="17660" y="52949"/>
                  </a:cubicBezTo>
                  <a:cubicBezTo>
                    <a:pt x="16718" y="51916"/>
                    <a:pt x="15684" y="50943"/>
                    <a:pt x="14651" y="50031"/>
                  </a:cubicBezTo>
                  <a:cubicBezTo>
                    <a:pt x="12949" y="48451"/>
                    <a:pt x="11642" y="46749"/>
                    <a:pt x="9970" y="44803"/>
                  </a:cubicBezTo>
                  <a:cubicBezTo>
                    <a:pt x="7781" y="42220"/>
                    <a:pt x="5927" y="39393"/>
                    <a:pt x="4407" y="36353"/>
                  </a:cubicBezTo>
                  <a:cubicBezTo>
                    <a:pt x="2888" y="33314"/>
                    <a:pt x="1733" y="30031"/>
                    <a:pt x="1003" y="26718"/>
                  </a:cubicBezTo>
                  <a:cubicBezTo>
                    <a:pt x="304" y="23435"/>
                    <a:pt x="0" y="20000"/>
                    <a:pt x="152" y="16626"/>
                  </a:cubicBezTo>
                  <a:cubicBezTo>
                    <a:pt x="182" y="16110"/>
                    <a:pt x="182" y="15684"/>
                    <a:pt x="213" y="1528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596006" y="2685146"/>
              <a:ext cx="671134" cy="1190580"/>
            </a:xfrm>
            <a:custGeom>
              <a:avLst/>
              <a:gdLst/>
              <a:ahLst/>
              <a:cxnLst/>
              <a:rect l="l" t="t" r="r" b="b"/>
              <a:pathLst>
                <a:path w="24622" h="43679" fill="none" extrusionOk="0">
                  <a:moveTo>
                    <a:pt x="19789" y="12523"/>
                  </a:moveTo>
                  <a:cubicBezTo>
                    <a:pt x="24287" y="18754"/>
                    <a:pt x="24621" y="22068"/>
                    <a:pt x="24348" y="26748"/>
                  </a:cubicBezTo>
                  <a:cubicBezTo>
                    <a:pt x="23922" y="33709"/>
                    <a:pt x="18998" y="40122"/>
                    <a:pt x="12524" y="42736"/>
                  </a:cubicBezTo>
                  <a:cubicBezTo>
                    <a:pt x="10518" y="43588"/>
                    <a:pt x="7570" y="43679"/>
                    <a:pt x="6810" y="41642"/>
                  </a:cubicBezTo>
                  <a:cubicBezTo>
                    <a:pt x="6232" y="40153"/>
                    <a:pt x="7266" y="38603"/>
                    <a:pt x="8056" y="37265"/>
                  </a:cubicBezTo>
                  <a:cubicBezTo>
                    <a:pt x="13892" y="27812"/>
                    <a:pt x="11764" y="14256"/>
                    <a:pt x="3314" y="7052"/>
                  </a:cubicBezTo>
                  <a:cubicBezTo>
                    <a:pt x="1825" y="5806"/>
                    <a:pt x="1" y="4256"/>
                    <a:pt x="366" y="2341"/>
                  </a:cubicBezTo>
                  <a:cubicBezTo>
                    <a:pt x="670" y="943"/>
                    <a:pt x="2159" y="61"/>
                    <a:pt x="3618" y="31"/>
                  </a:cubicBezTo>
                  <a:cubicBezTo>
                    <a:pt x="5047" y="0"/>
                    <a:pt x="6384" y="639"/>
                    <a:pt x="7630" y="1338"/>
                  </a:cubicBezTo>
                  <a:cubicBezTo>
                    <a:pt x="12494" y="4013"/>
                    <a:pt x="16719" y="7903"/>
                    <a:pt x="19789" y="125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43461" y="344687"/>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5613356" y="495470"/>
              <a:ext cx="265134" cy="268459"/>
            </a:xfrm>
            <a:custGeom>
              <a:avLst/>
              <a:gdLst/>
              <a:ahLst/>
              <a:cxnLst/>
              <a:rect l="l" t="t" r="r" b="b"/>
              <a:pathLst>
                <a:path w="9727" h="9849" fill="none" extrusionOk="0">
                  <a:moveTo>
                    <a:pt x="8724" y="6901"/>
                  </a:moveTo>
                  <a:cubicBezTo>
                    <a:pt x="7569" y="9089"/>
                    <a:pt x="4316" y="9849"/>
                    <a:pt x="2280" y="8420"/>
                  </a:cubicBezTo>
                  <a:cubicBezTo>
                    <a:pt x="274" y="6931"/>
                    <a:pt x="0" y="3618"/>
                    <a:pt x="1763" y="1794"/>
                  </a:cubicBezTo>
                  <a:cubicBezTo>
                    <a:pt x="3496" y="1"/>
                    <a:pt x="6961" y="62"/>
                    <a:pt x="8359" y="2128"/>
                  </a:cubicBezTo>
                  <a:cubicBezTo>
                    <a:pt x="9727" y="4226"/>
                    <a:pt x="9088" y="6019"/>
                    <a:pt x="8724" y="690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7828711" y="4972564"/>
              <a:ext cx="319812" cy="315696"/>
            </a:xfrm>
            <a:custGeom>
              <a:avLst/>
              <a:gdLst/>
              <a:ahLst/>
              <a:cxnLst/>
              <a:rect l="l" t="t" r="r" b="b"/>
              <a:pathLst>
                <a:path w="11733" h="11582" fill="none" extrusionOk="0">
                  <a:moveTo>
                    <a:pt x="4560" y="11429"/>
                  </a:moveTo>
                  <a:cubicBezTo>
                    <a:pt x="2128" y="11125"/>
                    <a:pt x="183" y="8815"/>
                    <a:pt x="122" y="6384"/>
                  </a:cubicBezTo>
                  <a:cubicBezTo>
                    <a:pt x="0" y="4043"/>
                    <a:pt x="1611" y="1672"/>
                    <a:pt x="3800" y="852"/>
                  </a:cubicBezTo>
                  <a:cubicBezTo>
                    <a:pt x="6049" y="0"/>
                    <a:pt x="8754" y="760"/>
                    <a:pt x="10213" y="2615"/>
                  </a:cubicBezTo>
                  <a:cubicBezTo>
                    <a:pt x="11368" y="4074"/>
                    <a:pt x="11733" y="6201"/>
                    <a:pt x="11247" y="7934"/>
                  </a:cubicBezTo>
                  <a:cubicBezTo>
                    <a:pt x="10882" y="9302"/>
                    <a:pt x="9393" y="10061"/>
                    <a:pt x="8207" y="10669"/>
                  </a:cubicBezTo>
                  <a:cubicBezTo>
                    <a:pt x="7082" y="11216"/>
                    <a:pt x="5806" y="11581"/>
                    <a:pt x="4560" y="114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631670" y="1338867"/>
              <a:ext cx="223730" cy="227873"/>
            </a:xfrm>
            <a:custGeom>
              <a:avLst/>
              <a:gdLst/>
              <a:ahLst/>
              <a:cxnLst/>
              <a:rect l="l" t="t" r="r" b="b"/>
              <a:pathLst>
                <a:path w="8208" h="8360" fill="none" extrusionOk="0">
                  <a:moveTo>
                    <a:pt x="7721" y="5502"/>
                  </a:moveTo>
                  <a:cubicBezTo>
                    <a:pt x="6991" y="7356"/>
                    <a:pt x="4590" y="8359"/>
                    <a:pt x="2766" y="7599"/>
                  </a:cubicBezTo>
                  <a:cubicBezTo>
                    <a:pt x="943" y="6840"/>
                    <a:pt x="0" y="4408"/>
                    <a:pt x="851" y="2615"/>
                  </a:cubicBezTo>
                  <a:cubicBezTo>
                    <a:pt x="1672" y="821"/>
                    <a:pt x="4195" y="0"/>
                    <a:pt x="5928" y="973"/>
                  </a:cubicBezTo>
                  <a:cubicBezTo>
                    <a:pt x="7690" y="1976"/>
                    <a:pt x="8207" y="3922"/>
                    <a:pt x="7721" y="5502"/>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844558" y="-38049"/>
              <a:ext cx="1940407" cy="855041"/>
            </a:xfrm>
            <a:custGeom>
              <a:avLst/>
              <a:gdLst/>
              <a:ahLst/>
              <a:cxnLst/>
              <a:rect l="l" t="t" r="r" b="b"/>
              <a:pathLst>
                <a:path w="71188" h="31369" fill="none" extrusionOk="0">
                  <a:moveTo>
                    <a:pt x="213" y="6596"/>
                  </a:moveTo>
                  <a:cubicBezTo>
                    <a:pt x="609" y="9362"/>
                    <a:pt x="2402" y="11763"/>
                    <a:pt x="4286" y="13800"/>
                  </a:cubicBezTo>
                  <a:cubicBezTo>
                    <a:pt x="14408" y="24529"/>
                    <a:pt x="29485" y="29149"/>
                    <a:pt x="44135" y="30578"/>
                  </a:cubicBezTo>
                  <a:cubicBezTo>
                    <a:pt x="52585" y="31368"/>
                    <a:pt x="61856" y="30973"/>
                    <a:pt x="68300" y="25532"/>
                  </a:cubicBezTo>
                  <a:cubicBezTo>
                    <a:pt x="69789" y="24286"/>
                    <a:pt x="71187" y="22554"/>
                    <a:pt x="70975" y="20608"/>
                  </a:cubicBezTo>
                  <a:cubicBezTo>
                    <a:pt x="70792" y="18754"/>
                    <a:pt x="69151" y="17295"/>
                    <a:pt x="67358" y="16778"/>
                  </a:cubicBezTo>
                  <a:cubicBezTo>
                    <a:pt x="65564" y="16231"/>
                    <a:pt x="63680" y="16414"/>
                    <a:pt x="61826" y="16657"/>
                  </a:cubicBezTo>
                  <a:cubicBezTo>
                    <a:pt x="55777" y="17386"/>
                    <a:pt x="49728" y="18359"/>
                    <a:pt x="43649" y="18298"/>
                  </a:cubicBezTo>
                  <a:cubicBezTo>
                    <a:pt x="37570" y="18207"/>
                    <a:pt x="31339" y="16961"/>
                    <a:pt x="26293" y="13587"/>
                  </a:cubicBezTo>
                  <a:cubicBezTo>
                    <a:pt x="22676" y="11155"/>
                    <a:pt x="19819" y="7751"/>
                    <a:pt x="16475" y="4955"/>
                  </a:cubicBezTo>
                  <a:cubicBezTo>
                    <a:pt x="14013" y="2888"/>
                    <a:pt x="11126" y="1064"/>
                    <a:pt x="7934" y="517"/>
                  </a:cubicBezTo>
                  <a:cubicBezTo>
                    <a:pt x="6809" y="274"/>
                    <a:pt x="5350" y="0"/>
                    <a:pt x="4165" y="61"/>
                  </a:cubicBezTo>
                  <a:cubicBezTo>
                    <a:pt x="3010" y="91"/>
                    <a:pt x="1946" y="1125"/>
                    <a:pt x="1277" y="2037"/>
                  </a:cubicBezTo>
                  <a:cubicBezTo>
                    <a:pt x="426" y="3344"/>
                    <a:pt x="1" y="5015"/>
                    <a:pt x="213" y="659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115554" y="2216226"/>
              <a:ext cx="1440804" cy="626377"/>
            </a:xfrm>
            <a:custGeom>
              <a:avLst/>
              <a:gdLst/>
              <a:ahLst/>
              <a:cxnLst/>
              <a:rect l="l" t="t" r="r" b="b"/>
              <a:pathLst>
                <a:path w="52859" h="22980" fill="none" extrusionOk="0">
                  <a:moveTo>
                    <a:pt x="25989" y="20548"/>
                  </a:moveTo>
                  <a:cubicBezTo>
                    <a:pt x="31551" y="20669"/>
                    <a:pt x="37174" y="20457"/>
                    <a:pt x="42615" y="21520"/>
                  </a:cubicBezTo>
                  <a:cubicBezTo>
                    <a:pt x="45655" y="22128"/>
                    <a:pt x="49363" y="22979"/>
                    <a:pt x="51460" y="20700"/>
                  </a:cubicBezTo>
                  <a:cubicBezTo>
                    <a:pt x="52615" y="19454"/>
                    <a:pt x="52858" y="17478"/>
                    <a:pt x="52311" y="15837"/>
                  </a:cubicBezTo>
                  <a:cubicBezTo>
                    <a:pt x="51795" y="14195"/>
                    <a:pt x="50609" y="12827"/>
                    <a:pt x="49272" y="11733"/>
                  </a:cubicBezTo>
                  <a:cubicBezTo>
                    <a:pt x="41460" y="5228"/>
                    <a:pt x="29606" y="7690"/>
                    <a:pt x="20092" y="4043"/>
                  </a:cubicBezTo>
                  <a:cubicBezTo>
                    <a:pt x="16262" y="2584"/>
                    <a:pt x="12645" y="0"/>
                    <a:pt x="8359" y="61"/>
                  </a:cubicBezTo>
                  <a:cubicBezTo>
                    <a:pt x="5380" y="92"/>
                    <a:pt x="2219" y="1703"/>
                    <a:pt x="1064" y="4590"/>
                  </a:cubicBezTo>
                  <a:cubicBezTo>
                    <a:pt x="0" y="7235"/>
                    <a:pt x="943" y="10183"/>
                    <a:pt x="2675" y="12341"/>
                  </a:cubicBezTo>
                  <a:cubicBezTo>
                    <a:pt x="5046" y="15411"/>
                    <a:pt x="8602" y="17478"/>
                    <a:pt x="12250" y="18694"/>
                  </a:cubicBezTo>
                  <a:cubicBezTo>
                    <a:pt x="16201" y="19970"/>
                    <a:pt x="20335" y="20396"/>
                    <a:pt x="24469" y="20548"/>
                  </a:cubicBezTo>
                  <a:cubicBezTo>
                    <a:pt x="24955" y="20517"/>
                    <a:pt x="25472" y="20548"/>
                    <a:pt x="25989" y="205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419600" y="4669336"/>
              <a:ext cx="1109408" cy="1572540"/>
            </a:xfrm>
            <a:custGeom>
              <a:avLst/>
              <a:gdLst/>
              <a:ahLst/>
              <a:cxnLst/>
              <a:rect l="l" t="t" r="r" b="b"/>
              <a:pathLst>
                <a:path w="40701" h="57692" fill="none" extrusionOk="0">
                  <a:moveTo>
                    <a:pt x="19636" y="56536"/>
                  </a:moveTo>
                  <a:cubicBezTo>
                    <a:pt x="11368" y="52646"/>
                    <a:pt x="4985" y="45108"/>
                    <a:pt x="2493" y="36354"/>
                  </a:cubicBezTo>
                  <a:cubicBezTo>
                    <a:pt x="0" y="27630"/>
                    <a:pt x="1490" y="17813"/>
                    <a:pt x="6444" y="10214"/>
                  </a:cubicBezTo>
                  <a:cubicBezTo>
                    <a:pt x="8876" y="6505"/>
                    <a:pt x="12220" y="3192"/>
                    <a:pt x="16353" y="1581"/>
                  </a:cubicBezTo>
                  <a:cubicBezTo>
                    <a:pt x="20487" y="1"/>
                    <a:pt x="25502" y="274"/>
                    <a:pt x="29028" y="3010"/>
                  </a:cubicBezTo>
                  <a:cubicBezTo>
                    <a:pt x="33101" y="6110"/>
                    <a:pt x="34408" y="11673"/>
                    <a:pt x="34682" y="16749"/>
                  </a:cubicBezTo>
                  <a:cubicBezTo>
                    <a:pt x="34925" y="21855"/>
                    <a:pt x="34439" y="27114"/>
                    <a:pt x="35989" y="31977"/>
                  </a:cubicBezTo>
                  <a:cubicBezTo>
                    <a:pt x="37448" y="36536"/>
                    <a:pt x="40700" y="40731"/>
                    <a:pt x="40457" y="45503"/>
                  </a:cubicBezTo>
                  <a:cubicBezTo>
                    <a:pt x="40184" y="50609"/>
                    <a:pt x="35776" y="54774"/>
                    <a:pt x="30822" y="56111"/>
                  </a:cubicBezTo>
                  <a:cubicBezTo>
                    <a:pt x="25898" y="57448"/>
                    <a:pt x="24895" y="57692"/>
                    <a:pt x="19636" y="5653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1796545" y="1812748"/>
              <a:ext cx="278408" cy="277590"/>
            </a:xfrm>
            <a:custGeom>
              <a:avLst/>
              <a:gdLst/>
              <a:ahLst/>
              <a:cxnLst/>
              <a:rect l="l" t="t" r="r" b="b"/>
              <a:pathLst>
                <a:path w="10214" h="10184" fill="none" extrusionOk="0">
                  <a:moveTo>
                    <a:pt x="8572" y="7995"/>
                  </a:moveTo>
                  <a:cubicBezTo>
                    <a:pt x="7052" y="9940"/>
                    <a:pt x="3830" y="10183"/>
                    <a:pt x="1976" y="8572"/>
                  </a:cubicBezTo>
                  <a:cubicBezTo>
                    <a:pt x="122" y="6931"/>
                    <a:pt x="0" y="3709"/>
                    <a:pt x="1702" y="1916"/>
                  </a:cubicBezTo>
                  <a:cubicBezTo>
                    <a:pt x="3404" y="122"/>
                    <a:pt x="6566" y="1"/>
                    <a:pt x="8389" y="1673"/>
                  </a:cubicBezTo>
                  <a:cubicBezTo>
                    <a:pt x="10213" y="3344"/>
                    <a:pt x="10183" y="6080"/>
                    <a:pt x="8572" y="799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719450" y="4106817"/>
              <a:ext cx="1321525" cy="1764732"/>
            </a:xfrm>
            <a:custGeom>
              <a:avLst/>
              <a:gdLst/>
              <a:ahLst/>
              <a:cxnLst/>
              <a:rect l="l" t="t" r="r" b="b"/>
              <a:pathLst>
                <a:path w="48483" h="64743" fill="none" extrusionOk="0">
                  <a:moveTo>
                    <a:pt x="17266" y="58329"/>
                  </a:moveTo>
                  <a:cubicBezTo>
                    <a:pt x="8056" y="53132"/>
                    <a:pt x="1673" y="43162"/>
                    <a:pt x="822" y="32554"/>
                  </a:cubicBezTo>
                  <a:cubicBezTo>
                    <a:pt x="1" y="22007"/>
                    <a:pt x="4712" y="11125"/>
                    <a:pt x="13010" y="4559"/>
                  </a:cubicBezTo>
                  <a:cubicBezTo>
                    <a:pt x="16263" y="2006"/>
                    <a:pt x="20396" y="0"/>
                    <a:pt x="24378" y="1064"/>
                  </a:cubicBezTo>
                  <a:cubicBezTo>
                    <a:pt x="28938" y="2280"/>
                    <a:pt x="31704" y="7143"/>
                    <a:pt x="32220" y="11854"/>
                  </a:cubicBezTo>
                  <a:cubicBezTo>
                    <a:pt x="32737" y="16566"/>
                    <a:pt x="31552" y="21247"/>
                    <a:pt x="31035" y="25958"/>
                  </a:cubicBezTo>
                  <a:cubicBezTo>
                    <a:pt x="30488" y="30669"/>
                    <a:pt x="30731" y="35806"/>
                    <a:pt x="33588" y="39545"/>
                  </a:cubicBezTo>
                  <a:cubicBezTo>
                    <a:pt x="35655" y="42341"/>
                    <a:pt x="38907" y="44013"/>
                    <a:pt x="41795" y="45928"/>
                  </a:cubicBezTo>
                  <a:cubicBezTo>
                    <a:pt x="44683" y="47904"/>
                    <a:pt x="47479" y="50578"/>
                    <a:pt x="47905" y="54043"/>
                  </a:cubicBezTo>
                  <a:cubicBezTo>
                    <a:pt x="48482" y="58846"/>
                    <a:pt x="43923" y="63071"/>
                    <a:pt x="39120" y="63922"/>
                  </a:cubicBezTo>
                  <a:cubicBezTo>
                    <a:pt x="34348" y="64743"/>
                    <a:pt x="27904" y="64743"/>
                    <a:pt x="17266" y="583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72046" y="-5750"/>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8465973" y="3192827"/>
              <a:ext cx="983478" cy="1316510"/>
            </a:xfrm>
            <a:custGeom>
              <a:avLst/>
              <a:gdLst/>
              <a:ahLst/>
              <a:cxnLst/>
              <a:rect l="l" t="t" r="r" b="b"/>
              <a:pathLst>
                <a:path w="36081" h="48299" fill="none" extrusionOk="0">
                  <a:moveTo>
                    <a:pt x="244" y="30274"/>
                  </a:moveTo>
                  <a:cubicBezTo>
                    <a:pt x="0" y="35229"/>
                    <a:pt x="973" y="40639"/>
                    <a:pt x="4529" y="44104"/>
                  </a:cubicBezTo>
                  <a:cubicBezTo>
                    <a:pt x="8754" y="48147"/>
                    <a:pt x="15654" y="48299"/>
                    <a:pt x="20882" y="45624"/>
                  </a:cubicBezTo>
                  <a:cubicBezTo>
                    <a:pt x="26050" y="42919"/>
                    <a:pt x="29697" y="37934"/>
                    <a:pt x="32159" y="32645"/>
                  </a:cubicBezTo>
                  <a:cubicBezTo>
                    <a:pt x="34560" y="27600"/>
                    <a:pt x="36080" y="21976"/>
                    <a:pt x="35533" y="16384"/>
                  </a:cubicBezTo>
                  <a:cubicBezTo>
                    <a:pt x="35108" y="12098"/>
                    <a:pt x="33405" y="7842"/>
                    <a:pt x="30366" y="4712"/>
                  </a:cubicBezTo>
                  <a:cubicBezTo>
                    <a:pt x="27235" y="1490"/>
                    <a:pt x="22919" y="0"/>
                    <a:pt x="18481" y="122"/>
                  </a:cubicBezTo>
                  <a:cubicBezTo>
                    <a:pt x="15502" y="213"/>
                    <a:pt x="13223" y="1611"/>
                    <a:pt x="11368" y="3861"/>
                  </a:cubicBezTo>
                  <a:cubicBezTo>
                    <a:pt x="8785" y="7022"/>
                    <a:pt x="6353" y="10608"/>
                    <a:pt x="4529" y="14225"/>
                  </a:cubicBezTo>
                  <a:cubicBezTo>
                    <a:pt x="2280" y="18633"/>
                    <a:pt x="852" y="23466"/>
                    <a:pt x="365" y="28390"/>
                  </a:cubicBezTo>
                  <a:cubicBezTo>
                    <a:pt x="304" y="29028"/>
                    <a:pt x="244" y="29666"/>
                    <a:pt x="244" y="3027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8287852" y="561596"/>
              <a:ext cx="1270963" cy="1995058"/>
            </a:xfrm>
            <a:custGeom>
              <a:avLst/>
              <a:gdLst/>
              <a:ahLst/>
              <a:cxnLst/>
              <a:rect l="l" t="t" r="r" b="b"/>
              <a:pathLst>
                <a:path w="46628" h="73193" fill="none" extrusionOk="0">
                  <a:moveTo>
                    <a:pt x="2797" y="15927"/>
                  </a:moveTo>
                  <a:cubicBezTo>
                    <a:pt x="0" y="25046"/>
                    <a:pt x="3192" y="35654"/>
                    <a:pt x="10548" y="41733"/>
                  </a:cubicBezTo>
                  <a:cubicBezTo>
                    <a:pt x="13830" y="44469"/>
                    <a:pt x="17995" y="46414"/>
                    <a:pt x="20366" y="49970"/>
                  </a:cubicBezTo>
                  <a:cubicBezTo>
                    <a:pt x="23071" y="54043"/>
                    <a:pt x="22980" y="59241"/>
                    <a:pt x="23466" y="64104"/>
                  </a:cubicBezTo>
                  <a:cubicBezTo>
                    <a:pt x="23739" y="67296"/>
                    <a:pt x="24743" y="70974"/>
                    <a:pt x="27721" y="72250"/>
                  </a:cubicBezTo>
                  <a:cubicBezTo>
                    <a:pt x="30001" y="73193"/>
                    <a:pt x="32645" y="72341"/>
                    <a:pt x="34743" y="71065"/>
                  </a:cubicBezTo>
                  <a:cubicBezTo>
                    <a:pt x="43223" y="65958"/>
                    <a:pt x="46627" y="55229"/>
                    <a:pt x="46597" y="45381"/>
                  </a:cubicBezTo>
                  <a:cubicBezTo>
                    <a:pt x="46567" y="39970"/>
                    <a:pt x="45655" y="34590"/>
                    <a:pt x="43983" y="29453"/>
                  </a:cubicBezTo>
                  <a:cubicBezTo>
                    <a:pt x="42250" y="24286"/>
                    <a:pt x="39788" y="19392"/>
                    <a:pt x="36627" y="14955"/>
                  </a:cubicBezTo>
                  <a:cubicBezTo>
                    <a:pt x="33496" y="10456"/>
                    <a:pt x="29606" y="6596"/>
                    <a:pt x="25381" y="3040"/>
                  </a:cubicBezTo>
                  <a:cubicBezTo>
                    <a:pt x="23831" y="1763"/>
                    <a:pt x="22098" y="426"/>
                    <a:pt x="20001" y="243"/>
                  </a:cubicBezTo>
                  <a:cubicBezTo>
                    <a:pt x="17630" y="0"/>
                    <a:pt x="15350" y="1155"/>
                    <a:pt x="13435" y="2371"/>
                  </a:cubicBezTo>
                  <a:cubicBezTo>
                    <a:pt x="8967" y="5106"/>
                    <a:pt x="5320" y="9240"/>
                    <a:pt x="3405" y="14134"/>
                  </a:cubicBezTo>
                  <a:cubicBezTo>
                    <a:pt x="3192" y="14711"/>
                    <a:pt x="2979" y="15319"/>
                    <a:pt x="2797" y="1592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1084032" y="222905"/>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2939846" y="4347055"/>
              <a:ext cx="545995" cy="717526"/>
            </a:xfrm>
            <a:custGeom>
              <a:avLst/>
              <a:gdLst/>
              <a:ahLst/>
              <a:cxnLst/>
              <a:rect l="l" t="t" r="r" b="b"/>
              <a:pathLst>
                <a:path w="20031" h="26324" fill="none" extrusionOk="0">
                  <a:moveTo>
                    <a:pt x="730" y="12767"/>
                  </a:moveTo>
                  <a:cubicBezTo>
                    <a:pt x="0" y="15685"/>
                    <a:pt x="31" y="18937"/>
                    <a:pt x="1398" y="21612"/>
                  </a:cubicBezTo>
                  <a:cubicBezTo>
                    <a:pt x="2766" y="24317"/>
                    <a:pt x="5745" y="26323"/>
                    <a:pt x="8724" y="26019"/>
                  </a:cubicBezTo>
                  <a:cubicBezTo>
                    <a:pt x="12432" y="25685"/>
                    <a:pt x="15016" y="22311"/>
                    <a:pt x="16718" y="19028"/>
                  </a:cubicBezTo>
                  <a:cubicBezTo>
                    <a:pt x="18602" y="15442"/>
                    <a:pt x="20031" y="11338"/>
                    <a:pt x="19271" y="7326"/>
                  </a:cubicBezTo>
                  <a:cubicBezTo>
                    <a:pt x="18876" y="5442"/>
                    <a:pt x="17934" y="3679"/>
                    <a:pt x="16566" y="2372"/>
                  </a:cubicBezTo>
                  <a:cubicBezTo>
                    <a:pt x="15380" y="1186"/>
                    <a:pt x="13465" y="1"/>
                    <a:pt x="11763" y="1"/>
                  </a:cubicBezTo>
                  <a:cubicBezTo>
                    <a:pt x="10122" y="1"/>
                    <a:pt x="8450" y="1490"/>
                    <a:pt x="7295" y="2432"/>
                  </a:cubicBezTo>
                  <a:cubicBezTo>
                    <a:pt x="5775" y="3679"/>
                    <a:pt x="4438" y="5168"/>
                    <a:pt x="3344" y="6809"/>
                  </a:cubicBezTo>
                  <a:cubicBezTo>
                    <a:pt x="2158" y="8633"/>
                    <a:pt x="1246" y="10639"/>
                    <a:pt x="730" y="1276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4"/>
          <p:cNvSpPr txBox="1">
            <a:spLocks noGrp="1"/>
          </p:cNvSpPr>
          <p:nvPr>
            <p:ph type="body" idx="1"/>
          </p:nvPr>
        </p:nvSpPr>
        <p:spPr>
          <a:xfrm>
            <a:off x="713225" y="1217175"/>
            <a:ext cx="7717500" cy="3372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lvl1pPr>
            <a:lvl2pPr marL="914400" lvl="1" indent="-304800" rtl="0">
              <a:spcBef>
                <a:spcPts val="0"/>
              </a:spcBef>
              <a:spcAft>
                <a:spcPts val="0"/>
              </a:spcAft>
              <a:buClr>
                <a:srgbClr val="434343"/>
              </a:buClr>
              <a:buSzPts val="1200"/>
              <a:buFont typeface="Roboto Condensed Light"/>
              <a:buAutoNum type="alphaLcPeriod"/>
              <a:defRPr/>
            </a:lvl2pPr>
            <a:lvl3pPr marL="1371600" lvl="2" indent="-304800" rtl="0">
              <a:spcBef>
                <a:spcPts val="0"/>
              </a:spcBef>
              <a:spcAft>
                <a:spcPts val="0"/>
              </a:spcAft>
              <a:buClr>
                <a:srgbClr val="434343"/>
              </a:buClr>
              <a:buSzPts val="1200"/>
              <a:buFont typeface="Roboto Condensed Light"/>
              <a:buAutoNum type="romanLcPeriod"/>
              <a:defRPr/>
            </a:lvl3pPr>
            <a:lvl4pPr marL="1828800" lvl="3" indent="-304800" rtl="0">
              <a:spcBef>
                <a:spcPts val="0"/>
              </a:spcBef>
              <a:spcAft>
                <a:spcPts val="0"/>
              </a:spcAft>
              <a:buClr>
                <a:srgbClr val="434343"/>
              </a:buClr>
              <a:buSzPts val="1200"/>
              <a:buFont typeface="Roboto Condensed Light"/>
              <a:buAutoNum type="arabicPeriod"/>
              <a:defRPr/>
            </a:lvl4pPr>
            <a:lvl5pPr marL="2286000" lvl="4" indent="-304800" rtl="0">
              <a:spcBef>
                <a:spcPts val="0"/>
              </a:spcBef>
              <a:spcAft>
                <a:spcPts val="0"/>
              </a:spcAft>
              <a:buClr>
                <a:srgbClr val="434343"/>
              </a:buClr>
              <a:buSzPts val="1200"/>
              <a:buFont typeface="Roboto Condensed Light"/>
              <a:buAutoNum type="alphaLcPeriod"/>
              <a:defRPr/>
            </a:lvl5pPr>
            <a:lvl6pPr marL="2743200" lvl="5" indent="-304800" rtl="0">
              <a:spcBef>
                <a:spcPts val="0"/>
              </a:spcBef>
              <a:spcAft>
                <a:spcPts val="0"/>
              </a:spcAft>
              <a:buClr>
                <a:srgbClr val="434343"/>
              </a:buClr>
              <a:buSzPts val="1200"/>
              <a:buFont typeface="Roboto Condensed Light"/>
              <a:buAutoNum type="romanLcPeriod"/>
              <a:defRPr/>
            </a:lvl6pPr>
            <a:lvl7pPr marL="3200400" lvl="6" indent="-304800" rtl="0">
              <a:spcBef>
                <a:spcPts val="0"/>
              </a:spcBef>
              <a:spcAft>
                <a:spcPts val="0"/>
              </a:spcAft>
              <a:buClr>
                <a:srgbClr val="434343"/>
              </a:buClr>
              <a:buSzPts val="1200"/>
              <a:buFont typeface="Roboto Condensed Light"/>
              <a:buAutoNum type="arabicPeriod"/>
              <a:defRPr/>
            </a:lvl7pPr>
            <a:lvl8pPr marL="3657600" lvl="7" indent="-304800" rtl="0">
              <a:spcBef>
                <a:spcPts val="0"/>
              </a:spcBef>
              <a:spcAft>
                <a:spcPts val="0"/>
              </a:spcAft>
              <a:buClr>
                <a:srgbClr val="434343"/>
              </a:buClr>
              <a:buSzPts val="1200"/>
              <a:buFont typeface="Roboto Condensed Light"/>
              <a:buAutoNum type="alphaLcPeriod"/>
              <a:defRPr/>
            </a:lvl8pPr>
            <a:lvl9pPr marL="4114800" lvl="8" indent="-304800" rtl="0">
              <a:spcBef>
                <a:spcPts val="0"/>
              </a:spcBef>
              <a:spcAft>
                <a:spcPts val="0"/>
              </a:spcAft>
              <a:buClr>
                <a:srgbClr val="434343"/>
              </a:buClr>
              <a:buSzPts val="1200"/>
              <a:buFont typeface="Roboto Condensed Light"/>
              <a:buAutoNum type="romanLcPeriod"/>
              <a:defRPr/>
            </a:lvl9pPr>
          </a:lstStyle>
          <a:p>
            <a:endParaRPr/>
          </a:p>
        </p:txBody>
      </p:sp>
      <p:grpSp>
        <p:nvGrpSpPr>
          <p:cNvPr id="74" name="Google Shape;74;p4"/>
          <p:cNvGrpSpPr/>
          <p:nvPr/>
        </p:nvGrpSpPr>
        <p:grpSpPr>
          <a:xfrm>
            <a:off x="-2343150" y="-1903675"/>
            <a:ext cx="11974678" cy="5688484"/>
            <a:chOff x="-2343150" y="-1903675"/>
            <a:chExt cx="11974678" cy="5688484"/>
          </a:xfrm>
        </p:grpSpPr>
        <p:sp>
          <p:nvSpPr>
            <p:cNvPr id="75" name="Google Shape;75;p4"/>
            <p:cNvSpPr/>
            <p:nvPr/>
          </p:nvSpPr>
          <p:spPr>
            <a:xfrm flipH="1">
              <a:off x="1783949" y="-1903675"/>
              <a:ext cx="5077990" cy="2434177"/>
            </a:xfrm>
            <a:custGeom>
              <a:avLst/>
              <a:gdLst/>
              <a:ahLst/>
              <a:cxnLst/>
              <a:rect l="l" t="t" r="r" b="b"/>
              <a:pathLst>
                <a:path w="186297" h="89303" fill="none" extrusionOk="0">
                  <a:moveTo>
                    <a:pt x="5928" y="46658"/>
                  </a:moveTo>
                  <a:cubicBezTo>
                    <a:pt x="1" y="54713"/>
                    <a:pt x="23862" y="71916"/>
                    <a:pt x="37388" y="79151"/>
                  </a:cubicBezTo>
                  <a:cubicBezTo>
                    <a:pt x="50883" y="86385"/>
                    <a:pt x="66659" y="89303"/>
                    <a:pt x="81857" y="87388"/>
                  </a:cubicBezTo>
                  <a:cubicBezTo>
                    <a:pt x="105717" y="84379"/>
                    <a:pt x="126447" y="70184"/>
                    <a:pt x="148727" y="61065"/>
                  </a:cubicBezTo>
                  <a:cubicBezTo>
                    <a:pt x="156144" y="58026"/>
                    <a:pt x="163834" y="55503"/>
                    <a:pt x="170582" y="51217"/>
                  </a:cubicBezTo>
                  <a:cubicBezTo>
                    <a:pt x="177360" y="46901"/>
                    <a:pt x="183226" y="40457"/>
                    <a:pt x="184624" y="32554"/>
                  </a:cubicBezTo>
                  <a:cubicBezTo>
                    <a:pt x="186296" y="23132"/>
                    <a:pt x="181099" y="13405"/>
                    <a:pt x="173317" y="7812"/>
                  </a:cubicBezTo>
                  <a:cubicBezTo>
                    <a:pt x="165566" y="2250"/>
                    <a:pt x="155718" y="274"/>
                    <a:pt x="146143" y="152"/>
                  </a:cubicBezTo>
                  <a:cubicBezTo>
                    <a:pt x="132040" y="0"/>
                    <a:pt x="116568" y="4590"/>
                    <a:pt x="109213" y="16596"/>
                  </a:cubicBezTo>
                  <a:cubicBezTo>
                    <a:pt x="104623" y="24135"/>
                    <a:pt x="103802" y="33344"/>
                    <a:pt x="100155" y="41369"/>
                  </a:cubicBezTo>
                  <a:cubicBezTo>
                    <a:pt x="96203" y="50032"/>
                    <a:pt x="88756" y="57023"/>
                    <a:pt x="79911" y="60457"/>
                  </a:cubicBezTo>
                  <a:cubicBezTo>
                    <a:pt x="71066" y="63862"/>
                    <a:pt x="60853" y="63710"/>
                    <a:pt x="52099" y="59941"/>
                  </a:cubicBezTo>
                  <a:cubicBezTo>
                    <a:pt x="46871" y="57722"/>
                    <a:pt x="42221" y="54287"/>
                    <a:pt x="37357" y="51247"/>
                  </a:cubicBezTo>
                  <a:cubicBezTo>
                    <a:pt x="32524" y="48208"/>
                    <a:pt x="25594" y="40852"/>
                    <a:pt x="19880" y="40275"/>
                  </a:cubicBezTo>
                  <a:cubicBezTo>
                    <a:pt x="14196" y="39697"/>
                    <a:pt x="9120" y="41886"/>
                    <a:pt x="5928" y="4665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flipH="1">
              <a:off x="-2343150" y="-1003980"/>
              <a:ext cx="3125181" cy="4788788"/>
            </a:xfrm>
            <a:custGeom>
              <a:avLst/>
              <a:gdLst/>
              <a:ahLst/>
              <a:cxnLst/>
              <a:rect l="l" t="t" r="r" b="b"/>
              <a:pathLst>
                <a:path w="114654" h="175687" fill="none" extrusionOk="0">
                  <a:moveTo>
                    <a:pt x="70458" y="3314"/>
                  </a:moveTo>
                  <a:cubicBezTo>
                    <a:pt x="53588" y="0"/>
                    <a:pt x="45533" y="4499"/>
                    <a:pt x="33831" y="8633"/>
                  </a:cubicBezTo>
                  <a:cubicBezTo>
                    <a:pt x="22189" y="12767"/>
                    <a:pt x="11338" y="20457"/>
                    <a:pt x="5684" y="31460"/>
                  </a:cubicBezTo>
                  <a:cubicBezTo>
                    <a:pt x="1" y="42493"/>
                    <a:pt x="365" y="56962"/>
                    <a:pt x="8420" y="66384"/>
                  </a:cubicBezTo>
                  <a:cubicBezTo>
                    <a:pt x="14834" y="73892"/>
                    <a:pt x="25290" y="77692"/>
                    <a:pt x="30031" y="86354"/>
                  </a:cubicBezTo>
                  <a:cubicBezTo>
                    <a:pt x="34348" y="94196"/>
                    <a:pt x="32615" y="104136"/>
                    <a:pt x="28816" y="112251"/>
                  </a:cubicBezTo>
                  <a:cubicBezTo>
                    <a:pt x="25016" y="120397"/>
                    <a:pt x="19332" y="127540"/>
                    <a:pt x="15381" y="135595"/>
                  </a:cubicBezTo>
                  <a:cubicBezTo>
                    <a:pt x="11429" y="143620"/>
                    <a:pt x="9362" y="153407"/>
                    <a:pt x="13223" y="161492"/>
                  </a:cubicBezTo>
                  <a:cubicBezTo>
                    <a:pt x="16019" y="167419"/>
                    <a:pt x="21703" y="171644"/>
                    <a:pt x="27904" y="173650"/>
                  </a:cubicBezTo>
                  <a:cubicBezTo>
                    <a:pt x="34135" y="175657"/>
                    <a:pt x="40883" y="175687"/>
                    <a:pt x="47327" y="174805"/>
                  </a:cubicBezTo>
                  <a:cubicBezTo>
                    <a:pt x="71187" y="171492"/>
                    <a:pt x="92707" y="155443"/>
                    <a:pt x="103559" y="133984"/>
                  </a:cubicBezTo>
                  <a:cubicBezTo>
                    <a:pt x="114440" y="112495"/>
                    <a:pt x="114653" y="86111"/>
                    <a:pt x="105048" y="64044"/>
                  </a:cubicBezTo>
                  <a:cubicBezTo>
                    <a:pt x="95504" y="41977"/>
                    <a:pt x="92920" y="12007"/>
                    <a:pt x="70458" y="33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flipH="1">
              <a:off x="8199828" y="-129963"/>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flipH="1">
              <a:off x="3166874" y="57320"/>
              <a:ext cx="265134" cy="268459"/>
            </a:xfrm>
            <a:custGeom>
              <a:avLst/>
              <a:gdLst/>
              <a:ahLst/>
              <a:cxnLst/>
              <a:rect l="l" t="t" r="r" b="b"/>
              <a:pathLst>
                <a:path w="9727" h="9849" fill="none" extrusionOk="0">
                  <a:moveTo>
                    <a:pt x="8724" y="6901"/>
                  </a:moveTo>
                  <a:cubicBezTo>
                    <a:pt x="7569" y="9089"/>
                    <a:pt x="4316" y="9849"/>
                    <a:pt x="2280" y="8420"/>
                  </a:cubicBezTo>
                  <a:cubicBezTo>
                    <a:pt x="274" y="6931"/>
                    <a:pt x="0" y="3618"/>
                    <a:pt x="1763" y="1794"/>
                  </a:cubicBezTo>
                  <a:cubicBezTo>
                    <a:pt x="3496" y="1"/>
                    <a:pt x="6961" y="62"/>
                    <a:pt x="8359" y="2128"/>
                  </a:cubicBezTo>
                  <a:cubicBezTo>
                    <a:pt x="9727" y="4226"/>
                    <a:pt x="9088" y="6019"/>
                    <a:pt x="8724" y="690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flipH="1">
              <a:off x="6866876" y="191904"/>
              <a:ext cx="223730" cy="227873"/>
            </a:xfrm>
            <a:custGeom>
              <a:avLst/>
              <a:gdLst/>
              <a:ahLst/>
              <a:cxnLst/>
              <a:rect l="l" t="t" r="r" b="b"/>
              <a:pathLst>
                <a:path w="8208" h="8360" fill="none" extrusionOk="0">
                  <a:moveTo>
                    <a:pt x="7721" y="5502"/>
                  </a:moveTo>
                  <a:cubicBezTo>
                    <a:pt x="6991" y="7356"/>
                    <a:pt x="4590" y="8359"/>
                    <a:pt x="2766" y="7599"/>
                  </a:cubicBezTo>
                  <a:cubicBezTo>
                    <a:pt x="943" y="6840"/>
                    <a:pt x="0" y="4408"/>
                    <a:pt x="851" y="2615"/>
                  </a:cubicBezTo>
                  <a:cubicBezTo>
                    <a:pt x="1672" y="821"/>
                    <a:pt x="4195" y="0"/>
                    <a:pt x="5928" y="973"/>
                  </a:cubicBezTo>
                  <a:cubicBezTo>
                    <a:pt x="7690" y="1976"/>
                    <a:pt x="8207" y="3922"/>
                    <a:pt x="7721" y="5502"/>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flipH="1">
              <a:off x="4260399" y="-476199"/>
              <a:ext cx="1940407" cy="855041"/>
            </a:xfrm>
            <a:custGeom>
              <a:avLst/>
              <a:gdLst/>
              <a:ahLst/>
              <a:cxnLst/>
              <a:rect l="l" t="t" r="r" b="b"/>
              <a:pathLst>
                <a:path w="71188" h="31369" fill="none" extrusionOk="0">
                  <a:moveTo>
                    <a:pt x="213" y="6596"/>
                  </a:moveTo>
                  <a:cubicBezTo>
                    <a:pt x="609" y="9362"/>
                    <a:pt x="2402" y="11763"/>
                    <a:pt x="4286" y="13800"/>
                  </a:cubicBezTo>
                  <a:cubicBezTo>
                    <a:pt x="14408" y="24529"/>
                    <a:pt x="29485" y="29149"/>
                    <a:pt x="44135" y="30578"/>
                  </a:cubicBezTo>
                  <a:cubicBezTo>
                    <a:pt x="52585" y="31368"/>
                    <a:pt x="61856" y="30973"/>
                    <a:pt x="68300" y="25532"/>
                  </a:cubicBezTo>
                  <a:cubicBezTo>
                    <a:pt x="69789" y="24286"/>
                    <a:pt x="71187" y="22554"/>
                    <a:pt x="70975" y="20608"/>
                  </a:cubicBezTo>
                  <a:cubicBezTo>
                    <a:pt x="70792" y="18754"/>
                    <a:pt x="69151" y="17295"/>
                    <a:pt x="67358" y="16778"/>
                  </a:cubicBezTo>
                  <a:cubicBezTo>
                    <a:pt x="65564" y="16231"/>
                    <a:pt x="63680" y="16414"/>
                    <a:pt x="61826" y="16657"/>
                  </a:cubicBezTo>
                  <a:cubicBezTo>
                    <a:pt x="55777" y="17386"/>
                    <a:pt x="49728" y="18359"/>
                    <a:pt x="43649" y="18298"/>
                  </a:cubicBezTo>
                  <a:cubicBezTo>
                    <a:pt x="37570" y="18207"/>
                    <a:pt x="31339" y="16961"/>
                    <a:pt x="26293" y="13587"/>
                  </a:cubicBezTo>
                  <a:cubicBezTo>
                    <a:pt x="22676" y="11155"/>
                    <a:pt x="19819" y="7751"/>
                    <a:pt x="16475" y="4955"/>
                  </a:cubicBezTo>
                  <a:cubicBezTo>
                    <a:pt x="14013" y="2888"/>
                    <a:pt x="11126" y="1064"/>
                    <a:pt x="7934" y="517"/>
                  </a:cubicBezTo>
                  <a:cubicBezTo>
                    <a:pt x="6809" y="274"/>
                    <a:pt x="5350" y="0"/>
                    <a:pt x="4165" y="61"/>
                  </a:cubicBezTo>
                  <a:cubicBezTo>
                    <a:pt x="3010" y="91"/>
                    <a:pt x="1946" y="1125"/>
                    <a:pt x="1277" y="2037"/>
                  </a:cubicBezTo>
                  <a:cubicBezTo>
                    <a:pt x="426" y="3344"/>
                    <a:pt x="1" y="5015"/>
                    <a:pt x="213" y="659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flipH="1">
              <a:off x="7476542" y="-480400"/>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flipH="1">
              <a:off x="-821150" y="2202227"/>
              <a:ext cx="983478" cy="1316510"/>
            </a:xfrm>
            <a:custGeom>
              <a:avLst/>
              <a:gdLst/>
              <a:ahLst/>
              <a:cxnLst/>
              <a:rect l="l" t="t" r="r" b="b"/>
              <a:pathLst>
                <a:path w="36081" h="48299" fill="none" extrusionOk="0">
                  <a:moveTo>
                    <a:pt x="244" y="30274"/>
                  </a:moveTo>
                  <a:cubicBezTo>
                    <a:pt x="0" y="35229"/>
                    <a:pt x="973" y="40639"/>
                    <a:pt x="4529" y="44104"/>
                  </a:cubicBezTo>
                  <a:cubicBezTo>
                    <a:pt x="8754" y="48147"/>
                    <a:pt x="15654" y="48299"/>
                    <a:pt x="20882" y="45624"/>
                  </a:cubicBezTo>
                  <a:cubicBezTo>
                    <a:pt x="26050" y="42919"/>
                    <a:pt x="29697" y="37934"/>
                    <a:pt x="32159" y="32645"/>
                  </a:cubicBezTo>
                  <a:cubicBezTo>
                    <a:pt x="34560" y="27600"/>
                    <a:pt x="36080" y="21976"/>
                    <a:pt x="35533" y="16384"/>
                  </a:cubicBezTo>
                  <a:cubicBezTo>
                    <a:pt x="35108" y="12098"/>
                    <a:pt x="33405" y="7842"/>
                    <a:pt x="30366" y="4712"/>
                  </a:cubicBezTo>
                  <a:cubicBezTo>
                    <a:pt x="27235" y="1490"/>
                    <a:pt x="22919" y="0"/>
                    <a:pt x="18481" y="122"/>
                  </a:cubicBezTo>
                  <a:cubicBezTo>
                    <a:pt x="15502" y="213"/>
                    <a:pt x="13223" y="1611"/>
                    <a:pt x="11368" y="3861"/>
                  </a:cubicBezTo>
                  <a:cubicBezTo>
                    <a:pt x="8785" y="7022"/>
                    <a:pt x="6353" y="10608"/>
                    <a:pt x="4529" y="14225"/>
                  </a:cubicBezTo>
                  <a:cubicBezTo>
                    <a:pt x="2280" y="18633"/>
                    <a:pt x="852" y="23466"/>
                    <a:pt x="365" y="28390"/>
                  </a:cubicBezTo>
                  <a:cubicBezTo>
                    <a:pt x="304" y="29028"/>
                    <a:pt x="244" y="29666"/>
                    <a:pt x="244" y="3027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flipH="1">
              <a:off x="-930514" y="-429004"/>
              <a:ext cx="1270963" cy="1995058"/>
            </a:xfrm>
            <a:custGeom>
              <a:avLst/>
              <a:gdLst/>
              <a:ahLst/>
              <a:cxnLst/>
              <a:rect l="l" t="t" r="r" b="b"/>
              <a:pathLst>
                <a:path w="46628" h="73193" fill="none" extrusionOk="0">
                  <a:moveTo>
                    <a:pt x="2797" y="15927"/>
                  </a:moveTo>
                  <a:cubicBezTo>
                    <a:pt x="0" y="25046"/>
                    <a:pt x="3192" y="35654"/>
                    <a:pt x="10548" y="41733"/>
                  </a:cubicBezTo>
                  <a:cubicBezTo>
                    <a:pt x="13830" y="44469"/>
                    <a:pt x="17995" y="46414"/>
                    <a:pt x="20366" y="49970"/>
                  </a:cubicBezTo>
                  <a:cubicBezTo>
                    <a:pt x="23071" y="54043"/>
                    <a:pt x="22980" y="59241"/>
                    <a:pt x="23466" y="64104"/>
                  </a:cubicBezTo>
                  <a:cubicBezTo>
                    <a:pt x="23739" y="67296"/>
                    <a:pt x="24743" y="70974"/>
                    <a:pt x="27721" y="72250"/>
                  </a:cubicBezTo>
                  <a:cubicBezTo>
                    <a:pt x="30001" y="73193"/>
                    <a:pt x="32645" y="72341"/>
                    <a:pt x="34743" y="71065"/>
                  </a:cubicBezTo>
                  <a:cubicBezTo>
                    <a:pt x="43223" y="65958"/>
                    <a:pt x="46627" y="55229"/>
                    <a:pt x="46597" y="45381"/>
                  </a:cubicBezTo>
                  <a:cubicBezTo>
                    <a:pt x="46567" y="39970"/>
                    <a:pt x="45655" y="34590"/>
                    <a:pt x="43983" y="29453"/>
                  </a:cubicBezTo>
                  <a:cubicBezTo>
                    <a:pt x="42250" y="24286"/>
                    <a:pt x="39788" y="19392"/>
                    <a:pt x="36627" y="14955"/>
                  </a:cubicBezTo>
                  <a:cubicBezTo>
                    <a:pt x="33496" y="10456"/>
                    <a:pt x="29606" y="6596"/>
                    <a:pt x="25381" y="3040"/>
                  </a:cubicBezTo>
                  <a:cubicBezTo>
                    <a:pt x="23831" y="1763"/>
                    <a:pt x="22098" y="426"/>
                    <a:pt x="20001" y="243"/>
                  </a:cubicBezTo>
                  <a:cubicBezTo>
                    <a:pt x="17630" y="0"/>
                    <a:pt x="15350" y="1155"/>
                    <a:pt x="13435" y="2371"/>
                  </a:cubicBezTo>
                  <a:cubicBezTo>
                    <a:pt x="8967" y="5106"/>
                    <a:pt x="5320" y="9240"/>
                    <a:pt x="3405" y="14134"/>
                  </a:cubicBezTo>
                  <a:cubicBezTo>
                    <a:pt x="3192" y="14711"/>
                    <a:pt x="2979" y="15319"/>
                    <a:pt x="2797" y="1592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flipH="1">
              <a:off x="8010971" y="-251745"/>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4"/>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25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6"/>
        <p:cNvGrpSpPr/>
        <p:nvPr/>
      </p:nvGrpSpPr>
      <p:grpSpPr>
        <a:xfrm>
          <a:off x="0" y="0"/>
          <a:ext cx="0" cy="0"/>
          <a:chOff x="0" y="0"/>
          <a:chExt cx="0" cy="0"/>
        </a:xfrm>
      </p:grpSpPr>
      <p:grpSp>
        <p:nvGrpSpPr>
          <p:cNvPr id="87" name="Google Shape;87;p5"/>
          <p:cNvGrpSpPr/>
          <p:nvPr/>
        </p:nvGrpSpPr>
        <p:grpSpPr>
          <a:xfrm rot="10800000" flipH="1">
            <a:off x="-881429" y="-3284800"/>
            <a:ext cx="10640157" cy="10281660"/>
            <a:chOff x="-777704" y="-1837000"/>
            <a:chExt cx="10640157" cy="10281660"/>
          </a:xfrm>
        </p:grpSpPr>
        <p:sp>
          <p:nvSpPr>
            <p:cNvPr id="88" name="Google Shape;88;p5"/>
            <p:cNvSpPr/>
            <p:nvPr/>
          </p:nvSpPr>
          <p:spPr>
            <a:xfrm flipH="1">
              <a:off x="2124424" y="-1837000"/>
              <a:ext cx="5077990" cy="2434177"/>
            </a:xfrm>
            <a:custGeom>
              <a:avLst/>
              <a:gdLst/>
              <a:ahLst/>
              <a:cxnLst/>
              <a:rect l="l" t="t" r="r" b="b"/>
              <a:pathLst>
                <a:path w="186297" h="89303" fill="none" extrusionOk="0">
                  <a:moveTo>
                    <a:pt x="5928" y="46658"/>
                  </a:moveTo>
                  <a:cubicBezTo>
                    <a:pt x="1" y="54713"/>
                    <a:pt x="23862" y="71916"/>
                    <a:pt x="37388" y="79151"/>
                  </a:cubicBezTo>
                  <a:cubicBezTo>
                    <a:pt x="50883" y="86385"/>
                    <a:pt x="66659" y="89303"/>
                    <a:pt x="81857" y="87388"/>
                  </a:cubicBezTo>
                  <a:cubicBezTo>
                    <a:pt x="105717" y="84379"/>
                    <a:pt x="126447" y="70184"/>
                    <a:pt x="148727" y="61065"/>
                  </a:cubicBezTo>
                  <a:cubicBezTo>
                    <a:pt x="156144" y="58026"/>
                    <a:pt x="163834" y="55503"/>
                    <a:pt x="170582" y="51217"/>
                  </a:cubicBezTo>
                  <a:cubicBezTo>
                    <a:pt x="177360" y="46901"/>
                    <a:pt x="183226" y="40457"/>
                    <a:pt x="184624" y="32554"/>
                  </a:cubicBezTo>
                  <a:cubicBezTo>
                    <a:pt x="186296" y="23132"/>
                    <a:pt x="181099" y="13405"/>
                    <a:pt x="173317" y="7812"/>
                  </a:cubicBezTo>
                  <a:cubicBezTo>
                    <a:pt x="165566" y="2250"/>
                    <a:pt x="155718" y="274"/>
                    <a:pt x="146143" y="152"/>
                  </a:cubicBezTo>
                  <a:cubicBezTo>
                    <a:pt x="132040" y="0"/>
                    <a:pt x="116568" y="4590"/>
                    <a:pt x="109213" y="16596"/>
                  </a:cubicBezTo>
                  <a:cubicBezTo>
                    <a:pt x="104623" y="24135"/>
                    <a:pt x="103802" y="33344"/>
                    <a:pt x="100155" y="41369"/>
                  </a:cubicBezTo>
                  <a:cubicBezTo>
                    <a:pt x="96203" y="50032"/>
                    <a:pt x="88756" y="57023"/>
                    <a:pt x="79911" y="60457"/>
                  </a:cubicBezTo>
                  <a:cubicBezTo>
                    <a:pt x="71066" y="63862"/>
                    <a:pt x="60853" y="63710"/>
                    <a:pt x="52099" y="59941"/>
                  </a:cubicBezTo>
                  <a:cubicBezTo>
                    <a:pt x="46871" y="57722"/>
                    <a:pt x="42221" y="54287"/>
                    <a:pt x="37357" y="51247"/>
                  </a:cubicBezTo>
                  <a:cubicBezTo>
                    <a:pt x="32524" y="48208"/>
                    <a:pt x="25594" y="40852"/>
                    <a:pt x="19880" y="40275"/>
                  </a:cubicBezTo>
                  <a:cubicBezTo>
                    <a:pt x="14196" y="39697"/>
                    <a:pt x="9120" y="41886"/>
                    <a:pt x="5928" y="4665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flipH="1">
              <a:off x="8355364" y="2478186"/>
              <a:ext cx="1441622" cy="1015778"/>
            </a:xfrm>
            <a:custGeom>
              <a:avLst/>
              <a:gdLst/>
              <a:ahLst/>
              <a:cxnLst/>
              <a:rect l="l" t="t" r="r" b="b"/>
              <a:pathLst>
                <a:path w="52889" h="37266" fill="none" extrusionOk="0">
                  <a:moveTo>
                    <a:pt x="3648" y="23223"/>
                  </a:moveTo>
                  <a:cubicBezTo>
                    <a:pt x="8025" y="16475"/>
                    <a:pt x="19423" y="8177"/>
                    <a:pt x="26475" y="4408"/>
                  </a:cubicBezTo>
                  <a:cubicBezTo>
                    <a:pt x="30517" y="2250"/>
                    <a:pt x="34834" y="335"/>
                    <a:pt x="39393" y="153"/>
                  </a:cubicBezTo>
                  <a:cubicBezTo>
                    <a:pt x="43952" y="1"/>
                    <a:pt x="48846" y="1946"/>
                    <a:pt x="51065" y="5958"/>
                  </a:cubicBezTo>
                  <a:cubicBezTo>
                    <a:pt x="52889" y="9272"/>
                    <a:pt x="52554" y="13436"/>
                    <a:pt x="50974" y="16870"/>
                  </a:cubicBezTo>
                  <a:cubicBezTo>
                    <a:pt x="49424" y="20335"/>
                    <a:pt x="46810" y="23132"/>
                    <a:pt x="44043" y="25685"/>
                  </a:cubicBezTo>
                  <a:cubicBezTo>
                    <a:pt x="39970" y="29454"/>
                    <a:pt x="35411" y="32828"/>
                    <a:pt x="30213" y="34804"/>
                  </a:cubicBezTo>
                  <a:cubicBezTo>
                    <a:pt x="24985" y="36780"/>
                    <a:pt x="19119" y="37266"/>
                    <a:pt x="13891" y="35290"/>
                  </a:cubicBezTo>
                  <a:cubicBezTo>
                    <a:pt x="8693" y="33314"/>
                    <a:pt x="0" y="30852"/>
                    <a:pt x="3648" y="232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9860773" flipH="1">
              <a:off x="7396391" y="4216145"/>
              <a:ext cx="787962" cy="1546076"/>
            </a:xfrm>
            <a:custGeom>
              <a:avLst/>
              <a:gdLst/>
              <a:ahLst/>
              <a:cxnLst/>
              <a:rect l="l" t="t" r="r" b="b"/>
              <a:pathLst>
                <a:path w="28907" h="56719" fill="none" extrusionOk="0">
                  <a:moveTo>
                    <a:pt x="213" y="15289"/>
                  </a:moveTo>
                  <a:cubicBezTo>
                    <a:pt x="578" y="10882"/>
                    <a:pt x="1824" y="6262"/>
                    <a:pt x="5137" y="3283"/>
                  </a:cubicBezTo>
                  <a:cubicBezTo>
                    <a:pt x="8420" y="365"/>
                    <a:pt x="14256" y="0"/>
                    <a:pt x="16991" y="3496"/>
                  </a:cubicBezTo>
                  <a:cubicBezTo>
                    <a:pt x="18572" y="5532"/>
                    <a:pt x="18815" y="8420"/>
                    <a:pt x="18298" y="11003"/>
                  </a:cubicBezTo>
                  <a:cubicBezTo>
                    <a:pt x="17842" y="13587"/>
                    <a:pt x="16779" y="16019"/>
                    <a:pt x="16140" y="18572"/>
                  </a:cubicBezTo>
                  <a:cubicBezTo>
                    <a:pt x="13861" y="27387"/>
                    <a:pt x="16718" y="37326"/>
                    <a:pt x="23314" y="43557"/>
                  </a:cubicBezTo>
                  <a:cubicBezTo>
                    <a:pt x="25563" y="45685"/>
                    <a:pt x="28390" y="47752"/>
                    <a:pt x="28694" y="50822"/>
                  </a:cubicBezTo>
                  <a:cubicBezTo>
                    <a:pt x="28906" y="53314"/>
                    <a:pt x="27052" y="55837"/>
                    <a:pt x="24590" y="56354"/>
                  </a:cubicBezTo>
                  <a:cubicBezTo>
                    <a:pt x="22918" y="56718"/>
                    <a:pt x="21125" y="56110"/>
                    <a:pt x="19909" y="54925"/>
                  </a:cubicBezTo>
                  <a:cubicBezTo>
                    <a:pt x="19149" y="54165"/>
                    <a:pt x="18602" y="53983"/>
                    <a:pt x="17660" y="52949"/>
                  </a:cubicBezTo>
                  <a:cubicBezTo>
                    <a:pt x="16718" y="51916"/>
                    <a:pt x="15684" y="50943"/>
                    <a:pt x="14651" y="50031"/>
                  </a:cubicBezTo>
                  <a:cubicBezTo>
                    <a:pt x="12949" y="48451"/>
                    <a:pt x="11642" y="46749"/>
                    <a:pt x="9970" y="44803"/>
                  </a:cubicBezTo>
                  <a:cubicBezTo>
                    <a:pt x="7781" y="42220"/>
                    <a:pt x="5927" y="39393"/>
                    <a:pt x="4407" y="36353"/>
                  </a:cubicBezTo>
                  <a:cubicBezTo>
                    <a:pt x="2888" y="33314"/>
                    <a:pt x="1733" y="30031"/>
                    <a:pt x="1003" y="26718"/>
                  </a:cubicBezTo>
                  <a:cubicBezTo>
                    <a:pt x="304" y="23435"/>
                    <a:pt x="0" y="20000"/>
                    <a:pt x="152" y="16626"/>
                  </a:cubicBezTo>
                  <a:cubicBezTo>
                    <a:pt x="182" y="16110"/>
                    <a:pt x="182" y="15684"/>
                    <a:pt x="213" y="1528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flipH="1">
              <a:off x="1291786" y="4535121"/>
              <a:ext cx="671134" cy="1190580"/>
            </a:xfrm>
            <a:custGeom>
              <a:avLst/>
              <a:gdLst/>
              <a:ahLst/>
              <a:cxnLst/>
              <a:rect l="l" t="t" r="r" b="b"/>
              <a:pathLst>
                <a:path w="24622" h="43679" fill="none" extrusionOk="0">
                  <a:moveTo>
                    <a:pt x="19789" y="12523"/>
                  </a:moveTo>
                  <a:cubicBezTo>
                    <a:pt x="24287" y="18754"/>
                    <a:pt x="24621" y="22068"/>
                    <a:pt x="24348" y="26748"/>
                  </a:cubicBezTo>
                  <a:cubicBezTo>
                    <a:pt x="23922" y="33709"/>
                    <a:pt x="18998" y="40122"/>
                    <a:pt x="12524" y="42736"/>
                  </a:cubicBezTo>
                  <a:cubicBezTo>
                    <a:pt x="10518" y="43588"/>
                    <a:pt x="7570" y="43679"/>
                    <a:pt x="6810" y="41642"/>
                  </a:cubicBezTo>
                  <a:cubicBezTo>
                    <a:pt x="6232" y="40153"/>
                    <a:pt x="7266" y="38603"/>
                    <a:pt x="8056" y="37265"/>
                  </a:cubicBezTo>
                  <a:cubicBezTo>
                    <a:pt x="13892" y="27812"/>
                    <a:pt x="11764" y="14256"/>
                    <a:pt x="3314" y="7052"/>
                  </a:cubicBezTo>
                  <a:cubicBezTo>
                    <a:pt x="1825" y="5806"/>
                    <a:pt x="1" y="4256"/>
                    <a:pt x="366" y="2341"/>
                  </a:cubicBezTo>
                  <a:cubicBezTo>
                    <a:pt x="670" y="943"/>
                    <a:pt x="2159" y="61"/>
                    <a:pt x="3618" y="31"/>
                  </a:cubicBezTo>
                  <a:cubicBezTo>
                    <a:pt x="5047" y="0"/>
                    <a:pt x="6384" y="639"/>
                    <a:pt x="7630" y="1338"/>
                  </a:cubicBezTo>
                  <a:cubicBezTo>
                    <a:pt x="12494" y="4013"/>
                    <a:pt x="16719" y="7903"/>
                    <a:pt x="19789" y="125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flipH="1">
              <a:off x="8430753" y="358387"/>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flipH="1">
              <a:off x="2928649" y="266870"/>
              <a:ext cx="265134" cy="268459"/>
            </a:xfrm>
            <a:custGeom>
              <a:avLst/>
              <a:gdLst/>
              <a:ahLst/>
              <a:cxnLst/>
              <a:rect l="l" t="t" r="r" b="b"/>
              <a:pathLst>
                <a:path w="9727" h="9849" fill="none" extrusionOk="0">
                  <a:moveTo>
                    <a:pt x="8724" y="6901"/>
                  </a:moveTo>
                  <a:cubicBezTo>
                    <a:pt x="7569" y="9089"/>
                    <a:pt x="4316" y="9849"/>
                    <a:pt x="2280" y="8420"/>
                  </a:cubicBezTo>
                  <a:cubicBezTo>
                    <a:pt x="274" y="6931"/>
                    <a:pt x="0" y="3618"/>
                    <a:pt x="1763" y="1794"/>
                  </a:cubicBezTo>
                  <a:cubicBezTo>
                    <a:pt x="3496" y="1"/>
                    <a:pt x="6961" y="62"/>
                    <a:pt x="8359" y="2128"/>
                  </a:cubicBezTo>
                  <a:cubicBezTo>
                    <a:pt x="9727" y="4226"/>
                    <a:pt x="9088" y="6019"/>
                    <a:pt x="8724" y="690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flipH="1">
              <a:off x="858740" y="4972564"/>
              <a:ext cx="319812" cy="315696"/>
            </a:xfrm>
            <a:custGeom>
              <a:avLst/>
              <a:gdLst/>
              <a:ahLst/>
              <a:cxnLst/>
              <a:rect l="l" t="t" r="r" b="b"/>
              <a:pathLst>
                <a:path w="11733" h="11582" fill="none" extrusionOk="0">
                  <a:moveTo>
                    <a:pt x="4560" y="11429"/>
                  </a:moveTo>
                  <a:cubicBezTo>
                    <a:pt x="2128" y="11125"/>
                    <a:pt x="183" y="8815"/>
                    <a:pt x="122" y="6384"/>
                  </a:cubicBezTo>
                  <a:cubicBezTo>
                    <a:pt x="0" y="4043"/>
                    <a:pt x="1611" y="1672"/>
                    <a:pt x="3800" y="852"/>
                  </a:cubicBezTo>
                  <a:cubicBezTo>
                    <a:pt x="6049" y="0"/>
                    <a:pt x="8754" y="760"/>
                    <a:pt x="10213" y="2615"/>
                  </a:cubicBezTo>
                  <a:cubicBezTo>
                    <a:pt x="11368" y="4074"/>
                    <a:pt x="11733" y="6201"/>
                    <a:pt x="11247" y="7934"/>
                  </a:cubicBezTo>
                  <a:cubicBezTo>
                    <a:pt x="10882" y="9302"/>
                    <a:pt x="9393" y="10061"/>
                    <a:pt x="8207" y="10669"/>
                  </a:cubicBezTo>
                  <a:cubicBezTo>
                    <a:pt x="7082" y="11216"/>
                    <a:pt x="5806" y="11581"/>
                    <a:pt x="4560" y="114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flipH="1">
              <a:off x="-777704" y="2216234"/>
              <a:ext cx="1710899" cy="1760616"/>
            </a:xfrm>
            <a:custGeom>
              <a:avLst/>
              <a:gdLst/>
              <a:ahLst/>
              <a:cxnLst/>
              <a:rect l="l" t="t" r="r" b="b"/>
              <a:pathLst>
                <a:path w="62768" h="64592" fill="none" extrusionOk="0">
                  <a:moveTo>
                    <a:pt x="13192" y="305"/>
                  </a:moveTo>
                  <a:cubicBezTo>
                    <a:pt x="6080" y="12311"/>
                    <a:pt x="0" y="26992"/>
                    <a:pt x="4286" y="41095"/>
                  </a:cubicBezTo>
                  <a:cubicBezTo>
                    <a:pt x="8298" y="54105"/>
                    <a:pt x="20487" y="62160"/>
                    <a:pt x="33557" y="63983"/>
                  </a:cubicBezTo>
                  <a:cubicBezTo>
                    <a:pt x="37873" y="64591"/>
                    <a:pt x="42281" y="64530"/>
                    <a:pt x="46627" y="64105"/>
                  </a:cubicBezTo>
                  <a:cubicBezTo>
                    <a:pt x="51217" y="63649"/>
                    <a:pt x="55868" y="63041"/>
                    <a:pt x="60184" y="61339"/>
                  </a:cubicBezTo>
                  <a:cubicBezTo>
                    <a:pt x="62768" y="60305"/>
                    <a:pt x="62707" y="56050"/>
                    <a:pt x="59454" y="56141"/>
                  </a:cubicBezTo>
                  <a:cubicBezTo>
                    <a:pt x="52403" y="56293"/>
                    <a:pt x="45472" y="58026"/>
                    <a:pt x="38329" y="57752"/>
                  </a:cubicBezTo>
                  <a:cubicBezTo>
                    <a:pt x="32372" y="57539"/>
                    <a:pt x="26323" y="56476"/>
                    <a:pt x="20973" y="53862"/>
                  </a:cubicBezTo>
                  <a:cubicBezTo>
                    <a:pt x="15624" y="51217"/>
                    <a:pt x="11216" y="47023"/>
                    <a:pt x="8967" y="41430"/>
                  </a:cubicBezTo>
                  <a:cubicBezTo>
                    <a:pt x="6596" y="35624"/>
                    <a:pt x="6171" y="28998"/>
                    <a:pt x="7113" y="22858"/>
                  </a:cubicBezTo>
                  <a:cubicBezTo>
                    <a:pt x="8298" y="15168"/>
                    <a:pt x="11125" y="7843"/>
                    <a:pt x="13800" y="578"/>
                  </a:cubicBezTo>
                  <a:cubicBezTo>
                    <a:pt x="13861" y="244"/>
                    <a:pt x="13344" y="1"/>
                    <a:pt x="13192" y="30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flipH="1">
              <a:off x="4600874" y="-409524"/>
              <a:ext cx="1940407" cy="855041"/>
            </a:xfrm>
            <a:custGeom>
              <a:avLst/>
              <a:gdLst/>
              <a:ahLst/>
              <a:cxnLst/>
              <a:rect l="l" t="t" r="r" b="b"/>
              <a:pathLst>
                <a:path w="71188" h="31369" fill="none" extrusionOk="0">
                  <a:moveTo>
                    <a:pt x="213" y="6596"/>
                  </a:moveTo>
                  <a:cubicBezTo>
                    <a:pt x="609" y="9362"/>
                    <a:pt x="2402" y="11763"/>
                    <a:pt x="4286" y="13800"/>
                  </a:cubicBezTo>
                  <a:cubicBezTo>
                    <a:pt x="14408" y="24529"/>
                    <a:pt x="29485" y="29149"/>
                    <a:pt x="44135" y="30578"/>
                  </a:cubicBezTo>
                  <a:cubicBezTo>
                    <a:pt x="52585" y="31368"/>
                    <a:pt x="61856" y="30973"/>
                    <a:pt x="68300" y="25532"/>
                  </a:cubicBezTo>
                  <a:cubicBezTo>
                    <a:pt x="69789" y="24286"/>
                    <a:pt x="71187" y="22554"/>
                    <a:pt x="70975" y="20608"/>
                  </a:cubicBezTo>
                  <a:cubicBezTo>
                    <a:pt x="70792" y="18754"/>
                    <a:pt x="69151" y="17295"/>
                    <a:pt x="67358" y="16778"/>
                  </a:cubicBezTo>
                  <a:cubicBezTo>
                    <a:pt x="65564" y="16231"/>
                    <a:pt x="63680" y="16414"/>
                    <a:pt x="61826" y="16657"/>
                  </a:cubicBezTo>
                  <a:cubicBezTo>
                    <a:pt x="55777" y="17386"/>
                    <a:pt x="49728" y="18359"/>
                    <a:pt x="43649" y="18298"/>
                  </a:cubicBezTo>
                  <a:cubicBezTo>
                    <a:pt x="37570" y="18207"/>
                    <a:pt x="31339" y="16961"/>
                    <a:pt x="26293" y="13587"/>
                  </a:cubicBezTo>
                  <a:cubicBezTo>
                    <a:pt x="22676" y="11155"/>
                    <a:pt x="19819" y="7751"/>
                    <a:pt x="16475" y="4955"/>
                  </a:cubicBezTo>
                  <a:cubicBezTo>
                    <a:pt x="14013" y="2888"/>
                    <a:pt x="11126" y="1064"/>
                    <a:pt x="7934" y="517"/>
                  </a:cubicBezTo>
                  <a:cubicBezTo>
                    <a:pt x="6809" y="274"/>
                    <a:pt x="5350" y="0"/>
                    <a:pt x="4165" y="61"/>
                  </a:cubicBezTo>
                  <a:cubicBezTo>
                    <a:pt x="3010" y="91"/>
                    <a:pt x="1946" y="1125"/>
                    <a:pt x="1277" y="2037"/>
                  </a:cubicBezTo>
                  <a:cubicBezTo>
                    <a:pt x="426" y="3344"/>
                    <a:pt x="1" y="5015"/>
                    <a:pt x="213" y="659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flipH="1">
              <a:off x="8355780" y="1499651"/>
              <a:ext cx="1440804" cy="626377"/>
            </a:xfrm>
            <a:custGeom>
              <a:avLst/>
              <a:gdLst/>
              <a:ahLst/>
              <a:cxnLst/>
              <a:rect l="l" t="t" r="r" b="b"/>
              <a:pathLst>
                <a:path w="52859" h="22980" fill="none" extrusionOk="0">
                  <a:moveTo>
                    <a:pt x="25989" y="20548"/>
                  </a:moveTo>
                  <a:cubicBezTo>
                    <a:pt x="31551" y="20669"/>
                    <a:pt x="37174" y="20457"/>
                    <a:pt x="42615" y="21520"/>
                  </a:cubicBezTo>
                  <a:cubicBezTo>
                    <a:pt x="45655" y="22128"/>
                    <a:pt x="49363" y="22979"/>
                    <a:pt x="51460" y="20700"/>
                  </a:cubicBezTo>
                  <a:cubicBezTo>
                    <a:pt x="52615" y="19454"/>
                    <a:pt x="52858" y="17478"/>
                    <a:pt x="52311" y="15837"/>
                  </a:cubicBezTo>
                  <a:cubicBezTo>
                    <a:pt x="51795" y="14195"/>
                    <a:pt x="50609" y="12827"/>
                    <a:pt x="49272" y="11733"/>
                  </a:cubicBezTo>
                  <a:cubicBezTo>
                    <a:pt x="41460" y="5228"/>
                    <a:pt x="29606" y="7690"/>
                    <a:pt x="20092" y="4043"/>
                  </a:cubicBezTo>
                  <a:cubicBezTo>
                    <a:pt x="16262" y="2584"/>
                    <a:pt x="12645" y="0"/>
                    <a:pt x="8359" y="61"/>
                  </a:cubicBezTo>
                  <a:cubicBezTo>
                    <a:pt x="5380" y="92"/>
                    <a:pt x="2219" y="1703"/>
                    <a:pt x="1064" y="4590"/>
                  </a:cubicBezTo>
                  <a:cubicBezTo>
                    <a:pt x="0" y="7235"/>
                    <a:pt x="943" y="10183"/>
                    <a:pt x="2675" y="12341"/>
                  </a:cubicBezTo>
                  <a:cubicBezTo>
                    <a:pt x="5046" y="15411"/>
                    <a:pt x="8602" y="17478"/>
                    <a:pt x="12250" y="18694"/>
                  </a:cubicBezTo>
                  <a:cubicBezTo>
                    <a:pt x="16201" y="19970"/>
                    <a:pt x="20335" y="20396"/>
                    <a:pt x="24469" y="20548"/>
                  </a:cubicBezTo>
                  <a:cubicBezTo>
                    <a:pt x="24955" y="20517"/>
                    <a:pt x="25472" y="20548"/>
                    <a:pt x="25989" y="205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flipH="1">
              <a:off x="8252730" y="3846136"/>
              <a:ext cx="1109408" cy="1572540"/>
            </a:xfrm>
            <a:custGeom>
              <a:avLst/>
              <a:gdLst/>
              <a:ahLst/>
              <a:cxnLst/>
              <a:rect l="l" t="t" r="r" b="b"/>
              <a:pathLst>
                <a:path w="40701" h="57692" fill="none" extrusionOk="0">
                  <a:moveTo>
                    <a:pt x="19636" y="56536"/>
                  </a:moveTo>
                  <a:cubicBezTo>
                    <a:pt x="11368" y="52646"/>
                    <a:pt x="4985" y="45108"/>
                    <a:pt x="2493" y="36354"/>
                  </a:cubicBezTo>
                  <a:cubicBezTo>
                    <a:pt x="0" y="27630"/>
                    <a:pt x="1490" y="17813"/>
                    <a:pt x="6444" y="10214"/>
                  </a:cubicBezTo>
                  <a:cubicBezTo>
                    <a:pt x="8876" y="6505"/>
                    <a:pt x="12220" y="3192"/>
                    <a:pt x="16353" y="1581"/>
                  </a:cubicBezTo>
                  <a:cubicBezTo>
                    <a:pt x="20487" y="1"/>
                    <a:pt x="25502" y="274"/>
                    <a:pt x="29028" y="3010"/>
                  </a:cubicBezTo>
                  <a:cubicBezTo>
                    <a:pt x="33101" y="6110"/>
                    <a:pt x="34408" y="11673"/>
                    <a:pt x="34682" y="16749"/>
                  </a:cubicBezTo>
                  <a:cubicBezTo>
                    <a:pt x="34925" y="21855"/>
                    <a:pt x="34439" y="27114"/>
                    <a:pt x="35989" y="31977"/>
                  </a:cubicBezTo>
                  <a:cubicBezTo>
                    <a:pt x="37448" y="36536"/>
                    <a:pt x="40700" y="40731"/>
                    <a:pt x="40457" y="45503"/>
                  </a:cubicBezTo>
                  <a:cubicBezTo>
                    <a:pt x="40184" y="50609"/>
                    <a:pt x="35776" y="54774"/>
                    <a:pt x="30822" y="56111"/>
                  </a:cubicBezTo>
                  <a:cubicBezTo>
                    <a:pt x="25898" y="57448"/>
                    <a:pt x="24895" y="57692"/>
                    <a:pt x="19636" y="5653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rot="-6079833" flipH="1">
              <a:off x="4966269" y="4106843"/>
              <a:ext cx="1321463" cy="1764650"/>
            </a:xfrm>
            <a:custGeom>
              <a:avLst/>
              <a:gdLst/>
              <a:ahLst/>
              <a:cxnLst/>
              <a:rect l="l" t="t" r="r" b="b"/>
              <a:pathLst>
                <a:path w="48483" h="64743" fill="none" extrusionOk="0">
                  <a:moveTo>
                    <a:pt x="17266" y="58329"/>
                  </a:moveTo>
                  <a:cubicBezTo>
                    <a:pt x="8056" y="53132"/>
                    <a:pt x="1673" y="43162"/>
                    <a:pt x="822" y="32554"/>
                  </a:cubicBezTo>
                  <a:cubicBezTo>
                    <a:pt x="1" y="22007"/>
                    <a:pt x="4712" y="11125"/>
                    <a:pt x="13010" y="4559"/>
                  </a:cubicBezTo>
                  <a:cubicBezTo>
                    <a:pt x="16263" y="2006"/>
                    <a:pt x="20396" y="0"/>
                    <a:pt x="24378" y="1064"/>
                  </a:cubicBezTo>
                  <a:cubicBezTo>
                    <a:pt x="28938" y="2280"/>
                    <a:pt x="31704" y="7143"/>
                    <a:pt x="32220" y="11854"/>
                  </a:cubicBezTo>
                  <a:cubicBezTo>
                    <a:pt x="32737" y="16566"/>
                    <a:pt x="31552" y="21247"/>
                    <a:pt x="31035" y="25958"/>
                  </a:cubicBezTo>
                  <a:cubicBezTo>
                    <a:pt x="30488" y="30669"/>
                    <a:pt x="30731" y="35806"/>
                    <a:pt x="33588" y="39545"/>
                  </a:cubicBezTo>
                  <a:cubicBezTo>
                    <a:pt x="35655" y="42341"/>
                    <a:pt x="38907" y="44013"/>
                    <a:pt x="41795" y="45928"/>
                  </a:cubicBezTo>
                  <a:cubicBezTo>
                    <a:pt x="44683" y="47904"/>
                    <a:pt x="47479" y="50578"/>
                    <a:pt x="47905" y="54043"/>
                  </a:cubicBezTo>
                  <a:cubicBezTo>
                    <a:pt x="48482" y="58846"/>
                    <a:pt x="43923" y="63071"/>
                    <a:pt x="39120" y="63922"/>
                  </a:cubicBezTo>
                  <a:cubicBezTo>
                    <a:pt x="34348" y="64743"/>
                    <a:pt x="27904" y="64743"/>
                    <a:pt x="17266" y="583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rot="-1159144" flipH="1">
              <a:off x="1420883" y="4599642"/>
              <a:ext cx="1783775" cy="1508748"/>
            </a:xfrm>
            <a:custGeom>
              <a:avLst/>
              <a:gdLst/>
              <a:ahLst/>
              <a:cxnLst/>
              <a:rect l="l" t="t" r="r" b="b"/>
              <a:pathLst>
                <a:path w="65442" h="55352" fill="none" extrusionOk="0">
                  <a:moveTo>
                    <a:pt x="18541" y="45351"/>
                  </a:moveTo>
                  <a:cubicBezTo>
                    <a:pt x="10335" y="40822"/>
                    <a:pt x="3435" y="33375"/>
                    <a:pt x="1155" y="24257"/>
                  </a:cubicBezTo>
                  <a:cubicBezTo>
                    <a:pt x="0" y="19728"/>
                    <a:pt x="91" y="14864"/>
                    <a:pt x="1854" y="10579"/>
                  </a:cubicBezTo>
                  <a:cubicBezTo>
                    <a:pt x="3648" y="6293"/>
                    <a:pt x="7234" y="2645"/>
                    <a:pt x="11672" y="1338"/>
                  </a:cubicBezTo>
                  <a:cubicBezTo>
                    <a:pt x="16110" y="1"/>
                    <a:pt x="21368" y="1308"/>
                    <a:pt x="24408" y="4834"/>
                  </a:cubicBezTo>
                  <a:cubicBezTo>
                    <a:pt x="29575" y="10913"/>
                    <a:pt x="26900" y="20731"/>
                    <a:pt x="31125" y="27509"/>
                  </a:cubicBezTo>
                  <a:cubicBezTo>
                    <a:pt x="33618" y="31582"/>
                    <a:pt x="38268" y="33862"/>
                    <a:pt x="42858" y="35169"/>
                  </a:cubicBezTo>
                  <a:cubicBezTo>
                    <a:pt x="47448" y="36445"/>
                    <a:pt x="52281" y="36932"/>
                    <a:pt x="56810" y="38512"/>
                  </a:cubicBezTo>
                  <a:cubicBezTo>
                    <a:pt x="60153" y="39637"/>
                    <a:pt x="63588" y="41764"/>
                    <a:pt x="64439" y="45199"/>
                  </a:cubicBezTo>
                  <a:cubicBezTo>
                    <a:pt x="65442" y="49394"/>
                    <a:pt x="61673" y="53588"/>
                    <a:pt x="57448" y="54652"/>
                  </a:cubicBezTo>
                  <a:cubicBezTo>
                    <a:pt x="54591" y="55351"/>
                    <a:pt x="51551" y="55078"/>
                    <a:pt x="48724" y="54470"/>
                  </a:cubicBezTo>
                  <a:cubicBezTo>
                    <a:pt x="46809" y="54044"/>
                    <a:pt x="45290" y="52980"/>
                    <a:pt x="43466" y="52403"/>
                  </a:cubicBezTo>
                  <a:cubicBezTo>
                    <a:pt x="40913" y="51613"/>
                    <a:pt x="38086" y="51613"/>
                    <a:pt x="35502" y="51126"/>
                  </a:cubicBezTo>
                  <a:cubicBezTo>
                    <a:pt x="32706" y="50579"/>
                    <a:pt x="29970" y="49941"/>
                    <a:pt x="27295" y="49059"/>
                  </a:cubicBezTo>
                  <a:cubicBezTo>
                    <a:pt x="24256" y="48087"/>
                    <a:pt x="21307" y="46871"/>
                    <a:pt x="18541" y="4535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flipH="1">
              <a:off x="7412367" y="-409525"/>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flipH="1">
              <a:off x="-451899" y="4028933"/>
              <a:ext cx="1267665" cy="1585787"/>
            </a:xfrm>
            <a:custGeom>
              <a:avLst/>
              <a:gdLst/>
              <a:ahLst/>
              <a:cxnLst/>
              <a:rect l="l" t="t" r="r" b="b"/>
              <a:pathLst>
                <a:path w="46507" h="58178" fill="none" extrusionOk="0">
                  <a:moveTo>
                    <a:pt x="1369" y="14195"/>
                  </a:moveTo>
                  <a:cubicBezTo>
                    <a:pt x="1" y="21278"/>
                    <a:pt x="2919" y="29089"/>
                    <a:pt x="8664" y="33527"/>
                  </a:cubicBezTo>
                  <a:cubicBezTo>
                    <a:pt x="11369" y="35624"/>
                    <a:pt x="14591" y="37023"/>
                    <a:pt x="17296" y="39150"/>
                  </a:cubicBezTo>
                  <a:cubicBezTo>
                    <a:pt x="21247" y="42251"/>
                    <a:pt x="23770" y="46780"/>
                    <a:pt x="26931" y="50701"/>
                  </a:cubicBezTo>
                  <a:cubicBezTo>
                    <a:pt x="30093" y="54622"/>
                    <a:pt x="34470" y="58178"/>
                    <a:pt x="39515" y="58056"/>
                  </a:cubicBezTo>
                  <a:cubicBezTo>
                    <a:pt x="42889" y="57996"/>
                    <a:pt x="46506" y="55503"/>
                    <a:pt x="46415" y="52129"/>
                  </a:cubicBezTo>
                  <a:cubicBezTo>
                    <a:pt x="46354" y="48451"/>
                    <a:pt x="42372" y="46324"/>
                    <a:pt x="39029" y="44804"/>
                  </a:cubicBezTo>
                  <a:cubicBezTo>
                    <a:pt x="34682" y="42828"/>
                    <a:pt x="30518" y="40548"/>
                    <a:pt x="26475" y="37965"/>
                  </a:cubicBezTo>
                  <a:cubicBezTo>
                    <a:pt x="22858" y="35655"/>
                    <a:pt x="19059" y="32494"/>
                    <a:pt x="19059" y="28208"/>
                  </a:cubicBezTo>
                  <a:cubicBezTo>
                    <a:pt x="19029" y="23557"/>
                    <a:pt x="23436" y="20244"/>
                    <a:pt x="25260" y="15958"/>
                  </a:cubicBezTo>
                  <a:cubicBezTo>
                    <a:pt x="26658" y="12645"/>
                    <a:pt x="26415" y="8663"/>
                    <a:pt x="24591" y="5563"/>
                  </a:cubicBezTo>
                  <a:cubicBezTo>
                    <a:pt x="23406" y="3587"/>
                    <a:pt x="21612" y="2007"/>
                    <a:pt x="19576" y="1034"/>
                  </a:cubicBezTo>
                  <a:cubicBezTo>
                    <a:pt x="17934" y="274"/>
                    <a:pt x="15685" y="1"/>
                    <a:pt x="13800" y="396"/>
                  </a:cubicBezTo>
                  <a:cubicBezTo>
                    <a:pt x="11734" y="761"/>
                    <a:pt x="10031" y="1217"/>
                    <a:pt x="8420" y="2554"/>
                  </a:cubicBezTo>
                  <a:cubicBezTo>
                    <a:pt x="6749" y="3922"/>
                    <a:pt x="5290" y="5563"/>
                    <a:pt x="4135" y="7417"/>
                  </a:cubicBezTo>
                  <a:cubicBezTo>
                    <a:pt x="2767" y="9484"/>
                    <a:pt x="1825" y="11764"/>
                    <a:pt x="1369" y="1419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flipH="1">
              <a:off x="-344900" y="2126027"/>
              <a:ext cx="983478" cy="1316510"/>
            </a:xfrm>
            <a:custGeom>
              <a:avLst/>
              <a:gdLst/>
              <a:ahLst/>
              <a:cxnLst/>
              <a:rect l="l" t="t" r="r" b="b"/>
              <a:pathLst>
                <a:path w="36081" h="48299" fill="none" extrusionOk="0">
                  <a:moveTo>
                    <a:pt x="244" y="30274"/>
                  </a:moveTo>
                  <a:cubicBezTo>
                    <a:pt x="0" y="35229"/>
                    <a:pt x="973" y="40639"/>
                    <a:pt x="4529" y="44104"/>
                  </a:cubicBezTo>
                  <a:cubicBezTo>
                    <a:pt x="8754" y="48147"/>
                    <a:pt x="15654" y="48299"/>
                    <a:pt x="20882" y="45624"/>
                  </a:cubicBezTo>
                  <a:cubicBezTo>
                    <a:pt x="26050" y="42919"/>
                    <a:pt x="29697" y="37934"/>
                    <a:pt x="32159" y="32645"/>
                  </a:cubicBezTo>
                  <a:cubicBezTo>
                    <a:pt x="34560" y="27600"/>
                    <a:pt x="36080" y="21976"/>
                    <a:pt x="35533" y="16384"/>
                  </a:cubicBezTo>
                  <a:cubicBezTo>
                    <a:pt x="35108" y="12098"/>
                    <a:pt x="33405" y="7842"/>
                    <a:pt x="30366" y="4712"/>
                  </a:cubicBezTo>
                  <a:cubicBezTo>
                    <a:pt x="27235" y="1490"/>
                    <a:pt x="22919" y="0"/>
                    <a:pt x="18481" y="122"/>
                  </a:cubicBezTo>
                  <a:cubicBezTo>
                    <a:pt x="15502" y="213"/>
                    <a:pt x="13223" y="1611"/>
                    <a:pt x="11368" y="3861"/>
                  </a:cubicBezTo>
                  <a:cubicBezTo>
                    <a:pt x="8785" y="7022"/>
                    <a:pt x="6353" y="10608"/>
                    <a:pt x="4529" y="14225"/>
                  </a:cubicBezTo>
                  <a:cubicBezTo>
                    <a:pt x="2280" y="18633"/>
                    <a:pt x="852" y="23466"/>
                    <a:pt x="365" y="28390"/>
                  </a:cubicBezTo>
                  <a:cubicBezTo>
                    <a:pt x="304" y="29028"/>
                    <a:pt x="244" y="29666"/>
                    <a:pt x="244" y="3027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flipH="1">
              <a:off x="250586" y="-105154"/>
              <a:ext cx="1270963" cy="1995058"/>
            </a:xfrm>
            <a:custGeom>
              <a:avLst/>
              <a:gdLst/>
              <a:ahLst/>
              <a:cxnLst/>
              <a:rect l="l" t="t" r="r" b="b"/>
              <a:pathLst>
                <a:path w="46628" h="73193" fill="none" extrusionOk="0">
                  <a:moveTo>
                    <a:pt x="2797" y="15927"/>
                  </a:moveTo>
                  <a:cubicBezTo>
                    <a:pt x="0" y="25046"/>
                    <a:pt x="3192" y="35654"/>
                    <a:pt x="10548" y="41733"/>
                  </a:cubicBezTo>
                  <a:cubicBezTo>
                    <a:pt x="13830" y="44469"/>
                    <a:pt x="17995" y="46414"/>
                    <a:pt x="20366" y="49970"/>
                  </a:cubicBezTo>
                  <a:cubicBezTo>
                    <a:pt x="23071" y="54043"/>
                    <a:pt x="22980" y="59241"/>
                    <a:pt x="23466" y="64104"/>
                  </a:cubicBezTo>
                  <a:cubicBezTo>
                    <a:pt x="23739" y="67296"/>
                    <a:pt x="24743" y="70974"/>
                    <a:pt x="27721" y="72250"/>
                  </a:cubicBezTo>
                  <a:cubicBezTo>
                    <a:pt x="30001" y="73193"/>
                    <a:pt x="32645" y="72341"/>
                    <a:pt x="34743" y="71065"/>
                  </a:cubicBezTo>
                  <a:cubicBezTo>
                    <a:pt x="43223" y="65958"/>
                    <a:pt x="46627" y="55229"/>
                    <a:pt x="46597" y="45381"/>
                  </a:cubicBezTo>
                  <a:cubicBezTo>
                    <a:pt x="46567" y="39970"/>
                    <a:pt x="45655" y="34590"/>
                    <a:pt x="43983" y="29453"/>
                  </a:cubicBezTo>
                  <a:cubicBezTo>
                    <a:pt x="42250" y="24286"/>
                    <a:pt x="39788" y="19392"/>
                    <a:pt x="36627" y="14955"/>
                  </a:cubicBezTo>
                  <a:cubicBezTo>
                    <a:pt x="33496" y="10456"/>
                    <a:pt x="29606" y="6596"/>
                    <a:pt x="25381" y="3040"/>
                  </a:cubicBezTo>
                  <a:cubicBezTo>
                    <a:pt x="23831" y="1763"/>
                    <a:pt x="22098" y="426"/>
                    <a:pt x="20001" y="243"/>
                  </a:cubicBezTo>
                  <a:cubicBezTo>
                    <a:pt x="17630" y="0"/>
                    <a:pt x="15350" y="1155"/>
                    <a:pt x="13435" y="2371"/>
                  </a:cubicBezTo>
                  <a:cubicBezTo>
                    <a:pt x="8967" y="5106"/>
                    <a:pt x="5320" y="9240"/>
                    <a:pt x="3405" y="14134"/>
                  </a:cubicBezTo>
                  <a:cubicBezTo>
                    <a:pt x="3192" y="14711"/>
                    <a:pt x="2979" y="15319"/>
                    <a:pt x="2797" y="1592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flipH="1">
              <a:off x="7946796" y="-180870"/>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6079833" flipH="1">
              <a:off x="5043320" y="4521998"/>
              <a:ext cx="545969" cy="717493"/>
            </a:xfrm>
            <a:custGeom>
              <a:avLst/>
              <a:gdLst/>
              <a:ahLst/>
              <a:cxnLst/>
              <a:rect l="l" t="t" r="r" b="b"/>
              <a:pathLst>
                <a:path w="20031" h="26324" fill="none" extrusionOk="0">
                  <a:moveTo>
                    <a:pt x="730" y="12767"/>
                  </a:moveTo>
                  <a:cubicBezTo>
                    <a:pt x="0" y="15685"/>
                    <a:pt x="31" y="18937"/>
                    <a:pt x="1398" y="21612"/>
                  </a:cubicBezTo>
                  <a:cubicBezTo>
                    <a:pt x="2766" y="24317"/>
                    <a:pt x="5745" y="26323"/>
                    <a:pt x="8724" y="26019"/>
                  </a:cubicBezTo>
                  <a:cubicBezTo>
                    <a:pt x="12432" y="25685"/>
                    <a:pt x="15016" y="22311"/>
                    <a:pt x="16718" y="19028"/>
                  </a:cubicBezTo>
                  <a:cubicBezTo>
                    <a:pt x="18602" y="15442"/>
                    <a:pt x="20031" y="11338"/>
                    <a:pt x="19271" y="7326"/>
                  </a:cubicBezTo>
                  <a:cubicBezTo>
                    <a:pt x="18876" y="5442"/>
                    <a:pt x="17934" y="3679"/>
                    <a:pt x="16566" y="2372"/>
                  </a:cubicBezTo>
                  <a:cubicBezTo>
                    <a:pt x="15380" y="1186"/>
                    <a:pt x="13465" y="1"/>
                    <a:pt x="11763" y="1"/>
                  </a:cubicBezTo>
                  <a:cubicBezTo>
                    <a:pt x="10122" y="1"/>
                    <a:pt x="8450" y="1490"/>
                    <a:pt x="7295" y="2432"/>
                  </a:cubicBezTo>
                  <a:cubicBezTo>
                    <a:pt x="5775" y="3679"/>
                    <a:pt x="4438" y="5168"/>
                    <a:pt x="3344" y="6809"/>
                  </a:cubicBezTo>
                  <a:cubicBezTo>
                    <a:pt x="2158" y="8633"/>
                    <a:pt x="1246" y="10639"/>
                    <a:pt x="730" y="1276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rot="7480174">
              <a:off x="3781582" y="3924331"/>
              <a:ext cx="3690965" cy="3827687"/>
            </a:xfrm>
            <a:custGeom>
              <a:avLst/>
              <a:gdLst/>
              <a:ahLst/>
              <a:cxnLst/>
              <a:rect l="l" t="t" r="r" b="b"/>
              <a:pathLst>
                <a:path w="135413" h="140429" fill="none" extrusionOk="0">
                  <a:moveTo>
                    <a:pt x="40426" y="123224"/>
                  </a:moveTo>
                  <a:cubicBezTo>
                    <a:pt x="29909" y="117936"/>
                    <a:pt x="19089" y="112404"/>
                    <a:pt x="11429" y="103437"/>
                  </a:cubicBezTo>
                  <a:cubicBezTo>
                    <a:pt x="3800" y="94470"/>
                    <a:pt x="0" y="81127"/>
                    <a:pt x="5410" y="70670"/>
                  </a:cubicBezTo>
                  <a:cubicBezTo>
                    <a:pt x="11064" y="59819"/>
                    <a:pt x="24560" y="55078"/>
                    <a:pt x="30882" y="44591"/>
                  </a:cubicBezTo>
                  <a:cubicBezTo>
                    <a:pt x="34864" y="37965"/>
                    <a:pt x="35411" y="29424"/>
                    <a:pt x="32341" y="22341"/>
                  </a:cubicBezTo>
                  <a:cubicBezTo>
                    <a:pt x="30821" y="18907"/>
                    <a:pt x="28481" y="15806"/>
                    <a:pt x="27356" y="12250"/>
                  </a:cubicBezTo>
                  <a:cubicBezTo>
                    <a:pt x="26171" y="8663"/>
                    <a:pt x="26444" y="4195"/>
                    <a:pt x="29393" y="1824"/>
                  </a:cubicBezTo>
                  <a:cubicBezTo>
                    <a:pt x="31551" y="122"/>
                    <a:pt x="34651" y="1"/>
                    <a:pt x="37235" y="973"/>
                  </a:cubicBezTo>
                  <a:cubicBezTo>
                    <a:pt x="39818" y="1916"/>
                    <a:pt x="41885" y="3800"/>
                    <a:pt x="43739" y="5897"/>
                  </a:cubicBezTo>
                  <a:cubicBezTo>
                    <a:pt x="48025" y="10791"/>
                    <a:pt x="50913" y="16931"/>
                    <a:pt x="52007" y="23345"/>
                  </a:cubicBezTo>
                  <a:cubicBezTo>
                    <a:pt x="54469" y="37752"/>
                    <a:pt x="48147" y="53254"/>
                    <a:pt x="53618" y="66780"/>
                  </a:cubicBezTo>
                  <a:cubicBezTo>
                    <a:pt x="58694" y="79333"/>
                    <a:pt x="72433" y="86081"/>
                    <a:pt x="85594" y="89485"/>
                  </a:cubicBezTo>
                  <a:cubicBezTo>
                    <a:pt x="98756" y="92920"/>
                    <a:pt x="112707" y="94349"/>
                    <a:pt x="124349" y="101370"/>
                  </a:cubicBezTo>
                  <a:cubicBezTo>
                    <a:pt x="128787" y="104075"/>
                    <a:pt x="132981" y="107875"/>
                    <a:pt x="134136" y="112920"/>
                  </a:cubicBezTo>
                  <a:cubicBezTo>
                    <a:pt x="135413" y="118331"/>
                    <a:pt x="132768" y="124106"/>
                    <a:pt x="128695" y="127814"/>
                  </a:cubicBezTo>
                  <a:cubicBezTo>
                    <a:pt x="124592" y="131553"/>
                    <a:pt x="119182" y="133529"/>
                    <a:pt x="113771" y="134805"/>
                  </a:cubicBezTo>
                  <a:cubicBezTo>
                    <a:pt x="90458" y="140428"/>
                    <a:pt x="63132" y="133863"/>
                    <a:pt x="40426" y="12322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5"/>
          <p:cNvSpPr txBox="1">
            <a:spLocks noGrp="1"/>
          </p:cNvSpPr>
          <p:nvPr>
            <p:ph type="subTitle" idx="1"/>
          </p:nvPr>
        </p:nvSpPr>
        <p:spPr>
          <a:xfrm>
            <a:off x="1713262" y="3287936"/>
            <a:ext cx="24924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09" name="Google Shape;109;p5"/>
          <p:cNvSpPr txBox="1">
            <a:spLocks noGrp="1"/>
          </p:cNvSpPr>
          <p:nvPr>
            <p:ph type="subTitle" idx="2"/>
          </p:nvPr>
        </p:nvSpPr>
        <p:spPr>
          <a:xfrm>
            <a:off x="4957438" y="3287936"/>
            <a:ext cx="2492400" cy="842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10" name="Google Shape;110;p5"/>
          <p:cNvSpPr txBox="1">
            <a:spLocks noGrp="1"/>
          </p:cNvSpPr>
          <p:nvPr>
            <p:ph type="subTitle" idx="3"/>
          </p:nvPr>
        </p:nvSpPr>
        <p:spPr>
          <a:xfrm>
            <a:off x="1713212" y="2819391"/>
            <a:ext cx="24924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b="1">
                <a:solidFill>
                  <a:schemeClr val="dk1"/>
                </a:solidFill>
                <a:latin typeface="Acme"/>
                <a:ea typeface="Acme"/>
                <a:cs typeface="Acme"/>
                <a:sym typeface="Acm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111" name="Google Shape;111;p5"/>
          <p:cNvSpPr txBox="1">
            <a:spLocks noGrp="1"/>
          </p:cNvSpPr>
          <p:nvPr>
            <p:ph type="subTitle" idx="4"/>
          </p:nvPr>
        </p:nvSpPr>
        <p:spPr>
          <a:xfrm>
            <a:off x="4957437" y="2819391"/>
            <a:ext cx="2492400" cy="47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Yanone Kaffeesatz"/>
              <a:buNone/>
              <a:defRPr sz="2400" b="1">
                <a:solidFill>
                  <a:schemeClr val="dk1"/>
                </a:solidFill>
                <a:latin typeface="Acme"/>
                <a:ea typeface="Acme"/>
                <a:cs typeface="Acme"/>
                <a:sym typeface="Acme"/>
              </a:defRPr>
            </a:lvl1pPr>
            <a:lvl2pPr lvl="1" rtl="0">
              <a:spcBef>
                <a:spcPts val="0"/>
              </a:spcBef>
              <a:spcAft>
                <a:spcPts val="0"/>
              </a:spcAft>
              <a:buSzPts val="2400"/>
              <a:buFont typeface="Yanone Kaffeesatz"/>
              <a:buNone/>
              <a:defRPr sz="2400">
                <a:latin typeface="Yanone Kaffeesatz"/>
                <a:ea typeface="Yanone Kaffeesatz"/>
                <a:cs typeface="Yanone Kaffeesatz"/>
                <a:sym typeface="Yanone Kaffeesatz"/>
              </a:defRPr>
            </a:lvl2pPr>
            <a:lvl3pPr lvl="2" rtl="0">
              <a:spcBef>
                <a:spcPts val="0"/>
              </a:spcBef>
              <a:spcAft>
                <a:spcPts val="0"/>
              </a:spcAft>
              <a:buSzPts val="2400"/>
              <a:buFont typeface="Yanone Kaffeesatz"/>
              <a:buNone/>
              <a:defRPr sz="2400">
                <a:latin typeface="Yanone Kaffeesatz"/>
                <a:ea typeface="Yanone Kaffeesatz"/>
                <a:cs typeface="Yanone Kaffeesatz"/>
                <a:sym typeface="Yanone Kaffeesatz"/>
              </a:defRPr>
            </a:lvl3pPr>
            <a:lvl4pPr lvl="3" rtl="0">
              <a:spcBef>
                <a:spcPts val="0"/>
              </a:spcBef>
              <a:spcAft>
                <a:spcPts val="0"/>
              </a:spcAft>
              <a:buSzPts val="2400"/>
              <a:buFont typeface="Yanone Kaffeesatz"/>
              <a:buNone/>
              <a:defRPr sz="2400">
                <a:latin typeface="Yanone Kaffeesatz"/>
                <a:ea typeface="Yanone Kaffeesatz"/>
                <a:cs typeface="Yanone Kaffeesatz"/>
                <a:sym typeface="Yanone Kaffeesatz"/>
              </a:defRPr>
            </a:lvl4pPr>
            <a:lvl5pPr lvl="4" rtl="0">
              <a:spcBef>
                <a:spcPts val="0"/>
              </a:spcBef>
              <a:spcAft>
                <a:spcPts val="0"/>
              </a:spcAft>
              <a:buSzPts val="2400"/>
              <a:buFont typeface="Yanone Kaffeesatz"/>
              <a:buNone/>
              <a:defRPr sz="2400">
                <a:latin typeface="Yanone Kaffeesatz"/>
                <a:ea typeface="Yanone Kaffeesatz"/>
                <a:cs typeface="Yanone Kaffeesatz"/>
                <a:sym typeface="Yanone Kaffeesatz"/>
              </a:defRPr>
            </a:lvl5pPr>
            <a:lvl6pPr lvl="5" rtl="0">
              <a:spcBef>
                <a:spcPts val="0"/>
              </a:spcBef>
              <a:spcAft>
                <a:spcPts val="0"/>
              </a:spcAft>
              <a:buSzPts val="2400"/>
              <a:buFont typeface="Yanone Kaffeesatz"/>
              <a:buNone/>
              <a:defRPr sz="2400">
                <a:latin typeface="Yanone Kaffeesatz"/>
                <a:ea typeface="Yanone Kaffeesatz"/>
                <a:cs typeface="Yanone Kaffeesatz"/>
                <a:sym typeface="Yanone Kaffeesatz"/>
              </a:defRPr>
            </a:lvl6pPr>
            <a:lvl7pPr lvl="6" rtl="0">
              <a:spcBef>
                <a:spcPts val="0"/>
              </a:spcBef>
              <a:spcAft>
                <a:spcPts val="0"/>
              </a:spcAft>
              <a:buSzPts val="2400"/>
              <a:buFont typeface="Yanone Kaffeesatz"/>
              <a:buNone/>
              <a:defRPr sz="2400">
                <a:latin typeface="Yanone Kaffeesatz"/>
                <a:ea typeface="Yanone Kaffeesatz"/>
                <a:cs typeface="Yanone Kaffeesatz"/>
                <a:sym typeface="Yanone Kaffeesatz"/>
              </a:defRPr>
            </a:lvl7pPr>
            <a:lvl8pPr lvl="7" rtl="0">
              <a:spcBef>
                <a:spcPts val="0"/>
              </a:spcBef>
              <a:spcAft>
                <a:spcPts val="0"/>
              </a:spcAft>
              <a:buSzPts val="2400"/>
              <a:buFont typeface="Yanone Kaffeesatz"/>
              <a:buNone/>
              <a:defRPr sz="2400">
                <a:latin typeface="Yanone Kaffeesatz"/>
                <a:ea typeface="Yanone Kaffeesatz"/>
                <a:cs typeface="Yanone Kaffeesatz"/>
                <a:sym typeface="Yanone Kaffeesatz"/>
              </a:defRPr>
            </a:lvl8pPr>
            <a:lvl9pPr lvl="8" rtl="0">
              <a:spcBef>
                <a:spcPts val="0"/>
              </a:spcBef>
              <a:spcAft>
                <a:spcPts val="0"/>
              </a:spcAft>
              <a:buSzPts val="2400"/>
              <a:buFont typeface="Yanone Kaffeesatz"/>
              <a:buNone/>
              <a:defRPr sz="2400">
                <a:latin typeface="Yanone Kaffeesatz"/>
                <a:ea typeface="Yanone Kaffeesatz"/>
                <a:cs typeface="Yanone Kaffeesatz"/>
                <a:sym typeface="Yanone Kaffeesatz"/>
              </a:defRPr>
            </a:lvl9pPr>
          </a:lstStyle>
          <a:p>
            <a:endParaRPr/>
          </a:p>
        </p:txBody>
      </p:sp>
      <p:sp>
        <p:nvSpPr>
          <p:cNvPr id="112" name="Google Shape;112;p5"/>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3"/>
        <p:cNvGrpSpPr/>
        <p:nvPr/>
      </p:nvGrpSpPr>
      <p:grpSpPr>
        <a:xfrm>
          <a:off x="0" y="0"/>
          <a:ext cx="0" cy="0"/>
          <a:chOff x="0" y="0"/>
          <a:chExt cx="0" cy="0"/>
        </a:xfrm>
      </p:grpSpPr>
      <p:sp>
        <p:nvSpPr>
          <p:cNvPr id="114" name="Google Shape;114;p6"/>
          <p:cNvSpPr txBox="1">
            <a:spLocks noGrp="1"/>
          </p:cNvSpPr>
          <p:nvPr>
            <p:ph type="title"/>
          </p:nvPr>
        </p:nvSpPr>
        <p:spPr>
          <a:xfrm>
            <a:off x="713250" y="539500"/>
            <a:ext cx="77175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sp>
        <p:nvSpPr>
          <p:cNvPr id="116" name="Google Shape;116;p7"/>
          <p:cNvSpPr txBox="1">
            <a:spLocks noGrp="1"/>
          </p:cNvSpPr>
          <p:nvPr>
            <p:ph type="body" idx="1"/>
          </p:nvPr>
        </p:nvSpPr>
        <p:spPr>
          <a:xfrm>
            <a:off x="4572000" y="1553325"/>
            <a:ext cx="3858600" cy="2675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SzPts val="1600"/>
              <a:buChar char="●"/>
              <a:defRPr/>
            </a:lvl1pPr>
            <a:lvl2pPr marL="914400" lvl="1" indent="-330200" rtl="0">
              <a:spcBef>
                <a:spcPts val="0"/>
              </a:spcBef>
              <a:spcAft>
                <a:spcPts val="0"/>
              </a:spcAft>
              <a:buSzPts val="1600"/>
              <a:buChar char="○"/>
              <a:defRPr/>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
        <p:nvSpPr>
          <p:cNvPr id="117" name="Google Shape;117;p7"/>
          <p:cNvSpPr txBox="1">
            <a:spLocks noGrp="1"/>
          </p:cNvSpPr>
          <p:nvPr>
            <p:ph type="title"/>
          </p:nvPr>
        </p:nvSpPr>
        <p:spPr>
          <a:xfrm>
            <a:off x="4572000" y="914775"/>
            <a:ext cx="3858600" cy="478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600"/>
              <a:buFont typeface="Caveat"/>
              <a:buNone/>
              <a:defRPr sz="3600" b="1"/>
            </a:lvl1pPr>
            <a:lvl2pPr lvl="1"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2pPr>
            <a:lvl3pPr lvl="2"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3pPr>
            <a:lvl4pPr lvl="3"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4pPr>
            <a:lvl5pPr lvl="4"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5pPr>
            <a:lvl6pPr lvl="5"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6pPr>
            <a:lvl7pPr lvl="6"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7pPr>
            <a:lvl8pPr lvl="7"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8pPr>
            <a:lvl9pPr lvl="8" rtl="0">
              <a:spcBef>
                <a:spcPts val="0"/>
              </a:spcBef>
              <a:spcAft>
                <a:spcPts val="0"/>
              </a:spcAft>
              <a:buClr>
                <a:schemeClr val="dk1"/>
              </a:buClr>
              <a:buSzPts val="3000"/>
              <a:buFont typeface="Josefin Slab"/>
              <a:buNone/>
              <a:defRPr sz="3000">
                <a:solidFill>
                  <a:schemeClr val="dk1"/>
                </a:solidFill>
                <a:latin typeface="Josefin Slab"/>
                <a:ea typeface="Josefin Slab"/>
                <a:cs typeface="Josefin Slab"/>
                <a:sym typeface="Josefin Slab"/>
              </a:defRPr>
            </a:lvl9pPr>
          </a:lstStyle>
          <a:p>
            <a:endParaRPr/>
          </a:p>
        </p:txBody>
      </p:sp>
      <p:grpSp>
        <p:nvGrpSpPr>
          <p:cNvPr id="118" name="Google Shape;118;p7"/>
          <p:cNvGrpSpPr/>
          <p:nvPr/>
        </p:nvGrpSpPr>
        <p:grpSpPr>
          <a:xfrm rot="1301765" flipH="1">
            <a:off x="-2531588" y="3751353"/>
            <a:ext cx="9615809" cy="6756765"/>
            <a:chOff x="1677890" y="-1465525"/>
            <a:chExt cx="9615373" cy="6756459"/>
          </a:xfrm>
        </p:grpSpPr>
        <p:sp>
          <p:nvSpPr>
            <p:cNvPr id="119" name="Google Shape;119;p7"/>
            <p:cNvSpPr/>
            <p:nvPr/>
          </p:nvSpPr>
          <p:spPr>
            <a:xfrm rot="10800000">
              <a:off x="4085199" y="-1096071"/>
              <a:ext cx="6715130" cy="6387005"/>
            </a:xfrm>
            <a:custGeom>
              <a:avLst/>
              <a:gdLst/>
              <a:ahLst/>
              <a:cxnLst/>
              <a:rect l="l" t="t" r="r" b="b"/>
              <a:pathLst>
                <a:path w="246359" h="234321" fill="none" extrusionOk="0">
                  <a:moveTo>
                    <a:pt x="1" y="1"/>
                  </a:moveTo>
                  <a:cubicBezTo>
                    <a:pt x="426" y="19028"/>
                    <a:pt x="27783" y="51552"/>
                    <a:pt x="43224" y="62707"/>
                  </a:cubicBezTo>
                  <a:cubicBezTo>
                    <a:pt x="58695" y="73832"/>
                    <a:pt x="77206" y="79789"/>
                    <a:pt x="95413" y="85382"/>
                  </a:cubicBezTo>
                  <a:cubicBezTo>
                    <a:pt x="113590" y="90975"/>
                    <a:pt x="132192" y="96385"/>
                    <a:pt x="148210" y="106689"/>
                  </a:cubicBezTo>
                  <a:cubicBezTo>
                    <a:pt x="156964" y="112312"/>
                    <a:pt x="165597" y="121006"/>
                    <a:pt x="164533" y="131340"/>
                  </a:cubicBezTo>
                  <a:cubicBezTo>
                    <a:pt x="163803" y="138605"/>
                    <a:pt x="158363" y="144532"/>
                    <a:pt x="152466" y="148878"/>
                  </a:cubicBezTo>
                  <a:cubicBezTo>
                    <a:pt x="146599" y="153195"/>
                    <a:pt x="139943" y="156508"/>
                    <a:pt x="134684" y="161584"/>
                  </a:cubicBezTo>
                  <a:cubicBezTo>
                    <a:pt x="124562" y="171523"/>
                    <a:pt x="121462" y="187967"/>
                    <a:pt x="127328" y="200855"/>
                  </a:cubicBezTo>
                  <a:cubicBezTo>
                    <a:pt x="133286" y="213955"/>
                    <a:pt x="146964" y="222162"/>
                    <a:pt x="160977" y="225506"/>
                  </a:cubicBezTo>
                  <a:cubicBezTo>
                    <a:pt x="174989" y="228849"/>
                    <a:pt x="189609" y="228089"/>
                    <a:pt x="203986" y="227968"/>
                  </a:cubicBezTo>
                  <a:cubicBezTo>
                    <a:pt x="218394" y="227846"/>
                    <a:pt x="233227" y="228515"/>
                    <a:pt x="246358" y="234320"/>
                  </a:cubicBezTo>
                  <a:cubicBezTo>
                    <a:pt x="231008" y="225171"/>
                    <a:pt x="215658" y="215992"/>
                    <a:pt x="200278" y="206812"/>
                  </a:cubicBezTo>
                  <a:cubicBezTo>
                    <a:pt x="189123" y="200156"/>
                    <a:pt x="176661" y="191341"/>
                    <a:pt x="176357" y="178392"/>
                  </a:cubicBezTo>
                  <a:cubicBezTo>
                    <a:pt x="176174" y="170976"/>
                    <a:pt x="180308" y="164107"/>
                    <a:pt x="185202" y="158483"/>
                  </a:cubicBezTo>
                  <a:cubicBezTo>
                    <a:pt x="190065" y="152891"/>
                    <a:pt x="195871" y="148058"/>
                    <a:pt x="200187" y="142039"/>
                  </a:cubicBezTo>
                  <a:cubicBezTo>
                    <a:pt x="210461" y="127753"/>
                    <a:pt x="210795" y="107115"/>
                    <a:pt x="201068" y="92495"/>
                  </a:cubicBezTo>
                  <a:cubicBezTo>
                    <a:pt x="190460" y="76598"/>
                    <a:pt x="170673" y="69394"/>
                    <a:pt x="151675" y="67266"/>
                  </a:cubicBezTo>
                  <a:cubicBezTo>
                    <a:pt x="132709" y="65139"/>
                    <a:pt x="113438" y="67114"/>
                    <a:pt x="94501" y="64743"/>
                  </a:cubicBezTo>
                  <a:cubicBezTo>
                    <a:pt x="55199" y="59819"/>
                    <a:pt x="18877" y="34925"/>
                    <a:pt x="1" y="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rot="10800000">
              <a:off x="7055404" y="-1465525"/>
              <a:ext cx="4237860" cy="5464038"/>
            </a:xfrm>
            <a:custGeom>
              <a:avLst/>
              <a:gdLst/>
              <a:ahLst/>
              <a:cxnLst/>
              <a:rect l="l" t="t" r="r" b="b"/>
              <a:pathLst>
                <a:path w="155475" h="200460" fill="none" extrusionOk="0">
                  <a:moveTo>
                    <a:pt x="66537" y="34014"/>
                  </a:moveTo>
                  <a:cubicBezTo>
                    <a:pt x="85868" y="39150"/>
                    <a:pt x="106173" y="41005"/>
                    <a:pt x="124775" y="48451"/>
                  </a:cubicBezTo>
                  <a:cubicBezTo>
                    <a:pt x="133377" y="51856"/>
                    <a:pt x="141675" y="56628"/>
                    <a:pt x="147359" y="63953"/>
                  </a:cubicBezTo>
                  <a:cubicBezTo>
                    <a:pt x="153012" y="71248"/>
                    <a:pt x="155474" y="81491"/>
                    <a:pt x="151827" y="89972"/>
                  </a:cubicBezTo>
                  <a:cubicBezTo>
                    <a:pt x="147997" y="98908"/>
                    <a:pt x="138696" y="103893"/>
                    <a:pt x="130246" y="108696"/>
                  </a:cubicBezTo>
                  <a:cubicBezTo>
                    <a:pt x="121826" y="113528"/>
                    <a:pt x="112920" y="119881"/>
                    <a:pt x="111127" y="129425"/>
                  </a:cubicBezTo>
                  <a:cubicBezTo>
                    <a:pt x="109729" y="136903"/>
                    <a:pt x="113194" y="144410"/>
                    <a:pt x="117571" y="150641"/>
                  </a:cubicBezTo>
                  <a:cubicBezTo>
                    <a:pt x="121887" y="156873"/>
                    <a:pt x="127298" y="162465"/>
                    <a:pt x="130580" y="169304"/>
                  </a:cubicBezTo>
                  <a:cubicBezTo>
                    <a:pt x="133894" y="176143"/>
                    <a:pt x="134684" y="184928"/>
                    <a:pt x="130033" y="190916"/>
                  </a:cubicBezTo>
                  <a:cubicBezTo>
                    <a:pt x="126325" y="195627"/>
                    <a:pt x="120094" y="197572"/>
                    <a:pt x="114227" y="198484"/>
                  </a:cubicBezTo>
                  <a:cubicBezTo>
                    <a:pt x="101613" y="200460"/>
                    <a:pt x="88178" y="198940"/>
                    <a:pt x="77175" y="192466"/>
                  </a:cubicBezTo>
                  <a:cubicBezTo>
                    <a:pt x="66141" y="186022"/>
                    <a:pt x="57995" y="174228"/>
                    <a:pt x="57570" y="161462"/>
                  </a:cubicBezTo>
                  <a:cubicBezTo>
                    <a:pt x="57114" y="147541"/>
                    <a:pt x="65534" y="134684"/>
                    <a:pt x="75807" y="125231"/>
                  </a:cubicBezTo>
                  <a:cubicBezTo>
                    <a:pt x="86051" y="115778"/>
                    <a:pt x="98270" y="108665"/>
                    <a:pt x="108756" y="99425"/>
                  </a:cubicBezTo>
                  <a:cubicBezTo>
                    <a:pt x="114258" y="94562"/>
                    <a:pt x="119699" y="87905"/>
                    <a:pt x="118331" y="80701"/>
                  </a:cubicBezTo>
                  <a:cubicBezTo>
                    <a:pt x="117328" y="75352"/>
                    <a:pt x="112617" y="71248"/>
                    <a:pt x="107480" y="69364"/>
                  </a:cubicBezTo>
                  <a:cubicBezTo>
                    <a:pt x="102373" y="67510"/>
                    <a:pt x="96750" y="67479"/>
                    <a:pt x="91309" y="67479"/>
                  </a:cubicBezTo>
                  <a:cubicBezTo>
                    <a:pt x="73254" y="67479"/>
                    <a:pt x="54804" y="67479"/>
                    <a:pt x="37722" y="61552"/>
                  </a:cubicBezTo>
                  <a:cubicBezTo>
                    <a:pt x="20670" y="55625"/>
                    <a:pt x="5016" y="42433"/>
                    <a:pt x="1216" y="24804"/>
                  </a:cubicBezTo>
                  <a:cubicBezTo>
                    <a:pt x="0" y="19150"/>
                    <a:pt x="122" y="12980"/>
                    <a:pt x="2918" y="7934"/>
                  </a:cubicBezTo>
                  <a:cubicBezTo>
                    <a:pt x="5320" y="3709"/>
                    <a:pt x="10457" y="1"/>
                    <a:pt x="15533" y="609"/>
                  </a:cubicBezTo>
                  <a:cubicBezTo>
                    <a:pt x="17569" y="822"/>
                    <a:pt x="18268" y="2554"/>
                    <a:pt x="19211" y="4074"/>
                  </a:cubicBezTo>
                  <a:cubicBezTo>
                    <a:pt x="20578" y="6262"/>
                    <a:pt x="22159" y="8360"/>
                    <a:pt x="23861" y="10305"/>
                  </a:cubicBezTo>
                  <a:cubicBezTo>
                    <a:pt x="27265" y="14256"/>
                    <a:pt x="31278" y="17630"/>
                    <a:pt x="35594" y="20579"/>
                  </a:cubicBezTo>
                  <a:cubicBezTo>
                    <a:pt x="40001" y="23588"/>
                    <a:pt x="44713" y="26111"/>
                    <a:pt x="49606" y="28178"/>
                  </a:cubicBezTo>
                  <a:cubicBezTo>
                    <a:pt x="54530" y="30305"/>
                    <a:pt x="59606" y="32068"/>
                    <a:pt x="64774" y="33497"/>
                  </a:cubicBezTo>
                  <a:cubicBezTo>
                    <a:pt x="65230" y="33679"/>
                    <a:pt x="65868" y="33862"/>
                    <a:pt x="66537" y="340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rot="10800000">
              <a:off x="8323914" y="982791"/>
              <a:ext cx="1441622" cy="1015778"/>
            </a:xfrm>
            <a:custGeom>
              <a:avLst/>
              <a:gdLst/>
              <a:ahLst/>
              <a:cxnLst/>
              <a:rect l="l" t="t" r="r" b="b"/>
              <a:pathLst>
                <a:path w="52889" h="37266" fill="none" extrusionOk="0">
                  <a:moveTo>
                    <a:pt x="3648" y="23223"/>
                  </a:moveTo>
                  <a:cubicBezTo>
                    <a:pt x="8025" y="16475"/>
                    <a:pt x="19423" y="8177"/>
                    <a:pt x="26475" y="4408"/>
                  </a:cubicBezTo>
                  <a:cubicBezTo>
                    <a:pt x="30517" y="2250"/>
                    <a:pt x="34834" y="335"/>
                    <a:pt x="39393" y="153"/>
                  </a:cubicBezTo>
                  <a:cubicBezTo>
                    <a:pt x="43952" y="1"/>
                    <a:pt x="48846" y="1946"/>
                    <a:pt x="51065" y="5958"/>
                  </a:cubicBezTo>
                  <a:cubicBezTo>
                    <a:pt x="52889" y="9272"/>
                    <a:pt x="52554" y="13436"/>
                    <a:pt x="50974" y="16870"/>
                  </a:cubicBezTo>
                  <a:cubicBezTo>
                    <a:pt x="49424" y="20335"/>
                    <a:pt x="46810" y="23132"/>
                    <a:pt x="44043" y="25685"/>
                  </a:cubicBezTo>
                  <a:cubicBezTo>
                    <a:pt x="39970" y="29454"/>
                    <a:pt x="35411" y="32828"/>
                    <a:pt x="30213" y="34804"/>
                  </a:cubicBezTo>
                  <a:cubicBezTo>
                    <a:pt x="24985" y="36780"/>
                    <a:pt x="19119" y="37266"/>
                    <a:pt x="13891" y="35290"/>
                  </a:cubicBezTo>
                  <a:cubicBezTo>
                    <a:pt x="8693" y="33314"/>
                    <a:pt x="0" y="30852"/>
                    <a:pt x="3648" y="232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rot="10800000">
              <a:off x="7233650" y="-735504"/>
              <a:ext cx="787933" cy="1546018"/>
            </a:xfrm>
            <a:custGeom>
              <a:avLst/>
              <a:gdLst/>
              <a:ahLst/>
              <a:cxnLst/>
              <a:rect l="l" t="t" r="r" b="b"/>
              <a:pathLst>
                <a:path w="28907" h="56719" fill="none" extrusionOk="0">
                  <a:moveTo>
                    <a:pt x="213" y="15289"/>
                  </a:moveTo>
                  <a:cubicBezTo>
                    <a:pt x="578" y="10882"/>
                    <a:pt x="1824" y="6262"/>
                    <a:pt x="5137" y="3283"/>
                  </a:cubicBezTo>
                  <a:cubicBezTo>
                    <a:pt x="8420" y="365"/>
                    <a:pt x="14256" y="0"/>
                    <a:pt x="16991" y="3496"/>
                  </a:cubicBezTo>
                  <a:cubicBezTo>
                    <a:pt x="18572" y="5532"/>
                    <a:pt x="18815" y="8420"/>
                    <a:pt x="18298" y="11003"/>
                  </a:cubicBezTo>
                  <a:cubicBezTo>
                    <a:pt x="17842" y="13587"/>
                    <a:pt x="16779" y="16019"/>
                    <a:pt x="16140" y="18572"/>
                  </a:cubicBezTo>
                  <a:cubicBezTo>
                    <a:pt x="13861" y="27387"/>
                    <a:pt x="16718" y="37326"/>
                    <a:pt x="23314" y="43557"/>
                  </a:cubicBezTo>
                  <a:cubicBezTo>
                    <a:pt x="25563" y="45685"/>
                    <a:pt x="28390" y="47752"/>
                    <a:pt x="28694" y="50822"/>
                  </a:cubicBezTo>
                  <a:cubicBezTo>
                    <a:pt x="28906" y="53314"/>
                    <a:pt x="27052" y="55837"/>
                    <a:pt x="24590" y="56354"/>
                  </a:cubicBezTo>
                  <a:cubicBezTo>
                    <a:pt x="22918" y="56718"/>
                    <a:pt x="21125" y="56110"/>
                    <a:pt x="19909" y="54925"/>
                  </a:cubicBezTo>
                  <a:cubicBezTo>
                    <a:pt x="19149" y="54165"/>
                    <a:pt x="18602" y="53983"/>
                    <a:pt x="17660" y="52949"/>
                  </a:cubicBezTo>
                  <a:cubicBezTo>
                    <a:pt x="16718" y="51916"/>
                    <a:pt x="15684" y="50943"/>
                    <a:pt x="14651" y="50031"/>
                  </a:cubicBezTo>
                  <a:cubicBezTo>
                    <a:pt x="12949" y="48451"/>
                    <a:pt x="11642" y="46749"/>
                    <a:pt x="9970" y="44803"/>
                  </a:cubicBezTo>
                  <a:cubicBezTo>
                    <a:pt x="7781" y="42220"/>
                    <a:pt x="5927" y="39393"/>
                    <a:pt x="4407" y="36353"/>
                  </a:cubicBezTo>
                  <a:cubicBezTo>
                    <a:pt x="2888" y="33314"/>
                    <a:pt x="1733" y="30031"/>
                    <a:pt x="1003" y="26718"/>
                  </a:cubicBezTo>
                  <a:cubicBezTo>
                    <a:pt x="304" y="23435"/>
                    <a:pt x="0" y="20000"/>
                    <a:pt x="152" y="16626"/>
                  </a:cubicBezTo>
                  <a:cubicBezTo>
                    <a:pt x="182" y="16110"/>
                    <a:pt x="182" y="15684"/>
                    <a:pt x="213" y="1528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rot="10800000">
              <a:off x="6559274" y="1267779"/>
              <a:ext cx="671134" cy="1190580"/>
            </a:xfrm>
            <a:custGeom>
              <a:avLst/>
              <a:gdLst/>
              <a:ahLst/>
              <a:cxnLst/>
              <a:rect l="l" t="t" r="r" b="b"/>
              <a:pathLst>
                <a:path w="24622" h="43679" fill="none" extrusionOk="0">
                  <a:moveTo>
                    <a:pt x="19789" y="12523"/>
                  </a:moveTo>
                  <a:cubicBezTo>
                    <a:pt x="24287" y="18754"/>
                    <a:pt x="24621" y="22068"/>
                    <a:pt x="24348" y="26748"/>
                  </a:cubicBezTo>
                  <a:cubicBezTo>
                    <a:pt x="23922" y="33709"/>
                    <a:pt x="18998" y="40122"/>
                    <a:pt x="12524" y="42736"/>
                  </a:cubicBezTo>
                  <a:cubicBezTo>
                    <a:pt x="10518" y="43588"/>
                    <a:pt x="7570" y="43679"/>
                    <a:pt x="6810" y="41642"/>
                  </a:cubicBezTo>
                  <a:cubicBezTo>
                    <a:pt x="6232" y="40153"/>
                    <a:pt x="7266" y="38603"/>
                    <a:pt x="8056" y="37265"/>
                  </a:cubicBezTo>
                  <a:cubicBezTo>
                    <a:pt x="13892" y="27812"/>
                    <a:pt x="11764" y="14256"/>
                    <a:pt x="3314" y="7052"/>
                  </a:cubicBezTo>
                  <a:cubicBezTo>
                    <a:pt x="1825" y="5806"/>
                    <a:pt x="1" y="4256"/>
                    <a:pt x="366" y="2341"/>
                  </a:cubicBezTo>
                  <a:cubicBezTo>
                    <a:pt x="670" y="943"/>
                    <a:pt x="2159" y="61"/>
                    <a:pt x="3618" y="31"/>
                  </a:cubicBezTo>
                  <a:cubicBezTo>
                    <a:pt x="5047" y="0"/>
                    <a:pt x="6384" y="639"/>
                    <a:pt x="7630" y="1338"/>
                  </a:cubicBezTo>
                  <a:cubicBezTo>
                    <a:pt x="12494" y="4013"/>
                    <a:pt x="16719" y="7903"/>
                    <a:pt x="19789" y="125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rot="10800000">
              <a:off x="8351253" y="3730842"/>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rot="10800000">
              <a:off x="4976879" y="2902382"/>
              <a:ext cx="402702" cy="337230"/>
            </a:xfrm>
            <a:custGeom>
              <a:avLst/>
              <a:gdLst/>
              <a:ahLst/>
              <a:cxnLst/>
              <a:rect l="l" t="t" r="r" b="b"/>
              <a:pathLst>
                <a:path w="14774" h="12372" fill="none" extrusionOk="0">
                  <a:moveTo>
                    <a:pt x="9819" y="11976"/>
                  </a:moveTo>
                  <a:cubicBezTo>
                    <a:pt x="7478" y="12371"/>
                    <a:pt x="5047" y="11459"/>
                    <a:pt x="3101" y="10092"/>
                  </a:cubicBezTo>
                  <a:cubicBezTo>
                    <a:pt x="1673" y="9058"/>
                    <a:pt x="335" y="7599"/>
                    <a:pt x="183" y="5836"/>
                  </a:cubicBezTo>
                  <a:cubicBezTo>
                    <a:pt x="1" y="3557"/>
                    <a:pt x="1916" y="1520"/>
                    <a:pt x="4104" y="760"/>
                  </a:cubicBezTo>
                  <a:cubicBezTo>
                    <a:pt x="6323" y="0"/>
                    <a:pt x="8907" y="304"/>
                    <a:pt x="10943" y="1581"/>
                  </a:cubicBezTo>
                  <a:cubicBezTo>
                    <a:pt x="12524" y="2584"/>
                    <a:pt x="13709" y="4195"/>
                    <a:pt x="14226" y="6019"/>
                  </a:cubicBezTo>
                  <a:cubicBezTo>
                    <a:pt x="14773" y="7782"/>
                    <a:pt x="14013" y="9514"/>
                    <a:pt x="12615" y="10700"/>
                  </a:cubicBezTo>
                  <a:cubicBezTo>
                    <a:pt x="11795" y="11338"/>
                    <a:pt x="10852" y="11794"/>
                    <a:pt x="9819" y="1197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rot="10800000">
              <a:off x="1677890" y="-144756"/>
              <a:ext cx="319812" cy="315696"/>
            </a:xfrm>
            <a:custGeom>
              <a:avLst/>
              <a:gdLst/>
              <a:ahLst/>
              <a:cxnLst/>
              <a:rect l="l" t="t" r="r" b="b"/>
              <a:pathLst>
                <a:path w="11733" h="11582" fill="none" extrusionOk="0">
                  <a:moveTo>
                    <a:pt x="4560" y="11429"/>
                  </a:moveTo>
                  <a:cubicBezTo>
                    <a:pt x="2128" y="11125"/>
                    <a:pt x="183" y="8815"/>
                    <a:pt x="122" y="6384"/>
                  </a:cubicBezTo>
                  <a:cubicBezTo>
                    <a:pt x="0" y="4043"/>
                    <a:pt x="1611" y="1672"/>
                    <a:pt x="3800" y="852"/>
                  </a:cubicBezTo>
                  <a:cubicBezTo>
                    <a:pt x="6049" y="0"/>
                    <a:pt x="8754" y="760"/>
                    <a:pt x="10213" y="2615"/>
                  </a:cubicBezTo>
                  <a:cubicBezTo>
                    <a:pt x="11368" y="4074"/>
                    <a:pt x="11733" y="6201"/>
                    <a:pt x="11247" y="7934"/>
                  </a:cubicBezTo>
                  <a:cubicBezTo>
                    <a:pt x="10882" y="9302"/>
                    <a:pt x="9393" y="10061"/>
                    <a:pt x="8207" y="10669"/>
                  </a:cubicBezTo>
                  <a:cubicBezTo>
                    <a:pt x="7082" y="11216"/>
                    <a:pt x="5806" y="11581"/>
                    <a:pt x="4560" y="114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rot="10800000">
              <a:off x="7971014" y="3576765"/>
              <a:ext cx="223730" cy="227873"/>
            </a:xfrm>
            <a:custGeom>
              <a:avLst/>
              <a:gdLst/>
              <a:ahLst/>
              <a:cxnLst/>
              <a:rect l="l" t="t" r="r" b="b"/>
              <a:pathLst>
                <a:path w="8208" h="8360" fill="none" extrusionOk="0">
                  <a:moveTo>
                    <a:pt x="7721" y="5502"/>
                  </a:moveTo>
                  <a:cubicBezTo>
                    <a:pt x="6991" y="7356"/>
                    <a:pt x="4590" y="8359"/>
                    <a:pt x="2766" y="7599"/>
                  </a:cubicBezTo>
                  <a:cubicBezTo>
                    <a:pt x="943" y="6840"/>
                    <a:pt x="0" y="4408"/>
                    <a:pt x="851" y="2615"/>
                  </a:cubicBezTo>
                  <a:cubicBezTo>
                    <a:pt x="1672" y="821"/>
                    <a:pt x="4195" y="0"/>
                    <a:pt x="5928" y="973"/>
                  </a:cubicBezTo>
                  <a:cubicBezTo>
                    <a:pt x="7690" y="1976"/>
                    <a:pt x="8207" y="3922"/>
                    <a:pt x="7721" y="5502"/>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rot="10800000">
              <a:off x="8270055" y="2300902"/>
              <a:ext cx="1440804" cy="626377"/>
            </a:xfrm>
            <a:custGeom>
              <a:avLst/>
              <a:gdLst/>
              <a:ahLst/>
              <a:cxnLst/>
              <a:rect l="l" t="t" r="r" b="b"/>
              <a:pathLst>
                <a:path w="52859" h="22980" fill="none" extrusionOk="0">
                  <a:moveTo>
                    <a:pt x="25989" y="20548"/>
                  </a:moveTo>
                  <a:cubicBezTo>
                    <a:pt x="31551" y="20669"/>
                    <a:pt x="37174" y="20457"/>
                    <a:pt x="42615" y="21520"/>
                  </a:cubicBezTo>
                  <a:cubicBezTo>
                    <a:pt x="45655" y="22128"/>
                    <a:pt x="49363" y="22979"/>
                    <a:pt x="51460" y="20700"/>
                  </a:cubicBezTo>
                  <a:cubicBezTo>
                    <a:pt x="52615" y="19454"/>
                    <a:pt x="52858" y="17478"/>
                    <a:pt x="52311" y="15837"/>
                  </a:cubicBezTo>
                  <a:cubicBezTo>
                    <a:pt x="51795" y="14195"/>
                    <a:pt x="50609" y="12827"/>
                    <a:pt x="49272" y="11733"/>
                  </a:cubicBezTo>
                  <a:cubicBezTo>
                    <a:pt x="41460" y="5228"/>
                    <a:pt x="29606" y="7690"/>
                    <a:pt x="20092" y="4043"/>
                  </a:cubicBezTo>
                  <a:cubicBezTo>
                    <a:pt x="16262" y="2584"/>
                    <a:pt x="12645" y="0"/>
                    <a:pt x="8359" y="61"/>
                  </a:cubicBezTo>
                  <a:cubicBezTo>
                    <a:pt x="5380" y="92"/>
                    <a:pt x="2219" y="1703"/>
                    <a:pt x="1064" y="4590"/>
                  </a:cubicBezTo>
                  <a:cubicBezTo>
                    <a:pt x="0" y="7235"/>
                    <a:pt x="943" y="10183"/>
                    <a:pt x="2675" y="12341"/>
                  </a:cubicBezTo>
                  <a:cubicBezTo>
                    <a:pt x="5046" y="15411"/>
                    <a:pt x="8602" y="17478"/>
                    <a:pt x="12250" y="18694"/>
                  </a:cubicBezTo>
                  <a:cubicBezTo>
                    <a:pt x="16201" y="19970"/>
                    <a:pt x="20335" y="20396"/>
                    <a:pt x="24469" y="20548"/>
                  </a:cubicBezTo>
                  <a:cubicBezTo>
                    <a:pt x="24955" y="20517"/>
                    <a:pt x="25472" y="20548"/>
                    <a:pt x="25989" y="205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rot="10800000">
              <a:off x="8297405" y="-1098371"/>
              <a:ext cx="1109408" cy="1572540"/>
            </a:xfrm>
            <a:custGeom>
              <a:avLst/>
              <a:gdLst/>
              <a:ahLst/>
              <a:cxnLst/>
              <a:rect l="l" t="t" r="r" b="b"/>
              <a:pathLst>
                <a:path w="40701" h="57692" fill="none" extrusionOk="0">
                  <a:moveTo>
                    <a:pt x="19636" y="56536"/>
                  </a:moveTo>
                  <a:cubicBezTo>
                    <a:pt x="11368" y="52646"/>
                    <a:pt x="4985" y="45108"/>
                    <a:pt x="2493" y="36354"/>
                  </a:cubicBezTo>
                  <a:cubicBezTo>
                    <a:pt x="0" y="27630"/>
                    <a:pt x="1490" y="17813"/>
                    <a:pt x="6444" y="10214"/>
                  </a:cubicBezTo>
                  <a:cubicBezTo>
                    <a:pt x="8876" y="6505"/>
                    <a:pt x="12220" y="3192"/>
                    <a:pt x="16353" y="1581"/>
                  </a:cubicBezTo>
                  <a:cubicBezTo>
                    <a:pt x="20487" y="1"/>
                    <a:pt x="25502" y="274"/>
                    <a:pt x="29028" y="3010"/>
                  </a:cubicBezTo>
                  <a:cubicBezTo>
                    <a:pt x="33101" y="6110"/>
                    <a:pt x="34408" y="11673"/>
                    <a:pt x="34682" y="16749"/>
                  </a:cubicBezTo>
                  <a:cubicBezTo>
                    <a:pt x="34925" y="21855"/>
                    <a:pt x="34439" y="27114"/>
                    <a:pt x="35989" y="31977"/>
                  </a:cubicBezTo>
                  <a:cubicBezTo>
                    <a:pt x="37448" y="36536"/>
                    <a:pt x="40700" y="40731"/>
                    <a:pt x="40457" y="45503"/>
                  </a:cubicBezTo>
                  <a:cubicBezTo>
                    <a:pt x="40184" y="50609"/>
                    <a:pt x="35776" y="54774"/>
                    <a:pt x="30822" y="56111"/>
                  </a:cubicBezTo>
                  <a:cubicBezTo>
                    <a:pt x="25898" y="57448"/>
                    <a:pt x="24895" y="57692"/>
                    <a:pt x="19636" y="5653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rot="10800000">
              <a:off x="5451551" y="1655486"/>
              <a:ext cx="1922989" cy="1623893"/>
            </a:xfrm>
            <a:custGeom>
              <a:avLst/>
              <a:gdLst/>
              <a:ahLst/>
              <a:cxnLst/>
              <a:rect l="l" t="t" r="r" b="b"/>
              <a:pathLst>
                <a:path w="70549" h="59576" fill="none" extrusionOk="0">
                  <a:moveTo>
                    <a:pt x="28055" y="20700"/>
                  </a:moveTo>
                  <a:cubicBezTo>
                    <a:pt x="40001" y="24530"/>
                    <a:pt x="49272" y="35745"/>
                    <a:pt x="50761" y="48238"/>
                  </a:cubicBezTo>
                  <a:cubicBezTo>
                    <a:pt x="51186" y="51673"/>
                    <a:pt x="51217" y="55594"/>
                    <a:pt x="53892" y="57813"/>
                  </a:cubicBezTo>
                  <a:cubicBezTo>
                    <a:pt x="55867" y="59454"/>
                    <a:pt x="58816" y="59576"/>
                    <a:pt x="61126" y="58512"/>
                  </a:cubicBezTo>
                  <a:cubicBezTo>
                    <a:pt x="63497" y="57448"/>
                    <a:pt x="65290" y="55411"/>
                    <a:pt x="66567" y="53223"/>
                  </a:cubicBezTo>
                  <a:cubicBezTo>
                    <a:pt x="70366" y="46840"/>
                    <a:pt x="70549" y="38694"/>
                    <a:pt x="68086" y="31703"/>
                  </a:cubicBezTo>
                  <a:cubicBezTo>
                    <a:pt x="65624" y="24712"/>
                    <a:pt x="60731" y="18754"/>
                    <a:pt x="55016" y="14013"/>
                  </a:cubicBezTo>
                  <a:cubicBezTo>
                    <a:pt x="50183" y="9970"/>
                    <a:pt x="44682" y="6779"/>
                    <a:pt x="38876" y="4438"/>
                  </a:cubicBezTo>
                  <a:cubicBezTo>
                    <a:pt x="33010" y="2128"/>
                    <a:pt x="26840" y="669"/>
                    <a:pt x="20548" y="213"/>
                  </a:cubicBezTo>
                  <a:cubicBezTo>
                    <a:pt x="17447" y="0"/>
                    <a:pt x="14286" y="0"/>
                    <a:pt x="11125" y="243"/>
                  </a:cubicBezTo>
                  <a:cubicBezTo>
                    <a:pt x="8602" y="487"/>
                    <a:pt x="5411" y="517"/>
                    <a:pt x="3465" y="2432"/>
                  </a:cubicBezTo>
                  <a:cubicBezTo>
                    <a:pt x="0" y="5806"/>
                    <a:pt x="2675" y="11247"/>
                    <a:pt x="5866" y="13678"/>
                  </a:cubicBezTo>
                  <a:cubicBezTo>
                    <a:pt x="11550" y="18086"/>
                    <a:pt x="18967" y="18329"/>
                    <a:pt x="25684" y="20001"/>
                  </a:cubicBezTo>
                  <a:cubicBezTo>
                    <a:pt x="26475" y="20244"/>
                    <a:pt x="27295" y="20457"/>
                    <a:pt x="28055" y="20700"/>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rot="10800000">
              <a:off x="7751460" y="3053167"/>
              <a:ext cx="278408" cy="277590"/>
            </a:xfrm>
            <a:custGeom>
              <a:avLst/>
              <a:gdLst/>
              <a:ahLst/>
              <a:cxnLst/>
              <a:rect l="l" t="t" r="r" b="b"/>
              <a:pathLst>
                <a:path w="10214" h="10184" fill="none" extrusionOk="0">
                  <a:moveTo>
                    <a:pt x="8572" y="7995"/>
                  </a:moveTo>
                  <a:cubicBezTo>
                    <a:pt x="7052" y="9940"/>
                    <a:pt x="3830" y="10183"/>
                    <a:pt x="1976" y="8572"/>
                  </a:cubicBezTo>
                  <a:cubicBezTo>
                    <a:pt x="122" y="6931"/>
                    <a:pt x="0" y="3709"/>
                    <a:pt x="1702" y="1916"/>
                  </a:cubicBezTo>
                  <a:cubicBezTo>
                    <a:pt x="3404" y="122"/>
                    <a:pt x="6566" y="1"/>
                    <a:pt x="8389" y="1673"/>
                  </a:cubicBezTo>
                  <a:cubicBezTo>
                    <a:pt x="10213" y="3344"/>
                    <a:pt x="10183" y="6080"/>
                    <a:pt x="8572" y="799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rot="10800000">
              <a:off x="5785438" y="-728044"/>
              <a:ext cx="1321525" cy="1764732"/>
            </a:xfrm>
            <a:custGeom>
              <a:avLst/>
              <a:gdLst/>
              <a:ahLst/>
              <a:cxnLst/>
              <a:rect l="l" t="t" r="r" b="b"/>
              <a:pathLst>
                <a:path w="48483" h="64743" fill="none" extrusionOk="0">
                  <a:moveTo>
                    <a:pt x="17266" y="58329"/>
                  </a:moveTo>
                  <a:cubicBezTo>
                    <a:pt x="8056" y="53132"/>
                    <a:pt x="1673" y="43162"/>
                    <a:pt x="822" y="32554"/>
                  </a:cubicBezTo>
                  <a:cubicBezTo>
                    <a:pt x="1" y="22007"/>
                    <a:pt x="4712" y="11125"/>
                    <a:pt x="13010" y="4559"/>
                  </a:cubicBezTo>
                  <a:cubicBezTo>
                    <a:pt x="16263" y="2006"/>
                    <a:pt x="20396" y="0"/>
                    <a:pt x="24378" y="1064"/>
                  </a:cubicBezTo>
                  <a:cubicBezTo>
                    <a:pt x="28938" y="2280"/>
                    <a:pt x="31704" y="7143"/>
                    <a:pt x="32220" y="11854"/>
                  </a:cubicBezTo>
                  <a:cubicBezTo>
                    <a:pt x="32737" y="16566"/>
                    <a:pt x="31552" y="21247"/>
                    <a:pt x="31035" y="25958"/>
                  </a:cubicBezTo>
                  <a:cubicBezTo>
                    <a:pt x="30488" y="30669"/>
                    <a:pt x="30731" y="35806"/>
                    <a:pt x="33588" y="39545"/>
                  </a:cubicBezTo>
                  <a:cubicBezTo>
                    <a:pt x="35655" y="42341"/>
                    <a:pt x="38907" y="44013"/>
                    <a:pt x="41795" y="45928"/>
                  </a:cubicBezTo>
                  <a:cubicBezTo>
                    <a:pt x="44683" y="47904"/>
                    <a:pt x="47479" y="50578"/>
                    <a:pt x="47905" y="54043"/>
                  </a:cubicBezTo>
                  <a:cubicBezTo>
                    <a:pt x="48482" y="58846"/>
                    <a:pt x="43923" y="63071"/>
                    <a:pt x="39120" y="63922"/>
                  </a:cubicBezTo>
                  <a:cubicBezTo>
                    <a:pt x="34348" y="64743"/>
                    <a:pt x="27904" y="64743"/>
                    <a:pt x="17266" y="583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rot="10800000">
              <a:off x="3453272" y="-394170"/>
              <a:ext cx="1783785" cy="1508757"/>
            </a:xfrm>
            <a:custGeom>
              <a:avLst/>
              <a:gdLst/>
              <a:ahLst/>
              <a:cxnLst/>
              <a:rect l="l" t="t" r="r" b="b"/>
              <a:pathLst>
                <a:path w="65442" h="55352" fill="none" extrusionOk="0">
                  <a:moveTo>
                    <a:pt x="18541" y="45351"/>
                  </a:moveTo>
                  <a:cubicBezTo>
                    <a:pt x="10335" y="40822"/>
                    <a:pt x="3435" y="33375"/>
                    <a:pt x="1155" y="24257"/>
                  </a:cubicBezTo>
                  <a:cubicBezTo>
                    <a:pt x="0" y="19728"/>
                    <a:pt x="91" y="14864"/>
                    <a:pt x="1854" y="10579"/>
                  </a:cubicBezTo>
                  <a:cubicBezTo>
                    <a:pt x="3648" y="6293"/>
                    <a:pt x="7234" y="2645"/>
                    <a:pt x="11672" y="1338"/>
                  </a:cubicBezTo>
                  <a:cubicBezTo>
                    <a:pt x="16110" y="1"/>
                    <a:pt x="21368" y="1308"/>
                    <a:pt x="24408" y="4834"/>
                  </a:cubicBezTo>
                  <a:cubicBezTo>
                    <a:pt x="29575" y="10913"/>
                    <a:pt x="26900" y="20731"/>
                    <a:pt x="31125" y="27509"/>
                  </a:cubicBezTo>
                  <a:cubicBezTo>
                    <a:pt x="33618" y="31582"/>
                    <a:pt x="38268" y="33862"/>
                    <a:pt x="42858" y="35169"/>
                  </a:cubicBezTo>
                  <a:cubicBezTo>
                    <a:pt x="47448" y="36445"/>
                    <a:pt x="52281" y="36932"/>
                    <a:pt x="56810" y="38512"/>
                  </a:cubicBezTo>
                  <a:cubicBezTo>
                    <a:pt x="60153" y="39637"/>
                    <a:pt x="63588" y="41764"/>
                    <a:pt x="64439" y="45199"/>
                  </a:cubicBezTo>
                  <a:cubicBezTo>
                    <a:pt x="65442" y="49394"/>
                    <a:pt x="61673" y="53588"/>
                    <a:pt x="57448" y="54652"/>
                  </a:cubicBezTo>
                  <a:cubicBezTo>
                    <a:pt x="54591" y="55351"/>
                    <a:pt x="51551" y="55078"/>
                    <a:pt x="48724" y="54470"/>
                  </a:cubicBezTo>
                  <a:cubicBezTo>
                    <a:pt x="46809" y="54044"/>
                    <a:pt x="45290" y="52980"/>
                    <a:pt x="43466" y="52403"/>
                  </a:cubicBezTo>
                  <a:cubicBezTo>
                    <a:pt x="40913" y="51613"/>
                    <a:pt x="38086" y="51613"/>
                    <a:pt x="35502" y="51126"/>
                  </a:cubicBezTo>
                  <a:cubicBezTo>
                    <a:pt x="32706" y="50579"/>
                    <a:pt x="29970" y="49941"/>
                    <a:pt x="27295" y="49059"/>
                  </a:cubicBezTo>
                  <a:cubicBezTo>
                    <a:pt x="24256" y="48087"/>
                    <a:pt x="21307" y="46871"/>
                    <a:pt x="18541" y="4535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rot="10800000">
              <a:off x="4513769" y="1228046"/>
              <a:ext cx="271785" cy="270122"/>
            </a:xfrm>
            <a:custGeom>
              <a:avLst/>
              <a:gdLst/>
              <a:ahLst/>
              <a:cxnLst/>
              <a:rect l="l" t="t" r="r" b="b"/>
              <a:pathLst>
                <a:path w="9971" h="9910" fill="none" extrusionOk="0">
                  <a:moveTo>
                    <a:pt x="730" y="3648"/>
                  </a:moveTo>
                  <a:cubicBezTo>
                    <a:pt x="1369" y="2432"/>
                    <a:pt x="2554" y="1521"/>
                    <a:pt x="3831" y="943"/>
                  </a:cubicBezTo>
                  <a:cubicBezTo>
                    <a:pt x="5198" y="305"/>
                    <a:pt x="6840" y="1"/>
                    <a:pt x="8147" y="700"/>
                  </a:cubicBezTo>
                  <a:cubicBezTo>
                    <a:pt x="9302" y="1399"/>
                    <a:pt x="9879" y="2797"/>
                    <a:pt x="9910" y="4135"/>
                  </a:cubicBezTo>
                  <a:cubicBezTo>
                    <a:pt x="9970" y="6353"/>
                    <a:pt x="8511" y="8572"/>
                    <a:pt x="6384" y="9302"/>
                  </a:cubicBezTo>
                  <a:cubicBezTo>
                    <a:pt x="4469" y="9910"/>
                    <a:pt x="2706" y="9150"/>
                    <a:pt x="1247" y="7934"/>
                  </a:cubicBezTo>
                  <a:cubicBezTo>
                    <a:pt x="1" y="6901"/>
                    <a:pt x="1" y="5046"/>
                    <a:pt x="730" y="36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800000">
              <a:off x="4577551" y="2350634"/>
              <a:ext cx="201378" cy="202169"/>
            </a:xfrm>
            <a:custGeom>
              <a:avLst/>
              <a:gdLst/>
              <a:ahLst/>
              <a:cxnLst/>
              <a:rect l="l" t="t" r="r" b="b"/>
              <a:pathLst>
                <a:path w="7388" h="7417" fill="none" extrusionOk="0">
                  <a:moveTo>
                    <a:pt x="4621" y="6930"/>
                  </a:moveTo>
                  <a:cubicBezTo>
                    <a:pt x="6262" y="6353"/>
                    <a:pt x="7387" y="4256"/>
                    <a:pt x="6840" y="2614"/>
                  </a:cubicBezTo>
                  <a:cubicBezTo>
                    <a:pt x="6262" y="1003"/>
                    <a:pt x="4287" y="0"/>
                    <a:pt x="2645" y="547"/>
                  </a:cubicBezTo>
                  <a:cubicBezTo>
                    <a:pt x="1004" y="1064"/>
                    <a:pt x="1" y="3040"/>
                    <a:pt x="487" y="4712"/>
                  </a:cubicBezTo>
                  <a:cubicBezTo>
                    <a:pt x="1004" y="6383"/>
                    <a:pt x="2949" y="7417"/>
                    <a:pt x="4621" y="6930"/>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10800000">
              <a:off x="7627967" y="4099514"/>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10800000">
              <a:off x="8162396" y="4393631"/>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10800000">
              <a:off x="5622265" y="2001010"/>
              <a:ext cx="245290" cy="340528"/>
            </a:xfrm>
            <a:custGeom>
              <a:avLst/>
              <a:gdLst/>
              <a:ahLst/>
              <a:cxnLst/>
              <a:rect l="l" t="t" r="r" b="b"/>
              <a:pathLst>
                <a:path w="8999" h="12493" fill="none" extrusionOk="0">
                  <a:moveTo>
                    <a:pt x="8998" y="8146"/>
                  </a:moveTo>
                  <a:cubicBezTo>
                    <a:pt x="8998" y="10274"/>
                    <a:pt x="7357" y="12493"/>
                    <a:pt x="5290" y="12341"/>
                  </a:cubicBezTo>
                  <a:cubicBezTo>
                    <a:pt x="3557" y="12250"/>
                    <a:pt x="2341" y="10639"/>
                    <a:pt x="1521" y="9149"/>
                  </a:cubicBezTo>
                  <a:cubicBezTo>
                    <a:pt x="670" y="7569"/>
                    <a:pt x="1" y="5775"/>
                    <a:pt x="274" y="3982"/>
                  </a:cubicBezTo>
                  <a:cubicBezTo>
                    <a:pt x="578" y="1915"/>
                    <a:pt x="2585" y="0"/>
                    <a:pt x="4743" y="730"/>
                  </a:cubicBezTo>
                  <a:cubicBezTo>
                    <a:pt x="6506" y="1337"/>
                    <a:pt x="7174" y="2432"/>
                    <a:pt x="7813" y="4073"/>
                  </a:cubicBezTo>
                  <a:cubicBezTo>
                    <a:pt x="8360" y="5410"/>
                    <a:pt x="8998" y="6657"/>
                    <a:pt x="8998" y="814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rot="10800000">
              <a:off x="6340572" y="78923"/>
              <a:ext cx="545995" cy="717526"/>
            </a:xfrm>
            <a:custGeom>
              <a:avLst/>
              <a:gdLst/>
              <a:ahLst/>
              <a:cxnLst/>
              <a:rect l="l" t="t" r="r" b="b"/>
              <a:pathLst>
                <a:path w="20031" h="26324" fill="none" extrusionOk="0">
                  <a:moveTo>
                    <a:pt x="730" y="12767"/>
                  </a:moveTo>
                  <a:cubicBezTo>
                    <a:pt x="0" y="15685"/>
                    <a:pt x="31" y="18937"/>
                    <a:pt x="1398" y="21612"/>
                  </a:cubicBezTo>
                  <a:cubicBezTo>
                    <a:pt x="2766" y="24317"/>
                    <a:pt x="5745" y="26323"/>
                    <a:pt x="8724" y="26019"/>
                  </a:cubicBezTo>
                  <a:cubicBezTo>
                    <a:pt x="12432" y="25685"/>
                    <a:pt x="15016" y="22311"/>
                    <a:pt x="16718" y="19028"/>
                  </a:cubicBezTo>
                  <a:cubicBezTo>
                    <a:pt x="18602" y="15442"/>
                    <a:pt x="20031" y="11338"/>
                    <a:pt x="19271" y="7326"/>
                  </a:cubicBezTo>
                  <a:cubicBezTo>
                    <a:pt x="18876" y="5442"/>
                    <a:pt x="17934" y="3679"/>
                    <a:pt x="16566" y="2372"/>
                  </a:cubicBezTo>
                  <a:cubicBezTo>
                    <a:pt x="15380" y="1186"/>
                    <a:pt x="13465" y="1"/>
                    <a:pt x="11763" y="1"/>
                  </a:cubicBezTo>
                  <a:cubicBezTo>
                    <a:pt x="10122" y="1"/>
                    <a:pt x="8450" y="1490"/>
                    <a:pt x="7295" y="2432"/>
                  </a:cubicBezTo>
                  <a:cubicBezTo>
                    <a:pt x="5775" y="3679"/>
                    <a:pt x="4438" y="5168"/>
                    <a:pt x="3344" y="6809"/>
                  </a:cubicBezTo>
                  <a:cubicBezTo>
                    <a:pt x="2158" y="8633"/>
                    <a:pt x="1246" y="10639"/>
                    <a:pt x="730" y="1276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4"/>
        <p:cNvGrpSpPr/>
        <p:nvPr/>
      </p:nvGrpSpPr>
      <p:grpSpPr>
        <a:xfrm>
          <a:off x="0" y="0"/>
          <a:ext cx="0" cy="0"/>
          <a:chOff x="0" y="0"/>
          <a:chExt cx="0" cy="0"/>
        </a:xfrm>
      </p:grpSpPr>
      <p:grpSp>
        <p:nvGrpSpPr>
          <p:cNvPr id="165" name="Google Shape;165;p9"/>
          <p:cNvGrpSpPr/>
          <p:nvPr/>
        </p:nvGrpSpPr>
        <p:grpSpPr>
          <a:xfrm flipH="1">
            <a:off x="-625304" y="-409525"/>
            <a:ext cx="2450086" cy="3903488"/>
            <a:chOff x="7412367" y="-409525"/>
            <a:chExt cx="2450086" cy="3903488"/>
          </a:xfrm>
        </p:grpSpPr>
        <p:sp>
          <p:nvSpPr>
            <p:cNvPr id="166" name="Google Shape;166;p9"/>
            <p:cNvSpPr/>
            <p:nvPr/>
          </p:nvSpPr>
          <p:spPr>
            <a:xfrm flipH="1">
              <a:off x="7946796" y="-180870"/>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flipH="1">
              <a:off x="7412367" y="-409525"/>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flipH="1">
              <a:off x="8430753" y="358387"/>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flipH="1">
              <a:off x="8355780" y="1499651"/>
              <a:ext cx="1440804" cy="626377"/>
            </a:xfrm>
            <a:custGeom>
              <a:avLst/>
              <a:gdLst/>
              <a:ahLst/>
              <a:cxnLst/>
              <a:rect l="l" t="t" r="r" b="b"/>
              <a:pathLst>
                <a:path w="52859" h="22980" fill="none" extrusionOk="0">
                  <a:moveTo>
                    <a:pt x="25989" y="20548"/>
                  </a:moveTo>
                  <a:cubicBezTo>
                    <a:pt x="31551" y="20669"/>
                    <a:pt x="37174" y="20457"/>
                    <a:pt x="42615" y="21520"/>
                  </a:cubicBezTo>
                  <a:cubicBezTo>
                    <a:pt x="45655" y="22128"/>
                    <a:pt x="49363" y="22979"/>
                    <a:pt x="51460" y="20700"/>
                  </a:cubicBezTo>
                  <a:cubicBezTo>
                    <a:pt x="52615" y="19454"/>
                    <a:pt x="52858" y="17478"/>
                    <a:pt x="52311" y="15837"/>
                  </a:cubicBezTo>
                  <a:cubicBezTo>
                    <a:pt x="51795" y="14195"/>
                    <a:pt x="50609" y="12827"/>
                    <a:pt x="49272" y="11733"/>
                  </a:cubicBezTo>
                  <a:cubicBezTo>
                    <a:pt x="41460" y="5228"/>
                    <a:pt x="29606" y="7690"/>
                    <a:pt x="20092" y="4043"/>
                  </a:cubicBezTo>
                  <a:cubicBezTo>
                    <a:pt x="16262" y="2584"/>
                    <a:pt x="12645" y="0"/>
                    <a:pt x="8359" y="61"/>
                  </a:cubicBezTo>
                  <a:cubicBezTo>
                    <a:pt x="5380" y="92"/>
                    <a:pt x="2219" y="1703"/>
                    <a:pt x="1064" y="4590"/>
                  </a:cubicBezTo>
                  <a:cubicBezTo>
                    <a:pt x="0" y="7235"/>
                    <a:pt x="943" y="10183"/>
                    <a:pt x="2675" y="12341"/>
                  </a:cubicBezTo>
                  <a:cubicBezTo>
                    <a:pt x="5046" y="15411"/>
                    <a:pt x="8602" y="17478"/>
                    <a:pt x="12250" y="18694"/>
                  </a:cubicBezTo>
                  <a:cubicBezTo>
                    <a:pt x="16201" y="19970"/>
                    <a:pt x="20335" y="20396"/>
                    <a:pt x="24469" y="20548"/>
                  </a:cubicBezTo>
                  <a:cubicBezTo>
                    <a:pt x="24955" y="20517"/>
                    <a:pt x="25472" y="20548"/>
                    <a:pt x="25989" y="205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flipH="1">
              <a:off x="8355364" y="2478186"/>
              <a:ext cx="1441622" cy="1015778"/>
            </a:xfrm>
            <a:custGeom>
              <a:avLst/>
              <a:gdLst/>
              <a:ahLst/>
              <a:cxnLst/>
              <a:rect l="l" t="t" r="r" b="b"/>
              <a:pathLst>
                <a:path w="52889" h="37266" fill="none" extrusionOk="0">
                  <a:moveTo>
                    <a:pt x="3648" y="23223"/>
                  </a:moveTo>
                  <a:cubicBezTo>
                    <a:pt x="8025" y="16475"/>
                    <a:pt x="19423" y="8177"/>
                    <a:pt x="26475" y="4408"/>
                  </a:cubicBezTo>
                  <a:cubicBezTo>
                    <a:pt x="30517" y="2250"/>
                    <a:pt x="34834" y="335"/>
                    <a:pt x="39393" y="153"/>
                  </a:cubicBezTo>
                  <a:cubicBezTo>
                    <a:pt x="43952" y="1"/>
                    <a:pt x="48846" y="1946"/>
                    <a:pt x="51065" y="5958"/>
                  </a:cubicBezTo>
                  <a:cubicBezTo>
                    <a:pt x="52889" y="9272"/>
                    <a:pt x="52554" y="13436"/>
                    <a:pt x="50974" y="16870"/>
                  </a:cubicBezTo>
                  <a:cubicBezTo>
                    <a:pt x="49424" y="20335"/>
                    <a:pt x="46810" y="23132"/>
                    <a:pt x="44043" y="25685"/>
                  </a:cubicBezTo>
                  <a:cubicBezTo>
                    <a:pt x="39970" y="29454"/>
                    <a:pt x="35411" y="32828"/>
                    <a:pt x="30213" y="34804"/>
                  </a:cubicBezTo>
                  <a:cubicBezTo>
                    <a:pt x="24985" y="36780"/>
                    <a:pt x="19119" y="37266"/>
                    <a:pt x="13891" y="35290"/>
                  </a:cubicBezTo>
                  <a:cubicBezTo>
                    <a:pt x="8693" y="33314"/>
                    <a:pt x="0" y="30852"/>
                    <a:pt x="3648" y="232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 name="Google Shape;171;p9"/>
          <p:cNvSpPr txBox="1">
            <a:spLocks noGrp="1"/>
          </p:cNvSpPr>
          <p:nvPr>
            <p:ph type="subTitle" idx="1"/>
          </p:nvPr>
        </p:nvSpPr>
        <p:spPr>
          <a:xfrm>
            <a:off x="876263" y="2778900"/>
            <a:ext cx="3886200" cy="118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2" name="Google Shape;172;p9"/>
          <p:cNvSpPr txBox="1">
            <a:spLocks noGrp="1"/>
          </p:cNvSpPr>
          <p:nvPr>
            <p:ph type="title"/>
          </p:nvPr>
        </p:nvSpPr>
        <p:spPr>
          <a:xfrm>
            <a:off x="876329" y="1480200"/>
            <a:ext cx="3886200" cy="118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Font typeface="Caveat"/>
              <a:buNone/>
              <a:defRPr sz="3600" b="1"/>
            </a:lvl1pPr>
            <a:lvl2pPr lvl="1" rtl="0">
              <a:spcBef>
                <a:spcPts val="0"/>
              </a:spcBef>
              <a:spcAft>
                <a:spcPts val="0"/>
              </a:spcAft>
              <a:buSzPts val="3000"/>
              <a:buFont typeface="Josefin Slab"/>
              <a:buNone/>
              <a:defRPr sz="3000">
                <a:latin typeface="Josefin Slab"/>
                <a:ea typeface="Josefin Slab"/>
                <a:cs typeface="Josefin Slab"/>
                <a:sym typeface="Josefin Slab"/>
              </a:defRPr>
            </a:lvl2pPr>
            <a:lvl3pPr lvl="2" rtl="0">
              <a:spcBef>
                <a:spcPts val="0"/>
              </a:spcBef>
              <a:spcAft>
                <a:spcPts val="0"/>
              </a:spcAft>
              <a:buSzPts val="3000"/>
              <a:buFont typeface="Josefin Slab"/>
              <a:buNone/>
              <a:defRPr sz="3000">
                <a:latin typeface="Josefin Slab"/>
                <a:ea typeface="Josefin Slab"/>
                <a:cs typeface="Josefin Slab"/>
                <a:sym typeface="Josefin Slab"/>
              </a:defRPr>
            </a:lvl3pPr>
            <a:lvl4pPr lvl="3" rtl="0">
              <a:spcBef>
                <a:spcPts val="0"/>
              </a:spcBef>
              <a:spcAft>
                <a:spcPts val="0"/>
              </a:spcAft>
              <a:buSzPts val="3000"/>
              <a:buFont typeface="Josefin Slab"/>
              <a:buNone/>
              <a:defRPr sz="3000">
                <a:latin typeface="Josefin Slab"/>
                <a:ea typeface="Josefin Slab"/>
                <a:cs typeface="Josefin Slab"/>
                <a:sym typeface="Josefin Slab"/>
              </a:defRPr>
            </a:lvl4pPr>
            <a:lvl5pPr lvl="4" rtl="0">
              <a:spcBef>
                <a:spcPts val="0"/>
              </a:spcBef>
              <a:spcAft>
                <a:spcPts val="0"/>
              </a:spcAft>
              <a:buSzPts val="3000"/>
              <a:buFont typeface="Josefin Slab"/>
              <a:buNone/>
              <a:defRPr sz="3000">
                <a:latin typeface="Josefin Slab"/>
                <a:ea typeface="Josefin Slab"/>
                <a:cs typeface="Josefin Slab"/>
                <a:sym typeface="Josefin Slab"/>
              </a:defRPr>
            </a:lvl5pPr>
            <a:lvl6pPr lvl="5" rtl="0">
              <a:spcBef>
                <a:spcPts val="0"/>
              </a:spcBef>
              <a:spcAft>
                <a:spcPts val="0"/>
              </a:spcAft>
              <a:buSzPts val="3000"/>
              <a:buFont typeface="Josefin Slab"/>
              <a:buNone/>
              <a:defRPr sz="3000">
                <a:latin typeface="Josefin Slab"/>
                <a:ea typeface="Josefin Slab"/>
                <a:cs typeface="Josefin Slab"/>
                <a:sym typeface="Josefin Slab"/>
              </a:defRPr>
            </a:lvl6pPr>
            <a:lvl7pPr lvl="6" rtl="0">
              <a:spcBef>
                <a:spcPts val="0"/>
              </a:spcBef>
              <a:spcAft>
                <a:spcPts val="0"/>
              </a:spcAft>
              <a:buSzPts val="3000"/>
              <a:buFont typeface="Josefin Slab"/>
              <a:buNone/>
              <a:defRPr sz="3000">
                <a:latin typeface="Josefin Slab"/>
                <a:ea typeface="Josefin Slab"/>
                <a:cs typeface="Josefin Slab"/>
                <a:sym typeface="Josefin Slab"/>
              </a:defRPr>
            </a:lvl7pPr>
            <a:lvl8pPr lvl="7" rtl="0">
              <a:spcBef>
                <a:spcPts val="0"/>
              </a:spcBef>
              <a:spcAft>
                <a:spcPts val="0"/>
              </a:spcAft>
              <a:buSzPts val="3000"/>
              <a:buFont typeface="Josefin Slab"/>
              <a:buNone/>
              <a:defRPr sz="3000">
                <a:latin typeface="Josefin Slab"/>
                <a:ea typeface="Josefin Slab"/>
                <a:cs typeface="Josefin Slab"/>
                <a:sym typeface="Josefin Slab"/>
              </a:defRPr>
            </a:lvl8pPr>
            <a:lvl9pPr lvl="8" rtl="0">
              <a:spcBef>
                <a:spcPts val="0"/>
              </a:spcBef>
              <a:spcAft>
                <a:spcPts val="0"/>
              </a:spcAft>
              <a:buSzPts val="3000"/>
              <a:buFont typeface="Josefin Slab"/>
              <a:buNone/>
              <a:defRPr sz="3000">
                <a:latin typeface="Josefin Slab"/>
                <a:ea typeface="Josefin Slab"/>
                <a:cs typeface="Josefin Slab"/>
                <a:sym typeface="Josefin Slab"/>
              </a:defRPr>
            </a:lvl9pPr>
          </a:lstStyle>
          <a:p>
            <a:endParaRPr/>
          </a:p>
        </p:txBody>
      </p:sp>
      <p:grpSp>
        <p:nvGrpSpPr>
          <p:cNvPr id="173" name="Google Shape;173;p9"/>
          <p:cNvGrpSpPr/>
          <p:nvPr/>
        </p:nvGrpSpPr>
        <p:grpSpPr>
          <a:xfrm rot="7778915">
            <a:off x="575409" y="1767034"/>
            <a:ext cx="9615717" cy="6756701"/>
            <a:chOff x="1677890" y="-1465525"/>
            <a:chExt cx="9615373" cy="6756459"/>
          </a:xfrm>
        </p:grpSpPr>
        <p:sp>
          <p:nvSpPr>
            <p:cNvPr id="174" name="Google Shape;174;p9"/>
            <p:cNvSpPr/>
            <p:nvPr/>
          </p:nvSpPr>
          <p:spPr>
            <a:xfrm rot="10800000">
              <a:off x="4085199" y="-1096071"/>
              <a:ext cx="6715130" cy="6387005"/>
            </a:xfrm>
            <a:custGeom>
              <a:avLst/>
              <a:gdLst/>
              <a:ahLst/>
              <a:cxnLst/>
              <a:rect l="l" t="t" r="r" b="b"/>
              <a:pathLst>
                <a:path w="246359" h="234321" fill="none" extrusionOk="0">
                  <a:moveTo>
                    <a:pt x="1" y="1"/>
                  </a:moveTo>
                  <a:cubicBezTo>
                    <a:pt x="426" y="19028"/>
                    <a:pt x="27783" y="51552"/>
                    <a:pt x="43224" y="62707"/>
                  </a:cubicBezTo>
                  <a:cubicBezTo>
                    <a:pt x="58695" y="73832"/>
                    <a:pt x="77206" y="79789"/>
                    <a:pt x="95413" y="85382"/>
                  </a:cubicBezTo>
                  <a:cubicBezTo>
                    <a:pt x="113590" y="90975"/>
                    <a:pt x="132192" y="96385"/>
                    <a:pt x="148210" y="106689"/>
                  </a:cubicBezTo>
                  <a:cubicBezTo>
                    <a:pt x="156964" y="112312"/>
                    <a:pt x="165597" y="121006"/>
                    <a:pt x="164533" y="131340"/>
                  </a:cubicBezTo>
                  <a:cubicBezTo>
                    <a:pt x="163803" y="138605"/>
                    <a:pt x="158363" y="144532"/>
                    <a:pt x="152466" y="148878"/>
                  </a:cubicBezTo>
                  <a:cubicBezTo>
                    <a:pt x="146599" y="153195"/>
                    <a:pt x="139943" y="156508"/>
                    <a:pt x="134684" y="161584"/>
                  </a:cubicBezTo>
                  <a:cubicBezTo>
                    <a:pt x="124562" y="171523"/>
                    <a:pt x="121462" y="187967"/>
                    <a:pt x="127328" y="200855"/>
                  </a:cubicBezTo>
                  <a:cubicBezTo>
                    <a:pt x="133286" y="213955"/>
                    <a:pt x="146964" y="222162"/>
                    <a:pt x="160977" y="225506"/>
                  </a:cubicBezTo>
                  <a:cubicBezTo>
                    <a:pt x="174989" y="228849"/>
                    <a:pt x="189609" y="228089"/>
                    <a:pt x="203986" y="227968"/>
                  </a:cubicBezTo>
                  <a:cubicBezTo>
                    <a:pt x="218394" y="227846"/>
                    <a:pt x="233227" y="228515"/>
                    <a:pt x="246358" y="234320"/>
                  </a:cubicBezTo>
                  <a:cubicBezTo>
                    <a:pt x="231008" y="225171"/>
                    <a:pt x="215658" y="215992"/>
                    <a:pt x="200278" y="206812"/>
                  </a:cubicBezTo>
                  <a:cubicBezTo>
                    <a:pt x="189123" y="200156"/>
                    <a:pt x="176661" y="191341"/>
                    <a:pt x="176357" y="178392"/>
                  </a:cubicBezTo>
                  <a:cubicBezTo>
                    <a:pt x="176174" y="170976"/>
                    <a:pt x="180308" y="164107"/>
                    <a:pt x="185202" y="158483"/>
                  </a:cubicBezTo>
                  <a:cubicBezTo>
                    <a:pt x="190065" y="152891"/>
                    <a:pt x="195871" y="148058"/>
                    <a:pt x="200187" y="142039"/>
                  </a:cubicBezTo>
                  <a:cubicBezTo>
                    <a:pt x="210461" y="127753"/>
                    <a:pt x="210795" y="107115"/>
                    <a:pt x="201068" y="92495"/>
                  </a:cubicBezTo>
                  <a:cubicBezTo>
                    <a:pt x="190460" y="76598"/>
                    <a:pt x="170673" y="69394"/>
                    <a:pt x="151675" y="67266"/>
                  </a:cubicBezTo>
                  <a:cubicBezTo>
                    <a:pt x="132709" y="65139"/>
                    <a:pt x="113438" y="67114"/>
                    <a:pt x="94501" y="64743"/>
                  </a:cubicBezTo>
                  <a:cubicBezTo>
                    <a:pt x="55199" y="59819"/>
                    <a:pt x="18877" y="34925"/>
                    <a:pt x="1" y="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rot="10800000">
              <a:off x="7055404" y="-1465525"/>
              <a:ext cx="4237860" cy="5464038"/>
            </a:xfrm>
            <a:custGeom>
              <a:avLst/>
              <a:gdLst/>
              <a:ahLst/>
              <a:cxnLst/>
              <a:rect l="l" t="t" r="r" b="b"/>
              <a:pathLst>
                <a:path w="155475" h="200460" fill="none" extrusionOk="0">
                  <a:moveTo>
                    <a:pt x="66537" y="34014"/>
                  </a:moveTo>
                  <a:cubicBezTo>
                    <a:pt x="85868" y="39150"/>
                    <a:pt x="106173" y="41005"/>
                    <a:pt x="124775" y="48451"/>
                  </a:cubicBezTo>
                  <a:cubicBezTo>
                    <a:pt x="133377" y="51856"/>
                    <a:pt x="141675" y="56628"/>
                    <a:pt x="147359" y="63953"/>
                  </a:cubicBezTo>
                  <a:cubicBezTo>
                    <a:pt x="153012" y="71248"/>
                    <a:pt x="155474" y="81491"/>
                    <a:pt x="151827" y="89972"/>
                  </a:cubicBezTo>
                  <a:cubicBezTo>
                    <a:pt x="147997" y="98908"/>
                    <a:pt x="138696" y="103893"/>
                    <a:pt x="130246" y="108696"/>
                  </a:cubicBezTo>
                  <a:cubicBezTo>
                    <a:pt x="121826" y="113528"/>
                    <a:pt x="112920" y="119881"/>
                    <a:pt x="111127" y="129425"/>
                  </a:cubicBezTo>
                  <a:cubicBezTo>
                    <a:pt x="109729" y="136903"/>
                    <a:pt x="113194" y="144410"/>
                    <a:pt x="117571" y="150641"/>
                  </a:cubicBezTo>
                  <a:cubicBezTo>
                    <a:pt x="121887" y="156873"/>
                    <a:pt x="127298" y="162465"/>
                    <a:pt x="130580" y="169304"/>
                  </a:cubicBezTo>
                  <a:cubicBezTo>
                    <a:pt x="133894" y="176143"/>
                    <a:pt x="134684" y="184928"/>
                    <a:pt x="130033" y="190916"/>
                  </a:cubicBezTo>
                  <a:cubicBezTo>
                    <a:pt x="126325" y="195627"/>
                    <a:pt x="120094" y="197572"/>
                    <a:pt x="114227" y="198484"/>
                  </a:cubicBezTo>
                  <a:cubicBezTo>
                    <a:pt x="101613" y="200460"/>
                    <a:pt x="88178" y="198940"/>
                    <a:pt x="77175" y="192466"/>
                  </a:cubicBezTo>
                  <a:cubicBezTo>
                    <a:pt x="66141" y="186022"/>
                    <a:pt x="57995" y="174228"/>
                    <a:pt x="57570" y="161462"/>
                  </a:cubicBezTo>
                  <a:cubicBezTo>
                    <a:pt x="57114" y="147541"/>
                    <a:pt x="65534" y="134684"/>
                    <a:pt x="75807" y="125231"/>
                  </a:cubicBezTo>
                  <a:cubicBezTo>
                    <a:pt x="86051" y="115778"/>
                    <a:pt x="98270" y="108665"/>
                    <a:pt x="108756" y="99425"/>
                  </a:cubicBezTo>
                  <a:cubicBezTo>
                    <a:pt x="114258" y="94562"/>
                    <a:pt x="119699" y="87905"/>
                    <a:pt x="118331" y="80701"/>
                  </a:cubicBezTo>
                  <a:cubicBezTo>
                    <a:pt x="117328" y="75352"/>
                    <a:pt x="112617" y="71248"/>
                    <a:pt x="107480" y="69364"/>
                  </a:cubicBezTo>
                  <a:cubicBezTo>
                    <a:pt x="102373" y="67510"/>
                    <a:pt x="96750" y="67479"/>
                    <a:pt x="91309" y="67479"/>
                  </a:cubicBezTo>
                  <a:cubicBezTo>
                    <a:pt x="73254" y="67479"/>
                    <a:pt x="54804" y="67479"/>
                    <a:pt x="37722" y="61552"/>
                  </a:cubicBezTo>
                  <a:cubicBezTo>
                    <a:pt x="20670" y="55625"/>
                    <a:pt x="5016" y="42433"/>
                    <a:pt x="1216" y="24804"/>
                  </a:cubicBezTo>
                  <a:cubicBezTo>
                    <a:pt x="0" y="19150"/>
                    <a:pt x="122" y="12980"/>
                    <a:pt x="2918" y="7934"/>
                  </a:cubicBezTo>
                  <a:cubicBezTo>
                    <a:pt x="5320" y="3709"/>
                    <a:pt x="10457" y="1"/>
                    <a:pt x="15533" y="609"/>
                  </a:cubicBezTo>
                  <a:cubicBezTo>
                    <a:pt x="17569" y="822"/>
                    <a:pt x="18268" y="2554"/>
                    <a:pt x="19211" y="4074"/>
                  </a:cubicBezTo>
                  <a:cubicBezTo>
                    <a:pt x="20578" y="6262"/>
                    <a:pt x="22159" y="8360"/>
                    <a:pt x="23861" y="10305"/>
                  </a:cubicBezTo>
                  <a:cubicBezTo>
                    <a:pt x="27265" y="14256"/>
                    <a:pt x="31278" y="17630"/>
                    <a:pt x="35594" y="20579"/>
                  </a:cubicBezTo>
                  <a:cubicBezTo>
                    <a:pt x="40001" y="23588"/>
                    <a:pt x="44713" y="26111"/>
                    <a:pt x="49606" y="28178"/>
                  </a:cubicBezTo>
                  <a:cubicBezTo>
                    <a:pt x="54530" y="30305"/>
                    <a:pt x="59606" y="32068"/>
                    <a:pt x="64774" y="33497"/>
                  </a:cubicBezTo>
                  <a:cubicBezTo>
                    <a:pt x="65230" y="33679"/>
                    <a:pt x="65868" y="33862"/>
                    <a:pt x="66537" y="340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rot="10800000">
              <a:off x="8323914" y="982791"/>
              <a:ext cx="1441622" cy="1015778"/>
            </a:xfrm>
            <a:custGeom>
              <a:avLst/>
              <a:gdLst/>
              <a:ahLst/>
              <a:cxnLst/>
              <a:rect l="l" t="t" r="r" b="b"/>
              <a:pathLst>
                <a:path w="52889" h="37266" fill="none" extrusionOk="0">
                  <a:moveTo>
                    <a:pt x="3648" y="23223"/>
                  </a:moveTo>
                  <a:cubicBezTo>
                    <a:pt x="8025" y="16475"/>
                    <a:pt x="19423" y="8177"/>
                    <a:pt x="26475" y="4408"/>
                  </a:cubicBezTo>
                  <a:cubicBezTo>
                    <a:pt x="30517" y="2250"/>
                    <a:pt x="34834" y="335"/>
                    <a:pt x="39393" y="153"/>
                  </a:cubicBezTo>
                  <a:cubicBezTo>
                    <a:pt x="43952" y="1"/>
                    <a:pt x="48846" y="1946"/>
                    <a:pt x="51065" y="5958"/>
                  </a:cubicBezTo>
                  <a:cubicBezTo>
                    <a:pt x="52889" y="9272"/>
                    <a:pt x="52554" y="13436"/>
                    <a:pt x="50974" y="16870"/>
                  </a:cubicBezTo>
                  <a:cubicBezTo>
                    <a:pt x="49424" y="20335"/>
                    <a:pt x="46810" y="23132"/>
                    <a:pt x="44043" y="25685"/>
                  </a:cubicBezTo>
                  <a:cubicBezTo>
                    <a:pt x="39970" y="29454"/>
                    <a:pt x="35411" y="32828"/>
                    <a:pt x="30213" y="34804"/>
                  </a:cubicBezTo>
                  <a:cubicBezTo>
                    <a:pt x="24985" y="36780"/>
                    <a:pt x="19119" y="37266"/>
                    <a:pt x="13891" y="35290"/>
                  </a:cubicBezTo>
                  <a:cubicBezTo>
                    <a:pt x="8693" y="33314"/>
                    <a:pt x="0" y="30852"/>
                    <a:pt x="3648" y="232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rot="10800000">
              <a:off x="7233650" y="-735504"/>
              <a:ext cx="787933" cy="1546018"/>
            </a:xfrm>
            <a:custGeom>
              <a:avLst/>
              <a:gdLst/>
              <a:ahLst/>
              <a:cxnLst/>
              <a:rect l="l" t="t" r="r" b="b"/>
              <a:pathLst>
                <a:path w="28907" h="56719" fill="none" extrusionOk="0">
                  <a:moveTo>
                    <a:pt x="213" y="15289"/>
                  </a:moveTo>
                  <a:cubicBezTo>
                    <a:pt x="578" y="10882"/>
                    <a:pt x="1824" y="6262"/>
                    <a:pt x="5137" y="3283"/>
                  </a:cubicBezTo>
                  <a:cubicBezTo>
                    <a:pt x="8420" y="365"/>
                    <a:pt x="14256" y="0"/>
                    <a:pt x="16991" y="3496"/>
                  </a:cubicBezTo>
                  <a:cubicBezTo>
                    <a:pt x="18572" y="5532"/>
                    <a:pt x="18815" y="8420"/>
                    <a:pt x="18298" y="11003"/>
                  </a:cubicBezTo>
                  <a:cubicBezTo>
                    <a:pt x="17842" y="13587"/>
                    <a:pt x="16779" y="16019"/>
                    <a:pt x="16140" y="18572"/>
                  </a:cubicBezTo>
                  <a:cubicBezTo>
                    <a:pt x="13861" y="27387"/>
                    <a:pt x="16718" y="37326"/>
                    <a:pt x="23314" y="43557"/>
                  </a:cubicBezTo>
                  <a:cubicBezTo>
                    <a:pt x="25563" y="45685"/>
                    <a:pt x="28390" y="47752"/>
                    <a:pt x="28694" y="50822"/>
                  </a:cubicBezTo>
                  <a:cubicBezTo>
                    <a:pt x="28906" y="53314"/>
                    <a:pt x="27052" y="55837"/>
                    <a:pt x="24590" y="56354"/>
                  </a:cubicBezTo>
                  <a:cubicBezTo>
                    <a:pt x="22918" y="56718"/>
                    <a:pt x="21125" y="56110"/>
                    <a:pt x="19909" y="54925"/>
                  </a:cubicBezTo>
                  <a:cubicBezTo>
                    <a:pt x="19149" y="54165"/>
                    <a:pt x="18602" y="53983"/>
                    <a:pt x="17660" y="52949"/>
                  </a:cubicBezTo>
                  <a:cubicBezTo>
                    <a:pt x="16718" y="51916"/>
                    <a:pt x="15684" y="50943"/>
                    <a:pt x="14651" y="50031"/>
                  </a:cubicBezTo>
                  <a:cubicBezTo>
                    <a:pt x="12949" y="48451"/>
                    <a:pt x="11642" y="46749"/>
                    <a:pt x="9970" y="44803"/>
                  </a:cubicBezTo>
                  <a:cubicBezTo>
                    <a:pt x="7781" y="42220"/>
                    <a:pt x="5927" y="39393"/>
                    <a:pt x="4407" y="36353"/>
                  </a:cubicBezTo>
                  <a:cubicBezTo>
                    <a:pt x="2888" y="33314"/>
                    <a:pt x="1733" y="30031"/>
                    <a:pt x="1003" y="26718"/>
                  </a:cubicBezTo>
                  <a:cubicBezTo>
                    <a:pt x="304" y="23435"/>
                    <a:pt x="0" y="20000"/>
                    <a:pt x="152" y="16626"/>
                  </a:cubicBezTo>
                  <a:cubicBezTo>
                    <a:pt x="182" y="16110"/>
                    <a:pt x="182" y="15684"/>
                    <a:pt x="213" y="1528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rot="10800000">
              <a:off x="6559274" y="1267779"/>
              <a:ext cx="671134" cy="1190580"/>
            </a:xfrm>
            <a:custGeom>
              <a:avLst/>
              <a:gdLst/>
              <a:ahLst/>
              <a:cxnLst/>
              <a:rect l="l" t="t" r="r" b="b"/>
              <a:pathLst>
                <a:path w="24622" h="43679" fill="none" extrusionOk="0">
                  <a:moveTo>
                    <a:pt x="19789" y="12523"/>
                  </a:moveTo>
                  <a:cubicBezTo>
                    <a:pt x="24287" y="18754"/>
                    <a:pt x="24621" y="22068"/>
                    <a:pt x="24348" y="26748"/>
                  </a:cubicBezTo>
                  <a:cubicBezTo>
                    <a:pt x="23922" y="33709"/>
                    <a:pt x="18998" y="40122"/>
                    <a:pt x="12524" y="42736"/>
                  </a:cubicBezTo>
                  <a:cubicBezTo>
                    <a:pt x="10518" y="43588"/>
                    <a:pt x="7570" y="43679"/>
                    <a:pt x="6810" y="41642"/>
                  </a:cubicBezTo>
                  <a:cubicBezTo>
                    <a:pt x="6232" y="40153"/>
                    <a:pt x="7266" y="38603"/>
                    <a:pt x="8056" y="37265"/>
                  </a:cubicBezTo>
                  <a:cubicBezTo>
                    <a:pt x="13892" y="27812"/>
                    <a:pt x="11764" y="14256"/>
                    <a:pt x="3314" y="7052"/>
                  </a:cubicBezTo>
                  <a:cubicBezTo>
                    <a:pt x="1825" y="5806"/>
                    <a:pt x="1" y="4256"/>
                    <a:pt x="366" y="2341"/>
                  </a:cubicBezTo>
                  <a:cubicBezTo>
                    <a:pt x="670" y="943"/>
                    <a:pt x="2159" y="61"/>
                    <a:pt x="3618" y="31"/>
                  </a:cubicBezTo>
                  <a:cubicBezTo>
                    <a:pt x="5047" y="0"/>
                    <a:pt x="6384" y="639"/>
                    <a:pt x="7630" y="1338"/>
                  </a:cubicBezTo>
                  <a:cubicBezTo>
                    <a:pt x="12494" y="4013"/>
                    <a:pt x="16719" y="7903"/>
                    <a:pt x="19789" y="12523"/>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rot="10800000">
              <a:off x="8351253" y="3730842"/>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rot="10800000">
              <a:off x="4976879" y="2902382"/>
              <a:ext cx="402702" cy="337230"/>
            </a:xfrm>
            <a:custGeom>
              <a:avLst/>
              <a:gdLst/>
              <a:ahLst/>
              <a:cxnLst/>
              <a:rect l="l" t="t" r="r" b="b"/>
              <a:pathLst>
                <a:path w="14774" h="12372" fill="none" extrusionOk="0">
                  <a:moveTo>
                    <a:pt x="9819" y="11976"/>
                  </a:moveTo>
                  <a:cubicBezTo>
                    <a:pt x="7478" y="12371"/>
                    <a:pt x="5047" y="11459"/>
                    <a:pt x="3101" y="10092"/>
                  </a:cubicBezTo>
                  <a:cubicBezTo>
                    <a:pt x="1673" y="9058"/>
                    <a:pt x="335" y="7599"/>
                    <a:pt x="183" y="5836"/>
                  </a:cubicBezTo>
                  <a:cubicBezTo>
                    <a:pt x="1" y="3557"/>
                    <a:pt x="1916" y="1520"/>
                    <a:pt x="4104" y="760"/>
                  </a:cubicBezTo>
                  <a:cubicBezTo>
                    <a:pt x="6323" y="0"/>
                    <a:pt x="8907" y="304"/>
                    <a:pt x="10943" y="1581"/>
                  </a:cubicBezTo>
                  <a:cubicBezTo>
                    <a:pt x="12524" y="2584"/>
                    <a:pt x="13709" y="4195"/>
                    <a:pt x="14226" y="6019"/>
                  </a:cubicBezTo>
                  <a:cubicBezTo>
                    <a:pt x="14773" y="7782"/>
                    <a:pt x="14013" y="9514"/>
                    <a:pt x="12615" y="10700"/>
                  </a:cubicBezTo>
                  <a:cubicBezTo>
                    <a:pt x="11795" y="11338"/>
                    <a:pt x="10852" y="11794"/>
                    <a:pt x="9819" y="1197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rot="10800000">
              <a:off x="1677890" y="-144756"/>
              <a:ext cx="319812" cy="315696"/>
            </a:xfrm>
            <a:custGeom>
              <a:avLst/>
              <a:gdLst/>
              <a:ahLst/>
              <a:cxnLst/>
              <a:rect l="l" t="t" r="r" b="b"/>
              <a:pathLst>
                <a:path w="11733" h="11582" fill="none" extrusionOk="0">
                  <a:moveTo>
                    <a:pt x="4560" y="11429"/>
                  </a:moveTo>
                  <a:cubicBezTo>
                    <a:pt x="2128" y="11125"/>
                    <a:pt x="183" y="8815"/>
                    <a:pt x="122" y="6384"/>
                  </a:cubicBezTo>
                  <a:cubicBezTo>
                    <a:pt x="0" y="4043"/>
                    <a:pt x="1611" y="1672"/>
                    <a:pt x="3800" y="852"/>
                  </a:cubicBezTo>
                  <a:cubicBezTo>
                    <a:pt x="6049" y="0"/>
                    <a:pt x="8754" y="760"/>
                    <a:pt x="10213" y="2615"/>
                  </a:cubicBezTo>
                  <a:cubicBezTo>
                    <a:pt x="11368" y="4074"/>
                    <a:pt x="11733" y="6201"/>
                    <a:pt x="11247" y="7934"/>
                  </a:cubicBezTo>
                  <a:cubicBezTo>
                    <a:pt x="10882" y="9302"/>
                    <a:pt x="9393" y="10061"/>
                    <a:pt x="8207" y="10669"/>
                  </a:cubicBezTo>
                  <a:cubicBezTo>
                    <a:pt x="7082" y="11216"/>
                    <a:pt x="5806" y="11581"/>
                    <a:pt x="4560" y="114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rot="10800000">
              <a:off x="7971014" y="3576765"/>
              <a:ext cx="223730" cy="227873"/>
            </a:xfrm>
            <a:custGeom>
              <a:avLst/>
              <a:gdLst/>
              <a:ahLst/>
              <a:cxnLst/>
              <a:rect l="l" t="t" r="r" b="b"/>
              <a:pathLst>
                <a:path w="8208" h="8360" fill="none" extrusionOk="0">
                  <a:moveTo>
                    <a:pt x="7721" y="5502"/>
                  </a:moveTo>
                  <a:cubicBezTo>
                    <a:pt x="6991" y="7356"/>
                    <a:pt x="4590" y="8359"/>
                    <a:pt x="2766" y="7599"/>
                  </a:cubicBezTo>
                  <a:cubicBezTo>
                    <a:pt x="943" y="6840"/>
                    <a:pt x="0" y="4408"/>
                    <a:pt x="851" y="2615"/>
                  </a:cubicBezTo>
                  <a:cubicBezTo>
                    <a:pt x="1672" y="821"/>
                    <a:pt x="4195" y="0"/>
                    <a:pt x="5928" y="973"/>
                  </a:cubicBezTo>
                  <a:cubicBezTo>
                    <a:pt x="7690" y="1976"/>
                    <a:pt x="8207" y="3922"/>
                    <a:pt x="7721" y="5502"/>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rot="10800000">
              <a:off x="8270055" y="2300902"/>
              <a:ext cx="1440804" cy="626377"/>
            </a:xfrm>
            <a:custGeom>
              <a:avLst/>
              <a:gdLst/>
              <a:ahLst/>
              <a:cxnLst/>
              <a:rect l="l" t="t" r="r" b="b"/>
              <a:pathLst>
                <a:path w="52859" h="22980" fill="none" extrusionOk="0">
                  <a:moveTo>
                    <a:pt x="25989" y="20548"/>
                  </a:moveTo>
                  <a:cubicBezTo>
                    <a:pt x="31551" y="20669"/>
                    <a:pt x="37174" y="20457"/>
                    <a:pt x="42615" y="21520"/>
                  </a:cubicBezTo>
                  <a:cubicBezTo>
                    <a:pt x="45655" y="22128"/>
                    <a:pt x="49363" y="22979"/>
                    <a:pt x="51460" y="20700"/>
                  </a:cubicBezTo>
                  <a:cubicBezTo>
                    <a:pt x="52615" y="19454"/>
                    <a:pt x="52858" y="17478"/>
                    <a:pt x="52311" y="15837"/>
                  </a:cubicBezTo>
                  <a:cubicBezTo>
                    <a:pt x="51795" y="14195"/>
                    <a:pt x="50609" y="12827"/>
                    <a:pt x="49272" y="11733"/>
                  </a:cubicBezTo>
                  <a:cubicBezTo>
                    <a:pt x="41460" y="5228"/>
                    <a:pt x="29606" y="7690"/>
                    <a:pt x="20092" y="4043"/>
                  </a:cubicBezTo>
                  <a:cubicBezTo>
                    <a:pt x="16262" y="2584"/>
                    <a:pt x="12645" y="0"/>
                    <a:pt x="8359" y="61"/>
                  </a:cubicBezTo>
                  <a:cubicBezTo>
                    <a:pt x="5380" y="92"/>
                    <a:pt x="2219" y="1703"/>
                    <a:pt x="1064" y="4590"/>
                  </a:cubicBezTo>
                  <a:cubicBezTo>
                    <a:pt x="0" y="7235"/>
                    <a:pt x="943" y="10183"/>
                    <a:pt x="2675" y="12341"/>
                  </a:cubicBezTo>
                  <a:cubicBezTo>
                    <a:pt x="5046" y="15411"/>
                    <a:pt x="8602" y="17478"/>
                    <a:pt x="12250" y="18694"/>
                  </a:cubicBezTo>
                  <a:cubicBezTo>
                    <a:pt x="16201" y="19970"/>
                    <a:pt x="20335" y="20396"/>
                    <a:pt x="24469" y="20548"/>
                  </a:cubicBezTo>
                  <a:cubicBezTo>
                    <a:pt x="24955" y="20517"/>
                    <a:pt x="25472" y="20548"/>
                    <a:pt x="25989" y="205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rot="10800000">
              <a:off x="8297405" y="-1098371"/>
              <a:ext cx="1109408" cy="1572540"/>
            </a:xfrm>
            <a:custGeom>
              <a:avLst/>
              <a:gdLst/>
              <a:ahLst/>
              <a:cxnLst/>
              <a:rect l="l" t="t" r="r" b="b"/>
              <a:pathLst>
                <a:path w="40701" h="57692" fill="none" extrusionOk="0">
                  <a:moveTo>
                    <a:pt x="19636" y="56536"/>
                  </a:moveTo>
                  <a:cubicBezTo>
                    <a:pt x="11368" y="52646"/>
                    <a:pt x="4985" y="45108"/>
                    <a:pt x="2493" y="36354"/>
                  </a:cubicBezTo>
                  <a:cubicBezTo>
                    <a:pt x="0" y="27630"/>
                    <a:pt x="1490" y="17813"/>
                    <a:pt x="6444" y="10214"/>
                  </a:cubicBezTo>
                  <a:cubicBezTo>
                    <a:pt x="8876" y="6505"/>
                    <a:pt x="12220" y="3192"/>
                    <a:pt x="16353" y="1581"/>
                  </a:cubicBezTo>
                  <a:cubicBezTo>
                    <a:pt x="20487" y="1"/>
                    <a:pt x="25502" y="274"/>
                    <a:pt x="29028" y="3010"/>
                  </a:cubicBezTo>
                  <a:cubicBezTo>
                    <a:pt x="33101" y="6110"/>
                    <a:pt x="34408" y="11673"/>
                    <a:pt x="34682" y="16749"/>
                  </a:cubicBezTo>
                  <a:cubicBezTo>
                    <a:pt x="34925" y="21855"/>
                    <a:pt x="34439" y="27114"/>
                    <a:pt x="35989" y="31977"/>
                  </a:cubicBezTo>
                  <a:cubicBezTo>
                    <a:pt x="37448" y="36536"/>
                    <a:pt x="40700" y="40731"/>
                    <a:pt x="40457" y="45503"/>
                  </a:cubicBezTo>
                  <a:cubicBezTo>
                    <a:pt x="40184" y="50609"/>
                    <a:pt x="35776" y="54774"/>
                    <a:pt x="30822" y="56111"/>
                  </a:cubicBezTo>
                  <a:cubicBezTo>
                    <a:pt x="25898" y="57448"/>
                    <a:pt x="24895" y="57692"/>
                    <a:pt x="19636" y="5653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rot="10800000">
              <a:off x="5451551" y="1655486"/>
              <a:ext cx="1922989" cy="1623893"/>
            </a:xfrm>
            <a:custGeom>
              <a:avLst/>
              <a:gdLst/>
              <a:ahLst/>
              <a:cxnLst/>
              <a:rect l="l" t="t" r="r" b="b"/>
              <a:pathLst>
                <a:path w="70549" h="59576" fill="none" extrusionOk="0">
                  <a:moveTo>
                    <a:pt x="28055" y="20700"/>
                  </a:moveTo>
                  <a:cubicBezTo>
                    <a:pt x="40001" y="24530"/>
                    <a:pt x="49272" y="35745"/>
                    <a:pt x="50761" y="48238"/>
                  </a:cubicBezTo>
                  <a:cubicBezTo>
                    <a:pt x="51186" y="51673"/>
                    <a:pt x="51217" y="55594"/>
                    <a:pt x="53892" y="57813"/>
                  </a:cubicBezTo>
                  <a:cubicBezTo>
                    <a:pt x="55867" y="59454"/>
                    <a:pt x="58816" y="59576"/>
                    <a:pt x="61126" y="58512"/>
                  </a:cubicBezTo>
                  <a:cubicBezTo>
                    <a:pt x="63497" y="57448"/>
                    <a:pt x="65290" y="55411"/>
                    <a:pt x="66567" y="53223"/>
                  </a:cubicBezTo>
                  <a:cubicBezTo>
                    <a:pt x="70366" y="46840"/>
                    <a:pt x="70549" y="38694"/>
                    <a:pt x="68086" y="31703"/>
                  </a:cubicBezTo>
                  <a:cubicBezTo>
                    <a:pt x="65624" y="24712"/>
                    <a:pt x="60731" y="18754"/>
                    <a:pt x="55016" y="14013"/>
                  </a:cubicBezTo>
                  <a:cubicBezTo>
                    <a:pt x="50183" y="9970"/>
                    <a:pt x="44682" y="6779"/>
                    <a:pt x="38876" y="4438"/>
                  </a:cubicBezTo>
                  <a:cubicBezTo>
                    <a:pt x="33010" y="2128"/>
                    <a:pt x="26840" y="669"/>
                    <a:pt x="20548" y="213"/>
                  </a:cubicBezTo>
                  <a:cubicBezTo>
                    <a:pt x="17447" y="0"/>
                    <a:pt x="14286" y="0"/>
                    <a:pt x="11125" y="243"/>
                  </a:cubicBezTo>
                  <a:cubicBezTo>
                    <a:pt x="8602" y="487"/>
                    <a:pt x="5411" y="517"/>
                    <a:pt x="3465" y="2432"/>
                  </a:cubicBezTo>
                  <a:cubicBezTo>
                    <a:pt x="0" y="5806"/>
                    <a:pt x="2675" y="11247"/>
                    <a:pt x="5866" y="13678"/>
                  </a:cubicBezTo>
                  <a:cubicBezTo>
                    <a:pt x="11550" y="18086"/>
                    <a:pt x="18967" y="18329"/>
                    <a:pt x="25684" y="20001"/>
                  </a:cubicBezTo>
                  <a:cubicBezTo>
                    <a:pt x="26475" y="20244"/>
                    <a:pt x="27295" y="20457"/>
                    <a:pt x="28055" y="20700"/>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rot="10800000">
              <a:off x="7751460" y="3053167"/>
              <a:ext cx="278408" cy="277590"/>
            </a:xfrm>
            <a:custGeom>
              <a:avLst/>
              <a:gdLst/>
              <a:ahLst/>
              <a:cxnLst/>
              <a:rect l="l" t="t" r="r" b="b"/>
              <a:pathLst>
                <a:path w="10214" h="10184" fill="none" extrusionOk="0">
                  <a:moveTo>
                    <a:pt x="8572" y="7995"/>
                  </a:moveTo>
                  <a:cubicBezTo>
                    <a:pt x="7052" y="9940"/>
                    <a:pt x="3830" y="10183"/>
                    <a:pt x="1976" y="8572"/>
                  </a:cubicBezTo>
                  <a:cubicBezTo>
                    <a:pt x="122" y="6931"/>
                    <a:pt x="0" y="3709"/>
                    <a:pt x="1702" y="1916"/>
                  </a:cubicBezTo>
                  <a:cubicBezTo>
                    <a:pt x="3404" y="122"/>
                    <a:pt x="6566" y="1"/>
                    <a:pt x="8389" y="1673"/>
                  </a:cubicBezTo>
                  <a:cubicBezTo>
                    <a:pt x="10213" y="3344"/>
                    <a:pt x="10183" y="6080"/>
                    <a:pt x="8572" y="7995"/>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rot="10800000">
              <a:off x="5785438" y="-728044"/>
              <a:ext cx="1321525" cy="1764732"/>
            </a:xfrm>
            <a:custGeom>
              <a:avLst/>
              <a:gdLst/>
              <a:ahLst/>
              <a:cxnLst/>
              <a:rect l="l" t="t" r="r" b="b"/>
              <a:pathLst>
                <a:path w="48483" h="64743" fill="none" extrusionOk="0">
                  <a:moveTo>
                    <a:pt x="17266" y="58329"/>
                  </a:moveTo>
                  <a:cubicBezTo>
                    <a:pt x="8056" y="53132"/>
                    <a:pt x="1673" y="43162"/>
                    <a:pt x="822" y="32554"/>
                  </a:cubicBezTo>
                  <a:cubicBezTo>
                    <a:pt x="1" y="22007"/>
                    <a:pt x="4712" y="11125"/>
                    <a:pt x="13010" y="4559"/>
                  </a:cubicBezTo>
                  <a:cubicBezTo>
                    <a:pt x="16263" y="2006"/>
                    <a:pt x="20396" y="0"/>
                    <a:pt x="24378" y="1064"/>
                  </a:cubicBezTo>
                  <a:cubicBezTo>
                    <a:pt x="28938" y="2280"/>
                    <a:pt x="31704" y="7143"/>
                    <a:pt x="32220" y="11854"/>
                  </a:cubicBezTo>
                  <a:cubicBezTo>
                    <a:pt x="32737" y="16566"/>
                    <a:pt x="31552" y="21247"/>
                    <a:pt x="31035" y="25958"/>
                  </a:cubicBezTo>
                  <a:cubicBezTo>
                    <a:pt x="30488" y="30669"/>
                    <a:pt x="30731" y="35806"/>
                    <a:pt x="33588" y="39545"/>
                  </a:cubicBezTo>
                  <a:cubicBezTo>
                    <a:pt x="35655" y="42341"/>
                    <a:pt x="38907" y="44013"/>
                    <a:pt x="41795" y="45928"/>
                  </a:cubicBezTo>
                  <a:cubicBezTo>
                    <a:pt x="44683" y="47904"/>
                    <a:pt x="47479" y="50578"/>
                    <a:pt x="47905" y="54043"/>
                  </a:cubicBezTo>
                  <a:cubicBezTo>
                    <a:pt x="48482" y="58846"/>
                    <a:pt x="43923" y="63071"/>
                    <a:pt x="39120" y="63922"/>
                  </a:cubicBezTo>
                  <a:cubicBezTo>
                    <a:pt x="34348" y="64743"/>
                    <a:pt x="27904" y="64743"/>
                    <a:pt x="17266" y="58329"/>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rot="10800000">
              <a:off x="3453272" y="-394170"/>
              <a:ext cx="1783785" cy="1508757"/>
            </a:xfrm>
            <a:custGeom>
              <a:avLst/>
              <a:gdLst/>
              <a:ahLst/>
              <a:cxnLst/>
              <a:rect l="l" t="t" r="r" b="b"/>
              <a:pathLst>
                <a:path w="65442" h="55352" fill="none" extrusionOk="0">
                  <a:moveTo>
                    <a:pt x="18541" y="45351"/>
                  </a:moveTo>
                  <a:cubicBezTo>
                    <a:pt x="10335" y="40822"/>
                    <a:pt x="3435" y="33375"/>
                    <a:pt x="1155" y="24257"/>
                  </a:cubicBezTo>
                  <a:cubicBezTo>
                    <a:pt x="0" y="19728"/>
                    <a:pt x="91" y="14864"/>
                    <a:pt x="1854" y="10579"/>
                  </a:cubicBezTo>
                  <a:cubicBezTo>
                    <a:pt x="3648" y="6293"/>
                    <a:pt x="7234" y="2645"/>
                    <a:pt x="11672" y="1338"/>
                  </a:cubicBezTo>
                  <a:cubicBezTo>
                    <a:pt x="16110" y="1"/>
                    <a:pt x="21368" y="1308"/>
                    <a:pt x="24408" y="4834"/>
                  </a:cubicBezTo>
                  <a:cubicBezTo>
                    <a:pt x="29575" y="10913"/>
                    <a:pt x="26900" y="20731"/>
                    <a:pt x="31125" y="27509"/>
                  </a:cubicBezTo>
                  <a:cubicBezTo>
                    <a:pt x="33618" y="31582"/>
                    <a:pt x="38268" y="33862"/>
                    <a:pt x="42858" y="35169"/>
                  </a:cubicBezTo>
                  <a:cubicBezTo>
                    <a:pt x="47448" y="36445"/>
                    <a:pt x="52281" y="36932"/>
                    <a:pt x="56810" y="38512"/>
                  </a:cubicBezTo>
                  <a:cubicBezTo>
                    <a:pt x="60153" y="39637"/>
                    <a:pt x="63588" y="41764"/>
                    <a:pt x="64439" y="45199"/>
                  </a:cubicBezTo>
                  <a:cubicBezTo>
                    <a:pt x="65442" y="49394"/>
                    <a:pt x="61673" y="53588"/>
                    <a:pt x="57448" y="54652"/>
                  </a:cubicBezTo>
                  <a:cubicBezTo>
                    <a:pt x="54591" y="55351"/>
                    <a:pt x="51551" y="55078"/>
                    <a:pt x="48724" y="54470"/>
                  </a:cubicBezTo>
                  <a:cubicBezTo>
                    <a:pt x="46809" y="54044"/>
                    <a:pt x="45290" y="52980"/>
                    <a:pt x="43466" y="52403"/>
                  </a:cubicBezTo>
                  <a:cubicBezTo>
                    <a:pt x="40913" y="51613"/>
                    <a:pt x="38086" y="51613"/>
                    <a:pt x="35502" y="51126"/>
                  </a:cubicBezTo>
                  <a:cubicBezTo>
                    <a:pt x="32706" y="50579"/>
                    <a:pt x="29970" y="49941"/>
                    <a:pt x="27295" y="49059"/>
                  </a:cubicBezTo>
                  <a:cubicBezTo>
                    <a:pt x="24256" y="48087"/>
                    <a:pt x="21307" y="46871"/>
                    <a:pt x="18541" y="4535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rot="10800000">
              <a:off x="4513769" y="1228046"/>
              <a:ext cx="271785" cy="270122"/>
            </a:xfrm>
            <a:custGeom>
              <a:avLst/>
              <a:gdLst/>
              <a:ahLst/>
              <a:cxnLst/>
              <a:rect l="l" t="t" r="r" b="b"/>
              <a:pathLst>
                <a:path w="9971" h="9910" fill="none" extrusionOk="0">
                  <a:moveTo>
                    <a:pt x="730" y="3648"/>
                  </a:moveTo>
                  <a:cubicBezTo>
                    <a:pt x="1369" y="2432"/>
                    <a:pt x="2554" y="1521"/>
                    <a:pt x="3831" y="943"/>
                  </a:cubicBezTo>
                  <a:cubicBezTo>
                    <a:pt x="5198" y="305"/>
                    <a:pt x="6840" y="1"/>
                    <a:pt x="8147" y="700"/>
                  </a:cubicBezTo>
                  <a:cubicBezTo>
                    <a:pt x="9302" y="1399"/>
                    <a:pt x="9879" y="2797"/>
                    <a:pt x="9910" y="4135"/>
                  </a:cubicBezTo>
                  <a:cubicBezTo>
                    <a:pt x="9970" y="6353"/>
                    <a:pt x="8511" y="8572"/>
                    <a:pt x="6384" y="9302"/>
                  </a:cubicBezTo>
                  <a:cubicBezTo>
                    <a:pt x="4469" y="9910"/>
                    <a:pt x="2706" y="9150"/>
                    <a:pt x="1247" y="7934"/>
                  </a:cubicBezTo>
                  <a:cubicBezTo>
                    <a:pt x="1" y="6901"/>
                    <a:pt x="1" y="5046"/>
                    <a:pt x="730" y="364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rot="10800000">
              <a:off x="4577551" y="2350634"/>
              <a:ext cx="201378" cy="202169"/>
            </a:xfrm>
            <a:custGeom>
              <a:avLst/>
              <a:gdLst/>
              <a:ahLst/>
              <a:cxnLst/>
              <a:rect l="l" t="t" r="r" b="b"/>
              <a:pathLst>
                <a:path w="7388" h="7417" fill="none" extrusionOk="0">
                  <a:moveTo>
                    <a:pt x="4621" y="6930"/>
                  </a:moveTo>
                  <a:cubicBezTo>
                    <a:pt x="6262" y="6353"/>
                    <a:pt x="7387" y="4256"/>
                    <a:pt x="6840" y="2614"/>
                  </a:cubicBezTo>
                  <a:cubicBezTo>
                    <a:pt x="6262" y="1003"/>
                    <a:pt x="4287" y="0"/>
                    <a:pt x="2645" y="547"/>
                  </a:cubicBezTo>
                  <a:cubicBezTo>
                    <a:pt x="1004" y="1064"/>
                    <a:pt x="1" y="3040"/>
                    <a:pt x="487" y="4712"/>
                  </a:cubicBezTo>
                  <a:cubicBezTo>
                    <a:pt x="1004" y="6383"/>
                    <a:pt x="2949" y="7417"/>
                    <a:pt x="4621" y="6930"/>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9"/>
            <p:cNvSpPr/>
            <p:nvPr/>
          </p:nvSpPr>
          <p:spPr>
            <a:xfrm rot="10800000">
              <a:off x="7627967" y="4099514"/>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9"/>
            <p:cNvSpPr/>
            <p:nvPr/>
          </p:nvSpPr>
          <p:spPr>
            <a:xfrm rot="10800000">
              <a:off x="8162396" y="4393631"/>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rot="10800000">
              <a:off x="5622265" y="2001010"/>
              <a:ext cx="245290" cy="340528"/>
            </a:xfrm>
            <a:custGeom>
              <a:avLst/>
              <a:gdLst/>
              <a:ahLst/>
              <a:cxnLst/>
              <a:rect l="l" t="t" r="r" b="b"/>
              <a:pathLst>
                <a:path w="8999" h="12493" fill="none" extrusionOk="0">
                  <a:moveTo>
                    <a:pt x="8998" y="8146"/>
                  </a:moveTo>
                  <a:cubicBezTo>
                    <a:pt x="8998" y="10274"/>
                    <a:pt x="7357" y="12493"/>
                    <a:pt x="5290" y="12341"/>
                  </a:cubicBezTo>
                  <a:cubicBezTo>
                    <a:pt x="3557" y="12250"/>
                    <a:pt x="2341" y="10639"/>
                    <a:pt x="1521" y="9149"/>
                  </a:cubicBezTo>
                  <a:cubicBezTo>
                    <a:pt x="670" y="7569"/>
                    <a:pt x="1" y="5775"/>
                    <a:pt x="274" y="3982"/>
                  </a:cubicBezTo>
                  <a:cubicBezTo>
                    <a:pt x="578" y="1915"/>
                    <a:pt x="2585" y="0"/>
                    <a:pt x="4743" y="730"/>
                  </a:cubicBezTo>
                  <a:cubicBezTo>
                    <a:pt x="6506" y="1337"/>
                    <a:pt x="7174" y="2432"/>
                    <a:pt x="7813" y="4073"/>
                  </a:cubicBezTo>
                  <a:cubicBezTo>
                    <a:pt x="8360" y="5410"/>
                    <a:pt x="8998" y="6657"/>
                    <a:pt x="8998" y="814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10800000">
              <a:off x="6340572" y="78923"/>
              <a:ext cx="545995" cy="717526"/>
            </a:xfrm>
            <a:custGeom>
              <a:avLst/>
              <a:gdLst/>
              <a:ahLst/>
              <a:cxnLst/>
              <a:rect l="l" t="t" r="r" b="b"/>
              <a:pathLst>
                <a:path w="20031" h="26324" fill="none" extrusionOk="0">
                  <a:moveTo>
                    <a:pt x="730" y="12767"/>
                  </a:moveTo>
                  <a:cubicBezTo>
                    <a:pt x="0" y="15685"/>
                    <a:pt x="31" y="18937"/>
                    <a:pt x="1398" y="21612"/>
                  </a:cubicBezTo>
                  <a:cubicBezTo>
                    <a:pt x="2766" y="24317"/>
                    <a:pt x="5745" y="26323"/>
                    <a:pt x="8724" y="26019"/>
                  </a:cubicBezTo>
                  <a:cubicBezTo>
                    <a:pt x="12432" y="25685"/>
                    <a:pt x="15016" y="22311"/>
                    <a:pt x="16718" y="19028"/>
                  </a:cubicBezTo>
                  <a:cubicBezTo>
                    <a:pt x="18602" y="15442"/>
                    <a:pt x="20031" y="11338"/>
                    <a:pt x="19271" y="7326"/>
                  </a:cubicBezTo>
                  <a:cubicBezTo>
                    <a:pt x="18876" y="5442"/>
                    <a:pt x="17934" y="3679"/>
                    <a:pt x="16566" y="2372"/>
                  </a:cubicBezTo>
                  <a:cubicBezTo>
                    <a:pt x="15380" y="1186"/>
                    <a:pt x="13465" y="1"/>
                    <a:pt x="11763" y="1"/>
                  </a:cubicBezTo>
                  <a:cubicBezTo>
                    <a:pt x="10122" y="1"/>
                    <a:pt x="8450" y="1490"/>
                    <a:pt x="7295" y="2432"/>
                  </a:cubicBezTo>
                  <a:cubicBezTo>
                    <a:pt x="5775" y="3679"/>
                    <a:pt x="4438" y="5168"/>
                    <a:pt x="3344" y="6809"/>
                  </a:cubicBezTo>
                  <a:cubicBezTo>
                    <a:pt x="2158" y="8633"/>
                    <a:pt x="1246" y="10639"/>
                    <a:pt x="730" y="1276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95"/>
        <p:cNvGrpSpPr/>
        <p:nvPr/>
      </p:nvGrpSpPr>
      <p:grpSpPr>
        <a:xfrm>
          <a:off x="0" y="0"/>
          <a:ext cx="0" cy="0"/>
          <a:chOff x="0" y="0"/>
          <a:chExt cx="0" cy="0"/>
        </a:xfrm>
      </p:grpSpPr>
      <p:sp>
        <p:nvSpPr>
          <p:cNvPr id="196" name="Google Shape;196;p10"/>
          <p:cNvSpPr txBox="1">
            <a:spLocks noGrp="1"/>
          </p:cNvSpPr>
          <p:nvPr>
            <p:ph type="body" idx="1"/>
          </p:nvPr>
        </p:nvSpPr>
        <p:spPr>
          <a:xfrm>
            <a:off x="713225" y="1072900"/>
            <a:ext cx="3858900" cy="2527500"/>
          </a:xfrm>
          <a:prstGeom prst="rect">
            <a:avLst/>
          </a:prstGeom>
        </p:spPr>
        <p:txBody>
          <a:bodyPr spcFirstLastPara="1" wrap="square" lIns="91425" tIns="91425" rIns="91425" bIns="91425" anchor="ctr" anchorCtr="0">
            <a:noAutofit/>
          </a:bodyPr>
          <a:lstStyle>
            <a:lvl1pPr marL="457200" lvl="0" indent="-501650" rtl="0">
              <a:lnSpc>
                <a:spcPct val="90000"/>
              </a:lnSpc>
              <a:spcBef>
                <a:spcPts val="0"/>
              </a:spcBef>
              <a:spcAft>
                <a:spcPts val="0"/>
              </a:spcAft>
              <a:buClr>
                <a:schemeClr val="accent1"/>
              </a:buClr>
              <a:buSzPts val="4300"/>
              <a:buFont typeface="Reem Kufi"/>
              <a:buChar char="●"/>
              <a:defRPr sz="4800" b="1">
                <a:solidFill>
                  <a:schemeClr val="accent1"/>
                </a:solidFill>
                <a:latin typeface="Acme"/>
                <a:ea typeface="Acme"/>
                <a:cs typeface="Acme"/>
                <a:sym typeface="Acme"/>
              </a:defRPr>
            </a:lvl1pPr>
            <a:lvl2pPr marL="914400" lvl="1"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2pPr>
            <a:lvl3pPr marL="1371600" lvl="2"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3pPr>
            <a:lvl4pPr marL="1828800" lvl="3"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4pPr>
            <a:lvl5pPr marL="2286000" lvl="4"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5pPr>
            <a:lvl6pPr marL="2743200" lvl="5"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6pPr>
            <a:lvl7pPr marL="3200400" lvl="6"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7pPr>
            <a:lvl8pPr marL="3657600" lvl="7"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8pPr>
            <a:lvl9pPr marL="4114800" lvl="8" indent="-501650" rtl="0">
              <a:lnSpc>
                <a:spcPct val="90000"/>
              </a:lnSpc>
              <a:spcBef>
                <a:spcPts val="0"/>
              </a:spcBef>
              <a:spcAft>
                <a:spcPts val="0"/>
              </a:spcAft>
              <a:buClr>
                <a:schemeClr val="accent1"/>
              </a:buClr>
              <a:buSzPts val="4300"/>
              <a:buFont typeface="Reem Kufi"/>
              <a:buChar char="■"/>
              <a:defRPr sz="4300" b="1">
                <a:solidFill>
                  <a:schemeClr val="accent1"/>
                </a:solidFill>
                <a:latin typeface="Reem Kufi"/>
                <a:ea typeface="Reem Kufi"/>
                <a:cs typeface="Reem Kufi"/>
                <a:sym typeface="Reem Kuf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7"/>
        <p:cNvGrpSpPr/>
        <p:nvPr/>
      </p:nvGrpSpPr>
      <p:grpSpPr>
        <a:xfrm>
          <a:off x="0" y="0"/>
          <a:ext cx="0" cy="0"/>
          <a:chOff x="0" y="0"/>
          <a:chExt cx="0" cy="0"/>
        </a:xfrm>
      </p:grpSpPr>
      <p:sp>
        <p:nvSpPr>
          <p:cNvPr id="198" name="Google Shape;198;p11"/>
          <p:cNvSpPr txBox="1">
            <a:spLocks noGrp="1"/>
          </p:cNvSpPr>
          <p:nvPr>
            <p:ph type="title" hasCustomPrompt="1"/>
          </p:nvPr>
        </p:nvSpPr>
        <p:spPr>
          <a:xfrm>
            <a:off x="1845071" y="3151350"/>
            <a:ext cx="5454000" cy="821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60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9" name="Google Shape;199;p11"/>
          <p:cNvSpPr txBox="1">
            <a:spLocks noGrp="1"/>
          </p:cNvSpPr>
          <p:nvPr>
            <p:ph type="body" idx="1"/>
          </p:nvPr>
        </p:nvSpPr>
        <p:spPr>
          <a:xfrm>
            <a:off x="1844925" y="4119150"/>
            <a:ext cx="5454000" cy="501600"/>
          </a:xfrm>
          <a:prstGeom prst="rect">
            <a:avLst/>
          </a:prstGeom>
        </p:spPr>
        <p:txBody>
          <a:bodyPr spcFirstLastPara="1" wrap="square" lIns="91425" tIns="91425" rIns="91425" bIns="91425" anchor="t" anchorCtr="0">
            <a:noAutofit/>
          </a:bodyPr>
          <a:lstStyle>
            <a:lvl1pPr marL="457200" lvl="0" indent="-330200" algn="ctr" rtl="0">
              <a:spcBef>
                <a:spcPts val="0"/>
              </a:spcBef>
              <a:spcAft>
                <a:spcPts val="0"/>
              </a:spcAft>
              <a:buSzPts val="1600"/>
              <a:buChar char="●"/>
              <a:defRPr sz="1800"/>
            </a:lvl1pPr>
            <a:lvl2pPr marL="914400" lvl="1" indent="-330200" algn="ctr" rtl="0">
              <a:spcBef>
                <a:spcPts val="0"/>
              </a:spcBef>
              <a:spcAft>
                <a:spcPts val="0"/>
              </a:spcAft>
              <a:buSzPts val="1600"/>
              <a:buChar char="○"/>
              <a:defRPr/>
            </a:lvl2pPr>
            <a:lvl3pPr marL="1371600" lvl="2" indent="-330200" algn="ctr" rtl="0">
              <a:spcBef>
                <a:spcPts val="0"/>
              </a:spcBef>
              <a:spcAft>
                <a:spcPts val="0"/>
              </a:spcAft>
              <a:buSzPts val="1600"/>
              <a:buChar char="■"/>
              <a:defRPr/>
            </a:lvl3pPr>
            <a:lvl4pPr marL="1828800" lvl="3" indent="-330200" algn="ctr" rtl="0">
              <a:spcBef>
                <a:spcPts val="0"/>
              </a:spcBef>
              <a:spcAft>
                <a:spcPts val="0"/>
              </a:spcAft>
              <a:buSzPts val="1600"/>
              <a:buChar char="●"/>
              <a:defRPr/>
            </a:lvl4pPr>
            <a:lvl5pPr marL="2286000" lvl="4" indent="-330200" algn="ctr" rtl="0">
              <a:spcBef>
                <a:spcPts val="0"/>
              </a:spcBef>
              <a:spcAft>
                <a:spcPts val="0"/>
              </a:spcAft>
              <a:buSzPts val="1600"/>
              <a:buChar char="○"/>
              <a:defRPr/>
            </a:lvl5pPr>
            <a:lvl6pPr marL="2743200" lvl="5" indent="-330200" algn="ctr" rtl="0">
              <a:spcBef>
                <a:spcPts val="0"/>
              </a:spcBef>
              <a:spcAft>
                <a:spcPts val="0"/>
              </a:spcAft>
              <a:buSzPts val="1600"/>
              <a:buChar char="■"/>
              <a:defRPr/>
            </a:lvl6pPr>
            <a:lvl7pPr marL="3200400" lvl="6" indent="-330200" algn="ctr" rtl="0">
              <a:spcBef>
                <a:spcPts val="0"/>
              </a:spcBef>
              <a:spcAft>
                <a:spcPts val="0"/>
              </a:spcAft>
              <a:buSzPts val="1600"/>
              <a:buChar char="●"/>
              <a:defRPr/>
            </a:lvl7pPr>
            <a:lvl8pPr marL="3657600" lvl="7" indent="-330200" algn="ctr" rtl="0">
              <a:spcBef>
                <a:spcPts val="0"/>
              </a:spcBef>
              <a:spcAft>
                <a:spcPts val="0"/>
              </a:spcAft>
              <a:buSzPts val="1600"/>
              <a:buChar char="○"/>
              <a:defRPr/>
            </a:lvl8pPr>
            <a:lvl9pPr marL="4114800" lvl="8" indent="-330200" algn="ctr" rtl="0">
              <a:spcBef>
                <a:spcPts val="0"/>
              </a:spcBef>
              <a:spcAft>
                <a:spcPts val="0"/>
              </a:spcAft>
              <a:buSzPts val="1600"/>
              <a:buChar char="■"/>
              <a:defRPr/>
            </a:lvl9pPr>
          </a:lstStyle>
          <a:p>
            <a:endParaRPr/>
          </a:p>
        </p:txBody>
      </p:sp>
      <p:grpSp>
        <p:nvGrpSpPr>
          <p:cNvPr id="200" name="Google Shape;200;p11"/>
          <p:cNvGrpSpPr/>
          <p:nvPr/>
        </p:nvGrpSpPr>
        <p:grpSpPr>
          <a:xfrm>
            <a:off x="-2343150" y="-1903675"/>
            <a:ext cx="11974678" cy="5688484"/>
            <a:chOff x="-2343150" y="-1903675"/>
            <a:chExt cx="11974678" cy="5688484"/>
          </a:xfrm>
        </p:grpSpPr>
        <p:sp>
          <p:nvSpPr>
            <p:cNvPr id="201" name="Google Shape;201;p11"/>
            <p:cNvSpPr/>
            <p:nvPr/>
          </p:nvSpPr>
          <p:spPr>
            <a:xfrm flipH="1">
              <a:off x="1783949" y="-1903675"/>
              <a:ext cx="5077990" cy="2434177"/>
            </a:xfrm>
            <a:custGeom>
              <a:avLst/>
              <a:gdLst/>
              <a:ahLst/>
              <a:cxnLst/>
              <a:rect l="l" t="t" r="r" b="b"/>
              <a:pathLst>
                <a:path w="186297" h="89303" fill="none" extrusionOk="0">
                  <a:moveTo>
                    <a:pt x="5928" y="46658"/>
                  </a:moveTo>
                  <a:cubicBezTo>
                    <a:pt x="1" y="54713"/>
                    <a:pt x="23862" y="71916"/>
                    <a:pt x="37388" y="79151"/>
                  </a:cubicBezTo>
                  <a:cubicBezTo>
                    <a:pt x="50883" y="86385"/>
                    <a:pt x="66659" y="89303"/>
                    <a:pt x="81857" y="87388"/>
                  </a:cubicBezTo>
                  <a:cubicBezTo>
                    <a:pt x="105717" y="84379"/>
                    <a:pt x="126447" y="70184"/>
                    <a:pt x="148727" y="61065"/>
                  </a:cubicBezTo>
                  <a:cubicBezTo>
                    <a:pt x="156144" y="58026"/>
                    <a:pt x="163834" y="55503"/>
                    <a:pt x="170582" y="51217"/>
                  </a:cubicBezTo>
                  <a:cubicBezTo>
                    <a:pt x="177360" y="46901"/>
                    <a:pt x="183226" y="40457"/>
                    <a:pt x="184624" y="32554"/>
                  </a:cubicBezTo>
                  <a:cubicBezTo>
                    <a:pt x="186296" y="23132"/>
                    <a:pt x="181099" y="13405"/>
                    <a:pt x="173317" y="7812"/>
                  </a:cubicBezTo>
                  <a:cubicBezTo>
                    <a:pt x="165566" y="2250"/>
                    <a:pt x="155718" y="274"/>
                    <a:pt x="146143" y="152"/>
                  </a:cubicBezTo>
                  <a:cubicBezTo>
                    <a:pt x="132040" y="0"/>
                    <a:pt x="116568" y="4590"/>
                    <a:pt x="109213" y="16596"/>
                  </a:cubicBezTo>
                  <a:cubicBezTo>
                    <a:pt x="104623" y="24135"/>
                    <a:pt x="103802" y="33344"/>
                    <a:pt x="100155" y="41369"/>
                  </a:cubicBezTo>
                  <a:cubicBezTo>
                    <a:pt x="96203" y="50032"/>
                    <a:pt x="88756" y="57023"/>
                    <a:pt x="79911" y="60457"/>
                  </a:cubicBezTo>
                  <a:cubicBezTo>
                    <a:pt x="71066" y="63862"/>
                    <a:pt x="60853" y="63710"/>
                    <a:pt x="52099" y="59941"/>
                  </a:cubicBezTo>
                  <a:cubicBezTo>
                    <a:pt x="46871" y="57722"/>
                    <a:pt x="42221" y="54287"/>
                    <a:pt x="37357" y="51247"/>
                  </a:cubicBezTo>
                  <a:cubicBezTo>
                    <a:pt x="32524" y="48208"/>
                    <a:pt x="25594" y="40852"/>
                    <a:pt x="19880" y="40275"/>
                  </a:cubicBezTo>
                  <a:cubicBezTo>
                    <a:pt x="14196" y="39697"/>
                    <a:pt x="9120" y="41886"/>
                    <a:pt x="5928" y="4665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1"/>
            <p:cNvSpPr/>
            <p:nvPr/>
          </p:nvSpPr>
          <p:spPr>
            <a:xfrm flipH="1">
              <a:off x="-2343150" y="-1003980"/>
              <a:ext cx="3125181" cy="4788788"/>
            </a:xfrm>
            <a:custGeom>
              <a:avLst/>
              <a:gdLst/>
              <a:ahLst/>
              <a:cxnLst/>
              <a:rect l="l" t="t" r="r" b="b"/>
              <a:pathLst>
                <a:path w="114654" h="175687" fill="none" extrusionOk="0">
                  <a:moveTo>
                    <a:pt x="70458" y="3314"/>
                  </a:moveTo>
                  <a:cubicBezTo>
                    <a:pt x="53588" y="0"/>
                    <a:pt x="45533" y="4499"/>
                    <a:pt x="33831" y="8633"/>
                  </a:cubicBezTo>
                  <a:cubicBezTo>
                    <a:pt x="22189" y="12767"/>
                    <a:pt x="11338" y="20457"/>
                    <a:pt x="5684" y="31460"/>
                  </a:cubicBezTo>
                  <a:cubicBezTo>
                    <a:pt x="1" y="42493"/>
                    <a:pt x="365" y="56962"/>
                    <a:pt x="8420" y="66384"/>
                  </a:cubicBezTo>
                  <a:cubicBezTo>
                    <a:pt x="14834" y="73892"/>
                    <a:pt x="25290" y="77692"/>
                    <a:pt x="30031" y="86354"/>
                  </a:cubicBezTo>
                  <a:cubicBezTo>
                    <a:pt x="34348" y="94196"/>
                    <a:pt x="32615" y="104136"/>
                    <a:pt x="28816" y="112251"/>
                  </a:cubicBezTo>
                  <a:cubicBezTo>
                    <a:pt x="25016" y="120397"/>
                    <a:pt x="19332" y="127540"/>
                    <a:pt x="15381" y="135595"/>
                  </a:cubicBezTo>
                  <a:cubicBezTo>
                    <a:pt x="11429" y="143620"/>
                    <a:pt x="9362" y="153407"/>
                    <a:pt x="13223" y="161492"/>
                  </a:cubicBezTo>
                  <a:cubicBezTo>
                    <a:pt x="16019" y="167419"/>
                    <a:pt x="21703" y="171644"/>
                    <a:pt x="27904" y="173650"/>
                  </a:cubicBezTo>
                  <a:cubicBezTo>
                    <a:pt x="34135" y="175657"/>
                    <a:pt x="40883" y="175687"/>
                    <a:pt x="47327" y="174805"/>
                  </a:cubicBezTo>
                  <a:cubicBezTo>
                    <a:pt x="71187" y="171492"/>
                    <a:pt x="92707" y="155443"/>
                    <a:pt x="103559" y="133984"/>
                  </a:cubicBezTo>
                  <a:cubicBezTo>
                    <a:pt x="114440" y="112495"/>
                    <a:pt x="114653" y="86111"/>
                    <a:pt x="105048" y="64044"/>
                  </a:cubicBezTo>
                  <a:cubicBezTo>
                    <a:pt x="95504" y="41977"/>
                    <a:pt x="92920" y="12007"/>
                    <a:pt x="70458" y="331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1"/>
            <p:cNvSpPr/>
            <p:nvPr/>
          </p:nvSpPr>
          <p:spPr>
            <a:xfrm flipH="1">
              <a:off x="8199828" y="-129963"/>
              <a:ext cx="1431700" cy="1067976"/>
            </a:xfrm>
            <a:custGeom>
              <a:avLst/>
              <a:gdLst/>
              <a:ahLst/>
              <a:cxnLst/>
              <a:rect l="l" t="t" r="r" b="b"/>
              <a:pathLst>
                <a:path w="52525" h="39181" fill="none" extrusionOk="0">
                  <a:moveTo>
                    <a:pt x="17691" y="28238"/>
                  </a:moveTo>
                  <a:cubicBezTo>
                    <a:pt x="27235" y="34895"/>
                    <a:pt x="38786" y="38786"/>
                    <a:pt x="50397" y="39120"/>
                  </a:cubicBezTo>
                  <a:cubicBezTo>
                    <a:pt x="51005" y="39181"/>
                    <a:pt x="51765" y="39090"/>
                    <a:pt x="52129" y="38603"/>
                  </a:cubicBezTo>
                  <a:cubicBezTo>
                    <a:pt x="52525" y="37934"/>
                    <a:pt x="52069" y="37114"/>
                    <a:pt x="51582" y="36506"/>
                  </a:cubicBezTo>
                  <a:cubicBezTo>
                    <a:pt x="46962" y="30883"/>
                    <a:pt x="39819" y="28117"/>
                    <a:pt x="33375" y="24530"/>
                  </a:cubicBezTo>
                  <a:cubicBezTo>
                    <a:pt x="28634" y="21886"/>
                    <a:pt x="24135" y="18694"/>
                    <a:pt x="20092" y="15047"/>
                  </a:cubicBezTo>
                  <a:cubicBezTo>
                    <a:pt x="18056" y="13223"/>
                    <a:pt x="16171" y="11247"/>
                    <a:pt x="14348" y="9241"/>
                  </a:cubicBezTo>
                  <a:cubicBezTo>
                    <a:pt x="12524" y="7174"/>
                    <a:pt x="10974" y="4894"/>
                    <a:pt x="9028" y="2919"/>
                  </a:cubicBezTo>
                  <a:cubicBezTo>
                    <a:pt x="7721" y="1581"/>
                    <a:pt x="5867" y="1"/>
                    <a:pt x="3861" y="578"/>
                  </a:cubicBezTo>
                  <a:cubicBezTo>
                    <a:pt x="2311" y="973"/>
                    <a:pt x="1277" y="2463"/>
                    <a:pt x="761" y="3861"/>
                  </a:cubicBezTo>
                  <a:cubicBezTo>
                    <a:pt x="92" y="5594"/>
                    <a:pt x="1" y="7569"/>
                    <a:pt x="518" y="9332"/>
                  </a:cubicBezTo>
                  <a:cubicBezTo>
                    <a:pt x="1186" y="11612"/>
                    <a:pt x="3040" y="13679"/>
                    <a:pt x="4439" y="15533"/>
                  </a:cubicBezTo>
                  <a:cubicBezTo>
                    <a:pt x="7752" y="19880"/>
                    <a:pt x="11642" y="23740"/>
                    <a:pt x="15989" y="27053"/>
                  </a:cubicBezTo>
                  <a:cubicBezTo>
                    <a:pt x="16597" y="27478"/>
                    <a:pt x="17114" y="27843"/>
                    <a:pt x="17691" y="2823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1"/>
            <p:cNvSpPr/>
            <p:nvPr/>
          </p:nvSpPr>
          <p:spPr>
            <a:xfrm flipH="1">
              <a:off x="3166874" y="57320"/>
              <a:ext cx="265134" cy="268459"/>
            </a:xfrm>
            <a:custGeom>
              <a:avLst/>
              <a:gdLst/>
              <a:ahLst/>
              <a:cxnLst/>
              <a:rect l="l" t="t" r="r" b="b"/>
              <a:pathLst>
                <a:path w="9727" h="9849" fill="none" extrusionOk="0">
                  <a:moveTo>
                    <a:pt x="8724" y="6901"/>
                  </a:moveTo>
                  <a:cubicBezTo>
                    <a:pt x="7569" y="9089"/>
                    <a:pt x="4316" y="9849"/>
                    <a:pt x="2280" y="8420"/>
                  </a:cubicBezTo>
                  <a:cubicBezTo>
                    <a:pt x="274" y="6931"/>
                    <a:pt x="0" y="3618"/>
                    <a:pt x="1763" y="1794"/>
                  </a:cubicBezTo>
                  <a:cubicBezTo>
                    <a:pt x="3496" y="1"/>
                    <a:pt x="6961" y="62"/>
                    <a:pt x="8359" y="2128"/>
                  </a:cubicBezTo>
                  <a:cubicBezTo>
                    <a:pt x="9727" y="4226"/>
                    <a:pt x="9088" y="6019"/>
                    <a:pt x="8724" y="6901"/>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1"/>
            <p:cNvSpPr/>
            <p:nvPr/>
          </p:nvSpPr>
          <p:spPr>
            <a:xfrm flipH="1">
              <a:off x="6866876" y="191904"/>
              <a:ext cx="223730" cy="227873"/>
            </a:xfrm>
            <a:custGeom>
              <a:avLst/>
              <a:gdLst/>
              <a:ahLst/>
              <a:cxnLst/>
              <a:rect l="l" t="t" r="r" b="b"/>
              <a:pathLst>
                <a:path w="8208" h="8360" fill="none" extrusionOk="0">
                  <a:moveTo>
                    <a:pt x="7721" y="5502"/>
                  </a:moveTo>
                  <a:cubicBezTo>
                    <a:pt x="6991" y="7356"/>
                    <a:pt x="4590" y="8359"/>
                    <a:pt x="2766" y="7599"/>
                  </a:cubicBezTo>
                  <a:cubicBezTo>
                    <a:pt x="943" y="6840"/>
                    <a:pt x="0" y="4408"/>
                    <a:pt x="851" y="2615"/>
                  </a:cubicBezTo>
                  <a:cubicBezTo>
                    <a:pt x="1672" y="821"/>
                    <a:pt x="4195" y="0"/>
                    <a:pt x="5928" y="973"/>
                  </a:cubicBezTo>
                  <a:cubicBezTo>
                    <a:pt x="7690" y="1976"/>
                    <a:pt x="8207" y="3922"/>
                    <a:pt x="7721" y="5502"/>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1"/>
            <p:cNvSpPr/>
            <p:nvPr/>
          </p:nvSpPr>
          <p:spPr>
            <a:xfrm flipH="1">
              <a:off x="4260399" y="-476199"/>
              <a:ext cx="1940407" cy="855041"/>
            </a:xfrm>
            <a:custGeom>
              <a:avLst/>
              <a:gdLst/>
              <a:ahLst/>
              <a:cxnLst/>
              <a:rect l="l" t="t" r="r" b="b"/>
              <a:pathLst>
                <a:path w="71188" h="31369" fill="none" extrusionOk="0">
                  <a:moveTo>
                    <a:pt x="213" y="6596"/>
                  </a:moveTo>
                  <a:cubicBezTo>
                    <a:pt x="609" y="9362"/>
                    <a:pt x="2402" y="11763"/>
                    <a:pt x="4286" y="13800"/>
                  </a:cubicBezTo>
                  <a:cubicBezTo>
                    <a:pt x="14408" y="24529"/>
                    <a:pt x="29485" y="29149"/>
                    <a:pt x="44135" y="30578"/>
                  </a:cubicBezTo>
                  <a:cubicBezTo>
                    <a:pt x="52585" y="31368"/>
                    <a:pt x="61856" y="30973"/>
                    <a:pt x="68300" y="25532"/>
                  </a:cubicBezTo>
                  <a:cubicBezTo>
                    <a:pt x="69789" y="24286"/>
                    <a:pt x="71187" y="22554"/>
                    <a:pt x="70975" y="20608"/>
                  </a:cubicBezTo>
                  <a:cubicBezTo>
                    <a:pt x="70792" y="18754"/>
                    <a:pt x="69151" y="17295"/>
                    <a:pt x="67358" y="16778"/>
                  </a:cubicBezTo>
                  <a:cubicBezTo>
                    <a:pt x="65564" y="16231"/>
                    <a:pt x="63680" y="16414"/>
                    <a:pt x="61826" y="16657"/>
                  </a:cubicBezTo>
                  <a:cubicBezTo>
                    <a:pt x="55777" y="17386"/>
                    <a:pt x="49728" y="18359"/>
                    <a:pt x="43649" y="18298"/>
                  </a:cubicBezTo>
                  <a:cubicBezTo>
                    <a:pt x="37570" y="18207"/>
                    <a:pt x="31339" y="16961"/>
                    <a:pt x="26293" y="13587"/>
                  </a:cubicBezTo>
                  <a:cubicBezTo>
                    <a:pt x="22676" y="11155"/>
                    <a:pt x="19819" y="7751"/>
                    <a:pt x="16475" y="4955"/>
                  </a:cubicBezTo>
                  <a:cubicBezTo>
                    <a:pt x="14013" y="2888"/>
                    <a:pt x="11126" y="1064"/>
                    <a:pt x="7934" y="517"/>
                  </a:cubicBezTo>
                  <a:cubicBezTo>
                    <a:pt x="6809" y="274"/>
                    <a:pt x="5350" y="0"/>
                    <a:pt x="4165" y="61"/>
                  </a:cubicBezTo>
                  <a:cubicBezTo>
                    <a:pt x="3010" y="91"/>
                    <a:pt x="1946" y="1125"/>
                    <a:pt x="1277" y="2037"/>
                  </a:cubicBezTo>
                  <a:cubicBezTo>
                    <a:pt x="426" y="3344"/>
                    <a:pt x="1" y="5015"/>
                    <a:pt x="213" y="6596"/>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1"/>
            <p:cNvSpPr/>
            <p:nvPr/>
          </p:nvSpPr>
          <p:spPr>
            <a:xfrm flipH="1">
              <a:off x="7476542" y="-480400"/>
              <a:ext cx="1626401" cy="1049741"/>
            </a:xfrm>
            <a:custGeom>
              <a:avLst/>
              <a:gdLst/>
              <a:ahLst/>
              <a:cxnLst/>
              <a:rect l="l" t="t" r="r" b="b"/>
              <a:pathLst>
                <a:path w="59668" h="38512" fill="none" extrusionOk="0">
                  <a:moveTo>
                    <a:pt x="36870" y="35928"/>
                  </a:moveTo>
                  <a:cubicBezTo>
                    <a:pt x="40518" y="37265"/>
                    <a:pt x="44348" y="38512"/>
                    <a:pt x="48238" y="38238"/>
                  </a:cubicBezTo>
                  <a:cubicBezTo>
                    <a:pt x="52099" y="37995"/>
                    <a:pt x="56080" y="36050"/>
                    <a:pt x="57874" y="32615"/>
                  </a:cubicBezTo>
                  <a:cubicBezTo>
                    <a:pt x="59667" y="29119"/>
                    <a:pt x="58907" y="24742"/>
                    <a:pt x="56810" y="21429"/>
                  </a:cubicBezTo>
                  <a:cubicBezTo>
                    <a:pt x="54713" y="18147"/>
                    <a:pt x="51491" y="15685"/>
                    <a:pt x="48238" y="13527"/>
                  </a:cubicBezTo>
                  <a:cubicBezTo>
                    <a:pt x="45107" y="11490"/>
                    <a:pt x="41886" y="9605"/>
                    <a:pt x="38542" y="7995"/>
                  </a:cubicBezTo>
                  <a:cubicBezTo>
                    <a:pt x="35198" y="6353"/>
                    <a:pt x="31703" y="4894"/>
                    <a:pt x="28177" y="3739"/>
                  </a:cubicBezTo>
                  <a:cubicBezTo>
                    <a:pt x="24621" y="2584"/>
                    <a:pt x="21034" y="1672"/>
                    <a:pt x="17387" y="1064"/>
                  </a:cubicBezTo>
                  <a:cubicBezTo>
                    <a:pt x="13678" y="456"/>
                    <a:pt x="9818" y="0"/>
                    <a:pt x="6079" y="183"/>
                  </a:cubicBezTo>
                  <a:cubicBezTo>
                    <a:pt x="3769" y="304"/>
                    <a:pt x="1611" y="1338"/>
                    <a:pt x="821" y="3648"/>
                  </a:cubicBezTo>
                  <a:cubicBezTo>
                    <a:pt x="0" y="5897"/>
                    <a:pt x="578" y="8450"/>
                    <a:pt x="1611" y="10487"/>
                  </a:cubicBezTo>
                  <a:cubicBezTo>
                    <a:pt x="2979" y="13314"/>
                    <a:pt x="5471" y="15563"/>
                    <a:pt x="7721" y="17721"/>
                  </a:cubicBezTo>
                  <a:cubicBezTo>
                    <a:pt x="10304" y="20183"/>
                    <a:pt x="13040" y="22463"/>
                    <a:pt x="15928" y="24591"/>
                  </a:cubicBezTo>
                  <a:cubicBezTo>
                    <a:pt x="18815" y="26688"/>
                    <a:pt x="21794" y="28633"/>
                    <a:pt x="24894" y="30366"/>
                  </a:cubicBezTo>
                  <a:cubicBezTo>
                    <a:pt x="28025" y="32129"/>
                    <a:pt x="31247" y="33679"/>
                    <a:pt x="34560" y="35047"/>
                  </a:cubicBezTo>
                  <a:cubicBezTo>
                    <a:pt x="35320" y="35320"/>
                    <a:pt x="36080" y="35624"/>
                    <a:pt x="36870" y="3592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flipH="1">
              <a:off x="-821150" y="2202227"/>
              <a:ext cx="983478" cy="1316510"/>
            </a:xfrm>
            <a:custGeom>
              <a:avLst/>
              <a:gdLst/>
              <a:ahLst/>
              <a:cxnLst/>
              <a:rect l="l" t="t" r="r" b="b"/>
              <a:pathLst>
                <a:path w="36081" h="48299" fill="none" extrusionOk="0">
                  <a:moveTo>
                    <a:pt x="244" y="30274"/>
                  </a:moveTo>
                  <a:cubicBezTo>
                    <a:pt x="0" y="35229"/>
                    <a:pt x="973" y="40639"/>
                    <a:pt x="4529" y="44104"/>
                  </a:cubicBezTo>
                  <a:cubicBezTo>
                    <a:pt x="8754" y="48147"/>
                    <a:pt x="15654" y="48299"/>
                    <a:pt x="20882" y="45624"/>
                  </a:cubicBezTo>
                  <a:cubicBezTo>
                    <a:pt x="26050" y="42919"/>
                    <a:pt x="29697" y="37934"/>
                    <a:pt x="32159" y="32645"/>
                  </a:cubicBezTo>
                  <a:cubicBezTo>
                    <a:pt x="34560" y="27600"/>
                    <a:pt x="36080" y="21976"/>
                    <a:pt x="35533" y="16384"/>
                  </a:cubicBezTo>
                  <a:cubicBezTo>
                    <a:pt x="35108" y="12098"/>
                    <a:pt x="33405" y="7842"/>
                    <a:pt x="30366" y="4712"/>
                  </a:cubicBezTo>
                  <a:cubicBezTo>
                    <a:pt x="27235" y="1490"/>
                    <a:pt x="22919" y="0"/>
                    <a:pt x="18481" y="122"/>
                  </a:cubicBezTo>
                  <a:cubicBezTo>
                    <a:pt x="15502" y="213"/>
                    <a:pt x="13223" y="1611"/>
                    <a:pt x="11368" y="3861"/>
                  </a:cubicBezTo>
                  <a:cubicBezTo>
                    <a:pt x="8785" y="7022"/>
                    <a:pt x="6353" y="10608"/>
                    <a:pt x="4529" y="14225"/>
                  </a:cubicBezTo>
                  <a:cubicBezTo>
                    <a:pt x="2280" y="18633"/>
                    <a:pt x="852" y="23466"/>
                    <a:pt x="365" y="28390"/>
                  </a:cubicBezTo>
                  <a:cubicBezTo>
                    <a:pt x="304" y="29028"/>
                    <a:pt x="244" y="29666"/>
                    <a:pt x="244" y="30274"/>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flipH="1">
              <a:off x="-930514" y="-429004"/>
              <a:ext cx="1270963" cy="1995058"/>
            </a:xfrm>
            <a:custGeom>
              <a:avLst/>
              <a:gdLst/>
              <a:ahLst/>
              <a:cxnLst/>
              <a:rect l="l" t="t" r="r" b="b"/>
              <a:pathLst>
                <a:path w="46628" h="73193" fill="none" extrusionOk="0">
                  <a:moveTo>
                    <a:pt x="2797" y="15927"/>
                  </a:moveTo>
                  <a:cubicBezTo>
                    <a:pt x="0" y="25046"/>
                    <a:pt x="3192" y="35654"/>
                    <a:pt x="10548" y="41733"/>
                  </a:cubicBezTo>
                  <a:cubicBezTo>
                    <a:pt x="13830" y="44469"/>
                    <a:pt x="17995" y="46414"/>
                    <a:pt x="20366" y="49970"/>
                  </a:cubicBezTo>
                  <a:cubicBezTo>
                    <a:pt x="23071" y="54043"/>
                    <a:pt x="22980" y="59241"/>
                    <a:pt x="23466" y="64104"/>
                  </a:cubicBezTo>
                  <a:cubicBezTo>
                    <a:pt x="23739" y="67296"/>
                    <a:pt x="24743" y="70974"/>
                    <a:pt x="27721" y="72250"/>
                  </a:cubicBezTo>
                  <a:cubicBezTo>
                    <a:pt x="30001" y="73193"/>
                    <a:pt x="32645" y="72341"/>
                    <a:pt x="34743" y="71065"/>
                  </a:cubicBezTo>
                  <a:cubicBezTo>
                    <a:pt x="43223" y="65958"/>
                    <a:pt x="46627" y="55229"/>
                    <a:pt x="46597" y="45381"/>
                  </a:cubicBezTo>
                  <a:cubicBezTo>
                    <a:pt x="46567" y="39970"/>
                    <a:pt x="45655" y="34590"/>
                    <a:pt x="43983" y="29453"/>
                  </a:cubicBezTo>
                  <a:cubicBezTo>
                    <a:pt x="42250" y="24286"/>
                    <a:pt x="39788" y="19392"/>
                    <a:pt x="36627" y="14955"/>
                  </a:cubicBezTo>
                  <a:cubicBezTo>
                    <a:pt x="33496" y="10456"/>
                    <a:pt x="29606" y="6596"/>
                    <a:pt x="25381" y="3040"/>
                  </a:cubicBezTo>
                  <a:cubicBezTo>
                    <a:pt x="23831" y="1763"/>
                    <a:pt x="22098" y="426"/>
                    <a:pt x="20001" y="243"/>
                  </a:cubicBezTo>
                  <a:cubicBezTo>
                    <a:pt x="17630" y="0"/>
                    <a:pt x="15350" y="1155"/>
                    <a:pt x="13435" y="2371"/>
                  </a:cubicBezTo>
                  <a:cubicBezTo>
                    <a:pt x="8967" y="5106"/>
                    <a:pt x="5320" y="9240"/>
                    <a:pt x="3405" y="14134"/>
                  </a:cubicBezTo>
                  <a:cubicBezTo>
                    <a:pt x="3192" y="14711"/>
                    <a:pt x="2979" y="15319"/>
                    <a:pt x="2797" y="15927"/>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flipH="1">
              <a:off x="8010971" y="-251745"/>
              <a:ext cx="579985" cy="526969"/>
            </a:xfrm>
            <a:custGeom>
              <a:avLst/>
              <a:gdLst/>
              <a:ahLst/>
              <a:cxnLst/>
              <a:rect l="l" t="t" r="r" b="b"/>
              <a:pathLst>
                <a:path w="21278" h="19333" fill="none" extrusionOk="0">
                  <a:moveTo>
                    <a:pt x="5077" y="14408"/>
                  </a:moveTo>
                  <a:cubicBezTo>
                    <a:pt x="7721" y="16445"/>
                    <a:pt x="10761" y="17873"/>
                    <a:pt x="13952" y="18664"/>
                  </a:cubicBezTo>
                  <a:cubicBezTo>
                    <a:pt x="15685" y="19089"/>
                    <a:pt x="17661" y="19332"/>
                    <a:pt x="19181" y="18329"/>
                  </a:cubicBezTo>
                  <a:cubicBezTo>
                    <a:pt x="20548" y="17448"/>
                    <a:pt x="21247" y="15837"/>
                    <a:pt x="21278" y="14226"/>
                  </a:cubicBezTo>
                  <a:cubicBezTo>
                    <a:pt x="21278" y="12615"/>
                    <a:pt x="20700" y="11065"/>
                    <a:pt x="19940" y="9666"/>
                  </a:cubicBezTo>
                  <a:cubicBezTo>
                    <a:pt x="17478" y="5198"/>
                    <a:pt x="12980" y="1946"/>
                    <a:pt x="8056" y="761"/>
                  </a:cubicBezTo>
                  <a:cubicBezTo>
                    <a:pt x="6323" y="365"/>
                    <a:pt x="4287" y="1"/>
                    <a:pt x="2767" y="1125"/>
                  </a:cubicBezTo>
                  <a:cubicBezTo>
                    <a:pt x="943" y="2402"/>
                    <a:pt x="1" y="5229"/>
                    <a:pt x="244" y="7326"/>
                  </a:cubicBezTo>
                  <a:cubicBezTo>
                    <a:pt x="639" y="10274"/>
                    <a:pt x="2797" y="12676"/>
                    <a:pt x="5077" y="14408"/>
                  </a:cubicBezTo>
                  <a:close/>
                </a:path>
              </a:pathLst>
            </a:custGeom>
            <a:noFill/>
            <a:ln w="9875"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32" y="539496"/>
            <a:ext cx="7717500" cy="475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600"/>
              <a:buFont typeface="Acme"/>
              <a:buNone/>
              <a:defRPr sz="3600" b="1">
                <a:solidFill>
                  <a:schemeClr val="dk1"/>
                </a:solidFill>
                <a:latin typeface="Acme"/>
                <a:ea typeface="Acme"/>
                <a:cs typeface="Acme"/>
                <a:sym typeface="Acme"/>
              </a:defRPr>
            </a:lvl1pPr>
            <a:lvl2pPr lvl="1"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2pPr>
            <a:lvl3pPr lvl="2"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3pPr>
            <a:lvl4pPr lvl="3"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4pPr>
            <a:lvl5pPr lvl="4"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5pPr>
            <a:lvl6pPr lvl="5"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6pPr>
            <a:lvl7pPr lvl="6"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7pPr>
            <a:lvl8pPr lvl="7"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8pPr>
            <a:lvl9pPr lvl="8" rtl="0">
              <a:spcBef>
                <a:spcPts val="0"/>
              </a:spcBef>
              <a:spcAft>
                <a:spcPts val="0"/>
              </a:spcAft>
              <a:buClr>
                <a:schemeClr val="dk1"/>
              </a:buClr>
              <a:buSzPts val="2800"/>
              <a:buFont typeface="Acme"/>
              <a:buNone/>
              <a:defRPr sz="2800">
                <a:solidFill>
                  <a:schemeClr val="dk1"/>
                </a:solidFill>
                <a:latin typeface="Acme"/>
                <a:ea typeface="Acme"/>
                <a:cs typeface="Acme"/>
                <a:sym typeface="Acme"/>
              </a:defRPr>
            </a:lvl9pPr>
          </a:lstStyle>
          <a:p>
            <a:endParaRPr/>
          </a:p>
        </p:txBody>
      </p:sp>
      <p:sp>
        <p:nvSpPr>
          <p:cNvPr id="7" name="Google Shape;7;p1"/>
          <p:cNvSpPr txBox="1">
            <a:spLocks noGrp="1"/>
          </p:cNvSpPr>
          <p:nvPr>
            <p:ph type="body" idx="1"/>
          </p:nvPr>
        </p:nvSpPr>
        <p:spPr>
          <a:xfrm>
            <a:off x="713232" y="1152475"/>
            <a:ext cx="7717500" cy="32277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1pPr>
            <a:lvl2pPr marL="914400" lvl="1"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2pPr>
            <a:lvl3pPr marL="1371600" lvl="2"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3pPr>
            <a:lvl4pPr marL="1828800" lvl="3"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4pPr>
            <a:lvl5pPr marL="2286000" lvl="4"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5pPr>
            <a:lvl6pPr marL="2743200" lvl="5"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6pPr>
            <a:lvl7pPr marL="3200400" lvl="6"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7pPr>
            <a:lvl8pPr marL="3657600" lvl="7"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8pPr>
            <a:lvl9pPr marL="4114800" lvl="8" indent="-330200">
              <a:lnSpc>
                <a:spcPct val="100000"/>
              </a:lnSpc>
              <a:spcBef>
                <a:spcPts val="0"/>
              </a:spcBef>
              <a:spcAft>
                <a:spcPts val="0"/>
              </a:spcAft>
              <a:buClr>
                <a:schemeClr val="dk2"/>
              </a:buClr>
              <a:buSzPts val="1600"/>
              <a:buFont typeface="Palanquin"/>
              <a:buChar char="■"/>
              <a:defRPr sz="1600">
                <a:solidFill>
                  <a:schemeClr val="dk2"/>
                </a:solidFill>
                <a:latin typeface="Palanquin"/>
                <a:ea typeface="Palanquin"/>
                <a:cs typeface="Palanquin"/>
                <a:sym typeface="Palanqu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odc.org/wdr2018/prelaunch/WDR18%20Booklet%202%20GLOBAL.pdf"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dx.doi.org/10.1016/j.ijnss.2018.06.002" TargetMode="External"/><Relationship Id="rId2" Type="http://schemas.openxmlformats.org/officeDocument/2006/relationships/hyperlink" Target="http://dx.doi.org/10.1080/10522158.2018.1424426" TargetMode="Externa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1016/j.abrep.2016.11.002" TargetMode="External"/><Relationship Id="rId2" Type="http://schemas.openxmlformats.org/officeDocument/2006/relationships/hyperlink" Target="https://msd.govt.nz/documents/about-msd-and-our-work/publications-resources/archive/2003-family-resilience-good-child-outcomes.doc" TargetMode="Externa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p:nvPr/>
        </p:nvSpPr>
        <p:spPr>
          <a:xfrm>
            <a:off x="567050" y="1054261"/>
            <a:ext cx="6752400" cy="2955000"/>
          </a:xfrm>
          <a:prstGeom prst="roundRect">
            <a:avLst>
              <a:gd name="adj" fmla="val 436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a:off x="1059049" y="3481327"/>
            <a:ext cx="6151777" cy="851300"/>
          </a:xfrm>
          <a:prstGeom prst="roundRect">
            <a:avLst>
              <a:gd name="adj" fmla="val 50000"/>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txBox="1">
            <a:spLocks noGrp="1"/>
          </p:cNvSpPr>
          <p:nvPr>
            <p:ph type="subTitle" idx="1"/>
          </p:nvPr>
        </p:nvSpPr>
        <p:spPr>
          <a:xfrm>
            <a:off x="1262070" y="3460931"/>
            <a:ext cx="5723258" cy="14129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Acme" panose="020B0604020202020204" charset="0"/>
              </a:rPr>
              <a:t>Ira Kusumawaty, Yunike, Jawiah, Rehana</a:t>
            </a:r>
          </a:p>
          <a:p>
            <a:pPr marL="0" lvl="0" indent="0" algn="ctr" rtl="0">
              <a:spcBef>
                <a:spcPts val="0"/>
              </a:spcBef>
              <a:spcAft>
                <a:spcPts val="0"/>
              </a:spcAft>
              <a:buNone/>
            </a:pPr>
            <a:r>
              <a:rPr lang="en" dirty="0">
                <a:latin typeface="Acme" panose="020B0604020202020204" charset="0"/>
              </a:rPr>
              <a:t>Politeknik Kesehatan Palembang-Indonesia</a:t>
            </a:r>
          </a:p>
          <a:p>
            <a:pPr marL="0" lvl="0" indent="0" algn="l" rtl="0">
              <a:spcBef>
                <a:spcPts val="0"/>
              </a:spcBef>
              <a:spcAft>
                <a:spcPts val="0"/>
              </a:spcAft>
              <a:buNone/>
            </a:pPr>
            <a:endParaRPr lang="en" dirty="0">
              <a:latin typeface="Acme" panose="020B0604020202020204" charset="0"/>
            </a:endParaRPr>
          </a:p>
          <a:p>
            <a:pPr marL="0" lvl="0" indent="0" algn="l" rtl="0">
              <a:spcBef>
                <a:spcPts val="0"/>
              </a:spcBef>
              <a:spcAft>
                <a:spcPts val="0"/>
              </a:spcAft>
              <a:buNone/>
            </a:pPr>
            <a:endParaRPr lang="en" dirty="0">
              <a:latin typeface="Acme" panose="020B0604020202020204" charset="0"/>
            </a:endParaRPr>
          </a:p>
          <a:p>
            <a:pPr marL="0" lvl="0" indent="0" algn="l" rtl="0">
              <a:spcBef>
                <a:spcPts val="0"/>
              </a:spcBef>
              <a:spcAft>
                <a:spcPts val="0"/>
              </a:spcAft>
              <a:buNone/>
            </a:pPr>
            <a:endParaRPr dirty="0">
              <a:latin typeface="Acme" panose="020B0604020202020204" charset="0"/>
            </a:endParaRPr>
          </a:p>
        </p:txBody>
      </p:sp>
      <p:sp>
        <p:nvSpPr>
          <p:cNvPr id="223" name="Google Shape;223;p15"/>
          <p:cNvSpPr txBox="1">
            <a:spLocks noGrp="1"/>
          </p:cNvSpPr>
          <p:nvPr>
            <p:ph type="ctrTitle"/>
          </p:nvPr>
        </p:nvSpPr>
        <p:spPr>
          <a:xfrm>
            <a:off x="1223781" y="1277798"/>
            <a:ext cx="5523081" cy="2260597"/>
          </a:xfrm>
          <a:prstGeom prst="rect">
            <a:avLst/>
          </a:prstGeom>
        </p:spPr>
        <p:txBody>
          <a:bodyPr spcFirstLastPara="1" wrap="square" lIns="91425" tIns="91425" rIns="91425" bIns="91425" anchor="ctr" anchorCtr="0">
            <a:noAutofit/>
          </a:bodyPr>
          <a:lstStyle/>
          <a:p>
            <a:r>
              <a:rPr lang="en-US" sz="4800" dirty="0"/>
              <a:t>Family Resilience </a:t>
            </a:r>
            <a:br>
              <a:rPr lang="en-US" sz="4800" dirty="0"/>
            </a:br>
            <a:r>
              <a:rPr lang="en-US" sz="4800" dirty="0"/>
              <a:t>in Caring for </a:t>
            </a:r>
            <a:br>
              <a:rPr lang="en-US" sz="4800" dirty="0"/>
            </a:br>
            <a:r>
              <a:rPr lang="en-US" sz="4800" dirty="0"/>
              <a:t>Drug Addiction</a:t>
            </a:r>
            <a:endParaRPr lang="en-US" sz="4800" dirty="0">
              <a:latin typeface="Acme"/>
              <a:ea typeface="Acme"/>
              <a:cs typeface="Acme"/>
              <a:sym typeface="Acme"/>
            </a:endParaRPr>
          </a:p>
        </p:txBody>
      </p:sp>
      <p:grpSp>
        <p:nvGrpSpPr>
          <p:cNvPr id="224" name="Google Shape;224;p15"/>
          <p:cNvGrpSpPr/>
          <p:nvPr/>
        </p:nvGrpSpPr>
        <p:grpSpPr>
          <a:xfrm>
            <a:off x="6847834" y="3015667"/>
            <a:ext cx="1072385" cy="645118"/>
            <a:chOff x="4076816" y="401137"/>
            <a:chExt cx="1072385" cy="645118"/>
          </a:xfrm>
        </p:grpSpPr>
        <p:sp>
          <p:nvSpPr>
            <p:cNvPr id="225" name="Google Shape;225;p15"/>
            <p:cNvSpPr/>
            <p:nvPr/>
          </p:nvSpPr>
          <p:spPr>
            <a:xfrm>
              <a:off x="4076816" y="421848"/>
              <a:ext cx="1072385" cy="612761"/>
            </a:xfrm>
            <a:custGeom>
              <a:avLst/>
              <a:gdLst/>
              <a:ahLst/>
              <a:cxnLst/>
              <a:rect l="l" t="t" r="r" b="b"/>
              <a:pathLst>
                <a:path w="15378" h="8787" extrusionOk="0">
                  <a:moveTo>
                    <a:pt x="9315" y="1"/>
                  </a:moveTo>
                  <a:cubicBezTo>
                    <a:pt x="8589" y="1"/>
                    <a:pt x="7953" y="403"/>
                    <a:pt x="7521" y="930"/>
                  </a:cubicBezTo>
                  <a:lnTo>
                    <a:pt x="7521" y="930"/>
                  </a:lnTo>
                  <a:cubicBezTo>
                    <a:pt x="7225" y="691"/>
                    <a:pt x="6836" y="477"/>
                    <a:pt x="6337" y="314"/>
                  </a:cubicBezTo>
                  <a:cubicBezTo>
                    <a:pt x="5933" y="182"/>
                    <a:pt x="5593" y="125"/>
                    <a:pt x="5306" y="125"/>
                  </a:cubicBezTo>
                  <a:cubicBezTo>
                    <a:pt x="3487" y="125"/>
                    <a:pt x="3835" y="2416"/>
                    <a:pt x="3835" y="2416"/>
                  </a:cubicBezTo>
                  <a:cubicBezTo>
                    <a:pt x="3647" y="2301"/>
                    <a:pt x="3445" y="2250"/>
                    <a:pt x="3241" y="2250"/>
                  </a:cubicBezTo>
                  <a:cubicBezTo>
                    <a:pt x="1711" y="2250"/>
                    <a:pt x="0" y="5155"/>
                    <a:pt x="2001" y="6685"/>
                  </a:cubicBezTo>
                  <a:cubicBezTo>
                    <a:pt x="2635" y="7149"/>
                    <a:pt x="3237" y="7350"/>
                    <a:pt x="3749" y="7367"/>
                  </a:cubicBezTo>
                  <a:lnTo>
                    <a:pt x="3749" y="7367"/>
                  </a:lnTo>
                  <a:cubicBezTo>
                    <a:pt x="3930" y="8131"/>
                    <a:pt x="4482" y="8787"/>
                    <a:pt x="5637" y="8787"/>
                  </a:cubicBezTo>
                  <a:cubicBezTo>
                    <a:pt x="7293" y="8787"/>
                    <a:pt x="8403" y="8404"/>
                    <a:pt x="9018" y="7838"/>
                  </a:cubicBezTo>
                  <a:lnTo>
                    <a:pt x="9018" y="7838"/>
                  </a:lnTo>
                  <a:cubicBezTo>
                    <a:pt x="9147" y="8006"/>
                    <a:pt x="9308" y="8168"/>
                    <a:pt x="9506" y="8320"/>
                  </a:cubicBezTo>
                  <a:cubicBezTo>
                    <a:pt x="9776" y="8531"/>
                    <a:pt x="10101" y="8625"/>
                    <a:pt x="10451" y="8625"/>
                  </a:cubicBezTo>
                  <a:cubicBezTo>
                    <a:pt x="12480" y="8625"/>
                    <a:pt x="15378" y="5470"/>
                    <a:pt x="13642" y="3650"/>
                  </a:cubicBezTo>
                  <a:cubicBezTo>
                    <a:pt x="13159" y="3151"/>
                    <a:pt x="12652" y="2962"/>
                    <a:pt x="12179" y="2962"/>
                  </a:cubicBezTo>
                  <a:cubicBezTo>
                    <a:pt x="12119" y="2962"/>
                    <a:pt x="12060" y="2965"/>
                    <a:pt x="12001" y="2971"/>
                  </a:cubicBezTo>
                  <a:lnTo>
                    <a:pt x="12001" y="2971"/>
                  </a:lnTo>
                  <a:cubicBezTo>
                    <a:pt x="12013" y="2076"/>
                    <a:pt x="11566" y="1048"/>
                    <a:pt x="10474" y="347"/>
                  </a:cubicBezTo>
                  <a:cubicBezTo>
                    <a:pt x="10074" y="104"/>
                    <a:pt x="9683" y="1"/>
                    <a:pt x="9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4123259" y="401137"/>
              <a:ext cx="967782" cy="645118"/>
            </a:xfrm>
            <a:custGeom>
              <a:avLst/>
              <a:gdLst/>
              <a:ahLst/>
              <a:cxnLst/>
              <a:rect l="l" t="t" r="r" b="b"/>
              <a:pathLst>
                <a:path w="13878" h="9251" extrusionOk="0">
                  <a:moveTo>
                    <a:pt x="6872" y="1478"/>
                  </a:moveTo>
                  <a:cubicBezTo>
                    <a:pt x="7406" y="1979"/>
                    <a:pt x="7539" y="2612"/>
                    <a:pt x="7372" y="3046"/>
                  </a:cubicBezTo>
                  <a:cubicBezTo>
                    <a:pt x="7332" y="3270"/>
                    <a:pt x="7204" y="3382"/>
                    <a:pt x="7042" y="3382"/>
                  </a:cubicBezTo>
                  <a:cubicBezTo>
                    <a:pt x="6939" y="3382"/>
                    <a:pt x="6822" y="3337"/>
                    <a:pt x="6705" y="3246"/>
                  </a:cubicBezTo>
                  <a:cubicBezTo>
                    <a:pt x="6338" y="2913"/>
                    <a:pt x="6405" y="2145"/>
                    <a:pt x="6872" y="1478"/>
                  </a:cubicBezTo>
                  <a:close/>
                  <a:moveTo>
                    <a:pt x="11075" y="3446"/>
                  </a:moveTo>
                  <a:lnTo>
                    <a:pt x="11075" y="3446"/>
                  </a:lnTo>
                  <a:cubicBezTo>
                    <a:pt x="11008" y="4214"/>
                    <a:pt x="10541" y="4747"/>
                    <a:pt x="9974" y="4814"/>
                  </a:cubicBezTo>
                  <a:lnTo>
                    <a:pt x="9841" y="4814"/>
                  </a:lnTo>
                  <a:cubicBezTo>
                    <a:pt x="9674" y="4814"/>
                    <a:pt x="9674" y="4781"/>
                    <a:pt x="9674" y="4747"/>
                  </a:cubicBezTo>
                  <a:cubicBezTo>
                    <a:pt x="9674" y="4447"/>
                    <a:pt x="10241" y="3647"/>
                    <a:pt x="11075" y="3446"/>
                  </a:cubicBezTo>
                  <a:close/>
                  <a:moveTo>
                    <a:pt x="3870" y="5448"/>
                  </a:moveTo>
                  <a:cubicBezTo>
                    <a:pt x="3970" y="5448"/>
                    <a:pt x="4070" y="5581"/>
                    <a:pt x="4170" y="5615"/>
                  </a:cubicBezTo>
                  <a:cubicBezTo>
                    <a:pt x="4470" y="5982"/>
                    <a:pt x="4537" y="6415"/>
                    <a:pt x="4370" y="6749"/>
                  </a:cubicBezTo>
                  <a:cubicBezTo>
                    <a:pt x="4170" y="7116"/>
                    <a:pt x="3737" y="7383"/>
                    <a:pt x="3236" y="7383"/>
                  </a:cubicBezTo>
                  <a:cubicBezTo>
                    <a:pt x="3136" y="6649"/>
                    <a:pt x="3336" y="5948"/>
                    <a:pt x="3570" y="5615"/>
                  </a:cubicBezTo>
                  <a:cubicBezTo>
                    <a:pt x="3703" y="5548"/>
                    <a:pt x="3803" y="5448"/>
                    <a:pt x="3870" y="5448"/>
                  </a:cubicBezTo>
                  <a:close/>
                  <a:moveTo>
                    <a:pt x="8473" y="5982"/>
                  </a:moveTo>
                  <a:cubicBezTo>
                    <a:pt x="8507" y="5982"/>
                    <a:pt x="8573" y="6048"/>
                    <a:pt x="8640" y="6282"/>
                  </a:cubicBezTo>
                  <a:cubicBezTo>
                    <a:pt x="8807" y="6815"/>
                    <a:pt x="8707" y="7316"/>
                    <a:pt x="8373" y="7749"/>
                  </a:cubicBezTo>
                  <a:cubicBezTo>
                    <a:pt x="8040" y="7149"/>
                    <a:pt x="8073" y="6582"/>
                    <a:pt x="8240" y="6182"/>
                  </a:cubicBezTo>
                  <a:cubicBezTo>
                    <a:pt x="8340" y="6048"/>
                    <a:pt x="8407" y="5982"/>
                    <a:pt x="8473" y="5982"/>
                  </a:cubicBezTo>
                  <a:close/>
                  <a:moveTo>
                    <a:pt x="8603" y="332"/>
                  </a:moveTo>
                  <a:cubicBezTo>
                    <a:pt x="8956" y="332"/>
                    <a:pt x="9318" y="433"/>
                    <a:pt x="9674" y="644"/>
                  </a:cubicBezTo>
                  <a:cubicBezTo>
                    <a:pt x="10541" y="1178"/>
                    <a:pt x="11075" y="2012"/>
                    <a:pt x="11108" y="2913"/>
                  </a:cubicBezTo>
                  <a:cubicBezTo>
                    <a:pt x="10074" y="3113"/>
                    <a:pt x="9240" y="4080"/>
                    <a:pt x="9274" y="4647"/>
                  </a:cubicBezTo>
                  <a:cubicBezTo>
                    <a:pt x="9341" y="4914"/>
                    <a:pt x="9441" y="5148"/>
                    <a:pt x="9874" y="5148"/>
                  </a:cubicBezTo>
                  <a:lnTo>
                    <a:pt x="10041" y="5148"/>
                  </a:lnTo>
                  <a:cubicBezTo>
                    <a:pt x="10875" y="5014"/>
                    <a:pt x="11442" y="4280"/>
                    <a:pt x="11542" y="3313"/>
                  </a:cubicBezTo>
                  <a:cubicBezTo>
                    <a:pt x="11942" y="3313"/>
                    <a:pt x="12409" y="3513"/>
                    <a:pt x="12776" y="3947"/>
                  </a:cubicBezTo>
                  <a:cubicBezTo>
                    <a:pt x="13443" y="4614"/>
                    <a:pt x="13277" y="5448"/>
                    <a:pt x="13043" y="6015"/>
                  </a:cubicBezTo>
                  <a:cubicBezTo>
                    <a:pt x="12509" y="7383"/>
                    <a:pt x="10908" y="8583"/>
                    <a:pt x="9741" y="8583"/>
                  </a:cubicBezTo>
                  <a:cubicBezTo>
                    <a:pt x="9441" y="8583"/>
                    <a:pt x="9174" y="8483"/>
                    <a:pt x="8940" y="8317"/>
                  </a:cubicBezTo>
                  <a:cubicBezTo>
                    <a:pt x="8840" y="8250"/>
                    <a:pt x="8707" y="8150"/>
                    <a:pt x="8607" y="8016"/>
                  </a:cubicBezTo>
                  <a:cubicBezTo>
                    <a:pt x="9107" y="7516"/>
                    <a:pt x="9240" y="6815"/>
                    <a:pt x="9040" y="6115"/>
                  </a:cubicBezTo>
                  <a:cubicBezTo>
                    <a:pt x="8874" y="5615"/>
                    <a:pt x="8607" y="5515"/>
                    <a:pt x="8440" y="5515"/>
                  </a:cubicBezTo>
                  <a:cubicBezTo>
                    <a:pt x="8206" y="5515"/>
                    <a:pt x="8006" y="5715"/>
                    <a:pt x="7873" y="5982"/>
                  </a:cubicBezTo>
                  <a:cubicBezTo>
                    <a:pt x="7673" y="6482"/>
                    <a:pt x="7606" y="7282"/>
                    <a:pt x="8073" y="7983"/>
                  </a:cubicBezTo>
                  <a:cubicBezTo>
                    <a:pt x="7573" y="8350"/>
                    <a:pt x="6672" y="8784"/>
                    <a:pt x="5004" y="8784"/>
                  </a:cubicBezTo>
                  <a:lnTo>
                    <a:pt x="5004" y="8984"/>
                  </a:lnTo>
                  <a:lnTo>
                    <a:pt x="4937" y="8784"/>
                  </a:lnTo>
                  <a:cubicBezTo>
                    <a:pt x="3970" y="8784"/>
                    <a:pt x="3536" y="8283"/>
                    <a:pt x="3336" y="7783"/>
                  </a:cubicBezTo>
                  <a:cubicBezTo>
                    <a:pt x="3970" y="7749"/>
                    <a:pt x="4504" y="7449"/>
                    <a:pt x="4771" y="6815"/>
                  </a:cubicBezTo>
                  <a:cubicBezTo>
                    <a:pt x="5037" y="6315"/>
                    <a:pt x="4937" y="5748"/>
                    <a:pt x="4537" y="5248"/>
                  </a:cubicBezTo>
                  <a:cubicBezTo>
                    <a:pt x="4337" y="4947"/>
                    <a:pt x="4103" y="4914"/>
                    <a:pt x="3937" y="4914"/>
                  </a:cubicBezTo>
                  <a:cubicBezTo>
                    <a:pt x="3737" y="4914"/>
                    <a:pt x="3536" y="5014"/>
                    <a:pt x="3370" y="5248"/>
                  </a:cubicBezTo>
                  <a:cubicBezTo>
                    <a:pt x="3003" y="5681"/>
                    <a:pt x="2836" y="6482"/>
                    <a:pt x="2903" y="7182"/>
                  </a:cubicBezTo>
                  <a:cubicBezTo>
                    <a:pt x="2436" y="7116"/>
                    <a:pt x="2002" y="6916"/>
                    <a:pt x="1535" y="6582"/>
                  </a:cubicBezTo>
                  <a:cubicBezTo>
                    <a:pt x="501" y="5815"/>
                    <a:pt x="701" y="4681"/>
                    <a:pt x="834" y="4280"/>
                  </a:cubicBezTo>
                  <a:cubicBezTo>
                    <a:pt x="1101" y="3313"/>
                    <a:pt x="1935" y="2579"/>
                    <a:pt x="2669" y="2579"/>
                  </a:cubicBezTo>
                  <a:cubicBezTo>
                    <a:pt x="2836" y="2579"/>
                    <a:pt x="3003" y="2612"/>
                    <a:pt x="3103" y="2679"/>
                  </a:cubicBezTo>
                  <a:cubicBezTo>
                    <a:pt x="3136" y="2713"/>
                    <a:pt x="3178" y="2729"/>
                    <a:pt x="3220" y="2729"/>
                  </a:cubicBezTo>
                  <a:cubicBezTo>
                    <a:pt x="3261" y="2729"/>
                    <a:pt x="3303" y="2713"/>
                    <a:pt x="3336" y="2679"/>
                  </a:cubicBezTo>
                  <a:cubicBezTo>
                    <a:pt x="3370" y="2646"/>
                    <a:pt x="3403" y="2579"/>
                    <a:pt x="3403" y="2479"/>
                  </a:cubicBezTo>
                  <a:cubicBezTo>
                    <a:pt x="3370" y="2479"/>
                    <a:pt x="3236" y="1412"/>
                    <a:pt x="3737" y="811"/>
                  </a:cubicBezTo>
                  <a:cubicBezTo>
                    <a:pt x="3959" y="569"/>
                    <a:pt x="4279" y="436"/>
                    <a:pt x="4689" y="436"/>
                  </a:cubicBezTo>
                  <a:cubicBezTo>
                    <a:pt x="4957" y="436"/>
                    <a:pt x="5262" y="493"/>
                    <a:pt x="5605" y="611"/>
                  </a:cubicBezTo>
                  <a:cubicBezTo>
                    <a:pt x="5938" y="744"/>
                    <a:pt x="6272" y="911"/>
                    <a:pt x="6539" y="1078"/>
                  </a:cubicBezTo>
                  <a:cubicBezTo>
                    <a:pt x="6005" y="1845"/>
                    <a:pt x="5838" y="2913"/>
                    <a:pt x="6438" y="3413"/>
                  </a:cubicBezTo>
                  <a:cubicBezTo>
                    <a:pt x="6605" y="3580"/>
                    <a:pt x="6839" y="3647"/>
                    <a:pt x="7039" y="3647"/>
                  </a:cubicBezTo>
                  <a:cubicBezTo>
                    <a:pt x="7372" y="3647"/>
                    <a:pt x="7673" y="3413"/>
                    <a:pt x="7773" y="3013"/>
                  </a:cubicBezTo>
                  <a:cubicBezTo>
                    <a:pt x="7940" y="2479"/>
                    <a:pt x="7839" y="1678"/>
                    <a:pt x="7106" y="1011"/>
                  </a:cubicBezTo>
                  <a:cubicBezTo>
                    <a:pt x="7549" y="568"/>
                    <a:pt x="8065" y="332"/>
                    <a:pt x="8603" y="332"/>
                  </a:cubicBezTo>
                  <a:close/>
                  <a:moveTo>
                    <a:pt x="8639" y="1"/>
                  </a:moveTo>
                  <a:cubicBezTo>
                    <a:pt x="7972" y="1"/>
                    <a:pt x="7319" y="290"/>
                    <a:pt x="6805" y="845"/>
                  </a:cubicBezTo>
                  <a:cubicBezTo>
                    <a:pt x="6472" y="644"/>
                    <a:pt x="6138" y="478"/>
                    <a:pt x="5705" y="344"/>
                  </a:cubicBezTo>
                  <a:cubicBezTo>
                    <a:pt x="5318" y="223"/>
                    <a:pt x="4967" y="164"/>
                    <a:pt x="4654" y="164"/>
                  </a:cubicBezTo>
                  <a:cubicBezTo>
                    <a:pt x="4102" y="164"/>
                    <a:pt x="3668" y="349"/>
                    <a:pt x="3370" y="711"/>
                  </a:cubicBezTo>
                  <a:cubicBezTo>
                    <a:pt x="2969" y="1178"/>
                    <a:pt x="2903" y="1945"/>
                    <a:pt x="2903" y="2379"/>
                  </a:cubicBezTo>
                  <a:cubicBezTo>
                    <a:pt x="2836" y="2312"/>
                    <a:pt x="2702" y="2312"/>
                    <a:pt x="2569" y="2312"/>
                  </a:cubicBezTo>
                  <a:cubicBezTo>
                    <a:pt x="1702" y="2312"/>
                    <a:pt x="734" y="3213"/>
                    <a:pt x="367" y="4314"/>
                  </a:cubicBezTo>
                  <a:cubicBezTo>
                    <a:pt x="1" y="5414"/>
                    <a:pt x="301" y="6415"/>
                    <a:pt x="1201" y="7082"/>
                  </a:cubicBezTo>
                  <a:cubicBezTo>
                    <a:pt x="1802" y="7483"/>
                    <a:pt x="2369" y="7749"/>
                    <a:pt x="2903" y="7783"/>
                  </a:cubicBezTo>
                  <a:cubicBezTo>
                    <a:pt x="3169" y="8683"/>
                    <a:pt x="3903" y="9251"/>
                    <a:pt x="5004" y="9251"/>
                  </a:cubicBezTo>
                  <a:cubicBezTo>
                    <a:pt x="6472" y="9251"/>
                    <a:pt x="7639" y="8950"/>
                    <a:pt x="8373" y="8317"/>
                  </a:cubicBezTo>
                  <a:cubicBezTo>
                    <a:pt x="8507" y="8483"/>
                    <a:pt x="8640" y="8583"/>
                    <a:pt x="8740" y="8683"/>
                  </a:cubicBezTo>
                  <a:cubicBezTo>
                    <a:pt x="9040" y="8917"/>
                    <a:pt x="9374" y="9050"/>
                    <a:pt x="9808" y="9050"/>
                  </a:cubicBezTo>
                  <a:cubicBezTo>
                    <a:pt x="11142" y="9050"/>
                    <a:pt x="12843" y="7716"/>
                    <a:pt x="13477" y="6248"/>
                  </a:cubicBezTo>
                  <a:cubicBezTo>
                    <a:pt x="13877" y="5281"/>
                    <a:pt x="13744" y="4380"/>
                    <a:pt x="13143" y="3680"/>
                  </a:cubicBezTo>
                  <a:cubicBezTo>
                    <a:pt x="12643" y="3213"/>
                    <a:pt x="12143" y="2946"/>
                    <a:pt x="11542" y="2946"/>
                  </a:cubicBezTo>
                  <a:cubicBezTo>
                    <a:pt x="11475" y="1912"/>
                    <a:pt x="10875" y="978"/>
                    <a:pt x="9874" y="344"/>
                  </a:cubicBezTo>
                  <a:cubicBezTo>
                    <a:pt x="9477" y="113"/>
                    <a:pt x="9055" y="1"/>
                    <a:pt x="8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rot="-1960605" flipH="1">
            <a:off x="6877671" y="3242120"/>
            <a:ext cx="578293" cy="619875"/>
            <a:chOff x="3551013" y="4377289"/>
            <a:chExt cx="711855" cy="763041"/>
          </a:xfrm>
        </p:grpSpPr>
        <p:sp>
          <p:nvSpPr>
            <p:cNvPr id="228" name="Google Shape;228;p15"/>
            <p:cNvSpPr/>
            <p:nvPr/>
          </p:nvSpPr>
          <p:spPr>
            <a:xfrm>
              <a:off x="3888322" y="4393538"/>
              <a:ext cx="360600" cy="407183"/>
            </a:xfrm>
            <a:custGeom>
              <a:avLst/>
              <a:gdLst/>
              <a:ahLst/>
              <a:cxnLst/>
              <a:rect l="l" t="t" r="r" b="b"/>
              <a:pathLst>
                <a:path w="5171" h="5839" extrusionOk="0">
                  <a:moveTo>
                    <a:pt x="2569" y="1"/>
                  </a:moveTo>
                  <a:cubicBezTo>
                    <a:pt x="1168" y="1"/>
                    <a:pt x="0" y="1168"/>
                    <a:pt x="0" y="2569"/>
                  </a:cubicBezTo>
                  <a:lnTo>
                    <a:pt x="0" y="5838"/>
                  </a:lnTo>
                  <a:lnTo>
                    <a:pt x="5171" y="5838"/>
                  </a:lnTo>
                  <a:lnTo>
                    <a:pt x="5171" y="2569"/>
                  </a:lnTo>
                  <a:cubicBezTo>
                    <a:pt x="5171" y="1168"/>
                    <a:pt x="4003" y="1"/>
                    <a:pt x="2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5"/>
            <p:cNvGrpSpPr/>
            <p:nvPr/>
          </p:nvGrpSpPr>
          <p:grpSpPr>
            <a:xfrm>
              <a:off x="3551013" y="4377289"/>
              <a:ext cx="711855" cy="763041"/>
              <a:chOff x="3551013" y="4377289"/>
              <a:chExt cx="711855" cy="763041"/>
            </a:xfrm>
          </p:grpSpPr>
          <p:sp>
            <p:nvSpPr>
              <p:cNvPr id="230" name="Google Shape;230;p15"/>
              <p:cNvSpPr/>
              <p:nvPr/>
            </p:nvSpPr>
            <p:spPr>
              <a:xfrm>
                <a:off x="3551013" y="4816899"/>
                <a:ext cx="202441" cy="197768"/>
              </a:xfrm>
              <a:custGeom>
                <a:avLst/>
                <a:gdLst/>
                <a:ahLst/>
                <a:cxnLst/>
                <a:rect l="l" t="t" r="r" b="b"/>
                <a:pathLst>
                  <a:path w="2903" h="2836" extrusionOk="0">
                    <a:moveTo>
                      <a:pt x="1435" y="368"/>
                    </a:moveTo>
                    <a:cubicBezTo>
                      <a:pt x="1702" y="368"/>
                      <a:pt x="1935" y="501"/>
                      <a:pt x="2136" y="668"/>
                    </a:cubicBezTo>
                    <a:cubicBezTo>
                      <a:pt x="2369" y="835"/>
                      <a:pt x="2436" y="1101"/>
                      <a:pt x="2436" y="1368"/>
                    </a:cubicBezTo>
                    <a:cubicBezTo>
                      <a:pt x="2402" y="1902"/>
                      <a:pt x="1935" y="2369"/>
                      <a:pt x="1402" y="2369"/>
                    </a:cubicBezTo>
                    <a:cubicBezTo>
                      <a:pt x="1168" y="2369"/>
                      <a:pt x="901" y="2302"/>
                      <a:pt x="701" y="2102"/>
                    </a:cubicBezTo>
                    <a:cubicBezTo>
                      <a:pt x="468" y="1935"/>
                      <a:pt x="401" y="1668"/>
                      <a:pt x="401" y="1368"/>
                    </a:cubicBezTo>
                    <a:cubicBezTo>
                      <a:pt x="401" y="835"/>
                      <a:pt x="868" y="368"/>
                      <a:pt x="1435" y="368"/>
                    </a:cubicBezTo>
                    <a:close/>
                    <a:moveTo>
                      <a:pt x="1435" y="1"/>
                    </a:moveTo>
                    <a:cubicBezTo>
                      <a:pt x="668" y="1"/>
                      <a:pt x="1" y="634"/>
                      <a:pt x="1" y="1435"/>
                    </a:cubicBezTo>
                    <a:cubicBezTo>
                      <a:pt x="1" y="1802"/>
                      <a:pt x="101" y="2135"/>
                      <a:pt x="401" y="2436"/>
                    </a:cubicBezTo>
                    <a:cubicBezTo>
                      <a:pt x="701" y="2669"/>
                      <a:pt x="1068" y="2836"/>
                      <a:pt x="1435" y="2836"/>
                    </a:cubicBezTo>
                    <a:cubicBezTo>
                      <a:pt x="2236" y="2836"/>
                      <a:pt x="2869" y="2169"/>
                      <a:pt x="2903" y="1435"/>
                    </a:cubicBezTo>
                    <a:cubicBezTo>
                      <a:pt x="2903" y="1035"/>
                      <a:pt x="2769" y="701"/>
                      <a:pt x="2502" y="434"/>
                    </a:cubicBezTo>
                    <a:cubicBezTo>
                      <a:pt x="2202" y="167"/>
                      <a:pt x="1802"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3881348" y="4800651"/>
                <a:ext cx="362971" cy="339679"/>
              </a:xfrm>
              <a:custGeom>
                <a:avLst/>
                <a:gdLst/>
                <a:ahLst/>
                <a:cxnLst/>
                <a:rect l="l" t="t" r="r" b="b"/>
                <a:pathLst>
                  <a:path w="5205" h="4871" extrusionOk="0">
                    <a:moveTo>
                      <a:pt x="0" y="0"/>
                    </a:moveTo>
                    <a:lnTo>
                      <a:pt x="0" y="2268"/>
                    </a:lnTo>
                    <a:lnTo>
                      <a:pt x="34" y="2268"/>
                    </a:lnTo>
                    <a:cubicBezTo>
                      <a:pt x="34" y="3703"/>
                      <a:pt x="1201" y="4870"/>
                      <a:pt x="2636" y="4870"/>
                    </a:cubicBezTo>
                    <a:cubicBezTo>
                      <a:pt x="4037" y="4870"/>
                      <a:pt x="5204" y="3703"/>
                      <a:pt x="5204" y="2268"/>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3869702" y="4377289"/>
                <a:ext cx="393166" cy="437378"/>
              </a:xfrm>
              <a:custGeom>
                <a:avLst/>
                <a:gdLst/>
                <a:ahLst/>
                <a:cxnLst/>
                <a:rect l="l" t="t" r="r" b="b"/>
                <a:pathLst>
                  <a:path w="5638" h="6272" extrusionOk="0">
                    <a:moveTo>
                      <a:pt x="2836" y="434"/>
                    </a:moveTo>
                    <a:cubicBezTo>
                      <a:pt x="4137" y="434"/>
                      <a:pt x="5204" y="1468"/>
                      <a:pt x="5204" y="2802"/>
                    </a:cubicBezTo>
                    <a:lnTo>
                      <a:pt x="5204" y="5838"/>
                    </a:lnTo>
                    <a:lnTo>
                      <a:pt x="468" y="5838"/>
                    </a:lnTo>
                    <a:lnTo>
                      <a:pt x="468" y="2802"/>
                    </a:lnTo>
                    <a:cubicBezTo>
                      <a:pt x="468" y="1501"/>
                      <a:pt x="1535" y="434"/>
                      <a:pt x="2836" y="434"/>
                    </a:cubicBezTo>
                    <a:close/>
                    <a:moveTo>
                      <a:pt x="2803" y="0"/>
                    </a:moveTo>
                    <a:cubicBezTo>
                      <a:pt x="1268" y="0"/>
                      <a:pt x="1" y="1268"/>
                      <a:pt x="1" y="2802"/>
                    </a:cubicBezTo>
                    <a:lnTo>
                      <a:pt x="1" y="6071"/>
                    </a:lnTo>
                    <a:cubicBezTo>
                      <a:pt x="1" y="6171"/>
                      <a:pt x="101" y="6271"/>
                      <a:pt x="201" y="6271"/>
                    </a:cubicBezTo>
                    <a:lnTo>
                      <a:pt x="5438" y="6271"/>
                    </a:lnTo>
                    <a:cubicBezTo>
                      <a:pt x="5538" y="6271"/>
                      <a:pt x="5638" y="6171"/>
                      <a:pt x="5605" y="6071"/>
                    </a:cubicBezTo>
                    <a:lnTo>
                      <a:pt x="5605" y="2802"/>
                    </a:lnTo>
                    <a:cubicBezTo>
                      <a:pt x="5605" y="1268"/>
                      <a:pt x="4337" y="0"/>
                      <a:pt x="2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 name="Google Shape;233;p15"/>
          <p:cNvGrpSpPr/>
          <p:nvPr/>
        </p:nvGrpSpPr>
        <p:grpSpPr>
          <a:xfrm rot="-2700000">
            <a:off x="818213" y="4042529"/>
            <a:ext cx="476913" cy="476913"/>
            <a:chOff x="341643" y="4009452"/>
            <a:chExt cx="476918" cy="476918"/>
          </a:xfrm>
        </p:grpSpPr>
        <p:sp>
          <p:nvSpPr>
            <p:cNvPr id="234" name="Google Shape;234;p15"/>
            <p:cNvSpPr/>
            <p:nvPr/>
          </p:nvSpPr>
          <p:spPr>
            <a:xfrm rot="5400000">
              <a:off x="341643" y="4009452"/>
              <a:ext cx="476918" cy="476918"/>
            </a:xfrm>
            <a:custGeom>
              <a:avLst/>
              <a:gdLst/>
              <a:ahLst/>
              <a:cxnLst/>
              <a:rect l="l" t="t" r="r" b="b"/>
              <a:pathLst>
                <a:path w="6839" h="6839" extrusionOk="0">
                  <a:moveTo>
                    <a:pt x="3436" y="0"/>
                  </a:moveTo>
                  <a:cubicBezTo>
                    <a:pt x="1535" y="0"/>
                    <a:pt x="1" y="1535"/>
                    <a:pt x="1" y="3403"/>
                  </a:cubicBezTo>
                  <a:cubicBezTo>
                    <a:pt x="1" y="5304"/>
                    <a:pt x="1535" y="6839"/>
                    <a:pt x="3436" y="6839"/>
                  </a:cubicBezTo>
                  <a:cubicBezTo>
                    <a:pt x="5304" y="6839"/>
                    <a:pt x="6839" y="5304"/>
                    <a:pt x="6839" y="3403"/>
                  </a:cubicBezTo>
                  <a:cubicBezTo>
                    <a:pt x="6839" y="1535"/>
                    <a:pt x="5304"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rot="5400000">
              <a:off x="333484" y="4233929"/>
              <a:ext cx="476918" cy="27964"/>
            </a:xfrm>
            <a:custGeom>
              <a:avLst/>
              <a:gdLst/>
              <a:ahLst/>
              <a:cxnLst/>
              <a:rect l="l" t="t" r="r" b="b"/>
              <a:pathLst>
                <a:path w="6839" h="401" extrusionOk="0">
                  <a:moveTo>
                    <a:pt x="201" y="0"/>
                  </a:moveTo>
                  <a:cubicBezTo>
                    <a:pt x="101" y="0"/>
                    <a:pt x="1" y="67"/>
                    <a:pt x="1" y="200"/>
                  </a:cubicBezTo>
                  <a:cubicBezTo>
                    <a:pt x="1" y="334"/>
                    <a:pt x="101" y="400"/>
                    <a:pt x="201" y="400"/>
                  </a:cubicBezTo>
                  <a:lnTo>
                    <a:pt x="6639" y="400"/>
                  </a:lnTo>
                  <a:cubicBezTo>
                    <a:pt x="6705" y="400"/>
                    <a:pt x="6839" y="334"/>
                    <a:pt x="6839" y="200"/>
                  </a:cubicBezTo>
                  <a:cubicBezTo>
                    <a:pt x="6839" y="67"/>
                    <a:pt x="6772" y="0"/>
                    <a:pt x="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5"/>
          <p:cNvGrpSpPr/>
          <p:nvPr/>
        </p:nvGrpSpPr>
        <p:grpSpPr>
          <a:xfrm>
            <a:off x="291738" y="1818223"/>
            <a:ext cx="604882" cy="583891"/>
            <a:chOff x="422347" y="2530081"/>
            <a:chExt cx="604882" cy="583891"/>
          </a:xfrm>
        </p:grpSpPr>
        <p:sp>
          <p:nvSpPr>
            <p:cNvPr id="237" name="Google Shape;237;p15"/>
            <p:cNvSpPr/>
            <p:nvPr/>
          </p:nvSpPr>
          <p:spPr>
            <a:xfrm>
              <a:off x="682877" y="2600653"/>
              <a:ext cx="104742" cy="445886"/>
            </a:xfrm>
            <a:custGeom>
              <a:avLst/>
              <a:gdLst/>
              <a:ahLst/>
              <a:cxnLst/>
              <a:rect l="l" t="t" r="r" b="b"/>
              <a:pathLst>
                <a:path w="1502" h="6394" extrusionOk="0">
                  <a:moveTo>
                    <a:pt x="1217" y="0"/>
                  </a:moveTo>
                  <a:cubicBezTo>
                    <a:pt x="1128" y="0"/>
                    <a:pt x="1068" y="78"/>
                    <a:pt x="1068" y="155"/>
                  </a:cubicBezTo>
                  <a:lnTo>
                    <a:pt x="1" y="6126"/>
                  </a:lnTo>
                  <a:cubicBezTo>
                    <a:pt x="1" y="6260"/>
                    <a:pt x="67" y="6360"/>
                    <a:pt x="234" y="6393"/>
                  </a:cubicBezTo>
                  <a:cubicBezTo>
                    <a:pt x="301" y="6393"/>
                    <a:pt x="401" y="6360"/>
                    <a:pt x="434" y="6226"/>
                  </a:cubicBezTo>
                  <a:lnTo>
                    <a:pt x="1468" y="255"/>
                  </a:lnTo>
                  <a:cubicBezTo>
                    <a:pt x="1502" y="122"/>
                    <a:pt x="1435" y="22"/>
                    <a:pt x="1302" y="22"/>
                  </a:cubicBezTo>
                  <a:cubicBezTo>
                    <a:pt x="1272" y="7"/>
                    <a:pt x="1243" y="0"/>
                    <a:pt x="1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471231" y="2728617"/>
              <a:ext cx="509484" cy="152720"/>
            </a:xfrm>
            <a:custGeom>
              <a:avLst/>
              <a:gdLst/>
              <a:ahLst/>
              <a:cxnLst/>
              <a:rect l="l" t="t" r="r" b="b"/>
              <a:pathLst>
                <a:path w="7306" h="2190" extrusionOk="0">
                  <a:moveTo>
                    <a:pt x="7084" y="0"/>
                  </a:moveTo>
                  <a:cubicBezTo>
                    <a:pt x="7060" y="0"/>
                    <a:pt x="7034" y="7"/>
                    <a:pt x="7005" y="22"/>
                  </a:cubicBezTo>
                  <a:lnTo>
                    <a:pt x="200" y="1756"/>
                  </a:lnTo>
                  <a:cubicBezTo>
                    <a:pt x="100" y="1789"/>
                    <a:pt x="0" y="1890"/>
                    <a:pt x="34" y="2023"/>
                  </a:cubicBezTo>
                  <a:cubicBezTo>
                    <a:pt x="100" y="2123"/>
                    <a:pt x="167" y="2190"/>
                    <a:pt x="234" y="2190"/>
                  </a:cubicBezTo>
                  <a:lnTo>
                    <a:pt x="300" y="2190"/>
                  </a:lnTo>
                  <a:lnTo>
                    <a:pt x="7105" y="422"/>
                  </a:lnTo>
                  <a:cubicBezTo>
                    <a:pt x="7205" y="388"/>
                    <a:pt x="7305" y="288"/>
                    <a:pt x="7272" y="188"/>
                  </a:cubicBezTo>
                  <a:cubicBezTo>
                    <a:pt x="7220" y="84"/>
                    <a:pt x="7168" y="0"/>
                    <a:pt x="7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559585" y="2634126"/>
              <a:ext cx="332706" cy="354254"/>
            </a:xfrm>
            <a:custGeom>
              <a:avLst/>
              <a:gdLst/>
              <a:ahLst/>
              <a:cxnLst/>
              <a:rect l="l" t="t" r="r" b="b"/>
              <a:pathLst>
                <a:path w="4771" h="5080" extrusionOk="0">
                  <a:moveTo>
                    <a:pt x="218" y="1"/>
                  </a:moveTo>
                  <a:cubicBezTo>
                    <a:pt x="168" y="1"/>
                    <a:pt x="118" y="26"/>
                    <a:pt x="67" y="76"/>
                  </a:cubicBezTo>
                  <a:cubicBezTo>
                    <a:pt x="1" y="142"/>
                    <a:pt x="1" y="276"/>
                    <a:pt x="67" y="376"/>
                  </a:cubicBezTo>
                  <a:lnTo>
                    <a:pt x="4371" y="4979"/>
                  </a:lnTo>
                  <a:cubicBezTo>
                    <a:pt x="4404" y="5046"/>
                    <a:pt x="4504" y="5079"/>
                    <a:pt x="4537" y="5079"/>
                  </a:cubicBezTo>
                  <a:cubicBezTo>
                    <a:pt x="4604" y="5079"/>
                    <a:pt x="4671" y="5046"/>
                    <a:pt x="4704" y="4979"/>
                  </a:cubicBezTo>
                  <a:cubicBezTo>
                    <a:pt x="4771" y="4912"/>
                    <a:pt x="4771" y="4779"/>
                    <a:pt x="4704" y="4712"/>
                  </a:cubicBezTo>
                  <a:lnTo>
                    <a:pt x="368" y="76"/>
                  </a:lnTo>
                  <a:cubicBezTo>
                    <a:pt x="318" y="26"/>
                    <a:pt x="26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15"/>
            <p:cNvGrpSpPr/>
            <p:nvPr/>
          </p:nvGrpSpPr>
          <p:grpSpPr>
            <a:xfrm>
              <a:off x="436294" y="2543958"/>
              <a:ext cx="576988" cy="553696"/>
              <a:chOff x="436294" y="2543958"/>
              <a:chExt cx="576988" cy="553696"/>
            </a:xfrm>
          </p:grpSpPr>
          <p:sp>
            <p:nvSpPr>
              <p:cNvPr id="241" name="Google Shape;241;p15"/>
              <p:cNvSpPr/>
              <p:nvPr/>
            </p:nvSpPr>
            <p:spPr>
              <a:xfrm>
                <a:off x="713142" y="2543958"/>
                <a:ext cx="104742" cy="104812"/>
              </a:xfrm>
              <a:custGeom>
                <a:avLst/>
                <a:gdLst/>
                <a:ahLst/>
                <a:cxnLst/>
                <a:rect l="l" t="t" r="r" b="b"/>
                <a:pathLst>
                  <a:path w="1502" h="1503" extrusionOk="0">
                    <a:moveTo>
                      <a:pt x="734" y="1"/>
                    </a:moveTo>
                    <a:cubicBezTo>
                      <a:pt x="334" y="1"/>
                      <a:pt x="0" y="335"/>
                      <a:pt x="0" y="735"/>
                    </a:cubicBezTo>
                    <a:cubicBezTo>
                      <a:pt x="0" y="1135"/>
                      <a:pt x="334" y="1502"/>
                      <a:pt x="734" y="1502"/>
                    </a:cubicBezTo>
                    <a:cubicBezTo>
                      <a:pt x="1168" y="1502"/>
                      <a:pt x="1501" y="1135"/>
                      <a:pt x="1501" y="735"/>
                    </a:cubicBezTo>
                    <a:cubicBezTo>
                      <a:pt x="1501" y="335"/>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654983" y="2992912"/>
                <a:ext cx="104742" cy="104742"/>
              </a:xfrm>
              <a:custGeom>
                <a:avLst/>
                <a:gdLst/>
                <a:ahLst/>
                <a:cxnLst/>
                <a:rect l="l" t="t" r="r" b="b"/>
                <a:pathLst>
                  <a:path w="1502" h="1502" extrusionOk="0">
                    <a:moveTo>
                      <a:pt x="734" y="1"/>
                    </a:moveTo>
                    <a:cubicBezTo>
                      <a:pt x="334" y="1"/>
                      <a:pt x="0" y="334"/>
                      <a:pt x="0" y="768"/>
                    </a:cubicBezTo>
                    <a:cubicBezTo>
                      <a:pt x="0" y="1168"/>
                      <a:pt x="334" y="1502"/>
                      <a:pt x="734" y="1502"/>
                    </a:cubicBezTo>
                    <a:cubicBezTo>
                      <a:pt x="1168" y="1502"/>
                      <a:pt x="1501" y="1168"/>
                      <a:pt x="1501" y="768"/>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436294" y="2809161"/>
                <a:ext cx="104742" cy="104742"/>
              </a:xfrm>
              <a:custGeom>
                <a:avLst/>
                <a:gdLst/>
                <a:ahLst/>
                <a:cxnLst/>
                <a:rect l="l" t="t" r="r" b="b"/>
                <a:pathLst>
                  <a:path w="1502" h="1502" extrusionOk="0">
                    <a:moveTo>
                      <a:pt x="735" y="1"/>
                    </a:moveTo>
                    <a:cubicBezTo>
                      <a:pt x="334" y="1"/>
                      <a:pt x="1" y="368"/>
                      <a:pt x="1" y="768"/>
                    </a:cubicBezTo>
                    <a:cubicBezTo>
                      <a:pt x="1" y="1168"/>
                      <a:pt x="334" y="1502"/>
                      <a:pt x="735" y="1502"/>
                    </a:cubicBezTo>
                    <a:cubicBezTo>
                      <a:pt x="1168" y="1502"/>
                      <a:pt x="1502" y="1168"/>
                      <a:pt x="1502" y="768"/>
                    </a:cubicBezTo>
                    <a:cubicBezTo>
                      <a:pt x="1502" y="368"/>
                      <a:pt x="1168" y="1"/>
                      <a:pt x="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908540" y="2674223"/>
                <a:ext cx="104742" cy="104812"/>
              </a:xfrm>
              <a:custGeom>
                <a:avLst/>
                <a:gdLst/>
                <a:ahLst/>
                <a:cxnLst/>
                <a:rect l="l" t="t" r="r" b="b"/>
                <a:pathLst>
                  <a:path w="1502" h="1503" extrusionOk="0">
                    <a:moveTo>
                      <a:pt x="734" y="1"/>
                    </a:moveTo>
                    <a:cubicBezTo>
                      <a:pt x="334" y="1"/>
                      <a:pt x="0" y="335"/>
                      <a:pt x="0" y="735"/>
                    </a:cubicBezTo>
                    <a:cubicBezTo>
                      <a:pt x="0" y="1168"/>
                      <a:pt x="334" y="1502"/>
                      <a:pt x="734" y="1502"/>
                    </a:cubicBezTo>
                    <a:cubicBezTo>
                      <a:pt x="1134" y="1502"/>
                      <a:pt x="1501" y="1168"/>
                      <a:pt x="1501" y="735"/>
                    </a:cubicBezTo>
                    <a:cubicBezTo>
                      <a:pt x="1501" y="335"/>
                      <a:pt x="1134"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503797" y="2581197"/>
                <a:ext cx="104742" cy="104742"/>
              </a:xfrm>
              <a:custGeom>
                <a:avLst/>
                <a:gdLst/>
                <a:ahLst/>
                <a:cxnLst/>
                <a:rect l="l" t="t" r="r" b="b"/>
                <a:pathLst>
                  <a:path w="1502" h="1502" extrusionOk="0">
                    <a:moveTo>
                      <a:pt x="734" y="1"/>
                    </a:moveTo>
                    <a:cubicBezTo>
                      <a:pt x="334" y="1"/>
                      <a:pt x="0" y="334"/>
                      <a:pt x="0" y="735"/>
                    </a:cubicBezTo>
                    <a:cubicBezTo>
                      <a:pt x="0" y="1168"/>
                      <a:pt x="334" y="1502"/>
                      <a:pt x="734" y="1502"/>
                    </a:cubicBezTo>
                    <a:cubicBezTo>
                      <a:pt x="1168" y="1502"/>
                      <a:pt x="1501" y="1168"/>
                      <a:pt x="1501" y="735"/>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843407" y="2920806"/>
                <a:ext cx="104742" cy="104742"/>
              </a:xfrm>
              <a:custGeom>
                <a:avLst/>
                <a:gdLst/>
                <a:ahLst/>
                <a:cxnLst/>
                <a:rect l="l" t="t" r="r" b="b"/>
                <a:pathLst>
                  <a:path w="1502" h="1502" extrusionOk="0">
                    <a:moveTo>
                      <a:pt x="734" y="1"/>
                    </a:moveTo>
                    <a:cubicBezTo>
                      <a:pt x="334" y="1"/>
                      <a:pt x="0" y="334"/>
                      <a:pt x="0" y="768"/>
                    </a:cubicBezTo>
                    <a:cubicBezTo>
                      <a:pt x="0" y="1168"/>
                      <a:pt x="334" y="1502"/>
                      <a:pt x="734" y="1502"/>
                    </a:cubicBezTo>
                    <a:cubicBezTo>
                      <a:pt x="1168" y="1502"/>
                      <a:pt x="1501" y="1168"/>
                      <a:pt x="1501" y="768"/>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5"/>
            <p:cNvSpPr/>
            <p:nvPr/>
          </p:nvSpPr>
          <p:spPr>
            <a:xfrm>
              <a:off x="699195" y="2530081"/>
              <a:ext cx="139609" cy="130265"/>
            </a:xfrm>
            <a:custGeom>
              <a:avLst/>
              <a:gdLst/>
              <a:ahLst/>
              <a:cxnLst/>
              <a:rect l="l" t="t" r="r" b="b"/>
              <a:pathLst>
                <a:path w="2002" h="1868" extrusionOk="0">
                  <a:moveTo>
                    <a:pt x="934" y="400"/>
                  </a:moveTo>
                  <a:cubicBezTo>
                    <a:pt x="1168" y="400"/>
                    <a:pt x="1334" y="534"/>
                    <a:pt x="1401" y="634"/>
                  </a:cubicBezTo>
                  <a:cubicBezTo>
                    <a:pt x="1501" y="767"/>
                    <a:pt x="1501" y="934"/>
                    <a:pt x="1435" y="1067"/>
                  </a:cubicBezTo>
                  <a:cubicBezTo>
                    <a:pt x="1401" y="1201"/>
                    <a:pt x="1301" y="1267"/>
                    <a:pt x="1201" y="1367"/>
                  </a:cubicBezTo>
                  <a:cubicBezTo>
                    <a:pt x="1123" y="1397"/>
                    <a:pt x="1040" y="1412"/>
                    <a:pt x="957" y="1412"/>
                  </a:cubicBezTo>
                  <a:cubicBezTo>
                    <a:pt x="757" y="1412"/>
                    <a:pt x="562" y="1323"/>
                    <a:pt x="467" y="1134"/>
                  </a:cubicBezTo>
                  <a:cubicBezTo>
                    <a:pt x="400" y="1034"/>
                    <a:pt x="400" y="867"/>
                    <a:pt x="434" y="734"/>
                  </a:cubicBezTo>
                  <a:cubicBezTo>
                    <a:pt x="467" y="600"/>
                    <a:pt x="567" y="534"/>
                    <a:pt x="701" y="433"/>
                  </a:cubicBezTo>
                  <a:cubicBezTo>
                    <a:pt x="767" y="400"/>
                    <a:pt x="867" y="400"/>
                    <a:pt x="934" y="400"/>
                  </a:cubicBezTo>
                  <a:close/>
                  <a:moveTo>
                    <a:pt x="909" y="0"/>
                  </a:moveTo>
                  <a:cubicBezTo>
                    <a:pt x="768" y="0"/>
                    <a:pt x="627" y="32"/>
                    <a:pt x="501" y="100"/>
                  </a:cubicBezTo>
                  <a:cubicBezTo>
                    <a:pt x="267" y="233"/>
                    <a:pt x="67" y="400"/>
                    <a:pt x="34" y="634"/>
                  </a:cubicBezTo>
                  <a:cubicBezTo>
                    <a:pt x="0" y="900"/>
                    <a:pt x="0" y="1134"/>
                    <a:pt x="100" y="1367"/>
                  </a:cubicBezTo>
                  <a:cubicBezTo>
                    <a:pt x="267" y="1634"/>
                    <a:pt x="601" y="1868"/>
                    <a:pt x="934" y="1868"/>
                  </a:cubicBezTo>
                  <a:cubicBezTo>
                    <a:pt x="1101" y="1868"/>
                    <a:pt x="1234" y="1801"/>
                    <a:pt x="1368" y="1734"/>
                  </a:cubicBezTo>
                  <a:cubicBezTo>
                    <a:pt x="1835" y="1534"/>
                    <a:pt x="2002" y="934"/>
                    <a:pt x="1735" y="467"/>
                  </a:cubicBezTo>
                  <a:cubicBezTo>
                    <a:pt x="1593" y="184"/>
                    <a:pt x="1251" y="0"/>
                    <a:pt x="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631691" y="2983707"/>
              <a:ext cx="148954" cy="130265"/>
            </a:xfrm>
            <a:custGeom>
              <a:avLst/>
              <a:gdLst/>
              <a:ahLst/>
              <a:cxnLst/>
              <a:rect l="l" t="t" r="r" b="b"/>
              <a:pathLst>
                <a:path w="2136" h="1868" extrusionOk="0">
                  <a:moveTo>
                    <a:pt x="1068" y="400"/>
                  </a:moveTo>
                  <a:cubicBezTo>
                    <a:pt x="1235" y="400"/>
                    <a:pt x="1402" y="533"/>
                    <a:pt x="1535" y="633"/>
                  </a:cubicBezTo>
                  <a:cubicBezTo>
                    <a:pt x="1669" y="900"/>
                    <a:pt x="1569" y="1234"/>
                    <a:pt x="1335" y="1367"/>
                  </a:cubicBezTo>
                  <a:cubicBezTo>
                    <a:pt x="1257" y="1396"/>
                    <a:pt x="1174" y="1411"/>
                    <a:pt x="1091" y="1411"/>
                  </a:cubicBezTo>
                  <a:cubicBezTo>
                    <a:pt x="891" y="1411"/>
                    <a:pt x="696" y="1323"/>
                    <a:pt x="601" y="1134"/>
                  </a:cubicBezTo>
                  <a:cubicBezTo>
                    <a:pt x="501" y="900"/>
                    <a:pt x="568" y="567"/>
                    <a:pt x="835" y="433"/>
                  </a:cubicBezTo>
                  <a:cubicBezTo>
                    <a:pt x="901" y="400"/>
                    <a:pt x="1002" y="400"/>
                    <a:pt x="1068" y="400"/>
                  </a:cubicBezTo>
                  <a:close/>
                  <a:moveTo>
                    <a:pt x="1032" y="0"/>
                  </a:moveTo>
                  <a:cubicBezTo>
                    <a:pt x="886" y="0"/>
                    <a:pt x="738" y="31"/>
                    <a:pt x="601" y="100"/>
                  </a:cubicBezTo>
                  <a:cubicBezTo>
                    <a:pt x="168" y="300"/>
                    <a:pt x="1" y="900"/>
                    <a:pt x="234" y="1367"/>
                  </a:cubicBezTo>
                  <a:cubicBezTo>
                    <a:pt x="401" y="1634"/>
                    <a:pt x="735" y="1867"/>
                    <a:pt x="1068" y="1867"/>
                  </a:cubicBezTo>
                  <a:cubicBezTo>
                    <a:pt x="1202" y="1867"/>
                    <a:pt x="1368" y="1801"/>
                    <a:pt x="1502" y="1734"/>
                  </a:cubicBezTo>
                  <a:cubicBezTo>
                    <a:pt x="1936" y="1534"/>
                    <a:pt x="2136" y="933"/>
                    <a:pt x="1869" y="466"/>
                  </a:cubicBezTo>
                  <a:cubicBezTo>
                    <a:pt x="1727" y="183"/>
                    <a:pt x="1385" y="0"/>
                    <a:pt x="1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422347" y="2798700"/>
              <a:ext cx="132706" cy="131520"/>
            </a:xfrm>
            <a:custGeom>
              <a:avLst/>
              <a:gdLst/>
              <a:ahLst/>
              <a:cxnLst/>
              <a:rect l="l" t="t" r="r" b="b"/>
              <a:pathLst>
                <a:path w="1903" h="1886" extrusionOk="0">
                  <a:moveTo>
                    <a:pt x="935" y="418"/>
                  </a:moveTo>
                  <a:cubicBezTo>
                    <a:pt x="1135" y="418"/>
                    <a:pt x="1235" y="451"/>
                    <a:pt x="1335" y="584"/>
                  </a:cubicBezTo>
                  <a:cubicBezTo>
                    <a:pt x="1435" y="718"/>
                    <a:pt x="1502" y="818"/>
                    <a:pt x="1502" y="951"/>
                  </a:cubicBezTo>
                  <a:cubicBezTo>
                    <a:pt x="1502" y="1118"/>
                    <a:pt x="1402" y="1251"/>
                    <a:pt x="1335" y="1318"/>
                  </a:cubicBezTo>
                  <a:cubicBezTo>
                    <a:pt x="1235" y="1435"/>
                    <a:pt x="1101" y="1493"/>
                    <a:pt x="964" y="1493"/>
                  </a:cubicBezTo>
                  <a:cubicBezTo>
                    <a:pt x="826" y="1493"/>
                    <a:pt x="685" y="1435"/>
                    <a:pt x="568" y="1318"/>
                  </a:cubicBezTo>
                  <a:cubicBezTo>
                    <a:pt x="468" y="1218"/>
                    <a:pt x="401" y="1085"/>
                    <a:pt x="401" y="951"/>
                  </a:cubicBezTo>
                  <a:cubicBezTo>
                    <a:pt x="401" y="784"/>
                    <a:pt x="501" y="651"/>
                    <a:pt x="568" y="584"/>
                  </a:cubicBezTo>
                  <a:cubicBezTo>
                    <a:pt x="701" y="451"/>
                    <a:pt x="835" y="418"/>
                    <a:pt x="935" y="418"/>
                  </a:cubicBezTo>
                  <a:close/>
                  <a:moveTo>
                    <a:pt x="922" y="1"/>
                  </a:moveTo>
                  <a:cubicBezTo>
                    <a:pt x="676" y="1"/>
                    <a:pt x="434" y="84"/>
                    <a:pt x="268" y="251"/>
                  </a:cubicBezTo>
                  <a:cubicBezTo>
                    <a:pt x="67" y="418"/>
                    <a:pt x="1" y="651"/>
                    <a:pt x="1" y="918"/>
                  </a:cubicBezTo>
                  <a:cubicBezTo>
                    <a:pt x="1" y="1185"/>
                    <a:pt x="101" y="1385"/>
                    <a:pt x="268" y="1585"/>
                  </a:cubicBezTo>
                  <a:cubicBezTo>
                    <a:pt x="468" y="1785"/>
                    <a:pt x="701" y="1885"/>
                    <a:pt x="935" y="1885"/>
                  </a:cubicBezTo>
                  <a:cubicBezTo>
                    <a:pt x="1202" y="1885"/>
                    <a:pt x="1402" y="1752"/>
                    <a:pt x="1602" y="1585"/>
                  </a:cubicBezTo>
                  <a:cubicBezTo>
                    <a:pt x="1835" y="1418"/>
                    <a:pt x="1902" y="1185"/>
                    <a:pt x="1902" y="918"/>
                  </a:cubicBezTo>
                  <a:cubicBezTo>
                    <a:pt x="1902" y="651"/>
                    <a:pt x="1769" y="418"/>
                    <a:pt x="1602" y="251"/>
                  </a:cubicBezTo>
                  <a:cubicBezTo>
                    <a:pt x="1418" y="84"/>
                    <a:pt x="1168"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892222" y="2659161"/>
              <a:ext cx="135007" cy="131450"/>
            </a:xfrm>
            <a:custGeom>
              <a:avLst/>
              <a:gdLst/>
              <a:ahLst/>
              <a:cxnLst/>
              <a:rect l="l" t="t" r="r" b="b"/>
              <a:pathLst>
                <a:path w="1936" h="1885" extrusionOk="0">
                  <a:moveTo>
                    <a:pt x="968" y="417"/>
                  </a:moveTo>
                  <a:cubicBezTo>
                    <a:pt x="1102" y="417"/>
                    <a:pt x="1235" y="450"/>
                    <a:pt x="1335" y="584"/>
                  </a:cubicBezTo>
                  <a:cubicBezTo>
                    <a:pt x="1469" y="717"/>
                    <a:pt x="1502" y="784"/>
                    <a:pt x="1502" y="951"/>
                  </a:cubicBezTo>
                  <a:cubicBezTo>
                    <a:pt x="1502" y="1118"/>
                    <a:pt x="1435" y="1251"/>
                    <a:pt x="1335" y="1318"/>
                  </a:cubicBezTo>
                  <a:cubicBezTo>
                    <a:pt x="1235" y="1435"/>
                    <a:pt x="1102" y="1493"/>
                    <a:pt x="968" y="1493"/>
                  </a:cubicBezTo>
                  <a:cubicBezTo>
                    <a:pt x="835" y="1493"/>
                    <a:pt x="701" y="1435"/>
                    <a:pt x="601" y="1318"/>
                  </a:cubicBezTo>
                  <a:cubicBezTo>
                    <a:pt x="468" y="1218"/>
                    <a:pt x="434" y="1118"/>
                    <a:pt x="434" y="951"/>
                  </a:cubicBezTo>
                  <a:cubicBezTo>
                    <a:pt x="434" y="784"/>
                    <a:pt x="468" y="717"/>
                    <a:pt x="601" y="584"/>
                  </a:cubicBezTo>
                  <a:cubicBezTo>
                    <a:pt x="735" y="450"/>
                    <a:pt x="835" y="417"/>
                    <a:pt x="968" y="417"/>
                  </a:cubicBezTo>
                  <a:close/>
                  <a:moveTo>
                    <a:pt x="956" y="0"/>
                  </a:moveTo>
                  <a:cubicBezTo>
                    <a:pt x="710" y="0"/>
                    <a:pt x="468" y="84"/>
                    <a:pt x="301" y="250"/>
                  </a:cubicBezTo>
                  <a:cubicBezTo>
                    <a:pt x="101" y="417"/>
                    <a:pt x="1" y="651"/>
                    <a:pt x="1" y="917"/>
                  </a:cubicBezTo>
                  <a:cubicBezTo>
                    <a:pt x="1" y="1184"/>
                    <a:pt x="134" y="1384"/>
                    <a:pt x="301" y="1585"/>
                  </a:cubicBezTo>
                  <a:cubicBezTo>
                    <a:pt x="468" y="1785"/>
                    <a:pt x="735" y="1885"/>
                    <a:pt x="968" y="1885"/>
                  </a:cubicBezTo>
                  <a:cubicBezTo>
                    <a:pt x="1235" y="1885"/>
                    <a:pt x="1435" y="1751"/>
                    <a:pt x="1635" y="1585"/>
                  </a:cubicBezTo>
                  <a:cubicBezTo>
                    <a:pt x="1835" y="1418"/>
                    <a:pt x="1936" y="1184"/>
                    <a:pt x="1936" y="917"/>
                  </a:cubicBezTo>
                  <a:cubicBezTo>
                    <a:pt x="1936" y="651"/>
                    <a:pt x="1802" y="417"/>
                    <a:pt x="1635" y="250"/>
                  </a:cubicBezTo>
                  <a:cubicBezTo>
                    <a:pt x="1452" y="84"/>
                    <a:pt x="1202"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487479" y="2568435"/>
              <a:ext cx="135007" cy="131450"/>
            </a:xfrm>
            <a:custGeom>
              <a:avLst/>
              <a:gdLst/>
              <a:ahLst/>
              <a:cxnLst/>
              <a:rect l="l" t="t" r="r" b="b"/>
              <a:pathLst>
                <a:path w="1936" h="1885" extrusionOk="0">
                  <a:moveTo>
                    <a:pt x="968" y="417"/>
                  </a:moveTo>
                  <a:cubicBezTo>
                    <a:pt x="1101" y="417"/>
                    <a:pt x="1235" y="484"/>
                    <a:pt x="1368" y="584"/>
                  </a:cubicBezTo>
                  <a:cubicBezTo>
                    <a:pt x="1468" y="717"/>
                    <a:pt x="1535" y="817"/>
                    <a:pt x="1535" y="984"/>
                  </a:cubicBezTo>
                  <a:cubicBezTo>
                    <a:pt x="1535" y="1118"/>
                    <a:pt x="1435" y="1251"/>
                    <a:pt x="1368" y="1351"/>
                  </a:cubicBezTo>
                  <a:cubicBezTo>
                    <a:pt x="1252" y="1451"/>
                    <a:pt x="1110" y="1501"/>
                    <a:pt x="972" y="1501"/>
                  </a:cubicBezTo>
                  <a:cubicBezTo>
                    <a:pt x="835" y="1501"/>
                    <a:pt x="701" y="1451"/>
                    <a:pt x="601" y="1351"/>
                  </a:cubicBezTo>
                  <a:cubicBezTo>
                    <a:pt x="468" y="1218"/>
                    <a:pt x="434" y="1118"/>
                    <a:pt x="434" y="984"/>
                  </a:cubicBezTo>
                  <a:cubicBezTo>
                    <a:pt x="434" y="817"/>
                    <a:pt x="468" y="717"/>
                    <a:pt x="601" y="584"/>
                  </a:cubicBezTo>
                  <a:cubicBezTo>
                    <a:pt x="735" y="484"/>
                    <a:pt x="835" y="417"/>
                    <a:pt x="968" y="417"/>
                  </a:cubicBezTo>
                  <a:close/>
                  <a:moveTo>
                    <a:pt x="956" y="0"/>
                  </a:moveTo>
                  <a:cubicBezTo>
                    <a:pt x="710" y="0"/>
                    <a:pt x="468" y="84"/>
                    <a:pt x="301" y="250"/>
                  </a:cubicBezTo>
                  <a:cubicBezTo>
                    <a:pt x="101" y="417"/>
                    <a:pt x="1" y="684"/>
                    <a:pt x="1" y="918"/>
                  </a:cubicBezTo>
                  <a:cubicBezTo>
                    <a:pt x="1" y="1184"/>
                    <a:pt x="134" y="1385"/>
                    <a:pt x="301" y="1585"/>
                  </a:cubicBezTo>
                  <a:cubicBezTo>
                    <a:pt x="468" y="1818"/>
                    <a:pt x="735" y="1885"/>
                    <a:pt x="968" y="1885"/>
                  </a:cubicBezTo>
                  <a:cubicBezTo>
                    <a:pt x="1235" y="1885"/>
                    <a:pt x="1435" y="1751"/>
                    <a:pt x="1635" y="1585"/>
                  </a:cubicBezTo>
                  <a:cubicBezTo>
                    <a:pt x="1835" y="1418"/>
                    <a:pt x="1935" y="1184"/>
                    <a:pt x="1935" y="918"/>
                  </a:cubicBezTo>
                  <a:cubicBezTo>
                    <a:pt x="1935" y="684"/>
                    <a:pt x="1802" y="417"/>
                    <a:pt x="1635" y="250"/>
                  </a:cubicBezTo>
                  <a:cubicBezTo>
                    <a:pt x="1452" y="84"/>
                    <a:pt x="1202"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829460" y="2907766"/>
              <a:ext cx="139609" cy="131799"/>
            </a:xfrm>
            <a:custGeom>
              <a:avLst/>
              <a:gdLst/>
              <a:ahLst/>
              <a:cxnLst/>
              <a:rect l="l" t="t" r="r" b="b"/>
              <a:pathLst>
                <a:path w="2002" h="1890" extrusionOk="0">
                  <a:moveTo>
                    <a:pt x="968" y="455"/>
                  </a:moveTo>
                  <a:cubicBezTo>
                    <a:pt x="1068" y="455"/>
                    <a:pt x="1201" y="488"/>
                    <a:pt x="1334" y="588"/>
                  </a:cubicBezTo>
                  <a:cubicBezTo>
                    <a:pt x="1535" y="822"/>
                    <a:pt x="1535" y="1155"/>
                    <a:pt x="1334" y="1355"/>
                  </a:cubicBezTo>
                  <a:cubicBezTo>
                    <a:pt x="1234" y="1455"/>
                    <a:pt x="1101" y="1505"/>
                    <a:pt x="963" y="1505"/>
                  </a:cubicBezTo>
                  <a:cubicBezTo>
                    <a:pt x="826" y="1505"/>
                    <a:pt x="684" y="1455"/>
                    <a:pt x="567" y="1355"/>
                  </a:cubicBezTo>
                  <a:cubicBezTo>
                    <a:pt x="467" y="1222"/>
                    <a:pt x="400" y="1122"/>
                    <a:pt x="400" y="988"/>
                  </a:cubicBezTo>
                  <a:cubicBezTo>
                    <a:pt x="400" y="822"/>
                    <a:pt x="501" y="688"/>
                    <a:pt x="567" y="621"/>
                  </a:cubicBezTo>
                  <a:cubicBezTo>
                    <a:pt x="701" y="488"/>
                    <a:pt x="834" y="455"/>
                    <a:pt x="968" y="455"/>
                  </a:cubicBezTo>
                  <a:close/>
                  <a:moveTo>
                    <a:pt x="950" y="0"/>
                  </a:moveTo>
                  <a:cubicBezTo>
                    <a:pt x="703" y="0"/>
                    <a:pt x="455" y="100"/>
                    <a:pt x="267" y="288"/>
                  </a:cubicBezTo>
                  <a:cubicBezTo>
                    <a:pt x="67" y="455"/>
                    <a:pt x="0" y="688"/>
                    <a:pt x="0" y="955"/>
                  </a:cubicBezTo>
                  <a:cubicBezTo>
                    <a:pt x="0" y="1189"/>
                    <a:pt x="100" y="1389"/>
                    <a:pt x="267" y="1622"/>
                  </a:cubicBezTo>
                  <a:cubicBezTo>
                    <a:pt x="467" y="1822"/>
                    <a:pt x="701" y="1889"/>
                    <a:pt x="968" y="1889"/>
                  </a:cubicBezTo>
                  <a:cubicBezTo>
                    <a:pt x="1201" y="1889"/>
                    <a:pt x="1468" y="1822"/>
                    <a:pt x="1601" y="1589"/>
                  </a:cubicBezTo>
                  <a:cubicBezTo>
                    <a:pt x="2002" y="1222"/>
                    <a:pt x="2002" y="655"/>
                    <a:pt x="1601" y="288"/>
                  </a:cubicBezTo>
                  <a:cubicBezTo>
                    <a:pt x="1422" y="92"/>
                    <a:pt x="1187"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5"/>
          <p:cNvGrpSpPr/>
          <p:nvPr/>
        </p:nvGrpSpPr>
        <p:grpSpPr>
          <a:xfrm>
            <a:off x="978055" y="4061693"/>
            <a:ext cx="695021" cy="674498"/>
            <a:chOff x="2781325" y="4366075"/>
            <a:chExt cx="500375" cy="485600"/>
          </a:xfrm>
        </p:grpSpPr>
        <p:sp>
          <p:nvSpPr>
            <p:cNvPr id="254" name="Google Shape;254;p15"/>
            <p:cNvSpPr/>
            <p:nvPr/>
          </p:nvSpPr>
          <p:spPr>
            <a:xfrm>
              <a:off x="3034000" y="4381075"/>
              <a:ext cx="20050" cy="108450"/>
            </a:xfrm>
            <a:custGeom>
              <a:avLst/>
              <a:gdLst/>
              <a:ahLst/>
              <a:cxnLst/>
              <a:rect l="l" t="t" r="r" b="b"/>
              <a:pathLst>
                <a:path w="802" h="4338" extrusionOk="0">
                  <a:moveTo>
                    <a:pt x="234" y="1"/>
                  </a:moveTo>
                  <a:cubicBezTo>
                    <a:pt x="101" y="1"/>
                    <a:pt x="1" y="67"/>
                    <a:pt x="1" y="201"/>
                  </a:cubicBezTo>
                  <a:lnTo>
                    <a:pt x="401" y="4104"/>
                  </a:lnTo>
                  <a:cubicBezTo>
                    <a:pt x="401" y="4237"/>
                    <a:pt x="468" y="4337"/>
                    <a:pt x="601" y="4337"/>
                  </a:cubicBezTo>
                  <a:cubicBezTo>
                    <a:pt x="735" y="4337"/>
                    <a:pt x="801" y="4204"/>
                    <a:pt x="801" y="4104"/>
                  </a:cubicBezTo>
                  <a:lnTo>
                    <a:pt x="434" y="201"/>
                  </a:lnTo>
                  <a:cubicBezTo>
                    <a:pt x="434" y="67"/>
                    <a:pt x="334" y="1"/>
                    <a:pt x="234"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3096550" y="4448300"/>
              <a:ext cx="144300" cy="80400"/>
            </a:xfrm>
            <a:custGeom>
              <a:avLst/>
              <a:gdLst/>
              <a:ahLst/>
              <a:cxnLst/>
              <a:rect l="l" t="t" r="r" b="b"/>
              <a:pathLst>
                <a:path w="5772" h="3216" extrusionOk="0">
                  <a:moveTo>
                    <a:pt x="5503" y="0"/>
                  </a:moveTo>
                  <a:cubicBezTo>
                    <a:pt x="5478" y="0"/>
                    <a:pt x="5456" y="5"/>
                    <a:pt x="5438" y="14"/>
                  </a:cubicBezTo>
                  <a:lnTo>
                    <a:pt x="134" y="2816"/>
                  </a:lnTo>
                  <a:cubicBezTo>
                    <a:pt x="67" y="2882"/>
                    <a:pt x="0" y="3016"/>
                    <a:pt x="67" y="3082"/>
                  </a:cubicBezTo>
                  <a:cubicBezTo>
                    <a:pt x="67" y="3183"/>
                    <a:pt x="134" y="3216"/>
                    <a:pt x="234" y="3216"/>
                  </a:cubicBezTo>
                  <a:cubicBezTo>
                    <a:pt x="267" y="3216"/>
                    <a:pt x="301" y="3216"/>
                    <a:pt x="334" y="3183"/>
                  </a:cubicBezTo>
                  <a:lnTo>
                    <a:pt x="5638" y="380"/>
                  </a:lnTo>
                  <a:cubicBezTo>
                    <a:pt x="5705" y="314"/>
                    <a:pt x="5771" y="180"/>
                    <a:pt x="5705" y="80"/>
                  </a:cubicBezTo>
                  <a:cubicBezTo>
                    <a:pt x="5656" y="31"/>
                    <a:pt x="5571" y="0"/>
                    <a:pt x="5503"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2798825" y="4526350"/>
              <a:ext cx="141800" cy="51550"/>
            </a:xfrm>
            <a:custGeom>
              <a:avLst/>
              <a:gdLst/>
              <a:ahLst/>
              <a:cxnLst/>
              <a:rect l="l" t="t" r="r" b="b"/>
              <a:pathLst>
                <a:path w="5672" h="2062" extrusionOk="0">
                  <a:moveTo>
                    <a:pt x="212" y="0"/>
                  </a:moveTo>
                  <a:cubicBezTo>
                    <a:pt x="134" y="0"/>
                    <a:pt x="58" y="55"/>
                    <a:pt x="34" y="127"/>
                  </a:cubicBezTo>
                  <a:cubicBezTo>
                    <a:pt x="1" y="227"/>
                    <a:pt x="34" y="361"/>
                    <a:pt x="168" y="394"/>
                  </a:cubicBezTo>
                  <a:lnTo>
                    <a:pt x="5371" y="2062"/>
                  </a:lnTo>
                  <a:lnTo>
                    <a:pt x="5472" y="2062"/>
                  </a:lnTo>
                  <a:cubicBezTo>
                    <a:pt x="5538" y="2062"/>
                    <a:pt x="5638" y="2029"/>
                    <a:pt x="5638" y="1929"/>
                  </a:cubicBezTo>
                  <a:cubicBezTo>
                    <a:pt x="5672" y="1828"/>
                    <a:pt x="5638" y="1728"/>
                    <a:pt x="5505" y="1695"/>
                  </a:cubicBezTo>
                  <a:lnTo>
                    <a:pt x="301" y="27"/>
                  </a:lnTo>
                  <a:cubicBezTo>
                    <a:pt x="273" y="9"/>
                    <a:pt x="243" y="0"/>
                    <a:pt x="212"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862225" y="4644525"/>
              <a:ext cx="91750" cy="63475"/>
            </a:xfrm>
            <a:custGeom>
              <a:avLst/>
              <a:gdLst/>
              <a:ahLst/>
              <a:cxnLst/>
              <a:rect l="l" t="t" r="r" b="b"/>
              <a:pathLst>
                <a:path w="3670" h="2539" extrusionOk="0">
                  <a:moveTo>
                    <a:pt x="3401" y="1"/>
                  </a:moveTo>
                  <a:cubicBezTo>
                    <a:pt x="3363" y="1"/>
                    <a:pt x="3328" y="11"/>
                    <a:pt x="3302" y="37"/>
                  </a:cubicBezTo>
                  <a:lnTo>
                    <a:pt x="134" y="2172"/>
                  </a:lnTo>
                  <a:cubicBezTo>
                    <a:pt x="33" y="2238"/>
                    <a:pt x="0" y="2372"/>
                    <a:pt x="100" y="2472"/>
                  </a:cubicBezTo>
                  <a:cubicBezTo>
                    <a:pt x="134" y="2505"/>
                    <a:pt x="167" y="2539"/>
                    <a:pt x="267" y="2539"/>
                  </a:cubicBezTo>
                  <a:cubicBezTo>
                    <a:pt x="300" y="2539"/>
                    <a:pt x="334" y="2539"/>
                    <a:pt x="367" y="2505"/>
                  </a:cubicBezTo>
                  <a:lnTo>
                    <a:pt x="3536" y="370"/>
                  </a:lnTo>
                  <a:cubicBezTo>
                    <a:pt x="3636" y="304"/>
                    <a:pt x="3669" y="170"/>
                    <a:pt x="3569" y="70"/>
                  </a:cubicBezTo>
                  <a:cubicBezTo>
                    <a:pt x="3528" y="29"/>
                    <a:pt x="3461" y="1"/>
                    <a:pt x="340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2989800" y="4675150"/>
              <a:ext cx="52575" cy="161275"/>
            </a:xfrm>
            <a:custGeom>
              <a:avLst/>
              <a:gdLst/>
              <a:ahLst/>
              <a:cxnLst/>
              <a:rect l="l" t="t" r="r" b="b"/>
              <a:pathLst>
                <a:path w="2103" h="6451" extrusionOk="0">
                  <a:moveTo>
                    <a:pt x="1879" y="1"/>
                  </a:moveTo>
                  <a:cubicBezTo>
                    <a:pt x="1811" y="1"/>
                    <a:pt x="1727" y="44"/>
                    <a:pt x="1702" y="146"/>
                  </a:cubicBezTo>
                  <a:lnTo>
                    <a:pt x="34" y="6184"/>
                  </a:lnTo>
                  <a:cubicBezTo>
                    <a:pt x="1" y="6317"/>
                    <a:pt x="34" y="6417"/>
                    <a:pt x="168" y="6451"/>
                  </a:cubicBezTo>
                  <a:lnTo>
                    <a:pt x="201" y="6451"/>
                  </a:lnTo>
                  <a:cubicBezTo>
                    <a:pt x="268" y="6451"/>
                    <a:pt x="368" y="6417"/>
                    <a:pt x="401" y="6317"/>
                  </a:cubicBezTo>
                  <a:lnTo>
                    <a:pt x="2069" y="280"/>
                  </a:lnTo>
                  <a:cubicBezTo>
                    <a:pt x="2102" y="146"/>
                    <a:pt x="2069" y="79"/>
                    <a:pt x="1935" y="13"/>
                  </a:cubicBezTo>
                  <a:cubicBezTo>
                    <a:pt x="1920" y="5"/>
                    <a:pt x="1900" y="1"/>
                    <a:pt x="1879"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3124075" y="4644875"/>
              <a:ext cx="129275" cy="103150"/>
            </a:xfrm>
            <a:custGeom>
              <a:avLst/>
              <a:gdLst/>
              <a:ahLst/>
              <a:cxnLst/>
              <a:rect l="l" t="t" r="r" b="b"/>
              <a:pathLst>
                <a:path w="5171" h="4126" extrusionOk="0">
                  <a:moveTo>
                    <a:pt x="257" y="1"/>
                  </a:moveTo>
                  <a:cubicBezTo>
                    <a:pt x="196" y="1"/>
                    <a:pt x="126" y="17"/>
                    <a:pt x="67" y="56"/>
                  </a:cubicBezTo>
                  <a:cubicBezTo>
                    <a:pt x="0" y="156"/>
                    <a:pt x="34" y="290"/>
                    <a:pt x="134" y="356"/>
                  </a:cubicBezTo>
                  <a:lnTo>
                    <a:pt x="4804" y="4059"/>
                  </a:lnTo>
                  <a:cubicBezTo>
                    <a:pt x="4837" y="4126"/>
                    <a:pt x="4870" y="4126"/>
                    <a:pt x="4904" y="4126"/>
                  </a:cubicBezTo>
                  <a:cubicBezTo>
                    <a:pt x="4970" y="4126"/>
                    <a:pt x="5037" y="4126"/>
                    <a:pt x="5071" y="4026"/>
                  </a:cubicBezTo>
                  <a:cubicBezTo>
                    <a:pt x="5171" y="3959"/>
                    <a:pt x="5137" y="3826"/>
                    <a:pt x="5037" y="3726"/>
                  </a:cubicBezTo>
                  <a:lnTo>
                    <a:pt x="367" y="23"/>
                  </a:lnTo>
                  <a:cubicBezTo>
                    <a:pt x="340" y="9"/>
                    <a:pt x="300" y="1"/>
                    <a:pt x="25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2914750" y="4446275"/>
              <a:ext cx="74250" cy="99100"/>
            </a:xfrm>
            <a:custGeom>
              <a:avLst/>
              <a:gdLst/>
              <a:ahLst/>
              <a:cxnLst/>
              <a:rect l="l" t="t" r="r" b="b"/>
              <a:pathLst>
                <a:path w="2970" h="3964" extrusionOk="0">
                  <a:moveTo>
                    <a:pt x="237" y="1"/>
                  </a:moveTo>
                  <a:cubicBezTo>
                    <a:pt x="190" y="1"/>
                    <a:pt x="143" y="19"/>
                    <a:pt x="101" y="61"/>
                  </a:cubicBezTo>
                  <a:cubicBezTo>
                    <a:pt x="34" y="128"/>
                    <a:pt x="1" y="261"/>
                    <a:pt x="67" y="328"/>
                  </a:cubicBezTo>
                  <a:lnTo>
                    <a:pt x="2569" y="3897"/>
                  </a:lnTo>
                  <a:cubicBezTo>
                    <a:pt x="2602" y="3931"/>
                    <a:pt x="2669" y="3964"/>
                    <a:pt x="2736" y="3964"/>
                  </a:cubicBezTo>
                  <a:cubicBezTo>
                    <a:pt x="2769" y="3964"/>
                    <a:pt x="2836" y="3931"/>
                    <a:pt x="2869" y="3931"/>
                  </a:cubicBezTo>
                  <a:cubicBezTo>
                    <a:pt x="2936" y="3831"/>
                    <a:pt x="2969" y="3731"/>
                    <a:pt x="2903" y="3630"/>
                  </a:cubicBezTo>
                  <a:lnTo>
                    <a:pt x="401" y="95"/>
                  </a:lnTo>
                  <a:cubicBezTo>
                    <a:pt x="362" y="36"/>
                    <a:pt x="301" y="1"/>
                    <a:pt x="2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3140750" y="4575375"/>
              <a:ext cx="120950" cy="20875"/>
            </a:xfrm>
            <a:custGeom>
              <a:avLst/>
              <a:gdLst/>
              <a:ahLst/>
              <a:cxnLst/>
              <a:rect l="l" t="t" r="r" b="b"/>
              <a:pathLst>
                <a:path w="4838" h="835" extrusionOk="0">
                  <a:moveTo>
                    <a:pt x="4637" y="1"/>
                  </a:moveTo>
                  <a:lnTo>
                    <a:pt x="167" y="468"/>
                  </a:lnTo>
                  <a:cubicBezTo>
                    <a:pt x="67" y="468"/>
                    <a:pt x="0" y="568"/>
                    <a:pt x="0" y="668"/>
                  </a:cubicBezTo>
                  <a:cubicBezTo>
                    <a:pt x="0" y="768"/>
                    <a:pt x="67" y="835"/>
                    <a:pt x="201" y="835"/>
                  </a:cubicBezTo>
                  <a:lnTo>
                    <a:pt x="4670" y="401"/>
                  </a:lnTo>
                  <a:cubicBezTo>
                    <a:pt x="4737" y="401"/>
                    <a:pt x="4837" y="301"/>
                    <a:pt x="4837" y="168"/>
                  </a:cubicBezTo>
                  <a:cubicBezTo>
                    <a:pt x="4837" y="101"/>
                    <a:pt x="4737" y="1"/>
                    <a:pt x="46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2981475" y="4366075"/>
              <a:ext cx="114275" cy="56725"/>
            </a:xfrm>
            <a:custGeom>
              <a:avLst/>
              <a:gdLst/>
              <a:ahLst/>
              <a:cxnLst/>
              <a:rect l="l" t="t" r="r" b="b"/>
              <a:pathLst>
                <a:path w="4571" h="2269" extrusionOk="0">
                  <a:moveTo>
                    <a:pt x="2268" y="0"/>
                  </a:moveTo>
                  <a:cubicBezTo>
                    <a:pt x="1001" y="0"/>
                    <a:pt x="0" y="501"/>
                    <a:pt x="0" y="1134"/>
                  </a:cubicBezTo>
                  <a:cubicBezTo>
                    <a:pt x="0" y="1735"/>
                    <a:pt x="1001" y="2268"/>
                    <a:pt x="2268" y="2268"/>
                  </a:cubicBezTo>
                  <a:cubicBezTo>
                    <a:pt x="3536" y="2268"/>
                    <a:pt x="4570" y="1735"/>
                    <a:pt x="4570" y="1134"/>
                  </a:cubicBezTo>
                  <a:cubicBezTo>
                    <a:pt x="4570" y="501"/>
                    <a:pt x="3536" y="0"/>
                    <a:pt x="226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3187450" y="4397200"/>
              <a:ext cx="85075" cy="102525"/>
            </a:xfrm>
            <a:custGeom>
              <a:avLst/>
              <a:gdLst/>
              <a:ahLst/>
              <a:cxnLst/>
              <a:rect l="l" t="t" r="r" b="b"/>
              <a:pathLst>
                <a:path w="3403" h="4101" extrusionOk="0">
                  <a:moveTo>
                    <a:pt x="863" y="0"/>
                  </a:moveTo>
                  <a:cubicBezTo>
                    <a:pt x="742" y="0"/>
                    <a:pt x="631" y="29"/>
                    <a:pt x="534" y="89"/>
                  </a:cubicBezTo>
                  <a:cubicBezTo>
                    <a:pt x="0" y="390"/>
                    <a:pt x="100" y="1524"/>
                    <a:pt x="734" y="2625"/>
                  </a:cubicBezTo>
                  <a:cubicBezTo>
                    <a:pt x="1289" y="3512"/>
                    <a:pt x="2029" y="4100"/>
                    <a:pt x="2569" y="4100"/>
                  </a:cubicBezTo>
                  <a:cubicBezTo>
                    <a:pt x="2678" y="4100"/>
                    <a:pt x="2779" y="4076"/>
                    <a:pt x="2869" y="4026"/>
                  </a:cubicBezTo>
                  <a:cubicBezTo>
                    <a:pt x="3403" y="3692"/>
                    <a:pt x="3303" y="2558"/>
                    <a:pt x="2669" y="1457"/>
                  </a:cubicBezTo>
                  <a:cubicBezTo>
                    <a:pt x="2150" y="583"/>
                    <a:pt x="1408" y="0"/>
                    <a:pt x="863"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3179950" y="4691100"/>
              <a:ext cx="100925" cy="91800"/>
            </a:xfrm>
            <a:custGeom>
              <a:avLst/>
              <a:gdLst/>
              <a:ahLst/>
              <a:cxnLst/>
              <a:rect l="l" t="t" r="r" b="b"/>
              <a:pathLst>
                <a:path w="4037" h="3672" extrusionOk="0">
                  <a:moveTo>
                    <a:pt x="3101" y="0"/>
                  </a:moveTo>
                  <a:cubicBezTo>
                    <a:pt x="2567" y="0"/>
                    <a:pt x="1831" y="397"/>
                    <a:pt x="1201" y="1076"/>
                  </a:cubicBezTo>
                  <a:cubicBezTo>
                    <a:pt x="334" y="1977"/>
                    <a:pt x="0" y="3077"/>
                    <a:pt x="434" y="3511"/>
                  </a:cubicBezTo>
                  <a:cubicBezTo>
                    <a:pt x="551" y="3619"/>
                    <a:pt x="717" y="3671"/>
                    <a:pt x="914" y="3671"/>
                  </a:cubicBezTo>
                  <a:cubicBezTo>
                    <a:pt x="1446" y="3671"/>
                    <a:pt x="2203" y="3292"/>
                    <a:pt x="2836" y="2610"/>
                  </a:cubicBezTo>
                  <a:cubicBezTo>
                    <a:pt x="3703" y="1710"/>
                    <a:pt x="4036" y="609"/>
                    <a:pt x="3603" y="175"/>
                  </a:cubicBezTo>
                  <a:cubicBezTo>
                    <a:pt x="3475" y="57"/>
                    <a:pt x="3302" y="0"/>
                    <a:pt x="310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2939775" y="4793700"/>
              <a:ext cx="117600" cy="57975"/>
            </a:xfrm>
            <a:custGeom>
              <a:avLst/>
              <a:gdLst/>
              <a:ahLst/>
              <a:cxnLst/>
              <a:rect l="l" t="t" r="r" b="b"/>
              <a:pathLst>
                <a:path w="4704" h="2319" extrusionOk="0">
                  <a:moveTo>
                    <a:pt x="1899" y="0"/>
                  </a:moveTo>
                  <a:cubicBezTo>
                    <a:pt x="911" y="0"/>
                    <a:pt x="151" y="339"/>
                    <a:pt x="67" y="841"/>
                  </a:cubicBezTo>
                  <a:cubicBezTo>
                    <a:pt x="0" y="1475"/>
                    <a:pt x="934" y="2109"/>
                    <a:pt x="2202" y="2276"/>
                  </a:cubicBezTo>
                  <a:cubicBezTo>
                    <a:pt x="2415" y="2305"/>
                    <a:pt x="2624" y="2318"/>
                    <a:pt x="2824" y="2318"/>
                  </a:cubicBezTo>
                  <a:cubicBezTo>
                    <a:pt x="3785" y="2318"/>
                    <a:pt x="4548" y="2000"/>
                    <a:pt x="4604" y="1475"/>
                  </a:cubicBezTo>
                  <a:cubicBezTo>
                    <a:pt x="4704" y="875"/>
                    <a:pt x="3736" y="208"/>
                    <a:pt x="2502" y="41"/>
                  </a:cubicBezTo>
                  <a:cubicBezTo>
                    <a:pt x="2294" y="13"/>
                    <a:pt x="2092" y="0"/>
                    <a:pt x="1899"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3222475" y="4537000"/>
              <a:ext cx="59225" cy="93475"/>
            </a:xfrm>
            <a:custGeom>
              <a:avLst/>
              <a:gdLst/>
              <a:ahLst/>
              <a:cxnLst/>
              <a:rect l="l" t="t" r="r" b="b"/>
              <a:pathLst>
                <a:path w="2369" h="3739" extrusionOk="0">
                  <a:moveTo>
                    <a:pt x="1136" y="0"/>
                  </a:moveTo>
                  <a:cubicBezTo>
                    <a:pt x="1124" y="0"/>
                    <a:pt x="1113" y="1"/>
                    <a:pt x="1101" y="1"/>
                  </a:cubicBezTo>
                  <a:cubicBezTo>
                    <a:pt x="467" y="35"/>
                    <a:pt x="0" y="902"/>
                    <a:pt x="67" y="1936"/>
                  </a:cubicBezTo>
                  <a:cubicBezTo>
                    <a:pt x="100" y="2949"/>
                    <a:pt x="645" y="3738"/>
                    <a:pt x="1232" y="3738"/>
                  </a:cubicBezTo>
                  <a:cubicBezTo>
                    <a:pt x="1244" y="3738"/>
                    <a:pt x="1256" y="3738"/>
                    <a:pt x="1268" y="3737"/>
                  </a:cubicBezTo>
                  <a:cubicBezTo>
                    <a:pt x="1902" y="3737"/>
                    <a:pt x="2369" y="2870"/>
                    <a:pt x="2302" y="1836"/>
                  </a:cubicBezTo>
                  <a:cubicBezTo>
                    <a:pt x="2269" y="822"/>
                    <a:pt x="1723" y="0"/>
                    <a:pt x="1136"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2832200" y="4660975"/>
              <a:ext cx="76750" cy="84850"/>
            </a:xfrm>
            <a:custGeom>
              <a:avLst/>
              <a:gdLst/>
              <a:ahLst/>
              <a:cxnLst/>
              <a:rect l="l" t="t" r="r" b="b"/>
              <a:pathLst>
                <a:path w="3070" h="3394" extrusionOk="0">
                  <a:moveTo>
                    <a:pt x="931" y="0"/>
                  </a:moveTo>
                  <a:cubicBezTo>
                    <a:pt x="784" y="0"/>
                    <a:pt x="648" y="36"/>
                    <a:pt x="534" y="113"/>
                  </a:cubicBezTo>
                  <a:cubicBezTo>
                    <a:pt x="0" y="446"/>
                    <a:pt x="34" y="1414"/>
                    <a:pt x="601" y="2281"/>
                  </a:cubicBezTo>
                  <a:cubicBezTo>
                    <a:pt x="1013" y="2977"/>
                    <a:pt x="1644" y="3394"/>
                    <a:pt x="2141" y="3394"/>
                  </a:cubicBezTo>
                  <a:cubicBezTo>
                    <a:pt x="2287" y="3394"/>
                    <a:pt x="2422" y="3358"/>
                    <a:pt x="2535" y="3282"/>
                  </a:cubicBezTo>
                  <a:cubicBezTo>
                    <a:pt x="3069" y="2948"/>
                    <a:pt x="3036" y="1947"/>
                    <a:pt x="2502" y="1080"/>
                  </a:cubicBezTo>
                  <a:cubicBezTo>
                    <a:pt x="2065" y="411"/>
                    <a:pt x="1429" y="0"/>
                    <a:pt x="93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2864725" y="4411275"/>
              <a:ext cx="92575" cy="73525"/>
            </a:xfrm>
            <a:custGeom>
              <a:avLst/>
              <a:gdLst/>
              <a:ahLst/>
              <a:cxnLst/>
              <a:rect l="l" t="t" r="r" b="b"/>
              <a:pathLst>
                <a:path w="3703" h="2941" extrusionOk="0">
                  <a:moveTo>
                    <a:pt x="2599" y="1"/>
                  </a:moveTo>
                  <a:cubicBezTo>
                    <a:pt x="2157" y="1"/>
                    <a:pt x="1616" y="213"/>
                    <a:pt x="1134" y="594"/>
                  </a:cubicBezTo>
                  <a:cubicBezTo>
                    <a:pt x="334" y="1261"/>
                    <a:pt x="0" y="2162"/>
                    <a:pt x="400" y="2662"/>
                  </a:cubicBezTo>
                  <a:cubicBezTo>
                    <a:pt x="548" y="2850"/>
                    <a:pt x="798" y="2941"/>
                    <a:pt x="1097" y="2941"/>
                  </a:cubicBezTo>
                  <a:cubicBezTo>
                    <a:pt x="1540" y="2941"/>
                    <a:pt x="2090" y="2741"/>
                    <a:pt x="2569" y="2362"/>
                  </a:cubicBezTo>
                  <a:cubicBezTo>
                    <a:pt x="3369" y="1695"/>
                    <a:pt x="3703" y="761"/>
                    <a:pt x="3303" y="294"/>
                  </a:cubicBezTo>
                  <a:cubicBezTo>
                    <a:pt x="3143" y="94"/>
                    <a:pt x="2893" y="1"/>
                    <a:pt x="2599"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3066525" y="4681800"/>
              <a:ext cx="65900" cy="109600"/>
            </a:xfrm>
            <a:custGeom>
              <a:avLst/>
              <a:gdLst/>
              <a:ahLst/>
              <a:cxnLst/>
              <a:rect l="l" t="t" r="r" b="b"/>
              <a:pathLst>
                <a:path w="2636" h="4384" extrusionOk="0">
                  <a:moveTo>
                    <a:pt x="199" y="0"/>
                  </a:moveTo>
                  <a:cubicBezTo>
                    <a:pt x="175" y="0"/>
                    <a:pt x="152" y="5"/>
                    <a:pt x="134" y="14"/>
                  </a:cubicBezTo>
                  <a:cubicBezTo>
                    <a:pt x="34" y="80"/>
                    <a:pt x="1" y="214"/>
                    <a:pt x="34" y="314"/>
                  </a:cubicBezTo>
                  <a:lnTo>
                    <a:pt x="2202" y="4250"/>
                  </a:lnTo>
                  <a:cubicBezTo>
                    <a:pt x="2236" y="4350"/>
                    <a:pt x="2302" y="4383"/>
                    <a:pt x="2369" y="4383"/>
                  </a:cubicBezTo>
                  <a:cubicBezTo>
                    <a:pt x="2369" y="4383"/>
                    <a:pt x="2436" y="4383"/>
                    <a:pt x="2502" y="4350"/>
                  </a:cubicBezTo>
                  <a:cubicBezTo>
                    <a:pt x="2569" y="4250"/>
                    <a:pt x="2636" y="4150"/>
                    <a:pt x="2569" y="4050"/>
                  </a:cubicBezTo>
                  <a:lnTo>
                    <a:pt x="401" y="80"/>
                  </a:lnTo>
                  <a:cubicBezTo>
                    <a:pt x="352" y="31"/>
                    <a:pt x="267" y="0"/>
                    <a:pt x="199"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3069875" y="4750450"/>
              <a:ext cx="97575" cy="65025"/>
            </a:xfrm>
            <a:custGeom>
              <a:avLst/>
              <a:gdLst/>
              <a:ahLst/>
              <a:cxnLst/>
              <a:rect l="l" t="t" r="r" b="b"/>
              <a:pathLst>
                <a:path w="3903" h="2601" extrusionOk="0">
                  <a:moveTo>
                    <a:pt x="2601" y="1"/>
                  </a:moveTo>
                  <a:cubicBezTo>
                    <a:pt x="2253" y="1"/>
                    <a:pt x="1857" y="89"/>
                    <a:pt x="1468" y="270"/>
                  </a:cubicBezTo>
                  <a:cubicBezTo>
                    <a:pt x="534" y="737"/>
                    <a:pt x="0" y="1537"/>
                    <a:pt x="267" y="2104"/>
                  </a:cubicBezTo>
                  <a:cubicBezTo>
                    <a:pt x="420" y="2429"/>
                    <a:pt x="801" y="2600"/>
                    <a:pt x="1275" y="2600"/>
                  </a:cubicBezTo>
                  <a:cubicBezTo>
                    <a:pt x="1630" y="2600"/>
                    <a:pt x="2035" y="2504"/>
                    <a:pt x="2435" y="2305"/>
                  </a:cubicBezTo>
                  <a:cubicBezTo>
                    <a:pt x="3369" y="1871"/>
                    <a:pt x="3903" y="1070"/>
                    <a:pt x="3636" y="503"/>
                  </a:cubicBezTo>
                  <a:cubicBezTo>
                    <a:pt x="3480" y="173"/>
                    <a:pt x="3087" y="1"/>
                    <a:pt x="2601"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901400" y="4456975"/>
              <a:ext cx="281900" cy="281050"/>
            </a:xfrm>
            <a:custGeom>
              <a:avLst/>
              <a:gdLst/>
              <a:ahLst/>
              <a:cxnLst/>
              <a:rect l="l" t="t" r="r" b="b"/>
              <a:pathLst>
                <a:path w="11276" h="11242" extrusionOk="0">
                  <a:moveTo>
                    <a:pt x="5638" y="0"/>
                  </a:moveTo>
                  <a:cubicBezTo>
                    <a:pt x="2536" y="0"/>
                    <a:pt x="1" y="2502"/>
                    <a:pt x="1" y="5638"/>
                  </a:cubicBezTo>
                  <a:cubicBezTo>
                    <a:pt x="1" y="8740"/>
                    <a:pt x="2536" y="11242"/>
                    <a:pt x="5638" y="11242"/>
                  </a:cubicBezTo>
                  <a:cubicBezTo>
                    <a:pt x="8740" y="11242"/>
                    <a:pt x="11276" y="8740"/>
                    <a:pt x="11276" y="5638"/>
                  </a:cubicBezTo>
                  <a:cubicBezTo>
                    <a:pt x="11276" y="2502"/>
                    <a:pt x="8740" y="0"/>
                    <a:pt x="563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3074875" y="4496150"/>
              <a:ext cx="46725" cy="47575"/>
            </a:xfrm>
            <a:custGeom>
              <a:avLst/>
              <a:gdLst/>
              <a:ahLst/>
              <a:cxnLst/>
              <a:rect l="l" t="t" r="r" b="b"/>
              <a:pathLst>
                <a:path w="1869" h="1903" extrusionOk="0">
                  <a:moveTo>
                    <a:pt x="200" y="1"/>
                  </a:moveTo>
                  <a:cubicBezTo>
                    <a:pt x="67" y="1"/>
                    <a:pt x="0" y="101"/>
                    <a:pt x="0" y="234"/>
                  </a:cubicBezTo>
                  <a:cubicBezTo>
                    <a:pt x="0" y="334"/>
                    <a:pt x="67" y="435"/>
                    <a:pt x="200" y="435"/>
                  </a:cubicBezTo>
                  <a:cubicBezTo>
                    <a:pt x="334" y="435"/>
                    <a:pt x="1334" y="468"/>
                    <a:pt x="1435" y="1669"/>
                  </a:cubicBezTo>
                  <a:cubicBezTo>
                    <a:pt x="1435" y="1802"/>
                    <a:pt x="1501" y="1902"/>
                    <a:pt x="1635" y="1902"/>
                  </a:cubicBezTo>
                  <a:cubicBezTo>
                    <a:pt x="1768" y="1902"/>
                    <a:pt x="1835" y="1769"/>
                    <a:pt x="1868" y="1635"/>
                  </a:cubicBezTo>
                  <a:cubicBezTo>
                    <a:pt x="1801" y="301"/>
                    <a:pt x="767" y="1"/>
                    <a:pt x="200"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3002325" y="4502000"/>
              <a:ext cx="46725" cy="46725"/>
            </a:xfrm>
            <a:custGeom>
              <a:avLst/>
              <a:gdLst/>
              <a:ahLst/>
              <a:cxnLst/>
              <a:rect l="l" t="t" r="r" b="b"/>
              <a:pathLst>
                <a:path w="1869" h="1869" extrusionOk="0">
                  <a:moveTo>
                    <a:pt x="200" y="0"/>
                  </a:moveTo>
                  <a:cubicBezTo>
                    <a:pt x="67" y="0"/>
                    <a:pt x="0" y="67"/>
                    <a:pt x="0" y="201"/>
                  </a:cubicBezTo>
                  <a:cubicBezTo>
                    <a:pt x="0" y="334"/>
                    <a:pt x="67" y="401"/>
                    <a:pt x="200" y="401"/>
                  </a:cubicBezTo>
                  <a:cubicBezTo>
                    <a:pt x="334" y="401"/>
                    <a:pt x="1334" y="434"/>
                    <a:pt x="1401" y="1668"/>
                  </a:cubicBezTo>
                  <a:cubicBezTo>
                    <a:pt x="1401" y="1768"/>
                    <a:pt x="1468" y="1868"/>
                    <a:pt x="1601" y="1868"/>
                  </a:cubicBezTo>
                  <a:cubicBezTo>
                    <a:pt x="1735" y="1868"/>
                    <a:pt x="1835" y="1735"/>
                    <a:pt x="1868" y="1602"/>
                  </a:cubicBezTo>
                  <a:cubicBezTo>
                    <a:pt x="1768" y="267"/>
                    <a:pt x="734" y="0"/>
                    <a:pt x="20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3074025" y="4557050"/>
              <a:ext cx="46725" cy="46700"/>
            </a:xfrm>
            <a:custGeom>
              <a:avLst/>
              <a:gdLst/>
              <a:ahLst/>
              <a:cxnLst/>
              <a:rect l="l" t="t" r="r" b="b"/>
              <a:pathLst>
                <a:path w="1869" h="1868" extrusionOk="0">
                  <a:moveTo>
                    <a:pt x="201" y="0"/>
                  </a:moveTo>
                  <a:cubicBezTo>
                    <a:pt x="68" y="0"/>
                    <a:pt x="1" y="67"/>
                    <a:pt x="1" y="200"/>
                  </a:cubicBezTo>
                  <a:cubicBezTo>
                    <a:pt x="1" y="334"/>
                    <a:pt x="68" y="400"/>
                    <a:pt x="201" y="400"/>
                  </a:cubicBezTo>
                  <a:cubicBezTo>
                    <a:pt x="334" y="400"/>
                    <a:pt x="1335" y="467"/>
                    <a:pt x="1402" y="1668"/>
                  </a:cubicBezTo>
                  <a:cubicBezTo>
                    <a:pt x="1402" y="1801"/>
                    <a:pt x="1502" y="1868"/>
                    <a:pt x="1635" y="1868"/>
                  </a:cubicBezTo>
                  <a:cubicBezTo>
                    <a:pt x="1735" y="1835"/>
                    <a:pt x="1835" y="1735"/>
                    <a:pt x="1869" y="1635"/>
                  </a:cubicBezTo>
                  <a:cubicBezTo>
                    <a:pt x="1802" y="300"/>
                    <a:pt x="735" y="0"/>
                    <a:pt x="201"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781325" y="4477275"/>
              <a:ext cx="72575" cy="111175"/>
            </a:xfrm>
            <a:custGeom>
              <a:avLst/>
              <a:gdLst/>
              <a:ahLst/>
              <a:cxnLst/>
              <a:rect l="l" t="t" r="r" b="b"/>
              <a:pathLst>
                <a:path w="2903" h="4447" extrusionOk="0">
                  <a:moveTo>
                    <a:pt x="1952" y="1"/>
                  </a:moveTo>
                  <a:cubicBezTo>
                    <a:pt x="1401" y="1"/>
                    <a:pt x="703" y="795"/>
                    <a:pt x="367" y="1923"/>
                  </a:cubicBezTo>
                  <a:cubicBezTo>
                    <a:pt x="0" y="3124"/>
                    <a:pt x="201" y="4258"/>
                    <a:pt x="801" y="4425"/>
                  </a:cubicBezTo>
                  <a:cubicBezTo>
                    <a:pt x="852" y="4440"/>
                    <a:pt x="905" y="4446"/>
                    <a:pt x="959" y="4446"/>
                  </a:cubicBezTo>
                  <a:cubicBezTo>
                    <a:pt x="1530" y="4446"/>
                    <a:pt x="2200" y="3655"/>
                    <a:pt x="2536" y="2557"/>
                  </a:cubicBezTo>
                  <a:cubicBezTo>
                    <a:pt x="2903" y="1356"/>
                    <a:pt x="2702" y="222"/>
                    <a:pt x="2102" y="22"/>
                  </a:cubicBezTo>
                  <a:cubicBezTo>
                    <a:pt x="2053" y="8"/>
                    <a:pt x="2003" y="1"/>
                    <a:pt x="1952"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5"/>
          <p:cNvGrpSpPr/>
          <p:nvPr/>
        </p:nvGrpSpPr>
        <p:grpSpPr>
          <a:xfrm rot="1571228">
            <a:off x="6608658" y="1029961"/>
            <a:ext cx="2128532" cy="2494074"/>
            <a:chOff x="3267267" y="539489"/>
            <a:chExt cx="2609596" cy="2211584"/>
          </a:xfrm>
        </p:grpSpPr>
        <p:sp>
          <p:nvSpPr>
            <p:cNvPr id="277" name="Google Shape;277;p15"/>
            <p:cNvSpPr/>
            <p:nvPr/>
          </p:nvSpPr>
          <p:spPr>
            <a:xfrm>
              <a:off x="4281058" y="927547"/>
              <a:ext cx="123787" cy="120921"/>
            </a:xfrm>
            <a:custGeom>
              <a:avLst/>
              <a:gdLst/>
              <a:ahLst/>
              <a:cxnLst/>
              <a:rect l="l" t="t" r="r" b="b"/>
              <a:pathLst>
                <a:path w="2937" h="2869" extrusionOk="0">
                  <a:moveTo>
                    <a:pt x="1502" y="367"/>
                  </a:moveTo>
                  <a:cubicBezTo>
                    <a:pt x="1769" y="367"/>
                    <a:pt x="2002" y="500"/>
                    <a:pt x="2236" y="701"/>
                  </a:cubicBezTo>
                  <a:cubicBezTo>
                    <a:pt x="2369" y="867"/>
                    <a:pt x="2503" y="1134"/>
                    <a:pt x="2503" y="1401"/>
                  </a:cubicBezTo>
                  <a:cubicBezTo>
                    <a:pt x="2503" y="1935"/>
                    <a:pt x="2002" y="2402"/>
                    <a:pt x="1469" y="2402"/>
                  </a:cubicBezTo>
                  <a:cubicBezTo>
                    <a:pt x="935" y="2402"/>
                    <a:pt x="468" y="1935"/>
                    <a:pt x="468" y="1368"/>
                  </a:cubicBezTo>
                  <a:cubicBezTo>
                    <a:pt x="468" y="834"/>
                    <a:pt x="935" y="367"/>
                    <a:pt x="1502" y="367"/>
                  </a:cubicBezTo>
                  <a:close/>
                  <a:moveTo>
                    <a:pt x="1469" y="0"/>
                  </a:moveTo>
                  <a:cubicBezTo>
                    <a:pt x="668" y="0"/>
                    <a:pt x="1" y="634"/>
                    <a:pt x="1" y="1401"/>
                  </a:cubicBezTo>
                  <a:cubicBezTo>
                    <a:pt x="1" y="2202"/>
                    <a:pt x="668" y="2869"/>
                    <a:pt x="1469" y="2869"/>
                  </a:cubicBezTo>
                  <a:cubicBezTo>
                    <a:pt x="2269" y="2869"/>
                    <a:pt x="2936" y="2202"/>
                    <a:pt x="2936" y="1401"/>
                  </a:cubicBezTo>
                  <a:cubicBezTo>
                    <a:pt x="2936" y="1034"/>
                    <a:pt x="2803" y="701"/>
                    <a:pt x="2503" y="400"/>
                  </a:cubicBezTo>
                  <a:cubicBezTo>
                    <a:pt x="2236" y="167"/>
                    <a:pt x="1836" y="0"/>
                    <a:pt x="1469"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3422035" y="1561623"/>
              <a:ext cx="123787" cy="119530"/>
            </a:xfrm>
            <a:custGeom>
              <a:avLst/>
              <a:gdLst/>
              <a:ahLst/>
              <a:cxnLst/>
              <a:rect l="l" t="t" r="r" b="b"/>
              <a:pathLst>
                <a:path w="2937" h="2836" extrusionOk="0">
                  <a:moveTo>
                    <a:pt x="1468" y="367"/>
                  </a:moveTo>
                  <a:cubicBezTo>
                    <a:pt x="1769" y="367"/>
                    <a:pt x="2002" y="467"/>
                    <a:pt x="2169" y="667"/>
                  </a:cubicBezTo>
                  <a:cubicBezTo>
                    <a:pt x="2369" y="834"/>
                    <a:pt x="2469" y="1101"/>
                    <a:pt x="2469" y="1368"/>
                  </a:cubicBezTo>
                  <a:cubicBezTo>
                    <a:pt x="2436" y="1902"/>
                    <a:pt x="1969" y="2369"/>
                    <a:pt x="1435" y="2369"/>
                  </a:cubicBezTo>
                  <a:cubicBezTo>
                    <a:pt x="1168" y="2369"/>
                    <a:pt x="935" y="2302"/>
                    <a:pt x="701" y="2068"/>
                  </a:cubicBezTo>
                  <a:cubicBezTo>
                    <a:pt x="534" y="1935"/>
                    <a:pt x="434" y="1668"/>
                    <a:pt x="434" y="1368"/>
                  </a:cubicBezTo>
                  <a:cubicBezTo>
                    <a:pt x="434" y="834"/>
                    <a:pt x="868" y="367"/>
                    <a:pt x="1468" y="367"/>
                  </a:cubicBezTo>
                  <a:close/>
                  <a:moveTo>
                    <a:pt x="1468" y="0"/>
                  </a:moveTo>
                  <a:cubicBezTo>
                    <a:pt x="668" y="0"/>
                    <a:pt x="1" y="634"/>
                    <a:pt x="1" y="1435"/>
                  </a:cubicBezTo>
                  <a:cubicBezTo>
                    <a:pt x="1" y="1802"/>
                    <a:pt x="134" y="2135"/>
                    <a:pt x="434" y="2435"/>
                  </a:cubicBezTo>
                  <a:cubicBezTo>
                    <a:pt x="701" y="2669"/>
                    <a:pt x="1102" y="2836"/>
                    <a:pt x="1468" y="2836"/>
                  </a:cubicBezTo>
                  <a:cubicBezTo>
                    <a:pt x="2269" y="2836"/>
                    <a:pt x="2936" y="2168"/>
                    <a:pt x="2936" y="1435"/>
                  </a:cubicBezTo>
                  <a:cubicBezTo>
                    <a:pt x="2936" y="1034"/>
                    <a:pt x="2803" y="701"/>
                    <a:pt x="2503" y="434"/>
                  </a:cubicBezTo>
                  <a:cubicBezTo>
                    <a:pt x="2202" y="167"/>
                    <a:pt x="1835" y="0"/>
                    <a:pt x="1468"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5033278" y="723465"/>
              <a:ext cx="646753" cy="636006"/>
            </a:xfrm>
            <a:custGeom>
              <a:avLst/>
              <a:gdLst/>
              <a:ahLst/>
              <a:cxnLst/>
              <a:rect l="l" t="t" r="r" b="b"/>
              <a:pathLst>
                <a:path w="15345" h="15090" extrusionOk="0">
                  <a:moveTo>
                    <a:pt x="9570" y="0"/>
                  </a:moveTo>
                  <a:cubicBezTo>
                    <a:pt x="8547" y="0"/>
                    <a:pt x="0" y="9879"/>
                    <a:pt x="0" y="9879"/>
                  </a:cubicBezTo>
                  <a:cubicBezTo>
                    <a:pt x="0" y="9879"/>
                    <a:pt x="4403" y="14816"/>
                    <a:pt x="5237" y="15083"/>
                  </a:cubicBezTo>
                  <a:cubicBezTo>
                    <a:pt x="5249" y="15088"/>
                    <a:pt x="5264" y="15090"/>
                    <a:pt x="5280" y="15090"/>
                  </a:cubicBezTo>
                  <a:cubicBezTo>
                    <a:pt x="6297" y="15090"/>
                    <a:pt x="15344" y="6043"/>
                    <a:pt x="15344" y="6043"/>
                  </a:cubicBezTo>
                  <a:cubicBezTo>
                    <a:pt x="15344" y="6043"/>
                    <a:pt x="10441" y="306"/>
                    <a:pt x="9607" y="5"/>
                  </a:cubicBezTo>
                  <a:cubicBezTo>
                    <a:pt x="9596" y="2"/>
                    <a:pt x="9584" y="0"/>
                    <a:pt x="9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5023415" y="715247"/>
              <a:ext cx="666436" cy="653792"/>
            </a:xfrm>
            <a:custGeom>
              <a:avLst/>
              <a:gdLst/>
              <a:ahLst/>
              <a:cxnLst/>
              <a:rect l="l" t="t" r="r" b="b"/>
              <a:pathLst>
                <a:path w="15812" h="15512" extrusionOk="0">
                  <a:moveTo>
                    <a:pt x="9707" y="400"/>
                  </a:moveTo>
                  <a:cubicBezTo>
                    <a:pt x="10241" y="601"/>
                    <a:pt x="13343" y="4036"/>
                    <a:pt x="15245" y="6238"/>
                  </a:cubicBezTo>
                  <a:cubicBezTo>
                    <a:pt x="11008" y="10508"/>
                    <a:pt x="6172" y="15011"/>
                    <a:pt x="5471" y="15078"/>
                  </a:cubicBezTo>
                  <a:cubicBezTo>
                    <a:pt x="4904" y="14877"/>
                    <a:pt x="2169" y="11942"/>
                    <a:pt x="501" y="10074"/>
                  </a:cubicBezTo>
                  <a:cubicBezTo>
                    <a:pt x="4537" y="5404"/>
                    <a:pt x="9140" y="501"/>
                    <a:pt x="9707" y="400"/>
                  </a:cubicBezTo>
                  <a:close/>
                  <a:moveTo>
                    <a:pt x="9808" y="0"/>
                  </a:moveTo>
                  <a:cubicBezTo>
                    <a:pt x="8740" y="0"/>
                    <a:pt x="1502" y="8273"/>
                    <a:pt x="67" y="9941"/>
                  </a:cubicBezTo>
                  <a:cubicBezTo>
                    <a:pt x="1" y="10041"/>
                    <a:pt x="1" y="10174"/>
                    <a:pt x="67" y="10241"/>
                  </a:cubicBezTo>
                  <a:cubicBezTo>
                    <a:pt x="534" y="10741"/>
                    <a:pt x="4537" y="15211"/>
                    <a:pt x="5371" y="15511"/>
                  </a:cubicBezTo>
                  <a:lnTo>
                    <a:pt x="5504" y="15511"/>
                  </a:lnTo>
                  <a:cubicBezTo>
                    <a:pt x="6572" y="15511"/>
                    <a:pt x="14211" y="7906"/>
                    <a:pt x="15712" y="6371"/>
                  </a:cubicBezTo>
                  <a:cubicBezTo>
                    <a:pt x="15812" y="6271"/>
                    <a:pt x="15812" y="6171"/>
                    <a:pt x="15712" y="6071"/>
                  </a:cubicBezTo>
                  <a:cubicBezTo>
                    <a:pt x="15211" y="5504"/>
                    <a:pt x="10708" y="267"/>
                    <a:pt x="9874"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3267267" y="1921526"/>
              <a:ext cx="995566" cy="821539"/>
            </a:xfrm>
            <a:custGeom>
              <a:avLst/>
              <a:gdLst/>
              <a:ahLst/>
              <a:cxnLst/>
              <a:rect l="l" t="t" r="r" b="b"/>
              <a:pathLst>
                <a:path w="23621" h="19492" extrusionOk="0">
                  <a:moveTo>
                    <a:pt x="19784" y="1"/>
                  </a:moveTo>
                  <a:cubicBezTo>
                    <a:pt x="19784" y="1"/>
                    <a:pt x="1" y="19492"/>
                    <a:pt x="1307" y="19492"/>
                  </a:cubicBezTo>
                  <a:cubicBezTo>
                    <a:pt x="1325" y="19492"/>
                    <a:pt x="1346" y="19488"/>
                    <a:pt x="1371" y="19481"/>
                  </a:cubicBezTo>
                  <a:cubicBezTo>
                    <a:pt x="3306" y="18948"/>
                    <a:pt x="23620" y="4671"/>
                    <a:pt x="23620" y="4671"/>
                  </a:cubicBezTo>
                  <a:lnTo>
                    <a:pt x="197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3301154" y="1912507"/>
              <a:ext cx="971500" cy="838567"/>
            </a:xfrm>
            <a:custGeom>
              <a:avLst/>
              <a:gdLst/>
              <a:ahLst/>
              <a:cxnLst/>
              <a:rect l="l" t="t" r="r" b="b"/>
              <a:pathLst>
                <a:path w="23050" h="19896" extrusionOk="0">
                  <a:moveTo>
                    <a:pt x="18980" y="515"/>
                  </a:moveTo>
                  <a:lnTo>
                    <a:pt x="22516" y="4851"/>
                  </a:lnTo>
                  <a:cubicBezTo>
                    <a:pt x="15811" y="9555"/>
                    <a:pt x="3302" y="18194"/>
                    <a:pt x="834" y="19362"/>
                  </a:cubicBezTo>
                  <a:cubicBezTo>
                    <a:pt x="2168" y="17360"/>
                    <a:pt x="12075" y="7320"/>
                    <a:pt x="18980" y="515"/>
                  </a:cubicBezTo>
                  <a:close/>
                  <a:moveTo>
                    <a:pt x="18941" y="1"/>
                  </a:moveTo>
                  <a:cubicBezTo>
                    <a:pt x="18894" y="1"/>
                    <a:pt x="18870" y="24"/>
                    <a:pt x="18847" y="48"/>
                  </a:cubicBezTo>
                  <a:cubicBezTo>
                    <a:pt x="18813" y="148"/>
                    <a:pt x="14077" y="4785"/>
                    <a:pt x="9473" y="9488"/>
                  </a:cubicBezTo>
                  <a:cubicBezTo>
                    <a:pt x="0" y="19061"/>
                    <a:pt x="200" y="19495"/>
                    <a:pt x="300" y="19729"/>
                  </a:cubicBezTo>
                  <a:cubicBezTo>
                    <a:pt x="334" y="19862"/>
                    <a:pt x="400" y="19895"/>
                    <a:pt x="534" y="19895"/>
                  </a:cubicBezTo>
                  <a:lnTo>
                    <a:pt x="701" y="19895"/>
                  </a:lnTo>
                  <a:cubicBezTo>
                    <a:pt x="2635" y="19362"/>
                    <a:pt x="22149" y="5652"/>
                    <a:pt x="22983" y="5051"/>
                  </a:cubicBezTo>
                  <a:cubicBezTo>
                    <a:pt x="23016" y="5051"/>
                    <a:pt x="23050" y="4985"/>
                    <a:pt x="23050" y="4918"/>
                  </a:cubicBezTo>
                  <a:cubicBezTo>
                    <a:pt x="23050" y="4851"/>
                    <a:pt x="23050" y="4818"/>
                    <a:pt x="23016" y="4751"/>
                  </a:cubicBezTo>
                  <a:lnTo>
                    <a:pt x="19180" y="81"/>
                  </a:lnTo>
                  <a:cubicBezTo>
                    <a:pt x="19147" y="48"/>
                    <a:pt x="19047" y="15"/>
                    <a:pt x="19014" y="15"/>
                  </a:cubicBezTo>
                  <a:cubicBezTo>
                    <a:pt x="18984" y="5"/>
                    <a:pt x="18961" y="1"/>
                    <a:pt x="1894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3517670" y="716637"/>
              <a:ext cx="2094857" cy="1915562"/>
            </a:xfrm>
            <a:custGeom>
              <a:avLst/>
              <a:gdLst/>
              <a:ahLst/>
              <a:cxnLst/>
              <a:rect l="l" t="t" r="r" b="b"/>
              <a:pathLst>
                <a:path w="49703" h="45449" extrusionOk="0">
                  <a:moveTo>
                    <a:pt x="34191" y="1"/>
                  </a:moveTo>
                  <a:cubicBezTo>
                    <a:pt x="33290" y="1"/>
                    <a:pt x="0" y="27720"/>
                    <a:pt x="867" y="28988"/>
                  </a:cubicBezTo>
                  <a:cubicBezTo>
                    <a:pt x="867" y="28988"/>
                    <a:pt x="12979" y="45449"/>
                    <a:pt x="15108" y="45449"/>
                  </a:cubicBezTo>
                  <a:cubicBezTo>
                    <a:pt x="15145" y="45449"/>
                    <a:pt x="15180" y="45443"/>
                    <a:pt x="15211" y="45433"/>
                  </a:cubicBezTo>
                  <a:cubicBezTo>
                    <a:pt x="16945" y="44833"/>
                    <a:pt x="49702" y="17847"/>
                    <a:pt x="49702" y="16579"/>
                  </a:cubicBezTo>
                  <a:cubicBezTo>
                    <a:pt x="49702" y="15378"/>
                    <a:pt x="35092" y="1"/>
                    <a:pt x="34191" y="1"/>
                  </a:cubicBezTo>
                  <a:close/>
                </a:path>
              </a:pathLst>
            </a:custGeom>
            <a:solidFill>
              <a:srgbClr val="E77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5241321" y="539489"/>
              <a:ext cx="635542" cy="622856"/>
            </a:xfrm>
            <a:custGeom>
              <a:avLst/>
              <a:gdLst/>
              <a:ahLst/>
              <a:cxnLst/>
              <a:rect l="l" t="t" r="r" b="b"/>
              <a:pathLst>
                <a:path w="15079" h="14778" extrusionOk="0">
                  <a:moveTo>
                    <a:pt x="3570" y="1"/>
                  </a:moveTo>
                  <a:lnTo>
                    <a:pt x="1" y="3003"/>
                  </a:lnTo>
                  <a:lnTo>
                    <a:pt x="12343" y="14778"/>
                  </a:lnTo>
                  <a:cubicBezTo>
                    <a:pt x="12343" y="14778"/>
                    <a:pt x="15078" y="12076"/>
                    <a:pt x="14545" y="11242"/>
                  </a:cubicBezTo>
                  <a:cubicBezTo>
                    <a:pt x="14078" y="10541"/>
                    <a:pt x="3570" y="1"/>
                    <a:pt x="3570" y="1"/>
                  </a:cubicBezTo>
                  <a:close/>
                </a:path>
              </a:pathLst>
            </a:custGeom>
            <a:solidFill>
              <a:srgbClr val="F5D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3808661" y="951908"/>
              <a:ext cx="1597180" cy="1411520"/>
            </a:xfrm>
            <a:custGeom>
              <a:avLst/>
              <a:gdLst/>
              <a:ahLst/>
              <a:cxnLst/>
              <a:rect l="l" t="t" r="r" b="b"/>
              <a:pathLst>
                <a:path w="37895" h="33490" extrusionOk="0">
                  <a:moveTo>
                    <a:pt x="27074" y="1"/>
                  </a:moveTo>
                  <a:cubicBezTo>
                    <a:pt x="25157" y="1"/>
                    <a:pt x="1" y="22806"/>
                    <a:pt x="1" y="22806"/>
                  </a:cubicBezTo>
                  <a:cubicBezTo>
                    <a:pt x="1" y="22806"/>
                    <a:pt x="7373" y="32979"/>
                    <a:pt x="9041" y="33480"/>
                  </a:cubicBezTo>
                  <a:cubicBezTo>
                    <a:pt x="9060" y="33486"/>
                    <a:pt x="9083" y="33489"/>
                    <a:pt x="9110" y="33489"/>
                  </a:cubicBezTo>
                  <a:cubicBezTo>
                    <a:pt x="11273" y="33489"/>
                    <a:pt x="35679" y="12081"/>
                    <a:pt x="37294" y="10730"/>
                  </a:cubicBezTo>
                  <a:cubicBezTo>
                    <a:pt x="37895" y="10197"/>
                    <a:pt x="28221" y="856"/>
                    <a:pt x="27154" y="23"/>
                  </a:cubicBezTo>
                  <a:cubicBezTo>
                    <a:pt x="27135" y="8"/>
                    <a:pt x="27108" y="1"/>
                    <a:pt x="27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3797450" y="944406"/>
              <a:ext cx="1592923" cy="1429854"/>
            </a:xfrm>
            <a:custGeom>
              <a:avLst/>
              <a:gdLst/>
              <a:ahLst/>
              <a:cxnLst/>
              <a:rect l="l" t="t" r="r" b="b"/>
              <a:pathLst>
                <a:path w="37794" h="33925" extrusionOk="0">
                  <a:moveTo>
                    <a:pt x="27286" y="434"/>
                  </a:moveTo>
                  <a:cubicBezTo>
                    <a:pt x="28721" y="1501"/>
                    <a:pt x="37060" y="9741"/>
                    <a:pt x="37327" y="10808"/>
                  </a:cubicBezTo>
                  <a:cubicBezTo>
                    <a:pt x="37060" y="11075"/>
                    <a:pt x="36393" y="11642"/>
                    <a:pt x="35425" y="12476"/>
                  </a:cubicBezTo>
                  <a:cubicBezTo>
                    <a:pt x="19314" y="26419"/>
                    <a:pt x="10574" y="33491"/>
                    <a:pt x="9373" y="33491"/>
                  </a:cubicBezTo>
                  <a:cubicBezTo>
                    <a:pt x="8073" y="33091"/>
                    <a:pt x="2635" y="25952"/>
                    <a:pt x="534" y="23017"/>
                  </a:cubicBezTo>
                  <a:cubicBezTo>
                    <a:pt x="10574" y="13944"/>
                    <a:pt x="25885" y="567"/>
                    <a:pt x="27286" y="434"/>
                  </a:cubicBezTo>
                  <a:close/>
                  <a:moveTo>
                    <a:pt x="27320" y="0"/>
                  </a:moveTo>
                  <a:cubicBezTo>
                    <a:pt x="25418" y="0"/>
                    <a:pt x="2735" y="20515"/>
                    <a:pt x="134" y="22850"/>
                  </a:cubicBezTo>
                  <a:cubicBezTo>
                    <a:pt x="67" y="22950"/>
                    <a:pt x="0" y="23084"/>
                    <a:pt x="100" y="23150"/>
                  </a:cubicBezTo>
                  <a:cubicBezTo>
                    <a:pt x="867" y="24184"/>
                    <a:pt x="7572" y="33358"/>
                    <a:pt x="9240" y="33925"/>
                  </a:cubicBezTo>
                  <a:lnTo>
                    <a:pt x="9373" y="33925"/>
                  </a:lnTo>
                  <a:cubicBezTo>
                    <a:pt x="11108" y="33925"/>
                    <a:pt x="25251" y="21849"/>
                    <a:pt x="35692" y="12810"/>
                  </a:cubicBezTo>
                  <a:cubicBezTo>
                    <a:pt x="36760" y="11909"/>
                    <a:pt x="37427" y="11309"/>
                    <a:pt x="37660" y="11108"/>
                  </a:cubicBezTo>
                  <a:cubicBezTo>
                    <a:pt x="37760" y="11008"/>
                    <a:pt x="37794" y="10942"/>
                    <a:pt x="37794" y="10842"/>
                  </a:cubicBezTo>
                  <a:cubicBezTo>
                    <a:pt x="37760" y="9641"/>
                    <a:pt x="28154" y="567"/>
                    <a:pt x="27520" y="100"/>
                  </a:cubicBezTo>
                  <a:cubicBezTo>
                    <a:pt x="27486" y="67"/>
                    <a:pt x="27420" y="0"/>
                    <a:pt x="2732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3900376" y="1253478"/>
              <a:ext cx="1083697" cy="984650"/>
            </a:xfrm>
            <a:custGeom>
              <a:avLst/>
              <a:gdLst/>
              <a:ahLst/>
              <a:cxnLst/>
              <a:rect l="l" t="t" r="r" b="b"/>
              <a:pathLst>
                <a:path w="25712" h="23362" extrusionOk="0">
                  <a:moveTo>
                    <a:pt x="19323" y="1"/>
                  </a:moveTo>
                  <a:cubicBezTo>
                    <a:pt x="18570" y="1"/>
                    <a:pt x="427" y="16118"/>
                    <a:pt x="427" y="16118"/>
                  </a:cubicBezTo>
                  <a:cubicBezTo>
                    <a:pt x="0" y="16642"/>
                    <a:pt x="6059" y="23362"/>
                    <a:pt x="6767" y="23362"/>
                  </a:cubicBezTo>
                  <a:cubicBezTo>
                    <a:pt x="6779" y="23362"/>
                    <a:pt x="6789" y="23360"/>
                    <a:pt x="6798" y="23356"/>
                  </a:cubicBezTo>
                  <a:cubicBezTo>
                    <a:pt x="7332" y="23156"/>
                    <a:pt x="25712" y="7411"/>
                    <a:pt x="25712" y="7411"/>
                  </a:cubicBezTo>
                  <a:cubicBezTo>
                    <a:pt x="25712" y="7411"/>
                    <a:pt x="19774" y="340"/>
                    <a:pt x="19340" y="6"/>
                  </a:cubicBezTo>
                  <a:cubicBezTo>
                    <a:pt x="19336" y="3"/>
                    <a:pt x="19330" y="1"/>
                    <a:pt x="19323" y="1"/>
                  </a:cubicBezTo>
                  <a:close/>
                </a:path>
              </a:pathLst>
            </a:custGeom>
            <a:solidFill>
              <a:srgbClr val="F5D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4701445" y="1114179"/>
              <a:ext cx="213772" cy="236574"/>
            </a:xfrm>
            <a:custGeom>
              <a:avLst/>
              <a:gdLst/>
              <a:ahLst/>
              <a:cxnLst/>
              <a:rect l="l" t="t" r="r" b="b"/>
              <a:pathLst>
                <a:path w="5072" h="5613" extrusionOk="0">
                  <a:moveTo>
                    <a:pt x="234" y="0"/>
                  </a:moveTo>
                  <a:cubicBezTo>
                    <a:pt x="184" y="0"/>
                    <a:pt x="134" y="25"/>
                    <a:pt x="101" y="75"/>
                  </a:cubicBezTo>
                  <a:cubicBezTo>
                    <a:pt x="1" y="142"/>
                    <a:pt x="1" y="275"/>
                    <a:pt x="101" y="376"/>
                  </a:cubicBezTo>
                  <a:lnTo>
                    <a:pt x="4704" y="5546"/>
                  </a:lnTo>
                  <a:cubicBezTo>
                    <a:pt x="4737" y="5579"/>
                    <a:pt x="4838" y="5613"/>
                    <a:pt x="4871" y="5613"/>
                  </a:cubicBezTo>
                  <a:cubicBezTo>
                    <a:pt x="4938" y="5613"/>
                    <a:pt x="4971" y="5613"/>
                    <a:pt x="5004" y="5546"/>
                  </a:cubicBezTo>
                  <a:cubicBezTo>
                    <a:pt x="5071" y="5446"/>
                    <a:pt x="5071" y="5312"/>
                    <a:pt x="5004" y="5246"/>
                  </a:cubicBezTo>
                  <a:lnTo>
                    <a:pt x="368" y="75"/>
                  </a:lnTo>
                  <a:cubicBezTo>
                    <a:pt x="334" y="25"/>
                    <a:pt x="284" y="0"/>
                    <a:pt x="234"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4794255" y="1040967"/>
              <a:ext cx="109710" cy="119994"/>
            </a:xfrm>
            <a:custGeom>
              <a:avLst/>
              <a:gdLst/>
              <a:ahLst/>
              <a:cxnLst/>
              <a:rect l="l" t="t" r="r" b="b"/>
              <a:pathLst>
                <a:path w="2603" h="2847" extrusionOk="0">
                  <a:moveTo>
                    <a:pt x="258" y="1"/>
                  </a:moveTo>
                  <a:cubicBezTo>
                    <a:pt x="217" y="1"/>
                    <a:pt x="175" y="17"/>
                    <a:pt x="134" y="44"/>
                  </a:cubicBezTo>
                  <a:cubicBezTo>
                    <a:pt x="0" y="144"/>
                    <a:pt x="0" y="278"/>
                    <a:pt x="100" y="345"/>
                  </a:cubicBezTo>
                  <a:lnTo>
                    <a:pt x="2169" y="2780"/>
                  </a:lnTo>
                  <a:cubicBezTo>
                    <a:pt x="2235" y="2813"/>
                    <a:pt x="2302" y="2846"/>
                    <a:pt x="2335" y="2846"/>
                  </a:cubicBezTo>
                  <a:cubicBezTo>
                    <a:pt x="2402" y="2846"/>
                    <a:pt x="2435" y="2846"/>
                    <a:pt x="2469" y="2813"/>
                  </a:cubicBezTo>
                  <a:cubicBezTo>
                    <a:pt x="2602" y="2713"/>
                    <a:pt x="2602" y="2613"/>
                    <a:pt x="2502" y="2513"/>
                  </a:cubicBezTo>
                  <a:lnTo>
                    <a:pt x="434" y="111"/>
                  </a:lnTo>
                  <a:cubicBezTo>
                    <a:pt x="375" y="33"/>
                    <a:pt x="317" y="1"/>
                    <a:pt x="258"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4501831" y="1292381"/>
              <a:ext cx="213730" cy="235520"/>
            </a:xfrm>
            <a:custGeom>
              <a:avLst/>
              <a:gdLst/>
              <a:ahLst/>
              <a:cxnLst/>
              <a:rect l="l" t="t" r="r" b="b"/>
              <a:pathLst>
                <a:path w="5071" h="5588" extrusionOk="0">
                  <a:moveTo>
                    <a:pt x="217" y="0"/>
                  </a:moveTo>
                  <a:cubicBezTo>
                    <a:pt x="167" y="0"/>
                    <a:pt x="117" y="17"/>
                    <a:pt x="67" y="50"/>
                  </a:cubicBezTo>
                  <a:cubicBezTo>
                    <a:pt x="0" y="150"/>
                    <a:pt x="0" y="250"/>
                    <a:pt x="67" y="351"/>
                  </a:cubicBezTo>
                  <a:lnTo>
                    <a:pt x="4703" y="5521"/>
                  </a:lnTo>
                  <a:cubicBezTo>
                    <a:pt x="4737" y="5554"/>
                    <a:pt x="4837" y="5588"/>
                    <a:pt x="4870" y="5588"/>
                  </a:cubicBezTo>
                  <a:cubicBezTo>
                    <a:pt x="4937" y="5588"/>
                    <a:pt x="5004" y="5554"/>
                    <a:pt x="5004" y="5521"/>
                  </a:cubicBezTo>
                  <a:cubicBezTo>
                    <a:pt x="5070" y="5421"/>
                    <a:pt x="5070" y="5321"/>
                    <a:pt x="5004" y="5221"/>
                  </a:cubicBezTo>
                  <a:lnTo>
                    <a:pt x="367" y="50"/>
                  </a:lnTo>
                  <a:cubicBezTo>
                    <a:pt x="317" y="17"/>
                    <a:pt x="267" y="0"/>
                    <a:pt x="217"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4594599" y="1216725"/>
              <a:ext cx="108319" cy="119994"/>
            </a:xfrm>
            <a:custGeom>
              <a:avLst/>
              <a:gdLst/>
              <a:ahLst/>
              <a:cxnLst/>
              <a:rect l="l" t="t" r="r" b="b"/>
              <a:pathLst>
                <a:path w="2570" h="2847" extrusionOk="0">
                  <a:moveTo>
                    <a:pt x="242" y="0"/>
                  </a:moveTo>
                  <a:cubicBezTo>
                    <a:pt x="201" y="0"/>
                    <a:pt x="162" y="16"/>
                    <a:pt x="134" y="44"/>
                  </a:cubicBezTo>
                  <a:cubicBezTo>
                    <a:pt x="1" y="144"/>
                    <a:pt x="1" y="278"/>
                    <a:pt x="67" y="344"/>
                  </a:cubicBezTo>
                  <a:lnTo>
                    <a:pt x="2169" y="2779"/>
                  </a:lnTo>
                  <a:cubicBezTo>
                    <a:pt x="2202" y="2813"/>
                    <a:pt x="2302" y="2846"/>
                    <a:pt x="2336" y="2846"/>
                  </a:cubicBezTo>
                  <a:cubicBezTo>
                    <a:pt x="2402" y="2846"/>
                    <a:pt x="2469" y="2846"/>
                    <a:pt x="2469" y="2813"/>
                  </a:cubicBezTo>
                  <a:cubicBezTo>
                    <a:pt x="2569" y="2713"/>
                    <a:pt x="2569" y="2613"/>
                    <a:pt x="2502" y="2512"/>
                  </a:cubicBezTo>
                  <a:lnTo>
                    <a:pt x="401" y="111"/>
                  </a:lnTo>
                  <a:cubicBezTo>
                    <a:pt x="362" y="33"/>
                    <a:pt x="300" y="0"/>
                    <a:pt x="242"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4293745" y="1468097"/>
              <a:ext cx="213730" cy="235562"/>
            </a:xfrm>
            <a:custGeom>
              <a:avLst/>
              <a:gdLst/>
              <a:ahLst/>
              <a:cxnLst/>
              <a:rect l="l" t="t" r="r" b="b"/>
              <a:pathLst>
                <a:path w="5071" h="5589" extrusionOk="0">
                  <a:moveTo>
                    <a:pt x="234" y="1"/>
                  </a:moveTo>
                  <a:cubicBezTo>
                    <a:pt x="184" y="1"/>
                    <a:pt x="134" y="18"/>
                    <a:pt x="100" y="51"/>
                  </a:cubicBezTo>
                  <a:cubicBezTo>
                    <a:pt x="0" y="151"/>
                    <a:pt x="0" y="251"/>
                    <a:pt x="100" y="351"/>
                  </a:cubicBezTo>
                  <a:lnTo>
                    <a:pt x="4670" y="5522"/>
                  </a:lnTo>
                  <a:cubicBezTo>
                    <a:pt x="4704" y="5555"/>
                    <a:pt x="4804" y="5588"/>
                    <a:pt x="4837" y="5588"/>
                  </a:cubicBezTo>
                  <a:cubicBezTo>
                    <a:pt x="4937" y="5588"/>
                    <a:pt x="4970" y="5588"/>
                    <a:pt x="5004" y="5522"/>
                  </a:cubicBezTo>
                  <a:cubicBezTo>
                    <a:pt x="5070" y="5422"/>
                    <a:pt x="5070" y="5321"/>
                    <a:pt x="5004" y="5221"/>
                  </a:cubicBezTo>
                  <a:lnTo>
                    <a:pt x="367" y="51"/>
                  </a:lnTo>
                  <a:cubicBezTo>
                    <a:pt x="334" y="18"/>
                    <a:pt x="284" y="1"/>
                    <a:pt x="234"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4386513" y="1394127"/>
              <a:ext cx="109710" cy="119741"/>
            </a:xfrm>
            <a:custGeom>
              <a:avLst/>
              <a:gdLst/>
              <a:ahLst/>
              <a:cxnLst/>
              <a:rect l="l" t="t" r="r" b="b"/>
              <a:pathLst>
                <a:path w="2603" h="2841" extrusionOk="0">
                  <a:moveTo>
                    <a:pt x="260" y="0"/>
                  </a:moveTo>
                  <a:cubicBezTo>
                    <a:pt x="210" y="0"/>
                    <a:pt x="165" y="25"/>
                    <a:pt x="134" y="71"/>
                  </a:cubicBezTo>
                  <a:cubicBezTo>
                    <a:pt x="1" y="138"/>
                    <a:pt x="1" y="272"/>
                    <a:pt x="101" y="338"/>
                  </a:cubicBezTo>
                  <a:lnTo>
                    <a:pt x="2169" y="2773"/>
                  </a:lnTo>
                  <a:cubicBezTo>
                    <a:pt x="2202" y="2807"/>
                    <a:pt x="2302" y="2840"/>
                    <a:pt x="2336" y="2840"/>
                  </a:cubicBezTo>
                  <a:cubicBezTo>
                    <a:pt x="2402" y="2840"/>
                    <a:pt x="2436" y="2807"/>
                    <a:pt x="2469" y="2807"/>
                  </a:cubicBezTo>
                  <a:cubicBezTo>
                    <a:pt x="2603" y="2740"/>
                    <a:pt x="2603" y="2607"/>
                    <a:pt x="2503" y="2507"/>
                  </a:cubicBezTo>
                  <a:lnTo>
                    <a:pt x="434" y="105"/>
                  </a:lnTo>
                  <a:cubicBezTo>
                    <a:pt x="381" y="33"/>
                    <a:pt x="318" y="0"/>
                    <a:pt x="26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4080011" y="1654054"/>
              <a:ext cx="213772" cy="236574"/>
            </a:xfrm>
            <a:custGeom>
              <a:avLst/>
              <a:gdLst/>
              <a:ahLst/>
              <a:cxnLst/>
              <a:rect l="l" t="t" r="r" b="b"/>
              <a:pathLst>
                <a:path w="5072" h="5613" extrusionOk="0">
                  <a:moveTo>
                    <a:pt x="218" y="0"/>
                  </a:moveTo>
                  <a:cubicBezTo>
                    <a:pt x="168" y="0"/>
                    <a:pt x="118" y="25"/>
                    <a:pt x="68" y="76"/>
                  </a:cubicBezTo>
                  <a:cubicBezTo>
                    <a:pt x="1" y="142"/>
                    <a:pt x="1" y="276"/>
                    <a:pt x="68" y="342"/>
                  </a:cubicBezTo>
                  <a:lnTo>
                    <a:pt x="4704" y="5513"/>
                  </a:lnTo>
                  <a:cubicBezTo>
                    <a:pt x="4738" y="5579"/>
                    <a:pt x="4838" y="5613"/>
                    <a:pt x="4871" y="5613"/>
                  </a:cubicBezTo>
                  <a:cubicBezTo>
                    <a:pt x="4904" y="5613"/>
                    <a:pt x="4938" y="5579"/>
                    <a:pt x="5004" y="5513"/>
                  </a:cubicBezTo>
                  <a:cubicBezTo>
                    <a:pt x="5071" y="5446"/>
                    <a:pt x="5071" y="5313"/>
                    <a:pt x="5004" y="5246"/>
                  </a:cubicBezTo>
                  <a:lnTo>
                    <a:pt x="368" y="76"/>
                  </a:lnTo>
                  <a:cubicBezTo>
                    <a:pt x="318" y="25"/>
                    <a:pt x="268" y="0"/>
                    <a:pt x="218"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4172822" y="1578272"/>
              <a:ext cx="108277" cy="121174"/>
            </a:xfrm>
            <a:custGeom>
              <a:avLst/>
              <a:gdLst/>
              <a:ahLst/>
              <a:cxnLst/>
              <a:rect l="l" t="t" r="r" b="b"/>
              <a:pathLst>
                <a:path w="2569" h="2875" extrusionOk="0">
                  <a:moveTo>
                    <a:pt x="251" y="1"/>
                  </a:moveTo>
                  <a:cubicBezTo>
                    <a:pt x="201" y="1"/>
                    <a:pt x="147" y="26"/>
                    <a:pt x="101" y="72"/>
                  </a:cubicBezTo>
                  <a:cubicBezTo>
                    <a:pt x="0" y="139"/>
                    <a:pt x="0" y="272"/>
                    <a:pt x="67" y="372"/>
                  </a:cubicBezTo>
                  <a:lnTo>
                    <a:pt x="2169" y="2774"/>
                  </a:lnTo>
                  <a:cubicBezTo>
                    <a:pt x="2202" y="2808"/>
                    <a:pt x="2302" y="2874"/>
                    <a:pt x="2335" y="2874"/>
                  </a:cubicBezTo>
                  <a:cubicBezTo>
                    <a:pt x="2369" y="2874"/>
                    <a:pt x="2402" y="2874"/>
                    <a:pt x="2436" y="2808"/>
                  </a:cubicBezTo>
                  <a:cubicBezTo>
                    <a:pt x="2569" y="2741"/>
                    <a:pt x="2569" y="2607"/>
                    <a:pt x="2502" y="2541"/>
                  </a:cubicBezTo>
                  <a:lnTo>
                    <a:pt x="401" y="106"/>
                  </a:lnTo>
                  <a:cubicBezTo>
                    <a:pt x="365" y="34"/>
                    <a:pt x="310" y="1"/>
                    <a:pt x="25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3893042" y="1824164"/>
              <a:ext cx="213730" cy="236616"/>
            </a:xfrm>
            <a:custGeom>
              <a:avLst/>
              <a:gdLst/>
              <a:ahLst/>
              <a:cxnLst/>
              <a:rect l="l" t="t" r="r" b="b"/>
              <a:pathLst>
                <a:path w="5071" h="5614" extrusionOk="0">
                  <a:moveTo>
                    <a:pt x="230" y="1"/>
                  </a:moveTo>
                  <a:cubicBezTo>
                    <a:pt x="176" y="1"/>
                    <a:pt x="117" y="26"/>
                    <a:pt x="67" y="76"/>
                  </a:cubicBezTo>
                  <a:cubicBezTo>
                    <a:pt x="0" y="142"/>
                    <a:pt x="0" y="276"/>
                    <a:pt x="67" y="376"/>
                  </a:cubicBezTo>
                  <a:lnTo>
                    <a:pt x="4704" y="5546"/>
                  </a:lnTo>
                  <a:cubicBezTo>
                    <a:pt x="4737" y="5580"/>
                    <a:pt x="4837" y="5613"/>
                    <a:pt x="4871" y="5613"/>
                  </a:cubicBezTo>
                  <a:cubicBezTo>
                    <a:pt x="4971" y="5613"/>
                    <a:pt x="5004" y="5613"/>
                    <a:pt x="5004" y="5546"/>
                  </a:cubicBezTo>
                  <a:cubicBezTo>
                    <a:pt x="5071" y="5446"/>
                    <a:pt x="5071" y="5313"/>
                    <a:pt x="5004" y="5246"/>
                  </a:cubicBezTo>
                  <a:lnTo>
                    <a:pt x="367" y="76"/>
                  </a:lnTo>
                  <a:cubicBezTo>
                    <a:pt x="334" y="26"/>
                    <a:pt x="284" y="1"/>
                    <a:pt x="230"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985810" y="1750953"/>
              <a:ext cx="109710" cy="119994"/>
            </a:xfrm>
            <a:custGeom>
              <a:avLst/>
              <a:gdLst/>
              <a:ahLst/>
              <a:cxnLst/>
              <a:rect l="l" t="t" r="r" b="b"/>
              <a:pathLst>
                <a:path w="2603" h="2847" extrusionOk="0">
                  <a:moveTo>
                    <a:pt x="245" y="1"/>
                  </a:moveTo>
                  <a:cubicBezTo>
                    <a:pt x="201" y="1"/>
                    <a:pt x="162" y="17"/>
                    <a:pt x="134" y="45"/>
                  </a:cubicBezTo>
                  <a:cubicBezTo>
                    <a:pt x="1" y="145"/>
                    <a:pt x="1" y="278"/>
                    <a:pt x="101" y="345"/>
                  </a:cubicBezTo>
                  <a:lnTo>
                    <a:pt x="2169" y="2780"/>
                  </a:lnTo>
                  <a:cubicBezTo>
                    <a:pt x="2236" y="2813"/>
                    <a:pt x="2303" y="2847"/>
                    <a:pt x="2336" y="2847"/>
                  </a:cubicBezTo>
                  <a:cubicBezTo>
                    <a:pt x="2436" y="2847"/>
                    <a:pt x="2469" y="2847"/>
                    <a:pt x="2469" y="2813"/>
                  </a:cubicBezTo>
                  <a:cubicBezTo>
                    <a:pt x="2603" y="2713"/>
                    <a:pt x="2603" y="2613"/>
                    <a:pt x="2503" y="2513"/>
                  </a:cubicBezTo>
                  <a:lnTo>
                    <a:pt x="435" y="112"/>
                  </a:lnTo>
                  <a:cubicBezTo>
                    <a:pt x="376" y="33"/>
                    <a:pt x="306" y="1"/>
                    <a:pt x="245"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5222675" y="2365044"/>
              <a:ext cx="290477" cy="281359"/>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rgbClr val="244B6C"/>
            </a:solidFill>
            <a:ln w="9525" cap="flat" cmpd="sng">
              <a:solidFill>
                <a:srgbClr val="244B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4968580" y="2159157"/>
              <a:ext cx="123787" cy="119530"/>
            </a:xfrm>
            <a:custGeom>
              <a:avLst/>
              <a:gdLst/>
              <a:ahLst/>
              <a:cxnLst/>
              <a:rect l="l" t="t" r="r" b="b"/>
              <a:pathLst>
                <a:path w="2937" h="2836" extrusionOk="0">
                  <a:moveTo>
                    <a:pt x="1468" y="367"/>
                  </a:moveTo>
                  <a:cubicBezTo>
                    <a:pt x="2002" y="367"/>
                    <a:pt x="2469" y="834"/>
                    <a:pt x="2469" y="1368"/>
                  </a:cubicBezTo>
                  <a:cubicBezTo>
                    <a:pt x="2469" y="1901"/>
                    <a:pt x="1969" y="2368"/>
                    <a:pt x="1402" y="2368"/>
                  </a:cubicBezTo>
                  <a:cubicBezTo>
                    <a:pt x="1168" y="2368"/>
                    <a:pt x="901" y="2302"/>
                    <a:pt x="701" y="2068"/>
                  </a:cubicBezTo>
                  <a:cubicBezTo>
                    <a:pt x="534" y="1935"/>
                    <a:pt x="434" y="1668"/>
                    <a:pt x="434" y="1368"/>
                  </a:cubicBezTo>
                  <a:cubicBezTo>
                    <a:pt x="434" y="834"/>
                    <a:pt x="868" y="367"/>
                    <a:pt x="1468" y="367"/>
                  </a:cubicBezTo>
                  <a:close/>
                  <a:moveTo>
                    <a:pt x="1468" y="0"/>
                  </a:moveTo>
                  <a:cubicBezTo>
                    <a:pt x="668" y="0"/>
                    <a:pt x="1" y="634"/>
                    <a:pt x="1" y="1434"/>
                  </a:cubicBezTo>
                  <a:cubicBezTo>
                    <a:pt x="1" y="1801"/>
                    <a:pt x="134" y="2135"/>
                    <a:pt x="434" y="2435"/>
                  </a:cubicBezTo>
                  <a:cubicBezTo>
                    <a:pt x="701" y="2669"/>
                    <a:pt x="1101" y="2835"/>
                    <a:pt x="1468" y="2835"/>
                  </a:cubicBezTo>
                  <a:cubicBezTo>
                    <a:pt x="2269" y="2835"/>
                    <a:pt x="2869" y="2202"/>
                    <a:pt x="2936" y="1468"/>
                  </a:cubicBezTo>
                  <a:cubicBezTo>
                    <a:pt x="2936" y="667"/>
                    <a:pt x="2269" y="0"/>
                    <a:pt x="1468"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1BF5DFEC-31B7-3E11-6C4E-A2727CF35E54}"/>
              </a:ext>
            </a:extLst>
          </p:cNvPr>
          <p:cNvSpPr txBox="1"/>
          <p:nvPr/>
        </p:nvSpPr>
        <p:spPr>
          <a:xfrm>
            <a:off x="1883016" y="202314"/>
            <a:ext cx="5859390" cy="954107"/>
          </a:xfrm>
          <a:prstGeom prst="rect">
            <a:avLst/>
          </a:prstGeom>
          <a:noFill/>
        </p:spPr>
        <p:txBody>
          <a:bodyPr wrap="square" rtlCol="0">
            <a:spAutoFit/>
          </a:bodyPr>
          <a:lstStyle/>
          <a:p>
            <a:r>
              <a:rPr lang="en-US" b="1" dirty="0" err="1">
                <a:latin typeface="Acme" panose="020B0604020202020204" charset="0"/>
              </a:rPr>
              <a:t>AFINet</a:t>
            </a:r>
            <a:r>
              <a:rPr lang="en-US" b="1" dirty="0">
                <a:latin typeface="Acme" panose="020B0604020202020204" charset="0"/>
              </a:rPr>
              <a:t> Webinar</a:t>
            </a:r>
          </a:p>
          <a:p>
            <a:r>
              <a:rPr lang="en-US" b="1" dirty="0">
                <a:latin typeface="Acme" panose="020B0604020202020204" charset="0"/>
              </a:rPr>
              <a:t>Tuesday 16</a:t>
            </a:r>
            <a:r>
              <a:rPr lang="en-US" b="1" baseline="30000" dirty="0">
                <a:latin typeface="Acme" panose="020B0604020202020204" charset="0"/>
              </a:rPr>
              <a:t>th</a:t>
            </a:r>
            <a:r>
              <a:rPr lang="en-US" b="1" dirty="0">
                <a:latin typeface="Acme" panose="020B0604020202020204" charset="0"/>
              </a:rPr>
              <a:t> August  2022</a:t>
            </a:r>
          </a:p>
          <a:p>
            <a:r>
              <a:rPr lang="en-US" b="1" dirty="0">
                <a:latin typeface="Acme" panose="020B0604020202020204" charset="0"/>
              </a:rPr>
              <a:t>12:30 PM UK, 18:30 PM South Sumatera</a:t>
            </a:r>
          </a:p>
          <a:p>
            <a:endParaRPr lang="en-US" b="1" dirty="0">
              <a:latin typeface="Acme" panose="020B0604020202020204" charset="0"/>
            </a:endParaRPr>
          </a:p>
        </p:txBody>
      </p:sp>
      <p:pic>
        <p:nvPicPr>
          <p:cNvPr id="4" name="Picture 3">
            <a:extLst>
              <a:ext uri="{FF2B5EF4-FFF2-40B4-BE49-F238E27FC236}">
                <a16:creationId xmlns:a16="http://schemas.microsoft.com/office/drawing/2014/main" id="{549BDA36-2C0F-3EE3-1A20-8B9207911C15}"/>
              </a:ext>
            </a:extLst>
          </p:cNvPr>
          <p:cNvPicPr>
            <a:picLocks noChangeAspect="1"/>
          </p:cNvPicPr>
          <p:nvPr/>
        </p:nvPicPr>
        <p:blipFill>
          <a:blip r:embed="rId3"/>
          <a:stretch>
            <a:fillRect/>
          </a:stretch>
        </p:blipFill>
        <p:spPr>
          <a:xfrm>
            <a:off x="9327" y="13563"/>
            <a:ext cx="1811480" cy="8274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500" fill="hold"/>
                                        <p:tgtEl>
                                          <p:spTgt spid="223"/>
                                        </p:tgtEl>
                                        <p:attrNameLst>
                                          <p:attrName>ppt_x</p:attrName>
                                        </p:attrNameLst>
                                      </p:cBhvr>
                                      <p:tavLst>
                                        <p:tav tm="0">
                                          <p:val>
                                            <p:strVal val="#ppt_x"/>
                                          </p:val>
                                        </p:tav>
                                        <p:tav tm="100000">
                                          <p:val>
                                            <p:strVal val="#ppt_x"/>
                                          </p:val>
                                        </p:tav>
                                      </p:tavLst>
                                    </p:anim>
                                    <p:anim calcmode="lin" valueType="num">
                                      <p:cBhvr additive="base">
                                        <p:cTn id="8" dur="500" fill="hold"/>
                                        <p:tgtEl>
                                          <p:spTgt spid="2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
                                            <p:txEl>
                                              <p:pRg st="0" end="0"/>
                                            </p:txEl>
                                          </p:spTgt>
                                        </p:tgtEl>
                                        <p:attrNameLst>
                                          <p:attrName>style.visibility</p:attrName>
                                        </p:attrNameLst>
                                      </p:cBhvr>
                                      <p:to>
                                        <p:strVal val="visible"/>
                                      </p:to>
                                    </p:set>
                                    <p:anim calcmode="lin" valueType="num">
                                      <p:cBhvr additive="base">
                                        <p:cTn id="13" dur="500" fill="hold"/>
                                        <p:tgtEl>
                                          <p:spTgt spid="2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2">
                                            <p:txEl>
                                              <p:pRg st="1" end="1"/>
                                            </p:txEl>
                                          </p:spTgt>
                                        </p:tgtEl>
                                        <p:attrNameLst>
                                          <p:attrName>style.visibility</p:attrName>
                                        </p:attrNameLst>
                                      </p:cBhvr>
                                      <p:to>
                                        <p:strVal val="visible"/>
                                      </p:to>
                                    </p:set>
                                    <p:anim calcmode="lin" valueType="num">
                                      <p:cBhvr additive="base">
                                        <p:cTn id="19" dur="500" fill="hold"/>
                                        <p:tgtEl>
                                          <p:spTgt spid="2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build="p"/>
      <p:bldP spid="2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713250" y="358091"/>
            <a:ext cx="7717500" cy="478200"/>
          </a:xfrm>
          <a:solidFill>
            <a:srgbClr val="E77A48"/>
          </a:solidFill>
        </p:spPr>
        <p:txBody>
          <a:bodyPr/>
          <a:lstStyle/>
          <a:p>
            <a:r>
              <a:rPr lang="en-US" sz="2400" dirty="0">
                <a:solidFill>
                  <a:schemeClr val="accent1"/>
                </a:solidFill>
              </a:rPr>
              <a:t>What Does the </a:t>
            </a:r>
            <a:r>
              <a:rPr lang="en-US" sz="2400" dirty="0" err="1">
                <a:solidFill>
                  <a:schemeClr val="accent1"/>
                </a:solidFill>
              </a:rPr>
              <a:t>Reseach</a:t>
            </a:r>
            <a:r>
              <a:rPr lang="en-US" sz="2400" dirty="0">
                <a:solidFill>
                  <a:schemeClr val="accent1"/>
                </a:solidFill>
              </a:rPr>
              <a:t> Say About Resilience ?</a:t>
            </a:r>
            <a:endParaRPr lang="en-ID" sz="2400"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275480" y="1676359"/>
            <a:ext cx="6663211" cy="2865400"/>
          </a:xfrm>
          <a:prstGeom prst="rect">
            <a:avLst/>
          </a:prstGeom>
          <a:noFill/>
        </p:spPr>
        <p:txBody>
          <a:bodyPr wrap="square">
            <a:spAutoFit/>
          </a:bodyPr>
          <a:lstStyle/>
          <a:p>
            <a:pPr algn="just">
              <a:lnSpc>
                <a:spcPct val="107000"/>
              </a:lnSpc>
              <a:spcAft>
                <a:spcPts val="800"/>
              </a:spcAft>
            </a:pPr>
            <a:endPar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dirty="0">
              <a:solidFill>
                <a:srgbClr val="E77A48"/>
              </a:solidFill>
              <a:latin typeface="Acme" panose="020B060402020202020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a:p>
            <a:pPr algn="just"/>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Emotional resilience </a:t>
            </a:r>
            <a:r>
              <a:rPr lang="en-US" sz="1600" dirty="0">
                <a:effectLst/>
                <a:latin typeface="Acme" panose="020B0604020202020204" charset="0"/>
                <a:ea typeface="Calibri" panose="020F0502020204030204" pitchFamily="34" charset="0"/>
                <a:cs typeface="Times New Roman" panose="02020603050405020304" pitchFamily="18" charset="0"/>
              </a:rPr>
              <a:t>was linked to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REDUCED STRESS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and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 MORE POSITIVE LIFE</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satisfaction overall during the early stages of the COVID-19 pandemic.</a:t>
            </a:r>
            <a:endParaRPr lang="en-ID" sz="1600" dirty="0">
              <a:effectLst/>
              <a:latin typeface="Acme" panose="020B0604020202020204" charset="0"/>
              <a:ea typeface="Calibri" panose="020F0502020204030204" pitchFamily="34" charset="0"/>
              <a:cs typeface="Times New Roman" panose="02020603050405020304" pitchFamily="18" charset="0"/>
            </a:endParaRPr>
          </a:p>
          <a:p>
            <a:r>
              <a:rPr lang="en-US" sz="1600" dirty="0">
                <a:effectLst/>
                <a:latin typeface="Acme" panose="020B0604020202020204" charset="0"/>
                <a:ea typeface="Calibri" panose="020F0502020204030204" pitchFamily="34" charset="0"/>
                <a:cs typeface="Times New Roman" panose="02020603050405020304" pitchFamily="18" charset="0"/>
              </a:rPr>
              <a:t>People who had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attempted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SUICIDE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had significantly lower resilience scale scores than people who had never</a:t>
            </a:r>
            <a:r>
              <a:rPr lang="en-US" sz="1600" dirty="0">
                <a:effectLst/>
                <a:latin typeface="Acme" panose="020B0604020202020204" charset="0"/>
                <a:ea typeface="Calibri" panose="020F0502020204030204" pitchFamily="34" charset="0"/>
                <a:cs typeface="Times New Roman" panose="02020603050405020304" pitchFamily="18" charset="0"/>
              </a:rPr>
              <a:t> attempted suicide</a:t>
            </a:r>
          </a:p>
        </p:txBody>
      </p:sp>
      <p:grpSp>
        <p:nvGrpSpPr>
          <p:cNvPr id="2" name="Google Shape;520;p22">
            <a:extLst>
              <a:ext uri="{FF2B5EF4-FFF2-40B4-BE49-F238E27FC236}">
                <a16:creationId xmlns:a16="http://schemas.microsoft.com/office/drawing/2014/main" id="{4E52015C-3951-E62E-98DF-F4DE10046E65}"/>
              </a:ext>
            </a:extLst>
          </p:cNvPr>
          <p:cNvGrpSpPr/>
          <p:nvPr/>
        </p:nvGrpSpPr>
        <p:grpSpPr>
          <a:xfrm>
            <a:off x="371844" y="862551"/>
            <a:ext cx="6245626" cy="1699559"/>
            <a:chOff x="1468680" y="1197533"/>
            <a:chExt cx="6236814" cy="1419993"/>
          </a:xfrm>
        </p:grpSpPr>
        <p:grpSp>
          <p:nvGrpSpPr>
            <p:cNvPr id="4" name="Google Shape;521;p22">
              <a:extLst>
                <a:ext uri="{FF2B5EF4-FFF2-40B4-BE49-F238E27FC236}">
                  <a16:creationId xmlns:a16="http://schemas.microsoft.com/office/drawing/2014/main" id="{263C9F74-92A5-661B-3F63-25823D91A7B1}"/>
                </a:ext>
              </a:extLst>
            </p:cNvPr>
            <p:cNvGrpSpPr/>
            <p:nvPr/>
          </p:nvGrpSpPr>
          <p:grpSpPr>
            <a:xfrm>
              <a:off x="1468680" y="1274858"/>
              <a:ext cx="6236814" cy="1342668"/>
              <a:chOff x="4879668" y="1274858"/>
              <a:chExt cx="6236814" cy="1342668"/>
            </a:xfrm>
          </p:grpSpPr>
          <p:sp>
            <p:nvSpPr>
              <p:cNvPr id="6" name="Google Shape;522;p22">
                <a:extLst>
                  <a:ext uri="{FF2B5EF4-FFF2-40B4-BE49-F238E27FC236}">
                    <a16:creationId xmlns:a16="http://schemas.microsoft.com/office/drawing/2014/main" id="{F2B6CBD1-8329-80B6-046B-B980FEBAD655}"/>
                  </a:ext>
                </a:extLst>
              </p:cNvPr>
              <p:cNvSpPr txBox="1"/>
              <p:nvPr/>
            </p:nvSpPr>
            <p:spPr>
              <a:xfrm>
                <a:off x="6179949" y="1274858"/>
                <a:ext cx="4758888" cy="32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dk1"/>
                    </a:solidFill>
                    <a:latin typeface="Acme"/>
                    <a:ea typeface="Acme"/>
                    <a:cs typeface="Acme"/>
                    <a:sym typeface="Acme"/>
                  </a:rPr>
                  <a:t>Mental Heath and Resilience</a:t>
                </a:r>
                <a:endParaRPr sz="2400" b="1" dirty="0">
                  <a:solidFill>
                    <a:schemeClr val="dk1"/>
                  </a:solidFill>
                  <a:latin typeface="Acme"/>
                  <a:ea typeface="Acme"/>
                  <a:cs typeface="Acme"/>
                  <a:sym typeface="Acme"/>
                </a:endParaRPr>
              </a:p>
            </p:txBody>
          </p:sp>
          <p:sp>
            <p:nvSpPr>
              <p:cNvPr id="7" name="Google Shape;523;p22">
                <a:extLst>
                  <a:ext uri="{FF2B5EF4-FFF2-40B4-BE49-F238E27FC236}">
                    <a16:creationId xmlns:a16="http://schemas.microsoft.com/office/drawing/2014/main" id="{6668ED60-CEBB-4E65-8B09-355F8393E6B4}"/>
                  </a:ext>
                </a:extLst>
              </p:cNvPr>
              <p:cNvSpPr txBox="1"/>
              <p:nvPr/>
            </p:nvSpPr>
            <p:spPr>
              <a:xfrm>
                <a:off x="4879668" y="2113226"/>
                <a:ext cx="6236814" cy="504300"/>
              </a:xfrm>
              <a:prstGeom prst="rect">
                <a:avLst/>
              </a:prstGeom>
              <a:noFill/>
              <a:ln>
                <a:noFill/>
              </a:ln>
            </p:spPr>
            <p:txBody>
              <a:bodyPr spcFirstLastPara="1" wrap="square" lIns="91425" tIns="91425" rIns="91425" bIns="91425" anchor="ctr" anchorCtr="0">
                <a:noAutofit/>
              </a:bodyPr>
              <a:lstStyle/>
              <a:p>
                <a:r>
                  <a:rPr lang="en-US" sz="1600" dirty="0">
                    <a:effectLst/>
                    <a:latin typeface="Acme" panose="020B0604020202020204" charset="0"/>
                    <a:ea typeface="Calibri" panose="020F0502020204030204" pitchFamily="34" charset="0"/>
                    <a:cs typeface="Times New Roman" panose="02020603050405020304" pitchFamily="18" charset="0"/>
                  </a:rPr>
                  <a:t>Resilience is a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PROTECTIVE FACTOR AGAINST PSYCHOLOGICAL DISTRESS </a:t>
                </a:r>
                <a:r>
                  <a:rPr lang="en-US" sz="1600" dirty="0">
                    <a:effectLst/>
                    <a:latin typeface="Acme" panose="020B0604020202020204" charset="0"/>
                    <a:ea typeface="Calibri" panose="020F0502020204030204" pitchFamily="34" charset="0"/>
                    <a:cs typeface="Times New Roman" panose="02020603050405020304" pitchFamily="18" charset="0"/>
                  </a:rPr>
                  <a:t>in adverse situations involving loss or trauma &amp; help in the management of stress levels and depressive symptoms</a:t>
                </a:r>
              </a:p>
              <a:p>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Psychological resilience </a:t>
                </a:r>
                <a:r>
                  <a:rPr lang="en-US" sz="1600" dirty="0">
                    <a:effectLst/>
                    <a:latin typeface="Acme" panose="020B0604020202020204" charset="0"/>
                    <a:ea typeface="Calibri" panose="020F0502020204030204" pitchFamily="34" charset="0"/>
                    <a:cs typeface="Times New Roman" panose="02020603050405020304" pitchFamily="18" charset="0"/>
                  </a:rPr>
                  <a:t>refers to the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MENTAL FORTITUDE</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to handle challenges and adversity</a:t>
                </a:r>
                <a:endParaRPr sz="1600" dirty="0">
                  <a:solidFill>
                    <a:schemeClr val="dk2"/>
                  </a:solidFill>
                  <a:latin typeface="Acme" panose="020B0604020202020204" charset="0"/>
                  <a:ea typeface="Palanquin"/>
                  <a:cs typeface="Palanquin"/>
                  <a:sym typeface="Palanquin"/>
                </a:endParaRPr>
              </a:p>
            </p:txBody>
          </p:sp>
        </p:grpSp>
        <p:sp>
          <p:nvSpPr>
            <p:cNvPr id="5" name="Google Shape;524;p22">
              <a:extLst>
                <a:ext uri="{FF2B5EF4-FFF2-40B4-BE49-F238E27FC236}">
                  <a16:creationId xmlns:a16="http://schemas.microsoft.com/office/drawing/2014/main" id="{99B63DCC-B134-1E1B-4126-694B0EE14DC5}"/>
                </a:ext>
              </a:extLst>
            </p:cNvPr>
            <p:cNvSpPr/>
            <p:nvPr/>
          </p:nvSpPr>
          <p:spPr>
            <a:xfrm>
              <a:off x="1511451" y="1197533"/>
              <a:ext cx="942000" cy="504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1</a:t>
              </a:r>
              <a:endParaRPr sz="3600" b="1" dirty="0">
                <a:solidFill>
                  <a:schemeClr val="accent1"/>
                </a:solidFill>
                <a:latin typeface="Acme"/>
                <a:ea typeface="Acme"/>
                <a:cs typeface="Acme"/>
                <a:sym typeface="Acme"/>
              </a:endParaRPr>
            </a:p>
          </p:txBody>
        </p:sp>
      </p:grpSp>
      <p:pic>
        <p:nvPicPr>
          <p:cNvPr id="8" name="Picture 7">
            <a:extLst>
              <a:ext uri="{FF2B5EF4-FFF2-40B4-BE49-F238E27FC236}">
                <a16:creationId xmlns:a16="http://schemas.microsoft.com/office/drawing/2014/main" id="{FDAA2A6F-F155-A314-5E2F-E31DF7D1B14A}"/>
              </a:ext>
            </a:extLst>
          </p:cNvPr>
          <p:cNvPicPr>
            <a:picLocks noChangeAspect="1"/>
          </p:cNvPicPr>
          <p:nvPr/>
        </p:nvPicPr>
        <p:blipFill>
          <a:blip r:embed="rId3"/>
          <a:stretch>
            <a:fillRect/>
          </a:stretch>
        </p:blipFill>
        <p:spPr>
          <a:xfrm>
            <a:off x="0" y="0"/>
            <a:ext cx="1438781" cy="652329"/>
          </a:xfrm>
          <a:prstGeom prst="rect">
            <a:avLst/>
          </a:prstGeom>
        </p:spPr>
      </p:pic>
    </p:spTree>
    <p:extLst>
      <p:ext uri="{BB962C8B-B14F-4D97-AF65-F5344CB8AC3E}">
        <p14:creationId xmlns:p14="http://schemas.microsoft.com/office/powerpoint/2010/main" val="102965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 calcmode="lin" valueType="num">
                                      <p:cBhvr additive="base">
                                        <p:cTn id="18" dur="500" fill="hold"/>
                                        <p:tgtEl>
                                          <p:spTgt spid="34"/>
                                        </p:tgtEl>
                                        <p:attrNameLst>
                                          <p:attrName>ppt_x</p:attrName>
                                        </p:attrNameLst>
                                      </p:cBhvr>
                                      <p:tavLst>
                                        <p:tav tm="0">
                                          <p:val>
                                            <p:strVal val="#ppt_x"/>
                                          </p:val>
                                        </p:tav>
                                        <p:tav tm="100000">
                                          <p:val>
                                            <p:strVal val="#ppt_x"/>
                                          </p:val>
                                        </p:tav>
                                      </p:tavLst>
                                    </p:anim>
                                    <p:anim calcmode="lin" valueType="num">
                                      <p:cBhvr additive="base">
                                        <p:cTn id="19"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29" name="Google Shape;529;p22"/>
          <p:cNvGrpSpPr/>
          <p:nvPr/>
        </p:nvGrpSpPr>
        <p:grpSpPr>
          <a:xfrm>
            <a:off x="814246" y="661253"/>
            <a:ext cx="7717578" cy="1354268"/>
            <a:chOff x="1511485" y="2382136"/>
            <a:chExt cx="7717578" cy="1354268"/>
          </a:xfrm>
        </p:grpSpPr>
        <p:grpSp>
          <p:nvGrpSpPr>
            <p:cNvPr id="530" name="Google Shape;530;p22"/>
            <p:cNvGrpSpPr/>
            <p:nvPr/>
          </p:nvGrpSpPr>
          <p:grpSpPr>
            <a:xfrm>
              <a:off x="2768892" y="2382136"/>
              <a:ext cx="6460171" cy="1354268"/>
              <a:chOff x="2505280" y="2382136"/>
              <a:chExt cx="6460171" cy="1354268"/>
            </a:xfrm>
          </p:grpSpPr>
          <p:sp>
            <p:nvSpPr>
              <p:cNvPr id="531" name="Google Shape;531;p22"/>
              <p:cNvSpPr txBox="1"/>
              <p:nvPr/>
            </p:nvSpPr>
            <p:spPr>
              <a:xfrm>
                <a:off x="2505280" y="2382136"/>
                <a:ext cx="5152285" cy="32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dk1"/>
                    </a:solidFill>
                    <a:latin typeface="Acme"/>
                    <a:ea typeface="Acme"/>
                    <a:cs typeface="Acme"/>
                    <a:sym typeface="Acme"/>
                  </a:rPr>
                  <a:t>Rheumatoid Arthritis and Resilience</a:t>
                </a:r>
                <a:endParaRPr sz="2400" b="1" dirty="0">
                  <a:solidFill>
                    <a:schemeClr val="dk1"/>
                  </a:solidFill>
                  <a:latin typeface="Acme"/>
                  <a:ea typeface="Acme"/>
                  <a:cs typeface="Acme"/>
                  <a:sym typeface="Acme"/>
                </a:endParaRPr>
              </a:p>
            </p:txBody>
          </p:sp>
          <p:sp>
            <p:nvSpPr>
              <p:cNvPr id="532" name="Google Shape;532;p22"/>
              <p:cNvSpPr txBox="1"/>
              <p:nvPr/>
            </p:nvSpPr>
            <p:spPr>
              <a:xfrm>
                <a:off x="2515951" y="3232104"/>
                <a:ext cx="6449500" cy="504300"/>
              </a:xfrm>
              <a:prstGeom prst="rect">
                <a:avLst/>
              </a:prstGeom>
              <a:noFill/>
              <a:ln>
                <a:noFill/>
              </a:ln>
            </p:spPr>
            <p:txBody>
              <a:bodyPr spcFirstLastPara="1" wrap="square" lIns="91425" tIns="91425" rIns="91425" bIns="91425" anchor="ctr" anchorCtr="0">
                <a:noAutofit/>
              </a:bodyPr>
              <a:lstStyle/>
              <a:p>
                <a:pPr algn="just"/>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Behavioral </a:t>
                </a:r>
                <a:r>
                  <a:rPr lang="en-US" sz="1600" dirty="0">
                    <a:solidFill>
                      <a:schemeClr val="accent5"/>
                    </a:solidFill>
                    <a:effectLst/>
                    <a:latin typeface="Acme" panose="020B0604020202020204" charset="0"/>
                    <a:ea typeface="Calibri" panose="020F0502020204030204" pitchFamily="34" charset="0"/>
                    <a:cs typeface="Times New Roman" panose="02020603050405020304" pitchFamily="18" charset="0"/>
                  </a:rPr>
                  <a:t>and</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emotional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STRATEGIES</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to </a:t>
                </a:r>
                <a:r>
                  <a:rPr lang="en-US" sz="1600" dirty="0">
                    <a:solidFill>
                      <a:schemeClr val="accent5"/>
                    </a:solidFill>
                    <a:effectLst/>
                    <a:latin typeface="Acme" panose="020B0604020202020204" charset="0"/>
                    <a:ea typeface="Calibri" panose="020F0502020204030204" pitchFamily="34" charset="0"/>
                    <a:cs typeface="Times New Roman" panose="02020603050405020304" pitchFamily="18" charset="0"/>
                  </a:rPr>
                  <a:t>cultivate</a:t>
                </a:r>
                <a:r>
                  <a:rPr lang="en-US" sz="1600" dirty="0">
                    <a:effectLst/>
                    <a:latin typeface="Acme" panose="020B0604020202020204" charset="0"/>
                    <a:ea typeface="Calibri" panose="020F0502020204030204" pitchFamily="34" charset="0"/>
                    <a:cs typeface="Times New Roman" panose="02020603050405020304" pitchFamily="18" charset="0"/>
                  </a:rPr>
                  <a:t> resilience can benefit patients with rheumatoid arthritis (RA) and other chronic diseases</a:t>
                </a:r>
              </a:p>
              <a:p>
                <a:pPr algn="just"/>
                <a:r>
                  <a:rPr lang="en-US" sz="1600" dirty="0">
                    <a:effectLst/>
                    <a:latin typeface="Acme" panose="020B0604020202020204" charset="0"/>
                    <a:ea typeface="Calibri" panose="020F0502020204030204" pitchFamily="34" charset="0"/>
                    <a:cs typeface="Times New Roman" panose="02020603050405020304" pitchFamily="18" charset="0"/>
                  </a:rPr>
                  <a:t>Optimism and perceived social support help improve the quality of life for RA patients</a:t>
                </a:r>
                <a:endParaRPr sz="1600" dirty="0">
                  <a:solidFill>
                    <a:schemeClr val="dk2"/>
                  </a:solidFill>
                  <a:latin typeface="Acme" panose="020B0604020202020204" charset="0"/>
                  <a:ea typeface="Palanquin"/>
                  <a:cs typeface="Palanquin"/>
                  <a:sym typeface="Palanquin"/>
                </a:endParaRPr>
              </a:p>
            </p:txBody>
          </p:sp>
        </p:grpSp>
        <p:sp>
          <p:nvSpPr>
            <p:cNvPr id="533" name="Google Shape;533;p22"/>
            <p:cNvSpPr/>
            <p:nvPr/>
          </p:nvSpPr>
          <p:spPr>
            <a:xfrm>
              <a:off x="1511485" y="2729200"/>
              <a:ext cx="942000" cy="5043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2</a:t>
              </a:r>
              <a:endParaRPr sz="3600" b="1" dirty="0">
                <a:solidFill>
                  <a:schemeClr val="accent1"/>
                </a:solidFill>
                <a:latin typeface="Acme"/>
                <a:ea typeface="Acme"/>
                <a:cs typeface="Acme"/>
                <a:sym typeface="Acme"/>
              </a:endParaRPr>
            </a:p>
          </p:txBody>
        </p:sp>
      </p:grpSp>
      <p:grpSp>
        <p:nvGrpSpPr>
          <p:cNvPr id="538" name="Google Shape;538;p22"/>
          <p:cNvGrpSpPr/>
          <p:nvPr/>
        </p:nvGrpSpPr>
        <p:grpSpPr>
          <a:xfrm>
            <a:off x="814246" y="2391897"/>
            <a:ext cx="7893778" cy="1246698"/>
            <a:chOff x="1511475" y="3656538"/>
            <a:chExt cx="7893778" cy="1246698"/>
          </a:xfrm>
        </p:grpSpPr>
        <p:grpSp>
          <p:nvGrpSpPr>
            <p:cNvPr id="539" name="Google Shape;539;p22"/>
            <p:cNvGrpSpPr/>
            <p:nvPr/>
          </p:nvGrpSpPr>
          <p:grpSpPr>
            <a:xfrm>
              <a:off x="2768882" y="3656538"/>
              <a:ext cx="6636371" cy="1246698"/>
              <a:chOff x="2505270" y="3656538"/>
              <a:chExt cx="6636371" cy="1246698"/>
            </a:xfrm>
          </p:grpSpPr>
          <p:sp>
            <p:nvSpPr>
              <p:cNvPr id="540" name="Google Shape;540;p22"/>
              <p:cNvSpPr txBox="1"/>
              <p:nvPr/>
            </p:nvSpPr>
            <p:spPr>
              <a:xfrm>
                <a:off x="2505270" y="3656538"/>
                <a:ext cx="5296630" cy="32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dk1"/>
                    </a:solidFill>
                    <a:latin typeface="Acme"/>
                    <a:ea typeface="Acme"/>
                    <a:cs typeface="Acme"/>
                    <a:sym typeface="Acme"/>
                  </a:rPr>
                  <a:t>Immunological Disorders and Resilience</a:t>
                </a:r>
                <a:endParaRPr sz="2400" b="1" dirty="0">
                  <a:solidFill>
                    <a:schemeClr val="dk1"/>
                  </a:solidFill>
                  <a:latin typeface="Acme"/>
                  <a:ea typeface="Acme"/>
                  <a:cs typeface="Acme"/>
                  <a:sym typeface="Acme"/>
                </a:endParaRPr>
              </a:p>
            </p:txBody>
          </p:sp>
          <p:sp>
            <p:nvSpPr>
              <p:cNvPr id="541" name="Google Shape;541;p22"/>
              <p:cNvSpPr txBox="1"/>
              <p:nvPr/>
            </p:nvSpPr>
            <p:spPr>
              <a:xfrm>
                <a:off x="2505270" y="4398936"/>
                <a:ext cx="6636371" cy="504300"/>
              </a:xfrm>
              <a:prstGeom prst="rect">
                <a:avLst/>
              </a:prstGeom>
              <a:noFill/>
              <a:ln>
                <a:noFill/>
              </a:ln>
            </p:spPr>
            <p:txBody>
              <a:bodyPr spcFirstLastPara="1" wrap="square" lIns="91425" tIns="91425" rIns="91425" bIns="91425" anchor="ctr" anchorCtr="0">
                <a:noAutofit/>
              </a:bodyPr>
              <a:lstStyle/>
              <a:p>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Physical resilience </a:t>
                </a:r>
                <a:r>
                  <a:rPr lang="en-US" sz="1600" dirty="0">
                    <a:effectLst/>
                    <a:latin typeface="Acme" panose="020B0604020202020204" charset="0"/>
                    <a:ea typeface="Calibri" panose="020F0502020204030204" pitchFamily="34" charset="0"/>
                    <a:cs typeface="Times New Roman" panose="02020603050405020304" pitchFamily="18" charset="0"/>
                  </a:rPr>
                  <a:t>can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REDUCE</a:t>
                </a:r>
                <a:r>
                  <a:rPr lang="en-US" sz="1600" dirty="0">
                    <a:effectLst/>
                    <a:latin typeface="Acme" panose="020B0604020202020204" charset="0"/>
                    <a:ea typeface="Calibri" panose="020F0502020204030204" pitchFamily="34" charset="0"/>
                    <a:cs typeface="Times New Roman" panose="02020603050405020304" pitchFamily="18" charset="0"/>
                  </a:rPr>
                  <a:t> the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ADVERSE EFFECT </a:t>
                </a:r>
                <a:r>
                  <a:rPr lang="en-US" sz="1600" dirty="0">
                    <a:effectLst/>
                    <a:latin typeface="Acme" panose="020B0604020202020204" charset="0"/>
                    <a:ea typeface="Calibri" panose="020F0502020204030204" pitchFamily="34" charset="0"/>
                    <a:cs typeface="Times New Roman" panose="02020603050405020304" pitchFamily="18" charset="0"/>
                  </a:rPr>
                  <a:t>that stressors have on the immune system</a:t>
                </a:r>
              </a:p>
              <a:p>
                <a:r>
                  <a:rPr lang="en-US" sz="1600" dirty="0">
                    <a:latin typeface="Acme" panose="020B0604020202020204" charset="0"/>
                    <a:ea typeface="Calibri" panose="020F0502020204030204" pitchFamily="34" charset="0"/>
                    <a:cs typeface="Times New Roman" panose="02020603050405020304" pitchFamily="18" charset="0"/>
                  </a:rPr>
                  <a:t>L</a:t>
                </a:r>
                <a:r>
                  <a:rPr lang="en-US" sz="1600" dirty="0">
                    <a:effectLst/>
                    <a:latin typeface="Acme" panose="020B0604020202020204" charset="0"/>
                    <a:ea typeface="Calibri" panose="020F0502020204030204" pitchFamily="34" charset="0"/>
                    <a:cs typeface="Times New Roman" panose="02020603050405020304" pitchFamily="18" charset="0"/>
                  </a:rPr>
                  <a:t>ow resilience is associated with worsening of disease, whereas high resilience is associated with better quality of life</a:t>
                </a:r>
                <a:endParaRPr sz="1600" dirty="0">
                  <a:solidFill>
                    <a:schemeClr val="dk2"/>
                  </a:solidFill>
                  <a:latin typeface="Acme" panose="020B0604020202020204" charset="0"/>
                  <a:ea typeface="Palanquin"/>
                  <a:cs typeface="Palanquin"/>
                  <a:sym typeface="Palanquin"/>
                </a:endParaRPr>
              </a:p>
            </p:txBody>
          </p:sp>
        </p:grpSp>
        <p:sp>
          <p:nvSpPr>
            <p:cNvPr id="542" name="Google Shape;542;p22"/>
            <p:cNvSpPr/>
            <p:nvPr/>
          </p:nvSpPr>
          <p:spPr>
            <a:xfrm>
              <a:off x="1511475" y="3830725"/>
              <a:ext cx="942000" cy="504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Acme"/>
                  <a:ea typeface="Acme"/>
                  <a:cs typeface="Acme"/>
                  <a:sym typeface="Acme"/>
                </a:rPr>
                <a:t>3</a:t>
              </a:r>
              <a:endParaRPr sz="3600" b="1">
                <a:solidFill>
                  <a:schemeClr val="accent1"/>
                </a:solidFill>
                <a:latin typeface="Acme"/>
                <a:ea typeface="Acme"/>
                <a:cs typeface="Acme"/>
                <a:sym typeface="Acme"/>
              </a:endParaRPr>
            </a:p>
          </p:txBody>
        </p:sp>
      </p:grpSp>
      <p:pic>
        <p:nvPicPr>
          <p:cNvPr id="2" name="Picture 1">
            <a:extLst>
              <a:ext uri="{FF2B5EF4-FFF2-40B4-BE49-F238E27FC236}">
                <a16:creationId xmlns:a16="http://schemas.microsoft.com/office/drawing/2014/main" id="{9F0BA7A3-9A2E-DBD8-CEA4-E294AF346C55}"/>
              </a:ext>
            </a:extLst>
          </p:cNvPr>
          <p:cNvPicPr>
            <a:picLocks noChangeAspect="1"/>
          </p:cNvPicPr>
          <p:nvPr/>
        </p:nvPicPr>
        <p:blipFill>
          <a:blip r:embed="rId3"/>
          <a:stretch>
            <a:fillRect/>
          </a:stretch>
        </p:blipFill>
        <p:spPr>
          <a:xfrm>
            <a:off x="0" y="-31119"/>
            <a:ext cx="1438781"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 calcmode="lin" valueType="num">
                                      <p:cBhvr additive="base">
                                        <p:cTn id="7" dur="500" fill="hold"/>
                                        <p:tgtEl>
                                          <p:spTgt spid="529"/>
                                        </p:tgtEl>
                                        <p:attrNameLst>
                                          <p:attrName>ppt_x</p:attrName>
                                        </p:attrNameLst>
                                      </p:cBhvr>
                                      <p:tavLst>
                                        <p:tav tm="0">
                                          <p:val>
                                            <p:strVal val="#ppt_x"/>
                                          </p:val>
                                        </p:tav>
                                        <p:tav tm="100000">
                                          <p:val>
                                            <p:strVal val="#ppt_x"/>
                                          </p:val>
                                        </p:tav>
                                      </p:tavLst>
                                    </p:anim>
                                    <p:anim calcmode="lin" valueType="num">
                                      <p:cBhvr additive="base">
                                        <p:cTn id="8" dur="500" fill="hold"/>
                                        <p:tgtEl>
                                          <p:spTgt spid="5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38"/>
                                        </p:tgtEl>
                                        <p:attrNameLst>
                                          <p:attrName>style.visibility</p:attrName>
                                        </p:attrNameLst>
                                      </p:cBhvr>
                                      <p:to>
                                        <p:strVal val="visible"/>
                                      </p:to>
                                    </p:set>
                                    <p:animEffect transition="in" filter="fade">
                                      <p:cBhvr>
                                        <p:cTn id="13"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grpSp>
        <p:nvGrpSpPr>
          <p:cNvPr id="520" name="Google Shape;520;p22"/>
          <p:cNvGrpSpPr/>
          <p:nvPr/>
        </p:nvGrpSpPr>
        <p:grpSpPr>
          <a:xfrm>
            <a:off x="633492" y="189860"/>
            <a:ext cx="7494326" cy="1213109"/>
            <a:chOff x="1511451" y="1348809"/>
            <a:chExt cx="7494326" cy="1213109"/>
          </a:xfrm>
        </p:grpSpPr>
        <p:grpSp>
          <p:nvGrpSpPr>
            <p:cNvPr id="521" name="Google Shape;521;p22"/>
            <p:cNvGrpSpPr/>
            <p:nvPr/>
          </p:nvGrpSpPr>
          <p:grpSpPr>
            <a:xfrm>
              <a:off x="2768938" y="1348809"/>
              <a:ext cx="6236839" cy="1213109"/>
              <a:chOff x="6179926" y="1348809"/>
              <a:chExt cx="6236839" cy="1213109"/>
            </a:xfrm>
          </p:grpSpPr>
          <p:sp>
            <p:nvSpPr>
              <p:cNvPr id="522" name="Google Shape;522;p22"/>
              <p:cNvSpPr txBox="1"/>
              <p:nvPr/>
            </p:nvSpPr>
            <p:spPr>
              <a:xfrm>
                <a:off x="6179926" y="1348809"/>
                <a:ext cx="4758888" cy="32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dk1"/>
                    </a:solidFill>
                    <a:latin typeface="Acme" panose="020B0604020202020204" charset="0"/>
                    <a:ea typeface="Acme"/>
                    <a:cs typeface="Acme"/>
                    <a:sym typeface="Acme"/>
                  </a:rPr>
                  <a:t>Brain Injuries and  Resilience</a:t>
                </a:r>
                <a:endParaRPr sz="2400" b="1" dirty="0">
                  <a:solidFill>
                    <a:schemeClr val="dk1"/>
                  </a:solidFill>
                  <a:latin typeface="Acme" panose="020B0604020202020204" charset="0"/>
                  <a:ea typeface="Acme"/>
                  <a:cs typeface="Acme"/>
                  <a:sym typeface="Acme"/>
                </a:endParaRPr>
              </a:p>
            </p:txBody>
          </p:sp>
          <p:sp>
            <p:nvSpPr>
              <p:cNvPr id="523" name="Google Shape;523;p22"/>
              <p:cNvSpPr txBox="1"/>
              <p:nvPr/>
            </p:nvSpPr>
            <p:spPr>
              <a:xfrm>
                <a:off x="6179951" y="2057618"/>
                <a:ext cx="6236814" cy="504300"/>
              </a:xfrm>
              <a:prstGeom prst="rect">
                <a:avLst/>
              </a:prstGeom>
              <a:noFill/>
              <a:ln>
                <a:noFill/>
              </a:ln>
            </p:spPr>
            <p:txBody>
              <a:bodyPr spcFirstLastPara="1" wrap="square" lIns="91425" tIns="91425" rIns="91425" bIns="91425" anchor="ctr" anchorCtr="0">
                <a:noAutofit/>
              </a:bodyPr>
              <a:lstStyle/>
              <a:p>
                <a:r>
                  <a:rPr lang="en-US" sz="1600" dirty="0">
                    <a:effectLst/>
                    <a:latin typeface="Acme" panose="020B0604020202020204" charset="0"/>
                    <a:ea typeface="Calibri" panose="020F0502020204030204" pitchFamily="34" charset="0"/>
                    <a:cs typeface="Times New Roman" panose="02020603050405020304" pitchFamily="18" charset="0"/>
                  </a:rPr>
                  <a:t>Patients with traumatic brain injuries who tested moderate-high on a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resilience scale </a:t>
                </a:r>
                <a:r>
                  <a:rPr lang="en-US" sz="1600" dirty="0">
                    <a:effectLst/>
                    <a:latin typeface="Acme" panose="020B0604020202020204" charset="0"/>
                    <a:ea typeface="Calibri" panose="020F0502020204030204" pitchFamily="34" charset="0"/>
                    <a:cs typeface="Times New Roman" panose="02020603050405020304" pitchFamily="18" charset="0"/>
                  </a:rPr>
                  <a:t>reported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significantly </a:t>
                </a:r>
                <a:r>
                  <a:rPr lang="en-US" sz="1600" dirty="0">
                    <a:effectLst/>
                    <a:latin typeface="Acme" panose="020B0604020202020204" charset="0"/>
                    <a:ea typeface="Calibri" panose="020F0502020204030204" pitchFamily="34" charset="0"/>
                    <a:cs typeface="Times New Roman" panose="02020603050405020304" pitchFamily="18" charset="0"/>
                  </a:rPr>
                  <a:t>fewer post-injury symptoms and better quality of life than those with low resilience</a:t>
                </a:r>
                <a:endParaRPr sz="1600" dirty="0">
                  <a:solidFill>
                    <a:schemeClr val="dk2"/>
                  </a:solidFill>
                  <a:latin typeface="Acme" panose="020B0604020202020204" charset="0"/>
                  <a:ea typeface="Palanquin"/>
                  <a:cs typeface="Palanquin"/>
                  <a:sym typeface="Palanquin"/>
                </a:endParaRPr>
              </a:p>
            </p:txBody>
          </p:sp>
        </p:grpSp>
        <p:sp>
          <p:nvSpPr>
            <p:cNvPr id="524" name="Google Shape;524;p22"/>
            <p:cNvSpPr/>
            <p:nvPr/>
          </p:nvSpPr>
          <p:spPr>
            <a:xfrm>
              <a:off x="1511451" y="1627675"/>
              <a:ext cx="942000" cy="504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panose="020B0604020202020204" charset="0"/>
                  <a:ea typeface="Acme"/>
                  <a:cs typeface="Acme"/>
                  <a:sym typeface="Acme"/>
                </a:rPr>
                <a:t>4</a:t>
              </a:r>
              <a:endParaRPr sz="3600" b="1" dirty="0">
                <a:solidFill>
                  <a:schemeClr val="accent1"/>
                </a:solidFill>
                <a:latin typeface="Acme" panose="020B0604020202020204" charset="0"/>
                <a:ea typeface="Acme"/>
                <a:cs typeface="Acme"/>
                <a:sym typeface="Acme"/>
              </a:endParaRPr>
            </a:p>
          </p:txBody>
        </p:sp>
      </p:grpSp>
      <p:grpSp>
        <p:nvGrpSpPr>
          <p:cNvPr id="529" name="Google Shape;529;p22"/>
          <p:cNvGrpSpPr/>
          <p:nvPr/>
        </p:nvGrpSpPr>
        <p:grpSpPr>
          <a:xfrm>
            <a:off x="633492" y="1778991"/>
            <a:ext cx="7706907" cy="1066317"/>
            <a:chOff x="1511485" y="2597288"/>
            <a:chExt cx="7706907" cy="1066317"/>
          </a:xfrm>
        </p:grpSpPr>
        <p:grpSp>
          <p:nvGrpSpPr>
            <p:cNvPr id="530" name="Google Shape;530;p22"/>
            <p:cNvGrpSpPr/>
            <p:nvPr/>
          </p:nvGrpSpPr>
          <p:grpSpPr>
            <a:xfrm>
              <a:off x="2768892" y="2597288"/>
              <a:ext cx="6449500" cy="1066317"/>
              <a:chOff x="2505280" y="2597288"/>
              <a:chExt cx="6449500" cy="1066317"/>
            </a:xfrm>
          </p:grpSpPr>
          <p:sp>
            <p:nvSpPr>
              <p:cNvPr id="531" name="Google Shape;531;p22"/>
              <p:cNvSpPr txBox="1"/>
              <p:nvPr/>
            </p:nvSpPr>
            <p:spPr>
              <a:xfrm>
                <a:off x="2505280" y="2597288"/>
                <a:ext cx="5152285" cy="32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dk1"/>
                    </a:solidFill>
                    <a:latin typeface="Acme" panose="020B0604020202020204" charset="0"/>
                    <a:ea typeface="Acme"/>
                    <a:cs typeface="Acme"/>
                    <a:sym typeface="Acme"/>
                  </a:rPr>
                  <a:t>Skin Conditions and Resilience</a:t>
                </a:r>
                <a:endParaRPr sz="2400" b="1" dirty="0">
                  <a:solidFill>
                    <a:schemeClr val="dk1"/>
                  </a:solidFill>
                  <a:latin typeface="Acme" panose="020B0604020202020204" charset="0"/>
                  <a:ea typeface="Acme"/>
                  <a:cs typeface="Acme"/>
                  <a:sym typeface="Acme"/>
                </a:endParaRPr>
              </a:p>
            </p:txBody>
          </p:sp>
          <p:sp>
            <p:nvSpPr>
              <p:cNvPr id="532" name="Google Shape;532;p22"/>
              <p:cNvSpPr txBox="1"/>
              <p:nvPr/>
            </p:nvSpPr>
            <p:spPr>
              <a:xfrm>
                <a:off x="2505280" y="3159305"/>
                <a:ext cx="6449500" cy="504300"/>
              </a:xfrm>
              <a:prstGeom prst="rect">
                <a:avLst/>
              </a:prstGeom>
              <a:noFill/>
              <a:ln>
                <a:noFill/>
              </a:ln>
            </p:spPr>
            <p:txBody>
              <a:bodyPr spcFirstLastPara="1" wrap="square" lIns="91425" tIns="91425" rIns="91425" bIns="91425" anchor="ctr" anchorCtr="0">
                <a:noAutofit/>
              </a:bodyPr>
              <a:lstStyle/>
              <a:p>
                <a:r>
                  <a:rPr lang="en-US" sz="1600" dirty="0">
                    <a:latin typeface="Acme" panose="020B0604020202020204" charset="0"/>
                    <a:ea typeface="Calibri" panose="020F0502020204030204" pitchFamily="34" charset="0"/>
                    <a:cs typeface="Times New Roman" panose="02020603050405020304" pitchFamily="18" charset="0"/>
                  </a:rPr>
                  <a:t>P</a:t>
                </a:r>
                <a:r>
                  <a:rPr lang="en-US" sz="1600" dirty="0">
                    <a:effectLst/>
                    <a:latin typeface="Acme" panose="020B0604020202020204" charset="0"/>
                    <a:ea typeface="Calibri" panose="020F0502020204030204" pitchFamily="34" charset="0"/>
                    <a:cs typeface="Times New Roman" panose="02020603050405020304" pitchFamily="18" charset="0"/>
                  </a:rPr>
                  <a:t>atients with conditions like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psoriasis</a:t>
                </a:r>
                <a:r>
                  <a:rPr lang="en-US" sz="1600" dirty="0">
                    <a:effectLst/>
                    <a:latin typeface="Acme" panose="020B0604020202020204" charset="0"/>
                    <a:ea typeface="Calibri" panose="020F0502020204030204" pitchFamily="34" charset="0"/>
                    <a:cs typeface="Times New Roman" panose="02020603050405020304" pitchFamily="18" charset="0"/>
                  </a:rPr>
                  <a:t> show signs of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less resilience</a:t>
                </a:r>
                <a:r>
                  <a:rPr lang="en-US" sz="1600" dirty="0">
                    <a:effectLst/>
                    <a:latin typeface="Acme" panose="020B0604020202020204" charset="0"/>
                    <a:ea typeface="Calibri" panose="020F0502020204030204" pitchFamily="34" charset="0"/>
                    <a:cs typeface="Times New Roman" panose="02020603050405020304" pitchFamily="18" charset="0"/>
                  </a:rPr>
                  <a:t>, and early intervention to build resilience can improve symptoms and management of these conditions</a:t>
                </a:r>
                <a:endParaRPr sz="1600" dirty="0">
                  <a:solidFill>
                    <a:schemeClr val="dk2"/>
                  </a:solidFill>
                  <a:latin typeface="Acme" panose="020B0604020202020204" charset="0"/>
                  <a:ea typeface="Palanquin"/>
                  <a:cs typeface="Palanquin"/>
                  <a:sym typeface="Palanquin"/>
                </a:endParaRPr>
              </a:p>
            </p:txBody>
          </p:sp>
        </p:grpSp>
        <p:sp>
          <p:nvSpPr>
            <p:cNvPr id="533" name="Google Shape;533;p22"/>
            <p:cNvSpPr/>
            <p:nvPr/>
          </p:nvSpPr>
          <p:spPr>
            <a:xfrm>
              <a:off x="1511485" y="2729200"/>
              <a:ext cx="942000" cy="5043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panose="020B0604020202020204" charset="0"/>
                  <a:ea typeface="Acme"/>
                  <a:cs typeface="Acme"/>
                  <a:sym typeface="Acme"/>
                </a:rPr>
                <a:t>5</a:t>
              </a:r>
              <a:endParaRPr sz="3600" b="1" dirty="0">
                <a:solidFill>
                  <a:schemeClr val="accent1"/>
                </a:solidFill>
                <a:latin typeface="Acme" panose="020B0604020202020204" charset="0"/>
                <a:ea typeface="Acme"/>
                <a:cs typeface="Acme"/>
                <a:sym typeface="Acme"/>
              </a:endParaRPr>
            </a:p>
          </p:txBody>
        </p:sp>
      </p:grpSp>
      <p:grpSp>
        <p:nvGrpSpPr>
          <p:cNvPr id="538" name="Google Shape;538;p22"/>
          <p:cNvGrpSpPr/>
          <p:nvPr/>
        </p:nvGrpSpPr>
        <p:grpSpPr>
          <a:xfrm>
            <a:off x="633492" y="3244546"/>
            <a:ext cx="7896765" cy="1054973"/>
            <a:chOff x="1511475" y="3707781"/>
            <a:chExt cx="7896765" cy="1054973"/>
          </a:xfrm>
        </p:grpSpPr>
        <p:grpSp>
          <p:nvGrpSpPr>
            <p:cNvPr id="539" name="Google Shape;539;p22"/>
            <p:cNvGrpSpPr/>
            <p:nvPr/>
          </p:nvGrpSpPr>
          <p:grpSpPr>
            <a:xfrm>
              <a:off x="2768882" y="3707781"/>
              <a:ext cx="6639358" cy="1054973"/>
              <a:chOff x="2505270" y="3707781"/>
              <a:chExt cx="6639358" cy="1054973"/>
            </a:xfrm>
          </p:grpSpPr>
          <p:sp>
            <p:nvSpPr>
              <p:cNvPr id="540" name="Google Shape;540;p22"/>
              <p:cNvSpPr txBox="1"/>
              <p:nvPr/>
            </p:nvSpPr>
            <p:spPr>
              <a:xfrm>
                <a:off x="2505270" y="3707781"/>
                <a:ext cx="5296630" cy="321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dk1"/>
                    </a:solidFill>
                    <a:latin typeface="Acme" panose="020B0604020202020204" charset="0"/>
                    <a:ea typeface="Acme"/>
                    <a:cs typeface="Acme"/>
                    <a:sym typeface="Acme"/>
                  </a:rPr>
                  <a:t>Endometriosis and Resilience</a:t>
                </a:r>
                <a:endParaRPr sz="2400" b="1" dirty="0">
                  <a:solidFill>
                    <a:schemeClr val="dk1"/>
                  </a:solidFill>
                  <a:latin typeface="Acme" panose="020B0604020202020204" charset="0"/>
                  <a:ea typeface="Acme"/>
                  <a:cs typeface="Acme"/>
                  <a:sym typeface="Acme"/>
                </a:endParaRPr>
              </a:p>
            </p:txBody>
          </p:sp>
          <p:sp>
            <p:nvSpPr>
              <p:cNvPr id="541" name="Google Shape;541;p22"/>
              <p:cNvSpPr txBox="1"/>
              <p:nvPr/>
            </p:nvSpPr>
            <p:spPr>
              <a:xfrm>
                <a:off x="2508257" y="4258454"/>
                <a:ext cx="6636371" cy="504300"/>
              </a:xfrm>
              <a:prstGeom prst="rect">
                <a:avLst/>
              </a:prstGeom>
              <a:noFill/>
              <a:ln>
                <a:noFill/>
              </a:ln>
            </p:spPr>
            <p:txBody>
              <a:bodyPr spcFirstLastPara="1" wrap="square" lIns="91425" tIns="91425" rIns="91425" bIns="91425" anchor="ctr" anchorCtr="0">
                <a:noAutofit/>
              </a:bodyPr>
              <a:lstStyle/>
              <a:p>
                <a:pPr algn="just">
                  <a:lnSpc>
                    <a:spcPct val="107000"/>
                  </a:lnSpc>
                  <a:spcAft>
                    <a:spcPts val="800"/>
                  </a:spcAft>
                </a:pPr>
                <a:r>
                  <a:rPr lang="en-US" sz="1600" dirty="0">
                    <a:latin typeface="Acme" panose="020B0604020202020204" charset="0"/>
                    <a:ea typeface="Calibri" panose="020F0502020204030204" pitchFamily="34" charset="0"/>
                    <a:cs typeface="Times New Roman" panose="02020603050405020304" pitchFamily="18" charset="0"/>
                  </a:rPr>
                  <a:t>E</a:t>
                </a:r>
                <a:r>
                  <a:rPr lang="en-US" sz="1600" dirty="0">
                    <a:effectLst/>
                    <a:latin typeface="Acme" panose="020B0604020202020204" charset="0"/>
                    <a:ea typeface="Calibri" panose="020F0502020204030204" pitchFamily="34" charset="0"/>
                    <a:cs typeface="Times New Roman" panose="02020603050405020304" pitchFamily="18" charset="0"/>
                  </a:rPr>
                  <a:t>ndometriosis potentially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DEBILITATING PAIN </a:t>
                </a:r>
                <a:r>
                  <a:rPr lang="en-US" sz="1600" dirty="0">
                    <a:effectLst/>
                    <a:latin typeface="Acme" panose="020B0604020202020204" charset="0"/>
                    <a:ea typeface="Calibri" panose="020F0502020204030204" pitchFamily="34" charset="0"/>
                    <a:cs typeface="Times New Roman" panose="02020603050405020304" pitchFamily="18" charset="0"/>
                  </a:rPr>
                  <a:t>to depressive mood, anxiety, and reduced resilience</a:t>
                </a:r>
                <a:endParaRPr lang="en-ID" sz="1600" dirty="0">
                  <a:effectLst/>
                  <a:latin typeface="Acme" panose="020B0604020202020204" charset="0"/>
                  <a:ea typeface="Calibri" panose="020F0502020204030204" pitchFamily="34" charset="0"/>
                  <a:cs typeface="Times New Roman" panose="02020603050405020304" pitchFamily="18" charset="0"/>
                </a:endParaRPr>
              </a:p>
            </p:txBody>
          </p:sp>
        </p:grpSp>
        <p:sp>
          <p:nvSpPr>
            <p:cNvPr id="542" name="Google Shape;542;p22"/>
            <p:cNvSpPr/>
            <p:nvPr/>
          </p:nvSpPr>
          <p:spPr>
            <a:xfrm>
              <a:off x="1511475" y="3830725"/>
              <a:ext cx="942000" cy="5043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panose="020B0604020202020204" charset="0"/>
                  <a:ea typeface="Acme"/>
                  <a:cs typeface="Acme"/>
                  <a:sym typeface="Acme"/>
                </a:rPr>
                <a:t>6</a:t>
              </a:r>
              <a:endParaRPr sz="3600" b="1" dirty="0">
                <a:solidFill>
                  <a:schemeClr val="accent1"/>
                </a:solidFill>
                <a:latin typeface="Acme" panose="020B0604020202020204" charset="0"/>
                <a:ea typeface="Acme"/>
                <a:cs typeface="Acme"/>
                <a:sym typeface="Acme"/>
              </a:endParaRPr>
            </a:p>
          </p:txBody>
        </p:sp>
      </p:grpSp>
    </p:spTree>
    <p:extLst>
      <p:ext uri="{BB962C8B-B14F-4D97-AF65-F5344CB8AC3E}">
        <p14:creationId xmlns:p14="http://schemas.microsoft.com/office/powerpoint/2010/main" val="42651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0"/>
                                        </p:tgtEl>
                                        <p:attrNameLst>
                                          <p:attrName>style.visibility</p:attrName>
                                        </p:attrNameLst>
                                      </p:cBhvr>
                                      <p:to>
                                        <p:strVal val="visible"/>
                                      </p:to>
                                    </p:set>
                                    <p:animEffect transition="in" filter="fade">
                                      <p:cBhvr>
                                        <p:cTn id="7" dur="500"/>
                                        <p:tgtEl>
                                          <p:spTgt spid="5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9"/>
                                        </p:tgtEl>
                                        <p:attrNameLst>
                                          <p:attrName>style.visibility</p:attrName>
                                        </p:attrNameLst>
                                      </p:cBhvr>
                                      <p:to>
                                        <p:strVal val="visible"/>
                                      </p:to>
                                    </p:set>
                                    <p:animEffect transition="in" filter="fade">
                                      <p:cBhvr>
                                        <p:cTn id="12" dur="500"/>
                                        <p:tgtEl>
                                          <p:spTgt spid="5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38"/>
                                        </p:tgtEl>
                                        <p:attrNameLst>
                                          <p:attrName>style.visibility</p:attrName>
                                        </p:attrNameLst>
                                      </p:cBhvr>
                                      <p:to>
                                        <p:strVal val="visible"/>
                                      </p:to>
                                    </p:set>
                                    <p:animEffect transition="in" filter="fade">
                                      <p:cBhvr>
                                        <p:cTn id="17" dur="500"/>
                                        <p:tgtEl>
                                          <p:spTgt spid="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1" name="Google Shape;321;p16"/>
          <p:cNvSpPr txBox="1">
            <a:spLocks noGrp="1"/>
          </p:cNvSpPr>
          <p:nvPr>
            <p:ph type="body" idx="1"/>
          </p:nvPr>
        </p:nvSpPr>
        <p:spPr>
          <a:xfrm>
            <a:off x="713248" y="1335818"/>
            <a:ext cx="4494855" cy="3377440"/>
          </a:xfrm>
          <a:prstGeom prst="rect">
            <a:avLst/>
          </a:prstGeom>
          <a:solidFill>
            <a:schemeClr val="accent1"/>
          </a:solidFill>
        </p:spPr>
        <p:txBody>
          <a:bodyPr spcFirstLastPara="1" wrap="square" lIns="91425" tIns="91425" rIns="91425" bIns="91425" anchor="t" anchorCtr="0">
            <a:noAutofit/>
          </a:bodyPr>
          <a:lstStyle/>
          <a:p>
            <a:pPr marL="152400" indent="0">
              <a:lnSpc>
                <a:spcPct val="107000"/>
              </a:lnSpc>
              <a:spcAft>
                <a:spcPts val="800"/>
              </a:spcAft>
              <a:buNone/>
            </a:pPr>
            <a:r>
              <a:rPr lang="en-US" sz="1600" dirty="0">
                <a:effectLst/>
                <a:latin typeface="Acme" panose="020B0604020202020204" charset="0"/>
                <a:ea typeface="Calibri" panose="020F0502020204030204" pitchFamily="34" charset="0"/>
                <a:cs typeface="Times New Roman" panose="02020603050405020304" pitchFamily="18" charset="0"/>
              </a:rPr>
              <a:t>The process and the outcome of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successfully adapting </a:t>
            </a:r>
            <a:r>
              <a:rPr lang="en-US" sz="1600" dirty="0">
                <a:effectLst/>
                <a:latin typeface="Acme" panose="020B0604020202020204" charset="0"/>
                <a:ea typeface="Calibri" panose="020F0502020204030204" pitchFamily="34" charset="0"/>
                <a:cs typeface="Times New Roman" panose="02020603050405020304" pitchFamily="18" charset="0"/>
              </a:rPr>
              <a:t>to difficult or challenging life experiences </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152400" indent="0">
              <a:lnSpc>
                <a:spcPct val="107000"/>
              </a:lnSpc>
              <a:spcAft>
                <a:spcPts val="800"/>
              </a:spcAft>
              <a:buNone/>
            </a:pPr>
            <a:r>
              <a:rPr lang="en-US" sz="1600" dirty="0">
                <a:latin typeface="Acme" panose="020B0604020202020204" charset="0"/>
                <a:ea typeface="Calibri" panose="020F0502020204030204" pitchFamily="34" charset="0"/>
                <a:cs typeface="Times New Roman" panose="02020603050405020304" pitchFamily="18" charset="0"/>
              </a:rPr>
              <a:t>It h</a:t>
            </a:r>
            <a:r>
              <a:rPr lang="en-US" sz="1600" dirty="0">
                <a:effectLst/>
                <a:latin typeface="Acme" panose="020B0604020202020204" charset="0"/>
                <a:ea typeface="Calibri" panose="020F0502020204030204" pitchFamily="34" charset="0"/>
                <a:cs typeface="Times New Roman" panose="02020603050405020304" pitchFamily="18" charset="0"/>
              </a:rPr>
              <a:t>as been studied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across different fields </a:t>
            </a:r>
            <a:r>
              <a:rPr lang="en-US" sz="1600" dirty="0">
                <a:effectLst/>
                <a:latin typeface="Acme" panose="020B0604020202020204" charset="0"/>
                <a:ea typeface="Calibri" panose="020F0502020204030204" pitchFamily="34" charset="0"/>
                <a:cs typeface="Times New Roman" panose="02020603050405020304" pitchFamily="18" charset="0"/>
              </a:rPr>
              <a:t>(psychiatry, human development, and management)</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152400" indent="0">
              <a:lnSpc>
                <a:spcPct val="107000"/>
              </a:lnSpc>
              <a:spcAft>
                <a:spcPts val="800"/>
              </a:spcAft>
              <a:buNone/>
            </a:pPr>
            <a:r>
              <a:rPr lang="en-US" sz="1600" dirty="0">
                <a:effectLst/>
                <a:latin typeface="Acme" panose="020B0604020202020204" charset="0"/>
                <a:ea typeface="Calibri" panose="020F0502020204030204" pitchFamily="34" charset="0"/>
                <a:cs typeface="Times New Roman" panose="02020603050405020304" pitchFamily="18" charset="0"/>
              </a:rPr>
              <a:t>It’s having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mental, emotional, and behavioral flexibility </a:t>
            </a:r>
            <a:r>
              <a:rPr lang="en-US" sz="1600" dirty="0">
                <a:effectLst/>
                <a:latin typeface="Acme" panose="020B0604020202020204" charset="0"/>
                <a:ea typeface="Calibri" panose="020F0502020204030204" pitchFamily="34" charset="0"/>
                <a:cs typeface="Times New Roman" panose="02020603050405020304" pitchFamily="18" charset="0"/>
              </a:rPr>
              <a:t>and </a:t>
            </a:r>
            <a:r>
              <a:rPr lang="en-US" sz="2000" dirty="0">
                <a:solidFill>
                  <a:schemeClr val="tx1"/>
                </a:solidFill>
                <a:effectLst/>
                <a:latin typeface="Acme" panose="020B0604020202020204" charset="0"/>
                <a:ea typeface="Calibri" panose="020F0502020204030204" pitchFamily="34" charset="0"/>
                <a:cs typeface="Times New Roman" panose="02020603050405020304" pitchFamily="18" charset="0"/>
              </a:rPr>
              <a:t>ability</a:t>
            </a:r>
            <a:r>
              <a:rPr lang="en-US" sz="1600" dirty="0">
                <a:effectLst/>
                <a:latin typeface="Acme" panose="020B0604020202020204" charset="0"/>
                <a:ea typeface="Calibri" panose="020F0502020204030204" pitchFamily="34" charset="0"/>
                <a:cs typeface="Times New Roman" panose="02020603050405020304" pitchFamily="18" charset="0"/>
              </a:rPr>
              <a:t> to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adjust</a:t>
            </a:r>
            <a:r>
              <a:rPr lang="en-US" sz="1600" dirty="0">
                <a:effectLst/>
                <a:latin typeface="Acme" panose="020B0604020202020204" charset="0"/>
                <a:ea typeface="Calibri" panose="020F0502020204030204" pitchFamily="34" charset="0"/>
                <a:cs typeface="Times New Roman" panose="02020603050405020304" pitchFamily="18" charset="0"/>
              </a:rPr>
              <a:t> to both internal and external demands</a:t>
            </a:r>
            <a:endParaRPr lang="en-ID" sz="1600" dirty="0">
              <a:effectLst/>
              <a:latin typeface="Acme" panose="020B0604020202020204" charset="0"/>
              <a:ea typeface="Cambria" panose="02040503050406030204" pitchFamily="18" charset="0"/>
              <a:cs typeface="Times New Roman" panose="02020603050405020304" pitchFamily="18" charset="0"/>
            </a:endParaRPr>
          </a:p>
        </p:txBody>
      </p:sp>
      <p:sp>
        <p:nvSpPr>
          <p:cNvPr id="322" name="Google Shape;322;p16"/>
          <p:cNvSpPr txBox="1">
            <a:spLocks noGrp="1"/>
          </p:cNvSpPr>
          <p:nvPr>
            <p:ph type="title"/>
          </p:nvPr>
        </p:nvSpPr>
        <p:spPr>
          <a:xfrm>
            <a:off x="713250" y="515273"/>
            <a:ext cx="7717500" cy="820545"/>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1"/>
                </a:solidFill>
              </a:rPr>
              <a:t>What is the scope of resilience ?</a:t>
            </a:r>
            <a:endParaRPr sz="3600" dirty="0">
              <a:solidFill>
                <a:schemeClr val="accent1"/>
              </a:solidFill>
            </a:endParaRPr>
          </a:p>
        </p:txBody>
      </p:sp>
      <p:sp>
        <p:nvSpPr>
          <p:cNvPr id="323" name="Google Shape;323;p16"/>
          <p:cNvSpPr/>
          <p:nvPr/>
        </p:nvSpPr>
        <p:spPr>
          <a:xfrm>
            <a:off x="8726378" y="3848108"/>
            <a:ext cx="325711" cy="315487"/>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05604D9-B10D-4C11-B97F-315819FF11D5}"/>
              </a:ext>
            </a:extLst>
          </p:cNvPr>
          <p:cNvPicPr>
            <a:picLocks noChangeAspect="1"/>
          </p:cNvPicPr>
          <p:nvPr/>
        </p:nvPicPr>
        <p:blipFill>
          <a:blip r:embed="rId3"/>
          <a:stretch>
            <a:fillRect/>
          </a:stretch>
        </p:blipFill>
        <p:spPr>
          <a:xfrm>
            <a:off x="5383033" y="1955928"/>
            <a:ext cx="3669056" cy="2572297"/>
          </a:xfrm>
          <a:prstGeom prst="rect">
            <a:avLst/>
          </a:prstGeom>
        </p:spPr>
      </p:pic>
      <p:pic>
        <p:nvPicPr>
          <p:cNvPr id="4" name="Picture 3">
            <a:extLst>
              <a:ext uri="{FF2B5EF4-FFF2-40B4-BE49-F238E27FC236}">
                <a16:creationId xmlns:a16="http://schemas.microsoft.com/office/drawing/2014/main" id="{3197FDE2-F96E-FEBC-83C9-46E50151E653}"/>
              </a:ext>
            </a:extLst>
          </p:cNvPr>
          <p:cNvPicPr>
            <a:picLocks noChangeAspect="1"/>
          </p:cNvPicPr>
          <p:nvPr/>
        </p:nvPicPr>
        <p:blipFill>
          <a:blip r:embed="rId4"/>
          <a:stretch>
            <a:fillRect/>
          </a:stretch>
        </p:blipFill>
        <p:spPr>
          <a:xfrm>
            <a:off x="-6141" y="0"/>
            <a:ext cx="1438781" cy="652329"/>
          </a:xfrm>
          <a:prstGeom prst="rect">
            <a:avLst/>
          </a:prstGeom>
        </p:spPr>
      </p:pic>
    </p:spTree>
    <p:extLst>
      <p:ext uri="{BB962C8B-B14F-4D97-AF65-F5344CB8AC3E}">
        <p14:creationId xmlns:p14="http://schemas.microsoft.com/office/powerpoint/2010/main" val="74249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fill="hold"/>
                                        <p:tgtEl>
                                          <p:spTgt spid="322"/>
                                        </p:tgtEl>
                                        <p:attrNameLst>
                                          <p:attrName>ppt_x</p:attrName>
                                        </p:attrNameLst>
                                      </p:cBhvr>
                                      <p:tavLst>
                                        <p:tav tm="0">
                                          <p:val>
                                            <p:strVal val="#ppt_x"/>
                                          </p:val>
                                        </p:tav>
                                        <p:tav tm="100000">
                                          <p:val>
                                            <p:strVal val="#ppt_x"/>
                                          </p:val>
                                        </p:tav>
                                      </p:tavLst>
                                    </p:anim>
                                    <p:anim calcmode="lin" valueType="num">
                                      <p:cBhvr additive="base">
                                        <p:cTn id="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
                                            <p:txEl>
                                              <p:pRg st="0" end="0"/>
                                            </p:txEl>
                                          </p:spTgt>
                                        </p:tgtEl>
                                        <p:attrNameLst>
                                          <p:attrName>style.visibility</p:attrName>
                                        </p:attrNameLst>
                                      </p:cBhvr>
                                      <p:to>
                                        <p:strVal val="visible"/>
                                      </p:to>
                                    </p:set>
                                    <p:anim calcmode="lin" valueType="num">
                                      <p:cBhvr additive="base">
                                        <p:cTn id="19"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
                                            <p:txEl>
                                              <p:pRg st="1" end="1"/>
                                            </p:txEl>
                                          </p:spTgt>
                                        </p:tgtEl>
                                        <p:attrNameLst>
                                          <p:attrName>style.visibility</p:attrName>
                                        </p:attrNameLst>
                                      </p:cBhvr>
                                      <p:to>
                                        <p:strVal val="visible"/>
                                      </p:to>
                                    </p:set>
                                    <p:anim calcmode="lin" valueType="num">
                                      <p:cBhvr additive="base">
                                        <p:cTn id="25"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1">
                                            <p:txEl>
                                              <p:pRg st="2" end="2"/>
                                            </p:txEl>
                                          </p:spTgt>
                                        </p:tgtEl>
                                        <p:attrNameLst>
                                          <p:attrName>style.visibility</p:attrName>
                                        </p:attrNameLst>
                                      </p:cBhvr>
                                      <p:to>
                                        <p:strVal val="visible"/>
                                      </p:to>
                                    </p:set>
                                    <p:anim calcmode="lin" valueType="num">
                                      <p:cBhvr additive="base">
                                        <p:cTn id="31"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713125" y="293974"/>
            <a:ext cx="7717500" cy="785405"/>
          </a:xfrm>
          <a:prstGeom prst="rect">
            <a:avLst/>
          </a:prstGeom>
          <a:solidFill>
            <a:schemeClr val="accent1"/>
          </a:solidFill>
        </p:spPr>
        <p:txBody>
          <a:bodyPr spcFirstLastPara="1" wrap="square" lIns="91425" tIns="91425" rIns="91425" bIns="91425" anchor="t" anchorCtr="0">
            <a:noAutofit/>
          </a:bodyPr>
          <a:lstStyle/>
          <a:p>
            <a:pPr>
              <a:lnSpc>
                <a:spcPct val="107000"/>
              </a:lnSpc>
              <a:spcAft>
                <a:spcPts val="800"/>
              </a:spcAft>
            </a:pPr>
            <a:r>
              <a:rPr lang="en-US" dirty="0">
                <a:solidFill>
                  <a:srgbClr val="E77A48"/>
                </a:solidFill>
              </a:rPr>
              <a:t>What are the types of Resilience ?</a:t>
            </a:r>
          </a:p>
        </p:txBody>
      </p:sp>
      <p:cxnSp>
        <p:nvCxnSpPr>
          <p:cNvPr id="403" name="Google Shape;403;p19"/>
          <p:cNvCxnSpPr>
            <a:stCxn id="404" idx="1"/>
            <a:endCxn id="405" idx="6"/>
          </p:cNvCxnSpPr>
          <p:nvPr/>
        </p:nvCxnSpPr>
        <p:spPr>
          <a:xfrm rot="10800000">
            <a:off x="3306788" y="1657525"/>
            <a:ext cx="812700" cy="24630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06" name="Google Shape;406;p19"/>
          <p:cNvGrpSpPr/>
          <p:nvPr/>
        </p:nvGrpSpPr>
        <p:grpSpPr>
          <a:xfrm>
            <a:off x="622364" y="1514475"/>
            <a:ext cx="4401924" cy="618100"/>
            <a:chOff x="622364" y="1514475"/>
            <a:chExt cx="4401924" cy="618100"/>
          </a:xfrm>
        </p:grpSpPr>
        <p:sp>
          <p:nvSpPr>
            <p:cNvPr id="404" name="Google Shape;404;p19"/>
            <p:cNvSpPr/>
            <p:nvPr/>
          </p:nvSpPr>
          <p:spPr>
            <a:xfrm>
              <a:off x="4119488" y="1675075"/>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Acme" panose="020B0604020202020204" charset="0"/>
                  <a:ea typeface="Acme"/>
                  <a:cs typeface="Acme"/>
                  <a:sym typeface="Acme"/>
                </a:rPr>
                <a:t>1</a:t>
              </a:r>
              <a:endParaRPr>
                <a:latin typeface="Acme" panose="020B0604020202020204" charset="0"/>
              </a:endParaRPr>
            </a:p>
          </p:txBody>
        </p:sp>
        <p:grpSp>
          <p:nvGrpSpPr>
            <p:cNvPr id="407" name="Google Shape;407;p19"/>
            <p:cNvGrpSpPr/>
            <p:nvPr/>
          </p:nvGrpSpPr>
          <p:grpSpPr>
            <a:xfrm>
              <a:off x="622364" y="1514475"/>
              <a:ext cx="2903916" cy="468770"/>
              <a:chOff x="622364" y="1514475"/>
              <a:chExt cx="2903916" cy="468770"/>
            </a:xfrm>
          </p:grpSpPr>
          <p:sp>
            <p:nvSpPr>
              <p:cNvPr id="409" name="Google Shape;409;p19"/>
              <p:cNvSpPr txBox="1"/>
              <p:nvPr/>
            </p:nvSpPr>
            <p:spPr>
              <a:xfrm>
                <a:off x="622364" y="1687318"/>
                <a:ext cx="2903916" cy="295927"/>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800" dirty="0">
                    <a:solidFill>
                      <a:srgbClr val="244B6C"/>
                    </a:solidFill>
                    <a:effectLst/>
                    <a:latin typeface="Acme" panose="020B0604020202020204" charset="0"/>
                    <a:ea typeface="Cambria" panose="02040503050406030204" pitchFamily="18" charset="0"/>
                    <a:cs typeface="Times New Roman" panose="02020603050405020304" pitchFamily="18" charset="0"/>
                  </a:rPr>
                  <a:t>Psychological resilience </a:t>
                </a:r>
                <a:endParaRPr lang="en-ID" sz="1800" dirty="0">
                  <a:solidFill>
                    <a:srgbClr val="244B6C"/>
                  </a:solidFill>
                  <a:effectLst/>
                  <a:latin typeface="Acme" panose="020B0604020202020204" charset="0"/>
                  <a:ea typeface="Cambria" panose="02040503050406030204" pitchFamily="18" charset="0"/>
                  <a:cs typeface="Times New Roman" panose="02020603050405020304" pitchFamily="18" charset="0"/>
                </a:endParaRPr>
              </a:p>
              <a:p>
                <a:pPr marL="0" lvl="0" indent="0" algn="r" rtl="0">
                  <a:spcBef>
                    <a:spcPts val="0"/>
                  </a:spcBef>
                  <a:spcAft>
                    <a:spcPts val="0"/>
                  </a:spcAft>
                  <a:buNone/>
                </a:pPr>
                <a:endParaRPr sz="1600" dirty="0">
                  <a:solidFill>
                    <a:srgbClr val="244B6C"/>
                  </a:solidFill>
                  <a:latin typeface="Acme" panose="020B0604020202020204" charset="0"/>
                  <a:ea typeface="Cambria" panose="02040503050406030204" pitchFamily="18" charset="0"/>
                  <a:cs typeface="Palanquin"/>
                  <a:sym typeface="Palanquin"/>
                </a:endParaRPr>
              </a:p>
            </p:txBody>
          </p:sp>
          <p:sp>
            <p:nvSpPr>
              <p:cNvPr id="405" name="Google Shape;405;p19"/>
              <p:cNvSpPr/>
              <p:nvPr/>
            </p:nvSpPr>
            <p:spPr>
              <a:xfrm>
                <a:off x="3020888" y="1514475"/>
                <a:ext cx="285900" cy="285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cme" panose="020B0604020202020204" charset="0"/>
                </a:endParaRPr>
              </a:p>
            </p:txBody>
          </p:sp>
        </p:grpSp>
      </p:grpSp>
      <p:grpSp>
        <p:nvGrpSpPr>
          <p:cNvPr id="410" name="Google Shape;410;p19"/>
          <p:cNvGrpSpPr/>
          <p:nvPr/>
        </p:nvGrpSpPr>
        <p:grpSpPr>
          <a:xfrm>
            <a:off x="4119475" y="1445818"/>
            <a:ext cx="4801637" cy="1350511"/>
            <a:chOff x="4119475" y="1445818"/>
            <a:chExt cx="4801637" cy="1350511"/>
          </a:xfrm>
        </p:grpSpPr>
        <p:sp>
          <p:nvSpPr>
            <p:cNvPr id="412" name="Google Shape;412;p19"/>
            <p:cNvSpPr txBox="1"/>
            <p:nvPr/>
          </p:nvSpPr>
          <p:spPr>
            <a:xfrm>
              <a:off x="6144561" y="1445818"/>
              <a:ext cx="2776551" cy="4830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Emotional resilience</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p:txBody>
        </p:sp>
        <p:sp>
          <p:nvSpPr>
            <p:cNvPr id="413" name="Google Shape;413;p19"/>
            <p:cNvSpPr/>
            <p:nvPr/>
          </p:nvSpPr>
          <p:spPr>
            <a:xfrm>
              <a:off x="4119475" y="2338829"/>
              <a:ext cx="904800" cy="457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Acme"/>
                  <a:ea typeface="Acme"/>
                  <a:cs typeface="Acme"/>
                  <a:sym typeface="Acme"/>
                </a:rPr>
                <a:t>2</a:t>
              </a:r>
              <a:endParaRPr/>
            </a:p>
          </p:txBody>
        </p:sp>
        <p:sp>
          <p:nvSpPr>
            <p:cNvPr id="414" name="Google Shape;414;p19"/>
            <p:cNvSpPr/>
            <p:nvPr/>
          </p:nvSpPr>
          <p:spPr>
            <a:xfrm>
              <a:off x="5836988" y="1514475"/>
              <a:ext cx="285900" cy="28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5" name="Google Shape;415;p19"/>
          <p:cNvCxnSpPr>
            <a:stCxn id="414" idx="2"/>
            <a:endCxn id="413" idx="3"/>
          </p:cNvCxnSpPr>
          <p:nvPr/>
        </p:nvCxnSpPr>
        <p:spPr>
          <a:xfrm flipH="1">
            <a:off x="5024288" y="1657425"/>
            <a:ext cx="812700" cy="910200"/>
          </a:xfrm>
          <a:prstGeom prst="curvedConnector3">
            <a:avLst>
              <a:gd name="adj1" fmla="val 50001"/>
            </a:avLst>
          </a:prstGeom>
          <a:noFill/>
          <a:ln w="19050" cap="flat" cmpd="sng">
            <a:solidFill>
              <a:srgbClr val="244B6C"/>
            </a:solidFill>
            <a:prstDash val="solid"/>
            <a:round/>
            <a:headEnd type="none" w="med" len="med"/>
            <a:tailEnd type="none" w="med" len="med"/>
          </a:ln>
        </p:spPr>
      </p:cxnSp>
      <p:grpSp>
        <p:nvGrpSpPr>
          <p:cNvPr id="416" name="Google Shape;416;p19"/>
          <p:cNvGrpSpPr/>
          <p:nvPr/>
        </p:nvGrpSpPr>
        <p:grpSpPr>
          <a:xfrm>
            <a:off x="1096791" y="3002608"/>
            <a:ext cx="3927497" cy="1161968"/>
            <a:chOff x="1096791" y="3002608"/>
            <a:chExt cx="3927497" cy="1161968"/>
          </a:xfrm>
        </p:grpSpPr>
        <p:sp>
          <p:nvSpPr>
            <p:cNvPr id="419" name="Google Shape;419;p19"/>
            <p:cNvSpPr txBox="1"/>
            <p:nvPr/>
          </p:nvSpPr>
          <p:spPr>
            <a:xfrm>
              <a:off x="1096791" y="3681576"/>
              <a:ext cx="2744427" cy="4830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Physical resilience</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lvl="0" algn="r">
                <a:lnSpc>
                  <a:spcPct val="107000"/>
                </a:lnSpc>
                <a:spcAft>
                  <a:spcPts val="800"/>
                </a:spcAft>
              </a:pP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p:txBody>
        </p:sp>
        <p:sp>
          <p:nvSpPr>
            <p:cNvPr id="420" name="Google Shape;420;p19"/>
            <p:cNvSpPr/>
            <p:nvPr/>
          </p:nvSpPr>
          <p:spPr>
            <a:xfrm>
              <a:off x="4119488" y="3002608"/>
              <a:ext cx="904800" cy="457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Acme"/>
                  <a:ea typeface="Acme"/>
                  <a:cs typeface="Acme"/>
                  <a:sym typeface="Acme"/>
                </a:rPr>
                <a:t>3</a:t>
              </a:r>
              <a:endParaRPr/>
            </a:p>
          </p:txBody>
        </p:sp>
        <p:sp>
          <p:nvSpPr>
            <p:cNvPr id="421" name="Google Shape;421;p19"/>
            <p:cNvSpPr/>
            <p:nvPr/>
          </p:nvSpPr>
          <p:spPr>
            <a:xfrm>
              <a:off x="3020888" y="3505775"/>
              <a:ext cx="285900" cy="28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2" name="Google Shape;422;p19"/>
          <p:cNvCxnSpPr>
            <a:stCxn id="421" idx="6"/>
            <a:endCxn id="420" idx="1"/>
          </p:cNvCxnSpPr>
          <p:nvPr/>
        </p:nvCxnSpPr>
        <p:spPr>
          <a:xfrm rot="10800000" flipH="1">
            <a:off x="3306788" y="3231425"/>
            <a:ext cx="812700" cy="41730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23" name="Google Shape;423;p19"/>
          <p:cNvGrpSpPr/>
          <p:nvPr/>
        </p:nvGrpSpPr>
        <p:grpSpPr>
          <a:xfrm>
            <a:off x="4119488" y="3505775"/>
            <a:ext cx="4823249" cy="749100"/>
            <a:chOff x="4119488" y="3505775"/>
            <a:chExt cx="4823249" cy="749100"/>
          </a:xfrm>
        </p:grpSpPr>
        <p:sp>
          <p:nvSpPr>
            <p:cNvPr id="425" name="Google Shape;425;p19"/>
            <p:cNvSpPr txBox="1"/>
            <p:nvPr/>
          </p:nvSpPr>
          <p:spPr>
            <a:xfrm>
              <a:off x="6122888" y="3771875"/>
              <a:ext cx="2819849" cy="483000"/>
            </a:xfrm>
            <a:prstGeom prst="rect">
              <a:avLst/>
            </a:prstGeom>
            <a:noFill/>
            <a:ln>
              <a:noFill/>
            </a:ln>
          </p:spPr>
          <p:txBody>
            <a:bodyPr spcFirstLastPara="1" wrap="square" lIns="91425" tIns="91425" rIns="91425" bIns="91425" anchor="ctr" anchorCtr="0">
              <a:noAutofit/>
            </a:bodyPr>
            <a:lstStyle/>
            <a:p>
              <a:pPr>
                <a:lnSpc>
                  <a:spcPct val="107000"/>
                </a:lnSpc>
                <a:spcAft>
                  <a:spcPts val="800"/>
                </a:spcAft>
              </a:pP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Community resilience</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 </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0" lvl="0" indent="0" rtl="0">
                <a:spcBef>
                  <a:spcPts val="0"/>
                </a:spcBef>
                <a:spcAft>
                  <a:spcPts val="0"/>
                </a:spcAft>
                <a:buNone/>
              </a:pPr>
              <a:endParaRPr sz="1600" dirty="0">
                <a:solidFill>
                  <a:srgbClr val="244B6C"/>
                </a:solidFill>
                <a:latin typeface="Acme" panose="020B0604020202020204" charset="0"/>
                <a:ea typeface="Palanquin"/>
                <a:cs typeface="Palanquin"/>
                <a:sym typeface="Palanquin"/>
              </a:endParaRPr>
            </a:p>
          </p:txBody>
        </p:sp>
        <p:sp>
          <p:nvSpPr>
            <p:cNvPr id="426" name="Google Shape;426;p19"/>
            <p:cNvSpPr/>
            <p:nvPr/>
          </p:nvSpPr>
          <p:spPr>
            <a:xfrm>
              <a:off x="4119488" y="3666375"/>
              <a:ext cx="904800" cy="45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Acme"/>
                  <a:ea typeface="Acme"/>
                  <a:cs typeface="Acme"/>
                  <a:sym typeface="Acme"/>
                </a:rPr>
                <a:t>4</a:t>
              </a:r>
              <a:endParaRPr/>
            </a:p>
          </p:txBody>
        </p:sp>
        <p:sp>
          <p:nvSpPr>
            <p:cNvPr id="427" name="Google Shape;427;p19"/>
            <p:cNvSpPr/>
            <p:nvPr/>
          </p:nvSpPr>
          <p:spPr>
            <a:xfrm>
              <a:off x="5836988" y="3505775"/>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8" name="Google Shape;428;p19"/>
          <p:cNvCxnSpPr>
            <a:stCxn id="427" idx="2"/>
            <a:endCxn id="426" idx="3"/>
          </p:cNvCxnSpPr>
          <p:nvPr/>
        </p:nvCxnSpPr>
        <p:spPr>
          <a:xfrm flipH="1">
            <a:off x="5024288" y="3648725"/>
            <a:ext cx="812700" cy="246300"/>
          </a:xfrm>
          <a:prstGeom prst="curvedConnector3">
            <a:avLst>
              <a:gd name="adj1" fmla="val 50000"/>
            </a:avLst>
          </a:prstGeom>
          <a:noFill/>
          <a:ln w="19050" cap="flat" cmpd="sng">
            <a:solidFill>
              <a:srgbClr val="244B6C"/>
            </a:solidFill>
            <a:prstDash val="solid"/>
            <a:round/>
            <a:headEnd type="none" w="med" len="med"/>
            <a:tailEnd type="none" w="med" len="med"/>
          </a:ln>
        </p:spPr>
      </p:cxnSp>
      <p:pic>
        <p:nvPicPr>
          <p:cNvPr id="2" name="Picture 1">
            <a:extLst>
              <a:ext uri="{FF2B5EF4-FFF2-40B4-BE49-F238E27FC236}">
                <a16:creationId xmlns:a16="http://schemas.microsoft.com/office/drawing/2014/main" id="{0C3F3E78-316F-4AD7-C875-34D6CFD8A1B0}"/>
              </a:ext>
            </a:extLst>
          </p:cNvPr>
          <p:cNvPicPr>
            <a:picLocks noChangeAspect="1"/>
          </p:cNvPicPr>
          <p:nvPr/>
        </p:nvPicPr>
        <p:blipFill>
          <a:blip r:embed="rId3"/>
          <a:stretch>
            <a:fillRect/>
          </a:stretch>
        </p:blipFill>
        <p:spPr>
          <a:xfrm>
            <a:off x="0" y="4514"/>
            <a:ext cx="1438781" cy="652329"/>
          </a:xfrm>
          <a:prstGeom prst="rect">
            <a:avLst/>
          </a:prstGeom>
        </p:spPr>
      </p:pic>
    </p:spTree>
    <p:extLst>
      <p:ext uri="{BB962C8B-B14F-4D97-AF65-F5344CB8AC3E}">
        <p14:creationId xmlns:p14="http://schemas.microsoft.com/office/powerpoint/2010/main" val="264336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gtEl>
                                        <p:attrNameLst>
                                          <p:attrName>style.visibility</p:attrName>
                                        </p:attrNameLst>
                                      </p:cBhvr>
                                      <p:to>
                                        <p:strVal val="visible"/>
                                      </p:to>
                                    </p:set>
                                    <p:animEffect transition="in" filter="fade">
                                      <p:cBhvr>
                                        <p:cTn id="17" dur="500"/>
                                        <p:tgtEl>
                                          <p:spTgt spid="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6"/>
                                        </p:tgtEl>
                                        <p:attrNameLst>
                                          <p:attrName>style.visibility</p:attrName>
                                        </p:attrNameLst>
                                      </p:cBhvr>
                                      <p:to>
                                        <p:strVal val="visible"/>
                                      </p:to>
                                    </p:set>
                                    <p:animEffect transition="in" filter="fade">
                                      <p:cBhvr>
                                        <p:cTn id="22" dur="500"/>
                                        <p:tgtEl>
                                          <p:spTgt spid="4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fade">
                                      <p:cBhvr>
                                        <p:cTn id="27"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20"/>
          <p:cNvSpPr/>
          <p:nvPr/>
        </p:nvSpPr>
        <p:spPr>
          <a:xfrm>
            <a:off x="5088711" y="4116334"/>
            <a:ext cx="2114100" cy="195900"/>
          </a:xfrm>
          <a:prstGeom prst="roundRect">
            <a:avLst>
              <a:gd name="adj" fmla="val 50000"/>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0"/>
          <p:cNvSpPr/>
          <p:nvPr/>
        </p:nvSpPr>
        <p:spPr>
          <a:xfrm>
            <a:off x="5088539" y="4116325"/>
            <a:ext cx="1230900" cy="195900"/>
          </a:xfrm>
          <a:prstGeom prst="roundRect">
            <a:avLst>
              <a:gd name="adj" fmla="val 50000"/>
            </a:avLst>
          </a:pr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5088711" y="2373509"/>
            <a:ext cx="2114100" cy="195900"/>
          </a:xfrm>
          <a:prstGeom prst="roundRect">
            <a:avLst>
              <a:gd name="adj" fmla="val 50000"/>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5088700" y="2373500"/>
            <a:ext cx="1230900" cy="195900"/>
          </a:xfrm>
          <a:prstGeom prst="roundRect">
            <a:avLst>
              <a:gd name="adj" fmla="val 50000"/>
            </a:avLst>
          </a:prstGeom>
          <a:solidFill>
            <a:schemeClr val="lt2"/>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1102811" y="4116334"/>
            <a:ext cx="2114100" cy="195900"/>
          </a:xfrm>
          <a:prstGeom prst="roundRect">
            <a:avLst>
              <a:gd name="adj" fmla="val 5000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1102799" y="4116325"/>
            <a:ext cx="1040239" cy="195900"/>
          </a:xfrm>
          <a:prstGeom prst="roundRect">
            <a:avLst>
              <a:gd name="adj" fmla="val 50000"/>
            </a:avLst>
          </a:prstGeom>
          <a:solidFill>
            <a:schemeClr val="accent3"/>
          </a:solid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0"/>
          <p:cNvSpPr txBox="1">
            <a:spLocks noGrp="1"/>
          </p:cNvSpPr>
          <p:nvPr>
            <p:ph type="title"/>
          </p:nvPr>
        </p:nvSpPr>
        <p:spPr>
          <a:xfrm>
            <a:off x="713250" y="232918"/>
            <a:ext cx="7717500" cy="1193248"/>
          </a:xfrm>
          <a:prstGeom prst="rect">
            <a:avLst/>
          </a:prstGeom>
          <a:solidFill>
            <a:schemeClr val="accent1"/>
          </a:solidFill>
        </p:spPr>
        <p:txBody>
          <a:bodyPr spcFirstLastPara="1" wrap="square" lIns="91425" tIns="91425" rIns="91425" bIns="91425" anchor="t" anchorCtr="0">
            <a:noAutofit/>
          </a:bodyPr>
          <a:lstStyle/>
          <a:p>
            <a:r>
              <a:rPr lang="en-US" dirty="0">
                <a:effectLst/>
                <a:latin typeface="Acme" panose="020B0604020202020204" charset="0"/>
                <a:ea typeface="Calibri" panose="020F0502020204030204" pitchFamily="34" charset="0"/>
                <a:cs typeface="Times New Roman" panose="02020603050405020304" pitchFamily="18" charset="0"/>
              </a:rPr>
              <a:t>The key factors that contribute </a:t>
            </a:r>
            <a:br>
              <a:rPr lang="en-US" dirty="0">
                <a:effectLst/>
                <a:latin typeface="Acme" panose="020B0604020202020204" charset="0"/>
                <a:ea typeface="Calibri" panose="020F0502020204030204" pitchFamily="34" charset="0"/>
                <a:cs typeface="Times New Roman" panose="02020603050405020304" pitchFamily="18" charset="0"/>
              </a:rPr>
            </a:br>
            <a:r>
              <a:rPr lang="en-US" dirty="0">
                <a:effectLst/>
                <a:latin typeface="Acme" panose="020B0604020202020204" charset="0"/>
                <a:ea typeface="Calibri" panose="020F0502020204030204" pitchFamily="34" charset="0"/>
                <a:cs typeface="Times New Roman" panose="02020603050405020304" pitchFamily="18" charset="0"/>
              </a:rPr>
              <a:t>to one’s personal resilience </a:t>
            </a:r>
            <a:endParaRPr dirty="0">
              <a:latin typeface="Acme" panose="020B0604020202020204" charset="0"/>
            </a:endParaRPr>
          </a:p>
        </p:txBody>
      </p:sp>
      <p:sp>
        <p:nvSpPr>
          <p:cNvPr id="440" name="Google Shape;440;p20"/>
          <p:cNvSpPr/>
          <p:nvPr/>
        </p:nvSpPr>
        <p:spPr>
          <a:xfrm>
            <a:off x="1102811" y="2373509"/>
            <a:ext cx="2114100" cy="195900"/>
          </a:xfrm>
          <a:prstGeom prst="roundRect">
            <a:avLst>
              <a:gd name="adj"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1102801" y="2373504"/>
            <a:ext cx="1040400" cy="195900"/>
          </a:xfrm>
          <a:prstGeom prst="roundRect">
            <a:avLst>
              <a:gd name="adj" fmla="val 50000"/>
            </a:avLst>
          </a:prstGeom>
          <a:solidFill>
            <a:schemeClr val="accent5"/>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20"/>
          <p:cNvGrpSpPr/>
          <p:nvPr/>
        </p:nvGrpSpPr>
        <p:grpSpPr>
          <a:xfrm>
            <a:off x="1102800" y="1556364"/>
            <a:ext cx="3033275" cy="1126186"/>
            <a:chOff x="1102800" y="1556364"/>
            <a:chExt cx="3033275" cy="1126186"/>
          </a:xfrm>
        </p:grpSpPr>
        <p:sp>
          <p:nvSpPr>
            <p:cNvPr id="443" name="Google Shape;443;p20"/>
            <p:cNvSpPr txBox="1"/>
            <p:nvPr/>
          </p:nvSpPr>
          <p:spPr>
            <a:xfrm>
              <a:off x="1102800" y="1556364"/>
              <a:ext cx="2892912" cy="55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The ways someone views and engages with the world</a:t>
              </a:r>
              <a:endParaRPr sz="1600" dirty="0">
                <a:solidFill>
                  <a:srgbClr val="244B6C"/>
                </a:solidFill>
                <a:latin typeface="Acme" panose="020B0604020202020204" charset="0"/>
                <a:ea typeface="Palanquin"/>
                <a:cs typeface="Palanquin"/>
                <a:sym typeface="Palanquin"/>
              </a:endParaRPr>
            </a:p>
          </p:txBody>
        </p:sp>
        <p:sp>
          <p:nvSpPr>
            <p:cNvPr id="445" name="Google Shape;445;p20"/>
            <p:cNvSpPr/>
            <p:nvPr/>
          </p:nvSpPr>
          <p:spPr>
            <a:xfrm>
              <a:off x="3095675" y="2260450"/>
              <a:ext cx="1040400" cy="4221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a:solidFill>
                    <a:schemeClr val="accent6"/>
                  </a:solidFill>
                  <a:latin typeface="Acme" panose="020B0604020202020204" charset="0"/>
                  <a:ea typeface="Acme"/>
                  <a:cs typeface="Acme"/>
                  <a:sym typeface="Acme"/>
                </a:rPr>
                <a:t>1</a:t>
              </a:r>
              <a:endParaRPr sz="2400" b="1" dirty="0">
                <a:solidFill>
                  <a:schemeClr val="accent6"/>
                </a:solidFill>
                <a:latin typeface="Acme" panose="020B0604020202020204" charset="0"/>
                <a:ea typeface="Acme"/>
                <a:cs typeface="Acme"/>
                <a:sym typeface="Acme"/>
              </a:endParaRPr>
            </a:p>
          </p:txBody>
        </p:sp>
      </p:grpSp>
      <p:grpSp>
        <p:nvGrpSpPr>
          <p:cNvPr id="446" name="Google Shape;446;p20"/>
          <p:cNvGrpSpPr/>
          <p:nvPr/>
        </p:nvGrpSpPr>
        <p:grpSpPr>
          <a:xfrm>
            <a:off x="1102800" y="3543458"/>
            <a:ext cx="3033275" cy="881842"/>
            <a:chOff x="1102800" y="3543458"/>
            <a:chExt cx="3033275" cy="881842"/>
          </a:xfrm>
        </p:grpSpPr>
        <p:sp>
          <p:nvSpPr>
            <p:cNvPr id="447" name="Google Shape;447;p20"/>
            <p:cNvSpPr txBox="1"/>
            <p:nvPr/>
          </p:nvSpPr>
          <p:spPr>
            <a:xfrm>
              <a:off x="1102800" y="3543458"/>
              <a:ext cx="2989892" cy="550200"/>
            </a:xfrm>
            <a:prstGeom prst="rect">
              <a:avLst/>
            </a:prstGeom>
            <a:noFill/>
            <a:ln>
              <a:noFill/>
            </a:ln>
          </p:spPr>
          <p:txBody>
            <a:bodyPr spcFirstLastPara="1" wrap="square" lIns="91425" tIns="91425" rIns="91425" bIns="91425" anchor="ctr" anchorCtr="0">
              <a:noAutofit/>
            </a:bodyPr>
            <a:lstStyle/>
            <a:p>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Specific coping strategies</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600" dirty="0">
                <a:solidFill>
                  <a:srgbClr val="244B6C"/>
                </a:solidFill>
                <a:latin typeface="Acme" panose="020B0604020202020204" charset="0"/>
                <a:ea typeface="Palanquin"/>
                <a:cs typeface="Palanquin"/>
                <a:sym typeface="Palanquin"/>
              </a:endParaRPr>
            </a:p>
          </p:txBody>
        </p:sp>
        <p:sp>
          <p:nvSpPr>
            <p:cNvPr id="449" name="Google Shape;449;p20"/>
            <p:cNvSpPr/>
            <p:nvPr/>
          </p:nvSpPr>
          <p:spPr>
            <a:xfrm>
              <a:off x="3095675" y="4003200"/>
              <a:ext cx="1040400" cy="4221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6"/>
                  </a:solidFill>
                  <a:latin typeface="Acme" panose="020B0604020202020204" charset="0"/>
                  <a:ea typeface="Acme"/>
                  <a:cs typeface="Acme"/>
                  <a:sym typeface="Acme"/>
                </a:rPr>
                <a:t>3</a:t>
              </a:r>
              <a:endParaRPr sz="2400" b="1" dirty="0">
                <a:solidFill>
                  <a:schemeClr val="accent6"/>
                </a:solidFill>
                <a:latin typeface="Acme" panose="020B0604020202020204" charset="0"/>
                <a:ea typeface="Acme"/>
                <a:cs typeface="Acme"/>
                <a:sym typeface="Acme"/>
              </a:endParaRPr>
            </a:p>
          </p:txBody>
        </p:sp>
      </p:grpSp>
      <p:grpSp>
        <p:nvGrpSpPr>
          <p:cNvPr id="450" name="Google Shape;450;p20"/>
          <p:cNvGrpSpPr/>
          <p:nvPr/>
        </p:nvGrpSpPr>
        <p:grpSpPr>
          <a:xfrm>
            <a:off x="5305625" y="1707573"/>
            <a:ext cx="2892912" cy="974977"/>
            <a:chOff x="5305625" y="1707573"/>
            <a:chExt cx="2892912" cy="974977"/>
          </a:xfrm>
        </p:grpSpPr>
        <p:sp>
          <p:nvSpPr>
            <p:cNvPr id="451" name="Google Shape;451;p20"/>
            <p:cNvSpPr txBox="1"/>
            <p:nvPr/>
          </p:nvSpPr>
          <p:spPr>
            <a:xfrm>
              <a:off x="5305625" y="1707573"/>
              <a:ext cx="2892912" cy="550200"/>
            </a:xfrm>
            <a:prstGeom prst="rect">
              <a:avLst/>
            </a:prstGeom>
            <a:noFill/>
            <a:ln>
              <a:noFill/>
            </a:ln>
          </p:spPr>
          <p:txBody>
            <a:bodyPr spcFirstLastPara="1" wrap="square" lIns="91425" tIns="91425" rIns="91425" bIns="91425" anchor="ctr" anchorCtr="0">
              <a:noAutofit/>
            </a:bodyPr>
            <a:lstStyle/>
            <a:p>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The availability and quality of social resources</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600" dirty="0">
                <a:solidFill>
                  <a:srgbClr val="244B6C"/>
                </a:solidFill>
                <a:latin typeface="Acme" panose="020B0604020202020204" charset="0"/>
                <a:ea typeface="Palanquin"/>
                <a:cs typeface="Palanquin"/>
                <a:sym typeface="Palanquin"/>
              </a:endParaRPr>
            </a:p>
          </p:txBody>
        </p:sp>
        <p:sp>
          <p:nvSpPr>
            <p:cNvPr id="453" name="Google Shape;453;p20"/>
            <p:cNvSpPr/>
            <p:nvPr/>
          </p:nvSpPr>
          <p:spPr>
            <a:xfrm>
              <a:off x="7081575" y="2260450"/>
              <a:ext cx="1040400" cy="422100"/>
            </a:xfrm>
            <a:prstGeom prst="roundRect">
              <a:avLst>
                <a:gd name="adj" fmla="val 50000"/>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6"/>
                  </a:solidFill>
                  <a:latin typeface="Acme" panose="020B0604020202020204" charset="0"/>
                  <a:ea typeface="Acme"/>
                  <a:cs typeface="Acme"/>
                  <a:sym typeface="Acme"/>
                </a:rPr>
                <a:t>2</a:t>
              </a:r>
              <a:endParaRPr sz="2400" b="1" dirty="0">
                <a:solidFill>
                  <a:schemeClr val="accent6"/>
                </a:solidFill>
                <a:latin typeface="Acme" panose="020B0604020202020204" charset="0"/>
                <a:ea typeface="Acme"/>
                <a:cs typeface="Acme"/>
                <a:sym typeface="Acme"/>
              </a:endParaRPr>
            </a:p>
          </p:txBody>
        </p:sp>
      </p:grpSp>
      <p:grpSp>
        <p:nvGrpSpPr>
          <p:cNvPr id="454" name="Google Shape;454;p20"/>
          <p:cNvGrpSpPr/>
          <p:nvPr/>
        </p:nvGrpSpPr>
        <p:grpSpPr>
          <a:xfrm>
            <a:off x="5305625" y="3286853"/>
            <a:ext cx="3105541" cy="1138447"/>
            <a:chOff x="5305625" y="3286853"/>
            <a:chExt cx="3105541" cy="1138447"/>
          </a:xfrm>
        </p:grpSpPr>
        <p:sp>
          <p:nvSpPr>
            <p:cNvPr id="455" name="Google Shape;455;p20"/>
            <p:cNvSpPr txBox="1"/>
            <p:nvPr/>
          </p:nvSpPr>
          <p:spPr>
            <a:xfrm>
              <a:off x="5305625" y="3286853"/>
              <a:ext cx="3105541" cy="55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A combination of factors contributes to building resilience</a:t>
              </a:r>
              <a:endParaRPr sz="1600" dirty="0">
                <a:solidFill>
                  <a:srgbClr val="244B6C"/>
                </a:solidFill>
                <a:latin typeface="Acme" panose="020B0604020202020204" charset="0"/>
                <a:ea typeface="Palanquin"/>
                <a:cs typeface="Palanquin"/>
                <a:sym typeface="Palanquin"/>
              </a:endParaRPr>
            </a:p>
          </p:txBody>
        </p:sp>
        <p:sp>
          <p:nvSpPr>
            <p:cNvPr id="457" name="Google Shape;457;p20"/>
            <p:cNvSpPr/>
            <p:nvPr/>
          </p:nvSpPr>
          <p:spPr>
            <a:xfrm>
              <a:off x="7081575" y="4003200"/>
              <a:ext cx="1040400" cy="4221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accent6"/>
                  </a:solidFill>
                  <a:latin typeface="Acme"/>
                  <a:ea typeface="Acme"/>
                  <a:cs typeface="Acme"/>
                  <a:sym typeface="Acme"/>
                </a:rPr>
                <a:t>4</a:t>
              </a:r>
              <a:endParaRPr sz="2400" b="1" dirty="0">
                <a:solidFill>
                  <a:schemeClr val="accent6"/>
                </a:solidFill>
                <a:latin typeface="Acme"/>
                <a:ea typeface="Acme"/>
                <a:cs typeface="Acme"/>
                <a:sym typeface="Acme"/>
              </a:endParaRPr>
            </a:p>
          </p:txBody>
        </p:sp>
      </p:grpSp>
      <p:pic>
        <p:nvPicPr>
          <p:cNvPr id="2" name="Picture 1">
            <a:extLst>
              <a:ext uri="{FF2B5EF4-FFF2-40B4-BE49-F238E27FC236}">
                <a16:creationId xmlns:a16="http://schemas.microsoft.com/office/drawing/2014/main" id="{15352D35-9AC1-CBFF-2C3D-2326F15F74CA}"/>
              </a:ext>
            </a:extLst>
          </p:cNvPr>
          <p:cNvPicPr>
            <a:picLocks noChangeAspect="1"/>
          </p:cNvPicPr>
          <p:nvPr/>
        </p:nvPicPr>
        <p:blipFill>
          <a:blip r:embed="rId3"/>
          <a:stretch>
            <a:fillRect/>
          </a:stretch>
        </p:blipFill>
        <p:spPr>
          <a:xfrm>
            <a:off x="-6141" y="-12435"/>
            <a:ext cx="1438781"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1"/>
                                        </p:tgtEl>
                                        <p:attrNameLst>
                                          <p:attrName>style.visibility</p:attrName>
                                        </p:attrNameLst>
                                      </p:cBhvr>
                                      <p:to>
                                        <p:strVal val="visible"/>
                                      </p:to>
                                    </p:set>
                                    <p:animEffect transition="in" filter="fade">
                                      <p:cBhvr>
                                        <p:cTn id="10" dur="500"/>
                                        <p:tgtEl>
                                          <p:spTgt spid="441"/>
                                        </p:tgtEl>
                                      </p:cBhvr>
                                    </p:animEffect>
                                  </p:childTnLst>
                                </p:cTn>
                              </p:par>
                              <p:par>
                                <p:cTn id="11" presetID="10" presetClass="entr" presetSubtype="0" fill="hold" nodeType="withEffect">
                                  <p:stCondLst>
                                    <p:cond delay="0"/>
                                  </p:stCondLst>
                                  <p:childTnLst>
                                    <p:set>
                                      <p:cBhvr>
                                        <p:cTn id="12" dur="1" fill="hold">
                                          <p:stCondLst>
                                            <p:cond delay="0"/>
                                          </p:stCondLst>
                                        </p:cTn>
                                        <p:tgtEl>
                                          <p:spTgt spid="442"/>
                                        </p:tgtEl>
                                        <p:attrNameLst>
                                          <p:attrName>style.visibility</p:attrName>
                                        </p:attrNameLst>
                                      </p:cBhvr>
                                      <p:to>
                                        <p:strVal val="visible"/>
                                      </p:to>
                                    </p:set>
                                    <p:animEffect transition="in" filter="fade">
                                      <p:cBhvr>
                                        <p:cTn id="13" dur="500"/>
                                        <p:tgtEl>
                                          <p:spTgt spid="44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35"/>
                                        </p:tgtEl>
                                        <p:attrNameLst>
                                          <p:attrName>style.visibility</p:attrName>
                                        </p:attrNameLst>
                                      </p:cBhvr>
                                      <p:to>
                                        <p:strVal val="visible"/>
                                      </p:to>
                                    </p:set>
                                    <p:animEffect transition="in" filter="fade">
                                      <p:cBhvr>
                                        <p:cTn id="18" dur="500"/>
                                        <p:tgtEl>
                                          <p:spTgt spid="43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36"/>
                                        </p:tgtEl>
                                        <p:attrNameLst>
                                          <p:attrName>style.visibility</p:attrName>
                                        </p:attrNameLst>
                                      </p:cBhvr>
                                      <p:to>
                                        <p:strVal val="visible"/>
                                      </p:to>
                                    </p:set>
                                    <p:animEffect transition="in" filter="fade">
                                      <p:cBhvr>
                                        <p:cTn id="21" dur="500"/>
                                        <p:tgtEl>
                                          <p:spTgt spid="436"/>
                                        </p:tgtEl>
                                      </p:cBhvr>
                                    </p:animEffect>
                                  </p:childTnLst>
                                </p:cTn>
                              </p:par>
                              <p:par>
                                <p:cTn id="22" presetID="10" presetClass="entr" presetSubtype="0" fill="hold" nodeType="withEffect">
                                  <p:stCondLst>
                                    <p:cond delay="0"/>
                                  </p:stCondLst>
                                  <p:childTnLst>
                                    <p:set>
                                      <p:cBhvr>
                                        <p:cTn id="23" dur="1" fill="hold">
                                          <p:stCondLst>
                                            <p:cond delay="0"/>
                                          </p:stCondLst>
                                        </p:cTn>
                                        <p:tgtEl>
                                          <p:spTgt spid="450"/>
                                        </p:tgtEl>
                                        <p:attrNameLst>
                                          <p:attrName>style.visibility</p:attrName>
                                        </p:attrNameLst>
                                      </p:cBhvr>
                                      <p:to>
                                        <p:strVal val="visible"/>
                                      </p:to>
                                    </p:set>
                                    <p:animEffect transition="in" filter="fade">
                                      <p:cBhvr>
                                        <p:cTn id="24" dur="500"/>
                                        <p:tgtEl>
                                          <p:spTgt spid="45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37"/>
                                        </p:tgtEl>
                                        <p:attrNameLst>
                                          <p:attrName>style.visibility</p:attrName>
                                        </p:attrNameLst>
                                      </p:cBhvr>
                                      <p:to>
                                        <p:strVal val="visible"/>
                                      </p:to>
                                    </p:set>
                                    <p:animEffect transition="in" filter="fade">
                                      <p:cBhvr>
                                        <p:cTn id="29" dur="500"/>
                                        <p:tgtEl>
                                          <p:spTgt spid="4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38"/>
                                        </p:tgtEl>
                                        <p:attrNameLst>
                                          <p:attrName>style.visibility</p:attrName>
                                        </p:attrNameLst>
                                      </p:cBhvr>
                                      <p:to>
                                        <p:strVal val="visible"/>
                                      </p:to>
                                    </p:set>
                                    <p:animEffect transition="in" filter="fade">
                                      <p:cBhvr>
                                        <p:cTn id="32" dur="500"/>
                                        <p:tgtEl>
                                          <p:spTgt spid="438"/>
                                        </p:tgtEl>
                                      </p:cBhvr>
                                    </p:animEffect>
                                  </p:childTnLst>
                                </p:cTn>
                              </p:par>
                              <p:par>
                                <p:cTn id="33" presetID="10" presetClass="entr" presetSubtype="0" fill="hold" nodeType="withEffect">
                                  <p:stCondLst>
                                    <p:cond delay="0"/>
                                  </p:stCondLst>
                                  <p:childTnLst>
                                    <p:set>
                                      <p:cBhvr>
                                        <p:cTn id="34" dur="1" fill="hold">
                                          <p:stCondLst>
                                            <p:cond delay="0"/>
                                          </p:stCondLst>
                                        </p:cTn>
                                        <p:tgtEl>
                                          <p:spTgt spid="446"/>
                                        </p:tgtEl>
                                        <p:attrNameLst>
                                          <p:attrName>style.visibility</p:attrName>
                                        </p:attrNameLst>
                                      </p:cBhvr>
                                      <p:to>
                                        <p:strVal val="visible"/>
                                      </p:to>
                                    </p:set>
                                    <p:animEffect transition="in" filter="fade">
                                      <p:cBhvr>
                                        <p:cTn id="35" dur="500"/>
                                        <p:tgtEl>
                                          <p:spTgt spid="44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3"/>
                                        </p:tgtEl>
                                        <p:attrNameLst>
                                          <p:attrName>style.visibility</p:attrName>
                                        </p:attrNameLst>
                                      </p:cBhvr>
                                      <p:to>
                                        <p:strVal val="visible"/>
                                      </p:to>
                                    </p:set>
                                    <p:animEffect transition="in" filter="fade">
                                      <p:cBhvr>
                                        <p:cTn id="40" dur="500"/>
                                        <p:tgtEl>
                                          <p:spTgt spid="4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34"/>
                                        </p:tgtEl>
                                        <p:attrNameLst>
                                          <p:attrName>style.visibility</p:attrName>
                                        </p:attrNameLst>
                                      </p:cBhvr>
                                      <p:to>
                                        <p:strVal val="visible"/>
                                      </p:to>
                                    </p:set>
                                    <p:animEffect transition="in" filter="fade">
                                      <p:cBhvr>
                                        <p:cTn id="43" dur="500"/>
                                        <p:tgtEl>
                                          <p:spTgt spid="434"/>
                                        </p:tgtEl>
                                      </p:cBhvr>
                                    </p:animEffect>
                                  </p:childTnLst>
                                </p:cTn>
                              </p:par>
                              <p:par>
                                <p:cTn id="44" presetID="10" presetClass="entr" presetSubtype="0" fill="hold" nodeType="withEffect">
                                  <p:stCondLst>
                                    <p:cond delay="0"/>
                                  </p:stCondLst>
                                  <p:childTnLst>
                                    <p:set>
                                      <p:cBhvr>
                                        <p:cTn id="45" dur="1" fill="hold">
                                          <p:stCondLst>
                                            <p:cond delay="0"/>
                                          </p:stCondLst>
                                        </p:cTn>
                                        <p:tgtEl>
                                          <p:spTgt spid="454"/>
                                        </p:tgtEl>
                                        <p:attrNameLst>
                                          <p:attrName>style.visibility</p:attrName>
                                        </p:attrNameLst>
                                      </p:cBhvr>
                                      <p:to>
                                        <p:strVal val="visible"/>
                                      </p:to>
                                    </p:set>
                                    <p:animEffect transition="in" filter="fade">
                                      <p:cBhvr>
                                        <p:cTn id="46" dur="5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4" grpId="0" animBg="1"/>
      <p:bldP spid="435" grpId="0" animBg="1"/>
      <p:bldP spid="436" grpId="0" animBg="1"/>
      <p:bldP spid="437" grpId="0" animBg="1"/>
      <p:bldP spid="438" grpId="0" animBg="1"/>
      <p:bldP spid="440" grpId="0" animBg="1"/>
      <p:bldP spid="4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1420053" y="293974"/>
            <a:ext cx="7717500" cy="789621"/>
          </a:xfrm>
          <a:prstGeom prst="rect">
            <a:avLst/>
          </a:prstGeom>
          <a:solidFill>
            <a:schemeClr val="accent1"/>
          </a:solidFill>
        </p:spPr>
        <p:txBody>
          <a:bodyPr spcFirstLastPara="1" wrap="square" lIns="91425" tIns="91425" rIns="91425" bIns="91425" anchor="t" anchorCtr="0">
            <a:noAutofit/>
          </a:bodyPr>
          <a:lstStyle/>
          <a:p>
            <a:r>
              <a:rPr lang="en-US" dirty="0"/>
              <a:t>Resilience Building Factors </a:t>
            </a:r>
          </a:p>
        </p:txBody>
      </p:sp>
      <p:cxnSp>
        <p:nvCxnSpPr>
          <p:cNvPr id="403" name="Google Shape;403;p19"/>
          <p:cNvCxnSpPr>
            <a:stCxn id="404" idx="1"/>
            <a:endCxn id="405" idx="6"/>
          </p:cNvCxnSpPr>
          <p:nvPr/>
        </p:nvCxnSpPr>
        <p:spPr>
          <a:xfrm rot="10800000">
            <a:off x="3285398" y="1439363"/>
            <a:ext cx="812700" cy="24640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06" name="Google Shape;406;p19"/>
          <p:cNvGrpSpPr/>
          <p:nvPr/>
        </p:nvGrpSpPr>
        <p:grpSpPr>
          <a:xfrm>
            <a:off x="1504203" y="1240841"/>
            <a:ext cx="3498695" cy="673672"/>
            <a:chOff x="1525593" y="1458903"/>
            <a:chExt cx="3498695" cy="673672"/>
          </a:xfrm>
        </p:grpSpPr>
        <p:sp>
          <p:nvSpPr>
            <p:cNvPr id="404" name="Google Shape;404;p19"/>
            <p:cNvSpPr/>
            <p:nvPr/>
          </p:nvSpPr>
          <p:spPr>
            <a:xfrm>
              <a:off x="4119488" y="1675075"/>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1</a:t>
              </a:r>
              <a:endParaRPr dirty="0"/>
            </a:p>
          </p:txBody>
        </p:sp>
        <p:grpSp>
          <p:nvGrpSpPr>
            <p:cNvPr id="407" name="Google Shape;407;p19"/>
            <p:cNvGrpSpPr/>
            <p:nvPr/>
          </p:nvGrpSpPr>
          <p:grpSpPr>
            <a:xfrm>
              <a:off x="1525593" y="1458903"/>
              <a:ext cx="2903916" cy="483000"/>
              <a:chOff x="1525593" y="1458903"/>
              <a:chExt cx="2903916" cy="483000"/>
            </a:xfrm>
          </p:grpSpPr>
          <p:sp>
            <p:nvSpPr>
              <p:cNvPr id="409" name="Google Shape;409;p19"/>
              <p:cNvSpPr txBox="1"/>
              <p:nvPr/>
            </p:nvSpPr>
            <p:spPr>
              <a:xfrm>
                <a:off x="1525593" y="1458903"/>
                <a:ext cx="2903916"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Social support</a:t>
                </a:r>
                <a:endParaRPr lang="en-ID" sz="1800" dirty="0">
                  <a:effectLst/>
                  <a:latin typeface="Acme" panose="020B0604020202020204" charset="0"/>
                  <a:ea typeface="Calibri" panose="020F0502020204030204" pitchFamily="34" charset="0"/>
                  <a:cs typeface="Times New Roman" panose="02020603050405020304" pitchFamily="18" charset="0"/>
                </a:endParaRPr>
              </a:p>
            </p:txBody>
          </p:sp>
          <p:sp>
            <p:nvSpPr>
              <p:cNvPr id="405" name="Google Shape;405;p19"/>
              <p:cNvSpPr/>
              <p:nvPr/>
            </p:nvSpPr>
            <p:spPr>
              <a:xfrm>
                <a:off x="3020888" y="1514475"/>
                <a:ext cx="285900" cy="285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0" name="Google Shape;410;p19"/>
          <p:cNvGrpSpPr/>
          <p:nvPr/>
        </p:nvGrpSpPr>
        <p:grpSpPr>
          <a:xfrm>
            <a:off x="4098098" y="1577677"/>
            <a:ext cx="4823288" cy="1002277"/>
            <a:chOff x="4119475" y="1897475"/>
            <a:chExt cx="4823288" cy="898854"/>
          </a:xfrm>
        </p:grpSpPr>
        <p:sp>
          <p:nvSpPr>
            <p:cNvPr id="412" name="Google Shape;412;p19"/>
            <p:cNvSpPr txBox="1"/>
            <p:nvPr/>
          </p:nvSpPr>
          <p:spPr>
            <a:xfrm>
              <a:off x="6166212" y="1897475"/>
              <a:ext cx="2776551"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Self-esteem</a:t>
              </a:r>
              <a:endParaRPr lang="en-ID" sz="1800" dirty="0">
                <a:effectLst/>
                <a:latin typeface="Acme" panose="020B0604020202020204" charset="0"/>
                <a:ea typeface="Calibri" panose="020F0502020204030204" pitchFamily="34" charset="0"/>
                <a:cs typeface="Times New Roman" panose="02020603050405020304" pitchFamily="18" charset="0"/>
              </a:endParaRPr>
            </a:p>
          </p:txBody>
        </p:sp>
        <p:sp>
          <p:nvSpPr>
            <p:cNvPr id="413" name="Google Shape;413;p19"/>
            <p:cNvSpPr/>
            <p:nvPr/>
          </p:nvSpPr>
          <p:spPr>
            <a:xfrm>
              <a:off x="4119475" y="2338829"/>
              <a:ext cx="904800" cy="457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2</a:t>
              </a:r>
              <a:endParaRPr dirty="0"/>
            </a:p>
          </p:txBody>
        </p:sp>
        <p:sp>
          <p:nvSpPr>
            <p:cNvPr id="414" name="Google Shape;414;p19"/>
            <p:cNvSpPr/>
            <p:nvPr/>
          </p:nvSpPr>
          <p:spPr>
            <a:xfrm>
              <a:off x="5825624" y="1929914"/>
              <a:ext cx="340587" cy="28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5" name="Google Shape;415;p19"/>
          <p:cNvCxnSpPr>
            <a:cxnSpLocks/>
          </p:cNvCxnSpPr>
          <p:nvPr/>
        </p:nvCxnSpPr>
        <p:spPr>
          <a:xfrm rot="10800000" flipV="1">
            <a:off x="5002898" y="1794813"/>
            <a:ext cx="812700" cy="57741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16" name="Google Shape;416;p19"/>
          <p:cNvGrpSpPr/>
          <p:nvPr/>
        </p:nvGrpSpPr>
        <p:grpSpPr>
          <a:xfrm>
            <a:off x="1589244" y="2716756"/>
            <a:ext cx="3435044" cy="933687"/>
            <a:chOff x="1589244" y="3002608"/>
            <a:chExt cx="3435044" cy="933687"/>
          </a:xfrm>
        </p:grpSpPr>
        <p:sp>
          <p:nvSpPr>
            <p:cNvPr id="419" name="Google Shape;419;p19"/>
            <p:cNvSpPr txBox="1"/>
            <p:nvPr/>
          </p:nvSpPr>
          <p:spPr>
            <a:xfrm>
              <a:off x="1589244" y="3421066"/>
              <a:ext cx="2744427" cy="515229"/>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Coping skills</a:t>
              </a:r>
              <a:endParaRPr lang="en-ID" sz="1800" dirty="0">
                <a:effectLst/>
                <a:latin typeface="Acme" panose="020B0604020202020204" charset="0"/>
                <a:ea typeface="Calibri" panose="020F0502020204030204" pitchFamily="34" charset="0"/>
                <a:cs typeface="Times New Roman" panose="02020603050405020304" pitchFamily="18" charset="0"/>
              </a:endParaRPr>
            </a:p>
          </p:txBody>
        </p:sp>
        <p:sp>
          <p:nvSpPr>
            <p:cNvPr id="420" name="Google Shape;420;p19"/>
            <p:cNvSpPr/>
            <p:nvPr/>
          </p:nvSpPr>
          <p:spPr>
            <a:xfrm>
              <a:off x="4119488" y="3002608"/>
              <a:ext cx="904800" cy="457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3</a:t>
              </a:r>
              <a:endParaRPr dirty="0"/>
            </a:p>
          </p:txBody>
        </p:sp>
        <p:sp>
          <p:nvSpPr>
            <p:cNvPr id="421" name="Google Shape;421;p19"/>
            <p:cNvSpPr/>
            <p:nvPr/>
          </p:nvSpPr>
          <p:spPr>
            <a:xfrm>
              <a:off x="3020888" y="3505775"/>
              <a:ext cx="285900" cy="28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2" name="Google Shape;422;p19"/>
          <p:cNvCxnSpPr>
            <a:cxnSpLocks/>
          </p:cNvCxnSpPr>
          <p:nvPr/>
        </p:nvCxnSpPr>
        <p:spPr>
          <a:xfrm rot="10800000" flipH="1">
            <a:off x="3306788" y="2931277"/>
            <a:ext cx="812700" cy="41730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23" name="Google Shape;423;p19"/>
          <p:cNvGrpSpPr/>
          <p:nvPr/>
        </p:nvGrpSpPr>
        <p:grpSpPr>
          <a:xfrm>
            <a:off x="4119488" y="3132617"/>
            <a:ext cx="4823546" cy="689957"/>
            <a:chOff x="4119488" y="3433918"/>
            <a:chExt cx="4823546" cy="689957"/>
          </a:xfrm>
        </p:grpSpPr>
        <p:sp>
          <p:nvSpPr>
            <p:cNvPr id="425" name="Google Shape;425;p19"/>
            <p:cNvSpPr txBox="1"/>
            <p:nvPr/>
          </p:nvSpPr>
          <p:spPr>
            <a:xfrm>
              <a:off x="6123185" y="3433918"/>
              <a:ext cx="2819849"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Communication skills</a:t>
              </a:r>
              <a:endParaRPr lang="en-ID" sz="1800" dirty="0">
                <a:effectLst/>
                <a:latin typeface="Acme" panose="020B0604020202020204" charset="0"/>
                <a:ea typeface="Calibri" panose="020F0502020204030204" pitchFamily="34" charset="0"/>
                <a:cs typeface="Times New Roman" panose="02020603050405020304" pitchFamily="18" charset="0"/>
              </a:endParaRPr>
            </a:p>
          </p:txBody>
        </p:sp>
        <p:sp>
          <p:nvSpPr>
            <p:cNvPr id="426" name="Google Shape;426;p19"/>
            <p:cNvSpPr/>
            <p:nvPr/>
          </p:nvSpPr>
          <p:spPr>
            <a:xfrm>
              <a:off x="4119488" y="3666375"/>
              <a:ext cx="904800" cy="45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4</a:t>
              </a:r>
              <a:endParaRPr dirty="0"/>
            </a:p>
          </p:txBody>
        </p:sp>
        <p:sp>
          <p:nvSpPr>
            <p:cNvPr id="427" name="Google Shape;427;p19"/>
            <p:cNvSpPr/>
            <p:nvPr/>
          </p:nvSpPr>
          <p:spPr>
            <a:xfrm>
              <a:off x="5836988" y="3505775"/>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8" name="Google Shape;428;p19"/>
          <p:cNvCxnSpPr>
            <a:cxnSpLocks/>
          </p:cNvCxnSpPr>
          <p:nvPr/>
        </p:nvCxnSpPr>
        <p:spPr>
          <a:xfrm flipH="1">
            <a:off x="5002898" y="3347524"/>
            <a:ext cx="812700" cy="24630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24" name="Google Shape;423;p19">
            <a:extLst>
              <a:ext uri="{FF2B5EF4-FFF2-40B4-BE49-F238E27FC236}">
                <a16:creationId xmlns:a16="http://schemas.microsoft.com/office/drawing/2014/main" id="{BD8B65B3-91D6-A0CA-A100-AB2C9D95EBB9}"/>
              </a:ext>
            </a:extLst>
          </p:cNvPr>
          <p:cNvGrpSpPr/>
          <p:nvPr/>
        </p:nvGrpSpPr>
        <p:grpSpPr>
          <a:xfrm>
            <a:off x="992063" y="3907052"/>
            <a:ext cx="4032225" cy="553801"/>
            <a:chOff x="1035124" y="3570074"/>
            <a:chExt cx="4032225" cy="553801"/>
          </a:xfrm>
        </p:grpSpPr>
        <p:sp>
          <p:nvSpPr>
            <p:cNvPr id="25" name="Google Shape;425;p19">
              <a:extLst>
                <a:ext uri="{FF2B5EF4-FFF2-40B4-BE49-F238E27FC236}">
                  <a16:creationId xmlns:a16="http://schemas.microsoft.com/office/drawing/2014/main" id="{900CBA0D-DADB-F577-3E1F-A0626C6ACC0D}"/>
                </a:ext>
              </a:extLst>
            </p:cNvPr>
            <p:cNvSpPr txBox="1"/>
            <p:nvPr/>
          </p:nvSpPr>
          <p:spPr>
            <a:xfrm>
              <a:off x="1035124" y="3570074"/>
              <a:ext cx="2819849"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Emotional regulation</a:t>
              </a:r>
              <a:endParaRPr sz="1800" dirty="0">
                <a:solidFill>
                  <a:srgbClr val="244B6C"/>
                </a:solidFill>
                <a:latin typeface="Acme" panose="020B0604020202020204" charset="0"/>
                <a:ea typeface="Palanquin"/>
                <a:cs typeface="Palanquin"/>
                <a:sym typeface="Palanquin"/>
              </a:endParaRPr>
            </a:p>
          </p:txBody>
        </p:sp>
        <p:sp>
          <p:nvSpPr>
            <p:cNvPr id="26" name="Google Shape;426;p19">
              <a:extLst>
                <a:ext uri="{FF2B5EF4-FFF2-40B4-BE49-F238E27FC236}">
                  <a16:creationId xmlns:a16="http://schemas.microsoft.com/office/drawing/2014/main" id="{E5B05C79-7CFA-F5BC-8DCA-01CDEE77800F}"/>
                </a:ext>
              </a:extLst>
            </p:cNvPr>
            <p:cNvSpPr/>
            <p:nvPr/>
          </p:nvSpPr>
          <p:spPr>
            <a:xfrm>
              <a:off x="4162549" y="3666375"/>
              <a:ext cx="904800" cy="457500"/>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5</a:t>
              </a:r>
              <a:endParaRPr dirty="0"/>
            </a:p>
          </p:txBody>
        </p:sp>
        <p:sp>
          <p:nvSpPr>
            <p:cNvPr id="27" name="Google Shape;427;p19">
              <a:extLst>
                <a:ext uri="{FF2B5EF4-FFF2-40B4-BE49-F238E27FC236}">
                  <a16:creationId xmlns:a16="http://schemas.microsoft.com/office/drawing/2014/main" id="{EDF2F20E-7671-E7CB-24F1-1B3330FE613C}"/>
                </a:ext>
              </a:extLst>
            </p:cNvPr>
            <p:cNvSpPr/>
            <p:nvPr/>
          </p:nvSpPr>
          <p:spPr>
            <a:xfrm>
              <a:off x="3063949" y="3668624"/>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28" name="Google Shape;428;p19">
            <a:extLst>
              <a:ext uri="{FF2B5EF4-FFF2-40B4-BE49-F238E27FC236}">
                <a16:creationId xmlns:a16="http://schemas.microsoft.com/office/drawing/2014/main" id="{CB367D7A-5D03-2D6D-69F4-9221E9CEBB76}"/>
              </a:ext>
            </a:extLst>
          </p:cNvPr>
          <p:cNvCxnSpPr>
            <a:cxnSpLocks/>
          </p:cNvCxnSpPr>
          <p:nvPr/>
        </p:nvCxnSpPr>
        <p:spPr>
          <a:xfrm rot="10800000">
            <a:off x="3306788" y="4217627"/>
            <a:ext cx="812701" cy="14476"/>
          </a:xfrm>
          <a:prstGeom prst="curvedConnector3">
            <a:avLst>
              <a:gd name="adj1" fmla="val 50000"/>
            </a:avLst>
          </a:prstGeom>
          <a:noFill/>
          <a:ln w="19050" cap="flat" cmpd="sng">
            <a:solidFill>
              <a:srgbClr val="244B6C"/>
            </a:solidFill>
            <a:prstDash val="solid"/>
            <a:round/>
            <a:headEnd type="none" w="med" len="med"/>
            <a:tailEnd type="none" w="med" len="med"/>
          </a:ln>
        </p:spPr>
      </p:cxnSp>
      <p:pic>
        <p:nvPicPr>
          <p:cNvPr id="2" name="Picture 1">
            <a:extLst>
              <a:ext uri="{FF2B5EF4-FFF2-40B4-BE49-F238E27FC236}">
                <a16:creationId xmlns:a16="http://schemas.microsoft.com/office/drawing/2014/main" id="{E3CF0877-748A-7214-6D25-D1675A54DA9C}"/>
              </a:ext>
            </a:extLst>
          </p:cNvPr>
          <p:cNvPicPr>
            <a:picLocks noChangeAspect="1"/>
          </p:cNvPicPr>
          <p:nvPr/>
        </p:nvPicPr>
        <p:blipFill>
          <a:blip r:embed="rId3"/>
          <a:stretch>
            <a:fillRect/>
          </a:stretch>
        </p:blipFill>
        <p:spPr>
          <a:xfrm>
            <a:off x="-6266" y="1981"/>
            <a:ext cx="1438781" cy="652329"/>
          </a:xfrm>
          <a:prstGeom prst="rect">
            <a:avLst/>
          </a:prstGeom>
        </p:spPr>
      </p:pic>
    </p:spTree>
    <p:extLst>
      <p:ext uri="{BB962C8B-B14F-4D97-AF65-F5344CB8AC3E}">
        <p14:creationId xmlns:p14="http://schemas.microsoft.com/office/powerpoint/2010/main" val="384762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fade">
                                      <p:cBhvr>
                                        <p:cTn id="12" dur="5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6"/>
                                        </p:tgtEl>
                                        <p:attrNameLst>
                                          <p:attrName>style.visibility</p:attrName>
                                        </p:attrNameLst>
                                      </p:cBhvr>
                                      <p:to>
                                        <p:strVal val="visible"/>
                                      </p:to>
                                    </p:set>
                                    <p:animEffect transition="in" filter="fade">
                                      <p:cBhvr>
                                        <p:cTn id="17" dur="500"/>
                                        <p:tgtEl>
                                          <p:spTgt spid="4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3"/>
                                        </p:tgtEl>
                                        <p:attrNameLst>
                                          <p:attrName>style.visibility</p:attrName>
                                        </p:attrNameLst>
                                      </p:cBhvr>
                                      <p:to>
                                        <p:strVal val="visible"/>
                                      </p:to>
                                    </p:set>
                                    <p:animEffect transition="in" filter="fade">
                                      <p:cBhvr>
                                        <p:cTn id="22" dur="500"/>
                                        <p:tgtEl>
                                          <p:spTgt spid="4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97E524-B8E3-2F6F-1526-609FD24BC670}"/>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5D5B5C77-A83E-E5ED-488A-3784ACA7D0AC}"/>
              </a:ext>
            </a:extLst>
          </p:cNvPr>
          <p:cNvSpPr>
            <a:spLocks noGrp="1"/>
          </p:cNvSpPr>
          <p:nvPr>
            <p:ph type="title"/>
          </p:nvPr>
        </p:nvSpPr>
        <p:spPr>
          <a:xfrm>
            <a:off x="1206229" y="0"/>
            <a:ext cx="6594000" cy="677676"/>
          </a:xfrm>
          <a:solidFill>
            <a:srgbClr val="E77A48"/>
          </a:solidFill>
        </p:spPr>
        <p:txBody>
          <a:bodyPr/>
          <a:lstStyle/>
          <a:p>
            <a:pPr marL="0" marR="0" lvl="0" indent="0" defTabSz="914400" rtl="0" eaLnBrk="1" fontAlgn="auto" latinLnBrk="0" hangingPunct="1">
              <a:lnSpc>
                <a:spcPct val="100000"/>
              </a:lnSpc>
              <a:spcBef>
                <a:spcPts val="0"/>
              </a:spcBef>
              <a:spcAft>
                <a:spcPts val="0"/>
              </a:spcAft>
              <a:tabLst/>
              <a:defRPr/>
            </a:pPr>
            <a:r>
              <a:rPr lang="en-US" sz="4400" dirty="0">
                <a:solidFill>
                  <a:schemeClr val="accent1"/>
                </a:solidFill>
              </a:rPr>
              <a:t>Resilience Building Factors </a:t>
            </a:r>
            <a:endParaRPr lang="en-US" dirty="0">
              <a:solidFill>
                <a:schemeClr val="accent1"/>
              </a:solidFill>
            </a:endParaRPr>
          </a:p>
        </p:txBody>
      </p:sp>
      <p:graphicFrame>
        <p:nvGraphicFramePr>
          <p:cNvPr id="4" name="Table 4">
            <a:extLst>
              <a:ext uri="{FF2B5EF4-FFF2-40B4-BE49-F238E27FC236}">
                <a16:creationId xmlns:a16="http://schemas.microsoft.com/office/drawing/2014/main" id="{30021604-9290-A03A-3408-8E853AD17F45}"/>
              </a:ext>
            </a:extLst>
          </p:cNvPr>
          <p:cNvGraphicFramePr>
            <a:graphicFrameLocks noGrp="1"/>
          </p:cNvGraphicFramePr>
          <p:nvPr>
            <p:extLst>
              <p:ext uri="{D42A27DB-BD31-4B8C-83A1-F6EECF244321}">
                <p14:modId xmlns:p14="http://schemas.microsoft.com/office/powerpoint/2010/main" val="733822680"/>
              </p:ext>
            </p:extLst>
          </p:nvPr>
        </p:nvGraphicFramePr>
        <p:xfrm>
          <a:off x="93046" y="832552"/>
          <a:ext cx="7269861" cy="3627120"/>
        </p:xfrm>
        <a:graphic>
          <a:graphicData uri="http://schemas.openxmlformats.org/drawingml/2006/table">
            <a:tbl>
              <a:tblPr firstRow="1" bandRow="1">
                <a:tableStyleId>{FA000293-C69A-474B-B9C0-4659A2A8CB3E}</a:tableStyleId>
              </a:tblPr>
              <a:tblGrid>
                <a:gridCol w="2069522">
                  <a:extLst>
                    <a:ext uri="{9D8B030D-6E8A-4147-A177-3AD203B41FA5}">
                      <a16:colId xmlns:a16="http://schemas.microsoft.com/office/drawing/2014/main" val="2505038154"/>
                    </a:ext>
                  </a:extLst>
                </a:gridCol>
                <a:gridCol w="5200339">
                  <a:extLst>
                    <a:ext uri="{9D8B030D-6E8A-4147-A177-3AD203B41FA5}">
                      <a16:colId xmlns:a16="http://schemas.microsoft.com/office/drawing/2014/main" val="1162849841"/>
                    </a:ext>
                  </a:extLst>
                </a:gridCol>
              </a:tblGrid>
              <a:tr h="999334">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Social Support</a:t>
                      </a:r>
                    </a:p>
                    <a:p>
                      <a:endParaRPr lang="en-US" sz="1600" dirty="0">
                        <a:solidFill>
                          <a:srgbClr val="E77A48"/>
                        </a:solidFill>
                        <a:latin typeface="Acme" panose="020B0604020202020204" charset="0"/>
                      </a:endParaRPr>
                    </a:p>
                  </a:txBody>
                  <a:tcPr>
                    <a:solidFill>
                      <a:schemeClr val="accent1"/>
                    </a:solidFill>
                  </a:tcPr>
                </a:tc>
                <a:tc>
                  <a:txBody>
                    <a:bodyPr/>
                    <a:lstStyle/>
                    <a:p>
                      <a:r>
                        <a:rPr kumimoji="0" lang="en-US" sz="1600" b="0" i="0" u="none" strike="noStrike" kern="0" cap="none" spc="0" normalizeH="0" baseline="0" noProof="0" dirty="0">
                          <a:ln>
                            <a:noFill/>
                          </a:ln>
                          <a:solidFill>
                            <a:srgbClr val="244B6C"/>
                          </a:solidFill>
                          <a:effectLst/>
                          <a:uLnTx/>
                          <a:uFillTx/>
                          <a:latin typeface="Acme" panose="020B0604020202020204" charset="0"/>
                          <a:ea typeface="Arial"/>
                          <a:cs typeface="Arial"/>
                          <a:sym typeface="Arial"/>
                        </a:rPr>
                        <a:t>one’s supportive social systems, which can include immediate or extended family, community, friends, and organizations, foster one’s resilience in times of crisis or trauma and support resilience in the individual</a:t>
                      </a:r>
                      <a:endParaRPr lang="en-US" sz="1600" dirty="0">
                        <a:solidFill>
                          <a:srgbClr val="244B6C"/>
                        </a:solidFill>
                        <a:latin typeface="Acme" panose="020B0604020202020204" charset="0"/>
                      </a:endParaRPr>
                    </a:p>
                  </a:txBody>
                  <a:tcPr>
                    <a:solidFill>
                      <a:schemeClr val="accent1"/>
                    </a:solidFill>
                  </a:tcPr>
                </a:tc>
                <a:extLst>
                  <a:ext uri="{0D108BD9-81ED-4DB2-BD59-A6C34878D82A}">
                    <a16:rowId xmlns:a16="http://schemas.microsoft.com/office/drawing/2014/main" val="3923798576"/>
                  </a:ext>
                </a:extLst>
              </a:tr>
              <a:tr h="31407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Self-esteem</a:t>
                      </a:r>
                      <a:endParaRPr lang="en-US" sz="1600" dirty="0">
                        <a:solidFill>
                          <a:srgbClr val="E77A48"/>
                        </a:solidFill>
                        <a:latin typeface="Acme" panose="020B0604020202020204" charset="0"/>
                      </a:endParaRPr>
                    </a:p>
                  </a:txBody>
                  <a:tcPr>
                    <a:solidFill>
                      <a:schemeClr val="accent1"/>
                    </a:solidFill>
                  </a:tcPr>
                </a:tc>
                <a:tc>
                  <a:txBody>
                    <a:bodyPr/>
                    <a:lstStyle/>
                    <a:p>
                      <a:r>
                        <a:rPr lang="en-US" sz="1600" dirty="0">
                          <a:solidFill>
                            <a:srgbClr val="244B6C"/>
                          </a:solidFill>
                          <a:latin typeface="Acme" panose="020B0604020202020204" charset="0"/>
                        </a:rPr>
                        <a:t>Self esteem and resilience close related</a:t>
                      </a:r>
                    </a:p>
                  </a:txBody>
                  <a:tcPr>
                    <a:solidFill>
                      <a:schemeClr val="accent1"/>
                    </a:solidFill>
                  </a:tcPr>
                </a:tc>
                <a:extLst>
                  <a:ext uri="{0D108BD9-81ED-4DB2-BD59-A6C34878D82A}">
                    <a16:rowId xmlns:a16="http://schemas.microsoft.com/office/drawing/2014/main" val="2761172977"/>
                  </a:ext>
                </a:extLst>
              </a:tr>
              <a:tr h="54249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ID"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Coping skills</a:t>
                      </a:r>
                    </a:p>
                    <a:p>
                      <a:endParaRPr lang="en-US" sz="1600" dirty="0">
                        <a:solidFill>
                          <a:srgbClr val="E77A48"/>
                        </a:solidFill>
                        <a:latin typeface="Acme" panose="020B0604020202020204" charset="0"/>
                      </a:endParaRPr>
                    </a:p>
                  </a:txBody>
                  <a:tcPr>
                    <a:solidFill>
                      <a:schemeClr val="accent1"/>
                    </a:solidFill>
                  </a:tcPr>
                </a:tc>
                <a:tc>
                  <a:txBody>
                    <a:bodyPr/>
                    <a:lstStyle/>
                    <a:p>
                      <a:r>
                        <a:rPr kumimoji="0" lang="en-US" sz="1600" b="0" i="0" u="none" strike="noStrike" kern="0" cap="none" spc="0" normalizeH="0" baseline="0" noProof="0" dirty="0">
                          <a:ln>
                            <a:noFill/>
                          </a:ln>
                          <a:solidFill>
                            <a:srgbClr val="244B6C"/>
                          </a:solidFill>
                          <a:effectLst/>
                          <a:uLnTx/>
                          <a:uFillTx/>
                          <a:latin typeface="Acme" panose="020B0604020202020204" charset="0"/>
                          <a:ea typeface="Arial"/>
                          <a:cs typeface="Arial"/>
                          <a:sym typeface="Arial"/>
                        </a:rPr>
                        <a:t>positive coping skills (like optimism and sharing) can help bolster resilience more than nonproductive coping skills</a:t>
                      </a:r>
                      <a:endParaRPr lang="en-US" sz="1600" dirty="0">
                        <a:solidFill>
                          <a:srgbClr val="244B6C"/>
                        </a:solidFill>
                        <a:latin typeface="Acme" panose="020B0604020202020204" charset="0"/>
                      </a:endParaRPr>
                    </a:p>
                  </a:txBody>
                  <a:tcPr>
                    <a:solidFill>
                      <a:schemeClr val="accent1"/>
                    </a:solidFill>
                  </a:tcPr>
                </a:tc>
                <a:extLst>
                  <a:ext uri="{0D108BD9-81ED-4DB2-BD59-A6C34878D82A}">
                    <a16:rowId xmlns:a16="http://schemas.microsoft.com/office/drawing/2014/main" val="3358972103"/>
                  </a:ext>
                </a:extLst>
              </a:tr>
              <a:tr h="7709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C</a:t>
                      </a:r>
                      <a:r>
                        <a:rPr kumimoji="0" lang="en-ID" sz="1600" b="1" i="0" u="none" strike="noStrike" kern="0" cap="none" spc="0" normalizeH="0" baseline="0" noProof="0" dirty="0" err="1">
                          <a:ln>
                            <a:noFill/>
                          </a:ln>
                          <a:solidFill>
                            <a:srgbClr val="E77A48"/>
                          </a:solidFill>
                          <a:effectLst/>
                          <a:uLnTx/>
                          <a:uFillTx/>
                          <a:latin typeface="Acme" panose="020B0604020202020204" charset="0"/>
                          <a:ea typeface="Acme"/>
                          <a:cs typeface="Acme"/>
                          <a:sym typeface="Acme"/>
                        </a:rPr>
                        <a:t>ommunication</a:t>
                      </a:r>
                      <a:r>
                        <a:rPr kumimoji="0" lang="en-ID"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 skills</a:t>
                      </a:r>
                    </a:p>
                    <a:p>
                      <a:endParaRPr lang="en-US" sz="1600" dirty="0">
                        <a:solidFill>
                          <a:srgbClr val="E77A48"/>
                        </a:solidFill>
                        <a:latin typeface="Acme" panose="020B0604020202020204" charset="0"/>
                      </a:endParaRPr>
                    </a:p>
                  </a:txBody>
                  <a:tcPr>
                    <a:solidFill>
                      <a:schemeClr val="accent1"/>
                    </a:solidFill>
                  </a:tcPr>
                </a:tc>
                <a:tc>
                  <a:txBody>
                    <a:bodyPr/>
                    <a:lstStyle/>
                    <a:p>
                      <a:r>
                        <a:rPr kumimoji="0" lang="en-US" sz="1600" b="0" i="0" u="none" strike="noStrike" kern="0" cap="none" spc="0" normalizeH="0" baseline="0" noProof="0" dirty="0">
                          <a:ln>
                            <a:noFill/>
                          </a:ln>
                          <a:solidFill>
                            <a:srgbClr val="244B6C"/>
                          </a:solidFill>
                          <a:effectLst/>
                          <a:uLnTx/>
                          <a:uFillTx/>
                          <a:latin typeface="Acme" panose="020B0604020202020204" charset="0"/>
                          <a:ea typeface="Arial"/>
                          <a:cs typeface="Arial"/>
                          <a:sym typeface="Arial"/>
                        </a:rPr>
                        <a:t>that those who are able to interact with, show empathy toward, and inspire confidence and trust in others tend to be more resilient</a:t>
                      </a:r>
                      <a:endParaRPr lang="en-US" sz="1600" dirty="0">
                        <a:solidFill>
                          <a:srgbClr val="244B6C"/>
                        </a:solidFill>
                        <a:latin typeface="Acme" panose="020B0604020202020204" charset="0"/>
                      </a:endParaRPr>
                    </a:p>
                  </a:txBody>
                  <a:tcPr>
                    <a:solidFill>
                      <a:schemeClr val="accent1"/>
                    </a:solidFill>
                  </a:tcPr>
                </a:tc>
                <a:extLst>
                  <a:ext uri="{0D108BD9-81ED-4DB2-BD59-A6C34878D82A}">
                    <a16:rowId xmlns:a16="http://schemas.microsoft.com/office/drawing/2014/main" val="2303647747"/>
                  </a:ext>
                </a:extLst>
              </a:tr>
              <a:tr h="770915">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E</a:t>
                      </a:r>
                      <a:r>
                        <a:rPr kumimoji="0" lang="en-ID" sz="1600" b="1" i="0" u="none" strike="noStrike" kern="0" cap="none" spc="0" normalizeH="0" baseline="0" noProof="0" dirty="0">
                          <a:ln>
                            <a:noFill/>
                          </a:ln>
                          <a:solidFill>
                            <a:srgbClr val="E77A48"/>
                          </a:solidFill>
                          <a:effectLst/>
                          <a:uLnTx/>
                          <a:uFillTx/>
                          <a:latin typeface="Acme" panose="020B0604020202020204" charset="0"/>
                          <a:ea typeface="Acme"/>
                          <a:cs typeface="Acme"/>
                          <a:sym typeface="Acme"/>
                        </a:rPr>
                        <a:t>motional regulation</a:t>
                      </a:r>
                    </a:p>
                    <a:p>
                      <a:endParaRPr lang="en-US" sz="1600" dirty="0">
                        <a:solidFill>
                          <a:srgbClr val="E77A48"/>
                        </a:solidFill>
                        <a:latin typeface="Acme" panose="020B0604020202020204" charset="0"/>
                      </a:endParaRPr>
                    </a:p>
                  </a:txBody>
                  <a:tcPr>
                    <a:solidFill>
                      <a:schemeClr val="accent1"/>
                    </a:solidFill>
                  </a:tcPr>
                </a:tc>
                <a:tc>
                  <a:txBody>
                    <a:bodyPr/>
                    <a:lstStyle/>
                    <a:p>
                      <a:r>
                        <a:rPr kumimoji="0" lang="en-US" sz="1600" b="0" i="0" u="none" strike="noStrike" kern="0" cap="none" spc="0" normalizeH="0" baseline="0" noProof="0" dirty="0">
                          <a:ln>
                            <a:noFill/>
                          </a:ln>
                          <a:solidFill>
                            <a:srgbClr val="244B6C"/>
                          </a:solidFill>
                          <a:effectLst/>
                          <a:uLnTx/>
                          <a:uFillTx/>
                          <a:latin typeface="Acme" panose="020B0604020202020204" charset="0"/>
                          <a:ea typeface="Arial"/>
                          <a:cs typeface="Arial"/>
                          <a:sym typeface="Arial"/>
                        </a:rPr>
                        <a:t>The capacity to manage potentially overwhelming emotions when overcoming a challenge, and has been linked to improved resilience</a:t>
                      </a:r>
                      <a:endParaRPr lang="en-US" sz="1600" dirty="0">
                        <a:solidFill>
                          <a:srgbClr val="244B6C"/>
                        </a:solidFill>
                        <a:latin typeface="Acme" panose="020B0604020202020204" charset="0"/>
                      </a:endParaRPr>
                    </a:p>
                  </a:txBody>
                  <a:tcPr>
                    <a:solidFill>
                      <a:schemeClr val="accent1"/>
                    </a:solidFill>
                  </a:tcPr>
                </a:tc>
                <a:extLst>
                  <a:ext uri="{0D108BD9-81ED-4DB2-BD59-A6C34878D82A}">
                    <a16:rowId xmlns:a16="http://schemas.microsoft.com/office/drawing/2014/main" val="3903268215"/>
                  </a:ext>
                </a:extLst>
              </a:tr>
            </a:tbl>
          </a:graphicData>
        </a:graphic>
      </p:graphicFrame>
      <p:pic>
        <p:nvPicPr>
          <p:cNvPr id="5" name="Picture 4">
            <a:extLst>
              <a:ext uri="{FF2B5EF4-FFF2-40B4-BE49-F238E27FC236}">
                <a16:creationId xmlns:a16="http://schemas.microsoft.com/office/drawing/2014/main" id="{C0C65F30-1E57-D279-55A9-9ED6EBE931F4}"/>
              </a:ext>
            </a:extLst>
          </p:cNvPr>
          <p:cNvPicPr>
            <a:picLocks noChangeAspect="1"/>
          </p:cNvPicPr>
          <p:nvPr/>
        </p:nvPicPr>
        <p:blipFill>
          <a:blip r:embed="rId2"/>
          <a:stretch>
            <a:fillRect/>
          </a:stretch>
        </p:blipFill>
        <p:spPr>
          <a:xfrm>
            <a:off x="-6168" y="3479"/>
            <a:ext cx="1438781" cy="652329"/>
          </a:xfrm>
          <a:prstGeom prst="rect">
            <a:avLst/>
          </a:prstGeom>
        </p:spPr>
      </p:pic>
    </p:spTree>
    <p:extLst>
      <p:ext uri="{BB962C8B-B14F-4D97-AF65-F5344CB8AC3E}">
        <p14:creationId xmlns:p14="http://schemas.microsoft.com/office/powerpoint/2010/main" val="31284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2" name="Google Shape;322;p16"/>
          <p:cNvSpPr txBox="1">
            <a:spLocks noGrp="1"/>
          </p:cNvSpPr>
          <p:nvPr>
            <p:ph type="title"/>
          </p:nvPr>
        </p:nvSpPr>
        <p:spPr>
          <a:xfrm>
            <a:off x="713249" y="586680"/>
            <a:ext cx="7717500" cy="574177"/>
          </a:xfrm>
          <a:prstGeom prst="rect">
            <a:avLst/>
          </a:prstGeom>
          <a:solidFill>
            <a:schemeClr val="accent1"/>
          </a:solidFill>
        </p:spPr>
        <p:txBody>
          <a:bodyPr spcFirstLastPara="1" wrap="square" lIns="91425" tIns="91425" rIns="91425" bIns="91425" anchor="t" anchorCtr="0">
            <a:noAutofit/>
          </a:bodyPr>
          <a:lstStyle/>
          <a:p>
            <a:r>
              <a:rPr lang="en-US" sz="2800" dirty="0">
                <a:solidFill>
                  <a:srgbClr val="E77A48"/>
                </a:solidFill>
              </a:rPr>
              <a:t>What are the Characteristic of a resilient person ?</a:t>
            </a:r>
            <a:endParaRPr sz="2800" dirty="0">
              <a:solidFill>
                <a:srgbClr val="E77A48"/>
              </a:solidFill>
            </a:endParaRPr>
          </a:p>
        </p:txBody>
      </p:sp>
      <p:sp>
        <p:nvSpPr>
          <p:cNvPr id="22" name="Google Shape;322;p16">
            <a:extLst>
              <a:ext uri="{FF2B5EF4-FFF2-40B4-BE49-F238E27FC236}">
                <a16:creationId xmlns:a16="http://schemas.microsoft.com/office/drawing/2014/main" id="{53C03E4A-142C-4382-2A4C-83128D8024D0}"/>
              </a:ext>
            </a:extLst>
          </p:cNvPr>
          <p:cNvSpPr txBox="1">
            <a:spLocks/>
          </p:cNvSpPr>
          <p:nvPr/>
        </p:nvSpPr>
        <p:spPr>
          <a:xfrm>
            <a:off x="346841" y="1296584"/>
            <a:ext cx="7717500"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Caveat"/>
              <a:buNone/>
              <a:defRPr sz="2500" b="1"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2pPr>
            <a:lvl3pPr marR="0" lvl="2"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3pPr>
            <a:lvl4pPr marR="0" lvl="3"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4pPr>
            <a:lvl5pPr marR="0" lvl="4"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5pPr>
            <a:lvl6pPr marR="0" lvl="5"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6pPr>
            <a:lvl7pPr marR="0" lvl="6"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7pPr>
            <a:lvl8pPr marR="0" lvl="7"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8pPr>
            <a:lvl9pPr marR="0" lvl="8"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9pPr>
          </a:lstStyle>
          <a:p>
            <a:pPr algn="l"/>
            <a:r>
              <a:rPr lang="en-US" sz="1600" b="0" dirty="0">
                <a:latin typeface="Acme" panose="020B0604020202020204" charset="0"/>
              </a:rPr>
              <a:t>1. Social Support</a:t>
            </a:r>
          </a:p>
          <a:p>
            <a:pPr algn="l"/>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They can rely on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FAMILY, FRIENDS</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 and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COLLEAGUES</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 when needed</a:t>
            </a:r>
            <a:endParaRPr lang="en-ID" sz="1600" b="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algn="l"/>
            <a:endParaRPr lang="en-US" sz="1600" b="0" dirty="0">
              <a:latin typeface="Acme" panose="020B0604020202020204" charset="0"/>
            </a:endParaRPr>
          </a:p>
        </p:txBody>
      </p:sp>
      <p:sp>
        <p:nvSpPr>
          <p:cNvPr id="23" name="Google Shape;322;p16">
            <a:extLst>
              <a:ext uri="{FF2B5EF4-FFF2-40B4-BE49-F238E27FC236}">
                <a16:creationId xmlns:a16="http://schemas.microsoft.com/office/drawing/2014/main" id="{6C3D46CC-F887-A3CF-F37A-DA5CC3B68D7F}"/>
              </a:ext>
            </a:extLst>
          </p:cNvPr>
          <p:cNvSpPr txBox="1">
            <a:spLocks/>
          </p:cNvSpPr>
          <p:nvPr/>
        </p:nvSpPr>
        <p:spPr>
          <a:xfrm>
            <a:off x="370704" y="1952105"/>
            <a:ext cx="7717500"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Caveat"/>
              <a:buNone/>
              <a:defRPr sz="2500" b="1"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2pPr>
            <a:lvl3pPr marR="0" lvl="2"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3pPr>
            <a:lvl4pPr marR="0" lvl="3"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4pPr>
            <a:lvl5pPr marR="0" lvl="4"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5pPr>
            <a:lvl6pPr marR="0" lvl="5"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6pPr>
            <a:lvl7pPr marR="0" lvl="6"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7pPr>
            <a:lvl8pPr marR="0" lvl="7"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8pPr>
            <a:lvl9pPr marR="0" lvl="8"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9pPr>
          </a:lstStyle>
          <a:p>
            <a:pPr algn="l"/>
            <a:r>
              <a:rPr lang="en-US" sz="1600" b="0" dirty="0">
                <a:latin typeface="Acme" panose="020B0604020202020204" charset="0"/>
              </a:rPr>
              <a:t>2. Problem-solving skills</a:t>
            </a:r>
          </a:p>
          <a:p>
            <a:pPr algn="l"/>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They </a:t>
            </a:r>
            <a:r>
              <a:rPr lang="en-US" sz="2000" b="0" dirty="0">
                <a:solidFill>
                  <a:srgbClr val="0070C0"/>
                </a:solidFill>
                <a:effectLst/>
                <a:latin typeface="Acme" panose="020B0604020202020204" charset="0"/>
                <a:ea typeface="Calibri" panose="020F0502020204030204" pitchFamily="34" charset="0"/>
                <a:cs typeface="Times New Roman" panose="02020603050405020304" pitchFamily="18" charset="0"/>
              </a:rPr>
              <a:t>identify</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 ways within their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CONTROL TO WORK </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and resolve a problem</a:t>
            </a:r>
            <a:endParaRPr lang="en-ID" sz="1600" b="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p:txBody>
      </p:sp>
      <p:sp>
        <p:nvSpPr>
          <p:cNvPr id="24" name="Google Shape;322;p16">
            <a:extLst>
              <a:ext uri="{FF2B5EF4-FFF2-40B4-BE49-F238E27FC236}">
                <a16:creationId xmlns:a16="http://schemas.microsoft.com/office/drawing/2014/main" id="{8B9FF005-1EB3-E53B-81E8-7F715F0E76C4}"/>
              </a:ext>
            </a:extLst>
          </p:cNvPr>
          <p:cNvSpPr txBox="1">
            <a:spLocks/>
          </p:cNvSpPr>
          <p:nvPr/>
        </p:nvSpPr>
        <p:spPr>
          <a:xfrm>
            <a:off x="354788" y="2561891"/>
            <a:ext cx="7717500" cy="4516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Caveat"/>
              <a:buNone/>
              <a:defRPr sz="2500" b="1"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2pPr>
            <a:lvl3pPr marR="0" lvl="2"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3pPr>
            <a:lvl4pPr marR="0" lvl="3"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4pPr>
            <a:lvl5pPr marR="0" lvl="4"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5pPr>
            <a:lvl6pPr marR="0" lvl="5"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6pPr>
            <a:lvl7pPr marR="0" lvl="6"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7pPr>
            <a:lvl8pPr marR="0" lvl="7"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8pPr>
            <a:lvl9pPr marR="0" lvl="8"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9pPr>
          </a:lstStyle>
          <a:p>
            <a:pPr algn="l"/>
            <a:r>
              <a:rPr lang="en-US" sz="1600" b="0" dirty="0">
                <a:latin typeface="Acme" panose="020B0604020202020204" charset="0"/>
              </a:rPr>
              <a:t>3. Optimism</a:t>
            </a:r>
          </a:p>
          <a:p>
            <a:pPr algn="l"/>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When the going gets tough, they believe in their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ABILITY TO HANDLE </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it</a:t>
            </a:r>
            <a:endParaRPr lang="en-ID" sz="1600" b="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p:txBody>
      </p:sp>
      <p:sp>
        <p:nvSpPr>
          <p:cNvPr id="27" name="Google Shape;322;p16">
            <a:extLst>
              <a:ext uri="{FF2B5EF4-FFF2-40B4-BE49-F238E27FC236}">
                <a16:creationId xmlns:a16="http://schemas.microsoft.com/office/drawing/2014/main" id="{2E8268F5-3AE3-8C89-BC5A-8BFFC325020B}"/>
              </a:ext>
            </a:extLst>
          </p:cNvPr>
          <p:cNvSpPr txBox="1">
            <a:spLocks/>
          </p:cNvSpPr>
          <p:nvPr/>
        </p:nvSpPr>
        <p:spPr>
          <a:xfrm>
            <a:off x="386601" y="3179628"/>
            <a:ext cx="7717500"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Caveat"/>
              <a:buNone/>
              <a:defRPr sz="2500" b="1"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2pPr>
            <a:lvl3pPr marR="0" lvl="2"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3pPr>
            <a:lvl4pPr marR="0" lvl="3"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4pPr>
            <a:lvl5pPr marR="0" lvl="4"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5pPr>
            <a:lvl6pPr marR="0" lvl="5"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6pPr>
            <a:lvl7pPr marR="0" lvl="6"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7pPr>
            <a:lvl8pPr marR="0" lvl="7"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8pPr>
            <a:lvl9pPr marR="0" lvl="8"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9pPr>
          </a:lstStyle>
          <a:p>
            <a:pPr algn="l"/>
            <a:r>
              <a:rPr lang="en-US" sz="1600" b="0" dirty="0">
                <a:latin typeface="Acme" panose="020B0604020202020204" charset="0"/>
              </a:rPr>
              <a:t>4. Coping skills</a:t>
            </a:r>
          </a:p>
          <a:p>
            <a:pPr algn="l"/>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They have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techniques</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 to reduce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STRESS</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 and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ANXIETY</a:t>
            </a:r>
            <a:endParaRPr lang="en-ID" sz="1600" b="0"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algn="l"/>
            <a:endParaRPr lang="en-US" sz="1600" b="0" dirty="0">
              <a:latin typeface="Acme" panose="020B0604020202020204" charset="0"/>
            </a:endParaRPr>
          </a:p>
        </p:txBody>
      </p:sp>
      <p:sp>
        <p:nvSpPr>
          <p:cNvPr id="25" name="Google Shape;322;p16">
            <a:extLst>
              <a:ext uri="{FF2B5EF4-FFF2-40B4-BE49-F238E27FC236}">
                <a16:creationId xmlns:a16="http://schemas.microsoft.com/office/drawing/2014/main" id="{E66B4BBA-A389-3434-7CB3-A6B3D74658DD}"/>
              </a:ext>
            </a:extLst>
          </p:cNvPr>
          <p:cNvSpPr txBox="1">
            <a:spLocks/>
          </p:cNvSpPr>
          <p:nvPr/>
        </p:nvSpPr>
        <p:spPr>
          <a:xfrm>
            <a:off x="410453" y="3781463"/>
            <a:ext cx="7717500" cy="478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Caveat"/>
              <a:buNone/>
              <a:defRPr sz="2500" b="1"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2pPr>
            <a:lvl3pPr marR="0" lvl="2"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3pPr>
            <a:lvl4pPr marR="0" lvl="3"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4pPr>
            <a:lvl5pPr marR="0" lvl="4"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5pPr>
            <a:lvl6pPr marR="0" lvl="5"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6pPr>
            <a:lvl7pPr marR="0" lvl="6"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7pPr>
            <a:lvl8pPr marR="0" lvl="7"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8pPr>
            <a:lvl9pPr marR="0" lvl="8" algn="l" rtl="0">
              <a:lnSpc>
                <a:spcPct val="100000"/>
              </a:lnSpc>
              <a:spcBef>
                <a:spcPts val="0"/>
              </a:spcBef>
              <a:spcAft>
                <a:spcPts val="0"/>
              </a:spcAft>
              <a:buClr>
                <a:schemeClr val="dk1"/>
              </a:buClr>
              <a:buSzPts val="3000"/>
              <a:buFont typeface="Josefin Slab"/>
              <a:buNone/>
              <a:defRPr sz="3000" b="0" i="0" u="none" strike="noStrike" cap="none">
                <a:solidFill>
                  <a:schemeClr val="dk1"/>
                </a:solidFill>
                <a:latin typeface="Josefin Slab"/>
                <a:ea typeface="Josefin Slab"/>
                <a:cs typeface="Josefin Slab"/>
                <a:sym typeface="Josefin Slab"/>
              </a:defRPr>
            </a:lvl9pPr>
          </a:lstStyle>
          <a:p>
            <a:pPr algn="l"/>
            <a:r>
              <a:rPr lang="en-US" sz="1600" b="0" dirty="0">
                <a:latin typeface="Acme" panose="020B0604020202020204" charset="0"/>
              </a:rPr>
              <a:t>5. Self-awareness</a:t>
            </a:r>
          </a:p>
          <a:p>
            <a:pPr algn="l"/>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They know their strengths and weaknesses and how </a:t>
            </a:r>
            <a:r>
              <a:rPr lang="en-US" sz="1600" b="0" dirty="0">
                <a:solidFill>
                  <a:srgbClr val="0070C0"/>
                </a:solidFill>
                <a:effectLst/>
                <a:latin typeface="Acme" panose="020B0604020202020204" charset="0"/>
                <a:ea typeface="Calibri" panose="020F0502020204030204" pitchFamily="34" charset="0"/>
                <a:cs typeface="Times New Roman" panose="02020603050405020304" pitchFamily="18" charset="0"/>
              </a:rPr>
              <a:t>TO PUT INTERNAL </a:t>
            </a:r>
            <a:r>
              <a:rPr lang="en-US" sz="1600" b="0" dirty="0">
                <a:solidFill>
                  <a:srgbClr val="244B6C"/>
                </a:solidFill>
                <a:effectLst/>
                <a:latin typeface="Acme" panose="020B0604020202020204" charset="0"/>
                <a:ea typeface="Calibri" panose="020F0502020204030204" pitchFamily="34" charset="0"/>
                <a:cs typeface="Times New Roman" panose="02020603050405020304" pitchFamily="18" charset="0"/>
              </a:rPr>
              <a:t>resources to work</a:t>
            </a:r>
            <a:endParaRPr lang="en-US" sz="1600" b="0" dirty="0">
              <a:solidFill>
                <a:srgbClr val="244B6C"/>
              </a:solidFill>
              <a:latin typeface="Acme" panose="020B0604020202020204" charset="0"/>
            </a:endParaRPr>
          </a:p>
        </p:txBody>
      </p:sp>
      <p:pic>
        <p:nvPicPr>
          <p:cNvPr id="3" name="Picture 2">
            <a:extLst>
              <a:ext uri="{FF2B5EF4-FFF2-40B4-BE49-F238E27FC236}">
                <a16:creationId xmlns:a16="http://schemas.microsoft.com/office/drawing/2014/main" id="{2135F327-75AD-2FEC-5E6C-0C857B57D976}"/>
              </a:ext>
            </a:extLst>
          </p:cNvPr>
          <p:cNvPicPr>
            <a:picLocks noChangeAspect="1"/>
          </p:cNvPicPr>
          <p:nvPr/>
        </p:nvPicPr>
        <p:blipFill>
          <a:blip r:embed="rId3"/>
          <a:stretch>
            <a:fillRect/>
          </a:stretch>
        </p:blipFill>
        <p:spPr>
          <a:xfrm>
            <a:off x="6780974" y="1296584"/>
            <a:ext cx="2303330" cy="2023196"/>
          </a:xfrm>
          <a:prstGeom prst="rect">
            <a:avLst/>
          </a:prstGeom>
        </p:spPr>
      </p:pic>
      <p:pic>
        <p:nvPicPr>
          <p:cNvPr id="4" name="Picture 3">
            <a:extLst>
              <a:ext uri="{FF2B5EF4-FFF2-40B4-BE49-F238E27FC236}">
                <a16:creationId xmlns:a16="http://schemas.microsoft.com/office/drawing/2014/main" id="{E6864232-989C-DFDB-9DBF-BA5437168094}"/>
              </a:ext>
            </a:extLst>
          </p:cNvPr>
          <p:cNvPicPr>
            <a:picLocks noChangeAspect="1"/>
          </p:cNvPicPr>
          <p:nvPr/>
        </p:nvPicPr>
        <p:blipFill>
          <a:blip r:embed="rId4"/>
          <a:stretch>
            <a:fillRect/>
          </a:stretch>
        </p:blipFill>
        <p:spPr>
          <a:xfrm>
            <a:off x="0" y="-14633"/>
            <a:ext cx="1438781" cy="652329"/>
          </a:xfrm>
          <a:prstGeom prst="rect">
            <a:avLst/>
          </a:prstGeom>
        </p:spPr>
      </p:pic>
    </p:spTree>
    <p:extLst>
      <p:ext uri="{BB962C8B-B14F-4D97-AF65-F5344CB8AC3E}">
        <p14:creationId xmlns:p14="http://schemas.microsoft.com/office/powerpoint/2010/main" val="200999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P spid="22" grpId="0"/>
      <p:bldP spid="23" grpId="0"/>
      <p:bldP spid="24" grpId="0"/>
      <p:bldP spid="27"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1" name="Google Shape;321;p16"/>
          <p:cNvSpPr txBox="1">
            <a:spLocks noGrp="1"/>
          </p:cNvSpPr>
          <p:nvPr>
            <p:ph type="body" idx="1"/>
          </p:nvPr>
        </p:nvSpPr>
        <p:spPr>
          <a:xfrm>
            <a:off x="91911" y="755693"/>
            <a:ext cx="6616641" cy="3815988"/>
          </a:xfrm>
          <a:prstGeom prst="rect">
            <a:avLst/>
          </a:prstGeom>
          <a:solidFill>
            <a:schemeClr val="accent1"/>
          </a:solidFill>
        </p:spPr>
        <p:txBody>
          <a:bodyPr spcFirstLastPara="1" wrap="square" lIns="91425" tIns="91425" rIns="91425" bIns="91425" anchor="t" anchorCtr="0">
            <a:noAutofit/>
          </a:bodyPr>
          <a:lstStyle/>
          <a:p>
            <a:pPr marL="342900" lvl="0" indent="-342900" algn="just">
              <a:buFont typeface="Wingdings" panose="05000000000000000000" pitchFamily="2" charset="2"/>
              <a:buChar char=""/>
            </a:pPr>
            <a:r>
              <a:rPr lang="en-US" sz="1600" b="1" dirty="0">
                <a:effectLst/>
                <a:latin typeface="Acme" panose="020B0604020202020204" charset="0"/>
                <a:ea typeface="Calibri" panose="020F0502020204030204" pitchFamily="34" charset="0"/>
                <a:cs typeface="Times New Roman" panose="02020603050405020304" pitchFamily="18" charset="0"/>
              </a:rPr>
              <a:t>The basic insight looks at </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family stability </a:t>
            </a:r>
            <a:r>
              <a:rPr lang="en-US" sz="1600" b="1" dirty="0">
                <a:effectLst/>
                <a:latin typeface="Acme" panose="020B0604020202020204" charset="0"/>
                <a:ea typeface="Calibri" panose="020F0502020204030204" pitchFamily="34" charset="0"/>
                <a:cs typeface="Times New Roman" panose="02020603050405020304" pitchFamily="18" charset="0"/>
              </a:rPr>
              <a:t>by high lighting the cohesive complexities of the family as a whole and the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MOTHER</a:t>
            </a:r>
            <a:r>
              <a:rPr lang="en-US" sz="1600" b="1"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b="1" dirty="0">
                <a:effectLst/>
                <a:latin typeface="Acme" panose="020B0604020202020204" charset="0"/>
                <a:ea typeface="Calibri" panose="020F0502020204030204" pitchFamily="34" charset="0"/>
                <a:cs typeface="Times New Roman" panose="02020603050405020304" pitchFamily="18" charset="0"/>
              </a:rPr>
              <a:t>has a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CENTRAL POSITION</a:t>
            </a:r>
            <a:endParaRPr lang="en-ID" sz="2000" b="1"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600" b="1" dirty="0">
                <a:effectLst/>
                <a:latin typeface="Acme" panose="020B0604020202020204" charset="0"/>
                <a:ea typeface="Calibri" panose="020F0502020204030204" pitchFamily="34" charset="0"/>
                <a:cs typeface="Times New Roman" panose="02020603050405020304" pitchFamily="18" charset="0"/>
              </a:rPr>
              <a:t>Community resilience is </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a social goal </a:t>
            </a:r>
            <a:r>
              <a:rPr lang="en-US" sz="1600" b="1" dirty="0">
                <a:effectLst/>
                <a:latin typeface="Acme" panose="020B0604020202020204" charset="0"/>
                <a:ea typeface="Calibri" panose="020F0502020204030204" pitchFamily="34" charset="0"/>
                <a:cs typeface="Times New Roman" panose="02020603050405020304" pitchFamily="18" charset="0"/>
              </a:rPr>
              <a:t>accompanied by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FLEXIBILITY ACHIEVEMENT </a:t>
            </a:r>
            <a:r>
              <a:rPr lang="en-US" sz="1600" b="1" dirty="0">
                <a:effectLst/>
                <a:latin typeface="Acme" panose="020B0604020202020204" charset="0"/>
                <a:ea typeface="Calibri" panose="020F0502020204030204" pitchFamily="34" charset="0"/>
                <a:cs typeface="Times New Roman" panose="02020603050405020304" pitchFamily="18" charset="0"/>
              </a:rPr>
              <a:t>in facing difficulties, both current and potential problems</a:t>
            </a:r>
            <a:endParaRPr lang="en-ID" sz="1600" b="1"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600" b="1" dirty="0">
                <a:effectLst/>
                <a:latin typeface="Acme" panose="020B0604020202020204" charset="0"/>
                <a:ea typeface="Calibri" panose="020F0502020204030204" pitchFamily="34" charset="0"/>
                <a:cs typeface="Times New Roman" panose="02020603050405020304" pitchFamily="18" charset="0"/>
              </a:rPr>
              <a:t>Resilient families will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REACT POSITIVELY </a:t>
            </a:r>
            <a:r>
              <a:rPr lang="en-US" sz="1600" b="1" dirty="0">
                <a:effectLst/>
                <a:latin typeface="Acme" panose="020B0604020202020204" charset="0"/>
                <a:ea typeface="Calibri" panose="020F0502020204030204" pitchFamily="34" charset="0"/>
                <a:cs typeface="Times New Roman" panose="02020603050405020304" pitchFamily="18" charset="0"/>
              </a:rPr>
              <a:t>to this situation, in a characteristic sense </a:t>
            </a:r>
            <a:endParaRPr lang="en-ID" sz="1600" b="1"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600" b="1" dirty="0">
                <a:effectLst/>
                <a:latin typeface="Acme" panose="020B0604020202020204" charset="0"/>
                <a:ea typeface="Calibri" panose="020F0502020204030204" pitchFamily="34" charset="0"/>
                <a:cs typeface="Times New Roman" panose="02020603050405020304" pitchFamily="18" charset="0"/>
              </a:rPr>
              <a:t>The </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problems</a:t>
            </a:r>
            <a:r>
              <a:rPr lang="en-US" sz="1600" b="1"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1600" b="1" dirty="0">
                <a:effectLst/>
                <a:latin typeface="Acme" panose="020B0604020202020204" charset="0"/>
                <a:ea typeface="Calibri" panose="020F0502020204030204" pitchFamily="34" charset="0"/>
                <a:cs typeface="Times New Roman" panose="02020603050405020304" pitchFamily="18" charset="0"/>
              </a:rPr>
              <a:t>faced by the family can be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viewed</a:t>
            </a:r>
            <a:r>
              <a:rPr lang="en-US" sz="1600" b="1" dirty="0">
                <a:effectLst/>
                <a:latin typeface="Acme" panose="020B0604020202020204" charset="0"/>
                <a:ea typeface="Calibri" panose="020F0502020204030204" pitchFamily="34" charset="0"/>
                <a:cs typeface="Times New Roman" panose="02020603050405020304" pitchFamily="18" charset="0"/>
              </a:rPr>
              <a:t> in</a:t>
            </a:r>
            <a:endParaRPr lang="en-ID" sz="1600" b="1" dirty="0">
              <a:effectLst/>
              <a:latin typeface="Acme" panose="020B0604020202020204" charset="0"/>
              <a:ea typeface="Calibri" panose="020F0502020204030204" pitchFamily="34" charset="0"/>
              <a:cs typeface="Times New Roman" panose="02020603050405020304" pitchFamily="18" charset="0"/>
            </a:endParaRPr>
          </a:p>
          <a:p>
            <a:pPr marL="0" lvl="0" indent="0" algn="just">
              <a:buNone/>
              <a:tabLst>
                <a:tab pos="685800" algn="l"/>
              </a:tabLst>
            </a:pPr>
            <a:r>
              <a:rPr lang="en-US" sz="1600" b="1" dirty="0">
                <a:latin typeface="Acme" panose="020B0604020202020204" charset="0"/>
                <a:ea typeface="Calibri" panose="020F0502020204030204" pitchFamily="34" charset="0"/>
                <a:cs typeface="Times New Roman" panose="02020603050405020304" pitchFamily="18" charset="0"/>
              </a:rPr>
              <a:t>         - </a:t>
            </a:r>
            <a:r>
              <a:rPr lang="en-US" sz="1600" b="1" dirty="0">
                <a:effectLst/>
                <a:latin typeface="Acme" panose="020B0604020202020204" charset="0"/>
                <a:ea typeface="Calibri" panose="020F0502020204030204" pitchFamily="34" charset="0"/>
                <a:cs typeface="Times New Roman" panose="02020603050405020304" pitchFamily="18" charset="0"/>
              </a:rPr>
              <a:t>struggle </a:t>
            </a:r>
            <a:endParaRPr lang="en-ID" sz="1600" b="1" dirty="0">
              <a:latin typeface="Acme" panose="020B0604020202020204" charset="0"/>
              <a:ea typeface="Calibri" panose="020F0502020204030204" pitchFamily="34" charset="0"/>
              <a:cs typeface="Times New Roman" panose="02020603050405020304" pitchFamily="18" charset="0"/>
            </a:endParaRPr>
          </a:p>
          <a:p>
            <a:pPr marL="0" lvl="0" indent="0" algn="just">
              <a:buNone/>
              <a:tabLst>
                <a:tab pos="685800" algn="l"/>
              </a:tabLst>
            </a:pPr>
            <a:r>
              <a:rPr lang="en-ID" sz="1600" b="1" dirty="0">
                <a:effectLst/>
                <a:latin typeface="Acme" panose="020B0604020202020204" charset="0"/>
                <a:ea typeface="Calibri" panose="020F0502020204030204" pitchFamily="34" charset="0"/>
                <a:cs typeface="Times New Roman" panose="02020603050405020304" pitchFamily="18" charset="0"/>
              </a:rPr>
              <a:t>         - </a:t>
            </a:r>
            <a:r>
              <a:rPr lang="en-US" sz="1600" b="1" dirty="0">
                <a:effectLst/>
                <a:latin typeface="Acme" panose="020B0604020202020204" charset="0"/>
                <a:ea typeface="Calibri" panose="020F0502020204030204" pitchFamily="34" charset="0"/>
                <a:cs typeface="Times New Roman" panose="02020603050405020304" pitchFamily="18" charset="0"/>
              </a:rPr>
              <a:t>challenge</a:t>
            </a:r>
            <a:endParaRPr lang="en-ID" sz="1600" b="1"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spcAft>
                <a:spcPts val="800"/>
              </a:spcAft>
              <a:buFont typeface="Wingdings" panose="05000000000000000000" pitchFamily="2" charset="2"/>
              <a:buChar char=""/>
            </a:pPr>
            <a:r>
              <a:rPr lang="en-US" sz="1600" b="1" dirty="0">
                <a:effectLst/>
                <a:latin typeface="Acme" panose="020B0604020202020204" charset="0"/>
                <a:ea typeface="Calibri" panose="020F0502020204030204" pitchFamily="34" charset="0"/>
                <a:cs typeface="Times New Roman" panose="02020603050405020304" pitchFamily="18" charset="0"/>
              </a:rPr>
              <a:t>In an individual, the other main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PROTECTION</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 and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HEALING </a:t>
            </a:r>
            <a:r>
              <a:rPr lang="en-US" sz="1600" b="1" dirty="0">
                <a:effectLst/>
                <a:latin typeface="Acme" panose="020B0604020202020204" charset="0"/>
                <a:ea typeface="Calibri" panose="020F0502020204030204" pitchFamily="34" charset="0"/>
                <a:cs typeface="Times New Roman" panose="02020603050405020304" pitchFamily="18" charset="0"/>
              </a:rPr>
              <a:t>elements can hardly take any </a:t>
            </a:r>
            <a:r>
              <a:rPr lang="en-US" sz="1600" b="1" dirty="0">
                <a:solidFill>
                  <a:schemeClr val="tx1"/>
                </a:solidFill>
                <a:effectLst/>
                <a:latin typeface="Acme" panose="020B0604020202020204" charset="0"/>
                <a:ea typeface="Calibri" panose="020F0502020204030204" pitchFamily="34" charset="0"/>
                <a:cs typeface="Times New Roman" panose="02020603050405020304" pitchFamily="18" charset="0"/>
              </a:rPr>
              <a:t>CRUCIAL </a:t>
            </a:r>
            <a:r>
              <a:rPr lang="en-US" sz="1600" b="1" dirty="0">
                <a:effectLst/>
                <a:latin typeface="Acme" panose="020B0604020202020204" charset="0"/>
                <a:ea typeface="Calibri" panose="020F0502020204030204" pitchFamily="34" charset="0"/>
                <a:cs typeface="Times New Roman" panose="02020603050405020304" pitchFamily="18" charset="0"/>
              </a:rPr>
              <a:t>component</a:t>
            </a:r>
            <a:endParaRPr lang="en-ID" sz="1600" b="1" dirty="0">
              <a:latin typeface="Acme" panose="020B0604020202020204" charset="0"/>
              <a:ea typeface="Calibri" panose="020F0502020204030204" pitchFamily="34" charset="0"/>
              <a:cs typeface="Times New Roman" panose="02020603050405020304" pitchFamily="18" charset="0"/>
            </a:endParaRPr>
          </a:p>
        </p:txBody>
      </p:sp>
      <p:sp>
        <p:nvSpPr>
          <p:cNvPr id="322" name="Google Shape;322;p16"/>
          <p:cNvSpPr txBox="1">
            <a:spLocks noGrp="1"/>
          </p:cNvSpPr>
          <p:nvPr>
            <p:ph type="title"/>
          </p:nvPr>
        </p:nvSpPr>
        <p:spPr>
          <a:xfrm>
            <a:off x="1549349" y="-1795"/>
            <a:ext cx="2903382" cy="650129"/>
          </a:xfrm>
          <a:prstGeom prst="rect">
            <a:avLst/>
          </a:prstGeom>
          <a:solidFill>
            <a:srgbClr val="E77A48"/>
          </a:solidFill>
        </p:spPr>
        <p:txBody>
          <a:bodyPr spcFirstLastPara="1" wrap="square" lIns="91425" tIns="91425" rIns="91425" bIns="91425" anchor="t" anchorCtr="0">
            <a:noAutofit/>
          </a:bodyPr>
          <a:lstStyle/>
          <a:p>
            <a:pPr marL="0" lvl="0" indent="0" rtl="0">
              <a:spcBef>
                <a:spcPts val="0"/>
              </a:spcBef>
              <a:spcAft>
                <a:spcPts val="0"/>
              </a:spcAft>
              <a:buNone/>
            </a:pPr>
            <a:r>
              <a:rPr lang="en" sz="3200" dirty="0">
                <a:solidFill>
                  <a:schemeClr val="accent1"/>
                </a:solidFill>
              </a:rPr>
              <a:t>B a c k g r o u n d</a:t>
            </a:r>
            <a:endParaRPr sz="3200" dirty="0">
              <a:solidFill>
                <a:schemeClr val="accent1"/>
              </a:solidFill>
            </a:endParaRPr>
          </a:p>
        </p:txBody>
      </p:sp>
      <p:sp>
        <p:nvSpPr>
          <p:cNvPr id="323" name="Google Shape;323;p16"/>
          <p:cNvSpPr/>
          <p:nvPr/>
        </p:nvSpPr>
        <p:spPr>
          <a:xfrm>
            <a:off x="8726378" y="3848108"/>
            <a:ext cx="325711" cy="315487"/>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CADA498-4AF7-C086-D15D-C735336201E0}"/>
              </a:ext>
            </a:extLst>
          </p:cNvPr>
          <p:cNvPicPr>
            <a:picLocks noChangeAspect="1"/>
          </p:cNvPicPr>
          <p:nvPr/>
        </p:nvPicPr>
        <p:blipFill>
          <a:blip r:embed="rId3"/>
          <a:stretch>
            <a:fillRect/>
          </a:stretch>
        </p:blipFill>
        <p:spPr>
          <a:xfrm>
            <a:off x="6803515" y="220983"/>
            <a:ext cx="2248573" cy="1957674"/>
          </a:xfrm>
          <a:prstGeom prst="rect">
            <a:avLst/>
          </a:prstGeom>
        </p:spPr>
      </p:pic>
      <p:pic>
        <p:nvPicPr>
          <p:cNvPr id="4" name="Picture 3">
            <a:extLst>
              <a:ext uri="{FF2B5EF4-FFF2-40B4-BE49-F238E27FC236}">
                <a16:creationId xmlns:a16="http://schemas.microsoft.com/office/drawing/2014/main" id="{8C4A38F8-AF35-FB40-9F4E-B880C2474386}"/>
              </a:ext>
            </a:extLst>
          </p:cNvPr>
          <p:cNvPicPr>
            <a:picLocks noChangeAspect="1"/>
          </p:cNvPicPr>
          <p:nvPr/>
        </p:nvPicPr>
        <p:blipFill>
          <a:blip r:embed="rId4"/>
          <a:stretch>
            <a:fillRect/>
          </a:stretch>
        </p:blipFill>
        <p:spPr>
          <a:xfrm>
            <a:off x="0" y="-1795"/>
            <a:ext cx="1438781" cy="652329"/>
          </a:xfrm>
          <a:prstGeom prst="rect">
            <a:avLst/>
          </a:prstGeom>
        </p:spPr>
      </p:pic>
    </p:spTree>
    <p:extLst>
      <p:ext uri="{BB962C8B-B14F-4D97-AF65-F5344CB8AC3E}">
        <p14:creationId xmlns:p14="http://schemas.microsoft.com/office/powerpoint/2010/main" val="27573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fill="hold"/>
                                        <p:tgtEl>
                                          <p:spTgt spid="322"/>
                                        </p:tgtEl>
                                        <p:attrNameLst>
                                          <p:attrName>ppt_x</p:attrName>
                                        </p:attrNameLst>
                                      </p:cBhvr>
                                      <p:tavLst>
                                        <p:tav tm="0">
                                          <p:val>
                                            <p:strVal val="#ppt_x"/>
                                          </p:val>
                                        </p:tav>
                                        <p:tav tm="100000">
                                          <p:val>
                                            <p:strVal val="#ppt_x"/>
                                          </p:val>
                                        </p:tav>
                                      </p:tavLst>
                                    </p:anim>
                                    <p:anim calcmode="lin" valueType="num">
                                      <p:cBhvr additive="base">
                                        <p:cTn id="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1">
                                            <p:txEl>
                                              <p:pRg st="0" end="0"/>
                                            </p:txEl>
                                          </p:spTgt>
                                        </p:tgtEl>
                                        <p:attrNameLst>
                                          <p:attrName>style.visibility</p:attrName>
                                        </p:attrNameLst>
                                      </p:cBhvr>
                                      <p:to>
                                        <p:strVal val="visible"/>
                                      </p:to>
                                    </p:set>
                                    <p:animEffect transition="in" filter="fade">
                                      <p:cBhvr>
                                        <p:cTn id="19" dur="500"/>
                                        <p:tgtEl>
                                          <p:spTgt spid="3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1">
                                            <p:txEl>
                                              <p:pRg st="1" end="1"/>
                                            </p:txEl>
                                          </p:spTgt>
                                        </p:tgtEl>
                                        <p:attrNameLst>
                                          <p:attrName>style.visibility</p:attrName>
                                        </p:attrNameLst>
                                      </p:cBhvr>
                                      <p:to>
                                        <p:strVal val="visible"/>
                                      </p:to>
                                    </p:set>
                                    <p:animEffect transition="in" filter="fade">
                                      <p:cBhvr>
                                        <p:cTn id="24" dur="500"/>
                                        <p:tgtEl>
                                          <p:spTgt spid="321">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1">
                                            <p:txEl>
                                              <p:pRg st="2" end="2"/>
                                            </p:txEl>
                                          </p:spTgt>
                                        </p:tgtEl>
                                        <p:attrNameLst>
                                          <p:attrName>style.visibility</p:attrName>
                                        </p:attrNameLst>
                                      </p:cBhvr>
                                      <p:to>
                                        <p:strVal val="visible"/>
                                      </p:to>
                                    </p:set>
                                    <p:animEffect transition="in" filter="fade">
                                      <p:cBhvr>
                                        <p:cTn id="29" dur="500"/>
                                        <p:tgtEl>
                                          <p:spTgt spid="3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1">
                                            <p:txEl>
                                              <p:pRg st="3" end="3"/>
                                            </p:txEl>
                                          </p:spTgt>
                                        </p:tgtEl>
                                        <p:attrNameLst>
                                          <p:attrName>style.visibility</p:attrName>
                                        </p:attrNameLst>
                                      </p:cBhvr>
                                      <p:to>
                                        <p:strVal val="visible"/>
                                      </p:to>
                                    </p:set>
                                    <p:animEffect transition="in" filter="fade">
                                      <p:cBhvr>
                                        <p:cTn id="34" dur="500"/>
                                        <p:tgtEl>
                                          <p:spTgt spid="321">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1">
                                            <p:txEl>
                                              <p:pRg st="4" end="4"/>
                                            </p:txEl>
                                          </p:spTgt>
                                        </p:tgtEl>
                                        <p:attrNameLst>
                                          <p:attrName>style.visibility</p:attrName>
                                        </p:attrNameLst>
                                      </p:cBhvr>
                                      <p:to>
                                        <p:strVal val="visible"/>
                                      </p:to>
                                    </p:set>
                                    <p:animEffect transition="in" filter="fade">
                                      <p:cBhvr>
                                        <p:cTn id="37" dur="500"/>
                                        <p:tgtEl>
                                          <p:spTgt spid="321">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21">
                                            <p:txEl>
                                              <p:pRg st="5" end="5"/>
                                            </p:txEl>
                                          </p:spTgt>
                                        </p:tgtEl>
                                        <p:attrNameLst>
                                          <p:attrName>style.visibility</p:attrName>
                                        </p:attrNameLst>
                                      </p:cBhvr>
                                      <p:to>
                                        <p:strVal val="visible"/>
                                      </p:to>
                                    </p:set>
                                    <p:animEffect transition="in" filter="fade">
                                      <p:cBhvr>
                                        <p:cTn id="40" dur="500"/>
                                        <p:tgtEl>
                                          <p:spTgt spid="32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21">
                                            <p:txEl>
                                              <p:pRg st="6" end="6"/>
                                            </p:txEl>
                                          </p:spTgt>
                                        </p:tgtEl>
                                        <p:attrNameLst>
                                          <p:attrName>style.visibility</p:attrName>
                                        </p:attrNameLst>
                                      </p:cBhvr>
                                      <p:to>
                                        <p:strVal val="visible"/>
                                      </p:to>
                                    </p:set>
                                    <p:animEffect transition="in" filter="fade">
                                      <p:cBhvr>
                                        <p:cTn id="45" dur="500"/>
                                        <p:tgtEl>
                                          <p:spTgt spid="32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B78982D-1915-DD9B-E13D-2A76C8238F19}"/>
              </a:ext>
            </a:extLst>
          </p:cNvPr>
          <p:cNvSpPr>
            <a:spLocks noGrp="1"/>
          </p:cNvSpPr>
          <p:nvPr>
            <p:ph type="subTitle" idx="1"/>
          </p:nvPr>
        </p:nvSpPr>
        <p:spPr>
          <a:xfrm>
            <a:off x="3444534" y="14913"/>
            <a:ext cx="2614359" cy="4771773"/>
          </a:xfrm>
          <a:solidFill>
            <a:schemeClr val="accent1"/>
          </a:solidFill>
        </p:spPr>
        <p:txBody>
          <a:bodyPr/>
          <a:lstStyle/>
          <a:p>
            <a:pPr algn="l"/>
            <a:r>
              <a:rPr lang="en-US" sz="2000" dirty="0">
                <a:latin typeface="Acme" panose="020B0604020202020204" charset="0"/>
              </a:rPr>
              <a:t>Background</a:t>
            </a:r>
          </a:p>
          <a:p>
            <a:pPr algn="l"/>
            <a:endParaRPr lang="en-US" sz="2000" dirty="0">
              <a:latin typeface="Acme" panose="020B0604020202020204" charset="0"/>
            </a:endParaRPr>
          </a:p>
          <a:p>
            <a:pPr algn="l"/>
            <a:r>
              <a:rPr lang="en-US" sz="2000" dirty="0">
                <a:latin typeface="Acme" panose="020B0604020202020204" charset="0"/>
              </a:rPr>
              <a:t>Objective</a:t>
            </a:r>
          </a:p>
          <a:p>
            <a:pPr algn="l"/>
            <a:endParaRPr lang="en-US" sz="2000" dirty="0">
              <a:latin typeface="Acme" panose="020B0604020202020204" charset="0"/>
            </a:endParaRPr>
          </a:p>
          <a:p>
            <a:pPr algn="l"/>
            <a:r>
              <a:rPr lang="en-US" sz="2000" dirty="0">
                <a:latin typeface="Acme" panose="020B0604020202020204" charset="0"/>
              </a:rPr>
              <a:t>Method</a:t>
            </a:r>
          </a:p>
          <a:p>
            <a:pPr algn="l"/>
            <a:endParaRPr lang="en-US" sz="2000" dirty="0">
              <a:latin typeface="Acme" panose="020B0604020202020204" charset="0"/>
            </a:endParaRPr>
          </a:p>
          <a:p>
            <a:pPr algn="l"/>
            <a:r>
              <a:rPr lang="en-US" sz="2000" dirty="0">
                <a:latin typeface="Acme" panose="020B0604020202020204" charset="0"/>
              </a:rPr>
              <a:t>Data collection </a:t>
            </a:r>
          </a:p>
          <a:p>
            <a:pPr algn="l"/>
            <a:endParaRPr lang="en-US" sz="2000" dirty="0">
              <a:latin typeface="Acme" panose="020B0604020202020204" charset="0"/>
            </a:endParaRPr>
          </a:p>
          <a:p>
            <a:pPr algn="l"/>
            <a:r>
              <a:rPr lang="en-US" sz="2000" dirty="0">
                <a:latin typeface="Acme" panose="020B0604020202020204" charset="0"/>
              </a:rPr>
              <a:t>Data analysis</a:t>
            </a:r>
          </a:p>
          <a:p>
            <a:pPr algn="l"/>
            <a:endParaRPr lang="en-US" sz="2000" dirty="0">
              <a:latin typeface="Acme" panose="020B0604020202020204" charset="0"/>
            </a:endParaRPr>
          </a:p>
          <a:p>
            <a:pPr algn="l"/>
            <a:r>
              <a:rPr lang="en-US" sz="2000" dirty="0">
                <a:latin typeface="Acme" panose="020B0604020202020204" charset="0"/>
              </a:rPr>
              <a:t>Results</a:t>
            </a:r>
          </a:p>
          <a:p>
            <a:pPr algn="l"/>
            <a:endParaRPr lang="en-US" sz="2000" dirty="0">
              <a:latin typeface="Acme" panose="020B0604020202020204" charset="0"/>
            </a:endParaRPr>
          </a:p>
          <a:p>
            <a:pPr algn="l"/>
            <a:r>
              <a:rPr lang="en-US" sz="2000" dirty="0">
                <a:latin typeface="Acme" panose="020B0604020202020204" charset="0"/>
              </a:rPr>
              <a:t>Discussion</a:t>
            </a:r>
          </a:p>
          <a:p>
            <a:pPr algn="l"/>
            <a:endParaRPr lang="en-US" sz="2000" dirty="0">
              <a:latin typeface="Acme" panose="020B0604020202020204" charset="0"/>
            </a:endParaRPr>
          </a:p>
          <a:p>
            <a:pPr algn="l"/>
            <a:r>
              <a:rPr lang="en-US" sz="2000" dirty="0">
                <a:latin typeface="Acme" panose="020B0604020202020204" charset="0"/>
              </a:rPr>
              <a:t>References </a:t>
            </a:r>
          </a:p>
          <a:p>
            <a:pPr algn="l"/>
            <a:endParaRPr lang="en-US" sz="2000" dirty="0">
              <a:latin typeface="Acme" panose="020B0604020202020204" charset="0"/>
            </a:endParaRPr>
          </a:p>
          <a:p>
            <a:pPr algn="l"/>
            <a:endParaRPr lang="en-US" sz="2400" dirty="0">
              <a:latin typeface="Acme" panose="020B0604020202020204" charset="0"/>
            </a:endParaRPr>
          </a:p>
        </p:txBody>
      </p:sp>
      <p:sp>
        <p:nvSpPr>
          <p:cNvPr id="3" name="Title 2">
            <a:extLst>
              <a:ext uri="{FF2B5EF4-FFF2-40B4-BE49-F238E27FC236}">
                <a16:creationId xmlns:a16="http://schemas.microsoft.com/office/drawing/2014/main" id="{EFE1CDC9-0F7E-DD4B-9DE4-AB3B12FF39E1}"/>
              </a:ext>
            </a:extLst>
          </p:cNvPr>
          <p:cNvSpPr>
            <a:spLocks noGrp="1"/>
          </p:cNvSpPr>
          <p:nvPr>
            <p:ph type="title"/>
          </p:nvPr>
        </p:nvSpPr>
        <p:spPr>
          <a:xfrm>
            <a:off x="2353585" y="176185"/>
            <a:ext cx="444971" cy="1189200"/>
          </a:xfrm>
        </p:spPr>
        <p:txBody>
          <a:bodyPr/>
          <a:lstStyle/>
          <a:p>
            <a:r>
              <a:rPr lang="en-US" dirty="0"/>
              <a:t>O u t l </a:t>
            </a:r>
            <a:r>
              <a:rPr lang="en-US" dirty="0" err="1"/>
              <a:t>i</a:t>
            </a:r>
            <a:r>
              <a:rPr lang="en-US" dirty="0"/>
              <a:t> n e</a:t>
            </a:r>
          </a:p>
        </p:txBody>
      </p:sp>
      <p:pic>
        <p:nvPicPr>
          <p:cNvPr id="4" name="Picture 3">
            <a:extLst>
              <a:ext uri="{FF2B5EF4-FFF2-40B4-BE49-F238E27FC236}">
                <a16:creationId xmlns:a16="http://schemas.microsoft.com/office/drawing/2014/main" id="{2D525726-F7B1-EB9C-41FD-CFBE4148DC66}"/>
              </a:ext>
            </a:extLst>
          </p:cNvPr>
          <p:cNvPicPr>
            <a:picLocks noChangeAspect="1"/>
          </p:cNvPicPr>
          <p:nvPr/>
        </p:nvPicPr>
        <p:blipFill>
          <a:blip r:embed="rId3"/>
          <a:stretch>
            <a:fillRect/>
          </a:stretch>
        </p:blipFill>
        <p:spPr>
          <a:xfrm>
            <a:off x="6830171" y="130944"/>
            <a:ext cx="2143125" cy="2143125"/>
          </a:xfrm>
          <a:prstGeom prst="rect">
            <a:avLst/>
          </a:prstGeom>
        </p:spPr>
      </p:pic>
      <p:pic>
        <p:nvPicPr>
          <p:cNvPr id="6" name="Picture 5">
            <a:extLst>
              <a:ext uri="{FF2B5EF4-FFF2-40B4-BE49-F238E27FC236}">
                <a16:creationId xmlns:a16="http://schemas.microsoft.com/office/drawing/2014/main" id="{D10AC42F-8741-653F-6853-1D298372F895}"/>
              </a:ext>
            </a:extLst>
          </p:cNvPr>
          <p:cNvPicPr>
            <a:picLocks noChangeAspect="1"/>
          </p:cNvPicPr>
          <p:nvPr/>
        </p:nvPicPr>
        <p:blipFill>
          <a:blip r:embed="rId4"/>
          <a:stretch>
            <a:fillRect/>
          </a:stretch>
        </p:blipFill>
        <p:spPr>
          <a:xfrm>
            <a:off x="0" y="0"/>
            <a:ext cx="1438883" cy="654037"/>
          </a:xfrm>
          <a:prstGeom prst="rect">
            <a:avLst/>
          </a:prstGeom>
        </p:spPr>
      </p:pic>
    </p:spTree>
    <p:extLst>
      <p:ext uri="{BB962C8B-B14F-4D97-AF65-F5344CB8AC3E}">
        <p14:creationId xmlns:p14="http://schemas.microsoft.com/office/powerpoint/2010/main" val="223158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12" end="12"/>
                                            </p:txEl>
                                          </p:spTgt>
                                        </p:tgtEl>
                                        <p:attrNameLst>
                                          <p:attrName>style.visibility</p:attrName>
                                        </p:attrNameLst>
                                      </p:cBhvr>
                                      <p:to>
                                        <p:strVal val="visible"/>
                                      </p:to>
                                    </p:set>
                                    <p:anim calcmode="lin" valueType="num">
                                      <p:cBhvr additive="base">
                                        <p:cTn id="49"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anim calcmode="lin" valueType="num">
                                      <p:cBhvr additive="base">
                                        <p:cTn id="55"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28C48F-B800-CD90-DE16-FAE27DA24057}"/>
              </a:ext>
            </a:extLst>
          </p:cNvPr>
          <p:cNvSpPr>
            <a:spLocks noGrp="1"/>
          </p:cNvSpPr>
          <p:nvPr>
            <p:ph type="body" idx="1"/>
          </p:nvPr>
        </p:nvSpPr>
        <p:spPr>
          <a:xfrm>
            <a:off x="713250" y="1559080"/>
            <a:ext cx="4184778" cy="1997517"/>
          </a:xfrm>
          <a:solidFill>
            <a:schemeClr val="accent1"/>
          </a:solidFill>
        </p:spPr>
        <p:txBody>
          <a:bodyPr/>
          <a:lstStyle/>
          <a:p>
            <a:pPr marL="152400" indent="0">
              <a:buNone/>
            </a:pPr>
            <a:r>
              <a:rPr lang="en-US" sz="2000" dirty="0">
                <a:latin typeface="Acme" panose="020B0604020202020204" charset="0"/>
              </a:rPr>
              <a:t>To </a:t>
            </a:r>
            <a:r>
              <a:rPr lang="en-US" sz="3200" dirty="0">
                <a:solidFill>
                  <a:srgbClr val="E77A48"/>
                </a:solidFill>
                <a:latin typeface="Acme" panose="020B0604020202020204" charset="0"/>
              </a:rPr>
              <a:t>explore</a:t>
            </a:r>
            <a:r>
              <a:rPr lang="en-US" sz="2000" dirty="0">
                <a:latin typeface="Acme" panose="020B0604020202020204" charset="0"/>
              </a:rPr>
              <a:t> the experience of family resilience based on the perspective of parents when their children are addicted to drugs</a:t>
            </a:r>
          </a:p>
        </p:txBody>
      </p:sp>
      <p:sp>
        <p:nvSpPr>
          <p:cNvPr id="3" name="Title 2">
            <a:extLst>
              <a:ext uri="{FF2B5EF4-FFF2-40B4-BE49-F238E27FC236}">
                <a16:creationId xmlns:a16="http://schemas.microsoft.com/office/drawing/2014/main" id="{9B104069-D0AB-49F6-2281-1C8B71148CDF}"/>
              </a:ext>
            </a:extLst>
          </p:cNvPr>
          <p:cNvSpPr>
            <a:spLocks noGrp="1"/>
          </p:cNvSpPr>
          <p:nvPr>
            <p:ph type="title"/>
          </p:nvPr>
        </p:nvSpPr>
        <p:spPr>
          <a:xfrm>
            <a:off x="713250" y="539500"/>
            <a:ext cx="7717500" cy="804270"/>
          </a:xfrm>
          <a:solidFill>
            <a:schemeClr val="accent1"/>
          </a:solidFill>
        </p:spPr>
        <p:txBody>
          <a:bodyPr/>
          <a:lstStyle/>
          <a:p>
            <a:r>
              <a:rPr lang="en-US" sz="3600" dirty="0"/>
              <a:t>O b j e c t </a:t>
            </a:r>
            <a:r>
              <a:rPr lang="en-US" sz="3600" dirty="0" err="1"/>
              <a:t>i</a:t>
            </a:r>
            <a:r>
              <a:rPr lang="en-US" sz="3600" dirty="0"/>
              <a:t> v e</a:t>
            </a:r>
          </a:p>
        </p:txBody>
      </p:sp>
      <p:pic>
        <p:nvPicPr>
          <p:cNvPr id="4" name="Picture 3">
            <a:extLst>
              <a:ext uri="{FF2B5EF4-FFF2-40B4-BE49-F238E27FC236}">
                <a16:creationId xmlns:a16="http://schemas.microsoft.com/office/drawing/2014/main" id="{B74284E6-60EF-02A1-C041-0D1789B35216}"/>
              </a:ext>
            </a:extLst>
          </p:cNvPr>
          <p:cNvPicPr>
            <a:picLocks noChangeAspect="1"/>
          </p:cNvPicPr>
          <p:nvPr/>
        </p:nvPicPr>
        <p:blipFill>
          <a:blip r:embed="rId2"/>
          <a:stretch>
            <a:fillRect/>
          </a:stretch>
        </p:blipFill>
        <p:spPr>
          <a:xfrm>
            <a:off x="5494352" y="1813522"/>
            <a:ext cx="2619375" cy="1743075"/>
          </a:xfrm>
          <a:prstGeom prst="rect">
            <a:avLst/>
          </a:prstGeom>
        </p:spPr>
      </p:pic>
    </p:spTree>
    <p:extLst>
      <p:ext uri="{BB962C8B-B14F-4D97-AF65-F5344CB8AC3E}">
        <p14:creationId xmlns:p14="http://schemas.microsoft.com/office/powerpoint/2010/main" val="16312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3467976" y="434452"/>
            <a:ext cx="2487150" cy="838217"/>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M e t h o d</a:t>
            </a:r>
            <a:endParaRPr dirty="0">
              <a:solidFill>
                <a:schemeClr val="accent1"/>
              </a:solidFill>
            </a:endParaRPr>
          </a:p>
        </p:txBody>
      </p:sp>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319996" y="1393129"/>
            <a:ext cx="5635130" cy="2302891"/>
          </a:xfrm>
          <a:prstGeom prst="rect">
            <a:avLst/>
          </a:prstGeom>
          <a:solidFill>
            <a:schemeClr val="accen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107000"/>
              </a:lnSpc>
              <a:buFont typeface="Wingdings" panose="05000000000000000000" pitchFamily="2" charset="2"/>
              <a:buChar char=""/>
            </a:pPr>
            <a:r>
              <a:rPr lang="en-US" sz="1600" b="1" dirty="0">
                <a:solidFill>
                  <a:srgbClr val="244B6C"/>
                </a:solidFill>
                <a:effectLst/>
                <a:latin typeface="Acme" panose="020B0604020202020204" charset="0"/>
                <a:ea typeface="Calibri" panose="020F0502020204030204" pitchFamily="34" charset="0"/>
                <a:cs typeface="Palanquin" panose="020B0004020203020204" pitchFamily="34" charset="0"/>
              </a:rPr>
              <a:t>Research </a:t>
            </a:r>
            <a:r>
              <a:rPr lang="en-US" sz="2000" b="1" dirty="0">
                <a:solidFill>
                  <a:srgbClr val="E77A48"/>
                </a:solidFill>
                <a:effectLst/>
                <a:latin typeface="Acme" panose="020B0604020202020204" charset="0"/>
                <a:ea typeface="Calibri" panose="020F0502020204030204" pitchFamily="34" charset="0"/>
                <a:cs typeface="Palanquin" panose="020B0004020203020204" pitchFamily="34" charset="0"/>
              </a:rPr>
              <a:t>location</a:t>
            </a:r>
            <a:r>
              <a:rPr lang="en-US" sz="1600" b="1" dirty="0">
                <a:solidFill>
                  <a:srgbClr val="244B6C"/>
                </a:solidFill>
                <a:effectLst/>
                <a:latin typeface="Acme" panose="020B0604020202020204" charset="0"/>
                <a:ea typeface="Calibri" panose="020F0502020204030204" pitchFamily="34" charset="0"/>
                <a:cs typeface="Palanquin" panose="020B0004020203020204" pitchFamily="34" charset="0"/>
              </a:rPr>
              <a:t>: </a:t>
            </a:r>
            <a:r>
              <a:rPr lang="en-US" sz="1600" b="1" dirty="0">
                <a:solidFill>
                  <a:srgbClr val="0070C0"/>
                </a:solidFill>
                <a:effectLst/>
                <a:latin typeface="Acme" panose="020B0604020202020204" charset="0"/>
                <a:ea typeface="Calibri" panose="020F0502020204030204" pitchFamily="34" charset="0"/>
                <a:cs typeface="Palanquin" panose="020B0004020203020204" pitchFamily="34" charset="0"/>
              </a:rPr>
              <a:t>PALEMBANG</a:t>
            </a:r>
            <a:r>
              <a:rPr lang="en-US" sz="1600" b="1" dirty="0">
                <a:solidFill>
                  <a:srgbClr val="244B6C"/>
                </a:solidFill>
                <a:effectLst/>
                <a:latin typeface="Acme" panose="020B0604020202020204" charset="0"/>
                <a:ea typeface="Calibri" panose="020F0502020204030204" pitchFamily="34" charset="0"/>
                <a:cs typeface="Palanquin" panose="020B0004020203020204" pitchFamily="34" charset="0"/>
              </a:rPr>
              <a:t>-South Sumatera Province</a:t>
            </a:r>
            <a:endParaRPr lang="en-ID" sz="1600" b="1" dirty="0">
              <a:solidFill>
                <a:srgbClr val="244B6C"/>
              </a:solidFill>
              <a:effectLst/>
              <a:latin typeface="Acme" panose="020B0604020202020204" charset="0"/>
              <a:ea typeface="Calibri" panose="020F0502020204030204" pitchFamily="34" charset="0"/>
              <a:cs typeface="Palanquin" panose="020B0004020203020204" pitchFamily="34" charset="0"/>
            </a:endParaRPr>
          </a:p>
          <a:p>
            <a:pPr marL="342900" lvl="0" indent="-342900">
              <a:lnSpc>
                <a:spcPct val="107000"/>
              </a:lnSpc>
              <a:buFont typeface="Wingdings" panose="05000000000000000000" pitchFamily="2" charset="2"/>
              <a:buChar char=""/>
            </a:pPr>
            <a:r>
              <a:rPr lang="en-US" sz="1600" b="1" dirty="0">
                <a:solidFill>
                  <a:srgbClr val="244B6C"/>
                </a:solidFill>
                <a:effectLst/>
                <a:latin typeface="Acme" panose="020B0604020202020204" charset="0"/>
                <a:ea typeface="Calibri" panose="020F0502020204030204" pitchFamily="34" charset="0"/>
                <a:cs typeface="Palanquin" panose="020B0004020203020204" pitchFamily="34" charset="0"/>
              </a:rPr>
              <a:t>Types and sources of data:</a:t>
            </a:r>
            <a:endParaRPr lang="en-ID" sz="1600" b="1" dirty="0">
              <a:solidFill>
                <a:srgbClr val="244B6C"/>
              </a:solidFill>
              <a:effectLst/>
              <a:latin typeface="Acme" panose="020B0604020202020204" charset="0"/>
              <a:ea typeface="Calibri" panose="020F0502020204030204" pitchFamily="34" charset="0"/>
              <a:cs typeface="Palanquin" panose="020B0004020203020204" pitchFamily="34" charset="0"/>
            </a:endParaRPr>
          </a:p>
          <a:p>
            <a:pPr marL="342900" lvl="0" indent="-342900">
              <a:lnSpc>
                <a:spcPct val="107000"/>
              </a:lnSpc>
              <a:buFont typeface="Wingdings" panose="05000000000000000000" pitchFamily="2" charset="2"/>
              <a:buChar char=""/>
            </a:pPr>
            <a:r>
              <a:rPr lang="en-US" sz="2000" b="1" dirty="0">
                <a:solidFill>
                  <a:srgbClr val="E77A48"/>
                </a:solidFill>
                <a:effectLst/>
                <a:latin typeface="Acme" panose="020B0604020202020204" charset="0"/>
                <a:ea typeface="Calibri" panose="020F0502020204030204" pitchFamily="34" charset="0"/>
                <a:cs typeface="Palanquin" panose="020B0004020203020204" pitchFamily="34" charset="0"/>
              </a:rPr>
              <a:t>Qualitative research, a phenomenological</a:t>
            </a:r>
            <a:endParaRPr lang="en-ID" sz="1600" b="1" dirty="0">
              <a:solidFill>
                <a:srgbClr val="244B6C"/>
              </a:solidFill>
              <a:effectLst/>
              <a:latin typeface="Acme" panose="020B0604020202020204" charset="0"/>
              <a:ea typeface="Calibri" panose="020F0502020204030204" pitchFamily="34" charset="0"/>
              <a:cs typeface="Palanquin" panose="020B0004020203020204" pitchFamily="34" charset="0"/>
            </a:endParaRPr>
          </a:p>
          <a:p>
            <a:pPr marL="342900" lvl="0" indent="-342900">
              <a:lnSpc>
                <a:spcPct val="107000"/>
              </a:lnSpc>
              <a:buFont typeface="Wingdings" panose="05000000000000000000" pitchFamily="2" charset="2"/>
              <a:buChar char=""/>
            </a:pPr>
            <a:r>
              <a:rPr lang="en-US" sz="1600" b="1" dirty="0">
                <a:solidFill>
                  <a:srgbClr val="244B6C"/>
                </a:solidFill>
                <a:effectLst/>
                <a:latin typeface="Acme" panose="020B0604020202020204" charset="0"/>
                <a:ea typeface="Calibri" panose="020F0502020204030204" pitchFamily="34" charset="0"/>
                <a:cs typeface="Palanquin" panose="020B0004020203020204" pitchFamily="34" charset="0"/>
              </a:rPr>
              <a:t>Primary data was obtained through </a:t>
            </a:r>
            <a:r>
              <a:rPr lang="en-US" sz="2000" b="1" dirty="0">
                <a:solidFill>
                  <a:srgbClr val="E77A48"/>
                </a:solidFill>
                <a:effectLst/>
                <a:latin typeface="Acme" panose="020B0604020202020204" charset="0"/>
                <a:ea typeface="Calibri" panose="020F0502020204030204" pitchFamily="34" charset="0"/>
                <a:cs typeface="Palanquin" panose="020B0004020203020204" pitchFamily="34" charset="0"/>
              </a:rPr>
              <a:t>in-depth interviews, </a:t>
            </a:r>
          </a:p>
          <a:p>
            <a:pPr lvl="0">
              <a:lnSpc>
                <a:spcPct val="107000"/>
              </a:lnSpc>
            </a:pPr>
            <a:r>
              <a:rPr lang="en-US" sz="2000" b="1" dirty="0">
                <a:solidFill>
                  <a:srgbClr val="E77A48"/>
                </a:solidFill>
                <a:latin typeface="Acme" panose="020B0604020202020204" charset="0"/>
                <a:ea typeface="Calibri" panose="020F0502020204030204" pitchFamily="34" charset="0"/>
                <a:cs typeface="Palanquin" panose="020B0004020203020204" pitchFamily="34" charset="0"/>
              </a:rPr>
              <a:t>        </a:t>
            </a:r>
            <a:r>
              <a:rPr lang="en-US" sz="2800" b="1" dirty="0">
                <a:solidFill>
                  <a:srgbClr val="0070C0"/>
                </a:solidFill>
                <a:latin typeface="Acme" panose="020B0604020202020204" charset="0"/>
                <a:ea typeface="Calibri" panose="020F0502020204030204" pitchFamily="34" charset="0"/>
                <a:cs typeface="Palanquin" panose="020B0004020203020204" pitchFamily="34" charset="0"/>
              </a:rPr>
              <a:t>8</a:t>
            </a:r>
            <a:r>
              <a:rPr lang="en-US" sz="2000" b="1" dirty="0">
                <a:solidFill>
                  <a:srgbClr val="E77A48"/>
                </a:solidFill>
                <a:effectLst/>
                <a:latin typeface="Acme" panose="020B0604020202020204" charset="0"/>
                <a:ea typeface="Calibri" panose="020F0502020204030204" pitchFamily="34" charset="0"/>
                <a:cs typeface="Palanquin" panose="020B0004020203020204" pitchFamily="34" charset="0"/>
              </a:rPr>
              <a:t> participants </a:t>
            </a:r>
            <a:endParaRPr lang="en-ID" sz="2000" b="1" dirty="0">
              <a:solidFill>
                <a:srgbClr val="E77A48"/>
              </a:solidFill>
              <a:effectLst/>
              <a:latin typeface="Acme" panose="020B0604020202020204" charset="0"/>
              <a:ea typeface="Calibri" panose="020F0502020204030204" pitchFamily="34" charset="0"/>
              <a:cs typeface="Palanquin" panose="020B0004020203020204" pitchFamily="34" charset="0"/>
            </a:endParaRPr>
          </a:p>
          <a:p>
            <a:pPr marL="342900" lvl="0" indent="-342900">
              <a:lnSpc>
                <a:spcPct val="107000"/>
              </a:lnSpc>
              <a:spcAft>
                <a:spcPts val="800"/>
              </a:spcAft>
              <a:buFont typeface="Wingdings" panose="05000000000000000000" pitchFamily="2" charset="2"/>
              <a:buChar char=""/>
            </a:pPr>
            <a:r>
              <a:rPr lang="en-US" sz="2000" b="1" dirty="0">
                <a:solidFill>
                  <a:srgbClr val="E77A48"/>
                </a:solidFill>
                <a:effectLst/>
                <a:latin typeface="Acme" panose="020B0604020202020204" charset="0"/>
                <a:ea typeface="Calibri" panose="020F0502020204030204" pitchFamily="34" charset="0"/>
                <a:cs typeface="Palanquin" panose="020B0004020203020204" pitchFamily="34" charset="0"/>
              </a:rPr>
              <a:t>Purposive sampling </a:t>
            </a:r>
            <a:r>
              <a:rPr lang="en-US" sz="1600" b="1" dirty="0">
                <a:solidFill>
                  <a:srgbClr val="244B6C"/>
                </a:solidFill>
                <a:effectLst/>
                <a:latin typeface="Acme" panose="020B0604020202020204" charset="0"/>
                <a:ea typeface="Calibri" panose="020F0502020204030204" pitchFamily="34" charset="0"/>
                <a:cs typeface="Palanquin" panose="020B0004020203020204" pitchFamily="34" charset="0"/>
              </a:rPr>
              <a:t>technique</a:t>
            </a:r>
            <a:endParaRPr lang="en-ID" sz="1600" b="1" dirty="0">
              <a:solidFill>
                <a:srgbClr val="244B6C"/>
              </a:solidFill>
              <a:effectLst/>
              <a:latin typeface="Acme" panose="020B0604020202020204" charset="0"/>
              <a:ea typeface="Calibri" panose="020F0502020204030204" pitchFamily="34" charset="0"/>
              <a:cs typeface="Palanquin" panose="020B0004020203020204" pitchFamily="34" charset="0"/>
            </a:endParaRPr>
          </a:p>
          <a:p>
            <a:pPr algn="just"/>
            <a:endParaRPr lang="en-ID" sz="1600" b="1" dirty="0">
              <a:solidFill>
                <a:srgbClr val="244B6C"/>
              </a:solidFill>
              <a:latin typeface="Acme" panose="020B0604020202020204" charset="0"/>
              <a:ea typeface="Cambria" panose="02040503050406030204" pitchFamily="18" charset="0"/>
              <a:cs typeface="Palanquin" panose="020B0004020203020204" pitchFamily="34" charset="0"/>
            </a:endParaRPr>
          </a:p>
        </p:txBody>
      </p:sp>
      <p:grpSp>
        <p:nvGrpSpPr>
          <p:cNvPr id="75" name="Google Shape;233;p15">
            <a:extLst>
              <a:ext uri="{FF2B5EF4-FFF2-40B4-BE49-F238E27FC236}">
                <a16:creationId xmlns:a16="http://schemas.microsoft.com/office/drawing/2014/main" id="{F7A36662-6E31-E23A-E318-72E3F223EDBB}"/>
              </a:ext>
            </a:extLst>
          </p:cNvPr>
          <p:cNvGrpSpPr/>
          <p:nvPr/>
        </p:nvGrpSpPr>
        <p:grpSpPr>
          <a:xfrm rot="-2700000">
            <a:off x="619036" y="4386539"/>
            <a:ext cx="476913" cy="476913"/>
            <a:chOff x="341643" y="4009452"/>
            <a:chExt cx="476918" cy="476918"/>
          </a:xfrm>
        </p:grpSpPr>
        <p:sp>
          <p:nvSpPr>
            <p:cNvPr id="76" name="Google Shape;234;p15">
              <a:extLst>
                <a:ext uri="{FF2B5EF4-FFF2-40B4-BE49-F238E27FC236}">
                  <a16:creationId xmlns:a16="http://schemas.microsoft.com/office/drawing/2014/main" id="{4DE6F5FC-81E5-AC50-551E-DD76753112B5}"/>
                </a:ext>
              </a:extLst>
            </p:cNvPr>
            <p:cNvSpPr/>
            <p:nvPr/>
          </p:nvSpPr>
          <p:spPr>
            <a:xfrm rot="5400000">
              <a:off x="341643" y="4009452"/>
              <a:ext cx="476918" cy="476918"/>
            </a:xfrm>
            <a:custGeom>
              <a:avLst/>
              <a:gdLst/>
              <a:ahLst/>
              <a:cxnLst/>
              <a:rect l="l" t="t" r="r" b="b"/>
              <a:pathLst>
                <a:path w="6839" h="6839" extrusionOk="0">
                  <a:moveTo>
                    <a:pt x="3436" y="0"/>
                  </a:moveTo>
                  <a:cubicBezTo>
                    <a:pt x="1535" y="0"/>
                    <a:pt x="1" y="1535"/>
                    <a:pt x="1" y="3403"/>
                  </a:cubicBezTo>
                  <a:cubicBezTo>
                    <a:pt x="1" y="5304"/>
                    <a:pt x="1535" y="6839"/>
                    <a:pt x="3436" y="6839"/>
                  </a:cubicBezTo>
                  <a:cubicBezTo>
                    <a:pt x="5304" y="6839"/>
                    <a:pt x="6839" y="5304"/>
                    <a:pt x="6839" y="3403"/>
                  </a:cubicBezTo>
                  <a:cubicBezTo>
                    <a:pt x="6839" y="1535"/>
                    <a:pt x="5304"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p15">
              <a:extLst>
                <a:ext uri="{FF2B5EF4-FFF2-40B4-BE49-F238E27FC236}">
                  <a16:creationId xmlns:a16="http://schemas.microsoft.com/office/drawing/2014/main" id="{A67ABB65-6CCE-6AEC-8AE7-09BB8F7EF847}"/>
                </a:ext>
              </a:extLst>
            </p:cNvPr>
            <p:cNvSpPr/>
            <p:nvPr/>
          </p:nvSpPr>
          <p:spPr>
            <a:xfrm rot="5400000">
              <a:off x="333484" y="4233929"/>
              <a:ext cx="476918" cy="27964"/>
            </a:xfrm>
            <a:custGeom>
              <a:avLst/>
              <a:gdLst/>
              <a:ahLst/>
              <a:cxnLst/>
              <a:rect l="l" t="t" r="r" b="b"/>
              <a:pathLst>
                <a:path w="6839" h="401" extrusionOk="0">
                  <a:moveTo>
                    <a:pt x="201" y="0"/>
                  </a:moveTo>
                  <a:cubicBezTo>
                    <a:pt x="101" y="0"/>
                    <a:pt x="1" y="67"/>
                    <a:pt x="1" y="200"/>
                  </a:cubicBezTo>
                  <a:cubicBezTo>
                    <a:pt x="1" y="334"/>
                    <a:pt x="101" y="400"/>
                    <a:pt x="201" y="400"/>
                  </a:cubicBezTo>
                  <a:lnTo>
                    <a:pt x="6639" y="400"/>
                  </a:lnTo>
                  <a:cubicBezTo>
                    <a:pt x="6705" y="400"/>
                    <a:pt x="6839" y="334"/>
                    <a:pt x="6839" y="200"/>
                  </a:cubicBezTo>
                  <a:cubicBezTo>
                    <a:pt x="6839" y="67"/>
                    <a:pt x="6772" y="0"/>
                    <a:pt x="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27;p15">
            <a:extLst>
              <a:ext uri="{FF2B5EF4-FFF2-40B4-BE49-F238E27FC236}">
                <a16:creationId xmlns:a16="http://schemas.microsoft.com/office/drawing/2014/main" id="{8B416C9F-2B74-A8F0-451C-76D83E4394ED}"/>
              </a:ext>
            </a:extLst>
          </p:cNvPr>
          <p:cNvGrpSpPr/>
          <p:nvPr/>
        </p:nvGrpSpPr>
        <p:grpSpPr>
          <a:xfrm rot="-1960605" flipH="1">
            <a:off x="8279424" y="74631"/>
            <a:ext cx="578293" cy="619875"/>
            <a:chOff x="3551013" y="4377289"/>
            <a:chExt cx="711855" cy="763041"/>
          </a:xfrm>
        </p:grpSpPr>
        <p:sp>
          <p:nvSpPr>
            <p:cNvPr id="79" name="Google Shape;228;p15">
              <a:extLst>
                <a:ext uri="{FF2B5EF4-FFF2-40B4-BE49-F238E27FC236}">
                  <a16:creationId xmlns:a16="http://schemas.microsoft.com/office/drawing/2014/main" id="{E503253D-8276-9FC5-D5A7-DD1FA82AD69C}"/>
                </a:ext>
              </a:extLst>
            </p:cNvPr>
            <p:cNvSpPr/>
            <p:nvPr/>
          </p:nvSpPr>
          <p:spPr>
            <a:xfrm>
              <a:off x="3888322" y="4393538"/>
              <a:ext cx="360600" cy="407183"/>
            </a:xfrm>
            <a:custGeom>
              <a:avLst/>
              <a:gdLst/>
              <a:ahLst/>
              <a:cxnLst/>
              <a:rect l="l" t="t" r="r" b="b"/>
              <a:pathLst>
                <a:path w="5171" h="5839" extrusionOk="0">
                  <a:moveTo>
                    <a:pt x="2569" y="1"/>
                  </a:moveTo>
                  <a:cubicBezTo>
                    <a:pt x="1168" y="1"/>
                    <a:pt x="0" y="1168"/>
                    <a:pt x="0" y="2569"/>
                  </a:cubicBezTo>
                  <a:lnTo>
                    <a:pt x="0" y="5838"/>
                  </a:lnTo>
                  <a:lnTo>
                    <a:pt x="5171" y="5838"/>
                  </a:lnTo>
                  <a:lnTo>
                    <a:pt x="5171" y="2569"/>
                  </a:lnTo>
                  <a:cubicBezTo>
                    <a:pt x="5171" y="1168"/>
                    <a:pt x="4003" y="1"/>
                    <a:pt x="2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229;p15">
              <a:extLst>
                <a:ext uri="{FF2B5EF4-FFF2-40B4-BE49-F238E27FC236}">
                  <a16:creationId xmlns:a16="http://schemas.microsoft.com/office/drawing/2014/main" id="{F73D2F1B-7328-8035-0FB6-C4624A2B48F9}"/>
                </a:ext>
              </a:extLst>
            </p:cNvPr>
            <p:cNvGrpSpPr/>
            <p:nvPr/>
          </p:nvGrpSpPr>
          <p:grpSpPr>
            <a:xfrm>
              <a:off x="3551013" y="4377289"/>
              <a:ext cx="711855" cy="763041"/>
              <a:chOff x="3551013" y="4377289"/>
              <a:chExt cx="711855" cy="763041"/>
            </a:xfrm>
          </p:grpSpPr>
          <p:sp>
            <p:nvSpPr>
              <p:cNvPr id="81" name="Google Shape;230;p15">
                <a:extLst>
                  <a:ext uri="{FF2B5EF4-FFF2-40B4-BE49-F238E27FC236}">
                    <a16:creationId xmlns:a16="http://schemas.microsoft.com/office/drawing/2014/main" id="{1ABCD72A-8AF9-004C-1DB7-344326414883}"/>
                  </a:ext>
                </a:extLst>
              </p:cNvPr>
              <p:cNvSpPr/>
              <p:nvPr/>
            </p:nvSpPr>
            <p:spPr>
              <a:xfrm>
                <a:off x="3551013" y="4816899"/>
                <a:ext cx="202441" cy="197768"/>
              </a:xfrm>
              <a:custGeom>
                <a:avLst/>
                <a:gdLst/>
                <a:ahLst/>
                <a:cxnLst/>
                <a:rect l="l" t="t" r="r" b="b"/>
                <a:pathLst>
                  <a:path w="2903" h="2836" extrusionOk="0">
                    <a:moveTo>
                      <a:pt x="1435" y="368"/>
                    </a:moveTo>
                    <a:cubicBezTo>
                      <a:pt x="1702" y="368"/>
                      <a:pt x="1935" y="501"/>
                      <a:pt x="2136" y="668"/>
                    </a:cubicBezTo>
                    <a:cubicBezTo>
                      <a:pt x="2369" y="835"/>
                      <a:pt x="2436" y="1101"/>
                      <a:pt x="2436" y="1368"/>
                    </a:cubicBezTo>
                    <a:cubicBezTo>
                      <a:pt x="2402" y="1902"/>
                      <a:pt x="1935" y="2369"/>
                      <a:pt x="1402" y="2369"/>
                    </a:cubicBezTo>
                    <a:cubicBezTo>
                      <a:pt x="1168" y="2369"/>
                      <a:pt x="901" y="2302"/>
                      <a:pt x="701" y="2102"/>
                    </a:cubicBezTo>
                    <a:cubicBezTo>
                      <a:pt x="468" y="1935"/>
                      <a:pt x="401" y="1668"/>
                      <a:pt x="401" y="1368"/>
                    </a:cubicBezTo>
                    <a:cubicBezTo>
                      <a:pt x="401" y="835"/>
                      <a:pt x="868" y="368"/>
                      <a:pt x="1435" y="368"/>
                    </a:cubicBezTo>
                    <a:close/>
                    <a:moveTo>
                      <a:pt x="1435" y="1"/>
                    </a:moveTo>
                    <a:cubicBezTo>
                      <a:pt x="668" y="1"/>
                      <a:pt x="1" y="634"/>
                      <a:pt x="1" y="1435"/>
                    </a:cubicBezTo>
                    <a:cubicBezTo>
                      <a:pt x="1" y="1802"/>
                      <a:pt x="101" y="2135"/>
                      <a:pt x="401" y="2436"/>
                    </a:cubicBezTo>
                    <a:cubicBezTo>
                      <a:pt x="701" y="2669"/>
                      <a:pt x="1068" y="2836"/>
                      <a:pt x="1435" y="2836"/>
                    </a:cubicBezTo>
                    <a:cubicBezTo>
                      <a:pt x="2236" y="2836"/>
                      <a:pt x="2869" y="2169"/>
                      <a:pt x="2903" y="1435"/>
                    </a:cubicBezTo>
                    <a:cubicBezTo>
                      <a:pt x="2903" y="1035"/>
                      <a:pt x="2769" y="701"/>
                      <a:pt x="2502" y="434"/>
                    </a:cubicBezTo>
                    <a:cubicBezTo>
                      <a:pt x="2202" y="167"/>
                      <a:pt x="1802"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1;p15">
                <a:extLst>
                  <a:ext uri="{FF2B5EF4-FFF2-40B4-BE49-F238E27FC236}">
                    <a16:creationId xmlns:a16="http://schemas.microsoft.com/office/drawing/2014/main" id="{BAAC3D6F-FAC1-A922-4D24-0DD350C255D8}"/>
                  </a:ext>
                </a:extLst>
              </p:cNvPr>
              <p:cNvSpPr/>
              <p:nvPr/>
            </p:nvSpPr>
            <p:spPr>
              <a:xfrm>
                <a:off x="3881348" y="4800651"/>
                <a:ext cx="362971" cy="339679"/>
              </a:xfrm>
              <a:custGeom>
                <a:avLst/>
                <a:gdLst/>
                <a:ahLst/>
                <a:cxnLst/>
                <a:rect l="l" t="t" r="r" b="b"/>
                <a:pathLst>
                  <a:path w="5205" h="4871" extrusionOk="0">
                    <a:moveTo>
                      <a:pt x="0" y="0"/>
                    </a:moveTo>
                    <a:lnTo>
                      <a:pt x="0" y="2268"/>
                    </a:lnTo>
                    <a:lnTo>
                      <a:pt x="34" y="2268"/>
                    </a:lnTo>
                    <a:cubicBezTo>
                      <a:pt x="34" y="3703"/>
                      <a:pt x="1201" y="4870"/>
                      <a:pt x="2636" y="4870"/>
                    </a:cubicBezTo>
                    <a:cubicBezTo>
                      <a:pt x="4037" y="4870"/>
                      <a:pt x="5204" y="3703"/>
                      <a:pt x="5204" y="2268"/>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p15">
                <a:extLst>
                  <a:ext uri="{FF2B5EF4-FFF2-40B4-BE49-F238E27FC236}">
                    <a16:creationId xmlns:a16="http://schemas.microsoft.com/office/drawing/2014/main" id="{4C8F79BC-DDFC-C7C6-2125-6CE2B50D9086}"/>
                  </a:ext>
                </a:extLst>
              </p:cNvPr>
              <p:cNvSpPr/>
              <p:nvPr/>
            </p:nvSpPr>
            <p:spPr>
              <a:xfrm>
                <a:off x="3869702" y="4377289"/>
                <a:ext cx="393166" cy="437378"/>
              </a:xfrm>
              <a:custGeom>
                <a:avLst/>
                <a:gdLst/>
                <a:ahLst/>
                <a:cxnLst/>
                <a:rect l="l" t="t" r="r" b="b"/>
                <a:pathLst>
                  <a:path w="5638" h="6272" extrusionOk="0">
                    <a:moveTo>
                      <a:pt x="2836" y="434"/>
                    </a:moveTo>
                    <a:cubicBezTo>
                      <a:pt x="4137" y="434"/>
                      <a:pt x="5204" y="1468"/>
                      <a:pt x="5204" y="2802"/>
                    </a:cubicBezTo>
                    <a:lnTo>
                      <a:pt x="5204" y="5838"/>
                    </a:lnTo>
                    <a:lnTo>
                      <a:pt x="468" y="5838"/>
                    </a:lnTo>
                    <a:lnTo>
                      <a:pt x="468" y="2802"/>
                    </a:lnTo>
                    <a:cubicBezTo>
                      <a:pt x="468" y="1501"/>
                      <a:pt x="1535" y="434"/>
                      <a:pt x="2836" y="434"/>
                    </a:cubicBezTo>
                    <a:close/>
                    <a:moveTo>
                      <a:pt x="2803" y="0"/>
                    </a:moveTo>
                    <a:cubicBezTo>
                      <a:pt x="1268" y="0"/>
                      <a:pt x="1" y="1268"/>
                      <a:pt x="1" y="2802"/>
                    </a:cubicBezTo>
                    <a:lnTo>
                      <a:pt x="1" y="6071"/>
                    </a:lnTo>
                    <a:cubicBezTo>
                      <a:pt x="1" y="6171"/>
                      <a:pt x="101" y="6271"/>
                      <a:pt x="201" y="6271"/>
                    </a:cubicBezTo>
                    <a:lnTo>
                      <a:pt x="5438" y="6271"/>
                    </a:lnTo>
                    <a:cubicBezTo>
                      <a:pt x="5538" y="6271"/>
                      <a:pt x="5638" y="6171"/>
                      <a:pt x="5605" y="6071"/>
                    </a:cubicBezTo>
                    <a:lnTo>
                      <a:pt x="5605" y="2802"/>
                    </a:lnTo>
                    <a:cubicBezTo>
                      <a:pt x="5605" y="1268"/>
                      <a:pt x="4337" y="0"/>
                      <a:pt x="2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233;p15">
            <a:extLst>
              <a:ext uri="{FF2B5EF4-FFF2-40B4-BE49-F238E27FC236}">
                <a16:creationId xmlns:a16="http://schemas.microsoft.com/office/drawing/2014/main" id="{C08FEDC7-FD3E-7040-B16E-29B99E6AD97F}"/>
              </a:ext>
            </a:extLst>
          </p:cNvPr>
          <p:cNvGrpSpPr/>
          <p:nvPr/>
        </p:nvGrpSpPr>
        <p:grpSpPr>
          <a:xfrm rot="-2700000">
            <a:off x="109615" y="4641010"/>
            <a:ext cx="431196" cy="420457"/>
            <a:chOff x="341643" y="4009452"/>
            <a:chExt cx="476918" cy="476918"/>
          </a:xfrm>
        </p:grpSpPr>
        <p:sp>
          <p:nvSpPr>
            <p:cNvPr id="37" name="Google Shape;234;p15">
              <a:extLst>
                <a:ext uri="{FF2B5EF4-FFF2-40B4-BE49-F238E27FC236}">
                  <a16:creationId xmlns:a16="http://schemas.microsoft.com/office/drawing/2014/main" id="{A7975ED2-D693-E282-1B2E-2965483814A7}"/>
                </a:ext>
              </a:extLst>
            </p:cNvPr>
            <p:cNvSpPr/>
            <p:nvPr/>
          </p:nvSpPr>
          <p:spPr>
            <a:xfrm rot="5400000">
              <a:off x="341643" y="4009452"/>
              <a:ext cx="476918" cy="476918"/>
            </a:xfrm>
            <a:custGeom>
              <a:avLst/>
              <a:gdLst/>
              <a:ahLst/>
              <a:cxnLst/>
              <a:rect l="l" t="t" r="r" b="b"/>
              <a:pathLst>
                <a:path w="6839" h="6839" extrusionOk="0">
                  <a:moveTo>
                    <a:pt x="3436" y="0"/>
                  </a:moveTo>
                  <a:cubicBezTo>
                    <a:pt x="1535" y="0"/>
                    <a:pt x="1" y="1535"/>
                    <a:pt x="1" y="3403"/>
                  </a:cubicBezTo>
                  <a:cubicBezTo>
                    <a:pt x="1" y="5304"/>
                    <a:pt x="1535" y="6839"/>
                    <a:pt x="3436" y="6839"/>
                  </a:cubicBezTo>
                  <a:cubicBezTo>
                    <a:pt x="5304" y="6839"/>
                    <a:pt x="6839" y="5304"/>
                    <a:pt x="6839" y="3403"/>
                  </a:cubicBezTo>
                  <a:cubicBezTo>
                    <a:pt x="6839" y="1535"/>
                    <a:pt x="5304"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35;p15">
              <a:extLst>
                <a:ext uri="{FF2B5EF4-FFF2-40B4-BE49-F238E27FC236}">
                  <a16:creationId xmlns:a16="http://schemas.microsoft.com/office/drawing/2014/main" id="{1B3D2FB9-A649-9A50-C51F-8D8A503AEEC8}"/>
                </a:ext>
              </a:extLst>
            </p:cNvPr>
            <p:cNvSpPr/>
            <p:nvPr/>
          </p:nvSpPr>
          <p:spPr>
            <a:xfrm rot="5400000">
              <a:off x="333484" y="4233929"/>
              <a:ext cx="476918" cy="27964"/>
            </a:xfrm>
            <a:custGeom>
              <a:avLst/>
              <a:gdLst/>
              <a:ahLst/>
              <a:cxnLst/>
              <a:rect l="l" t="t" r="r" b="b"/>
              <a:pathLst>
                <a:path w="6839" h="401" extrusionOk="0">
                  <a:moveTo>
                    <a:pt x="201" y="0"/>
                  </a:moveTo>
                  <a:cubicBezTo>
                    <a:pt x="101" y="0"/>
                    <a:pt x="1" y="67"/>
                    <a:pt x="1" y="200"/>
                  </a:cubicBezTo>
                  <a:cubicBezTo>
                    <a:pt x="1" y="334"/>
                    <a:pt x="101" y="400"/>
                    <a:pt x="201" y="400"/>
                  </a:cubicBezTo>
                  <a:lnTo>
                    <a:pt x="6639" y="400"/>
                  </a:lnTo>
                  <a:cubicBezTo>
                    <a:pt x="6705" y="400"/>
                    <a:pt x="6839" y="334"/>
                    <a:pt x="6839" y="200"/>
                  </a:cubicBezTo>
                  <a:cubicBezTo>
                    <a:pt x="6839" y="67"/>
                    <a:pt x="6772" y="0"/>
                    <a:pt x="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id="{9E4A8104-5DBF-B2AC-7F43-BE086BD16152}"/>
              </a:ext>
            </a:extLst>
          </p:cNvPr>
          <p:cNvGrpSpPr/>
          <p:nvPr/>
        </p:nvGrpSpPr>
        <p:grpSpPr>
          <a:xfrm>
            <a:off x="2641025" y="2835408"/>
            <a:ext cx="6374892" cy="2178640"/>
            <a:chOff x="2641025" y="2697374"/>
            <a:chExt cx="6374892" cy="2316674"/>
          </a:xfrm>
        </p:grpSpPr>
        <p:pic>
          <p:nvPicPr>
            <p:cNvPr id="3" name="Picture 2">
              <a:extLst>
                <a:ext uri="{FF2B5EF4-FFF2-40B4-BE49-F238E27FC236}">
                  <a16:creationId xmlns:a16="http://schemas.microsoft.com/office/drawing/2014/main" id="{CCBE3682-4F23-88C4-C64B-3B8D70D5B1D0}"/>
                </a:ext>
              </a:extLst>
            </p:cNvPr>
            <p:cNvPicPr>
              <a:picLocks noChangeAspect="1"/>
            </p:cNvPicPr>
            <p:nvPr/>
          </p:nvPicPr>
          <p:blipFill>
            <a:blip r:embed="rId3"/>
            <a:stretch>
              <a:fillRect/>
            </a:stretch>
          </p:blipFill>
          <p:spPr>
            <a:xfrm>
              <a:off x="2641025" y="3404323"/>
              <a:ext cx="5629275" cy="1609725"/>
            </a:xfrm>
            <a:prstGeom prst="rect">
              <a:avLst/>
            </a:prstGeom>
          </p:spPr>
        </p:pic>
        <p:pic>
          <p:nvPicPr>
            <p:cNvPr id="5" name="Picture 4">
              <a:extLst>
                <a:ext uri="{FF2B5EF4-FFF2-40B4-BE49-F238E27FC236}">
                  <a16:creationId xmlns:a16="http://schemas.microsoft.com/office/drawing/2014/main" id="{FDBF608D-6CA4-DBE5-F7FE-CC78FB65C5A1}"/>
                </a:ext>
              </a:extLst>
            </p:cNvPr>
            <p:cNvPicPr>
              <a:picLocks noChangeAspect="1"/>
            </p:cNvPicPr>
            <p:nvPr/>
          </p:nvPicPr>
          <p:blipFill>
            <a:blip r:embed="rId4"/>
            <a:stretch>
              <a:fillRect/>
            </a:stretch>
          </p:blipFill>
          <p:spPr>
            <a:xfrm>
              <a:off x="5786942" y="2697374"/>
              <a:ext cx="3228975" cy="1038225"/>
            </a:xfrm>
            <a:prstGeom prst="rect">
              <a:avLst/>
            </a:prstGeom>
          </p:spPr>
        </p:pic>
      </p:grpSp>
      <p:pic>
        <p:nvPicPr>
          <p:cNvPr id="6" name="Picture 5">
            <a:extLst>
              <a:ext uri="{FF2B5EF4-FFF2-40B4-BE49-F238E27FC236}">
                <a16:creationId xmlns:a16="http://schemas.microsoft.com/office/drawing/2014/main" id="{EBB18BB6-4152-B45B-AF0C-A32255F7184E}"/>
              </a:ext>
            </a:extLst>
          </p:cNvPr>
          <p:cNvPicPr>
            <a:picLocks noChangeAspect="1"/>
          </p:cNvPicPr>
          <p:nvPr/>
        </p:nvPicPr>
        <p:blipFill>
          <a:blip r:embed="rId5"/>
          <a:stretch>
            <a:fillRect/>
          </a:stretch>
        </p:blipFill>
        <p:spPr>
          <a:xfrm>
            <a:off x="0" y="0"/>
            <a:ext cx="1438781"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 calcmode="lin" valueType="num">
                                      <p:cBhvr additive="base">
                                        <p:cTn id="18"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
                                            <p:txEl>
                                              <p:pRg st="1" end="1"/>
                                            </p:txEl>
                                          </p:spTgt>
                                        </p:tgtEl>
                                        <p:attrNameLst>
                                          <p:attrName>style.visibility</p:attrName>
                                        </p:attrNameLst>
                                      </p:cBhvr>
                                      <p:to>
                                        <p:strVal val="visible"/>
                                      </p:to>
                                    </p:set>
                                    <p:anim calcmode="lin" valueType="num">
                                      <p:cBhvr additive="base">
                                        <p:cTn id="24"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1">
                                            <p:txEl>
                                              <p:pRg st="2" end="2"/>
                                            </p:txEl>
                                          </p:spTgt>
                                        </p:tgtEl>
                                        <p:attrNameLst>
                                          <p:attrName>style.visibility</p:attrName>
                                        </p:attrNameLst>
                                      </p:cBhvr>
                                      <p:to>
                                        <p:strVal val="visible"/>
                                      </p:to>
                                    </p:set>
                                    <p:anim calcmode="lin" valueType="num">
                                      <p:cBhvr additive="base">
                                        <p:cTn id="28"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
                                            <p:txEl>
                                              <p:pRg st="3" end="3"/>
                                            </p:txEl>
                                          </p:spTgt>
                                        </p:tgtEl>
                                        <p:attrNameLst>
                                          <p:attrName>style.visibility</p:attrName>
                                        </p:attrNameLst>
                                      </p:cBhvr>
                                      <p:to>
                                        <p:strVal val="visible"/>
                                      </p:to>
                                    </p:set>
                                    <p:anim calcmode="lin" valueType="num">
                                      <p:cBhvr additive="base">
                                        <p:cTn id="34"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1">
                                            <p:txEl>
                                              <p:pRg st="4" end="4"/>
                                            </p:txEl>
                                          </p:spTgt>
                                        </p:tgtEl>
                                        <p:attrNameLst>
                                          <p:attrName>style.visibility</p:attrName>
                                        </p:attrNameLst>
                                      </p:cBhvr>
                                      <p:to>
                                        <p:strVal val="visible"/>
                                      </p:to>
                                    </p:set>
                                    <p:anim calcmode="lin" valueType="num">
                                      <p:cBhvr additive="base">
                                        <p:cTn id="38"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1">
                                            <p:txEl>
                                              <p:pRg st="5" end="5"/>
                                            </p:txEl>
                                          </p:spTgt>
                                        </p:tgtEl>
                                        <p:attrNameLst>
                                          <p:attrName>style.visibility</p:attrName>
                                        </p:attrNameLst>
                                      </p:cBhvr>
                                      <p:to>
                                        <p:strVal val="visible"/>
                                      </p:to>
                                    </p:set>
                                    <p:anim calcmode="lin" valueType="num">
                                      <p:cBhvr additive="base">
                                        <p:cTn id="44"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7"/>
          <p:cNvSpPr txBox="1">
            <a:spLocks noGrp="1"/>
          </p:cNvSpPr>
          <p:nvPr>
            <p:ph type="title"/>
          </p:nvPr>
        </p:nvSpPr>
        <p:spPr>
          <a:xfrm>
            <a:off x="872399" y="597690"/>
            <a:ext cx="3965944" cy="814177"/>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1"/>
                </a:solidFill>
              </a:rPr>
              <a:t>Inclusion Criteria</a:t>
            </a:r>
            <a:endParaRPr dirty="0">
              <a:solidFill>
                <a:schemeClr val="accent1"/>
              </a:solidFill>
            </a:endParaRPr>
          </a:p>
        </p:txBody>
      </p:sp>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545414" y="1490596"/>
            <a:ext cx="7640295" cy="3372900"/>
          </a:xfrm>
          <a:prstGeom prst="rect">
            <a:avLst/>
          </a:prstGeom>
          <a:solidFill>
            <a:schemeClr val="accen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07000"/>
              </a:lnSpc>
              <a:spcAft>
                <a:spcPts val="800"/>
              </a:spcAft>
            </a:pP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Mothers</a:t>
            </a: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 who have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experience caring </a:t>
            </a: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for their children with:</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800" dirty="0">
                <a:solidFill>
                  <a:srgbClr val="FF0000"/>
                </a:solidFill>
                <a:effectLst/>
                <a:latin typeface="Acme" panose="020B0604020202020204" charset="0"/>
                <a:ea typeface="Calibri" panose="020F0502020204030204" pitchFamily="34" charset="0"/>
                <a:cs typeface="Times New Roman" panose="02020603050405020304" pitchFamily="18" charset="0"/>
              </a:rPr>
              <a:t>drug addicts</a:t>
            </a:r>
            <a:endParaRPr lang="en-ID" sz="1800" dirty="0">
              <a:solidFill>
                <a:srgbClr val="FF0000"/>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800" dirty="0">
                <a:solidFill>
                  <a:srgbClr val="FF0000"/>
                </a:solidFill>
                <a:effectLst/>
                <a:latin typeface="Acme" panose="020B0604020202020204" charset="0"/>
                <a:ea typeface="Calibri" panose="020F0502020204030204" pitchFamily="34" charset="0"/>
                <a:cs typeface="Times New Roman" panose="02020603050405020304" pitchFamily="18" charset="0"/>
              </a:rPr>
              <a:t>educated at a school </a:t>
            </a:r>
            <a:r>
              <a:rPr lang="en-US" sz="1800" dirty="0">
                <a:solidFill>
                  <a:schemeClr val="bg2"/>
                </a:solidFill>
                <a:effectLst/>
                <a:latin typeface="Acme" panose="020B0604020202020204" charset="0"/>
                <a:ea typeface="Calibri" panose="020F0502020204030204" pitchFamily="34" charset="0"/>
                <a:cs typeface="Times New Roman" panose="02020603050405020304" pitchFamily="18" charset="0"/>
              </a:rPr>
              <a:t>with</a:t>
            </a: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 drug addiction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recovery programs (emphasizes on behavior change &amp; religious spiritual approach-counseling, activities, recite, pray, </a:t>
            </a:r>
            <a:r>
              <a:rPr lang="en-US" sz="2000" dirty="0" err="1">
                <a:solidFill>
                  <a:srgbClr val="0070C0"/>
                </a:solidFill>
                <a:effectLst/>
                <a:latin typeface="Acme" panose="020B0604020202020204" charset="0"/>
                <a:ea typeface="Calibri" panose="020F0502020204030204" pitchFamily="34" charset="0"/>
                <a:cs typeface="Times New Roman" panose="02020603050405020304" pitchFamily="18" charset="0"/>
              </a:rPr>
              <a:t>dzikir</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t>
            </a:r>
            <a:endParaRPr lang="en-ID" sz="2000"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rgbClr val="0070C0"/>
                </a:solidFill>
                <a:latin typeface="Acme" panose="020B0604020202020204" charset="0"/>
                <a:ea typeface="Calibri" panose="020F0502020204030204" pitchFamily="34" charset="0"/>
                <a:cs typeface="Times New Roman" panose="02020603050405020304" pitchFamily="18" charset="0"/>
              </a:rPr>
              <a:t>W</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illing</a:t>
            </a:r>
            <a:r>
              <a:rPr lang="en-US" sz="1800" dirty="0">
                <a:solidFill>
                  <a:srgbClr val="244B6C"/>
                </a:solidFill>
                <a:effectLst/>
                <a:latin typeface="Acme" panose="020B0604020202020204" charset="0"/>
                <a:ea typeface="Calibri" panose="020F0502020204030204" pitchFamily="34" charset="0"/>
                <a:cs typeface="Times New Roman" panose="02020603050405020304" pitchFamily="18" charset="0"/>
              </a:rPr>
              <a:t> to be involved in the study</a:t>
            </a:r>
            <a:endParaRPr lang="en-ID" sz="18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algn="just"/>
            <a:endParaRPr lang="en-ID" sz="1600" dirty="0">
              <a:solidFill>
                <a:srgbClr val="244B6C"/>
              </a:solidFill>
              <a:latin typeface="Acme" panose="020B0604020202020204" charset="0"/>
              <a:ea typeface="Cambria" panose="02040503050406030204" pitchFamily="18" charset="0"/>
              <a:cs typeface="Times New Roman" panose="02020603050405020304" pitchFamily="18" charset="0"/>
            </a:endParaRPr>
          </a:p>
        </p:txBody>
      </p:sp>
      <p:grpSp>
        <p:nvGrpSpPr>
          <p:cNvPr id="52" name="Google Shape;253;p15">
            <a:extLst>
              <a:ext uri="{FF2B5EF4-FFF2-40B4-BE49-F238E27FC236}">
                <a16:creationId xmlns:a16="http://schemas.microsoft.com/office/drawing/2014/main" id="{18E67655-BFE9-E6DE-3985-E323CEC7CA61}"/>
              </a:ext>
            </a:extLst>
          </p:cNvPr>
          <p:cNvGrpSpPr/>
          <p:nvPr/>
        </p:nvGrpSpPr>
        <p:grpSpPr>
          <a:xfrm>
            <a:off x="7545095" y="3811410"/>
            <a:ext cx="695021" cy="674498"/>
            <a:chOff x="2781325" y="4366075"/>
            <a:chExt cx="500375" cy="485600"/>
          </a:xfrm>
        </p:grpSpPr>
        <p:sp>
          <p:nvSpPr>
            <p:cNvPr id="53" name="Google Shape;254;p15">
              <a:extLst>
                <a:ext uri="{FF2B5EF4-FFF2-40B4-BE49-F238E27FC236}">
                  <a16:creationId xmlns:a16="http://schemas.microsoft.com/office/drawing/2014/main" id="{CAD10781-B833-25CE-D881-8D49838BCAEE}"/>
                </a:ext>
              </a:extLst>
            </p:cNvPr>
            <p:cNvSpPr/>
            <p:nvPr/>
          </p:nvSpPr>
          <p:spPr>
            <a:xfrm>
              <a:off x="3034000" y="4381075"/>
              <a:ext cx="20050" cy="108450"/>
            </a:xfrm>
            <a:custGeom>
              <a:avLst/>
              <a:gdLst/>
              <a:ahLst/>
              <a:cxnLst/>
              <a:rect l="l" t="t" r="r" b="b"/>
              <a:pathLst>
                <a:path w="802" h="4338" extrusionOk="0">
                  <a:moveTo>
                    <a:pt x="234" y="1"/>
                  </a:moveTo>
                  <a:cubicBezTo>
                    <a:pt x="101" y="1"/>
                    <a:pt x="1" y="67"/>
                    <a:pt x="1" y="201"/>
                  </a:cubicBezTo>
                  <a:lnTo>
                    <a:pt x="401" y="4104"/>
                  </a:lnTo>
                  <a:cubicBezTo>
                    <a:pt x="401" y="4237"/>
                    <a:pt x="468" y="4337"/>
                    <a:pt x="601" y="4337"/>
                  </a:cubicBezTo>
                  <a:cubicBezTo>
                    <a:pt x="735" y="4337"/>
                    <a:pt x="801" y="4204"/>
                    <a:pt x="801" y="4104"/>
                  </a:cubicBezTo>
                  <a:lnTo>
                    <a:pt x="434" y="201"/>
                  </a:lnTo>
                  <a:cubicBezTo>
                    <a:pt x="434" y="67"/>
                    <a:pt x="334" y="1"/>
                    <a:pt x="234"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p15">
              <a:extLst>
                <a:ext uri="{FF2B5EF4-FFF2-40B4-BE49-F238E27FC236}">
                  <a16:creationId xmlns:a16="http://schemas.microsoft.com/office/drawing/2014/main" id="{6E1F9800-B4C9-38EA-CACD-900933EB7A0A}"/>
                </a:ext>
              </a:extLst>
            </p:cNvPr>
            <p:cNvSpPr/>
            <p:nvPr/>
          </p:nvSpPr>
          <p:spPr>
            <a:xfrm>
              <a:off x="3096550" y="4448300"/>
              <a:ext cx="144300" cy="80400"/>
            </a:xfrm>
            <a:custGeom>
              <a:avLst/>
              <a:gdLst/>
              <a:ahLst/>
              <a:cxnLst/>
              <a:rect l="l" t="t" r="r" b="b"/>
              <a:pathLst>
                <a:path w="5772" h="3216" extrusionOk="0">
                  <a:moveTo>
                    <a:pt x="5503" y="0"/>
                  </a:moveTo>
                  <a:cubicBezTo>
                    <a:pt x="5478" y="0"/>
                    <a:pt x="5456" y="5"/>
                    <a:pt x="5438" y="14"/>
                  </a:cubicBezTo>
                  <a:lnTo>
                    <a:pt x="134" y="2816"/>
                  </a:lnTo>
                  <a:cubicBezTo>
                    <a:pt x="67" y="2882"/>
                    <a:pt x="0" y="3016"/>
                    <a:pt x="67" y="3082"/>
                  </a:cubicBezTo>
                  <a:cubicBezTo>
                    <a:pt x="67" y="3183"/>
                    <a:pt x="134" y="3216"/>
                    <a:pt x="234" y="3216"/>
                  </a:cubicBezTo>
                  <a:cubicBezTo>
                    <a:pt x="267" y="3216"/>
                    <a:pt x="301" y="3216"/>
                    <a:pt x="334" y="3183"/>
                  </a:cubicBezTo>
                  <a:lnTo>
                    <a:pt x="5638" y="380"/>
                  </a:lnTo>
                  <a:cubicBezTo>
                    <a:pt x="5705" y="314"/>
                    <a:pt x="5771" y="180"/>
                    <a:pt x="5705" y="80"/>
                  </a:cubicBezTo>
                  <a:cubicBezTo>
                    <a:pt x="5656" y="31"/>
                    <a:pt x="5571" y="0"/>
                    <a:pt x="5503"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6;p15">
              <a:extLst>
                <a:ext uri="{FF2B5EF4-FFF2-40B4-BE49-F238E27FC236}">
                  <a16:creationId xmlns:a16="http://schemas.microsoft.com/office/drawing/2014/main" id="{B3A1F21D-8DAF-A85F-8CC0-4F643F50F8A7}"/>
                </a:ext>
              </a:extLst>
            </p:cNvPr>
            <p:cNvSpPr/>
            <p:nvPr/>
          </p:nvSpPr>
          <p:spPr>
            <a:xfrm>
              <a:off x="2798825" y="4526350"/>
              <a:ext cx="141800" cy="51550"/>
            </a:xfrm>
            <a:custGeom>
              <a:avLst/>
              <a:gdLst/>
              <a:ahLst/>
              <a:cxnLst/>
              <a:rect l="l" t="t" r="r" b="b"/>
              <a:pathLst>
                <a:path w="5672" h="2062" extrusionOk="0">
                  <a:moveTo>
                    <a:pt x="212" y="0"/>
                  </a:moveTo>
                  <a:cubicBezTo>
                    <a:pt x="134" y="0"/>
                    <a:pt x="58" y="55"/>
                    <a:pt x="34" y="127"/>
                  </a:cubicBezTo>
                  <a:cubicBezTo>
                    <a:pt x="1" y="227"/>
                    <a:pt x="34" y="361"/>
                    <a:pt x="168" y="394"/>
                  </a:cubicBezTo>
                  <a:lnTo>
                    <a:pt x="5371" y="2062"/>
                  </a:lnTo>
                  <a:lnTo>
                    <a:pt x="5472" y="2062"/>
                  </a:lnTo>
                  <a:cubicBezTo>
                    <a:pt x="5538" y="2062"/>
                    <a:pt x="5638" y="2029"/>
                    <a:pt x="5638" y="1929"/>
                  </a:cubicBezTo>
                  <a:cubicBezTo>
                    <a:pt x="5672" y="1828"/>
                    <a:pt x="5638" y="1728"/>
                    <a:pt x="5505" y="1695"/>
                  </a:cubicBezTo>
                  <a:lnTo>
                    <a:pt x="301" y="27"/>
                  </a:lnTo>
                  <a:cubicBezTo>
                    <a:pt x="273" y="9"/>
                    <a:pt x="243" y="0"/>
                    <a:pt x="212"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p15">
              <a:extLst>
                <a:ext uri="{FF2B5EF4-FFF2-40B4-BE49-F238E27FC236}">
                  <a16:creationId xmlns:a16="http://schemas.microsoft.com/office/drawing/2014/main" id="{AA5F0309-D421-C32E-5BC8-D45168176F64}"/>
                </a:ext>
              </a:extLst>
            </p:cNvPr>
            <p:cNvSpPr/>
            <p:nvPr/>
          </p:nvSpPr>
          <p:spPr>
            <a:xfrm>
              <a:off x="2862225" y="4644525"/>
              <a:ext cx="91750" cy="63475"/>
            </a:xfrm>
            <a:custGeom>
              <a:avLst/>
              <a:gdLst/>
              <a:ahLst/>
              <a:cxnLst/>
              <a:rect l="l" t="t" r="r" b="b"/>
              <a:pathLst>
                <a:path w="3670" h="2539" extrusionOk="0">
                  <a:moveTo>
                    <a:pt x="3401" y="1"/>
                  </a:moveTo>
                  <a:cubicBezTo>
                    <a:pt x="3363" y="1"/>
                    <a:pt x="3328" y="11"/>
                    <a:pt x="3302" y="37"/>
                  </a:cubicBezTo>
                  <a:lnTo>
                    <a:pt x="134" y="2172"/>
                  </a:lnTo>
                  <a:cubicBezTo>
                    <a:pt x="33" y="2238"/>
                    <a:pt x="0" y="2372"/>
                    <a:pt x="100" y="2472"/>
                  </a:cubicBezTo>
                  <a:cubicBezTo>
                    <a:pt x="134" y="2505"/>
                    <a:pt x="167" y="2539"/>
                    <a:pt x="267" y="2539"/>
                  </a:cubicBezTo>
                  <a:cubicBezTo>
                    <a:pt x="300" y="2539"/>
                    <a:pt x="334" y="2539"/>
                    <a:pt x="367" y="2505"/>
                  </a:cubicBezTo>
                  <a:lnTo>
                    <a:pt x="3536" y="370"/>
                  </a:lnTo>
                  <a:cubicBezTo>
                    <a:pt x="3636" y="304"/>
                    <a:pt x="3669" y="170"/>
                    <a:pt x="3569" y="70"/>
                  </a:cubicBezTo>
                  <a:cubicBezTo>
                    <a:pt x="3528" y="29"/>
                    <a:pt x="3461" y="1"/>
                    <a:pt x="340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p15">
              <a:extLst>
                <a:ext uri="{FF2B5EF4-FFF2-40B4-BE49-F238E27FC236}">
                  <a16:creationId xmlns:a16="http://schemas.microsoft.com/office/drawing/2014/main" id="{4F22F309-11FA-AD97-CDC9-89FBB0353646}"/>
                </a:ext>
              </a:extLst>
            </p:cNvPr>
            <p:cNvSpPr/>
            <p:nvPr/>
          </p:nvSpPr>
          <p:spPr>
            <a:xfrm>
              <a:off x="2989800" y="4675150"/>
              <a:ext cx="52575" cy="161275"/>
            </a:xfrm>
            <a:custGeom>
              <a:avLst/>
              <a:gdLst/>
              <a:ahLst/>
              <a:cxnLst/>
              <a:rect l="l" t="t" r="r" b="b"/>
              <a:pathLst>
                <a:path w="2103" h="6451" extrusionOk="0">
                  <a:moveTo>
                    <a:pt x="1879" y="1"/>
                  </a:moveTo>
                  <a:cubicBezTo>
                    <a:pt x="1811" y="1"/>
                    <a:pt x="1727" y="44"/>
                    <a:pt x="1702" y="146"/>
                  </a:cubicBezTo>
                  <a:lnTo>
                    <a:pt x="34" y="6184"/>
                  </a:lnTo>
                  <a:cubicBezTo>
                    <a:pt x="1" y="6317"/>
                    <a:pt x="34" y="6417"/>
                    <a:pt x="168" y="6451"/>
                  </a:cubicBezTo>
                  <a:lnTo>
                    <a:pt x="201" y="6451"/>
                  </a:lnTo>
                  <a:cubicBezTo>
                    <a:pt x="268" y="6451"/>
                    <a:pt x="368" y="6417"/>
                    <a:pt x="401" y="6317"/>
                  </a:cubicBezTo>
                  <a:lnTo>
                    <a:pt x="2069" y="280"/>
                  </a:lnTo>
                  <a:cubicBezTo>
                    <a:pt x="2102" y="146"/>
                    <a:pt x="2069" y="79"/>
                    <a:pt x="1935" y="13"/>
                  </a:cubicBezTo>
                  <a:cubicBezTo>
                    <a:pt x="1920" y="5"/>
                    <a:pt x="1900" y="1"/>
                    <a:pt x="1879"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9;p15">
              <a:extLst>
                <a:ext uri="{FF2B5EF4-FFF2-40B4-BE49-F238E27FC236}">
                  <a16:creationId xmlns:a16="http://schemas.microsoft.com/office/drawing/2014/main" id="{F94BC8F4-BED5-42EC-D478-861F0524DA85}"/>
                </a:ext>
              </a:extLst>
            </p:cNvPr>
            <p:cNvSpPr/>
            <p:nvPr/>
          </p:nvSpPr>
          <p:spPr>
            <a:xfrm>
              <a:off x="3124075" y="4644875"/>
              <a:ext cx="129275" cy="103150"/>
            </a:xfrm>
            <a:custGeom>
              <a:avLst/>
              <a:gdLst/>
              <a:ahLst/>
              <a:cxnLst/>
              <a:rect l="l" t="t" r="r" b="b"/>
              <a:pathLst>
                <a:path w="5171" h="4126" extrusionOk="0">
                  <a:moveTo>
                    <a:pt x="257" y="1"/>
                  </a:moveTo>
                  <a:cubicBezTo>
                    <a:pt x="196" y="1"/>
                    <a:pt x="126" y="17"/>
                    <a:pt x="67" y="56"/>
                  </a:cubicBezTo>
                  <a:cubicBezTo>
                    <a:pt x="0" y="156"/>
                    <a:pt x="34" y="290"/>
                    <a:pt x="134" y="356"/>
                  </a:cubicBezTo>
                  <a:lnTo>
                    <a:pt x="4804" y="4059"/>
                  </a:lnTo>
                  <a:cubicBezTo>
                    <a:pt x="4837" y="4126"/>
                    <a:pt x="4870" y="4126"/>
                    <a:pt x="4904" y="4126"/>
                  </a:cubicBezTo>
                  <a:cubicBezTo>
                    <a:pt x="4970" y="4126"/>
                    <a:pt x="5037" y="4126"/>
                    <a:pt x="5071" y="4026"/>
                  </a:cubicBezTo>
                  <a:cubicBezTo>
                    <a:pt x="5171" y="3959"/>
                    <a:pt x="5137" y="3826"/>
                    <a:pt x="5037" y="3726"/>
                  </a:cubicBezTo>
                  <a:lnTo>
                    <a:pt x="367" y="23"/>
                  </a:lnTo>
                  <a:cubicBezTo>
                    <a:pt x="340" y="9"/>
                    <a:pt x="300" y="1"/>
                    <a:pt x="25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p15">
              <a:extLst>
                <a:ext uri="{FF2B5EF4-FFF2-40B4-BE49-F238E27FC236}">
                  <a16:creationId xmlns:a16="http://schemas.microsoft.com/office/drawing/2014/main" id="{ACB3EDE2-2576-4136-6EA1-6D31CA091F2B}"/>
                </a:ext>
              </a:extLst>
            </p:cNvPr>
            <p:cNvSpPr/>
            <p:nvPr/>
          </p:nvSpPr>
          <p:spPr>
            <a:xfrm>
              <a:off x="2914750" y="4446275"/>
              <a:ext cx="74250" cy="99100"/>
            </a:xfrm>
            <a:custGeom>
              <a:avLst/>
              <a:gdLst/>
              <a:ahLst/>
              <a:cxnLst/>
              <a:rect l="l" t="t" r="r" b="b"/>
              <a:pathLst>
                <a:path w="2970" h="3964" extrusionOk="0">
                  <a:moveTo>
                    <a:pt x="237" y="1"/>
                  </a:moveTo>
                  <a:cubicBezTo>
                    <a:pt x="190" y="1"/>
                    <a:pt x="143" y="19"/>
                    <a:pt x="101" y="61"/>
                  </a:cubicBezTo>
                  <a:cubicBezTo>
                    <a:pt x="34" y="128"/>
                    <a:pt x="1" y="261"/>
                    <a:pt x="67" y="328"/>
                  </a:cubicBezTo>
                  <a:lnTo>
                    <a:pt x="2569" y="3897"/>
                  </a:lnTo>
                  <a:cubicBezTo>
                    <a:pt x="2602" y="3931"/>
                    <a:pt x="2669" y="3964"/>
                    <a:pt x="2736" y="3964"/>
                  </a:cubicBezTo>
                  <a:cubicBezTo>
                    <a:pt x="2769" y="3964"/>
                    <a:pt x="2836" y="3931"/>
                    <a:pt x="2869" y="3931"/>
                  </a:cubicBezTo>
                  <a:cubicBezTo>
                    <a:pt x="2936" y="3831"/>
                    <a:pt x="2969" y="3731"/>
                    <a:pt x="2903" y="3630"/>
                  </a:cubicBezTo>
                  <a:lnTo>
                    <a:pt x="401" y="95"/>
                  </a:lnTo>
                  <a:cubicBezTo>
                    <a:pt x="362" y="36"/>
                    <a:pt x="301" y="1"/>
                    <a:pt x="2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1;p15">
              <a:extLst>
                <a:ext uri="{FF2B5EF4-FFF2-40B4-BE49-F238E27FC236}">
                  <a16:creationId xmlns:a16="http://schemas.microsoft.com/office/drawing/2014/main" id="{BCC8B283-A028-3AA9-78A3-1D305F621B9D}"/>
                </a:ext>
              </a:extLst>
            </p:cNvPr>
            <p:cNvSpPr/>
            <p:nvPr/>
          </p:nvSpPr>
          <p:spPr>
            <a:xfrm>
              <a:off x="3140750" y="4575375"/>
              <a:ext cx="120950" cy="20875"/>
            </a:xfrm>
            <a:custGeom>
              <a:avLst/>
              <a:gdLst/>
              <a:ahLst/>
              <a:cxnLst/>
              <a:rect l="l" t="t" r="r" b="b"/>
              <a:pathLst>
                <a:path w="4838" h="835" extrusionOk="0">
                  <a:moveTo>
                    <a:pt x="4637" y="1"/>
                  </a:moveTo>
                  <a:lnTo>
                    <a:pt x="167" y="468"/>
                  </a:lnTo>
                  <a:cubicBezTo>
                    <a:pt x="67" y="468"/>
                    <a:pt x="0" y="568"/>
                    <a:pt x="0" y="668"/>
                  </a:cubicBezTo>
                  <a:cubicBezTo>
                    <a:pt x="0" y="768"/>
                    <a:pt x="67" y="835"/>
                    <a:pt x="201" y="835"/>
                  </a:cubicBezTo>
                  <a:lnTo>
                    <a:pt x="4670" y="401"/>
                  </a:lnTo>
                  <a:cubicBezTo>
                    <a:pt x="4737" y="401"/>
                    <a:pt x="4837" y="301"/>
                    <a:pt x="4837" y="168"/>
                  </a:cubicBezTo>
                  <a:cubicBezTo>
                    <a:pt x="4837" y="101"/>
                    <a:pt x="4737" y="1"/>
                    <a:pt x="46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2;p15">
              <a:extLst>
                <a:ext uri="{FF2B5EF4-FFF2-40B4-BE49-F238E27FC236}">
                  <a16:creationId xmlns:a16="http://schemas.microsoft.com/office/drawing/2014/main" id="{0F54AF47-5322-D121-F419-E331021E2B67}"/>
                </a:ext>
              </a:extLst>
            </p:cNvPr>
            <p:cNvSpPr/>
            <p:nvPr/>
          </p:nvSpPr>
          <p:spPr>
            <a:xfrm>
              <a:off x="2981475" y="4366075"/>
              <a:ext cx="114275" cy="56725"/>
            </a:xfrm>
            <a:custGeom>
              <a:avLst/>
              <a:gdLst/>
              <a:ahLst/>
              <a:cxnLst/>
              <a:rect l="l" t="t" r="r" b="b"/>
              <a:pathLst>
                <a:path w="4571" h="2269" extrusionOk="0">
                  <a:moveTo>
                    <a:pt x="2268" y="0"/>
                  </a:moveTo>
                  <a:cubicBezTo>
                    <a:pt x="1001" y="0"/>
                    <a:pt x="0" y="501"/>
                    <a:pt x="0" y="1134"/>
                  </a:cubicBezTo>
                  <a:cubicBezTo>
                    <a:pt x="0" y="1735"/>
                    <a:pt x="1001" y="2268"/>
                    <a:pt x="2268" y="2268"/>
                  </a:cubicBezTo>
                  <a:cubicBezTo>
                    <a:pt x="3536" y="2268"/>
                    <a:pt x="4570" y="1735"/>
                    <a:pt x="4570" y="1134"/>
                  </a:cubicBezTo>
                  <a:cubicBezTo>
                    <a:pt x="4570" y="501"/>
                    <a:pt x="3536" y="0"/>
                    <a:pt x="226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3;p15">
              <a:extLst>
                <a:ext uri="{FF2B5EF4-FFF2-40B4-BE49-F238E27FC236}">
                  <a16:creationId xmlns:a16="http://schemas.microsoft.com/office/drawing/2014/main" id="{9C87AE02-F9D1-1B25-C663-369384A27C06}"/>
                </a:ext>
              </a:extLst>
            </p:cNvPr>
            <p:cNvSpPr/>
            <p:nvPr/>
          </p:nvSpPr>
          <p:spPr>
            <a:xfrm>
              <a:off x="3187450" y="4397200"/>
              <a:ext cx="85075" cy="102525"/>
            </a:xfrm>
            <a:custGeom>
              <a:avLst/>
              <a:gdLst/>
              <a:ahLst/>
              <a:cxnLst/>
              <a:rect l="l" t="t" r="r" b="b"/>
              <a:pathLst>
                <a:path w="3403" h="4101" extrusionOk="0">
                  <a:moveTo>
                    <a:pt x="863" y="0"/>
                  </a:moveTo>
                  <a:cubicBezTo>
                    <a:pt x="742" y="0"/>
                    <a:pt x="631" y="29"/>
                    <a:pt x="534" y="89"/>
                  </a:cubicBezTo>
                  <a:cubicBezTo>
                    <a:pt x="0" y="390"/>
                    <a:pt x="100" y="1524"/>
                    <a:pt x="734" y="2625"/>
                  </a:cubicBezTo>
                  <a:cubicBezTo>
                    <a:pt x="1289" y="3512"/>
                    <a:pt x="2029" y="4100"/>
                    <a:pt x="2569" y="4100"/>
                  </a:cubicBezTo>
                  <a:cubicBezTo>
                    <a:pt x="2678" y="4100"/>
                    <a:pt x="2779" y="4076"/>
                    <a:pt x="2869" y="4026"/>
                  </a:cubicBezTo>
                  <a:cubicBezTo>
                    <a:pt x="3403" y="3692"/>
                    <a:pt x="3303" y="2558"/>
                    <a:pt x="2669" y="1457"/>
                  </a:cubicBezTo>
                  <a:cubicBezTo>
                    <a:pt x="2150" y="583"/>
                    <a:pt x="1408" y="0"/>
                    <a:pt x="863"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4;p15">
              <a:extLst>
                <a:ext uri="{FF2B5EF4-FFF2-40B4-BE49-F238E27FC236}">
                  <a16:creationId xmlns:a16="http://schemas.microsoft.com/office/drawing/2014/main" id="{52163E9A-91EB-9A3C-DEB2-AA10D53313B8}"/>
                </a:ext>
              </a:extLst>
            </p:cNvPr>
            <p:cNvSpPr/>
            <p:nvPr/>
          </p:nvSpPr>
          <p:spPr>
            <a:xfrm>
              <a:off x="3179950" y="4691100"/>
              <a:ext cx="100925" cy="91800"/>
            </a:xfrm>
            <a:custGeom>
              <a:avLst/>
              <a:gdLst/>
              <a:ahLst/>
              <a:cxnLst/>
              <a:rect l="l" t="t" r="r" b="b"/>
              <a:pathLst>
                <a:path w="4037" h="3672" extrusionOk="0">
                  <a:moveTo>
                    <a:pt x="3101" y="0"/>
                  </a:moveTo>
                  <a:cubicBezTo>
                    <a:pt x="2567" y="0"/>
                    <a:pt x="1831" y="397"/>
                    <a:pt x="1201" y="1076"/>
                  </a:cubicBezTo>
                  <a:cubicBezTo>
                    <a:pt x="334" y="1977"/>
                    <a:pt x="0" y="3077"/>
                    <a:pt x="434" y="3511"/>
                  </a:cubicBezTo>
                  <a:cubicBezTo>
                    <a:pt x="551" y="3619"/>
                    <a:pt x="717" y="3671"/>
                    <a:pt x="914" y="3671"/>
                  </a:cubicBezTo>
                  <a:cubicBezTo>
                    <a:pt x="1446" y="3671"/>
                    <a:pt x="2203" y="3292"/>
                    <a:pt x="2836" y="2610"/>
                  </a:cubicBezTo>
                  <a:cubicBezTo>
                    <a:pt x="3703" y="1710"/>
                    <a:pt x="4036" y="609"/>
                    <a:pt x="3603" y="175"/>
                  </a:cubicBezTo>
                  <a:cubicBezTo>
                    <a:pt x="3475" y="57"/>
                    <a:pt x="3302" y="0"/>
                    <a:pt x="310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5;p15">
              <a:extLst>
                <a:ext uri="{FF2B5EF4-FFF2-40B4-BE49-F238E27FC236}">
                  <a16:creationId xmlns:a16="http://schemas.microsoft.com/office/drawing/2014/main" id="{71CFC04D-68F7-0C2E-CD2B-C4095DD4A1E6}"/>
                </a:ext>
              </a:extLst>
            </p:cNvPr>
            <p:cNvSpPr/>
            <p:nvPr/>
          </p:nvSpPr>
          <p:spPr>
            <a:xfrm>
              <a:off x="2939775" y="4793700"/>
              <a:ext cx="117600" cy="57975"/>
            </a:xfrm>
            <a:custGeom>
              <a:avLst/>
              <a:gdLst/>
              <a:ahLst/>
              <a:cxnLst/>
              <a:rect l="l" t="t" r="r" b="b"/>
              <a:pathLst>
                <a:path w="4704" h="2319" extrusionOk="0">
                  <a:moveTo>
                    <a:pt x="1899" y="0"/>
                  </a:moveTo>
                  <a:cubicBezTo>
                    <a:pt x="911" y="0"/>
                    <a:pt x="151" y="339"/>
                    <a:pt x="67" y="841"/>
                  </a:cubicBezTo>
                  <a:cubicBezTo>
                    <a:pt x="0" y="1475"/>
                    <a:pt x="934" y="2109"/>
                    <a:pt x="2202" y="2276"/>
                  </a:cubicBezTo>
                  <a:cubicBezTo>
                    <a:pt x="2415" y="2305"/>
                    <a:pt x="2624" y="2318"/>
                    <a:pt x="2824" y="2318"/>
                  </a:cubicBezTo>
                  <a:cubicBezTo>
                    <a:pt x="3785" y="2318"/>
                    <a:pt x="4548" y="2000"/>
                    <a:pt x="4604" y="1475"/>
                  </a:cubicBezTo>
                  <a:cubicBezTo>
                    <a:pt x="4704" y="875"/>
                    <a:pt x="3736" y="208"/>
                    <a:pt x="2502" y="41"/>
                  </a:cubicBezTo>
                  <a:cubicBezTo>
                    <a:pt x="2294" y="13"/>
                    <a:pt x="2092" y="0"/>
                    <a:pt x="1899"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6;p15">
              <a:extLst>
                <a:ext uri="{FF2B5EF4-FFF2-40B4-BE49-F238E27FC236}">
                  <a16:creationId xmlns:a16="http://schemas.microsoft.com/office/drawing/2014/main" id="{358F69B4-FCAD-C668-01D0-6A56F143634D}"/>
                </a:ext>
              </a:extLst>
            </p:cNvPr>
            <p:cNvSpPr/>
            <p:nvPr/>
          </p:nvSpPr>
          <p:spPr>
            <a:xfrm>
              <a:off x="3222475" y="4537000"/>
              <a:ext cx="59225" cy="93475"/>
            </a:xfrm>
            <a:custGeom>
              <a:avLst/>
              <a:gdLst/>
              <a:ahLst/>
              <a:cxnLst/>
              <a:rect l="l" t="t" r="r" b="b"/>
              <a:pathLst>
                <a:path w="2369" h="3739" extrusionOk="0">
                  <a:moveTo>
                    <a:pt x="1136" y="0"/>
                  </a:moveTo>
                  <a:cubicBezTo>
                    <a:pt x="1124" y="0"/>
                    <a:pt x="1113" y="1"/>
                    <a:pt x="1101" y="1"/>
                  </a:cubicBezTo>
                  <a:cubicBezTo>
                    <a:pt x="467" y="35"/>
                    <a:pt x="0" y="902"/>
                    <a:pt x="67" y="1936"/>
                  </a:cubicBezTo>
                  <a:cubicBezTo>
                    <a:pt x="100" y="2949"/>
                    <a:pt x="645" y="3738"/>
                    <a:pt x="1232" y="3738"/>
                  </a:cubicBezTo>
                  <a:cubicBezTo>
                    <a:pt x="1244" y="3738"/>
                    <a:pt x="1256" y="3738"/>
                    <a:pt x="1268" y="3737"/>
                  </a:cubicBezTo>
                  <a:cubicBezTo>
                    <a:pt x="1902" y="3737"/>
                    <a:pt x="2369" y="2870"/>
                    <a:pt x="2302" y="1836"/>
                  </a:cubicBezTo>
                  <a:cubicBezTo>
                    <a:pt x="2269" y="822"/>
                    <a:pt x="1723" y="0"/>
                    <a:pt x="1136"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7;p15">
              <a:extLst>
                <a:ext uri="{FF2B5EF4-FFF2-40B4-BE49-F238E27FC236}">
                  <a16:creationId xmlns:a16="http://schemas.microsoft.com/office/drawing/2014/main" id="{5C4A2A79-808D-5BBF-EAFD-1F19C12A4AF4}"/>
                </a:ext>
              </a:extLst>
            </p:cNvPr>
            <p:cNvSpPr/>
            <p:nvPr/>
          </p:nvSpPr>
          <p:spPr>
            <a:xfrm>
              <a:off x="2832200" y="4660975"/>
              <a:ext cx="76750" cy="84850"/>
            </a:xfrm>
            <a:custGeom>
              <a:avLst/>
              <a:gdLst/>
              <a:ahLst/>
              <a:cxnLst/>
              <a:rect l="l" t="t" r="r" b="b"/>
              <a:pathLst>
                <a:path w="3070" h="3394" extrusionOk="0">
                  <a:moveTo>
                    <a:pt x="931" y="0"/>
                  </a:moveTo>
                  <a:cubicBezTo>
                    <a:pt x="784" y="0"/>
                    <a:pt x="648" y="36"/>
                    <a:pt x="534" y="113"/>
                  </a:cubicBezTo>
                  <a:cubicBezTo>
                    <a:pt x="0" y="446"/>
                    <a:pt x="34" y="1414"/>
                    <a:pt x="601" y="2281"/>
                  </a:cubicBezTo>
                  <a:cubicBezTo>
                    <a:pt x="1013" y="2977"/>
                    <a:pt x="1644" y="3394"/>
                    <a:pt x="2141" y="3394"/>
                  </a:cubicBezTo>
                  <a:cubicBezTo>
                    <a:pt x="2287" y="3394"/>
                    <a:pt x="2422" y="3358"/>
                    <a:pt x="2535" y="3282"/>
                  </a:cubicBezTo>
                  <a:cubicBezTo>
                    <a:pt x="3069" y="2948"/>
                    <a:pt x="3036" y="1947"/>
                    <a:pt x="2502" y="1080"/>
                  </a:cubicBezTo>
                  <a:cubicBezTo>
                    <a:pt x="2065" y="411"/>
                    <a:pt x="1429" y="0"/>
                    <a:pt x="93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8;p15">
              <a:extLst>
                <a:ext uri="{FF2B5EF4-FFF2-40B4-BE49-F238E27FC236}">
                  <a16:creationId xmlns:a16="http://schemas.microsoft.com/office/drawing/2014/main" id="{89D0FD04-AB0B-3D7D-4826-8D2E412B527A}"/>
                </a:ext>
              </a:extLst>
            </p:cNvPr>
            <p:cNvSpPr/>
            <p:nvPr/>
          </p:nvSpPr>
          <p:spPr>
            <a:xfrm>
              <a:off x="2864725" y="4411275"/>
              <a:ext cx="92575" cy="73525"/>
            </a:xfrm>
            <a:custGeom>
              <a:avLst/>
              <a:gdLst/>
              <a:ahLst/>
              <a:cxnLst/>
              <a:rect l="l" t="t" r="r" b="b"/>
              <a:pathLst>
                <a:path w="3703" h="2941" extrusionOk="0">
                  <a:moveTo>
                    <a:pt x="2599" y="1"/>
                  </a:moveTo>
                  <a:cubicBezTo>
                    <a:pt x="2157" y="1"/>
                    <a:pt x="1616" y="213"/>
                    <a:pt x="1134" y="594"/>
                  </a:cubicBezTo>
                  <a:cubicBezTo>
                    <a:pt x="334" y="1261"/>
                    <a:pt x="0" y="2162"/>
                    <a:pt x="400" y="2662"/>
                  </a:cubicBezTo>
                  <a:cubicBezTo>
                    <a:pt x="548" y="2850"/>
                    <a:pt x="798" y="2941"/>
                    <a:pt x="1097" y="2941"/>
                  </a:cubicBezTo>
                  <a:cubicBezTo>
                    <a:pt x="1540" y="2941"/>
                    <a:pt x="2090" y="2741"/>
                    <a:pt x="2569" y="2362"/>
                  </a:cubicBezTo>
                  <a:cubicBezTo>
                    <a:pt x="3369" y="1695"/>
                    <a:pt x="3703" y="761"/>
                    <a:pt x="3303" y="294"/>
                  </a:cubicBezTo>
                  <a:cubicBezTo>
                    <a:pt x="3143" y="94"/>
                    <a:pt x="2893" y="1"/>
                    <a:pt x="2599"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9;p15">
              <a:extLst>
                <a:ext uri="{FF2B5EF4-FFF2-40B4-BE49-F238E27FC236}">
                  <a16:creationId xmlns:a16="http://schemas.microsoft.com/office/drawing/2014/main" id="{EEA491FF-05BB-B430-A641-3EC72E390D54}"/>
                </a:ext>
              </a:extLst>
            </p:cNvPr>
            <p:cNvSpPr/>
            <p:nvPr/>
          </p:nvSpPr>
          <p:spPr>
            <a:xfrm>
              <a:off x="3066525" y="4681800"/>
              <a:ext cx="65900" cy="109600"/>
            </a:xfrm>
            <a:custGeom>
              <a:avLst/>
              <a:gdLst/>
              <a:ahLst/>
              <a:cxnLst/>
              <a:rect l="l" t="t" r="r" b="b"/>
              <a:pathLst>
                <a:path w="2636" h="4384" extrusionOk="0">
                  <a:moveTo>
                    <a:pt x="199" y="0"/>
                  </a:moveTo>
                  <a:cubicBezTo>
                    <a:pt x="175" y="0"/>
                    <a:pt x="152" y="5"/>
                    <a:pt x="134" y="14"/>
                  </a:cubicBezTo>
                  <a:cubicBezTo>
                    <a:pt x="34" y="80"/>
                    <a:pt x="1" y="214"/>
                    <a:pt x="34" y="314"/>
                  </a:cubicBezTo>
                  <a:lnTo>
                    <a:pt x="2202" y="4250"/>
                  </a:lnTo>
                  <a:cubicBezTo>
                    <a:pt x="2236" y="4350"/>
                    <a:pt x="2302" y="4383"/>
                    <a:pt x="2369" y="4383"/>
                  </a:cubicBezTo>
                  <a:cubicBezTo>
                    <a:pt x="2369" y="4383"/>
                    <a:pt x="2436" y="4383"/>
                    <a:pt x="2502" y="4350"/>
                  </a:cubicBezTo>
                  <a:cubicBezTo>
                    <a:pt x="2569" y="4250"/>
                    <a:pt x="2636" y="4150"/>
                    <a:pt x="2569" y="4050"/>
                  </a:cubicBezTo>
                  <a:lnTo>
                    <a:pt x="401" y="80"/>
                  </a:lnTo>
                  <a:cubicBezTo>
                    <a:pt x="352" y="31"/>
                    <a:pt x="267" y="0"/>
                    <a:pt x="199"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0;p15">
              <a:extLst>
                <a:ext uri="{FF2B5EF4-FFF2-40B4-BE49-F238E27FC236}">
                  <a16:creationId xmlns:a16="http://schemas.microsoft.com/office/drawing/2014/main" id="{3BCB7396-ED05-1F85-B17C-FAB301E049E3}"/>
                </a:ext>
              </a:extLst>
            </p:cNvPr>
            <p:cNvSpPr/>
            <p:nvPr/>
          </p:nvSpPr>
          <p:spPr>
            <a:xfrm>
              <a:off x="3069875" y="4750450"/>
              <a:ext cx="97575" cy="65025"/>
            </a:xfrm>
            <a:custGeom>
              <a:avLst/>
              <a:gdLst/>
              <a:ahLst/>
              <a:cxnLst/>
              <a:rect l="l" t="t" r="r" b="b"/>
              <a:pathLst>
                <a:path w="3903" h="2601" extrusionOk="0">
                  <a:moveTo>
                    <a:pt x="2601" y="1"/>
                  </a:moveTo>
                  <a:cubicBezTo>
                    <a:pt x="2253" y="1"/>
                    <a:pt x="1857" y="89"/>
                    <a:pt x="1468" y="270"/>
                  </a:cubicBezTo>
                  <a:cubicBezTo>
                    <a:pt x="534" y="737"/>
                    <a:pt x="0" y="1537"/>
                    <a:pt x="267" y="2104"/>
                  </a:cubicBezTo>
                  <a:cubicBezTo>
                    <a:pt x="420" y="2429"/>
                    <a:pt x="801" y="2600"/>
                    <a:pt x="1275" y="2600"/>
                  </a:cubicBezTo>
                  <a:cubicBezTo>
                    <a:pt x="1630" y="2600"/>
                    <a:pt x="2035" y="2504"/>
                    <a:pt x="2435" y="2305"/>
                  </a:cubicBezTo>
                  <a:cubicBezTo>
                    <a:pt x="3369" y="1871"/>
                    <a:pt x="3903" y="1070"/>
                    <a:pt x="3636" y="503"/>
                  </a:cubicBezTo>
                  <a:cubicBezTo>
                    <a:pt x="3480" y="173"/>
                    <a:pt x="3087" y="1"/>
                    <a:pt x="2601"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1;p15">
              <a:extLst>
                <a:ext uri="{FF2B5EF4-FFF2-40B4-BE49-F238E27FC236}">
                  <a16:creationId xmlns:a16="http://schemas.microsoft.com/office/drawing/2014/main" id="{928ACFCC-0BFD-A70C-1D4B-C9F46201774D}"/>
                </a:ext>
              </a:extLst>
            </p:cNvPr>
            <p:cNvSpPr/>
            <p:nvPr/>
          </p:nvSpPr>
          <p:spPr>
            <a:xfrm>
              <a:off x="2901400" y="4456975"/>
              <a:ext cx="281900" cy="281050"/>
            </a:xfrm>
            <a:custGeom>
              <a:avLst/>
              <a:gdLst/>
              <a:ahLst/>
              <a:cxnLst/>
              <a:rect l="l" t="t" r="r" b="b"/>
              <a:pathLst>
                <a:path w="11276" h="11242" extrusionOk="0">
                  <a:moveTo>
                    <a:pt x="5638" y="0"/>
                  </a:moveTo>
                  <a:cubicBezTo>
                    <a:pt x="2536" y="0"/>
                    <a:pt x="1" y="2502"/>
                    <a:pt x="1" y="5638"/>
                  </a:cubicBezTo>
                  <a:cubicBezTo>
                    <a:pt x="1" y="8740"/>
                    <a:pt x="2536" y="11242"/>
                    <a:pt x="5638" y="11242"/>
                  </a:cubicBezTo>
                  <a:cubicBezTo>
                    <a:pt x="8740" y="11242"/>
                    <a:pt x="11276" y="8740"/>
                    <a:pt x="11276" y="5638"/>
                  </a:cubicBezTo>
                  <a:cubicBezTo>
                    <a:pt x="11276" y="2502"/>
                    <a:pt x="8740" y="0"/>
                    <a:pt x="563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2;p15">
              <a:extLst>
                <a:ext uri="{FF2B5EF4-FFF2-40B4-BE49-F238E27FC236}">
                  <a16:creationId xmlns:a16="http://schemas.microsoft.com/office/drawing/2014/main" id="{7DD930D9-29E1-4C6A-3598-4310A57EBFAE}"/>
                </a:ext>
              </a:extLst>
            </p:cNvPr>
            <p:cNvSpPr/>
            <p:nvPr/>
          </p:nvSpPr>
          <p:spPr>
            <a:xfrm>
              <a:off x="3074875" y="4496150"/>
              <a:ext cx="46725" cy="47575"/>
            </a:xfrm>
            <a:custGeom>
              <a:avLst/>
              <a:gdLst/>
              <a:ahLst/>
              <a:cxnLst/>
              <a:rect l="l" t="t" r="r" b="b"/>
              <a:pathLst>
                <a:path w="1869" h="1903" extrusionOk="0">
                  <a:moveTo>
                    <a:pt x="200" y="1"/>
                  </a:moveTo>
                  <a:cubicBezTo>
                    <a:pt x="67" y="1"/>
                    <a:pt x="0" y="101"/>
                    <a:pt x="0" y="234"/>
                  </a:cubicBezTo>
                  <a:cubicBezTo>
                    <a:pt x="0" y="334"/>
                    <a:pt x="67" y="435"/>
                    <a:pt x="200" y="435"/>
                  </a:cubicBezTo>
                  <a:cubicBezTo>
                    <a:pt x="334" y="435"/>
                    <a:pt x="1334" y="468"/>
                    <a:pt x="1435" y="1669"/>
                  </a:cubicBezTo>
                  <a:cubicBezTo>
                    <a:pt x="1435" y="1802"/>
                    <a:pt x="1501" y="1902"/>
                    <a:pt x="1635" y="1902"/>
                  </a:cubicBezTo>
                  <a:cubicBezTo>
                    <a:pt x="1768" y="1902"/>
                    <a:pt x="1835" y="1769"/>
                    <a:pt x="1868" y="1635"/>
                  </a:cubicBezTo>
                  <a:cubicBezTo>
                    <a:pt x="1801" y="301"/>
                    <a:pt x="767" y="1"/>
                    <a:pt x="200"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3;p15">
              <a:extLst>
                <a:ext uri="{FF2B5EF4-FFF2-40B4-BE49-F238E27FC236}">
                  <a16:creationId xmlns:a16="http://schemas.microsoft.com/office/drawing/2014/main" id="{31A5FB31-1288-DD28-169C-F9179E33A386}"/>
                </a:ext>
              </a:extLst>
            </p:cNvPr>
            <p:cNvSpPr/>
            <p:nvPr/>
          </p:nvSpPr>
          <p:spPr>
            <a:xfrm>
              <a:off x="3002325" y="4502000"/>
              <a:ext cx="46725" cy="46725"/>
            </a:xfrm>
            <a:custGeom>
              <a:avLst/>
              <a:gdLst/>
              <a:ahLst/>
              <a:cxnLst/>
              <a:rect l="l" t="t" r="r" b="b"/>
              <a:pathLst>
                <a:path w="1869" h="1869" extrusionOk="0">
                  <a:moveTo>
                    <a:pt x="200" y="0"/>
                  </a:moveTo>
                  <a:cubicBezTo>
                    <a:pt x="67" y="0"/>
                    <a:pt x="0" y="67"/>
                    <a:pt x="0" y="201"/>
                  </a:cubicBezTo>
                  <a:cubicBezTo>
                    <a:pt x="0" y="334"/>
                    <a:pt x="67" y="401"/>
                    <a:pt x="200" y="401"/>
                  </a:cubicBezTo>
                  <a:cubicBezTo>
                    <a:pt x="334" y="401"/>
                    <a:pt x="1334" y="434"/>
                    <a:pt x="1401" y="1668"/>
                  </a:cubicBezTo>
                  <a:cubicBezTo>
                    <a:pt x="1401" y="1768"/>
                    <a:pt x="1468" y="1868"/>
                    <a:pt x="1601" y="1868"/>
                  </a:cubicBezTo>
                  <a:cubicBezTo>
                    <a:pt x="1735" y="1868"/>
                    <a:pt x="1835" y="1735"/>
                    <a:pt x="1868" y="1602"/>
                  </a:cubicBezTo>
                  <a:cubicBezTo>
                    <a:pt x="1768" y="267"/>
                    <a:pt x="734" y="0"/>
                    <a:pt x="20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4;p15">
              <a:extLst>
                <a:ext uri="{FF2B5EF4-FFF2-40B4-BE49-F238E27FC236}">
                  <a16:creationId xmlns:a16="http://schemas.microsoft.com/office/drawing/2014/main" id="{9EC173A1-694F-3069-774E-E5CE08AA8179}"/>
                </a:ext>
              </a:extLst>
            </p:cNvPr>
            <p:cNvSpPr/>
            <p:nvPr/>
          </p:nvSpPr>
          <p:spPr>
            <a:xfrm>
              <a:off x="3074025" y="4557050"/>
              <a:ext cx="46725" cy="46700"/>
            </a:xfrm>
            <a:custGeom>
              <a:avLst/>
              <a:gdLst/>
              <a:ahLst/>
              <a:cxnLst/>
              <a:rect l="l" t="t" r="r" b="b"/>
              <a:pathLst>
                <a:path w="1869" h="1868" extrusionOk="0">
                  <a:moveTo>
                    <a:pt x="201" y="0"/>
                  </a:moveTo>
                  <a:cubicBezTo>
                    <a:pt x="68" y="0"/>
                    <a:pt x="1" y="67"/>
                    <a:pt x="1" y="200"/>
                  </a:cubicBezTo>
                  <a:cubicBezTo>
                    <a:pt x="1" y="334"/>
                    <a:pt x="68" y="400"/>
                    <a:pt x="201" y="400"/>
                  </a:cubicBezTo>
                  <a:cubicBezTo>
                    <a:pt x="334" y="400"/>
                    <a:pt x="1335" y="467"/>
                    <a:pt x="1402" y="1668"/>
                  </a:cubicBezTo>
                  <a:cubicBezTo>
                    <a:pt x="1402" y="1801"/>
                    <a:pt x="1502" y="1868"/>
                    <a:pt x="1635" y="1868"/>
                  </a:cubicBezTo>
                  <a:cubicBezTo>
                    <a:pt x="1735" y="1835"/>
                    <a:pt x="1835" y="1735"/>
                    <a:pt x="1869" y="1635"/>
                  </a:cubicBezTo>
                  <a:cubicBezTo>
                    <a:pt x="1802" y="300"/>
                    <a:pt x="735" y="0"/>
                    <a:pt x="201"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5;p15">
              <a:extLst>
                <a:ext uri="{FF2B5EF4-FFF2-40B4-BE49-F238E27FC236}">
                  <a16:creationId xmlns:a16="http://schemas.microsoft.com/office/drawing/2014/main" id="{D5EACD95-DE29-4044-3EAA-2DC05897C03E}"/>
                </a:ext>
              </a:extLst>
            </p:cNvPr>
            <p:cNvSpPr/>
            <p:nvPr/>
          </p:nvSpPr>
          <p:spPr>
            <a:xfrm>
              <a:off x="2781325" y="4477275"/>
              <a:ext cx="72575" cy="111175"/>
            </a:xfrm>
            <a:custGeom>
              <a:avLst/>
              <a:gdLst/>
              <a:ahLst/>
              <a:cxnLst/>
              <a:rect l="l" t="t" r="r" b="b"/>
              <a:pathLst>
                <a:path w="2903" h="4447" extrusionOk="0">
                  <a:moveTo>
                    <a:pt x="1952" y="1"/>
                  </a:moveTo>
                  <a:cubicBezTo>
                    <a:pt x="1401" y="1"/>
                    <a:pt x="703" y="795"/>
                    <a:pt x="367" y="1923"/>
                  </a:cubicBezTo>
                  <a:cubicBezTo>
                    <a:pt x="0" y="3124"/>
                    <a:pt x="201" y="4258"/>
                    <a:pt x="801" y="4425"/>
                  </a:cubicBezTo>
                  <a:cubicBezTo>
                    <a:pt x="852" y="4440"/>
                    <a:pt x="905" y="4446"/>
                    <a:pt x="959" y="4446"/>
                  </a:cubicBezTo>
                  <a:cubicBezTo>
                    <a:pt x="1530" y="4446"/>
                    <a:pt x="2200" y="3655"/>
                    <a:pt x="2536" y="2557"/>
                  </a:cubicBezTo>
                  <a:cubicBezTo>
                    <a:pt x="2903" y="1356"/>
                    <a:pt x="2702" y="222"/>
                    <a:pt x="2102" y="22"/>
                  </a:cubicBezTo>
                  <a:cubicBezTo>
                    <a:pt x="2053" y="8"/>
                    <a:pt x="2003" y="1"/>
                    <a:pt x="1952"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233;p15">
            <a:extLst>
              <a:ext uri="{FF2B5EF4-FFF2-40B4-BE49-F238E27FC236}">
                <a16:creationId xmlns:a16="http://schemas.microsoft.com/office/drawing/2014/main" id="{F7A36662-6E31-E23A-E318-72E3F223EDBB}"/>
              </a:ext>
            </a:extLst>
          </p:cNvPr>
          <p:cNvGrpSpPr/>
          <p:nvPr/>
        </p:nvGrpSpPr>
        <p:grpSpPr>
          <a:xfrm rot="-2700000">
            <a:off x="818213" y="4042529"/>
            <a:ext cx="476913" cy="476913"/>
            <a:chOff x="341643" y="4009452"/>
            <a:chExt cx="476918" cy="476918"/>
          </a:xfrm>
        </p:grpSpPr>
        <p:sp>
          <p:nvSpPr>
            <p:cNvPr id="76" name="Google Shape;234;p15">
              <a:extLst>
                <a:ext uri="{FF2B5EF4-FFF2-40B4-BE49-F238E27FC236}">
                  <a16:creationId xmlns:a16="http://schemas.microsoft.com/office/drawing/2014/main" id="{4DE6F5FC-81E5-AC50-551E-DD76753112B5}"/>
                </a:ext>
              </a:extLst>
            </p:cNvPr>
            <p:cNvSpPr/>
            <p:nvPr/>
          </p:nvSpPr>
          <p:spPr>
            <a:xfrm rot="5400000">
              <a:off x="341643" y="4009452"/>
              <a:ext cx="476918" cy="476918"/>
            </a:xfrm>
            <a:custGeom>
              <a:avLst/>
              <a:gdLst/>
              <a:ahLst/>
              <a:cxnLst/>
              <a:rect l="l" t="t" r="r" b="b"/>
              <a:pathLst>
                <a:path w="6839" h="6839" extrusionOk="0">
                  <a:moveTo>
                    <a:pt x="3436" y="0"/>
                  </a:moveTo>
                  <a:cubicBezTo>
                    <a:pt x="1535" y="0"/>
                    <a:pt x="1" y="1535"/>
                    <a:pt x="1" y="3403"/>
                  </a:cubicBezTo>
                  <a:cubicBezTo>
                    <a:pt x="1" y="5304"/>
                    <a:pt x="1535" y="6839"/>
                    <a:pt x="3436" y="6839"/>
                  </a:cubicBezTo>
                  <a:cubicBezTo>
                    <a:pt x="5304" y="6839"/>
                    <a:pt x="6839" y="5304"/>
                    <a:pt x="6839" y="3403"/>
                  </a:cubicBezTo>
                  <a:cubicBezTo>
                    <a:pt x="6839" y="1535"/>
                    <a:pt x="5304"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5;p15">
              <a:extLst>
                <a:ext uri="{FF2B5EF4-FFF2-40B4-BE49-F238E27FC236}">
                  <a16:creationId xmlns:a16="http://schemas.microsoft.com/office/drawing/2014/main" id="{A67ABB65-6CCE-6AEC-8AE7-09BB8F7EF847}"/>
                </a:ext>
              </a:extLst>
            </p:cNvPr>
            <p:cNvSpPr/>
            <p:nvPr/>
          </p:nvSpPr>
          <p:spPr>
            <a:xfrm rot="5400000">
              <a:off x="333484" y="4233929"/>
              <a:ext cx="476918" cy="27964"/>
            </a:xfrm>
            <a:custGeom>
              <a:avLst/>
              <a:gdLst/>
              <a:ahLst/>
              <a:cxnLst/>
              <a:rect l="l" t="t" r="r" b="b"/>
              <a:pathLst>
                <a:path w="6839" h="401" extrusionOk="0">
                  <a:moveTo>
                    <a:pt x="201" y="0"/>
                  </a:moveTo>
                  <a:cubicBezTo>
                    <a:pt x="101" y="0"/>
                    <a:pt x="1" y="67"/>
                    <a:pt x="1" y="200"/>
                  </a:cubicBezTo>
                  <a:cubicBezTo>
                    <a:pt x="1" y="334"/>
                    <a:pt x="101" y="400"/>
                    <a:pt x="201" y="400"/>
                  </a:cubicBezTo>
                  <a:lnTo>
                    <a:pt x="6639" y="400"/>
                  </a:lnTo>
                  <a:cubicBezTo>
                    <a:pt x="6705" y="400"/>
                    <a:pt x="6839" y="334"/>
                    <a:pt x="6839" y="200"/>
                  </a:cubicBezTo>
                  <a:cubicBezTo>
                    <a:pt x="6839" y="67"/>
                    <a:pt x="6772" y="0"/>
                    <a:pt x="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27;p15">
            <a:extLst>
              <a:ext uri="{FF2B5EF4-FFF2-40B4-BE49-F238E27FC236}">
                <a16:creationId xmlns:a16="http://schemas.microsoft.com/office/drawing/2014/main" id="{8B416C9F-2B74-A8F0-451C-76D83E4394ED}"/>
              </a:ext>
            </a:extLst>
          </p:cNvPr>
          <p:cNvGrpSpPr/>
          <p:nvPr/>
        </p:nvGrpSpPr>
        <p:grpSpPr>
          <a:xfrm rot="-1960605" flipH="1">
            <a:off x="8279424" y="74631"/>
            <a:ext cx="578293" cy="619875"/>
            <a:chOff x="3551013" y="4377289"/>
            <a:chExt cx="711855" cy="763041"/>
          </a:xfrm>
        </p:grpSpPr>
        <p:sp>
          <p:nvSpPr>
            <p:cNvPr id="79" name="Google Shape;228;p15">
              <a:extLst>
                <a:ext uri="{FF2B5EF4-FFF2-40B4-BE49-F238E27FC236}">
                  <a16:creationId xmlns:a16="http://schemas.microsoft.com/office/drawing/2014/main" id="{E503253D-8276-9FC5-D5A7-DD1FA82AD69C}"/>
                </a:ext>
              </a:extLst>
            </p:cNvPr>
            <p:cNvSpPr/>
            <p:nvPr/>
          </p:nvSpPr>
          <p:spPr>
            <a:xfrm>
              <a:off x="3888322" y="4393538"/>
              <a:ext cx="360600" cy="407183"/>
            </a:xfrm>
            <a:custGeom>
              <a:avLst/>
              <a:gdLst/>
              <a:ahLst/>
              <a:cxnLst/>
              <a:rect l="l" t="t" r="r" b="b"/>
              <a:pathLst>
                <a:path w="5171" h="5839" extrusionOk="0">
                  <a:moveTo>
                    <a:pt x="2569" y="1"/>
                  </a:moveTo>
                  <a:cubicBezTo>
                    <a:pt x="1168" y="1"/>
                    <a:pt x="0" y="1168"/>
                    <a:pt x="0" y="2569"/>
                  </a:cubicBezTo>
                  <a:lnTo>
                    <a:pt x="0" y="5838"/>
                  </a:lnTo>
                  <a:lnTo>
                    <a:pt x="5171" y="5838"/>
                  </a:lnTo>
                  <a:lnTo>
                    <a:pt x="5171" y="2569"/>
                  </a:lnTo>
                  <a:cubicBezTo>
                    <a:pt x="5171" y="1168"/>
                    <a:pt x="4003" y="1"/>
                    <a:pt x="2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229;p15">
              <a:extLst>
                <a:ext uri="{FF2B5EF4-FFF2-40B4-BE49-F238E27FC236}">
                  <a16:creationId xmlns:a16="http://schemas.microsoft.com/office/drawing/2014/main" id="{F73D2F1B-7328-8035-0FB6-C4624A2B48F9}"/>
                </a:ext>
              </a:extLst>
            </p:cNvPr>
            <p:cNvGrpSpPr/>
            <p:nvPr/>
          </p:nvGrpSpPr>
          <p:grpSpPr>
            <a:xfrm>
              <a:off x="3551013" y="4377289"/>
              <a:ext cx="711855" cy="763041"/>
              <a:chOff x="3551013" y="4377289"/>
              <a:chExt cx="711855" cy="763041"/>
            </a:xfrm>
          </p:grpSpPr>
          <p:sp>
            <p:nvSpPr>
              <p:cNvPr id="81" name="Google Shape;230;p15">
                <a:extLst>
                  <a:ext uri="{FF2B5EF4-FFF2-40B4-BE49-F238E27FC236}">
                    <a16:creationId xmlns:a16="http://schemas.microsoft.com/office/drawing/2014/main" id="{1ABCD72A-8AF9-004C-1DB7-344326414883}"/>
                  </a:ext>
                </a:extLst>
              </p:cNvPr>
              <p:cNvSpPr/>
              <p:nvPr/>
            </p:nvSpPr>
            <p:spPr>
              <a:xfrm>
                <a:off x="3551013" y="4816899"/>
                <a:ext cx="202441" cy="197768"/>
              </a:xfrm>
              <a:custGeom>
                <a:avLst/>
                <a:gdLst/>
                <a:ahLst/>
                <a:cxnLst/>
                <a:rect l="l" t="t" r="r" b="b"/>
                <a:pathLst>
                  <a:path w="2903" h="2836" extrusionOk="0">
                    <a:moveTo>
                      <a:pt x="1435" y="368"/>
                    </a:moveTo>
                    <a:cubicBezTo>
                      <a:pt x="1702" y="368"/>
                      <a:pt x="1935" y="501"/>
                      <a:pt x="2136" y="668"/>
                    </a:cubicBezTo>
                    <a:cubicBezTo>
                      <a:pt x="2369" y="835"/>
                      <a:pt x="2436" y="1101"/>
                      <a:pt x="2436" y="1368"/>
                    </a:cubicBezTo>
                    <a:cubicBezTo>
                      <a:pt x="2402" y="1902"/>
                      <a:pt x="1935" y="2369"/>
                      <a:pt x="1402" y="2369"/>
                    </a:cubicBezTo>
                    <a:cubicBezTo>
                      <a:pt x="1168" y="2369"/>
                      <a:pt x="901" y="2302"/>
                      <a:pt x="701" y="2102"/>
                    </a:cubicBezTo>
                    <a:cubicBezTo>
                      <a:pt x="468" y="1935"/>
                      <a:pt x="401" y="1668"/>
                      <a:pt x="401" y="1368"/>
                    </a:cubicBezTo>
                    <a:cubicBezTo>
                      <a:pt x="401" y="835"/>
                      <a:pt x="868" y="368"/>
                      <a:pt x="1435" y="368"/>
                    </a:cubicBezTo>
                    <a:close/>
                    <a:moveTo>
                      <a:pt x="1435" y="1"/>
                    </a:moveTo>
                    <a:cubicBezTo>
                      <a:pt x="668" y="1"/>
                      <a:pt x="1" y="634"/>
                      <a:pt x="1" y="1435"/>
                    </a:cubicBezTo>
                    <a:cubicBezTo>
                      <a:pt x="1" y="1802"/>
                      <a:pt x="101" y="2135"/>
                      <a:pt x="401" y="2436"/>
                    </a:cubicBezTo>
                    <a:cubicBezTo>
                      <a:pt x="701" y="2669"/>
                      <a:pt x="1068" y="2836"/>
                      <a:pt x="1435" y="2836"/>
                    </a:cubicBezTo>
                    <a:cubicBezTo>
                      <a:pt x="2236" y="2836"/>
                      <a:pt x="2869" y="2169"/>
                      <a:pt x="2903" y="1435"/>
                    </a:cubicBezTo>
                    <a:cubicBezTo>
                      <a:pt x="2903" y="1035"/>
                      <a:pt x="2769" y="701"/>
                      <a:pt x="2502" y="434"/>
                    </a:cubicBezTo>
                    <a:cubicBezTo>
                      <a:pt x="2202" y="167"/>
                      <a:pt x="1802"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1;p15">
                <a:extLst>
                  <a:ext uri="{FF2B5EF4-FFF2-40B4-BE49-F238E27FC236}">
                    <a16:creationId xmlns:a16="http://schemas.microsoft.com/office/drawing/2014/main" id="{BAAC3D6F-FAC1-A922-4D24-0DD350C255D8}"/>
                  </a:ext>
                </a:extLst>
              </p:cNvPr>
              <p:cNvSpPr/>
              <p:nvPr/>
            </p:nvSpPr>
            <p:spPr>
              <a:xfrm>
                <a:off x="3881348" y="4800651"/>
                <a:ext cx="362971" cy="339679"/>
              </a:xfrm>
              <a:custGeom>
                <a:avLst/>
                <a:gdLst/>
                <a:ahLst/>
                <a:cxnLst/>
                <a:rect l="l" t="t" r="r" b="b"/>
                <a:pathLst>
                  <a:path w="5205" h="4871" extrusionOk="0">
                    <a:moveTo>
                      <a:pt x="0" y="0"/>
                    </a:moveTo>
                    <a:lnTo>
                      <a:pt x="0" y="2268"/>
                    </a:lnTo>
                    <a:lnTo>
                      <a:pt x="34" y="2268"/>
                    </a:lnTo>
                    <a:cubicBezTo>
                      <a:pt x="34" y="3703"/>
                      <a:pt x="1201" y="4870"/>
                      <a:pt x="2636" y="4870"/>
                    </a:cubicBezTo>
                    <a:cubicBezTo>
                      <a:pt x="4037" y="4870"/>
                      <a:pt x="5204" y="3703"/>
                      <a:pt x="5204" y="2268"/>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p15">
                <a:extLst>
                  <a:ext uri="{FF2B5EF4-FFF2-40B4-BE49-F238E27FC236}">
                    <a16:creationId xmlns:a16="http://schemas.microsoft.com/office/drawing/2014/main" id="{4C8F79BC-DDFC-C7C6-2125-6CE2B50D9086}"/>
                  </a:ext>
                </a:extLst>
              </p:cNvPr>
              <p:cNvSpPr/>
              <p:nvPr/>
            </p:nvSpPr>
            <p:spPr>
              <a:xfrm>
                <a:off x="3869702" y="4377289"/>
                <a:ext cx="393166" cy="437378"/>
              </a:xfrm>
              <a:custGeom>
                <a:avLst/>
                <a:gdLst/>
                <a:ahLst/>
                <a:cxnLst/>
                <a:rect l="l" t="t" r="r" b="b"/>
                <a:pathLst>
                  <a:path w="5638" h="6272" extrusionOk="0">
                    <a:moveTo>
                      <a:pt x="2836" y="434"/>
                    </a:moveTo>
                    <a:cubicBezTo>
                      <a:pt x="4137" y="434"/>
                      <a:pt x="5204" y="1468"/>
                      <a:pt x="5204" y="2802"/>
                    </a:cubicBezTo>
                    <a:lnTo>
                      <a:pt x="5204" y="5838"/>
                    </a:lnTo>
                    <a:lnTo>
                      <a:pt x="468" y="5838"/>
                    </a:lnTo>
                    <a:lnTo>
                      <a:pt x="468" y="2802"/>
                    </a:lnTo>
                    <a:cubicBezTo>
                      <a:pt x="468" y="1501"/>
                      <a:pt x="1535" y="434"/>
                      <a:pt x="2836" y="434"/>
                    </a:cubicBezTo>
                    <a:close/>
                    <a:moveTo>
                      <a:pt x="2803" y="0"/>
                    </a:moveTo>
                    <a:cubicBezTo>
                      <a:pt x="1268" y="0"/>
                      <a:pt x="1" y="1268"/>
                      <a:pt x="1" y="2802"/>
                    </a:cubicBezTo>
                    <a:lnTo>
                      <a:pt x="1" y="6071"/>
                    </a:lnTo>
                    <a:cubicBezTo>
                      <a:pt x="1" y="6171"/>
                      <a:pt x="101" y="6271"/>
                      <a:pt x="201" y="6271"/>
                    </a:cubicBezTo>
                    <a:lnTo>
                      <a:pt x="5438" y="6271"/>
                    </a:lnTo>
                    <a:cubicBezTo>
                      <a:pt x="5538" y="6271"/>
                      <a:pt x="5638" y="6171"/>
                      <a:pt x="5605" y="6071"/>
                    </a:cubicBezTo>
                    <a:lnTo>
                      <a:pt x="5605" y="2802"/>
                    </a:lnTo>
                    <a:cubicBezTo>
                      <a:pt x="5605" y="1268"/>
                      <a:pt x="4337" y="0"/>
                      <a:pt x="2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a:extLst>
              <a:ext uri="{FF2B5EF4-FFF2-40B4-BE49-F238E27FC236}">
                <a16:creationId xmlns:a16="http://schemas.microsoft.com/office/drawing/2014/main" id="{D00CC434-BBD1-BE46-EDCC-83EFC8B2E558}"/>
              </a:ext>
            </a:extLst>
          </p:cNvPr>
          <p:cNvGrpSpPr/>
          <p:nvPr/>
        </p:nvGrpSpPr>
        <p:grpSpPr>
          <a:xfrm>
            <a:off x="3420176" y="3027470"/>
            <a:ext cx="5578493" cy="1904000"/>
            <a:chOff x="3420176" y="2543378"/>
            <a:chExt cx="5578493" cy="1904000"/>
          </a:xfrm>
        </p:grpSpPr>
        <p:pic>
          <p:nvPicPr>
            <p:cNvPr id="2" name="Picture 1">
              <a:extLst>
                <a:ext uri="{FF2B5EF4-FFF2-40B4-BE49-F238E27FC236}">
                  <a16:creationId xmlns:a16="http://schemas.microsoft.com/office/drawing/2014/main" id="{0459064D-F008-E3C6-AACD-E4B33992D6C0}"/>
                </a:ext>
              </a:extLst>
            </p:cNvPr>
            <p:cNvPicPr>
              <a:picLocks noChangeAspect="1"/>
            </p:cNvPicPr>
            <p:nvPr/>
          </p:nvPicPr>
          <p:blipFill>
            <a:blip r:embed="rId3"/>
            <a:stretch>
              <a:fillRect/>
            </a:stretch>
          </p:blipFill>
          <p:spPr>
            <a:xfrm>
              <a:off x="3420176" y="3199603"/>
              <a:ext cx="3648075" cy="1247775"/>
            </a:xfrm>
            <a:prstGeom prst="rect">
              <a:avLst/>
            </a:prstGeom>
          </p:spPr>
        </p:pic>
        <p:pic>
          <p:nvPicPr>
            <p:cNvPr id="3" name="Picture 2">
              <a:extLst>
                <a:ext uri="{FF2B5EF4-FFF2-40B4-BE49-F238E27FC236}">
                  <a16:creationId xmlns:a16="http://schemas.microsoft.com/office/drawing/2014/main" id="{3867C7F4-AB7D-21A7-1A92-5DA168D15475}"/>
                </a:ext>
              </a:extLst>
            </p:cNvPr>
            <p:cNvPicPr>
              <a:picLocks noChangeAspect="1"/>
            </p:cNvPicPr>
            <p:nvPr/>
          </p:nvPicPr>
          <p:blipFill>
            <a:blip r:embed="rId4"/>
            <a:stretch>
              <a:fillRect/>
            </a:stretch>
          </p:blipFill>
          <p:spPr>
            <a:xfrm>
              <a:off x="6531694" y="2543378"/>
              <a:ext cx="2466975" cy="1847850"/>
            </a:xfrm>
            <a:prstGeom prst="rect">
              <a:avLst/>
            </a:prstGeom>
          </p:spPr>
        </p:pic>
      </p:grpSp>
      <p:pic>
        <p:nvPicPr>
          <p:cNvPr id="4" name="Picture 3">
            <a:extLst>
              <a:ext uri="{FF2B5EF4-FFF2-40B4-BE49-F238E27FC236}">
                <a16:creationId xmlns:a16="http://schemas.microsoft.com/office/drawing/2014/main" id="{21F85965-196F-F1AD-5B24-62C19037095F}"/>
              </a:ext>
            </a:extLst>
          </p:cNvPr>
          <p:cNvPicPr>
            <a:picLocks noChangeAspect="1"/>
          </p:cNvPicPr>
          <p:nvPr/>
        </p:nvPicPr>
        <p:blipFill>
          <a:blip r:embed="rId5"/>
          <a:stretch>
            <a:fillRect/>
          </a:stretch>
        </p:blipFill>
        <p:spPr>
          <a:xfrm>
            <a:off x="50" y="-14982"/>
            <a:ext cx="1438781" cy="652329"/>
          </a:xfrm>
          <a:prstGeom prst="rect">
            <a:avLst/>
          </a:prstGeom>
        </p:spPr>
      </p:pic>
    </p:spTree>
    <p:extLst>
      <p:ext uri="{BB962C8B-B14F-4D97-AF65-F5344CB8AC3E}">
        <p14:creationId xmlns:p14="http://schemas.microsoft.com/office/powerpoint/2010/main" val="967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
                                            <p:txEl>
                                              <p:pRg st="0" end="0"/>
                                            </p:txEl>
                                          </p:spTgt>
                                        </p:tgtEl>
                                        <p:attrNameLst>
                                          <p:attrName>style.visibility</p:attrName>
                                        </p:attrNameLst>
                                      </p:cBhvr>
                                      <p:to>
                                        <p:strVal val="visible"/>
                                      </p:to>
                                    </p:set>
                                    <p:anim calcmode="lin" valueType="num">
                                      <p:cBhvr additive="base">
                                        <p:cTn id="18"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51">
                                            <p:txEl>
                                              <p:pRg st="1" end="1"/>
                                            </p:txEl>
                                          </p:spTgt>
                                        </p:tgtEl>
                                        <p:attrNameLst>
                                          <p:attrName>style.visibility</p:attrName>
                                        </p:attrNameLst>
                                      </p:cBhvr>
                                      <p:to>
                                        <p:strVal val="visible"/>
                                      </p:to>
                                    </p:set>
                                    <p:anim calcmode="lin" valueType="num">
                                      <p:cBhvr>
                                        <p:cTn id="24" dur="500" fill="hold"/>
                                        <p:tgtEl>
                                          <p:spTgt spid="51">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51">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51">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1">
                                            <p:txEl>
                                              <p:pRg st="2" end="2"/>
                                            </p:txEl>
                                          </p:spTgt>
                                        </p:tgtEl>
                                        <p:attrNameLst>
                                          <p:attrName>style.visibility</p:attrName>
                                        </p:attrNameLst>
                                      </p:cBhvr>
                                      <p:to>
                                        <p:strVal val="visible"/>
                                      </p:to>
                                    </p:set>
                                    <p:anim calcmode="lin" valueType="num">
                                      <p:cBhvr>
                                        <p:cTn id="31" dur="500" fill="hold"/>
                                        <p:tgtEl>
                                          <p:spTgt spid="5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1">
                                            <p:txEl>
                                              <p:pRg st="2" end="2"/>
                                            </p:txEl>
                                          </p:spTgt>
                                        </p:tgtEl>
                                        <p:attrNameLst>
                                          <p:attrName>ppt_h</p:attrName>
                                        </p:attrNameLst>
                                      </p:cBhvr>
                                      <p:tavLst>
                                        <p:tav tm="0">
                                          <p:val>
                                            <p:fltVal val="0"/>
                                          </p:val>
                                        </p:tav>
                                        <p:tav tm="100000">
                                          <p:val>
                                            <p:strVal val="#ppt_h"/>
                                          </p:val>
                                        </p:tav>
                                      </p:tavLst>
                                    </p:anim>
                                    <p:animEffect transition="in" filter="fade">
                                      <p:cBhvr>
                                        <p:cTn id="33" dur="500"/>
                                        <p:tgtEl>
                                          <p:spTgt spid="51">
                                            <p:txEl>
                                              <p:pRg st="2" end="2"/>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51">
                                            <p:txEl>
                                              <p:pRg st="3" end="3"/>
                                            </p:txEl>
                                          </p:spTgt>
                                        </p:tgtEl>
                                        <p:attrNameLst>
                                          <p:attrName>style.visibility</p:attrName>
                                        </p:attrNameLst>
                                      </p:cBhvr>
                                      <p:to>
                                        <p:strVal val="visible"/>
                                      </p:to>
                                    </p:set>
                                    <p:anim calcmode="lin" valueType="num">
                                      <p:cBhvr>
                                        <p:cTn id="36" dur="500" fill="hold"/>
                                        <p:tgtEl>
                                          <p:spTgt spid="51">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51">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94133" y="713339"/>
            <a:ext cx="7129566" cy="3520557"/>
          </a:xfrm>
          <a:prstGeom prst="rect">
            <a:avLst/>
          </a:prstGeom>
          <a:solidFill>
            <a:schemeClr val="accent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lvl="0" indent="-342900">
              <a:lnSpc>
                <a:spcPct val="107000"/>
              </a:lnSpc>
              <a:buFont typeface="Wingdings" panose="05000000000000000000" pitchFamily="2" charset="2"/>
              <a:buChar char=""/>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In-depth interview, observations, field notes-a voice recorder</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solidFill>
                  <a:srgbClr val="FF0000"/>
                </a:solidFill>
                <a:effectLst/>
                <a:latin typeface="Acme" panose="020B0604020202020204" charset="0"/>
                <a:ea typeface="Calibri" panose="020F0502020204030204" pitchFamily="34" charset="0"/>
                <a:cs typeface="Times New Roman" panose="02020603050405020304" pitchFamily="18" charset="0"/>
              </a:rPr>
              <a:t>8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participants-saturation</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Informed consent</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Signed the informed consent</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solidFill>
                  <a:schemeClr val="tx1"/>
                </a:solidFill>
                <a:effectLst/>
                <a:latin typeface="Acme" panose="020B0604020202020204" charset="0"/>
                <a:ea typeface="Calibri" panose="020F0502020204030204" pitchFamily="34" charset="0"/>
                <a:cs typeface="Times New Roman" panose="02020603050405020304" pitchFamily="18" charset="0"/>
              </a:rPr>
              <a:t>Ethical clearance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from Palembang Health Polytechnic Ethics Committee</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July-December 2019</a:t>
            </a:r>
            <a:endParaRPr lang="en-ID" sz="1600"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solidFill>
                  <a:srgbClr val="FF0000"/>
                </a:solidFill>
                <a:effectLst/>
                <a:latin typeface="Acme" panose="020B0604020202020204" charset="0"/>
                <a:ea typeface="Calibri" panose="020F0502020204030204" pitchFamily="34" charset="0"/>
                <a:cs typeface="Times New Roman" panose="02020603050405020304" pitchFamily="18" charset="0"/>
              </a:rPr>
              <a:t>The interviewing guide:</a:t>
            </a:r>
            <a:endParaRPr lang="en-ID" sz="1600" dirty="0">
              <a:solidFill>
                <a:srgbClr val="FF0000"/>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How did you feel when you found out that your child was addicted to drugs?</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What is the mother’s experience when caring for a child who is addicted to drugs?</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What is the pattern of communication so far between family members?</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How to fulfill your economic needs as a supporter of family life?</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How is the support provided by the environment for mothers when it comes to caring for children who are addicted to drugs?</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algn="just"/>
            <a:endParaRPr lang="en-ID" sz="1600" dirty="0">
              <a:solidFill>
                <a:srgbClr val="244B6C"/>
              </a:solidFill>
              <a:latin typeface="Acme" panose="020B0604020202020204" charset="0"/>
              <a:ea typeface="Cambria" panose="02040503050406030204" pitchFamily="18" charset="0"/>
              <a:cs typeface="Times New Roman" panose="02020603050405020304" pitchFamily="18" charset="0"/>
            </a:endParaRPr>
          </a:p>
        </p:txBody>
      </p:sp>
      <p:grpSp>
        <p:nvGrpSpPr>
          <p:cNvPr id="52" name="Google Shape;253;p15">
            <a:extLst>
              <a:ext uri="{FF2B5EF4-FFF2-40B4-BE49-F238E27FC236}">
                <a16:creationId xmlns:a16="http://schemas.microsoft.com/office/drawing/2014/main" id="{18E67655-BFE9-E6DE-3985-E323CEC7CA61}"/>
              </a:ext>
            </a:extLst>
          </p:cNvPr>
          <p:cNvGrpSpPr/>
          <p:nvPr/>
        </p:nvGrpSpPr>
        <p:grpSpPr>
          <a:xfrm>
            <a:off x="8207303" y="4301399"/>
            <a:ext cx="695021" cy="674498"/>
            <a:chOff x="2781325" y="4366075"/>
            <a:chExt cx="500375" cy="485600"/>
          </a:xfrm>
        </p:grpSpPr>
        <p:sp>
          <p:nvSpPr>
            <p:cNvPr id="53" name="Google Shape;254;p15">
              <a:extLst>
                <a:ext uri="{FF2B5EF4-FFF2-40B4-BE49-F238E27FC236}">
                  <a16:creationId xmlns:a16="http://schemas.microsoft.com/office/drawing/2014/main" id="{CAD10781-B833-25CE-D881-8D49838BCAEE}"/>
                </a:ext>
              </a:extLst>
            </p:cNvPr>
            <p:cNvSpPr/>
            <p:nvPr/>
          </p:nvSpPr>
          <p:spPr>
            <a:xfrm>
              <a:off x="3034000" y="4381075"/>
              <a:ext cx="20050" cy="108450"/>
            </a:xfrm>
            <a:custGeom>
              <a:avLst/>
              <a:gdLst/>
              <a:ahLst/>
              <a:cxnLst/>
              <a:rect l="l" t="t" r="r" b="b"/>
              <a:pathLst>
                <a:path w="802" h="4338" extrusionOk="0">
                  <a:moveTo>
                    <a:pt x="234" y="1"/>
                  </a:moveTo>
                  <a:cubicBezTo>
                    <a:pt x="101" y="1"/>
                    <a:pt x="1" y="67"/>
                    <a:pt x="1" y="201"/>
                  </a:cubicBezTo>
                  <a:lnTo>
                    <a:pt x="401" y="4104"/>
                  </a:lnTo>
                  <a:cubicBezTo>
                    <a:pt x="401" y="4237"/>
                    <a:pt x="468" y="4337"/>
                    <a:pt x="601" y="4337"/>
                  </a:cubicBezTo>
                  <a:cubicBezTo>
                    <a:pt x="735" y="4337"/>
                    <a:pt x="801" y="4204"/>
                    <a:pt x="801" y="4104"/>
                  </a:cubicBezTo>
                  <a:lnTo>
                    <a:pt x="434" y="201"/>
                  </a:lnTo>
                  <a:cubicBezTo>
                    <a:pt x="434" y="67"/>
                    <a:pt x="334" y="1"/>
                    <a:pt x="234"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5;p15">
              <a:extLst>
                <a:ext uri="{FF2B5EF4-FFF2-40B4-BE49-F238E27FC236}">
                  <a16:creationId xmlns:a16="http://schemas.microsoft.com/office/drawing/2014/main" id="{6E1F9800-B4C9-38EA-CACD-900933EB7A0A}"/>
                </a:ext>
              </a:extLst>
            </p:cNvPr>
            <p:cNvSpPr/>
            <p:nvPr/>
          </p:nvSpPr>
          <p:spPr>
            <a:xfrm>
              <a:off x="3096550" y="4448300"/>
              <a:ext cx="144300" cy="80400"/>
            </a:xfrm>
            <a:custGeom>
              <a:avLst/>
              <a:gdLst/>
              <a:ahLst/>
              <a:cxnLst/>
              <a:rect l="l" t="t" r="r" b="b"/>
              <a:pathLst>
                <a:path w="5772" h="3216" extrusionOk="0">
                  <a:moveTo>
                    <a:pt x="5503" y="0"/>
                  </a:moveTo>
                  <a:cubicBezTo>
                    <a:pt x="5478" y="0"/>
                    <a:pt x="5456" y="5"/>
                    <a:pt x="5438" y="14"/>
                  </a:cubicBezTo>
                  <a:lnTo>
                    <a:pt x="134" y="2816"/>
                  </a:lnTo>
                  <a:cubicBezTo>
                    <a:pt x="67" y="2882"/>
                    <a:pt x="0" y="3016"/>
                    <a:pt x="67" y="3082"/>
                  </a:cubicBezTo>
                  <a:cubicBezTo>
                    <a:pt x="67" y="3183"/>
                    <a:pt x="134" y="3216"/>
                    <a:pt x="234" y="3216"/>
                  </a:cubicBezTo>
                  <a:cubicBezTo>
                    <a:pt x="267" y="3216"/>
                    <a:pt x="301" y="3216"/>
                    <a:pt x="334" y="3183"/>
                  </a:cubicBezTo>
                  <a:lnTo>
                    <a:pt x="5638" y="380"/>
                  </a:lnTo>
                  <a:cubicBezTo>
                    <a:pt x="5705" y="314"/>
                    <a:pt x="5771" y="180"/>
                    <a:pt x="5705" y="80"/>
                  </a:cubicBezTo>
                  <a:cubicBezTo>
                    <a:pt x="5656" y="31"/>
                    <a:pt x="5571" y="0"/>
                    <a:pt x="5503"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6;p15">
              <a:extLst>
                <a:ext uri="{FF2B5EF4-FFF2-40B4-BE49-F238E27FC236}">
                  <a16:creationId xmlns:a16="http://schemas.microsoft.com/office/drawing/2014/main" id="{B3A1F21D-8DAF-A85F-8CC0-4F643F50F8A7}"/>
                </a:ext>
              </a:extLst>
            </p:cNvPr>
            <p:cNvSpPr/>
            <p:nvPr/>
          </p:nvSpPr>
          <p:spPr>
            <a:xfrm>
              <a:off x="2798825" y="4526350"/>
              <a:ext cx="141800" cy="51550"/>
            </a:xfrm>
            <a:custGeom>
              <a:avLst/>
              <a:gdLst/>
              <a:ahLst/>
              <a:cxnLst/>
              <a:rect l="l" t="t" r="r" b="b"/>
              <a:pathLst>
                <a:path w="5672" h="2062" extrusionOk="0">
                  <a:moveTo>
                    <a:pt x="212" y="0"/>
                  </a:moveTo>
                  <a:cubicBezTo>
                    <a:pt x="134" y="0"/>
                    <a:pt x="58" y="55"/>
                    <a:pt x="34" y="127"/>
                  </a:cubicBezTo>
                  <a:cubicBezTo>
                    <a:pt x="1" y="227"/>
                    <a:pt x="34" y="361"/>
                    <a:pt x="168" y="394"/>
                  </a:cubicBezTo>
                  <a:lnTo>
                    <a:pt x="5371" y="2062"/>
                  </a:lnTo>
                  <a:lnTo>
                    <a:pt x="5472" y="2062"/>
                  </a:lnTo>
                  <a:cubicBezTo>
                    <a:pt x="5538" y="2062"/>
                    <a:pt x="5638" y="2029"/>
                    <a:pt x="5638" y="1929"/>
                  </a:cubicBezTo>
                  <a:cubicBezTo>
                    <a:pt x="5672" y="1828"/>
                    <a:pt x="5638" y="1728"/>
                    <a:pt x="5505" y="1695"/>
                  </a:cubicBezTo>
                  <a:lnTo>
                    <a:pt x="301" y="27"/>
                  </a:lnTo>
                  <a:cubicBezTo>
                    <a:pt x="273" y="9"/>
                    <a:pt x="243" y="0"/>
                    <a:pt x="212"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p15">
              <a:extLst>
                <a:ext uri="{FF2B5EF4-FFF2-40B4-BE49-F238E27FC236}">
                  <a16:creationId xmlns:a16="http://schemas.microsoft.com/office/drawing/2014/main" id="{AA5F0309-D421-C32E-5BC8-D45168176F64}"/>
                </a:ext>
              </a:extLst>
            </p:cNvPr>
            <p:cNvSpPr/>
            <p:nvPr/>
          </p:nvSpPr>
          <p:spPr>
            <a:xfrm>
              <a:off x="2862225" y="4644525"/>
              <a:ext cx="91750" cy="63475"/>
            </a:xfrm>
            <a:custGeom>
              <a:avLst/>
              <a:gdLst/>
              <a:ahLst/>
              <a:cxnLst/>
              <a:rect l="l" t="t" r="r" b="b"/>
              <a:pathLst>
                <a:path w="3670" h="2539" extrusionOk="0">
                  <a:moveTo>
                    <a:pt x="3401" y="1"/>
                  </a:moveTo>
                  <a:cubicBezTo>
                    <a:pt x="3363" y="1"/>
                    <a:pt x="3328" y="11"/>
                    <a:pt x="3302" y="37"/>
                  </a:cubicBezTo>
                  <a:lnTo>
                    <a:pt x="134" y="2172"/>
                  </a:lnTo>
                  <a:cubicBezTo>
                    <a:pt x="33" y="2238"/>
                    <a:pt x="0" y="2372"/>
                    <a:pt x="100" y="2472"/>
                  </a:cubicBezTo>
                  <a:cubicBezTo>
                    <a:pt x="134" y="2505"/>
                    <a:pt x="167" y="2539"/>
                    <a:pt x="267" y="2539"/>
                  </a:cubicBezTo>
                  <a:cubicBezTo>
                    <a:pt x="300" y="2539"/>
                    <a:pt x="334" y="2539"/>
                    <a:pt x="367" y="2505"/>
                  </a:cubicBezTo>
                  <a:lnTo>
                    <a:pt x="3536" y="370"/>
                  </a:lnTo>
                  <a:cubicBezTo>
                    <a:pt x="3636" y="304"/>
                    <a:pt x="3669" y="170"/>
                    <a:pt x="3569" y="70"/>
                  </a:cubicBezTo>
                  <a:cubicBezTo>
                    <a:pt x="3528" y="29"/>
                    <a:pt x="3461" y="1"/>
                    <a:pt x="340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8;p15">
              <a:extLst>
                <a:ext uri="{FF2B5EF4-FFF2-40B4-BE49-F238E27FC236}">
                  <a16:creationId xmlns:a16="http://schemas.microsoft.com/office/drawing/2014/main" id="{4F22F309-11FA-AD97-CDC9-89FBB0353646}"/>
                </a:ext>
              </a:extLst>
            </p:cNvPr>
            <p:cNvSpPr/>
            <p:nvPr/>
          </p:nvSpPr>
          <p:spPr>
            <a:xfrm>
              <a:off x="2989800" y="4675150"/>
              <a:ext cx="52575" cy="161275"/>
            </a:xfrm>
            <a:custGeom>
              <a:avLst/>
              <a:gdLst/>
              <a:ahLst/>
              <a:cxnLst/>
              <a:rect l="l" t="t" r="r" b="b"/>
              <a:pathLst>
                <a:path w="2103" h="6451" extrusionOk="0">
                  <a:moveTo>
                    <a:pt x="1879" y="1"/>
                  </a:moveTo>
                  <a:cubicBezTo>
                    <a:pt x="1811" y="1"/>
                    <a:pt x="1727" y="44"/>
                    <a:pt x="1702" y="146"/>
                  </a:cubicBezTo>
                  <a:lnTo>
                    <a:pt x="34" y="6184"/>
                  </a:lnTo>
                  <a:cubicBezTo>
                    <a:pt x="1" y="6317"/>
                    <a:pt x="34" y="6417"/>
                    <a:pt x="168" y="6451"/>
                  </a:cubicBezTo>
                  <a:lnTo>
                    <a:pt x="201" y="6451"/>
                  </a:lnTo>
                  <a:cubicBezTo>
                    <a:pt x="268" y="6451"/>
                    <a:pt x="368" y="6417"/>
                    <a:pt x="401" y="6317"/>
                  </a:cubicBezTo>
                  <a:lnTo>
                    <a:pt x="2069" y="280"/>
                  </a:lnTo>
                  <a:cubicBezTo>
                    <a:pt x="2102" y="146"/>
                    <a:pt x="2069" y="79"/>
                    <a:pt x="1935" y="13"/>
                  </a:cubicBezTo>
                  <a:cubicBezTo>
                    <a:pt x="1920" y="5"/>
                    <a:pt x="1900" y="1"/>
                    <a:pt x="1879"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59;p15">
              <a:extLst>
                <a:ext uri="{FF2B5EF4-FFF2-40B4-BE49-F238E27FC236}">
                  <a16:creationId xmlns:a16="http://schemas.microsoft.com/office/drawing/2014/main" id="{F94BC8F4-BED5-42EC-D478-861F0524DA85}"/>
                </a:ext>
              </a:extLst>
            </p:cNvPr>
            <p:cNvSpPr/>
            <p:nvPr/>
          </p:nvSpPr>
          <p:spPr>
            <a:xfrm>
              <a:off x="3124075" y="4644875"/>
              <a:ext cx="129275" cy="103150"/>
            </a:xfrm>
            <a:custGeom>
              <a:avLst/>
              <a:gdLst/>
              <a:ahLst/>
              <a:cxnLst/>
              <a:rect l="l" t="t" r="r" b="b"/>
              <a:pathLst>
                <a:path w="5171" h="4126" extrusionOk="0">
                  <a:moveTo>
                    <a:pt x="257" y="1"/>
                  </a:moveTo>
                  <a:cubicBezTo>
                    <a:pt x="196" y="1"/>
                    <a:pt x="126" y="17"/>
                    <a:pt x="67" y="56"/>
                  </a:cubicBezTo>
                  <a:cubicBezTo>
                    <a:pt x="0" y="156"/>
                    <a:pt x="34" y="290"/>
                    <a:pt x="134" y="356"/>
                  </a:cubicBezTo>
                  <a:lnTo>
                    <a:pt x="4804" y="4059"/>
                  </a:lnTo>
                  <a:cubicBezTo>
                    <a:pt x="4837" y="4126"/>
                    <a:pt x="4870" y="4126"/>
                    <a:pt x="4904" y="4126"/>
                  </a:cubicBezTo>
                  <a:cubicBezTo>
                    <a:pt x="4970" y="4126"/>
                    <a:pt x="5037" y="4126"/>
                    <a:pt x="5071" y="4026"/>
                  </a:cubicBezTo>
                  <a:cubicBezTo>
                    <a:pt x="5171" y="3959"/>
                    <a:pt x="5137" y="3826"/>
                    <a:pt x="5037" y="3726"/>
                  </a:cubicBezTo>
                  <a:lnTo>
                    <a:pt x="367" y="23"/>
                  </a:lnTo>
                  <a:cubicBezTo>
                    <a:pt x="340" y="9"/>
                    <a:pt x="300" y="1"/>
                    <a:pt x="25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0;p15">
              <a:extLst>
                <a:ext uri="{FF2B5EF4-FFF2-40B4-BE49-F238E27FC236}">
                  <a16:creationId xmlns:a16="http://schemas.microsoft.com/office/drawing/2014/main" id="{ACB3EDE2-2576-4136-6EA1-6D31CA091F2B}"/>
                </a:ext>
              </a:extLst>
            </p:cNvPr>
            <p:cNvSpPr/>
            <p:nvPr/>
          </p:nvSpPr>
          <p:spPr>
            <a:xfrm>
              <a:off x="2914750" y="4446275"/>
              <a:ext cx="74250" cy="99100"/>
            </a:xfrm>
            <a:custGeom>
              <a:avLst/>
              <a:gdLst/>
              <a:ahLst/>
              <a:cxnLst/>
              <a:rect l="l" t="t" r="r" b="b"/>
              <a:pathLst>
                <a:path w="2970" h="3964" extrusionOk="0">
                  <a:moveTo>
                    <a:pt x="237" y="1"/>
                  </a:moveTo>
                  <a:cubicBezTo>
                    <a:pt x="190" y="1"/>
                    <a:pt x="143" y="19"/>
                    <a:pt x="101" y="61"/>
                  </a:cubicBezTo>
                  <a:cubicBezTo>
                    <a:pt x="34" y="128"/>
                    <a:pt x="1" y="261"/>
                    <a:pt x="67" y="328"/>
                  </a:cubicBezTo>
                  <a:lnTo>
                    <a:pt x="2569" y="3897"/>
                  </a:lnTo>
                  <a:cubicBezTo>
                    <a:pt x="2602" y="3931"/>
                    <a:pt x="2669" y="3964"/>
                    <a:pt x="2736" y="3964"/>
                  </a:cubicBezTo>
                  <a:cubicBezTo>
                    <a:pt x="2769" y="3964"/>
                    <a:pt x="2836" y="3931"/>
                    <a:pt x="2869" y="3931"/>
                  </a:cubicBezTo>
                  <a:cubicBezTo>
                    <a:pt x="2936" y="3831"/>
                    <a:pt x="2969" y="3731"/>
                    <a:pt x="2903" y="3630"/>
                  </a:cubicBezTo>
                  <a:lnTo>
                    <a:pt x="401" y="95"/>
                  </a:lnTo>
                  <a:cubicBezTo>
                    <a:pt x="362" y="36"/>
                    <a:pt x="301" y="1"/>
                    <a:pt x="2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1;p15">
              <a:extLst>
                <a:ext uri="{FF2B5EF4-FFF2-40B4-BE49-F238E27FC236}">
                  <a16:creationId xmlns:a16="http://schemas.microsoft.com/office/drawing/2014/main" id="{BCC8B283-A028-3AA9-78A3-1D305F621B9D}"/>
                </a:ext>
              </a:extLst>
            </p:cNvPr>
            <p:cNvSpPr/>
            <p:nvPr/>
          </p:nvSpPr>
          <p:spPr>
            <a:xfrm>
              <a:off x="3140750" y="4575375"/>
              <a:ext cx="120950" cy="20875"/>
            </a:xfrm>
            <a:custGeom>
              <a:avLst/>
              <a:gdLst/>
              <a:ahLst/>
              <a:cxnLst/>
              <a:rect l="l" t="t" r="r" b="b"/>
              <a:pathLst>
                <a:path w="4838" h="835" extrusionOk="0">
                  <a:moveTo>
                    <a:pt x="4637" y="1"/>
                  </a:moveTo>
                  <a:lnTo>
                    <a:pt x="167" y="468"/>
                  </a:lnTo>
                  <a:cubicBezTo>
                    <a:pt x="67" y="468"/>
                    <a:pt x="0" y="568"/>
                    <a:pt x="0" y="668"/>
                  </a:cubicBezTo>
                  <a:cubicBezTo>
                    <a:pt x="0" y="768"/>
                    <a:pt x="67" y="835"/>
                    <a:pt x="201" y="835"/>
                  </a:cubicBezTo>
                  <a:lnTo>
                    <a:pt x="4670" y="401"/>
                  </a:lnTo>
                  <a:cubicBezTo>
                    <a:pt x="4737" y="401"/>
                    <a:pt x="4837" y="301"/>
                    <a:pt x="4837" y="168"/>
                  </a:cubicBezTo>
                  <a:cubicBezTo>
                    <a:pt x="4837" y="101"/>
                    <a:pt x="4737" y="1"/>
                    <a:pt x="46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2;p15">
              <a:extLst>
                <a:ext uri="{FF2B5EF4-FFF2-40B4-BE49-F238E27FC236}">
                  <a16:creationId xmlns:a16="http://schemas.microsoft.com/office/drawing/2014/main" id="{0F54AF47-5322-D121-F419-E331021E2B67}"/>
                </a:ext>
              </a:extLst>
            </p:cNvPr>
            <p:cNvSpPr/>
            <p:nvPr/>
          </p:nvSpPr>
          <p:spPr>
            <a:xfrm>
              <a:off x="2981475" y="4366075"/>
              <a:ext cx="114275" cy="56725"/>
            </a:xfrm>
            <a:custGeom>
              <a:avLst/>
              <a:gdLst/>
              <a:ahLst/>
              <a:cxnLst/>
              <a:rect l="l" t="t" r="r" b="b"/>
              <a:pathLst>
                <a:path w="4571" h="2269" extrusionOk="0">
                  <a:moveTo>
                    <a:pt x="2268" y="0"/>
                  </a:moveTo>
                  <a:cubicBezTo>
                    <a:pt x="1001" y="0"/>
                    <a:pt x="0" y="501"/>
                    <a:pt x="0" y="1134"/>
                  </a:cubicBezTo>
                  <a:cubicBezTo>
                    <a:pt x="0" y="1735"/>
                    <a:pt x="1001" y="2268"/>
                    <a:pt x="2268" y="2268"/>
                  </a:cubicBezTo>
                  <a:cubicBezTo>
                    <a:pt x="3536" y="2268"/>
                    <a:pt x="4570" y="1735"/>
                    <a:pt x="4570" y="1134"/>
                  </a:cubicBezTo>
                  <a:cubicBezTo>
                    <a:pt x="4570" y="501"/>
                    <a:pt x="3536" y="0"/>
                    <a:pt x="226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3;p15">
              <a:extLst>
                <a:ext uri="{FF2B5EF4-FFF2-40B4-BE49-F238E27FC236}">
                  <a16:creationId xmlns:a16="http://schemas.microsoft.com/office/drawing/2014/main" id="{9C87AE02-F9D1-1B25-C663-369384A27C06}"/>
                </a:ext>
              </a:extLst>
            </p:cNvPr>
            <p:cNvSpPr/>
            <p:nvPr/>
          </p:nvSpPr>
          <p:spPr>
            <a:xfrm>
              <a:off x="3187450" y="4397200"/>
              <a:ext cx="85075" cy="102525"/>
            </a:xfrm>
            <a:custGeom>
              <a:avLst/>
              <a:gdLst/>
              <a:ahLst/>
              <a:cxnLst/>
              <a:rect l="l" t="t" r="r" b="b"/>
              <a:pathLst>
                <a:path w="3403" h="4101" extrusionOk="0">
                  <a:moveTo>
                    <a:pt x="863" y="0"/>
                  </a:moveTo>
                  <a:cubicBezTo>
                    <a:pt x="742" y="0"/>
                    <a:pt x="631" y="29"/>
                    <a:pt x="534" y="89"/>
                  </a:cubicBezTo>
                  <a:cubicBezTo>
                    <a:pt x="0" y="390"/>
                    <a:pt x="100" y="1524"/>
                    <a:pt x="734" y="2625"/>
                  </a:cubicBezTo>
                  <a:cubicBezTo>
                    <a:pt x="1289" y="3512"/>
                    <a:pt x="2029" y="4100"/>
                    <a:pt x="2569" y="4100"/>
                  </a:cubicBezTo>
                  <a:cubicBezTo>
                    <a:pt x="2678" y="4100"/>
                    <a:pt x="2779" y="4076"/>
                    <a:pt x="2869" y="4026"/>
                  </a:cubicBezTo>
                  <a:cubicBezTo>
                    <a:pt x="3403" y="3692"/>
                    <a:pt x="3303" y="2558"/>
                    <a:pt x="2669" y="1457"/>
                  </a:cubicBezTo>
                  <a:cubicBezTo>
                    <a:pt x="2150" y="583"/>
                    <a:pt x="1408" y="0"/>
                    <a:pt x="863"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4;p15">
              <a:extLst>
                <a:ext uri="{FF2B5EF4-FFF2-40B4-BE49-F238E27FC236}">
                  <a16:creationId xmlns:a16="http://schemas.microsoft.com/office/drawing/2014/main" id="{52163E9A-91EB-9A3C-DEB2-AA10D53313B8}"/>
                </a:ext>
              </a:extLst>
            </p:cNvPr>
            <p:cNvSpPr/>
            <p:nvPr/>
          </p:nvSpPr>
          <p:spPr>
            <a:xfrm>
              <a:off x="3179950" y="4691100"/>
              <a:ext cx="100925" cy="91800"/>
            </a:xfrm>
            <a:custGeom>
              <a:avLst/>
              <a:gdLst/>
              <a:ahLst/>
              <a:cxnLst/>
              <a:rect l="l" t="t" r="r" b="b"/>
              <a:pathLst>
                <a:path w="4037" h="3672" extrusionOk="0">
                  <a:moveTo>
                    <a:pt x="3101" y="0"/>
                  </a:moveTo>
                  <a:cubicBezTo>
                    <a:pt x="2567" y="0"/>
                    <a:pt x="1831" y="397"/>
                    <a:pt x="1201" y="1076"/>
                  </a:cubicBezTo>
                  <a:cubicBezTo>
                    <a:pt x="334" y="1977"/>
                    <a:pt x="0" y="3077"/>
                    <a:pt x="434" y="3511"/>
                  </a:cubicBezTo>
                  <a:cubicBezTo>
                    <a:pt x="551" y="3619"/>
                    <a:pt x="717" y="3671"/>
                    <a:pt x="914" y="3671"/>
                  </a:cubicBezTo>
                  <a:cubicBezTo>
                    <a:pt x="1446" y="3671"/>
                    <a:pt x="2203" y="3292"/>
                    <a:pt x="2836" y="2610"/>
                  </a:cubicBezTo>
                  <a:cubicBezTo>
                    <a:pt x="3703" y="1710"/>
                    <a:pt x="4036" y="609"/>
                    <a:pt x="3603" y="175"/>
                  </a:cubicBezTo>
                  <a:cubicBezTo>
                    <a:pt x="3475" y="57"/>
                    <a:pt x="3302" y="0"/>
                    <a:pt x="310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5;p15">
              <a:extLst>
                <a:ext uri="{FF2B5EF4-FFF2-40B4-BE49-F238E27FC236}">
                  <a16:creationId xmlns:a16="http://schemas.microsoft.com/office/drawing/2014/main" id="{71CFC04D-68F7-0C2E-CD2B-C4095DD4A1E6}"/>
                </a:ext>
              </a:extLst>
            </p:cNvPr>
            <p:cNvSpPr/>
            <p:nvPr/>
          </p:nvSpPr>
          <p:spPr>
            <a:xfrm>
              <a:off x="2939775" y="4793700"/>
              <a:ext cx="117600" cy="57975"/>
            </a:xfrm>
            <a:custGeom>
              <a:avLst/>
              <a:gdLst/>
              <a:ahLst/>
              <a:cxnLst/>
              <a:rect l="l" t="t" r="r" b="b"/>
              <a:pathLst>
                <a:path w="4704" h="2319" extrusionOk="0">
                  <a:moveTo>
                    <a:pt x="1899" y="0"/>
                  </a:moveTo>
                  <a:cubicBezTo>
                    <a:pt x="911" y="0"/>
                    <a:pt x="151" y="339"/>
                    <a:pt x="67" y="841"/>
                  </a:cubicBezTo>
                  <a:cubicBezTo>
                    <a:pt x="0" y="1475"/>
                    <a:pt x="934" y="2109"/>
                    <a:pt x="2202" y="2276"/>
                  </a:cubicBezTo>
                  <a:cubicBezTo>
                    <a:pt x="2415" y="2305"/>
                    <a:pt x="2624" y="2318"/>
                    <a:pt x="2824" y="2318"/>
                  </a:cubicBezTo>
                  <a:cubicBezTo>
                    <a:pt x="3785" y="2318"/>
                    <a:pt x="4548" y="2000"/>
                    <a:pt x="4604" y="1475"/>
                  </a:cubicBezTo>
                  <a:cubicBezTo>
                    <a:pt x="4704" y="875"/>
                    <a:pt x="3736" y="208"/>
                    <a:pt x="2502" y="41"/>
                  </a:cubicBezTo>
                  <a:cubicBezTo>
                    <a:pt x="2294" y="13"/>
                    <a:pt x="2092" y="0"/>
                    <a:pt x="1899"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6;p15">
              <a:extLst>
                <a:ext uri="{FF2B5EF4-FFF2-40B4-BE49-F238E27FC236}">
                  <a16:creationId xmlns:a16="http://schemas.microsoft.com/office/drawing/2014/main" id="{358F69B4-FCAD-C668-01D0-6A56F143634D}"/>
                </a:ext>
              </a:extLst>
            </p:cNvPr>
            <p:cNvSpPr/>
            <p:nvPr/>
          </p:nvSpPr>
          <p:spPr>
            <a:xfrm>
              <a:off x="3222475" y="4537000"/>
              <a:ext cx="59225" cy="93475"/>
            </a:xfrm>
            <a:custGeom>
              <a:avLst/>
              <a:gdLst/>
              <a:ahLst/>
              <a:cxnLst/>
              <a:rect l="l" t="t" r="r" b="b"/>
              <a:pathLst>
                <a:path w="2369" h="3739" extrusionOk="0">
                  <a:moveTo>
                    <a:pt x="1136" y="0"/>
                  </a:moveTo>
                  <a:cubicBezTo>
                    <a:pt x="1124" y="0"/>
                    <a:pt x="1113" y="1"/>
                    <a:pt x="1101" y="1"/>
                  </a:cubicBezTo>
                  <a:cubicBezTo>
                    <a:pt x="467" y="35"/>
                    <a:pt x="0" y="902"/>
                    <a:pt x="67" y="1936"/>
                  </a:cubicBezTo>
                  <a:cubicBezTo>
                    <a:pt x="100" y="2949"/>
                    <a:pt x="645" y="3738"/>
                    <a:pt x="1232" y="3738"/>
                  </a:cubicBezTo>
                  <a:cubicBezTo>
                    <a:pt x="1244" y="3738"/>
                    <a:pt x="1256" y="3738"/>
                    <a:pt x="1268" y="3737"/>
                  </a:cubicBezTo>
                  <a:cubicBezTo>
                    <a:pt x="1902" y="3737"/>
                    <a:pt x="2369" y="2870"/>
                    <a:pt x="2302" y="1836"/>
                  </a:cubicBezTo>
                  <a:cubicBezTo>
                    <a:pt x="2269" y="822"/>
                    <a:pt x="1723" y="0"/>
                    <a:pt x="1136"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7;p15">
              <a:extLst>
                <a:ext uri="{FF2B5EF4-FFF2-40B4-BE49-F238E27FC236}">
                  <a16:creationId xmlns:a16="http://schemas.microsoft.com/office/drawing/2014/main" id="{5C4A2A79-808D-5BBF-EAFD-1F19C12A4AF4}"/>
                </a:ext>
              </a:extLst>
            </p:cNvPr>
            <p:cNvSpPr/>
            <p:nvPr/>
          </p:nvSpPr>
          <p:spPr>
            <a:xfrm>
              <a:off x="2832200" y="4660975"/>
              <a:ext cx="76750" cy="84850"/>
            </a:xfrm>
            <a:custGeom>
              <a:avLst/>
              <a:gdLst/>
              <a:ahLst/>
              <a:cxnLst/>
              <a:rect l="l" t="t" r="r" b="b"/>
              <a:pathLst>
                <a:path w="3070" h="3394" extrusionOk="0">
                  <a:moveTo>
                    <a:pt x="931" y="0"/>
                  </a:moveTo>
                  <a:cubicBezTo>
                    <a:pt x="784" y="0"/>
                    <a:pt x="648" y="36"/>
                    <a:pt x="534" y="113"/>
                  </a:cubicBezTo>
                  <a:cubicBezTo>
                    <a:pt x="0" y="446"/>
                    <a:pt x="34" y="1414"/>
                    <a:pt x="601" y="2281"/>
                  </a:cubicBezTo>
                  <a:cubicBezTo>
                    <a:pt x="1013" y="2977"/>
                    <a:pt x="1644" y="3394"/>
                    <a:pt x="2141" y="3394"/>
                  </a:cubicBezTo>
                  <a:cubicBezTo>
                    <a:pt x="2287" y="3394"/>
                    <a:pt x="2422" y="3358"/>
                    <a:pt x="2535" y="3282"/>
                  </a:cubicBezTo>
                  <a:cubicBezTo>
                    <a:pt x="3069" y="2948"/>
                    <a:pt x="3036" y="1947"/>
                    <a:pt x="2502" y="1080"/>
                  </a:cubicBezTo>
                  <a:cubicBezTo>
                    <a:pt x="2065" y="411"/>
                    <a:pt x="1429" y="0"/>
                    <a:pt x="93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8;p15">
              <a:extLst>
                <a:ext uri="{FF2B5EF4-FFF2-40B4-BE49-F238E27FC236}">
                  <a16:creationId xmlns:a16="http://schemas.microsoft.com/office/drawing/2014/main" id="{89D0FD04-AB0B-3D7D-4826-8D2E412B527A}"/>
                </a:ext>
              </a:extLst>
            </p:cNvPr>
            <p:cNvSpPr/>
            <p:nvPr/>
          </p:nvSpPr>
          <p:spPr>
            <a:xfrm>
              <a:off x="2864725" y="4411275"/>
              <a:ext cx="92575" cy="73525"/>
            </a:xfrm>
            <a:custGeom>
              <a:avLst/>
              <a:gdLst/>
              <a:ahLst/>
              <a:cxnLst/>
              <a:rect l="l" t="t" r="r" b="b"/>
              <a:pathLst>
                <a:path w="3703" h="2941" extrusionOk="0">
                  <a:moveTo>
                    <a:pt x="2599" y="1"/>
                  </a:moveTo>
                  <a:cubicBezTo>
                    <a:pt x="2157" y="1"/>
                    <a:pt x="1616" y="213"/>
                    <a:pt x="1134" y="594"/>
                  </a:cubicBezTo>
                  <a:cubicBezTo>
                    <a:pt x="334" y="1261"/>
                    <a:pt x="0" y="2162"/>
                    <a:pt x="400" y="2662"/>
                  </a:cubicBezTo>
                  <a:cubicBezTo>
                    <a:pt x="548" y="2850"/>
                    <a:pt x="798" y="2941"/>
                    <a:pt x="1097" y="2941"/>
                  </a:cubicBezTo>
                  <a:cubicBezTo>
                    <a:pt x="1540" y="2941"/>
                    <a:pt x="2090" y="2741"/>
                    <a:pt x="2569" y="2362"/>
                  </a:cubicBezTo>
                  <a:cubicBezTo>
                    <a:pt x="3369" y="1695"/>
                    <a:pt x="3703" y="761"/>
                    <a:pt x="3303" y="294"/>
                  </a:cubicBezTo>
                  <a:cubicBezTo>
                    <a:pt x="3143" y="94"/>
                    <a:pt x="2893" y="1"/>
                    <a:pt x="2599"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9;p15">
              <a:extLst>
                <a:ext uri="{FF2B5EF4-FFF2-40B4-BE49-F238E27FC236}">
                  <a16:creationId xmlns:a16="http://schemas.microsoft.com/office/drawing/2014/main" id="{EEA491FF-05BB-B430-A641-3EC72E390D54}"/>
                </a:ext>
              </a:extLst>
            </p:cNvPr>
            <p:cNvSpPr/>
            <p:nvPr/>
          </p:nvSpPr>
          <p:spPr>
            <a:xfrm>
              <a:off x="3066525" y="4681800"/>
              <a:ext cx="65900" cy="109600"/>
            </a:xfrm>
            <a:custGeom>
              <a:avLst/>
              <a:gdLst/>
              <a:ahLst/>
              <a:cxnLst/>
              <a:rect l="l" t="t" r="r" b="b"/>
              <a:pathLst>
                <a:path w="2636" h="4384" extrusionOk="0">
                  <a:moveTo>
                    <a:pt x="199" y="0"/>
                  </a:moveTo>
                  <a:cubicBezTo>
                    <a:pt x="175" y="0"/>
                    <a:pt x="152" y="5"/>
                    <a:pt x="134" y="14"/>
                  </a:cubicBezTo>
                  <a:cubicBezTo>
                    <a:pt x="34" y="80"/>
                    <a:pt x="1" y="214"/>
                    <a:pt x="34" y="314"/>
                  </a:cubicBezTo>
                  <a:lnTo>
                    <a:pt x="2202" y="4250"/>
                  </a:lnTo>
                  <a:cubicBezTo>
                    <a:pt x="2236" y="4350"/>
                    <a:pt x="2302" y="4383"/>
                    <a:pt x="2369" y="4383"/>
                  </a:cubicBezTo>
                  <a:cubicBezTo>
                    <a:pt x="2369" y="4383"/>
                    <a:pt x="2436" y="4383"/>
                    <a:pt x="2502" y="4350"/>
                  </a:cubicBezTo>
                  <a:cubicBezTo>
                    <a:pt x="2569" y="4250"/>
                    <a:pt x="2636" y="4150"/>
                    <a:pt x="2569" y="4050"/>
                  </a:cubicBezTo>
                  <a:lnTo>
                    <a:pt x="401" y="80"/>
                  </a:lnTo>
                  <a:cubicBezTo>
                    <a:pt x="352" y="31"/>
                    <a:pt x="267" y="0"/>
                    <a:pt x="199"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0;p15">
              <a:extLst>
                <a:ext uri="{FF2B5EF4-FFF2-40B4-BE49-F238E27FC236}">
                  <a16:creationId xmlns:a16="http://schemas.microsoft.com/office/drawing/2014/main" id="{3BCB7396-ED05-1F85-B17C-FAB301E049E3}"/>
                </a:ext>
              </a:extLst>
            </p:cNvPr>
            <p:cNvSpPr/>
            <p:nvPr/>
          </p:nvSpPr>
          <p:spPr>
            <a:xfrm>
              <a:off x="3069875" y="4750450"/>
              <a:ext cx="97575" cy="65025"/>
            </a:xfrm>
            <a:custGeom>
              <a:avLst/>
              <a:gdLst/>
              <a:ahLst/>
              <a:cxnLst/>
              <a:rect l="l" t="t" r="r" b="b"/>
              <a:pathLst>
                <a:path w="3903" h="2601" extrusionOk="0">
                  <a:moveTo>
                    <a:pt x="2601" y="1"/>
                  </a:moveTo>
                  <a:cubicBezTo>
                    <a:pt x="2253" y="1"/>
                    <a:pt x="1857" y="89"/>
                    <a:pt x="1468" y="270"/>
                  </a:cubicBezTo>
                  <a:cubicBezTo>
                    <a:pt x="534" y="737"/>
                    <a:pt x="0" y="1537"/>
                    <a:pt x="267" y="2104"/>
                  </a:cubicBezTo>
                  <a:cubicBezTo>
                    <a:pt x="420" y="2429"/>
                    <a:pt x="801" y="2600"/>
                    <a:pt x="1275" y="2600"/>
                  </a:cubicBezTo>
                  <a:cubicBezTo>
                    <a:pt x="1630" y="2600"/>
                    <a:pt x="2035" y="2504"/>
                    <a:pt x="2435" y="2305"/>
                  </a:cubicBezTo>
                  <a:cubicBezTo>
                    <a:pt x="3369" y="1871"/>
                    <a:pt x="3903" y="1070"/>
                    <a:pt x="3636" y="503"/>
                  </a:cubicBezTo>
                  <a:cubicBezTo>
                    <a:pt x="3480" y="173"/>
                    <a:pt x="3087" y="1"/>
                    <a:pt x="2601"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1;p15">
              <a:extLst>
                <a:ext uri="{FF2B5EF4-FFF2-40B4-BE49-F238E27FC236}">
                  <a16:creationId xmlns:a16="http://schemas.microsoft.com/office/drawing/2014/main" id="{928ACFCC-0BFD-A70C-1D4B-C9F46201774D}"/>
                </a:ext>
              </a:extLst>
            </p:cNvPr>
            <p:cNvSpPr/>
            <p:nvPr/>
          </p:nvSpPr>
          <p:spPr>
            <a:xfrm>
              <a:off x="2901400" y="4456975"/>
              <a:ext cx="281900" cy="281050"/>
            </a:xfrm>
            <a:custGeom>
              <a:avLst/>
              <a:gdLst/>
              <a:ahLst/>
              <a:cxnLst/>
              <a:rect l="l" t="t" r="r" b="b"/>
              <a:pathLst>
                <a:path w="11276" h="11242" extrusionOk="0">
                  <a:moveTo>
                    <a:pt x="5638" y="0"/>
                  </a:moveTo>
                  <a:cubicBezTo>
                    <a:pt x="2536" y="0"/>
                    <a:pt x="1" y="2502"/>
                    <a:pt x="1" y="5638"/>
                  </a:cubicBezTo>
                  <a:cubicBezTo>
                    <a:pt x="1" y="8740"/>
                    <a:pt x="2536" y="11242"/>
                    <a:pt x="5638" y="11242"/>
                  </a:cubicBezTo>
                  <a:cubicBezTo>
                    <a:pt x="8740" y="11242"/>
                    <a:pt x="11276" y="8740"/>
                    <a:pt x="11276" y="5638"/>
                  </a:cubicBezTo>
                  <a:cubicBezTo>
                    <a:pt x="11276" y="2502"/>
                    <a:pt x="8740" y="0"/>
                    <a:pt x="563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2;p15">
              <a:extLst>
                <a:ext uri="{FF2B5EF4-FFF2-40B4-BE49-F238E27FC236}">
                  <a16:creationId xmlns:a16="http://schemas.microsoft.com/office/drawing/2014/main" id="{7DD930D9-29E1-4C6A-3598-4310A57EBFAE}"/>
                </a:ext>
              </a:extLst>
            </p:cNvPr>
            <p:cNvSpPr/>
            <p:nvPr/>
          </p:nvSpPr>
          <p:spPr>
            <a:xfrm>
              <a:off x="3074875" y="4496150"/>
              <a:ext cx="46725" cy="47575"/>
            </a:xfrm>
            <a:custGeom>
              <a:avLst/>
              <a:gdLst/>
              <a:ahLst/>
              <a:cxnLst/>
              <a:rect l="l" t="t" r="r" b="b"/>
              <a:pathLst>
                <a:path w="1869" h="1903" extrusionOk="0">
                  <a:moveTo>
                    <a:pt x="200" y="1"/>
                  </a:moveTo>
                  <a:cubicBezTo>
                    <a:pt x="67" y="1"/>
                    <a:pt x="0" y="101"/>
                    <a:pt x="0" y="234"/>
                  </a:cubicBezTo>
                  <a:cubicBezTo>
                    <a:pt x="0" y="334"/>
                    <a:pt x="67" y="435"/>
                    <a:pt x="200" y="435"/>
                  </a:cubicBezTo>
                  <a:cubicBezTo>
                    <a:pt x="334" y="435"/>
                    <a:pt x="1334" y="468"/>
                    <a:pt x="1435" y="1669"/>
                  </a:cubicBezTo>
                  <a:cubicBezTo>
                    <a:pt x="1435" y="1802"/>
                    <a:pt x="1501" y="1902"/>
                    <a:pt x="1635" y="1902"/>
                  </a:cubicBezTo>
                  <a:cubicBezTo>
                    <a:pt x="1768" y="1902"/>
                    <a:pt x="1835" y="1769"/>
                    <a:pt x="1868" y="1635"/>
                  </a:cubicBezTo>
                  <a:cubicBezTo>
                    <a:pt x="1801" y="301"/>
                    <a:pt x="767" y="1"/>
                    <a:pt x="200"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3;p15">
              <a:extLst>
                <a:ext uri="{FF2B5EF4-FFF2-40B4-BE49-F238E27FC236}">
                  <a16:creationId xmlns:a16="http://schemas.microsoft.com/office/drawing/2014/main" id="{31A5FB31-1288-DD28-169C-F9179E33A386}"/>
                </a:ext>
              </a:extLst>
            </p:cNvPr>
            <p:cNvSpPr/>
            <p:nvPr/>
          </p:nvSpPr>
          <p:spPr>
            <a:xfrm>
              <a:off x="3002325" y="4502000"/>
              <a:ext cx="46725" cy="46725"/>
            </a:xfrm>
            <a:custGeom>
              <a:avLst/>
              <a:gdLst/>
              <a:ahLst/>
              <a:cxnLst/>
              <a:rect l="l" t="t" r="r" b="b"/>
              <a:pathLst>
                <a:path w="1869" h="1869" extrusionOk="0">
                  <a:moveTo>
                    <a:pt x="200" y="0"/>
                  </a:moveTo>
                  <a:cubicBezTo>
                    <a:pt x="67" y="0"/>
                    <a:pt x="0" y="67"/>
                    <a:pt x="0" y="201"/>
                  </a:cubicBezTo>
                  <a:cubicBezTo>
                    <a:pt x="0" y="334"/>
                    <a:pt x="67" y="401"/>
                    <a:pt x="200" y="401"/>
                  </a:cubicBezTo>
                  <a:cubicBezTo>
                    <a:pt x="334" y="401"/>
                    <a:pt x="1334" y="434"/>
                    <a:pt x="1401" y="1668"/>
                  </a:cubicBezTo>
                  <a:cubicBezTo>
                    <a:pt x="1401" y="1768"/>
                    <a:pt x="1468" y="1868"/>
                    <a:pt x="1601" y="1868"/>
                  </a:cubicBezTo>
                  <a:cubicBezTo>
                    <a:pt x="1735" y="1868"/>
                    <a:pt x="1835" y="1735"/>
                    <a:pt x="1868" y="1602"/>
                  </a:cubicBezTo>
                  <a:cubicBezTo>
                    <a:pt x="1768" y="267"/>
                    <a:pt x="734" y="0"/>
                    <a:pt x="20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4;p15">
              <a:extLst>
                <a:ext uri="{FF2B5EF4-FFF2-40B4-BE49-F238E27FC236}">
                  <a16:creationId xmlns:a16="http://schemas.microsoft.com/office/drawing/2014/main" id="{9EC173A1-694F-3069-774E-E5CE08AA8179}"/>
                </a:ext>
              </a:extLst>
            </p:cNvPr>
            <p:cNvSpPr/>
            <p:nvPr/>
          </p:nvSpPr>
          <p:spPr>
            <a:xfrm>
              <a:off x="3074025" y="4557050"/>
              <a:ext cx="46725" cy="46700"/>
            </a:xfrm>
            <a:custGeom>
              <a:avLst/>
              <a:gdLst/>
              <a:ahLst/>
              <a:cxnLst/>
              <a:rect l="l" t="t" r="r" b="b"/>
              <a:pathLst>
                <a:path w="1869" h="1868" extrusionOk="0">
                  <a:moveTo>
                    <a:pt x="201" y="0"/>
                  </a:moveTo>
                  <a:cubicBezTo>
                    <a:pt x="68" y="0"/>
                    <a:pt x="1" y="67"/>
                    <a:pt x="1" y="200"/>
                  </a:cubicBezTo>
                  <a:cubicBezTo>
                    <a:pt x="1" y="334"/>
                    <a:pt x="68" y="400"/>
                    <a:pt x="201" y="400"/>
                  </a:cubicBezTo>
                  <a:cubicBezTo>
                    <a:pt x="334" y="400"/>
                    <a:pt x="1335" y="467"/>
                    <a:pt x="1402" y="1668"/>
                  </a:cubicBezTo>
                  <a:cubicBezTo>
                    <a:pt x="1402" y="1801"/>
                    <a:pt x="1502" y="1868"/>
                    <a:pt x="1635" y="1868"/>
                  </a:cubicBezTo>
                  <a:cubicBezTo>
                    <a:pt x="1735" y="1835"/>
                    <a:pt x="1835" y="1735"/>
                    <a:pt x="1869" y="1635"/>
                  </a:cubicBezTo>
                  <a:cubicBezTo>
                    <a:pt x="1802" y="300"/>
                    <a:pt x="735" y="0"/>
                    <a:pt x="201"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5;p15">
              <a:extLst>
                <a:ext uri="{FF2B5EF4-FFF2-40B4-BE49-F238E27FC236}">
                  <a16:creationId xmlns:a16="http://schemas.microsoft.com/office/drawing/2014/main" id="{D5EACD95-DE29-4044-3EAA-2DC05897C03E}"/>
                </a:ext>
              </a:extLst>
            </p:cNvPr>
            <p:cNvSpPr/>
            <p:nvPr/>
          </p:nvSpPr>
          <p:spPr>
            <a:xfrm>
              <a:off x="2781325" y="4477275"/>
              <a:ext cx="72575" cy="111175"/>
            </a:xfrm>
            <a:custGeom>
              <a:avLst/>
              <a:gdLst/>
              <a:ahLst/>
              <a:cxnLst/>
              <a:rect l="l" t="t" r="r" b="b"/>
              <a:pathLst>
                <a:path w="2903" h="4447" extrusionOk="0">
                  <a:moveTo>
                    <a:pt x="1952" y="1"/>
                  </a:moveTo>
                  <a:cubicBezTo>
                    <a:pt x="1401" y="1"/>
                    <a:pt x="703" y="795"/>
                    <a:pt x="367" y="1923"/>
                  </a:cubicBezTo>
                  <a:cubicBezTo>
                    <a:pt x="0" y="3124"/>
                    <a:pt x="201" y="4258"/>
                    <a:pt x="801" y="4425"/>
                  </a:cubicBezTo>
                  <a:cubicBezTo>
                    <a:pt x="852" y="4440"/>
                    <a:pt x="905" y="4446"/>
                    <a:pt x="959" y="4446"/>
                  </a:cubicBezTo>
                  <a:cubicBezTo>
                    <a:pt x="1530" y="4446"/>
                    <a:pt x="2200" y="3655"/>
                    <a:pt x="2536" y="2557"/>
                  </a:cubicBezTo>
                  <a:cubicBezTo>
                    <a:pt x="2903" y="1356"/>
                    <a:pt x="2702" y="222"/>
                    <a:pt x="2102" y="22"/>
                  </a:cubicBezTo>
                  <a:cubicBezTo>
                    <a:pt x="2053" y="8"/>
                    <a:pt x="2003" y="1"/>
                    <a:pt x="1952"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227;p15">
            <a:extLst>
              <a:ext uri="{FF2B5EF4-FFF2-40B4-BE49-F238E27FC236}">
                <a16:creationId xmlns:a16="http://schemas.microsoft.com/office/drawing/2014/main" id="{8B416C9F-2B74-A8F0-451C-76D83E4394ED}"/>
              </a:ext>
            </a:extLst>
          </p:cNvPr>
          <p:cNvGrpSpPr/>
          <p:nvPr/>
        </p:nvGrpSpPr>
        <p:grpSpPr>
          <a:xfrm rot="-1960605" flipH="1">
            <a:off x="8279424" y="74631"/>
            <a:ext cx="578293" cy="619875"/>
            <a:chOff x="3551013" y="4377289"/>
            <a:chExt cx="711855" cy="763041"/>
          </a:xfrm>
        </p:grpSpPr>
        <p:sp>
          <p:nvSpPr>
            <p:cNvPr id="79" name="Google Shape;228;p15">
              <a:extLst>
                <a:ext uri="{FF2B5EF4-FFF2-40B4-BE49-F238E27FC236}">
                  <a16:creationId xmlns:a16="http://schemas.microsoft.com/office/drawing/2014/main" id="{E503253D-8276-9FC5-D5A7-DD1FA82AD69C}"/>
                </a:ext>
              </a:extLst>
            </p:cNvPr>
            <p:cNvSpPr/>
            <p:nvPr/>
          </p:nvSpPr>
          <p:spPr>
            <a:xfrm>
              <a:off x="3888322" y="4393538"/>
              <a:ext cx="360600" cy="407183"/>
            </a:xfrm>
            <a:custGeom>
              <a:avLst/>
              <a:gdLst/>
              <a:ahLst/>
              <a:cxnLst/>
              <a:rect l="l" t="t" r="r" b="b"/>
              <a:pathLst>
                <a:path w="5171" h="5839" extrusionOk="0">
                  <a:moveTo>
                    <a:pt x="2569" y="1"/>
                  </a:moveTo>
                  <a:cubicBezTo>
                    <a:pt x="1168" y="1"/>
                    <a:pt x="0" y="1168"/>
                    <a:pt x="0" y="2569"/>
                  </a:cubicBezTo>
                  <a:lnTo>
                    <a:pt x="0" y="5838"/>
                  </a:lnTo>
                  <a:lnTo>
                    <a:pt x="5171" y="5838"/>
                  </a:lnTo>
                  <a:lnTo>
                    <a:pt x="5171" y="2569"/>
                  </a:lnTo>
                  <a:cubicBezTo>
                    <a:pt x="5171" y="1168"/>
                    <a:pt x="4003" y="1"/>
                    <a:pt x="2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229;p15">
              <a:extLst>
                <a:ext uri="{FF2B5EF4-FFF2-40B4-BE49-F238E27FC236}">
                  <a16:creationId xmlns:a16="http://schemas.microsoft.com/office/drawing/2014/main" id="{F73D2F1B-7328-8035-0FB6-C4624A2B48F9}"/>
                </a:ext>
              </a:extLst>
            </p:cNvPr>
            <p:cNvGrpSpPr/>
            <p:nvPr/>
          </p:nvGrpSpPr>
          <p:grpSpPr>
            <a:xfrm>
              <a:off x="3551013" y="4377289"/>
              <a:ext cx="711855" cy="763041"/>
              <a:chOff x="3551013" y="4377289"/>
              <a:chExt cx="711855" cy="763041"/>
            </a:xfrm>
          </p:grpSpPr>
          <p:sp>
            <p:nvSpPr>
              <p:cNvPr id="81" name="Google Shape;230;p15">
                <a:extLst>
                  <a:ext uri="{FF2B5EF4-FFF2-40B4-BE49-F238E27FC236}">
                    <a16:creationId xmlns:a16="http://schemas.microsoft.com/office/drawing/2014/main" id="{1ABCD72A-8AF9-004C-1DB7-344326414883}"/>
                  </a:ext>
                </a:extLst>
              </p:cNvPr>
              <p:cNvSpPr/>
              <p:nvPr/>
            </p:nvSpPr>
            <p:spPr>
              <a:xfrm>
                <a:off x="3551013" y="4816899"/>
                <a:ext cx="202441" cy="197768"/>
              </a:xfrm>
              <a:custGeom>
                <a:avLst/>
                <a:gdLst/>
                <a:ahLst/>
                <a:cxnLst/>
                <a:rect l="l" t="t" r="r" b="b"/>
                <a:pathLst>
                  <a:path w="2903" h="2836" extrusionOk="0">
                    <a:moveTo>
                      <a:pt x="1435" y="368"/>
                    </a:moveTo>
                    <a:cubicBezTo>
                      <a:pt x="1702" y="368"/>
                      <a:pt x="1935" y="501"/>
                      <a:pt x="2136" y="668"/>
                    </a:cubicBezTo>
                    <a:cubicBezTo>
                      <a:pt x="2369" y="835"/>
                      <a:pt x="2436" y="1101"/>
                      <a:pt x="2436" y="1368"/>
                    </a:cubicBezTo>
                    <a:cubicBezTo>
                      <a:pt x="2402" y="1902"/>
                      <a:pt x="1935" y="2369"/>
                      <a:pt x="1402" y="2369"/>
                    </a:cubicBezTo>
                    <a:cubicBezTo>
                      <a:pt x="1168" y="2369"/>
                      <a:pt x="901" y="2302"/>
                      <a:pt x="701" y="2102"/>
                    </a:cubicBezTo>
                    <a:cubicBezTo>
                      <a:pt x="468" y="1935"/>
                      <a:pt x="401" y="1668"/>
                      <a:pt x="401" y="1368"/>
                    </a:cubicBezTo>
                    <a:cubicBezTo>
                      <a:pt x="401" y="835"/>
                      <a:pt x="868" y="368"/>
                      <a:pt x="1435" y="368"/>
                    </a:cubicBezTo>
                    <a:close/>
                    <a:moveTo>
                      <a:pt x="1435" y="1"/>
                    </a:moveTo>
                    <a:cubicBezTo>
                      <a:pt x="668" y="1"/>
                      <a:pt x="1" y="634"/>
                      <a:pt x="1" y="1435"/>
                    </a:cubicBezTo>
                    <a:cubicBezTo>
                      <a:pt x="1" y="1802"/>
                      <a:pt x="101" y="2135"/>
                      <a:pt x="401" y="2436"/>
                    </a:cubicBezTo>
                    <a:cubicBezTo>
                      <a:pt x="701" y="2669"/>
                      <a:pt x="1068" y="2836"/>
                      <a:pt x="1435" y="2836"/>
                    </a:cubicBezTo>
                    <a:cubicBezTo>
                      <a:pt x="2236" y="2836"/>
                      <a:pt x="2869" y="2169"/>
                      <a:pt x="2903" y="1435"/>
                    </a:cubicBezTo>
                    <a:cubicBezTo>
                      <a:pt x="2903" y="1035"/>
                      <a:pt x="2769" y="701"/>
                      <a:pt x="2502" y="434"/>
                    </a:cubicBezTo>
                    <a:cubicBezTo>
                      <a:pt x="2202" y="167"/>
                      <a:pt x="1802"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31;p15">
                <a:extLst>
                  <a:ext uri="{FF2B5EF4-FFF2-40B4-BE49-F238E27FC236}">
                    <a16:creationId xmlns:a16="http://schemas.microsoft.com/office/drawing/2014/main" id="{BAAC3D6F-FAC1-A922-4D24-0DD350C255D8}"/>
                  </a:ext>
                </a:extLst>
              </p:cNvPr>
              <p:cNvSpPr/>
              <p:nvPr/>
            </p:nvSpPr>
            <p:spPr>
              <a:xfrm>
                <a:off x="3881348" y="4800651"/>
                <a:ext cx="362971" cy="339679"/>
              </a:xfrm>
              <a:custGeom>
                <a:avLst/>
                <a:gdLst/>
                <a:ahLst/>
                <a:cxnLst/>
                <a:rect l="l" t="t" r="r" b="b"/>
                <a:pathLst>
                  <a:path w="5205" h="4871" extrusionOk="0">
                    <a:moveTo>
                      <a:pt x="0" y="0"/>
                    </a:moveTo>
                    <a:lnTo>
                      <a:pt x="0" y="2268"/>
                    </a:lnTo>
                    <a:lnTo>
                      <a:pt x="34" y="2268"/>
                    </a:lnTo>
                    <a:cubicBezTo>
                      <a:pt x="34" y="3703"/>
                      <a:pt x="1201" y="4870"/>
                      <a:pt x="2636" y="4870"/>
                    </a:cubicBezTo>
                    <a:cubicBezTo>
                      <a:pt x="4037" y="4870"/>
                      <a:pt x="5204" y="3703"/>
                      <a:pt x="5204" y="2268"/>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32;p15">
                <a:extLst>
                  <a:ext uri="{FF2B5EF4-FFF2-40B4-BE49-F238E27FC236}">
                    <a16:creationId xmlns:a16="http://schemas.microsoft.com/office/drawing/2014/main" id="{4C8F79BC-DDFC-C7C6-2125-6CE2B50D9086}"/>
                  </a:ext>
                </a:extLst>
              </p:cNvPr>
              <p:cNvSpPr/>
              <p:nvPr/>
            </p:nvSpPr>
            <p:spPr>
              <a:xfrm>
                <a:off x="3869702" y="4377289"/>
                <a:ext cx="393166" cy="437378"/>
              </a:xfrm>
              <a:custGeom>
                <a:avLst/>
                <a:gdLst/>
                <a:ahLst/>
                <a:cxnLst/>
                <a:rect l="l" t="t" r="r" b="b"/>
                <a:pathLst>
                  <a:path w="5638" h="6272" extrusionOk="0">
                    <a:moveTo>
                      <a:pt x="2836" y="434"/>
                    </a:moveTo>
                    <a:cubicBezTo>
                      <a:pt x="4137" y="434"/>
                      <a:pt x="5204" y="1468"/>
                      <a:pt x="5204" y="2802"/>
                    </a:cubicBezTo>
                    <a:lnTo>
                      <a:pt x="5204" y="5838"/>
                    </a:lnTo>
                    <a:lnTo>
                      <a:pt x="468" y="5838"/>
                    </a:lnTo>
                    <a:lnTo>
                      <a:pt x="468" y="2802"/>
                    </a:lnTo>
                    <a:cubicBezTo>
                      <a:pt x="468" y="1501"/>
                      <a:pt x="1535" y="434"/>
                      <a:pt x="2836" y="434"/>
                    </a:cubicBezTo>
                    <a:close/>
                    <a:moveTo>
                      <a:pt x="2803" y="0"/>
                    </a:moveTo>
                    <a:cubicBezTo>
                      <a:pt x="1268" y="0"/>
                      <a:pt x="1" y="1268"/>
                      <a:pt x="1" y="2802"/>
                    </a:cubicBezTo>
                    <a:lnTo>
                      <a:pt x="1" y="6071"/>
                    </a:lnTo>
                    <a:cubicBezTo>
                      <a:pt x="1" y="6171"/>
                      <a:pt x="101" y="6271"/>
                      <a:pt x="201" y="6271"/>
                    </a:cubicBezTo>
                    <a:lnTo>
                      <a:pt x="5438" y="6271"/>
                    </a:lnTo>
                    <a:cubicBezTo>
                      <a:pt x="5538" y="6271"/>
                      <a:pt x="5638" y="6171"/>
                      <a:pt x="5605" y="6071"/>
                    </a:cubicBezTo>
                    <a:lnTo>
                      <a:pt x="5605" y="2802"/>
                    </a:lnTo>
                    <a:cubicBezTo>
                      <a:pt x="5605" y="1268"/>
                      <a:pt x="4337" y="0"/>
                      <a:pt x="2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778263" y="2308"/>
            <a:ext cx="7717500" cy="711031"/>
          </a:xfrm>
          <a:solidFill>
            <a:srgbClr val="E77A48"/>
          </a:solidFill>
        </p:spPr>
        <p:txBody>
          <a:bodyPr/>
          <a:lstStyle/>
          <a:p>
            <a:r>
              <a:rPr lang="en-US" dirty="0">
                <a:solidFill>
                  <a:schemeClr val="accent1"/>
                </a:solidFill>
              </a:rPr>
              <a:t>Data Collection Techniques</a:t>
            </a:r>
            <a:endParaRPr lang="en-ID" dirty="0">
              <a:solidFill>
                <a:schemeClr val="accent1"/>
              </a:solidFill>
            </a:endParaRPr>
          </a:p>
        </p:txBody>
      </p:sp>
      <p:pic>
        <p:nvPicPr>
          <p:cNvPr id="2" name="Picture 1">
            <a:extLst>
              <a:ext uri="{FF2B5EF4-FFF2-40B4-BE49-F238E27FC236}">
                <a16:creationId xmlns:a16="http://schemas.microsoft.com/office/drawing/2014/main" id="{2519AC59-34A7-18B6-84F4-F5D3B0B605A6}"/>
              </a:ext>
            </a:extLst>
          </p:cNvPr>
          <p:cNvPicPr>
            <a:picLocks noChangeAspect="1"/>
          </p:cNvPicPr>
          <p:nvPr/>
        </p:nvPicPr>
        <p:blipFill>
          <a:blip r:embed="rId3"/>
          <a:stretch>
            <a:fillRect/>
          </a:stretch>
        </p:blipFill>
        <p:spPr>
          <a:xfrm>
            <a:off x="6444726" y="793427"/>
            <a:ext cx="2628900" cy="1743075"/>
          </a:xfrm>
          <a:prstGeom prst="rect">
            <a:avLst/>
          </a:prstGeom>
        </p:spPr>
      </p:pic>
      <p:pic>
        <p:nvPicPr>
          <p:cNvPr id="4" name="Picture 3">
            <a:extLst>
              <a:ext uri="{FF2B5EF4-FFF2-40B4-BE49-F238E27FC236}">
                <a16:creationId xmlns:a16="http://schemas.microsoft.com/office/drawing/2014/main" id="{460BD788-3BBE-7242-F3FF-5B056A8E5147}"/>
              </a:ext>
            </a:extLst>
          </p:cNvPr>
          <p:cNvPicPr>
            <a:picLocks noChangeAspect="1"/>
          </p:cNvPicPr>
          <p:nvPr/>
        </p:nvPicPr>
        <p:blipFill>
          <a:blip r:embed="rId4"/>
          <a:stretch>
            <a:fillRect/>
          </a:stretch>
        </p:blipFill>
        <p:spPr>
          <a:xfrm>
            <a:off x="7219639" y="1841354"/>
            <a:ext cx="1876425" cy="2428875"/>
          </a:xfrm>
          <a:prstGeom prst="rect">
            <a:avLst/>
          </a:prstGeom>
        </p:spPr>
      </p:pic>
      <p:pic>
        <p:nvPicPr>
          <p:cNvPr id="5" name="Picture 4">
            <a:extLst>
              <a:ext uri="{FF2B5EF4-FFF2-40B4-BE49-F238E27FC236}">
                <a16:creationId xmlns:a16="http://schemas.microsoft.com/office/drawing/2014/main" id="{0DFC0C5C-C765-DBCE-C04E-9C074D7687CC}"/>
              </a:ext>
            </a:extLst>
          </p:cNvPr>
          <p:cNvPicPr>
            <a:picLocks noChangeAspect="1"/>
          </p:cNvPicPr>
          <p:nvPr/>
        </p:nvPicPr>
        <p:blipFill>
          <a:blip r:embed="rId5"/>
          <a:stretch>
            <a:fillRect/>
          </a:stretch>
        </p:blipFill>
        <p:spPr>
          <a:xfrm>
            <a:off x="0" y="0"/>
            <a:ext cx="1438781" cy="652329"/>
          </a:xfrm>
          <a:prstGeom prst="rect">
            <a:avLst/>
          </a:prstGeom>
        </p:spPr>
      </p:pic>
    </p:spTree>
    <p:extLst>
      <p:ext uri="{BB962C8B-B14F-4D97-AF65-F5344CB8AC3E}">
        <p14:creationId xmlns:p14="http://schemas.microsoft.com/office/powerpoint/2010/main" val="177326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
                                            <p:txEl>
                                              <p:pRg st="0" end="0"/>
                                            </p:txEl>
                                          </p:spTgt>
                                        </p:tgtEl>
                                        <p:attrNameLst>
                                          <p:attrName>style.visibility</p:attrName>
                                        </p:attrNameLst>
                                      </p:cBhvr>
                                      <p:to>
                                        <p:strVal val="visible"/>
                                      </p:to>
                                    </p:set>
                                    <p:anim calcmode="lin" valueType="num">
                                      <p:cBhvr additive="base">
                                        <p:cTn id="24"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1">
                                            <p:txEl>
                                              <p:pRg st="1" end="1"/>
                                            </p:txEl>
                                          </p:spTgt>
                                        </p:tgtEl>
                                        <p:attrNameLst>
                                          <p:attrName>style.visibility</p:attrName>
                                        </p:attrNameLst>
                                      </p:cBhvr>
                                      <p:to>
                                        <p:strVal val="visible"/>
                                      </p:to>
                                    </p:set>
                                    <p:anim calcmode="lin" valueType="num">
                                      <p:cBhvr additive="base">
                                        <p:cTn id="30"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1">
                                            <p:txEl>
                                              <p:pRg st="2" end="2"/>
                                            </p:txEl>
                                          </p:spTgt>
                                        </p:tgtEl>
                                        <p:attrNameLst>
                                          <p:attrName>style.visibility</p:attrName>
                                        </p:attrNameLst>
                                      </p:cBhvr>
                                      <p:to>
                                        <p:strVal val="visible"/>
                                      </p:to>
                                    </p:set>
                                    <p:anim calcmode="lin" valueType="num">
                                      <p:cBhvr additive="base">
                                        <p:cTn id="36"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1">
                                            <p:txEl>
                                              <p:pRg st="3" end="3"/>
                                            </p:txEl>
                                          </p:spTgt>
                                        </p:tgtEl>
                                        <p:attrNameLst>
                                          <p:attrName>style.visibility</p:attrName>
                                        </p:attrNameLst>
                                      </p:cBhvr>
                                      <p:to>
                                        <p:strVal val="visible"/>
                                      </p:to>
                                    </p:set>
                                    <p:anim calcmode="lin" valueType="num">
                                      <p:cBhvr additive="base">
                                        <p:cTn id="42"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1">
                                            <p:txEl>
                                              <p:pRg st="4" end="4"/>
                                            </p:txEl>
                                          </p:spTgt>
                                        </p:tgtEl>
                                        <p:attrNameLst>
                                          <p:attrName>style.visibility</p:attrName>
                                        </p:attrNameLst>
                                      </p:cBhvr>
                                      <p:to>
                                        <p:strVal val="visible"/>
                                      </p:to>
                                    </p:set>
                                    <p:anim calcmode="lin" valueType="num">
                                      <p:cBhvr additive="base">
                                        <p:cTn id="48"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51">
                                            <p:txEl>
                                              <p:pRg st="5" end="5"/>
                                            </p:txEl>
                                          </p:spTgt>
                                        </p:tgtEl>
                                        <p:attrNameLst>
                                          <p:attrName>style.visibility</p:attrName>
                                        </p:attrNameLst>
                                      </p:cBhvr>
                                      <p:to>
                                        <p:strVal val="visible"/>
                                      </p:to>
                                    </p:set>
                                    <p:anim calcmode="lin" valueType="num">
                                      <p:cBhvr additive="base">
                                        <p:cTn id="54"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51">
                                            <p:txEl>
                                              <p:pRg st="6" end="6"/>
                                            </p:txEl>
                                          </p:spTgt>
                                        </p:tgtEl>
                                        <p:attrNameLst>
                                          <p:attrName>style.visibility</p:attrName>
                                        </p:attrNameLst>
                                      </p:cBhvr>
                                      <p:to>
                                        <p:strVal val="visible"/>
                                      </p:to>
                                    </p:set>
                                    <p:anim calcmode="lin" valueType="num">
                                      <p:cBhvr additive="base">
                                        <p:cTn id="60"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1">
                                            <p:txEl>
                                              <p:pRg st="7" end="7"/>
                                            </p:txEl>
                                          </p:spTgt>
                                        </p:tgtEl>
                                        <p:attrNameLst>
                                          <p:attrName>style.visibility</p:attrName>
                                        </p:attrNameLst>
                                      </p:cBhvr>
                                      <p:to>
                                        <p:strVal val="visible"/>
                                      </p:to>
                                    </p:set>
                                    <p:anim calcmode="lin" valueType="num">
                                      <p:cBhvr additive="base">
                                        <p:cTn id="66"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1">
                                            <p:txEl>
                                              <p:pRg st="8" end="8"/>
                                            </p:txEl>
                                          </p:spTgt>
                                        </p:tgtEl>
                                        <p:attrNameLst>
                                          <p:attrName>style.visibility</p:attrName>
                                        </p:attrNameLst>
                                      </p:cBhvr>
                                      <p:to>
                                        <p:strVal val="visible"/>
                                      </p:to>
                                    </p:set>
                                    <p:anim calcmode="lin" valueType="num">
                                      <p:cBhvr additive="base">
                                        <p:cTn id="70"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1">
                                            <p:txEl>
                                              <p:pRg st="8" end="8"/>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51">
                                            <p:txEl>
                                              <p:pRg st="9" end="9"/>
                                            </p:txEl>
                                          </p:spTgt>
                                        </p:tgtEl>
                                        <p:attrNameLst>
                                          <p:attrName>style.visibility</p:attrName>
                                        </p:attrNameLst>
                                      </p:cBhvr>
                                      <p:to>
                                        <p:strVal val="visible"/>
                                      </p:to>
                                    </p:set>
                                    <p:anim calcmode="lin" valueType="num">
                                      <p:cBhvr additive="base">
                                        <p:cTn id="74" dur="500" fill="hold"/>
                                        <p:tgtEl>
                                          <p:spTgt spid="51">
                                            <p:txEl>
                                              <p:pRg st="9" end="9"/>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1">
                                            <p:txEl>
                                              <p:pRg st="9" end="9"/>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51">
                                            <p:txEl>
                                              <p:pRg st="10" end="10"/>
                                            </p:txEl>
                                          </p:spTgt>
                                        </p:tgtEl>
                                        <p:attrNameLst>
                                          <p:attrName>style.visibility</p:attrName>
                                        </p:attrNameLst>
                                      </p:cBhvr>
                                      <p:to>
                                        <p:strVal val="visible"/>
                                      </p:to>
                                    </p:set>
                                    <p:anim calcmode="lin" valueType="num">
                                      <p:cBhvr additive="base">
                                        <p:cTn id="78" dur="500" fill="hold"/>
                                        <p:tgtEl>
                                          <p:spTgt spid="51">
                                            <p:txEl>
                                              <p:pRg st="10" end="1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1">
                                            <p:txEl>
                                              <p:pRg st="10" end="10"/>
                                            </p:txEl>
                                          </p:spTgt>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51">
                                            <p:txEl>
                                              <p:pRg st="11" end="11"/>
                                            </p:txEl>
                                          </p:spTgt>
                                        </p:tgtEl>
                                        <p:attrNameLst>
                                          <p:attrName>style.visibility</p:attrName>
                                        </p:attrNameLst>
                                      </p:cBhvr>
                                      <p:to>
                                        <p:strVal val="visible"/>
                                      </p:to>
                                    </p:set>
                                    <p:anim calcmode="lin" valueType="num">
                                      <p:cBhvr additive="base">
                                        <p:cTn id="82" dur="500" fill="hold"/>
                                        <p:tgtEl>
                                          <p:spTgt spid="51">
                                            <p:txEl>
                                              <p:pRg st="11" end="11"/>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631306" y="-7427"/>
            <a:ext cx="7717500" cy="749324"/>
          </a:xfrm>
          <a:solidFill>
            <a:srgbClr val="E77A48"/>
          </a:solidFill>
        </p:spPr>
        <p:txBody>
          <a:bodyPr/>
          <a:lstStyle/>
          <a:p>
            <a:r>
              <a:rPr lang="en-US" dirty="0">
                <a:solidFill>
                  <a:schemeClr val="accent1"/>
                </a:solidFill>
              </a:rPr>
              <a:t>Data Analysis</a:t>
            </a:r>
            <a:endParaRPr lang="en-ID"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311651" y="725260"/>
            <a:ext cx="7640295" cy="3892219"/>
          </a:xfrm>
          <a:prstGeom prst="rect">
            <a:avLst/>
          </a:prstGeom>
          <a:solidFill>
            <a:schemeClr val="accent1"/>
          </a:solidFill>
        </p:spPr>
        <p:txBody>
          <a:bodyPr wrap="square">
            <a:spAutoFit/>
          </a:bodyPr>
          <a:lstStyle/>
          <a:p>
            <a:pPr marL="342900" lvl="0" indent="-342900">
              <a:lnSpc>
                <a:spcPct val="107000"/>
              </a:lnSpc>
              <a:buFont typeface="Wingdings" panose="05000000000000000000" pitchFamily="2" charset="2"/>
              <a:buChar char=""/>
            </a:pPr>
            <a:r>
              <a:rPr lang="en-US" sz="1600" b="1" dirty="0">
                <a:effectLst/>
                <a:latin typeface="Acme" panose="020B0604020202020204" charset="0"/>
                <a:ea typeface="Cambria" panose="02040503050406030204" pitchFamily="18" charset="0"/>
                <a:cs typeface="Palanquin" panose="020B0004020203020204" pitchFamily="34" charset="0"/>
              </a:rPr>
              <a:t>The results of the data collection </a:t>
            </a:r>
            <a:r>
              <a:rPr lang="en-US" sz="1600" b="1" dirty="0">
                <a:latin typeface="Acme" panose="020B0604020202020204" charset="0"/>
                <a:ea typeface="Cambria" panose="02040503050406030204" pitchFamily="18" charset="0"/>
                <a:cs typeface="Palanquin" panose="020B0004020203020204" pitchFamily="34" charset="0"/>
              </a:rPr>
              <a:t> </a:t>
            </a:r>
            <a:r>
              <a:rPr lang="en-US" sz="2000" b="1" dirty="0">
                <a:solidFill>
                  <a:srgbClr val="0070C0"/>
                </a:solidFill>
                <a:effectLst/>
                <a:latin typeface="Acme" panose="020B0604020202020204" charset="0"/>
                <a:ea typeface="Cambria" panose="02040503050406030204" pitchFamily="18" charset="0"/>
                <a:cs typeface="Palanquin" panose="020B0004020203020204" pitchFamily="34" charset="0"/>
              </a:rPr>
              <a:t>TRANSCRIPT</a:t>
            </a:r>
            <a:endParaRPr lang="en-ID" sz="2000" b="1" dirty="0">
              <a:solidFill>
                <a:srgbClr val="0070C0"/>
              </a:solidFill>
              <a:effectLst/>
              <a:latin typeface="Acme" panose="020B0604020202020204" charset="0"/>
              <a:ea typeface="Cambria" panose="02040503050406030204" pitchFamily="18" charset="0"/>
              <a:cs typeface="Palanquin" panose="020B0004020203020204" pitchFamily="34" charset="0"/>
            </a:endParaRPr>
          </a:p>
          <a:p>
            <a:pPr marL="342900" lvl="0" indent="-342900">
              <a:lnSpc>
                <a:spcPct val="107000"/>
              </a:lnSpc>
              <a:buFont typeface="Wingdings" panose="05000000000000000000" pitchFamily="2" charset="2"/>
              <a:buChar char=""/>
            </a:pP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Interpretive phenomenological analysis </a:t>
            </a:r>
          </a:p>
          <a:p>
            <a:pPr lvl="0">
              <a:lnSpc>
                <a:spcPct val="107000"/>
              </a:lnSpc>
            </a:pPr>
            <a:r>
              <a:rPr lang="en-US" sz="1600" b="1" dirty="0">
                <a:latin typeface="Acme" panose="020B0604020202020204" charset="0"/>
                <a:ea typeface="Cambria" panose="02040503050406030204" pitchFamily="18" charset="0"/>
                <a:cs typeface="Palanquin" panose="020B0004020203020204" pitchFamily="34" charset="0"/>
              </a:rPr>
              <a:t>           </a:t>
            </a:r>
            <a:r>
              <a:rPr lang="en-US" sz="1600" b="1" dirty="0">
                <a:effectLst/>
                <a:latin typeface="Acme" panose="020B0604020202020204" charset="0"/>
                <a:ea typeface="Cambria" panose="02040503050406030204" pitchFamily="18" charset="0"/>
                <a:cs typeface="Palanquin" panose="020B0004020203020204" pitchFamily="34" charset="0"/>
              </a:rPr>
              <a:t>(exploring mothers’</a:t>
            </a:r>
            <a:r>
              <a:rPr lang="en-US" sz="1600" b="1" dirty="0">
                <a:latin typeface="Acme" panose="020B0604020202020204" charset="0"/>
                <a:ea typeface="Cambria" panose="02040503050406030204" pitchFamily="18" charset="0"/>
                <a:cs typeface="Palanquin" panose="020B0004020203020204" pitchFamily="34" charset="0"/>
              </a:rPr>
              <a:t> experience  when  </a:t>
            </a:r>
            <a:r>
              <a:rPr lang="en-US" sz="1600" b="1" dirty="0">
                <a:effectLst/>
                <a:latin typeface="Acme" panose="020B0604020202020204" charset="0"/>
                <a:ea typeface="Cambria" panose="02040503050406030204" pitchFamily="18" charset="0"/>
                <a:cs typeface="Palanquin" panose="020B0004020203020204" pitchFamily="34" charset="0"/>
              </a:rPr>
              <a:t>caring for drug addicts)</a:t>
            </a:r>
          </a:p>
          <a:p>
            <a:pPr marL="342900" lvl="0" indent="-342900">
              <a:lnSpc>
                <a:spcPct val="107000"/>
              </a:lnSpc>
              <a:buFont typeface="Wingdings" panose="05000000000000000000" pitchFamily="2" charset="2"/>
              <a:buChar char=""/>
            </a:pP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The analysis phase</a:t>
            </a:r>
            <a:endParaRPr lang="en-ID" sz="2000" b="1" dirty="0">
              <a:solidFill>
                <a:srgbClr val="E77A48"/>
              </a:solidFill>
              <a:effectLst/>
              <a:latin typeface="Acme" panose="020B0604020202020204" charset="0"/>
              <a:ea typeface="Cambria" panose="02040503050406030204" pitchFamily="18" charset="0"/>
              <a:cs typeface="Palanquin" panose="020B0004020203020204" pitchFamily="34" charset="0"/>
            </a:endParaRPr>
          </a:p>
          <a:p>
            <a:pPr marL="342900" lvl="1" indent="-342900">
              <a:lnSpc>
                <a:spcPct val="107000"/>
              </a:lnSpc>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reading the transcript repeatedly</a:t>
            </a:r>
            <a:endParaRPr lang="en-ID" sz="1600" b="1" dirty="0">
              <a:solidFill>
                <a:srgbClr val="002060"/>
              </a:solidFill>
              <a:effectLst/>
              <a:latin typeface="Acme" panose="020B0604020202020204" charset="0"/>
              <a:ea typeface="Cambria" panose="02040503050406030204" pitchFamily="18" charset="0"/>
              <a:cs typeface="Palanquin" panose="020B0004020203020204" pitchFamily="34" charset="0"/>
            </a:endParaRPr>
          </a:p>
          <a:p>
            <a:pPr marL="342900" lvl="1" indent="-342900">
              <a:lnSpc>
                <a:spcPct val="107000"/>
              </a:lnSpc>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making preliminary notes</a:t>
            </a:r>
            <a:endParaRPr lang="en-ID" sz="1600" b="1" dirty="0">
              <a:solidFill>
                <a:srgbClr val="002060"/>
              </a:solidFill>
              <a:effectLst/>
              <a:latin typeface="Acme" panose="020B0604020202020204" charset="0"/>
              <a:ea typeface="Cambria" panose="02040503050406030204" pitchFamily="18" charset="0"/>
              <a:cs typeface="Palanquin" panose="020B0004020203020204" pitchFamily="34" charset="0"/>
            </a:endParaRPr>
          </a:p>
          <a:p>
            <a:pPr marL="342900" lvl="0" indent="-342900">
              <a:lnSpc>
                <a:spcPct val="107000"/>
              </a:lnSpc>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developing emerging themes</a:t>
            </a:r>
            <a:endParaRPr lang="en-ID" sz="1600" b="1" dirty="0">
              <a:solidFill>
                <a:srgbClr val="002060"/>
              </a:solidFill>
              <a:effectLst/>
              <a:latin typeface="Acme" panose="020B0604020202020204" charset="0"/>
              <a:ea typeface="Cambria" panose="02040503050406030204" pitchFamily="18" charset="0"/>
              <a:cs typeface="Palanquin" panose="020B0004020203020204" pitchFamily="34" charset="0"/>
            </a:endParaRPr>
          </a:p>
          <a:p>
            <a:pPr marL="342900" lvl="0" indent="-342900">
              <a:lnSpc>
                <a:spcPct val="107000"/>
              </a:lnSpc>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looking for general relationships between themes</a:t>
            </a:r>
            <a:endParaRPr lang="en-ID" sz="1600" b="1" dirty="0">
              <a:solidFill>
                <a:srgbClr val="002060"/>
              </a:solidFill>
              <a:effectLst/>
              <a:latin typeface="Acme" panose="020B0604020202020204" charset="0"/>
              <a:ea typeface="Cambria" panose="02040503050406030204" pitchFamily="18" charset="0"/>
              <a:cs typeface="Palanquin" panose="020B0004020203020204" pitchFamily="34" charset="0"/>
            </a:endParaRPr>
          </a:p>
          <a:p>
            <a:pPr marL="342900" lvl="0" indent="-342900">
              <a:lnSpc>
                <a:spcPct val="107000"/>
              </a:lnSpc>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continuing to the next case</a:t>
            </a:r>
            <a:endParaRPr lang="en-ID" sz="1600" b="1" dirty="0">
              <a:solidFill>
                <a:srgbClr val="002060"/>
              </a:solidFill>
              <a:effectLst/>
              <a:latin typeface="Acme" panose="020B0604020202020204" charset="0"/>
              <a:ea typeface="Cambria" panose="02040503050406030204" pitchFamily="18" charset="0"/>
              <a:cs typeface="Palanquin" panose="020B0004020203020204" pitchFamily="34" charset="0"/>
            </a:endParaRPr>
          </a:p>
          <a:p>
            <a:pPr marL="342900" lvl="0" indent="-342900">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looking for the same pattern between cases</a:t>
            </a:r>
            <a:endParaRPr lang="en-ID" sz="1600" b="1" dirty="0">
              <a:solidFill>
                <a:srgbClr val="002060"/>
              </a:solidFill>
              <a:latin typeface="Acme" panose="020B0604020202020204" charset="0"/>
              <a:ea typeface="Cambria" panose="02040503050406030204" pitchFamily="18" charset="0"/>
              <a:cs typeface="Palanquin" panose="020B0004020203020204" pitchFamily="34" charset="0"/>
            </a:endParaRPr>
          </a:p>
          <a:p>
            <a:pPr marL="342900" lvl="0" indent="-342900">
              <a:buFont typeface="Wingdings" panose="05000000000000000000" pitchFamily="2" charset="2"/>
              <a:buChar char=""/>
            </a:pPr>
            <a:r>
              <a:rPr lang="en-US" sz="1600" b="1" dirty="0">
                <a:solidFill>
                  <a:srgbClr val="002060"/>
                </a:solidFill>
                <a:effectLst/>
                <a:latin typeface="Acme" panose="020B0604020202020204" charset="0"/>
                <a:ea typeface="Cambria" panose="02040503050406030204" pitchFamily="18" charset="0"/>
                <a:cs typeface="Palanquin" panose="020B0004020203020204" pitchFamily="34" charset="0"/>
              </a:rPr>
              <a:t>describe the main theme</a:t>
            </a:r>
          </a:p>
          <a:p>
            <a:pPr lvl="0"/>
            <a:r>
              <a:rPr lang="en-US" sz="1600" b="1" dirty="0">
                <a:solidFill>
                  <a:srgbClr val="002060"/>
                </a:solidFill>
                <a:latin typeface="Acme" panose="020B0604020202020204" charset="0"/>
                <a:ea typeface="Cambria" panose="02040503050406030204" pitchFamily="18" charset="0"/>
                <a:cs typeface="Palanquin" panose="020B0004020203020204" pitchFamily="34" charset="0"/>
              </a:rPr>
              <a:t>Member checking (with participants)</a:t>
            </a:r>
          </a:p>
          <a:p>
            <a:pPr lvl="0"/>
            <a:r>
              <a:rPr lang="en-US" sz="1600" b="1" dirty="0">
                <a:solidFill>
                  <a:srgbClr val="002060"/>
                </a:solidFill>
                <a:latin typeface="Acme" panose="020B0604020202020204" charset="0"/>
                <a:ea typeface="Cambria" panose="02040503050406030204" pitchFamily="18" charset="0"/>
                <a:cs typeface="Palanquin" panose="020B0004020203020204" pitchFamily="34" charset="0"/>
              </a:rPr>
              <a:t>Peer de briefing (to </a:t>
            </a:r>
            <a:r>
              <a:rPr lang="en-US" sz="1600" b="1" dirty="0">
                <a:solidFill>
                  <a:srgbClr val="244B6C"/>
                </a:solidFill>
                <a:latin typeface="Acme" panose="020B0604020202020204" charset="0"/>
                <a:ea typeface="Cambria" panose="02040503050406030204" pitchFamily="18" charset="0"/>
                <a:cs typeface="Palanquin" panose="020B0004020203020204" pitchFamily="34" charset="0"/>
              </a:rPr>
              <a:t>enhance</a:t>
            </a:r>
            <a:r>
              <a:rPr lang="en-US" sz="1600" b="1" dirty="0">
                <a:solidFill>
                  <a:srgbClr val="E77A48"/>
                </a:solidFill>
                <a:latin typeface="Acme" panose="020B0604020202020204" charset="0"/>
                <a:ea typeface="Cambria" panose="02040503050406030204" pitchFamily="18" charset="0"/>
                <a:cs typeface="Palanquin" panose="020B0004020203020204" pitchFamily="34" charset="0"/>
              </a:rPr>
              <a:t> </a:t>
            </a:r>
            <a:r>
              <a:rPr lang="en-US" sz="1600" b="1" dirty="0">
                <a:solidFill>
                  <a:srgbClr val="0070C0"/>
                </a:solidFill>
                <a:latin typeface="Acme" panose="020B0604020202020204" charset="0"/>
                <a:ea typeface="Cambria" panose="02040503050406030204" pitchFamily="18" charset="0"/>
                <a:cs typeface="Palanquin" panose="020B0004020203020204" pitchFamily="34" charset="0"/>
              </a:rPr>
              <a:t>VALIDITY</a:t>
            </a:r>
            <a:r>
              <a:rPr lang="en-US" sz="1600" b="1" dirty="0">
                <a:solidFill>
                  <a:srgbClr val="002060"/>
                </a:solidFill>
                <a:latin typeface="Acme" panose="020B0604020202020204" charset="0"/>
                <a:ea typeface="Cambria" panose="02040503050406030204" pitchFamily="18" charset="0"/>
                <a:cs typeface="Palanquin" panose="020B0004020203020204" pitchFamily="34" charset="0"/>
              </a:rPr>
              <a:t>-worked together (transcript, method, finding)</a:t>
            </a:r>
          </a:p>
          <a:p>
            <a:pPr lvl="0"/>
            <a:r>
              <a:rPr lang="en-ID" sz="1600" b="1" dirty="0">
                <a:solidFill>
                  <a:srgbClr val="002060"/>
                </a:solidFill>
                <a:latin typeface="Acme" panose="020B0604020202020204" charset="0"/>
                <a:ea typeface="Cambria" panose="02040503050406030204" pitchFamily="18" charset="0"/>
                <a:cs typeface="Palanquin" panose="020B0004020203020204" pitchFamily="34" charset="0"/>
              </a:rPr>
              <a:t> </a:t>
            </a:r>
            <a:r>
              <a:rPr lang="en-ID" sz="1600" b="1" dirty="0">
                <a:solidFill>
                  <a:srgbClr val="0070C0"/>
                </a:solidFill>
                <a:latin typeface="Acme" panose="020B0604020202020204" charset="0"/>
                <a:ea typeface="Cambria" panose="02040503050406030204" pitchFamily="18" charset="0"/>
                <a:cs typeface="Palanquin" panose="020B0004020203020204" pitchFamily="34" charset="0"/>
              </a:rPr>
              <a:t>RESEARCH CREDIBILITY - TRUSTWORTHINESS</a:t>
            </a:r>
          </a:p>
        </p:txBody>
      </p:sp>
      <p:pic>
        <p:nvPicPr>
          <p:cNvPr id="2" name="Picture 1">
            <a:extLst>
              <a:ext uri="{FF2B5EF4-FFF2-40B4-BE49-F238E27FC236}">
                <a16:creationId xmlns:a16="http://schemas.microsoft.com/office/drawing/2014/main" id="{6B57ECC6-BD20-A57C-6D8F-96A70648BB37}"/>
              </a:ext>
            </a:extLst>
          </p:cNvPr>
          <p:cNvPicPr>
            <a:picLocks noChangeAspect="1"/>
          </p:cNvPicPr>
          <p:nvPr/>
        </p:nvPicPr>
        <p:blipFill>
          <a:blip r:embed="rId3"/>
          <a:stretch>
            <a:fillRect/>
          </a:stretch>
        </p:blipFill>
        <p:spPr>
          <a:xfrm>
            <a:off x="-6141" y="-7427"/>
            <a:ext cx="1438781" cy="652329"/>
          </a:xfrm>
          <a:prstGeom prst="rect">
            <a:avLst/>
          </a:prstGeom>
        </p:spPr>
      </p:pic>
      <p:pic>
        <p:nvPicPr>
          <p:cNvPr id="5" name="Picture 4">
            <a:extLst>
              <a:ext uri="{FF2B5EF4-FFF2-40B4-BE49-F238E27FC236}">
                <a16:creationId xmlns:a16="http://schemas.microsoft.com/office/drawing/2014/main" id="{686EB21A-C7BD-ACFC-05A7-122658F0165E}"/>
              </a:ext>
            </a:extLst>
          </p:cNvPr>
          <p:cNvPicPr>
            <a:picLocks noChangeAspect="1"/>
          </p:cNvPicPr>
          <p:nvPr/>
        </p:nvPicPr>
        <p:blipFill>
          <a:blip r:embed="rId4"/>
          <a:stretch>
            <a:fillRect/>
          </a:stretch>
        </p:blipFill>
        <p:spPr>
          <a:xfrm>
            <a:off x="6219217" y="1003137"/>
            <a:ext cx="2771775" cy="1647825"/>
          </a:xfrm>
          <a:prstGeom prst="rect">
            <a:avLst/>
          </a:prstGeom>
        </p:spPr>
      </p:pic>
    </p:spTree>
    <p:extLst>
      <p:ext uri="{BB962C8B-B14F-4D97-AF65-F5344CB8AC3E}">
        <p14:creationId xmlns:p14="http://schemas.microsoft.com/office/powerpoint/2010/main" val="161569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 calcmode="lin" valueType="num">
                                      <p:cBhvr additive="base">
                                        <p:cTn id="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anim calcmode="lin" valueType="num">
                                      <p:cBhvr additive="base">
                                        <p:cTn id="2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4">
                                            <p:txEl>
                                              <p:pRg st="2" end="2"/>
                                            </p:txEl>
                                          </p:spTgt>
                                        </p:tgtEl>
                                        <p:attrNameLst>
                                          <p:attrName>style.visibility</p:attrName>
                                        </p:attrNameLst>
                                      </p:cBhvr>
                                      <p:to>
                                        <p:strVal val="visible"/>
                                      </p:to>
                                    </p:set>
                                    <p:anim calcmode="lin" valueType="num">
                                      <p:cBhvr additive="base">
                                        <p:cTn id="28"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4">
                                            <p:txEl>
                                              <p:pRg st="3" end="3"/>
                                            </p:txEl>
                                          </p:spTgt>
                                        </p:tgtEl>
                                        <p:attrNameLst>
                                          <p:attrName>style.visibility</p:attrName>
                                        </p:attrNameLst>
                                      </p:cBhvr>
                                      <p:to>
                                        <p:strVal val="visible"/>
                                      </p:to>
                                    </p:set>
                                    <p:anim calcmode="lin" valueType="num">
                                      <p:cBhvr additive="base">
                                        <p:cTn id="34"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4">
                                            <p:txEl>
                                              <p:pRg st="4" end="4"/>
                                            </p:txEl>
                                          </p:spTgt>
                                        </p:tgtEl>
                                        <p:attrNameLst>
                                          <p:attrName>style.visibility</p:attrName>
                                        </p:attrNameLst>
                                      </p:cBhvr>
                                      <p:to>
                                        <p:strVal val="visible"/>
                                      </p:to>
                                    </p:set>
                                    <p:anim calcmode="lin" valueType="num">
                                      <p:cBhvr additive="base">
                                        <p:cTn id="40"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4">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4">
                                            <p:txEl>
                                              <p:pRg st="5" end="5"/>
                                            </p:txEl>
                                          </p:spTgt>
                                        </p:tgtEl>
                                        <p:attrNameLst>
                                          <p:attrName>style.visibility</p:attrName>
                                        </p:attrNameLst>
                                      </p:cBhvr>
                                      <p:to>
                                        <p:strVal val="visible"/>
                                      </p:to>
                                    </p:set>
                                    <p:anim calcmode="lin" valueType="num">
                                      <p:cBhvr additive="base">
                                        <p:cTn id="44"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4">
                                            <p:txEl>
                                              <p:pRg st="5" end="5"/>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4">
                                            <p:txEl>
                                              <p:pRg st="6" end="6"/>
                                            </p:txEl>
                                          </p:spTgt>
                                        </p:tgtEl>
                                        <p:attrNameLst>
                                          <p:attrName>style.visibility</p:attrName>
                                        </p:attrNameLst>
                                      </p:cBhvr>
                                      <p:to>
                                        <p:strVal val="visible"/>
                                      </p:to>
                                    </p:set>
                                    <p:anim calcmode="lin" valueType="num">
                                      <p:cBhvr additive="base">
                                        <p:cTn id="48"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
                                            <p:txEl>
                                              <p:pRg st="6" end="6"/>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4">
                                            <p:txEl>
                                              <p:pRg st="7" end="7"/>
                                            </p:txEl>
                                          </p:spTgt>
                                        </p:tgtEl>
                                        <p:attrNameLst>
                                          <p:attrName>style.visibility</p:attrName>
                                        </p:attrNameLst>
                                      </p:cBhvr>
                                      <p:to>
                                        <p:strVal val="visible"/>
                                      </p:to>
                                    </p:set>
                                    <p:anim calcmode="lin" valueType="num">
                                      <p:cBhvr additive="base">
                                        <p:cTn id="52"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4">
                                            <p:txEl>
                                              <p:pRg st="7" end="7"/>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4">
                                            <p:txEl>
                                              <p:pRg st="8" end="8"/>
                                            </p:txEl>
                                          </p:spTgt>
                                        </p:tgtEl>
                                        <p:attrNameLst>
                                          <p:attrName>style.visibility</p:attrName>
                                        </p:attrNameLst>
                                      </p:cBhvr>
                                      <p:to>
                                        <p:strVal val="visible"/>
                                      </p:to>
                                    </p:set>
                                    <p:anim calcmode="lin" valueType="num">
                                      <p:cBhvr additive="base">
                                        <p:cTn id="56" dur="500" fill="hold"/>
                                        <p:tgtEl>
                                          <p:spTgt spid="34">
                                            <p:txEl>
                                              <p:pRg st="8" end="8"/>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4">
                                            <p:txEl>
                                              <p:pRg st="8" end="8"/>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34">
                                            <p:txEl>
                                              <p:pRg st="9" end="9"/>
                                            </p:txEl>
                                          </p:spTgt>
                                        </p:tgtEl>
                                        <p:attrNameLst>
                                          <p:attrName>style.visibility</p:attrName>
                                        </p:attrNameLst>
                                      </p:cBhvr>
                                      <p:to>
                                        <p:strVal val="visible"/>
                                      </p:to>
                                    </p:set>
                                    <p:anim calcmode="lin" valueType="num">
                                      <p:cBhvr additive="base">
                                        <p:cTn id="60" dur="500" fill="hold"/>
                                        <p:tgtEl>
                                          <p:spTgt spid="34">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4">
                                            <p:txEl>
                                              <p:pRg st="9" end="9"/>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4">
                                            <p:txEl>
                                              <p:pRg st="10" end="10"/>
                                            </p:txEl>
                                          </p:spTgt>
                                        </p:tgtEl>
                                        <p:attrNameLst>
                                          <p:attrName>style.visibility</p:attrName>
                                        </p:attrNameLst>
                                      </p:cBhvr>
                                      <p:to>
                                        <p:strVal val="visible"/>
                                      </p:to>
                                    </p:set>
                                    <p:anim calcmode="lin" valueType="num">
                                      <p:cBhvr additive="base">
                                        <p:cTn id="64" dur="500" fill="hold"/>
                                        <p:tgtEl>
                                          <p:spTgt spid="34">
                                            <p:txEl>
                                              <p:pRg st="10" end="1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34">
                                            <p:txEl>
                                              <p:pRg st="11" end="11"/>
                                            </p:txEl>
                                          </p:spTgt>
                                        </p:tgtEl>
                                        <p:attrNameLst>
                                          <p:attrName>style.visibility</p:attrName>
                                        </p:attrNameLst>
                                      </p:cBhvr>
                                      <p:to>
                                        <p:strVal val="visible"/>
                                      </p:to>
                                    </p:set>
                                    <p:anim calcmode="lin" valueType="num">
                                      <p:cBhvr additive="base">
                                        <p:cTn id="70" dur="500" fill="hold"/>
                                        <p:tgtEl>
                                          <p:spTgt spid="34">
                                            <p:txEl>
                                              <p:pRg st="11" end="1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34">
                                            <p:txEl>
                                              <p:pRg st="11" end="11"/>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34">
                                            <p:txEl>
                                              <p:pRg st="12" end="12"/>
                                            </p:txEl>
                                          </p:spTgt>
                                        </p:tgtEl>
                                        <p:attrNameLst>
                                          <p:attrName>style.visibility</p:attrName>
                                        </p:attrNameLst>
                                      </p:cBhvr>
                                      <p:to>
                                        <p:strVal val="visible"/>
                                      </p:to>
                                    </p:set>
                                    <p:anim calcmode="lin" valueType="num">
                                      <p:cBhvr additive="base">
                                        <p:cTn id="74" dur="500" fill="hold"/>
                                        <p:tgtEl>
                                          <p:spTgt spid="34">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4">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34">
                                            <p:txEl>
                                              <p:pRg st="13" end="13"/>
                                            </p:txEl>
                                          </p:spTgt>
                                        </p:tgtEl>
                                        <p:attrNameLst>
                                          <p:attrName>style.visibility</p:attrName>
                                        </p:attrNameLst>
                                      </p:cBhvr>
                                      <p:to>
                                        <p:strVal val="visible"/>
                                      </p:to>
                                    </p:set>
                                    <p:animEffect transition="in" filter="fade">
                                      <p:cBhvr>
                                        <p:cTn id="80" dur="1000"/>
                                        <p:tgtEl>
                                          <p:spTgt spid="34">
                                            <p:txEl>
                                              <p:pRg st="13" end="13"/>
                                            </p:txEl>
                                          </p:spTgt>
                                        </p:tgtEl>
                                      </p:cBhvr>
                                    </p:animEffect>
                                    <p:anim calcmode="lin" valueType="num">
                                      <p:cBhvr>
                                        <p:cTn id="81" dur="1000" fill="hold"/>
                                        <p:tgtEl>
                                          <p:spTgt spid="34">
                                            <p:txEl>
                                              <p:pRg st="13" end="13"/>
                                            </p:txEl>
                                          </p:spTgt>
                                        </p:tgtEl>
                                        <p:attrNameLst>
                                          <p:attrName>ppt_x</p:attrName>
                                        </p:attrNameLst>
                                      </p:cBhvr>
                                      <p:tavLst>
                                        <p:tav tm="0">
                                          <p:val>
                                            <p:strVal val="#ppt_x"/>
                                          </p:val>
                                        </p:tav>
                                        <p:tav tm="100000">
                                          <p:val>
                                            <p:strVal val="#ppt_x"/>
                                          </p:val>
                                        </p:tav>
                                      </p:tavLst>
                                    </p:anim>
                                    <p:anim calcmode="lin" valueType="num">
                                      <p:cBhvr>
                                        <p:cTn id="82" dur="1000" fill="hold"/>
                                        <p:tgtEl>
                                          <p:spTgt spid="34">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277618" y="80483"/>
            <a:ext cx="5124257" cy="623306"/>
          </a:xfrm>
          <a:solidFill>
            <a:srgbClr val="E77A48"/>
          </a:solidFill>
        </p:spPr>
        <p:txBody>
          <a:bodyPr/>
          <a:lstStyle/>
          <a:p>
            <a:r>
              <a:rPr lang="en-US" dirty="0">
                <a:solidFill>
                  <a:schemeClr val="accent1"/>
                </a:solidFill>
              </a:rPr>
              <a:t>R e s u l t s</a:t>
            </a:r>
            <a:endParaRPr lang="en-ID"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277617" y="702863"/>
            <a:ext cx="6707169" cy="3830921"/>
          </a:xfrm>
          <a:prstGeom prst="rect">
            <a:avLst/>
          </a:prstGeom>
          <a:solidFill>
            <a:schemeClr val="accent1"/>
          </a:solidFill>
        </p:spPr>
        <p:txBody>
          <a:bodyPr wrap="square">
            <a:spAutoFit/>
          </a:bodyPr>
          <a:lstStyle/>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Eight mothers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Aged 36–50 years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Had a low educational background</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Lower middle socioeconomic level</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Had 3–5 Children</a:t>
            </a:r>
            <a:endParaRPr lang="en-ID" sz="1600" dirty="0">
              <a:effectLst/>
              <a:latin typeface="Acme" panose="020B060402020202020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Acme" panose="020B0604020202020204" charset="0"/>
                <a:ea typeface="Calibri" panose="020F0502020204030204" pitchFamily="34" charset="0"/>
                <a:cs typeface="Times New Roman" panose="02020603050405020304" pitchFamily="18" charset="0"/>
              </a:rPr>
              <a:t>Based on the analysis of the research results,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five</a:t>
            </a:r>
            <a:r>
              <a:rPr lang="en-US" sz="1600" dirty="0">
                <a:effectLst/>
                <a:latin typeface="Acme" panose="020B0604020202020204" charset="0"/>
                <a:ea typeface="Calibri" panose="020F0502020204030204" pitchFamily="34" charset="0"/>
                <a:cs typeface="Times New Roman" panose="02020603050405020304" pitchFamily="18" charset="0"/>
              </a:rPr>
              <a:t> themes can be formulated which can be grouped into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TWO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main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THEMES :</a:t>
            </a:r>
            <a:endParaRPr lang="en-ID" sz="1600"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effectLst/>
                <a:latin typeface="Acme" panose="020B0604020202020204" charset="0"/>
                <a:ea typeface="Calibri" panose="020F0502020204030204" pitchFamily="34" charset="0"/>
                <a:cs typeface="Times New Roman" panose="02020603050405020304" pitchFamily="18" charset="0"/>
              </a:rPr>
              <a:t>values that support the formation of family resilience:  It is God’s destiny</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rabicPeriod"/>
            </a:pPr>
            <a:r>
              <a:rPr lang="en-US" sz="1600" dirty="0">
                <a:effectLst/>
                <a:latin typeface="Acme" panose="020B0604020202020204" charset="0"/>
                <a:ea typeface="Calibri" panose="020F0502020204030204" pitchFamily="34" charset="0"/>
                <a:cs typeface="Times New Roman" panose="02020603050405020304" pitchFamily="18" charset="0"/>
              </a:rPr>
              <a:t>values that hinder family resilience: </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limited financial conditions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erosion of togetherness value</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fragile family flexibility </a:t>
            </a:r>
            <a:endParaRPr lang="en-ID" sz="1600" dirty="0">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harshness of the environment</a:t>
            </a:r>
            <a:endParaRPr lang="en-ID" sz="1600" dirty="0">
              <a:latin typeface="Acme" panose="020B0604020202020204" charset="0"/>
              <a:ea typeface="Cambria" panose="02040503050406030204" pitchFamily="18" charset="0"/>
            </a:endParaRPr>
          </a:p>
        </p:txBody>
      </p:sp>
      <p:grpSp>
        <p:nvGrpSpPr>
          <p:cNvPr id="6" name="Group 5">
            <a:extLst>
              <a:ext uri="{FF2B5EF4-FFF2-40B4-BE49-F238E27FC236}">
                <a16:creationId xmlns:a16="http://schemas.microsoft.com/office/drawing/2014/main" id="{994FC825-25F4-3E76-B913-F6FBEDC759AC}"/>
              </a:ext>
            </a:extLst>
          </p:cNvPr>
          <p:cNvGrpSpPr/>
          <p:nvPr/>
        </p:nvGrpSpPr>
        <p:grpSpPr>
          <a:xfrm>
            <a:off x="6308592" y="80483"/>
            <a:ext cx="2743096" cy="3466146"/>
            <a:chOff x="5537926" y="660180"/>
            <a:chExt cx="3506078" cy="3466146"/>
          </a:xfrm>
        </p:grpSpPr>
        <p:pic>
          <p:nvPicPr>
            <p:cNvPr id="2" name="Picture 1">
              <a:extLst>
                <a:ext uri="{FF2B5EF4-FFF2-40B4-BE49-F238E27FC236}">
                  <a16:creationId xmlns:a16="http://schemas.microsoft.com/office/drawing/2014/main" id="{104F5078-FCCE-0CCF-353B-C85D81F978FF}"/>
                </a:ext>
              </a:extLst>
            </p:cNvPr>
            <p:cNvPicPr>
              <a:picLocks noChangeAspect="1"/>
            </p:cNvPicPr>
            <p:nvPr/>
          </p:nvPicPr>
          <p:blipFill>
            <a:blip r:embed="rId3"/>
            <a:stretch>
              <a:fillRect/>
            </a:stretch>
          </p:blipFill>
          <p:spPr>
            <a:xfrm>
              <a:off x="5537926" y="660180"/>
              <a:ext cx="2733675" cy="1676400"/>
            </a:xfrm>
            <a:prstGeom prst="rect">
              <a:avLst/>
            </a:prstGeom>
          </p:spPr>
        </p:pic>
        <p:pic>
          <p:nvPicPr>
            <p:cNvPr id="4" name="Picture 3">
              <a:extLst>
                <a:ext uri="{FF2B5EF4-FFF2-40B4-BE49-F238E27FC236}">
                  <a16:creationId xmlns:a16="http://schemas.microsoft.com/office/drawing/2014/main" id="{3BDFD113-9E76-21D9-9939-45A988187353}"/>
                </a:ext>
              </a:extLst>
            </p:cNvPr>
            <p:cNvPicPr>
              <a:picLocks noChangeAspect="1"/>
            </p:cNvPicPr>
            <p:nvPr/>
          </p:nvPicPr>
          <p:blipFill>
            <a:blip r:embed="rId4"/>
            <a:stretch>
              <a:fillRect/>
            </a:stretch>
          </p:blipFill>
          <p:spPr>
            <a:xfrm>
              <a:off x="5848029" y="2336580"/>
              <a:ext cx="3195975" cy="1789746"/>
            </a:xfrm>
            <a:prstGeom prst="rect">
              <a:avLst/>
            </a:prstGeom>
          </p:spPr>
        </p:pic>
      </p:grpSp>
      <p:pic>
        <p:nvPicPr>
          <p:cNvPr id="5" name="Picture 4">
            <a:extLst>
              <a:ext uri="{FF2B5EF4-FFF2-40B4-BE49-F238E27FC236}">
                <a16:creationId xmlns:a16="http://schemas.microsoft.com/office/drawing/2014/main" id="{0572DED0-0E4E-BE9A-0600-7CD08B7E19A4}"/>
              </a:ext>
            </a:extLst>
          </p:cNvPr>
          <p:cNvPicPr>
            <a:picLocks noChangeAspect="1"/>
          </p:cNvPicPr>
          <p:nvPr/>
        </p:nvPicPr>
        <p:blipFill>
          <a:blip r:embed="rId5"/>
          <a:stretch>
            <a:fillRect/>
          </a:stretch>
        </p:blipFill>
        <p:spPr>
          <a:xfrm>
            <a:off x="0" y="0"/>
            <a:ext cx="1438781" cy="652329"/>
          </a:xfrm>
          <a:prstGeom prst="rect">
            <a:avLst/>
          </a:prstGeom>
        </p:spPr>
      </p:pic>
    </p:spTree>
    <p:extLst>
      <p:ext uri="{BB962C8B-B14F-4D97-AF65-F5344CB8AC3E}">
        <p14:creationId xmlns:p14="http://schemas.microsoft.com/office/powerpoint/2010/main" val="311683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Effect transition="in" filter="fade">
                                      <p:cBhvr>
                                        <p:cTn id="18" dur="500"/>
                                        <p:tgtEl>
                                          <p:spTgt spid="34">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4">
                                            <p:txEl>
                                              <p:pRg st="1" end="1"/>
                                            </p:txEl>
                                          </p:spTgt>
                                        </p:tgtEl>
                                        <p:attrNameLst>
                                          <p:attrName>style.visibility</p:attrName>
                                        </p:attrNameLst>
                                      </p:cBhvr>
                                      <p:to>
                                        <p:strVal val="visible"/>
                                      </p:to>
                                    </p:set>
                                    <p:animEffect transition="in" filter="fade">
                                      <p:cBhvr>
                                        <p:cTn id="21" dur="500"/>
                                        <p:tgtEl>
                                          <p:spTgt spid="34">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4">
                                            <p:txEl>
                                              <p:pRg st="2" end="2"/>
                                            </p:txEl>
                                          </p:spTgt>
                                        </p:tgtEl>
                                        <p:attrNameLst>
                                          <p:attrName>style.visibility</p:attrName>
                                        </p:attrNameLst>
                                      </p:cBhvr>
                                      <p:to>
                                        <p:strVal val="visible"/>
                                      </p:to>
                                    </p:set>
                                    <p:animEffect transition="in" filter="fade">
                                      <p:cBhvr>
                                        <p:cTn id="24" dur="500"/>
                                        <p:tgtEl>
                                          <p:spTgt spid="34">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animEffect transition="in" filter="fade">
                                      <p:cBhvr>
                                        <p:cTn id="27" dur="500"/>
                                        <p:tgtEl>
                                          <p:spTgt spid="3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4">
                                            <p:txEl>
                                              <p:pRg st="4" end="4"/>
                                            </p:txEl>
                                          </p:spTgt>
                                        </p:tgtEl>
                                        <p:attrNameLst>
                                          <p:attrName>style.visibility</p:attrName>
                                        </p:attrNameLst>
                                      </p:cBhvr>
                                      <p:to>
                                        <p:strVal val="visible"/>
                                      </p:to>
                                    </p:set>
                                    <p:animEffect transition="in" filter="fade">
                                      <p:cBhvr>
                                        <p:cTn id="30" dur="500"/>
                                        <p:tgtEl>
                                          <p:spTgt spid="3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xEl>
                                              <p:pRg st="5" end="5"/>
                                            </p:txEl>
                                          </p:spTgt>
                                        </p:tgtEl>
                                        <p:attrNameLst>
                                          <p:attrName>style.visibility</p:attrName>
                                        </p:attrNameLst>
                                      </p:cBhvr>
                                      <p:to>
                                        <p:strVal val="visible"/>
                                      </p:to>
                                    </p:set>
                                    <p:animEffect transition="in" filter="fade">
                                      <p:cBhvr>
                                        <p:cTn id="35" dur="500"/>
                                        <p:tgtEl>
                                          <p:spTgt spid="3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xEl>
                                              <p:pRg st="6" end="6"/>
                                            </p:txEl>
                                          </p:spTgt>
                                        </p:tgtEl>
                                        <p:attrNameLst>
                                          <p:attrName>style.visibility</p:attrName>
                                        </p:attrNameLst>
                                      </p:cBhvr>
                                      <p:to>
                                        <p:strVal val="visible"/>
                                      </p:to>
                                    </p:set>
                                    <p:animEffect transition="in" filter="fade">
                                      <p:cBhvr>
                                        <p:cTn id="40" dur="500"/>
                                        <p:tgtEl>
                                          <p:spTgt spid="34">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4">
                                            <p:txEl>
                                              <p:pRg st="7" end="7"/>
                                            </p:txEl>
                                          </p:spTgt>
                                        </p:tgtEl>
                                        <p:attrNameLst>
                                          <p:attrName>style.visibility</p:attrName>
                                        </p:attrNameLst>
                                      </p:cBhvr>
                                      <p:to>
                                        <p:strVal val="visible"/>
                                      </p:to>
                                    </p:set>
                                    <p:animEffect transition="in" filter="fade">
                                      <p:cBhvr>
                                        <p:cTn id="43" dur="500"/>
                                        <p:tgtEl>
                                          <p:spTgt spid="34">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4">
                                            <p:txEl>
                                              <p:pRg st="8" end="8"/>
                                            </p:txEl>
                                          </p:spTgt>
                                        </p:tgtEl>
                                        <p:attrNameLst>
                                          <p:attrName>style.visibility</p:attrName>
                                        </p:attrNameLst>
                                      </p:cBhvr>
                                      <p:to>
                                        <p:strVal val="visible"/>
                                      </p:to>
                                    </p:set>
                                    <p:animEffect transition="in" filter="fade">
                                      <p:cBhvr>
                                        <p:cTn id="46" dur="500"/>
                                        <p:tgtEl>
                                          <p:spTgt spid="34">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xEl>
                                              <p:pRg st="9" end="9"/>
                                            </p:txEl>
                                          </p:spTgt>
                                        </p:tgtEl>
                                        <p:attrNameLst>
                                          <p:attrName>style.visibility</p:attrName>
                                        </p:attrNameLst>
                                      </p:cBhvr>
                                      <p:to>
                                        <p:strVal val="visible"/>
                                      </p:to>
                                    </p:set>
                                    <p:animEffect transition="in" filter="fade">
                                      <p:cBhvr>
                                        <p:cTn id="49" dur="500"/>
                                        <p:tgtEl>
                                          <p:spTgt spid="34">
                                            <p:txEl>
                                              <p:pRg st="9" end="9"/>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xEl>
                                              <p:pRg st="10" end="10"/>
                                            </p:txEl>
                                          </p:spTgt>
                                        </p:tgtEl>
                                        <p:attrNameLst>
                                          <p:attrName>style.visibility</p:attrName>
                                        </p:attrNameLst>
                                      </p:cBhvr>
                                      <p:to>
                                        <p:strVal val="visible"/>
                                      </p:to>
                                    </p:set>
                                    <p:animEffect transition="in" filter="fade">
                                      <p:cBhvr>
                                        <p:cTn id="52" dur="500"/>
                                        <p:tgtEl>
                                          <p:spTgt spid="34">
                                            <p:txEl>
                                              <p:pRg st="10" end="1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4">
                                            <p:txEl>
                                              <p:pRg st="11" end="11"/>
                                            </p:txEl>
                                          </p:spTgt>
                                        </p:tgtEl>
                                        <p:attrNameLst>
                                          <p:attrName>style.visibility</p:attrName>
                                        </p:attrNameLst>
                                      </p:cBhvr>
                                      <p:to>
                                        <p:strVal val="visible"/>
                                      </p:to>
                                    </p:set>
                                    <p:animEffect transition="in" filter="fade">
                                      <p:cBhvr>
                                        <p:cTn id="55" dur="500"/>
                                        <p:tgtEl>
                                          <p:spTgt spid="3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184416" y="64073"/>
            <a:ext cx="8959584" cy="695718"/>
          </a:xfrm>
          <a:solidFill>
            <a:srgbClr val="E77A48"/>
          </a:solidFill>
        </p:spPr>
        <p:txBody>
          <a:bodyPr/>
          <a:lstStyle/>
          <a:p>
            <a:r>
              <a:rPr lang="en-US" dirty="0">
                <a:solidFill>
                  <a:schemeClr val="accent1"/>
                </a:solidFill>
              </a:rPr>
              <a:t>R e s u l t s</a:t>
            </a:r>
            <a:endParaRPr lang="en-ID" dirty="0">
              <a:solidFill>
                <a:schemeClr val="accent1"/>
              </a:solidFill>
            </a:endParaRPr>
          </a:p>
        </p:txBody>
      </p:sp>
      <p:pic>
        <p:nvPicPr>
          <p:cNvPr id="1025" name="Picture 1" descr="Text&#10;&#10;Description automatically generated">
            <a:extLst>
              <a:ext uri="{FF2B5EF4-FFF2-40B4-BE49-F238E27FC236}">
                <a16:creationId xmlns:a16="http://schemas.microsoft.com/office/drawing/2014/main" id="{89B7F0AB-4D10-85B8-E6D9-D7384C4ED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8" y="1148487"/>
            <a:ext cx="7499616" cy="33729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779A13F8-BF48-940B-B63B-D7D3FAEC5DF5}"/>
              </a:ext>
            </a:extLst>
          </p:cNvPr>
          <p:cNvSpPr txBox="1"/>
          <p:nvPr/>
        </p:nvSpPr>
        <p:spPr>
          <a:xfrm>
            <a:off x="92208" y="759791"/>
            <a:ext cx="8959584" cy="388696"/>
          </a:xfrm>
          <a:prstGeom prst="rect">
            <a:avLst/>
          </a:prstGeom>
          <a:solidFill>
            <a:schemeClr val="accent1"/>
          </a:solidFill>
        </p:spPr>
        <p:txBody>
          <a:bodyPr wrap="square">
            <a:spAutoFit/>
          </a:bodyPr>
          <a:lstStyle/>
          <a:p>
            <a:pPr algn="ctr">
              <a:lnSpc>
                <a:spcPct val="107000"/>
              </a:lnSpc>
              <a:spcAft>
                <a:spcPts val="800"/>
              </a:spcAft>
            </a:pPr>
            <a:r>
              <a:rPr lang="en-US" sz="1800" b="1" dirty="0">
                <a:effectLst/>
                <a:latin typeface="Acme" panose="020B0604020202020204" charset="0"/>
                <a:ea typeface="Calibri" panose="020F0502020204030204" pitchFamily="34" charset="0"/>
                <a:cs typeface="Palanquin" panose="020B0004020203020204" pitchFamily="34" charset="0"/>
              </a:rPr>
              <a:t>Themes and interview quotes</a:t>
            </a:r>
            <a:endParaRPr lang="en-ID" sz="1800" b="1" dirty="0">
              <a:effectLst/>
              <a:latin typeface="Acme" panose="020B0604020202020204" charset="0"/>
              <a:ea typeface="Calibri" panose="020F0502020204030204" pitchFamily="34" charset="0"/>
              <a:cs typeface="Palanquin" panose="020B0004020203020204" pitchFamily="34" charset="0"/>
            </a:endParaRPr>
          </a:p>
        </p:txBody>
      </p:sp>
      <p:pic>
        <p:nvPicPr>
          <p:cNvPr id="2" name="Picture 1">
            <a:extLst>
              <a:ext uri="{FF2B5EF4-FFF2-40B4-BE49-F238E27FC236}">
                <a16:creationId xmlns:a16="http://schemas.microsoft.com/office/drawing/2014/main" id="{62F20CFA-0DB9-AAC7-78CB-4F0276C89D88}"/>
              </a:ext>
            </a:extLst>
          </p:cNvPr>
          <p:cNvPicPr>
            <a:picLocks noChangeAspect="1"/>
          </p:cNvPicPr>
          <p:nvPr/>
        </p:nvPicPr>
        <p:blipFill>
          <a:blip r:embed="rId4"/>
          <a:stretch>
            <a:fillRect/>
          </a:stretch>
        </p:blipFill>
        <p:spPr>
          <a:xfrm>
            <a:off x="0" y="-11404"/>
            <a:ext cx="1438781" cy="652329"/>
          </a:xfrm>
          <a:prstGeom prst="rect">
            <a:avLst/>
          </a:prstGeom>
        </p:spPr>
      </p:pic>
    </p:spTree>
    <p:extLst>
      <p:ext uri="{BB962C8B-B14F-4D97-AF65-F5344CB8AC3E}">
        <p14:creationId xmlns:p14="http://schemas.microsoft.com/office/powerpoint/2010/main" val="31111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5"/>
                                        </p:tgtEl>
                                        <p:attrNameLst>
                                          <p:attrName>style.visibility</p:attrName>
                                        </p:attrNameLst>
                                      </p:cBhvr>
                                      <p:to>
                                        <p:strVal val="visible"/>
                                      </p:to>
                                    </p:set>
                                    <p:anim calcmode="lin" valueType="num">
                                      <p:cBhvr additive="base">
                                        <p:cTn id="19" dur="500" fill="hold"/>
                                        <p:tgtEl>
                                          <p:spTgt spid="1025"/>
                                        </p:tgtEl>
                                        <p:attrNameLst>
                                          <p:attrName>ppt_x</p:attrName>
                                        </p:attrNameLst>
                                      </p:cBhvr>
                                      <p:tavLst>
                                        <p:tav tm="0">
                                          <p:val>
                                            <p:strVal val="#ppt_x"/>
                                          </p:val>
                                        </p:tav>
                                        <p:tav tm="100000">
                                          <p:val>
                                            <p:strVal val="#ppt_x"/>
                                          </p:val>
                                        </p:tav>
                                      </p:tavLst>
                                    </p:anim>
                                    <p:anim calcmode="lin" valueType="num">
                                      <p:cBhvr additive="base">
                                        <p:cTn id="20" dur="5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grpSp>
        <p:nvGrpSpPr>
          <p:cNvPr id="3" name="Group 2">
            <a:extLst>
              <a:ext uri="{FF2B5EF4-FFF2-40B4-BE49-F238E27FC236}">
                <a16:creationId xmlns:a16="http://schemas.microsoft.com/office/drawing/2014/main" id="{9F4AFD8D-AB7B-B03D-8601-B0285FC86654}"/>
              </a:ext>
            </a:extLst>
          </p:cNvPr>
          <p:cNvGrpSpPr/>
          <p:nvPr/>
        </p:nvGrpSpPr>
        <p:grpSpPr>
          <a:xfrm>
            <a:off x="0" y="360335"/>
            <a:ext cx="7714770" cy="3090226"/>
            <a:chOff x="61472" y="1140047"/>
            <a:chExt cx="8054156" cy="3090226"/>
          </a:xfrm>
        </p:grpSpPr>
        <p:grpSp>
          <p:nvGrpSpPr>
            <p:cNvPr id="382" name="Google Shape;382;p18"/>
            <p:cNvGrpSpPr/>
            <p:nvPr/>
          </p:nvGrpSpPr>
          <p:grpSpPr>
            <a:xfrm>
              <a:off x="3034366" y="1140047"/>
              <a:ext cx="5081262" cy="663250"/>
              <a:chOff x="3151338" y="1483225"/>
              <a:chExt cx="5081262" cy="663250"/>
            </a:xfrm>
          </p:grpSpPr>
          <p:sp>
            <p:nvSpPr>
              <p:cNvPr id="384" name="Google Shape;384;p18"/>
              <p:cNvSpPr txBox="1"/>
              <p:nvPr/>
            </p:nvSpPr>
            <p:spPr>
              <a:xfrm>
                <a:off x="4171800" y="1643675"/>
                <a:ext cx="4060800" cy="502800"/>
              </a:xfrm>
              <a:prstGeom prst="rect">
                <a:avLst/>
              </a:prstGeom>
              <a:noFill/>
              <a:ln>
                <a:noFill/>
              </a:ln>
            </p:spPr>
            <p:txBody>
              <a:bodyPr spcFirstLastPara="1" wrap="square" lIns="91425" tIns="91425" rIns="91425" bIns="91425" anchor="ctr" anchorCtr="0">
                <a:noAutofit/>
              </a:bodyPr>
              <a:lstStyle/>
              <a:p>
                <a:r>
                  <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rPr>
                  <a:t>FR may also </a:t>
                </a:r>
                <a:r>
                  <a:rPr lang="en-US" sz="1600" b="1" dirty="0">
                    <a:solidFill>
                      <a:srgbClr val="244B6C"/>
                    </a:solidFill>
                    <a:latin typeface="Acme" panose="020B0604020202020204" charset="0"/>
                    <a:ea typeface="Calibri" panose="020F0502020204030204" pitchFamily="34" charset="0"/>
                    <a:cs typeface="Times New Roman" panose="02020603050405020304" pitchFamily="18" charset="0"/>
                  </a:rPr>
                  <a:t>be related to attempts </a:t>
                </a:r>
                <a:r>
                  <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rPr>
                  <a:t>to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REINFORCE INDIVIDUALS </a:t>
                </a:r>
                <a:r>
                  <a:rPr lang="en-US" sz="1600" b="1" dirty="0">
                    <a:solidFill>
                      <a:schemeClr val="accent5"/>
                    </a:solidFill>
                    <a:effectLst/>
                    <a:latin typeface="Acme" panose="020B0604020202020204" charset="0"/>
                    <a:ea typeface="Calibri" panose="020F0502020204030204" pitchFamily="34" charset="0"/>
                    <a:cs typeface="Times New Roman" panose="02020603050405020304" pitchFamily="18" charset="0"/>
                  </a:rPr>
                  <a:t>and</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 COMMUNITIES</a:t>
                </a:r>
                <a:r>
                  <a:rPr lang="en-US" sz="1600" b="1"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rPr>
                  <a:t>when perceived structurally</a:t>
                </a:r>
                <a:endParaRPr lang="en-US" sz="1600" b="1" dirty="0">
                  <a:solidFill>
                    <a:srgbClr val="244B6C"/>
                  </a:solidFill>
                  <a:latin typeface="Acme" panose="020B0604020202020204" charset="0"/>
                  <a:ea typeface="Palanquin"/>
                  <a:cs typeface="Palanquin"/>
                  <a:sym typeface="Palanquin"/>
                </a:endParaRPr>
              </a:p>
              <a:p>
                <a:pPr marL="0" lvl="0" indent="0" rtl="0">
                  <a:spcBef>
                    <a:spcPts val="0"/>
                  </a:spcBef>
                  <a:spcAft>
                    <a:spcPts val="0"/>
                  </a:spcAft>
                  <a:buNone/>
                </a:pPr>
                <a:endParaRPr sz="1600" b="1" dirty="0">
                  <a:solidFill>
                    <a:schemeClr val="dk2"/>
                  </a:solidFill>
                  <a:latin typeface="Acme" panose="020B0604020202020204" charset="0"/>
                  <a:ea typeface="Palanquin"/>
                  <a:cs typeface="Palanquin"/>
                  <a:sym typeface="Palanquin"/>
                </a:endParaRPr>
              </a:p>
            </p:txBody>
          </p:sp>
          <p:sp>
            <p:nvSpPr>
              <p:cNvPr id="385" name="Google Shape;385;p18"/>
              <p:cNvSpPr/>
              <p:nvPr/>
            </p:nvSpPr>
            <p:spPr>
              <a:xfrm>
                <a:off x="3151338" y="1483225"/>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panose="020B0604020202020204" charset="0"/>
                    <a:ea typeface="Acme"/>
                    <a:cs typeface="Acme"/>
                    <a:sym typeface="Acme"/>
                  </a:rPr>
                  <a:t>1</a:t>
                </a:r>
                <a:endParaRPr sz="3600" dirty="0">
                  <a:latin typeface="Acme" panose="020B0604020202020204" charset="0"/>
                </a:endParaRPr>
              </a:p>
            </p:txBody>
          </p:sp>
        </p:grpSp>
        <p:sp>
          <p:nvSpPr>
            <p:cNvPr id="386" name="Google Shape;386;p18"/>
            <p:cNvSpPr txBox="1"/>
            <p:nvPr/>
          </p:nvSpPr>
          <p:spPr>
            <a:xfrm>
              <a:off x="61472" y="2030469"/>
              <a:ext cx="2554544" cy="976689"/>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b="1" dirty="0">
                  <a:solidFill>
                    <a:srgbClr val="E77A48"/>
                  </a:solidFill>
                  <a:latin typeface="Acme"/>
                  <a:ea typeface="Acme"/>
                  <a:cs typeface="Acme"/>
                  <a:sym typeface="Acme"/>
                </a:rPr>
                <a:t>D </a:t>
              </a:r>
              <a:r>
                <a:rPr lang="en-US" sz="2800" b="1" dirty="0">
                  <a:solidFill>
                    <a:srgbClr val="E77A48"/>
                  </a:solidFill>
                  <a:latin typeface="Acme"/>
                  <a:ea typeface="Acme"/>
                  <a:cs typeface="Acme"/>
                  <a:sym typeface="Acme"/>
                </a:rPr>
                <a:t>i</a:t>
              </a:r>
              <a:r>
                <a:rPr lang="en" sz="2800" b="1" dirty="0">
                  <a:solidFill>
                    <a:srgbClr val="E77A48"/>
                  </a:solidFill>
                  <a:latin typeface="Acme"/>
                  <a:ea typeface="Acme"/>
                  <a:cs typeface="Acme"/>
                  <a:sym typeface="Acme"/>
                </a:rPr>
                <a:t> s c u s s </a:t>
              </a:r>
              <a:r>
                <a:rPr lang="en-US" sz="2800" b="1" dirty="0">
                  <a:solidFill>
                    <a:srgbClr val="E77A48"/>
                  </a:solidFill>
                  <a:latin typeface="Acme"/>
                  <a:ea typeface="Acme"/>
                  <a:cs typeface="Acme"/>
                  <a:sym typeface="Acme"/>
                </a:rPr>
                <a:t>i</a:t>
              </a:r>
              <a:r>
                <a:rPr lang="en" sz="2800" b="1" dirty="0">
                  <a:solidFill>
                    <a:srgbClr val="E77A48"/>
                  </a:solidFill>
                  <a:latin typeface="Acme"/>
                  <a:ea typeface="Acme"/>
                  <a:cs typeface="Acme"/>
                  <a:sym typeface="Acme"/>
                </a:rPr>
                <a:t> o n</a:t>
              </a:r>
              <a:endParaRPr sz="2800" dirty="0">
                <a:solidFill>
                  <a:srgbClr val="E77A48"/>
                </a:solidFill>
                <a:latin typeface="Palanquin"/>
                <a:ea typeface="Palanquin"/>
                <a:cs typeface="Palanquin"/>
                <a:sym typeface="Palanquin"/>
              </a:endParaRPr>
            </a:p>
          </p:txBody>
        </p:sp>
        <p:grpSp>
          <p:nvGrpSpPr>
            <p:cNvPr id="387" name="Google Shape;387;p18"/>
            <p:cNvGrpSpPr/>
            <p:nvPr/>
          </p:nvGrpSpPr>
          <p:grpSpPr>
            <a:xfrm>
              <a:off x="3034366" y="2291677"/>
              <a:ext cx="5081262" cy="747470"/>
              <a:chOff x="3151338" y="2664838"/>
              <a:chExt cx="5081262" cy="747470"/>
            </a:xfrm>
          </p:grpSpPr>
          <p:sp>
            <p:nvSpPr>
              <p:cNvPr id="389" name="Google Shape;389;p18"/>
              <p:cNvSpPr txBox="1"/>
              <p:nvPr/>
            </p:nvSpPr>
            <p:spPr>
              <a:xfrm>
                <a:off x="4171800" y="2909208"/>
                <a:ext cx="4060800" cy="503100"/>
              </a:xfrm>
              <a:prstGeom prst="rect">
                <a:avLst/>
              </a:prstGeom>
              <a:noFill/>
              <a:ln>
                <a:noFill/>
              </a:ln>
            </p:spPr>
            <p:txBody>
              <a:bodyPr spcFirstLastPara="1" wrap="square" lIns="91425" tIns="91425" rIns="91425" bIns="91425" anchor="ctr" anchorCtr="0">
                <a:noAutofit/>
              </a:bodyPr>
              <a:lstStyle/>
              <a:p>
                <a:r>
                  <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rPr>
                  <a:t>In the sense of resilience, family-related aspects are often attributed to family or injury but also to certain variables along with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COMFORT</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 LOVE, </a:t>
                </a:r>
                <a:r>
                  <a:rPr lang="en-US" sz="1600" b="1" dirty="0">
                    <a:solidFill>
                      <a:schemeClr val="bg2"/>
                    </a:solidFill>
                    <a:effectLst/>
                    <a:latin typeface="Acme" panose="020B0604020202020204" charset="0"/>
                    <a:ea typeface="Calibri" panose="020F0502020204030204" pitchFamily="34" charset="0"/>
                    <a:cs typeface="Times New Roman" panose="02020603050405020304" pitchFamily="18" charset="0"/>
                  </a:rPr>
                  <a:t>and</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SOCIAL DESIRE</a:t>
                </a:r>
                <a:endParaRPr lang="en-US" sz="2000" b="1" dirty="0">
                  <a:solidFill>
                    <a:srgbClr val="0070C0"/>
                  </a:solidFill>
                  <a:latin typeface="Acme" panose="020B0604020202020204" charset="0"/>
                  <a:ea typeface="Palanquin"/>
                  <a:cs typeface="Palanquin"/>
                  <a:sym typeface="Palanquin"/>
                </a:endParaRPr>
              </a:p>
              <a:p>
                <a:pPr marL="0" lvl="0" indent="0" rtl="0">
                  <a:spcBef>
                    <a:spcPts val="0"/>
                  </a:spcBef>
                  <a:spcAft>
                    <a:spcPts val="0"/>
                  </a:spcAft>
                  <a:buNone/>
                </a:pPr>
                <a:endParaRPr lang="en-US" sz="1600" b="1" dirty="0">
                  <a:solidFill>
                    <a:schemeClr val="dk2"/>
                  </a:solidFill>
                  <a:latin typeface="Acme" panose="020B0604020202020204" charset="0"/>
                  <a:ea typeface="Palanquin"/>
                  <a:cs typeface="Palanquin"/>
                  <a:sym typeface="Palanquin"/>
                </a:endParaRPr>
              </a:p>
            </p:txBody>
          </p:sp>
          <p:sp>
            <p:nvSpPr>
              <p:cNvPr id="390" name="Google Shape;390;p18"/>
              <p:cNvSpPr/>
              <p:nvPr/>
            </p:nvSpPr>
            <p:spPr>
              <a:xfrm>
                <a:off x="3151338" y="2664838"/>
                <a:ext cx="904800" cy="457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2</a:t>
                </a:r>
                <a:endParaRPr dirty="0"/>
              </a:p>
            </p:txBody>
          </p:sp>
        </p:grpSp>
        <p:grpSp>
          <p:nvGrpSpPr>
            <p:cNvPr id="391" name="Google Shape;391;p18"/>
            <p:cNvGrpSpPr/>
            <p:nvPr/>
          </p:nvGrpSpPr>
          <p:grpSpPr>
            <a:xfrm>
              <a:off x="3034366" y="3579161"/>
              <a:ext cx="5081262" cy="651112"/>
              <a:chOff x="3151338" y="3858888"/>
              <a:chExt cx="5081262" cy="651112"/>
            </a:xfrm>
          </p:grpSpPr>
          <p:sp>
            <p:nvSpPr>
              <p:cNvPr id="393" name="Google Shape;393;p18"/>
              <p:cNvSpPr txBox="1"/>
              <p:nvPr/>
            </p:nvSpPr>
            <p:spPr>
              <a:xfrm>
                <a:off x="4171800" y="4006900"/>
                <a:ext cx="4060800" cy="503100"/>
              </a:xfrm>
              <a:prstGeom prst="rect">
                <a:avLst/>
              </a:prstGeom>
              <a:noFill/>
              <a:ln>
                <a:noFill/>
              </a:ln>
            </p:spPr>
            <p:txBody>
              <a:bodyPr spcFirstLastPara="1" wrap="square" lIns="91425" tIns="91425" rIns="91425" bIns="91425" anchor="ctr" anchorCtr="0">
                <a:noAutofit/>
              </a:bodyPr>
              <a:lstStyle/>
              <a:p>
                <a:endPar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endParaRPr lang="en-US" sz="1600" b="1" dirty="0">
                  <a:solidFill>
                    <a:srgbClr val="244B6C"/>
                  </a:solidFill>
                  <a:latin typeface="Acme" panose="020B0604020202020204" charset="0"/>
                  <a:ea typeface="Calibri" panose="020F0502020204030204" pitchFamily="34" charset="0"/>
                  <a:cs typeface="Times New Roman" panose="02020603050405020304" pitchFamily="18" charset="0"/>
                </a:endParaRPr>
              </a:p>
              <a:p>
                <a:endPar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r>
                  <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rPr>
                  <a:t>FR will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STRENGTHEN</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 individual resilience </a:t>
                </a:r>
                <a:r>
                  <a:rPr lang="en-US" sz="1600" b="1" dirty="0">
                    <a:solidFill>
                      <a:srgbClr val="244B6C"/>
                    </a:solidFill>
                    <a:effectLst/>
                    <a:latin typeface="Acme" panose="020B0604020202020204" charset="0"/>
                    <a:ea typeface="Calibri" panose="020F0502020204030204" pitchFamily="34" charset="0"/>
                    <a:cs typeface="Times New Roman" panose="02020603050405020304" pitchFamily="18" charset="0"/>
                  </a:rPr>
                  <a:t>in responding to environmental influences and to a large extent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CORRELATES</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 with </a:t>
                </a:r>
                <a:r>
                  <a:rPr lang="en-US" sz="2000" b="1" dirty="0">
                    <a:solidFill>
                      <a:srgbClr val="0070C0"/>
                    </a:solidFill>
                    <a:effectLst/>
                    <a:latin typeface="Acme" panose="020B0604020202020204" charset="0"/>
                    <a:ea typeface="Calibri" panose="020F0502020204030204" pitchFamily="34" charset="0"/>
                    <a:cs typeface="Times New Roman" panose="02020603050405020304" pitchFamily="18" charset="0"/>
                  </a:rPr>
                  <a:t>COMMUNITY </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resilience</a:t>
                </a:r>
                <a:endParaRPr lang="en-US" sz="2000" b="1" dirty="0">
                  <a:solidFill>
                    <a:srgbClr val="E77A48"/>
                  </a:solidFill>
                  <a:latin typeface="Acme" panose="020B0604020202020204" charset="0"/>
                  <a:ea typeface="Palanquin"/>
                  <a:cs typeface="Palanquin"/>
                  <a:sym typeface="Palanquin"/>
                </a:endParaRPr>
              </a:p>
              <a:p>
                <a:pPr marL="0" lvl="0" indent="0" rtl="0">
                  <a:spcBef>
                    <a:spcPts val="0"/>
                  </a:spcBef>
                  <a:spcAft>
                    <a:spcPts val="0"/>
                  </a:spcAft>
                  <a:buNone/>
                </a:pPr>
                <a:endParaRPr sz="1600" b="1" dirty="0">
                  <a:solidFill>
                    <a:schemeClr val="dk2"/>
                  </a:solidFill>
                  <a:latin typeface="Acme" panose="020B0604020202020204" charset="0"/>
                  <a:ea typeface="Palanquin"/>
                  <a:cs typeface="Palanquin"/>
                  <a:sym typeface="Palanquin"/>
                </a:endParaRPr>
              </a:p>
            </p:txBody>
          </p:sp>
          <p:sp>
            <p:nvSpPr>
              <p:cNvPr id="394" name="Google Shape;394;p18"/>
              <p:cNvSpPr/>
              <p:nvPr/>
            </p:nvSpPr>
            <p:spPr>
              <a:xfrm>
                <a:off x="3151338" y="3858888"/>
                <a:ext cx="904800" cy="457500"/>
              </a:xfrm>
              <a:prstGeom prst="roundRect">
                <a:avLst>
                  <a:gd name="adj" fmla="val 50000"/>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3</a:t>
                </a:r>
                <a:endParaRPr dirty="0"/>
              </a:p>
            </p:txBody>
          </p:sp>
        </p:grpSp>
        <p:cxnSp>
          <p:nvCxnSpPr>
            <p:cNvPr id="395" name="Google Shape;395;p18"/>
            <p:cNvCxnSpPr>
              <a:cxnSpLocks/>
              <a:stCxn id="385" idx="1"/>
              <a:endCxn id="386" idx="0"/>
            </p:cNvCxnSpPr>
            <p:nvPr/>
          </p:nvCxnSpPr>
          <p:spPr>
            <a:xfrm rot="10800000" flipV="1">
              <a:off x="1338744" y="1368797"/>
              <a:ext cx="1695622" cy="661672"/>
            </a:xfrm>
            <a:prstGeom prst="curvedConnector2">
              <a:avLst/>
            </a:prstGeom>
            <a:noFill/>
            <a:ln w="19050" cap="flat" cmpd="sng">
              <a:solidFill>
                <a:srgbClr val="244B6C"/>
              </a:solidFill>
              <a:prstDash val="solid"/>
              <a:round/>
              <a:headEnd type="none" w="med" len="med"/>
              <a:tailEnd type="none" w="med" len="med"/>
            </a:ln>
          </p:spPr>
        </p:cxnSp>
        <p:cxnSp>
          <p:nvCxnSpPr>
            <p:cNvPr id="396" name="Google Shape;396;p18"/>
            <p:cNvCxnSpPr>
              <a:cxnSpLocks/>
              <a:stCxn id="386" idx="2"/>
              <a:endCxn id="394" idx="1"/>
            </p:cNvCxnSpPr>
            <p:nvPr/>
          </p:nvCxnSpPr>
          <p:spPr>
            <a:xfrm rot="16200000" flipH="1">
              <a:off x="1786179" y="2559723"/>
              <a:ext cx="800753" cy="1695622"/>
            </a:xfrm>
            <a:prstGeom prst="curvedConnector2">
              <a:avLst/>
            </a:prstGeom>
            <a:noFill/>
            <a:ln w="19050" cap="flat" cmpd="sng">
              <a:solidFill>
                <a:srgbClr val="244B6C"/>
              </a:solidFill>
              <a:prstDash val="solid"/>
              <a:round/>
              <a:headEnd type="none" w="med" len="med"/>
              <a:tailEnd type="none" w="med" len="med"/>
            </a:ln>
          </p:spPr>
        </p:cxnSp>
        <p:cxnSp>
          <p:nvCxnSpPr>
            <p:cNvPr id="397" name="Google Shape;397;p18"/>
            <p:cNvCxnSpPr>
              <a:cxnSpLocks/>
              <a:endCxn id="390" idx="1"/>
            </p:cNvCxnSpPr>
            <p:nvPr/>
          </p:nvCxnSpPr>
          <p:spPr>
            <a:xfrm>
              <a:off x="2616016" y="2510859"/>
              <a:ext cx="418350" cy="9568"/>
            </a:xfrm>
            <a:prstGeom prst="curvedConnector3">
              <a:avLst>
                <a:gd name="adj1" fmla="val 98289"/>
              </a:avLst>
            </a:prstGeom>
            <a:noFill/>
            <a:ln w="19050" cap="flat" cmpd="sng">
              <a:solidFill>
                <a:srgbClr val="244B6C"/>
              </a:solidFill>
              <a:prstDash val="solid"/>
              <a:round/>
              <a:headEnd type="none" w="med" len="med"/>
              <a:tailEnd type="none" w="med" len="med"/>
            </a:ln>
          </p:spPr>
        </p:cxnSp>
      </p:grpSp>
      <p:pic>
        <p:nvPicPr>
          <p:cNvPr id="2" name="Picture 1">
            <a:extLst>
              <a:ext uri="{FF2B5EF4-FFF2-40B4-BE49-F238E27FC236}">
                <a16:creationId xmlns:a16="http://schemas.microsoft.com/office/drawing/2014/main" id="{7E9C64A4-B289-F2B0-81B5-831641F2716E}"/>
              </a:ext>
            </a:extLst>
          </p:cNvPr>
          <p:cNvPicPr>
            <a:picLocks noChangeAspect="1"/>
          </p:cNvPicPr>
          <p:nvPr/>
        </p:nvPicPr>
        <p:blipFill>
          <a:blip r:embed="rId3"/>
          <a:stretch>
            <a:fillRect/>
          </a:stretch>
        </p:blipFill>
        <p:spPr>
          <a:xfrm>
            <a:off x="0" y="0"/>
            <a:ext cx="1438781" cy="6523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903807" y="6489"/>
            <a:ext cx="7717500" cy="740726"/>
          </a:xfrm>
          <a:solidFill>
            <a:srgbClr val="E77A48"/>
          </a:solidFill>
        </p:spPr>
        <p:txBody>
          <a:bodyPr/>
          <a:lstStyle/>
          <a:p>
            <a:r>
              <a:rPr lang="en-US" dirty="0">
                <a:solidFill>
                  <a:schemeClr val="accent1"/>
                </a:solidFill>
              </a:rPr>
              <a:t>It’s  God’s Destiny</a:t>
            </a:r>
            <a:endParaRPr lang="en-ID"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95510" y="674966"/>
            <a:ext cx="5764390" cy="3707169"/>
          </a:xfrm>
          <a:prstGeom prst="rect">
            <a:avLst/>
          </a:prstGeom>
          <a:solidFill>
            <a:schemeClr val="accent1"/>
          </a:solidFill>
        </p:spPr>
        <p:txBody>
          <a:bodyPr wrap="square">
            <a:spAutoFit/>
          </a:bodyPr>
          <a:lstStyle/>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stressor faced by the family causes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STRESS</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&amp; CRISIS</a:t>
            </a:r>
            <a:endParaRPr lang="en-ID" sz="20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When experiencing problems, efforts to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STRENGTHEN</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themselves are made by the family by focusing on God Almighty. </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RELIGIOUS</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activities carried out aroused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OPTIMISM</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results of the meta-analysis show that </a:t>
            </a:r>
            <a:r>
              <a:rPr lang="en-US" sz="2800" dirty="0">
                <a:solidFill>
                  <a:srgbClr val="E77A48"/>
                </a:solidFill>
                <a:effectLst/>
                <a:latin typeface="Acme" panose="020B0604020202020204" charset="0"/>
                <a:ea typeface="Calibri" panose="020F0502020204030204" pitchFamily="34" charset="0"/>
                <a:cs typeface="Times New Roman" panose="02020603050405020304" pitchFamily="18" charset="0"/>
              </a:rPr>
              <a:t>95%</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of </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FAMILIES STRENGTHEN</a:t>
            </a:r>
            <a:r>
              <a:rPr lang="en-US" sz="1600" dirty="0">
                <a:effectLst/>
                <a:latin typeface="Acme" panose="020B0604020202020204" charset="0"/>
                <a:ea typeface="Calibri" panose="020F0502020204030204" pitchFamily="34" charset="0"/>
                <a:cs typeface="Times New Roman" panose="02020603050405020304" pitchFamily="18" charset="0"/>
              </a:rPr>
              <a:t> themselves through the implementation of </a:t>
            </a:r>
            <a:r>
              <a:rPr lang="en-US" sz="1600" dirty="0">
                <a:solidFill>
                  <a:srgbClr val="E77A48"/>
                </a:solidFill>
                <a:effectLst/>
                <a:latin typeface="Acme" panose="020B0604020202020204" charset="0"/>
                <a:ea typeface="Calibri" panose="020F0502020204030204" pitchFamily="34" charset="0"/>
                <a:cs typeface="Times New Roman" panose="02020603050405020304" pitchFamily="18" charset="0"/>
              </a:rPr>
              <a:t>SPIRITUAL ACTIVITIES </a:t>
            </a:r>
            <a:endParaRPr lang="en-ID" sz="16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SPIRITUALITY</a:t>
            </a:r>
            <a:r>
              <a:rPr lang="en-US" sz="1600" dirty="0">
                <a:effectLst/>
                <a:latin typeface="Acme" panose="020B0604020202020204" charset="0"/>
                <a:ea typeface="Calibri" panose="020F0502020204030204" pitchFamily="34" charset="0"/>
                <a:cs typeface="Times New Roman" panose="02020603050405020304" pitchFamily="18" charset="0"/>
              </a:rPr>
              <a:t> is not only related to religion, it remains a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BELIEF</a:t>
            </a:r>
            <a:r>
              <a:rPr lang="en-US" sz="1600" dirty="0">
                <a:effectLst/>
                <a:latin typeface="Acme" panose="020B0604020202020204" charset="0"/>
                <a:ea typeface="Calibri" panose="020F0502020204030204" pitchFamily="34" charset="0"/>
                <a:cs typeface="Times New Roman" panose="02020603050405020304" pitchFamily="18" charset="0"/>
              </a:rPr>
              <a:t> to present </a:t>
            </a:r>
            <a:r>
              <a:rPr lang="en-US" sz="2400" dirty="0">
                <a:solidFill>
                  <a:srgbClr val="E77A48"/>
                </a:solidFill>
                <a:effectLst/>
                <a:latin typeface="Acme" panose="020B0604020202020204" charset="0"/>
                <a:ea typeface="Calibri" panose="020F0502020204030204" pitchFamily="34" charset="0"/>
                <a:cs typeface="Times New Roman" panose="02020603050405020304" pitchFamily="18" charset="0"/>
              </a:rPr>
              <a:t>GOD </a:t>
            </a:r>
            <a:r>
              <a:rPr lang="en-US" sz="1600" dirty="0">
                <a:solidFill>
                  <a:schemeClr val="accent5">
                    <a:lumMod val="75000"/>
                  </a:schemeClr>
                </a:solidFill>
                <a:effectLst/>
                <a:latin typeface="Acme" panose="020B0604020202020204" charset="0"/>
                <a:ea typeface="Calibri" panose="020F0502020204030204" pitchFamily="34" charset="0"/>
                <a:cs typeface="Times New Roman" panose="02020603050405020304" pitchFamily="18" charset="0"/>
              </a:rPr>
              <a:t>at every stage of life</a:t>
            </a:r>
            <a:endParaRPr lang="en-ID" sz="1600" dirty="0">
              <a:solidFill>
                <a:schemeClr val="accent5">
                  <a:lumMod val="75000"/>
                </a:schemeClr>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a:t>
            </a:r>
            <a:r>
              <a:rPr lang="en-US" sz="1600" dirty="0">
                <a:solidFill>
                  <a:srgbClr val="FF0000"/>
                </a:solidFill>
                <a:effectLst/>
                <a:latin typeface="Acme" panose="020B0604020202020204" charset="0"/>
                <a:ea typeface="Calibri" panose="020F0502020204030204" pitchFamily="34" charset="0"/>
                <a:cs typeface="Times New Roman" panose="02020603050405020304" pitchFamily="18" charset="0"/>
              </a:rPr>
              <a:t>VALUE</a:t>
            </a:r>
            <a:r>
              <a:rPr lang="en-US" sz="1600" dirty="0">
                <a:effectLst/>
                <a:latin typeface="Acme" panose="020B0604020202020204" charset="0"/>
                <a:ea typeface="Calibri" panose="020F0502020204030204" pitchFamily="34" charset="0"/>
                <a:cs typeface="Times New Roman" panose="02020603050405020304" pitchFamily="18" charset="0"/>
              </a:rPr>
              <a:t> of spirituality strengthens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relationship</a:t>
            </a:r>
            <a:r>
              <a:rPr lang="en-US" sz="1600" dirty="0">
                <a:effectLst/>
                <a:latin typeface="Acme" panose="020B0604020202020204" charset="0"/>
                <a:ea typeface="Calibri" panose="020F0502020204030204" pitchFamily="34" charset="0"/>
                <a:cs typeface="Times New Roman" panose="02020603050405020304" pitchFamily="18" charset="0"/>
              </a:rPr>
              <a:t> between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family, community, and the universe</a:t>
            </a:r>
            <a:endParaRPr lang="en-ID" sz="20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CF5D52C-F17E-5673-2E3C-610A8BD2C478}"/>
              </a:ext>
            </a:extLst>
          </p:cNvPr>
          <p:cNvPicPr>
            <a:picLocks noChangeAspect="1"/>
          </p:cNvPicPr>
          <p:nvPr/>
        </p:nvPicPr>
        <p:blipFill>
          <a:blip r:embed="rId3"/>
          <a:stretch>
            <a:fillRect/>
          </a:stretch>
        </p:blipFill>
        <p:spPr>
          <a:xfrm>
            <a:off x="0" y="0"/>
            <a:ext cx="1438781" cy="652329"/>
          </a:xfrm>
          <a:prstGeom prst="rect">
            <a:avLst/>
          </a:prstGeom>
        </p:spPr>
      </p:pic>
      <p:grpSp>
        <p:nvGrpSpPr>
          <p:cNvPr id="4" name="Group 3">
            <a:extLst>
              <a:ext uri="{FF2B5EF4-FFF2-40B4-BE49-F238E27FC236}">
                <a16:creationId xmlns:a16="http://schemas.microsoft.com/office/drawing/2014/main" id="{23CB8234-D81C-6850-5C45-1D882C1AF6B3}"/>
              </a:ext>
            </a:extLst>
          </p:cNvPr>
          <p:cNvGrpSpPr/>
          <p:nvPr/>
        </p:nvGrpSpPr>
        <p:grpSpPr>
          <a:xfrm>
            <a:off x="5859900" y="726970"/>
            <a:ext cx="2487887" cy="3574429"/>
            <a:chOff x="6026022" y="1320300"/>
            <a:chExt cx="2408733" cy="3563922"/>
          </a:xfrm>
        </p:grpSpPr>
        <p:pic>
          <p:nvPicPr>
            <p:cNvPr id="6" name="Picture 5">
              <a:extLst>
                <a:ext uri="{FF2B5EF4-FFF2-40B4-BE49-F238E27FC236}">
                  <a16:creationId xmlns:a16="http://schemas.microsoft.com/office/drawing/2014/main" id="{A0B1A92C-9E40-F9FA-4FFB-05C8D019761C}"/>
                </a:ext>
              </a:extLst>
            </p:cNvPr>
            <p:cNvPicPr>
              <a:picLocks noChangeAspect="1"/>
            </p:cNvPicPr>
            <p:nvPr/>
          </p:nvPicPr>
          <p:blipFill>
            <a:blip r:embed="rId4"/>
            <a:stretch>
              <a:fillRect/>
            </a:stretch>
          </p:blipFill>
          <p:spPr>
            <a:xfrm>
              <a:off x="6026022" y="1320300"/>
              <a:ext cx="2408733" cy="1605822"/>
            </a:xfrm>
            <a:prstGeom prst="rect">
              <a:avLst/>
            </a:prstGeom>
          </p:spPr>
        </p:pic>
        <p:pic>
          <p:nvPicPr>
            <p:cNvPr id="7" name="Picture 6">
              <a:extLst>
                <a:ext uri="{FF2B5EF4-FFF2-40B4-BE49-F238E27FC236}">
                  <a16:creationId xmlns:a16="http://schemas.microsoft.com/office/drawing/2014/main" id="{C4DB4A3B-0C60-9810-0076-D5E73463E070}"/>
                </a:ext>
              </a:extLst>
            </p:cNvPr>
            <p:cNvPicPr>
              <a:picLocks noChangeAspect="1"/>
            </p:cNvPicPr>
            <p:nvPr/>
          </p:nvPicPr>
          <p:blipFill>
            <a:blip r:embed="rId5"/>
            <a:stretch>
              <a:fillRect/>
            </a:stretch>
          </p:blipFill>
          <p:spPr>
            <a:xfrm>
              <a:off x="6026022" y="3581404"/>
              <a:ext cx="1960392" cy="1302818"/>
            </a:xfrm>
            <a:prstGeom prst="rect">
              <a:avLst/>
            </a:prstGeom>
          </p:spPr>
        </p:pic>
        <p:pic>
          <p:nvPicPr>
            <p:cNvPr id="8" name="Picture 7">
              <a:extLst>
                <a:ext uri="{FF2B5EF4-FFF2-40B4-BE49-F238E27FC236}">
                  <a16:creationId xmlns:a16="http://schemas.microsoft.com/office/drawing/2014/main" id="{9EB46BB4-6C23-811F-08C6-0DD19867C256}"/>
                </a:ext>
              </a:extLst>
            </p:cNvPr>
            <p:cNvPicPr>
              <a:picLocks noChangeAspect="1"/>
            </p:cNvPicPr>
            <p:nvPr/>
          </p:nvPicPr>
          <p:blipFill>
            <a:blip r:embed="rId5"/>
            <a:stretch>
              <a:fillRect/>
            </a:stretch>
          </p:blipFill>
          <p:spPr>
            <a:xfrm>
              <a:off x="6039651" y="2377332"/>
              <a:ext cx="2120794" cy="1409416"/>
            </a:xfrm>
            <a:prstGeom prst="rect">
              <a:avLst/>
            </a:prstGeom>
          </p:spPr>
        </p:pic>
      </p:grpSp>
    </p:spTree>
    <p:extLst>
      <p:ext uri="{BB962C8B-B14F-4D97-AF65-F5344CB8AC3E}">
        <p14:creationId xmlns:p14="http://schemas.microsoft.com/office/powerpoint/2010/main" val="363923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xEl>
                                              <p:pRg st="0" end="0"/>
                                            </p:txEl>
                                          </p:spTgt>
                                        </p:tgtEl>
                                        <p:attrNameLst>
                                          <p:attrName>style.visibility</p:attrName>
                                        </p:attrNameLst>
                                      </p:cBhvr>
                                      <p:to>
                                        <p:strVal val="visible"/>
                                      </p:to>
                                    </p:set>
                                    <p:anim calcmode="lin" valueType="num">
                                      <p:cBhvr additive="base">
                                        <p:cTn id="19"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
                                            <p:txEl>
                                              <p:pRg st="1" end="1"/>
                                            </p:txEl>
                                          </p:spTgt>
                                        </p:tgtEl>
                                        <p:attrNameLst>
                                          <p:attrName>style.visibility</p:attrName>
                                        </p:attrNameLst>
                                      </p:cBhvr>
                                      <p:to>
                                        <p:strVal val="visible"/>
                                      </p:to>
                                    </p:set>
                                    <p:anim calcmode="lin" valueType="num">
                                      <p:cBhvr additive="base">
                                        <p:cTn id="25"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
                                            <p:txEl>
                                              <p:pRg st="2" end="2"/>
                                            </p:txEl>
                                          </p:spTgt>
                                        </p:tgtEl>
                                        <p:attrNameLst>
                                          <p:attrName>style.visibility</p:attrName>
                                        </p:attrNameLst>
                                      </p:cBhvr>
                                      <p:to>
                                        <p:strVal val="visible"/>
                                      </p:to>
                                    </p:set>
                                    <p:anim calcmode="lin" valueType="num">
                                      <p:cBhvr additive="base">
                                        <p:cTn id="3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
                                            <p:txEl>
                                              <p:pRg st="3" end="3"/>
                                            </p:txEl>
                                          </p:spTgt>
                                        </p:tgtEl>
                                        <p:attrNameLst>
                                          <p:attrName>style.visibility</p:attrName>
                                        </p:attrNameLst>
                                      </p:cBhvr>
                                      <p:to>
                                        <p:strVal val="visible"/>
                                      </p:to>
                                    </p:set>
                                    <p:anim calcmode="lin" valueType="num">
                                      <p:cBhvr additive="base">
                                        <p:cTn id="37"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
                                            <p:txEl>
                                              <p:pRg st="4" end="4"/>
                                            </p:txEl>
                                          </p:spTgt>
                                        </p:tgtEl>
                                        <p:attrNameLst>
                                          <p:attrName>style.visibility</p:attrName>
                                        </p:attrNameLst>
                                      </p:cBhvr>
                                      <p:to>
                                        <p:strVal val="visible"/>
                                      </p:to>
                                    </p:set>
                                    <p:anim calcmode="lin" valueType="num">
                                      <p:cBhvr additive="base">
                                        <p:cTn id="43"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
                                            <p:txEl>
                                              <p:pRg st="5" end="5"/>
                                            </p:txEl>
                                          </p:spTgt>
                                        </p:tgtEl>
                                        <p:attrNameLst>
                                          <p:attrName>style.visibility</p:attrName>
                                        </p:attrNameLst>
                                      </p:cBhvr>
                                      <p:to>
                                        <p:strVal val="visible"/>
                                      </p:to>
                                    </p:set>
                                    <p:anim calcmode="lin" valueType="num">
                                      <p:cBhvr additive="base">
                                        <p:cTn id="49"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713250" y="363901"/>
            <a:ext cx="7717500" cy="650391"/>
          </a:xfrm>
          <a:solidFill>
            <a:srgbClr val="E77A48"/>
          </a:solidFill>
        </p:spPr>
        <p:txBody>
          <a:bodyPr/>
          <a:lstStyle/>
          <a:p>
            <a:r>
              <a:rPr lang="en-US" dirty="0">
                <a:solidFill>
                  <a:schemeClr val="accent1"/>
                </a:solidFill>
              </a:rPr>
              <a:t>It’s  God’s Destiny</a:t>
            </a:r>
            <a:endParaRPr lang="en-ID"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90843" y="1081561"/>
            <a:ext cx="6993441" cy="3600986"/>
          </a:xfrm>
          <a:prstGeom prst="rect">
            <a:avLst/>
          </a:prstGeom>
          <a:solidFill>
            <a:schemeClr val="accent1"/>
          </a:solidFill>
        </p:spPr>
        <p:txBody>
          <a:bodyPr wrap="square">
            <a:spAutoFit/>
          </a:bodyPr>
          <a:lstStyle/>
          <a:p>
            <a:pPr marL="342900" lvl="0" indent="-342900" algn="jus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There is a correlation between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children’s prayer habits, </a:t>
            </a:r>
            <a:r>
              <a:rPr lang="en-US" sz="1600" dirty="0">
                <a:effectLst/>
                <a:latin typeface="Acme" panose="020B0604020202020204" charset="0"/>
                <a:ea typeface="Calibri" panose="020F0502020204030204" pitchFamily="34" charset="0"/>
                <a:cs typeface="Times New Roman" panose="02020603050405020304" pitchFamily="18" charset="0"/>
              </a:rPr>
              <a:t>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social behavior </a:t>
            </a:r>
            <a:r>
              <a:rPr lang="en-US" sz="1600" dirty="0">
                <a:solidFill>
                  <a:schemeClr val="bg2"/>
                </a:solidFill>
                <a:effectLst/>
                <a:latin typeface="Acme" panose="020B0604020202020204" charset="0"/>
                <a:ea typeface="Calibri" panose="020F0502020204030204" pitchFamily="34" charset="0"/>
                <a:cs typeface="Times New Roman" panose="02020603050405020304" pitchFamily="18" charset="0"/>
              </a:rPr>
              <a:t>and</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health care behavior</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In the cases studied, the majority of families were devout families in worship. Her submission to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accept</a:t>
            </a:r>
            <a:r>
              <a:rPr lang="en-US" sz="1600" dirty="0">
                <a:effectLst/>
                <a:latin typeface="Acme" panose="020B0604020202020204" charset="0"/>
                <a:ea typeface="Calibri" panose="020F0502020204030204" pitchFamily="34" charset="0"/>
                <a:cs typeface="Times New Roman" panose="02020603050405020304" pitchFamily="18" charset="0"/>
              </a:rPr>
              <a:t> her child’s current condition is a form of her spiritual belief in </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GOD ALMIGHTY</a:t>
            </a:r>
            <a:endParaRPr lang="en-ID" sz="1600"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CARRYING OUT </a:t>
            </a:r>
            <a:r>
              <a:rPr lang="en-US" sz="1600" dirty="0">
                <a:solidFill>
                  <a:schemeClr val="accent5">
                    <a:lumMod val="75000"/>
                  </a:schemeClr>
                </a:solidFill>
                <a:effectLst/>
                <a:latin typeface="Acme" panose="020B0604020202020204" charset="0"/>
                <a:ea typeface="Calibri" panose="020F0502020204030204" pitchFamily="34" charset="0"/>
                <a:cs typeface="Times New Roman" panose="02020603050405020304" pitchFamily="18" charset="0"/>
              </a:rPr>
              <a:t>her worship</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1600" dirty="0">
                <a:solidFill>
                  <a:schemeClr val="accent5">
                    <a:lumMod val="75000"/>
                  </a:schemeClr>
                </a:solidFill>
                <a:effectLst/>
                <a:latin typeface="Acme" panose="020B0604020202020204" charset="0"/>
                <a:ea typeface="Calibri" panose="020F0502020204030204" pitchFamily="34" charset="0"/>
                <a:cs typeface="Times New Roman" panose="02020603050405020304" pitchFamily="18" charset="0"/>
              </a:rPr>
              <a:t>and</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GIVING UP</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her current condition, because she considered the events that occurred were the will of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Almighty</a:t>
            </a:r>
          </a:p>
          <a:p>
            <a:pPr marL="342900" lvl="0" indent="-342900" algn="jus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 Participants are very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AWARE</a:t>
            </a:r>
            <a:r>
              <a:rPr lang="en-US" sz="1600" dirty="0">
                <a:effectLst/>
                <a:latin typeface="Acme" panose="020B0604020202020204" charset="0"/>
                <a:ea typeface="Calibri" panose="020F0502020204030204" pitchFamily="34" charset="0"/>
                <a:cs typeface="Times New Roman" panose="02020603050405020304" pitchFamily="18" charset="0"/>
              </a:rPr>
              <a:t> about the problems,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befall their children </a:t>
            </a:r>
            <a:r>
              <a:rPr lang="en-US" sz="1600" dirty="0">
                <a:effectLst/>
                <a:latin typeface="Acme" panose="020B0604020202020204" charset="0"/>
                <a:ea typeface="Calibri" panose="020F0502020204030204" pitchFamily="34" charset="0"/>
                <a:cs typeface="Times New Roman" panose="02020603050405020304" pitchFamily="18" charset="0"/>
              </a:rPr>
              <a:t>are a condition that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cannot be refused</a:t>
            </a:r>
          </a:p>
          <a:p>
            <a:pPr marL="342900" lvl="0" indent="-342900" algn="jus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Everything that happened to her was considered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God’s destiny</a:t>
            </a:r>
            <a:endParaRPr lang="en-US"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As a mother, the participants felt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very guilty </a:t>
            </a:r>
            <a:r>
              <a:rPr lang="en-US" sz="1600" dirty="0">
                <a:effectLst/>
                <a:latin typeface="Acme" panose="020B0604020202020204" charset="0"/>
                <a:ea typeface="Calibri" panose="020F0502020204030204" pitchFamily="34" charset="0"/>
                <a:cs typeface="Times New Roman" panose="02020603050405020304" pitchFamily="18" charset="0"/>
              </a:rPr>
              <a:t>and had to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accept</a:t>
            </a:r>
            <a:r>
              <a:rPr lang="en-US" sz="1600" dirty="0">
                <a:effectLst/>
                <a:latin typeface="Acme" panose="020B0604020202020204" charset="0"/>
                <a:ea typeface="Calibri" panose="020F0502020204030204" pitchFamily="34" charset="0"/>
                <a:cs typeface="Times New Roman" panose="02020603050405020304" pitchFamily="18" charset="0"/>
              </a:rPr>
              <a:t> the fate imposed on their families</a:t>
            </a:r>
            <a:endParaRPr lang="en-ID" sz="1600" dirty="0">
              <a:effectLst/>
              <a:latin typeface="Acme" panose="020B060402020202020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6AE46A4-A56F-8FB3-1BF2-82BDF32F5DFB}"/>
              </a:ext>
            </a:extLst>
          </p:cNvPr>
          <p:cNvPicPr>
            <a:picLocks noChangeAspect="1"/>
          </p:cNvPicPr>
          <p:nvPr/>
        </p:nvPicPr>
        <p:blipFill>
          <a:blip r:embed="rId3"/>
          <a:stretch>
            <a:fillRect/>
          </a:stretch>
        </p:blipFill>
        <p:spPr>
          <a:xfrm>
            <a:off x="0" y="-16662"/>
            <a:ext cx="1438781" cy="652329"/>
          </a:xfrm>
          <a:prstGeom prst="rect">
            <a:avLst/>
          </a:prstGeom>
        </p:spPr>
      </p:pic>
      <p:grpSp>
        <p:nvGrpSpPr>
          <p:cNvPr id="6" name="Group 5">
            <a:extLst>
              <a:ext uri="{FF2B5EF4-FFF2-40B4-BE49-F238E27FC236}">
                <a16:creationId xmlns:a16="http://schemas.microsoft.com/office/drawing/2014/main" id="{D2C6F4B5-FEAC-1D7E-659D-4F8B9B4AFE21}"/>
              </a:ext>
            </a:extLst>
          </p:cNvPr>
          <p:cNvGrpSpPr/>
          <p:nvPr/>
        </p:nvGrpSpPr>
        <p:grpSpPr>
          <a:xfrm>
            <a:off x="7076995" y="1052614"/>
            <a:ext cx="2067005" cy="2681826"/>
            <a:chOff x="6268888" y="1365908"/>
            <a:chExt cx="2543175" cy="3205976"/>
          </a:xfrm>
        </p:grpSpPr>
        <p:pic>
          <p:nvPicPr>
            <p:cNvPr id="4" name="Picture 3">
              <a:extLst>
                <a:ext uri="{FF2B5EF4-FFF2-40B4-BE49-F238E27FC236}">
                  <a16:creationId xmlns:a16="http://schemas.microsoft.com/office/drawing/2014/main" id="{348B9176-810D-8478-0EC1-2E085E33A866}"/>
                </a:ext>
              </a:extLst>
            </p:cNvPr>
            <p:cNvPicPr>
              <a:picLocks noChangeAspect="1"/>
            </p:cNvPicPr>
            <p:nvPr/>
          </p:nvPicPr>
          <p:blipFill>
            <a:blip r:embed="rId4"/>
            <a:stretch>
              <a:fillRect/>
            </a:stretch>
          </p:blipFill>
          <p:spPr>
            <a:xfrm>
              <a:off x="6268888" y="1365908"/>
              <a:ext cx="2543175" cy="1800225"/>
            </a:xfrm>
            <a:prstGeom prst="rect">
              <a:avLst/>
            </a:prstGeom>
          </p:spPr>
        </p:pic>
        <p:pic>
          <p:nvPicPr>
            <p:cNvPr id="5" name="Picture 4">
              <a:extLst>
                <a:ext uri="{FF2B5EF4-FFF2-40B4-BE49-F238E27FC236}">
                  <a16:creationId xmlns:a16="http://schemas.microsoft.com/office/drawing/2014/main" id="{3F2C064C-BCE4-0406-F699-51144D8FF733}"/>
                </a:ext>
              </a:extLst>
            </p:cNvPr>
            <p:cNvPicPr>
              <a:picLocks noChangeAspect="1"/>
            </p:cNvPicPr>
            <p:nvPr/>
          </p:nvPicPr>
          <p:blipFill>
            <a:blip r:embed="rId5"/>
            <a:stretch>
              <a:fillRect/>
            </a:stretch>
          </p:blipFill>
          <p:spPr>
            <a:xfrm>
              <a:off x="6277856" y="2969357"/>
              <a:ext cx="2265266" cy="1602527"/>
            </a:xfrm>
            <a:prstGeom prst="rect">
              <a:avLst/>
            </a:prstGeom>
          </p:spPr>
        </p:pic>
      </p:grpSp>
    </p:spTree>
    <p:extLst>
      <p:ext uri="{BB962C8B-B14F-4D97-AF65-F5344CB8AC3E}">
        <p14:creationId xmlns:p14="http://schemas.microsoft.com/office/powerpoint/2010/main" val="197742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 calcmode="lin" valueType="num">
                                      <p:cBhvr additive="base">
                                        <p:cTn id="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anim calcmode="lin" valueType="num">
                                      <p:cBhvr additive="base">
                                        <p:cTn id="2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
                                            <p:txEl>
                                              <p:pRg st="2" end="2"/>
                                            </p:txEl>
                                          </p:spTgt>
                                        </p:tgtEl>
                                        <p:attrNameLst>
                                          <p:attrName>style.visibility</p:attrName>
                                        </p:attrNameLst>
                                      </p:cBhvr>
                                      <p:to>
                                        <p:strVal val="visible"/>
                                      </p:to>
                                    </p:set>
                                    <p:anim calcmode="lin" valueType="num">
                                      <p:cBhvr additive="base">
                                        <p:cTn id="3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
                                            <p:txEl>
                                              <p:pRg st="3" end="3"/>
                                            </p:txEl>
                                          </p:spTgt>
                                        </p:tgtEl>
                                        <p:attrNameLst>
                                          <p:attrName>style.visibility</p:attrName>
                                        </p:attrNameLst>
                                      </p:cBhvr>
                                      <p:to>
                                        <p:strVal val="visible"/>
                                      </p:to>
                                    </p:set>
                                    <p:anim calcmode="lin" valueType="num">
                                      <p:cBhvr additive="base">
                                        <p:cTn id="3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 calcmode="lin" valueType="num">
                                      <p:cBhvr additive="base">
                                        <p:cTn id="42"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 calcmode="lin" valueType="num">
                                      <p:cBhvr additive="base">
                                        <p:cTn id="48"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ABB153-11A0-D6C2-021E-2AFD41C58B1E}"/>
              </a:ext>
            </a:extLst>
          </p:cNvPr>
          <p:cNvSpPr>
            <a:spLocks noGrp="1"/>
          </p:cNvSpPr>
          <p:nvPr>
            <p:ph type="body" idx="1"/>
          </p:nvPr>
        </p:nvSpPr>
        <p:spPr>
          <a:xfrm>
            <a:off x="713225" y="1256930"/>
            <a:ext cx="7717500" cy="3372900"/>
          </a:xfrm>
        </p:spPr>
        <p:txBody>
          <a:bodyPr/>
          <a:lstStyle/>
          <a:p>
            <a:pPr marL="152400" indent="0">
              <a:buNone/>
            </a:pPr>
            <a:endParaRPr lang="en-US" dirty="0"/>
          </a:p>
          <a:p>
            <a:pPr marL="152400" indent="0">
              <a:buNone/>
            </a:pPr>
            <a:endParaRPr lang="en-US" dirty="0"/>
          </a:p>
        </p:txBody>
      </p:sp>
      <p:sp>
        <p:nvSpPr>
          <p:cNvPr id="3" name="Title 2">
            <a:extLst>
              <a:ext uri="{FF2B5EF4-FFF2-40B4-BE49-F238E27FC236}">
                <a16:creationId xmlns:a16="http://schemas.microsoft.com/office/drawing/2014/main" id="{7E9237F1-DFE4-AEF4-F0E3-CA2ED5213E51}"/>
              </a:ext>
            </a:extLst>
          </p:cNvPr>
          <p:cNvSpPr>
            <a:spLocks noGrp="1"/>
          </p:cNvSpPr>
          <p:nvPr>
            <p:ph type="title"/>
          </p:nvPr>
        </p:nvSpPr>
        <p:spPr>
          <a:xfrm>
            <a:off x="0" y="539499"/>
            <a:ext cx="9144000" cy="613439"/>
          </a:xfrm>
          <a:solidFill>
            <a:schemeClr val="accent1"/>
          </a:solidFill>
        </p:spPr>
        <p:txBody>
          <a:bodyPr/>
          <a:lstStyle/>
          <a:p>
            <a:r>
              <a:rPr lang="en-US" sz="3200" dirty="0"/>
              <a:t>Background: Palembang-South Sumatera Province</a:t>
            </a:r>
          </a:p>
        </p:txBody>
      </p:sp>
      <p:pic>
        <p:nvPicPr>
          <p:cNvPr id="6" name="Picture 5">
            <a:extLst>
              <a:ext uri="{FF2B5EF4-FFF2-40B4-BE49-F238E27FC236}">
                <a16:creationId xmlns:a16="http://schemas.microsoft.com/office/drawing/2014/main" id="{FAF5C8D2-889A-3C6C-CE75-F4064A7FC83C}"/>
              </a:ext>
            </a:extLst>
          </p:cNvPr>
          <p:cNvPicPr>
            <a:picLocks noChangeAspect="1"/>
          </p:cNvPicPr>
          <p:nvPr/>
        </p:nvPicPr>
        <p:blipFill>
          <a:blip r:embed="rId2"/>
          <a:stretch>
            <a:fillRect/>
          </a:stretch>
        </p:blipFill>
        <p:spPr>
          <a:xfrm>
            <a:off x="0" y="0"/>
            <a:ext cx="1438781" cy="652329"/>
          </a:xfrm>
          <a:prstGeom prst="rect">
            <a:avLst/>
          </a:prstGeom>
        </p:spPr>
      </p:pic>
      <p:pic>
        <p:nvPicPr>
          <p:cNvPr id="5" name="Picture 4">
            <a:extLst>
              <a:ext uri="{FF2B5EF4-FFF2-40B4-BE49-F238E27FC236}">
                <a16:creationId xmlns:a16="http://schemas.microsoft.com/office/drawing/2014/main" id="{421597A5-4C52-21BC-2CE4-65F1029DC86F}"/>
              </a:ext>
            </a:extLst>
          </p:cNvPr>
          <p:cNvPicPr>
            <a:picLocks noChangeAspect="1"/>
          </p:cNvPicPr>
          <p:nvPr/>
        </p:nvPicPr>
        <p:blipFill>
          <a:blip r:embed="rId3"/>
          <a:stretch>
            <a:fillRect/>
          </a:stretch>
        </p:blipFill>
        <p:spPr>
          <a:xfrm>
            <a:off x="975023" y="1152938"/>
            <a:ext cx="7193903" cy="3688400"/>
          </a:xfrm>
          <a:prstGeom prst="rect">
            <a:avLst/>
          </a:prstGeom>
        </p:spPr>
      </p:pic>
      <p:pic>
        <p:nvPicPr>
          <p:cNvPr id="7" name="Picture 6">
            <a:extLst>
              <a:ext uri="{FF2B5EF4-FFF2-40B4-BE49-F238E27FC236}">
                <a16:creationId xmlns:a16="http://schemas.microsoft.com/office/drawing/2014/main" id="{0EE15085-1288-6B5E-33C6-9BAFC7A82302}"/>
              </a:ext>
            </a:extLst>
          </p:cNvPr>
          <p:cNvPicPr>
            <a:picLocks noChangeAspect="1"/>
          </p:cNvPicPr>
          <p:nvPr/>
        </p:nvPicPr>
        <p:blipFill>
          <a:blip r:embed="rId4"/>
          <a:stretch>
            <a:fillRect/>
          </a:stretch>
        </p:blipFill>
        <p:spPr>
          <a:xfrm>
            <a:off x="2545871" y="2720856"/>
            <a:ext cx="256054" cy="445047"/>
          </a:xfrm>
          <a:prstGeom prst="rect">
            <a:avLst/>
          </a:prstGeom>
        </p:spPr>
      </p:pic>
    </p:spTree>
    <p:extLst>
      <p:ext uri="{BB962C8B-B14F-4D97-AF65-F5344CB8AC3E}">
        <p14:creationId xmlns:p14="http://schemas.microsoft.com/office/powerpoint/2010/main" val="16935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nodeType="withEffect">
                                  <p:stCondLst>
                                    <p:cond delay="30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740190" y="-8601"/>
            <a:ext cx="7717500" cy="706931"/>
          </a:xfrm>
          <a:solidFill>
            <a:schemeClr val="accent1"/>
          </a:solidFill>
        </p:spPr>
        <p:txBody>
          <a:bodyPr/>
          <a:lstStyle/>
          <a:p>
            <a:r>
              <a:rPr lang="en-US" dirty="0"/>
              <a:t>Limited Financial Condition</a:t>
            </a:r>
            <a:endParaRPr lang="en-ID" dirty="0"/>
          </a:p>
        </p:txBody>
      </p:sp>
      <p:sp>
        <p:nvSpPr>
          <p:cNvPr id="34" name="TextBox 33">
            <a:extLst>
              <a:ext uri="{FF2B5EF4-FFF2-40B4-BE49-F238E27FC236}">
                <a16:creationId xmlns:a16="http://schemas.microsoft.com/office/drawing/2014/main" id="{BA83FBFA-78C3-F16B-7332-E99601EDDDFB}"/>
              </a:ext>
            </a:extLst>
          </p:cNvPr>
          <p:cNvSpPr txBox="1"/>
          <p:nvPr/>
        </p:nvSpPr>
        <p:spPr>
          <a:xfrm>
            <a:off x="17795" y="639818"/>
            <a:ext cx="6704957" cy="3708772"/>
          </a:xfrm>
          <a:prstGeom prst="rect">
            <a:avLst/>
          </a:prstGeom>
          <a:solidFill>
            <a:schemeClr val="accent1"/>
          </a:solidFill>
        </p:spPr>
        <p:txBody>
          <a:bodyPr wrap="square">
            <a:spAutoFit/>
          </a:bodyPr>
          <a:lstStyle/>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Lack of family harmony and resilience can be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TRIGGERED</a:t>
            </a:r>
            <a:r>
              <a:rPr lang="en-US" sz="1600" dirty="0">
                <a:effectLst/>
                <a:latin typeface="Acme" panose="020B0604020202020204" charset="0"/>
                <a:ea typeface="Calibri" panose="020F0502020204030204" pitchFamily="34" charset="0"/>
                <a:cs typeface="Times New Roman" panose="02020603050405020304" pitchFamily="18" charset="0"/>
              </a:rPr>
              <a:t> by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poor financial </a:t>
            </a:r>
            <a:r>
              <a:rPr lang="en-US" sz="1600" dirty="0">
                <a:effectLst/>
                <a:latin typeface="Acme" panose="020B0604020202020204" charset="0"/>
                <a:ea typeface="Calibri" panose="020F0502020204030204" pitchFamily="34" charset="0"/>
                <a:cs typeface="Times New Roman" panose="02020603050405020304" pitchFamily="18" charset="0"/>
              </a:rPr>
              <a:t>or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economic</a:t>
            </a:r>
            <a:r>
              <a:rPr lang="en-US" sz="1600" dirty="0">
                <a:effectLst/>
                <a:latin typeface="Acme" panose="020B0604020202020204" charset="0"/>
                <a:ea typeface="Calibri" panose="020F0502020204030204" pitchFamily="34" charset="0"/>
                <a:cs typeface="Times New Roman" panose="02020603050405020304" pitchFamily="18" charset="0"/>
              </a:rPr>
              <a:t> conditions which ultimately have a negative impact on parenting,</a:t>
            </a:r>
            <a:r>
              <a:rPr lang="en-US" sz="1600" dirty="0">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poor decision making, and neglected family welfare</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Even now, it is not possible to estimate the economic aspects due of the use of illegal drugs, even though the negative impacts are very clear in the families of the participants,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majority were families who were in the middle to lower social status</a:t>
            </a:r>
            <a:endParaRPr lang="en-ID" sz="20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Live in a rental house, so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arrangement for distributing family income </a:t>
            </a:r>
            <a:r>
              <a:rPr lang="en-US" sz="1600" dirty="0">
                <a:effectLst/>
                <a:latin typeface="Acme" panose="020B0604020202020204" charset="0"/>
                <a:ea typeface="Calibri" panose="020F0502020204030204" pitchFamily="34" charset="0"/>
                <a:cs typeface="Times New Roman" panose="02020603050405020304" pitchFamily="18" charset="0"/>
              </a:rPr>
              <a:t>in addition to meeting basic needs must also take into account the need to pay the rent</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This condition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causes children get less attention </a:t>
            </a:r>
            <a:r>
              <a:rPr lang="en-US" sz="1600" dirty="0">
                <a:effectLst/>
                <a:latin typeface="Acme" panose="020B0604020202020204" charset="0"/>
                <a:ea typeface="Calibri" panose="020F0502020204030204" pitchFamily="34" charset="0"/>
                <a:cs typeface="Times New Roman" panose="02020603050405020304" pitchFamily="18" charset="0"/>
              </a:rPr>
              <a:t>because the family’s focus is more on meeting economic needs</a:t>
            </a:r>
            <a:endParaRPr lang="en-ID" sz="1600" dirty="0">
              <a:effectLst/>
              <a:latin typeface="Acme" panose="020B060402020202020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433D401-E944-9F29-BB85-5E667803AB9B}"/>
              </a:ext>
            </a:extLst>
          </p:cNvPr>
          <p:cNvPicPr>
            <a:picLocks noChangeAspect="1"/>
          </p:cNvPicPr>
          <p:nvPr/>
        </p:nvPicPr>
        <p:blipFill>
          <a:blip r:embed="rId3"/>
          <a:stretch>
            <a:fillRect/>
          </a:stretch>
        </p:blipFill>
        <p:spPr>
          <a:xfrm>
            <a:off x="-6141" y="-12511"/>
            <a:ext cx="1438781" cy="652329"/>
          </a:xfrm>
          <a:prstGeom prst="rect">
            <a:avLst/>
          </a:prstGeom>
        </p:spPr>
      </p:pic>
      <p:grpSp>
        <p:nvGrpSpPr>
          <p:cNvPr id="7" name="Group 6">
            <a:extLst>
              <a:ext uri="{FF2B5EF4-FFF2-40B4-BE49-F238E27FC236}">
                <a16:creationId xmlns:a16="http://schemas.microsoft.com/office/drawing/2014/main" id="{6E78F121-E0F0-8F1B-3576-F1DC3D3EFF5E}"/>
              </a:ext>
            </a:extLst>
          </p:cNvPr>
          <p:cNvGrpSpPr/>
          <p:nvPr/>
        </p:nvGrpSpPr>
        <p:grpSpPr>
          <a:xfrm>
            <a:off x="6423852" y="698330"/>
            <a:ext cx="2617052" cy="3125138"/>
            <a:chOff x="6402354" y="1464337"/>
            <a:chExt cx="2617052" cy="3125138"/>
          </a:xfrm>
        </p:grpSpPr>
        <p:pic>
          <p:nvPicPr>
            <p:cNvPr id="4" name="Picture 3">
              <a:extLst>
                <a:ext uri="{FF2B5EF4-FFF2-40B4-BE49-F238E27FC236}">
                  <a16:creationId xmlns:a16="http://schemas.microsoft.com/office/drawing/2014/main" id="{8DB87F3C-4555-84AD-29FF-4BFB199C2DFF}"/>
                </a:ext>
              </a:extLst>
            </p:cNvPr>
            <p:cNvPicPr>
              <a:picLocks noChangeAspect="1"/>
            </p:cNvPicPr>
            <p:nvPr/>
          </p:nvPicPr>
          <p:blipFill>
            <a:blip r:embed="rId4"/>
            <a:stretch>
              <a:fillRect/>
            </a:stretch>
          </p:blipFill>
          <p:spPr>
            <a:xfrm>
              <a:off x="6574346" y="1464337"/>
              <a:ext cx="2445060" cy="1301915"/>
            </a:xfrm>
            <a:prstGeom prst="rect">
              <a:avLst/>
            </a:prstGeom>
          </p:spPr>
        </p:pic>
        <p:pic>
          <p:nvPicPr>
            <p:cNvPr id="5" name="Picture 4">
              <a:extLst>
                <a:ext uri="{FF2B5EF4-FFF2-40B4-BE49-F238E27FC236}">
                  <a16:creationId xmlns:a16="http://schemas.microsoft.com/office/drawing/2014/main" id="{146AC4DD-D5A0-6711-3079-6B6415A341ED}"/>
                </a:ext>
              </a:extLst>
            </p:cNvPr>
            <p:cNvPicPr>
              <a:picLocks noChangeAspect="1"/>
            </p:cNvPicPr>
            <p:nvPr/>
          </p:nvPicPr>
          <p:blipFill>
            <a:blip r:embed="rId5"/>
            <a:stretch>
              <a:fillRect/>
            </a:stretch>
          </p:blipFill>
          <p:spPr>
            <a:xfrm>
              <a:off x="6615952" y="2571751"/>
              <a:ext cx="2216643" cy="1180004"/>
            </a:xfrm>
            <a:prstGeom prst="rect">
              <a:avLst/>
            </a:prstGeom>
          </p:spPr>
        </p:pic>
        <p:pic>
          <p:nvPicPr>
            <p:cNvPr id="6" name="Picture 5">
              <a:extLst>
                <a:ext uri="{FF2B5EF4-FFF2-40B4-BE49-F238E27FC236}">
                  <a16:creationId xmlns:a16="http://schemas.microsoft.com/office/drawing/2014/main" id="{86CFF8A3-4A91-AC81-88A2-FC3E669772A5}"/>
                </a:ext>
              </a:extLst>
            </p:cNvPr>
            <p:cNvPicPr>
              <a:picLocks noChangeAspect="1"/>
            </p:cNvPicPr>
            <p:nvPr/>
          </p:nvPicPr>
          <p:blipFill>
            <a:blip r:embed="rId5"/>
            <a:stretch>
              <a:fillRect/>
            </a:stretch>
          </p:blipFill>
          <p:spPr>
            <a:xfrm>
              <a:off x="6402354" y="3445084"/>
              <a:ext cx="2149744" cy="1144391"/>
            </a:xfrm>
            <a:prstGeom prst="rect">
              <a:avLst/>
            </a:prstGeom>
          </p:spPr>
        </p:pic>
      </p:grpSp>
    </p:spTree>
    <p:extLst>
      <p:ext uri="{BB962C8B-B14F-4D97-AF65-F5344CB8AC3E}">
        <p14:creationId xmlns:p14="http://schemas.microsoft.com/office/powerpoint/2010/main" val="1597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 calcmode="lin" valueType="num">
                                      <p:cBhvr additive="base">
                                        <p:cTn id="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anim calcmode="lin" valueType="num">
                                      <p:cBhvr additive="base">
                                        <p:cTn id="2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
                                            <p:txEl>
                                              <p:pRg st="2" end="2"/>
                                            </p:txEl>
                                          </p:spTgt>
                                        </p:tgtEl>
                                        <p:attrNameLst>
                                          <p:attrName>style.visibility</p:attrName>
                                        </p:attrNameLst>
                                      </p:cBhvr>
                                      <p:to>
                                        <p:strVal val="visible"/>
                                      </p:to>
                                    </p:set>
                                    <p:anim calcmode="lin" valueType="num">
                                      <p:cBhvr additive="base">
                                        <p:cTn id="3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
                                            <p:txEl>
                                              <p:pRg st="3" end="3"/>
                                            </p:txEl>
                                          </p:spTgt>
                                        </p:tgtEl>
                                        <p:attrNameLst>
                                          <p:attrName>style.visibility</p:attrName>
                                        </p:attrNameLst>
                                      </p:cBhvr>
                                      <p:to>
                                        <p:strVal val="visible"/>
                                      </p:to>
                                    </p:set>
                                    <p:anim calcmode="lin" valueType="num">
                                      <p:cBhvr additive="base">
                                        <p:cTn id="3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307181" y="-15235"/>
            <a:ext cx="8666317" cy="726514"/>
          </a:xfrm>
          <a:prstGeom prst="rect">
            <a:avLst/>
          </a:prstGeom>
          <a:solidFill>
            <a:schemeClr val="accent1"/>
          </a:solidFill>
        </p:spPr>
        <p:txBody>
          <a:bodyPr spcFirstLastPara="1" wrap="square" lIns="91425" tIns="91425" rIns="91425" bIns="91425" anchor="t" anchorCtr="0">
            <a:noAutofit/>
          </a:bodyPr>
          <a:lstStyle/>
          <a:p>
            <a:r>
              <a:rPr lang="en-US" dirty="0"/>
              <a:t>The Erosion of Togetherness Value</a:t>
            </a:r>
          </a:p>
        </p:txBody>
      </p:sp>
      <p:cxnSp>
        <p:nvCxnSpPr>
          <p:cNvPr id="403" name="Google Shape;403;p19"/>
          <p:cNvCxnSpPr>
            <a:stCxn id="404" idx="1"/>
            <a:endCxn id="405" idx="6"/>
          </p:cNvCxnSpPr>
          <p:nvPr/>
        </p:nvCxnSpPr>
        <p:spPr>
          <a:xfrm rot="10800000">
            <a:off x="2819744" y="1374379"/>
            <a:ext cx="439911" cy="207680"/>
          </a:xfrm>
          <a:prstGeom prst="curvedConnector3">
            <a:avLst>
              <a:gd name="adj1" fmla="val 50000"/>
            </a:avLst>
          </a:prstGeom>
          <a:noFill/>
          <a:ln w="19050" cap="flat" cmpd="sng">
            <a:solidFill>
              <a:srgbClr val="244B6C"/>
            </a:solidFill>
            <a:prstDash val="solid"/>
            <a:round/>
            <a:headEnd type="none" w="med" len="med"/>
            <a:tailEnd type="none" w="med" len="med"/>
          </a:ln>
        </p:spPr>
      </p:cxnSp>
      <p:cxnSp>
        <p:nvCxnSpPr>
          <p:cNvPr id="415" name="Google Shape;415;p19"/>
          <p:cNvCxnSpPr>
            <a:cxnSpLocks/>
            <a:endCxn id="413" idx="3"/>
          </p:cNvCxnSpPr>
          <p:nvPr/>
        </p:nvCxnSpPr>
        <p:spPr>
          <a:xfrm rot="10800000" flipV="1">
            <a:off x="3993523" y="1795232"/>
            <a:ext cx="694760" cy="395204"/>
          </a:xfrm>
          <a:prstGeom prst="curvedConnector3">
            <a:avLst>
              <a:gd name="adj1" fmla="val 50000"/>
            </a:avLst>
          </a:prstGeom>
          <a:noFill/>
          <a:ln w="19050" cap="flat" cmpd="sng">
            <a:solidFill>
              <a:srgbClr val="244B6C"/>
            </a:solidFill>
            <a:prstDash val="solid"/>
            <a:round/>
            <a:headEnd type="none" w="med" len="med"/>
            <a:tailEnd type="none" w="med" len="med"/>
          </a:ln>
        </p:spPr>
      </p:cxnSp>
      <p:cxnSp>
        <p:nvCxnSpPr>
          <p:cNvPr id="422" name="Google Shape;422;p19"/>
          <p:cNvCxnSpPr>
            <a:cxnSpLocks/>
            <a:stCxn id="421" idx="6"/>
            <a:endCxn id="420" idx="1"/>
          </p:cNvCxnSpPr>
          <p:nvPr/>
        </p:nvCxnSpPr>
        <p:spPr>
          <a:xfrm>
            <a:off x="2733975" y="2598919"/>
            <a:ext cx="418165" cy="235509"/>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3" name="Group 2">
            <a:extLst>
              <a:ext uri="{FF2B5EF4-FFF2-40B4-BE49-F238E27FC236}">
                <a16:creationId xmlns:a16="http://schemas.microsoft.com/office/drawing/2014/main" id="{3FA0B4D2-E6EB-4724-6502-CC14A5FCCFDE}"/>
              </a:ext>
            </a:extLst>
          </p:cNvPr>
          <p:cNvGrpSpPr/>
          <p:nvPr/>
        </p:nvGrpSpPr>
        <p:grpSpPr>
          <a:xfrm>
            <a:off x="-17759" y="1152832"/>
            <a:ext cx="8155151" cy="2601605"/>
            <a:chOff x="123411" y="1435878"/>
            <a:chExt cx="9149217" cy="2601605"/>
          </a:xfrm>
        </p:grpSpPr>
        <p:grpSp>
          <p:nvGrpSpPr>
            <p:cNvPr id="406" name="Google Shape;406;p19"/>
            <p:cNvGrpSpPr/>
            <p:nvPr/>
          </p:nvGrpSpPr>
          <p:grpSpPr>
            <a:xfrm>
              <a:off x="143335" y="1435878"/>
              <a:ext cx="4561787" cy="657977"/>
              <a:chOff x="143335" y="1435878"/>
              <a:chExt cx="4561787" cy="657977"/>
            </a:xfrm>
          </p:grpSpPr>
          <p:sp>
            <p:nvSpPr>
              <p:cNvPr id="404" name="Google Shape;404;p19"/>
              <p:cNvSpPr/>
              <p:nvPr/>
            </p:nvSpPr>
            <p:spPr>
              <a:xfrm>
                <a:off x="3800322" y="1636355"/>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a:solidFill>
                      <a:schemeClr val="accent1"/>
                    </a:solidFill>
                    <a:latin typeface="Acme"/>
                    <a:ea typeface="Acme"/>
                    <a:cs typeface="Acme"/>
                    <a:sym typeface="Acme"/>
                  </a:rPr>
                  <a:t>1</a:t>
                </a:r>
                <a:endParaRPr/>
              </a:p>
            </p:txBody>
          </p:sp>
          <p:grpSp>
            <p:nvGrpSpPr>
              <p:cNvPr id="407" name="Google Shape;407;p19"/>
              <p:cNvGrpSpPr/>
              <p:nvPr/>
            </p:nvGrpSpPr>
            <p:grpSpPr>
              <a:xfrm>
                <a:off x="143335" y="1435878"/>
                <a:ext cx="3163453" cy="483000"/>
                <a:chOff x="143335" y="1435878"/>
                <a:chExt cx="3163453" cy="483000"/>
              </a:xfrm>
            </p:grpSpPr>
            <p:sp>
              <p:nvSpPr>
                <p:cNvPr id="409" name="Google Shape;409;p19"/>
                <p:cNvSpPr txBox="1"/>
                <p:nvPr/>
              </p:nvSpPr>
              <p:spPr>
                <a:xfrm>
                  <a:off x="143335" y="1435878"/>
                  <a:ext cx="2903916"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Many references suggest the magnitude of the benefits of the family in utilizing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time together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in supporting health in the family</a:t>
                  </a:r>
                  <a:endParaRPr sz="1600" dirty="0">
                    <a:solidFill>
                      <a:srgbClr val="244B6C"/>
                    </a:solidFill>
                    <a:latin typeface="Acme" panose="020B0604020202020204" charset="0"/>
                    <a:ea typeface="Palanquin"/>
                    <a:cs typeface="Palanquin"/>
                    <a:sym typeface="Palanquin"/>
                  </a:endParaRPr>
                </a:p>
              </p:txBody>
            </p:sp>
            <p:sp>
              <p:nvSpPr>
                <p:cNvPr id="405" name="Google Shape;405;p19"/>
                <p:cNvSpPr/>
                <p:nvPr/>
              </p:nvSpPr>
              <p:spPr>
                <a:xfrm>
                  <a:off x="3020888" y="1514475"/>
                  <a:ext cx="285900" cy="285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0" name="Google Shape;410;p19"/>
            <p:cNvGrpSpPr/>
            <p:nvPr/>
          </p:nvGrpSpPr>
          <p:grpSpPr>
            <a:xfrm>
              <a:off x="3718845" y="1836778"/>
              <a:ext cx="5553783" cy="865454"/>
              <a:chOff x="3658640" y="1844925"/>
              <a:chExt cx="5553783" cy="865454"/>
            </a:xfrm>
          </p:grpSpPr>
          <p:sp>
            <p:nvSpPr>
              <p:cNvPr id="412" name="Google Shape;412;p19"/>
              <p:cNvSpPr txBox="1"/>
              <p:nvPr/>
            </p:nvSpPr>
            <p:spPr>
              <a:xfrm>
                <a:off x="5703306" y="1844925"/>
                <a:ext cx="3509117" cy="483000"/>
              </a:xfrm>
              <a:prstGeom prst="rect">
                <a:avLst/>
              </a:prstGeom>
              <a:noFill/>
              <a:ln>
                <a:noFill/>
              </a:ln>
            </p:spPr>
            <p:txBody>
              <a:bodyPr spcFirstLastPara="1" wrap="square" lIns="91425" tIns="91425" rIns="91425" bIns="91425" anchor="ctr" anchorCtr="0">
                <a:noAutofit/>
              </a:bodyPr>
              <a:lstStyle/>
              <a:p>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Engagement, happiness, sharing experiences, and appreciation will result from being together with family through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interactive communication</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0" lvl="0" indent="0" rtl="0">
                  <a:spcBef>
                    <a:spcPts val="0"/>
                  </a:spcBef>
                  <a:spcAft>
                    <a:spcPts val="0"/>
                  </a:spcAft>
                  <a:buNone/>
                </a:pPr>
                <a:endParaRPr sz="1600" dirty="0">
                  <a:solidFill>
                    <a:schemeClr val="dk2"/>
                  </a:solidFill>
                  <a:latin typeface="Acme" panose="020B0604020202020204" charset="0"/>
                  <a:ea typeface="Palanquin"/>
                  <a:cs typeface="Palanquin"/>
                  <a:sym typeface="Palanquin"/>
                </a:endParaRPr>
              </a:p>
            </p:txBody>
          </p:sp>
          <p:sp>
            <p:nvSpPr>
              <p:cNvPr id="413" name="Google Shape;413;p19"/>
              <p:cNvSpPr/>
              <p:nvPr/>
            </p:nvSpPr>
            <p:spPr>
              <a:xfrm>
                <a:off x="3658640" y="2252879"/>
                <a:ext cx="904800" cy="457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2</a:t>
                </a:r>
                <a:endParaRPr dirty="0"/>
              </a:p>
            </p:txBody>
          </p:sp>
          <p:sp>
            <p:nvSpPr>
              <p:cNvPr id="414" name="Google Shape;414;p19"/>
              <p:cNvSpPr/>
              <p:nvPr/>
            </p:nvSpPr>
            <p:spPr>
              <a:xfrm>
                <a:off x="5417406" y="1943475"/>
                <a:ext cx="285900" cy="28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19"/>
            <p:cNvGrpSpPr/>
            <p:nvPr/>
          </p:nvGrpSpPr>
          <p:grpSpPr>
            <a:xfrm>
              <a:off x="123411" y="2739015"/>
              <a:ext cx="4469621" cy="1014981"/>
              <a:chOff x="123411" y="2546915"/>
              <a:chExt cx="4469621" cy="1014981"/>
            </a:xfrm>
          </p:grpSpPr>
          <p:sp>
            <p:nvSpPr>
              <p:cNvPr id="419" name="Google Shape;419;p19"/>
              <p:cNvSpPr txBox="1"/>
              <p:nvPr/>
            </p:nvSpPr>
            <p:spPr>
              <a:xfrm>
                <a:off x="123411" y="3078896"/>
                <a:ext cx="2903917" cy="483000"/>
              </a:xfrm>
              <a:prstGeom prst="rect">
                <a:avLst/>
              </a:prstGeom>
              <a:noFill/>
              <a:ln>
                <a:noFill/>
              </a:ln>
            </p:spPr>
            <p:txBody>
              <a:bodyPr spcFirstLastPara="1" wrap="square" lIns="91425" tIns="91425" rIns="91425" bIns="91425" anchor="ctr" anchorCtr="0">
                <a:noAutofit/>
              </a:bodyPr>
              <a:lstStyle/>
              <a:p>
                <a:pPr lvl="0" algn="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lack of time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together in the family has a significant impact on the divorce rate</a:t>
                </a:r>
              </a:p>
              <a:p>
                <a:pPr lvl="0" algn="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a:t>
                </a:r>
              </a:p>
              <a:p>
                <a:pPr lvl="0" algn="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Finding solutions to problems and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negotiating skills</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can be developed in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family togetherness</a:t>
                </a:r>
                <a:endParaRPr lang="en-ID" sz="20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p:txBody>
          </p:sp>
          <p:sp>
            <p:nvSpPr>
              <p:cNvPr id="420" name="Google Shape;420;p19"/>
              <p:cNvSpPr/>
              <p:nvPr/>
            </p:nvSpPr>
            <p:spPr>
              <a:xfrm>
                <a:off x="3679702" y="2689865"/>
                <a:ext cx="913330" cy="471018"/>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panose="020B0604020202020204" charset="0"/>
                    <a:ea typeface="Acme"/>
                    <a:cs typeface="Acme"/>
                    <a:sym typeface="Acme"/>
                  </a:rPr>
                  <a:t>3</a:t>
                </a:r>
                <a:endParaRPr sz="3600" dirty="0">
                  <a:latin typeface="Acme" panose="020B0604020202020204" charset="0"/>
                </a:endParaRPr>
              </a:p>
            </p:txBody>
          </p:sp>
          <p:sp>
            <p:nvSpPr>
              <p:cNvPr id="421" name="Google Shape;421;p19"/>
              <p:cNvSpPr/>
              <p:nvPr/>
            </p:nvSpPr>
            <p:spPr>
              <a:xfrm>
                <a:off x="2924665" y="2546915"/>
                <a:ext cx="285900" cy="28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latin typeface="Acme" panose="020B0604020202020204" charset="0"/>
                </a:endParaRPr>
              </a:p>
            </p:txBody>
          </p:sp>
        </p:grpSp>
        <p:grpSp>
          <p:nvGrpSpPr>
            <p:cNvPr id="423" name="Google Shape;423;p19"/>
            <p:cNvGrpSpPr/>
            <p:nvPr/>
          </p:nvGrpSpPr>
          <p:grpSpPr>
            <a:xfrm>
              <a:off x="3478441" y="3522412"/>
              <a:ext cx="5328668" cy="515071"/>
              <a:chOff x="3478440" y="3522412"/>
              <a:chExt cx="5328668" cy="515071"/>
            </a:xfrm>
          </p:grpSpPr>
          <p:sp>
            <p:nvSpPr>
              <p:cNvPr id="425" name="Google Shape;425;p19"/>
              <p:cNvSpPr txBox="1"/>
              <p:nvPr/>
            </p:nvSpPr>
            <p:spPr>
              <a:xfrm>
                <a:off x="5477608" y="3522412"/>
                <a:ext cx="3329500" cy="48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Economic stress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will affect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emotional life and marital interactions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of adults and then spread to the nurturing environment of adolescents</a:t>
                </a:r>
                <a:endParaRPr sz="1600" dirty="0">
                  <a:solidFill>
                    <a:srgbClr val="244B6C"/>
                  </a:solidFill>
                  <a:latin typeface="Acme" panose="020B0604020202020204" charset="0"/>
                  <a:ea typeface="Palanquin"/>
                  <a:cs typeface="Palanquin"/>
                  <a:sym typeface="Palanquin"/>
                </a:endParaRPr>
              </a:p>
            </p:txBody>
          </p:sp>
          <p:sp>
            <p:nvSpPr>
              <p:cNvPr id="426" name="Google Shape;426;p19"/>
              <p:cNvSpPr/>
              <p:nvPr/>
            </p:nvSpPr>
            <p:spPr>
              <a:xfrm>
                <a:off x="3478440" y="3579983"/>
                <a:ext cx="904800" cy="45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4</a:t>
                </a:r>
                <a:endParaRPr dirty="0"/>
              </a:p>
            </p:txBody>
          </p:sp>
          <p:sp>
            <p:nvSpPr>
              <p:cNvPr id="427" name="Google Shape;427;p19"/>
              <p:cNvSpPr/>
              <p:nvPr/>
            </p:nvSpPr>
            <p:spPr>
              <a:xfrm>
                <a:off x="5171788" y="3595611"/>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428" name="Google Shape;428;p19"/>
          <p:cNvCxnSpPr>
            <a:cxnSpLocks/>
            <a:endCxn id="426" idx="3"/>
          </p:cNvCxnSpPr>
          <p:nvPr/>
        </p:nvCxnSpPr>
        <p:spPr>
          <a:xfrm rot="10800000" flipV="1">
            <a:off x="3779240" y="3436045"/>
            <a:ext cx="702871" cy="89642"/>
          </a:xfrm>
          <a:prstGeom prst="curvedConnector3">
            <a:avLst>
              <a:gd name="adj1" fmla="val 50000"/>
            </a:avLst>
          </a:prstGeom>
          <a:noFill/>
          <a:ln w="19050" cap="flat" cmpd="sng">
            <a:solidFill>
              <a:srgbClr val="244B6C"/>
            </a:solidFill>
            <a:prstDash val="solid"/>
            <a:round/>
            <a:headEnd type="none" w="med" len="med"/>
            <a:tailEnd type="none" w="med" len="med"/>
          </a:ln>
        </p:spPr>
      </p:cxnSp>
      <p:sp>
        <p:nvSpPr>
          <p:cNvPr id="5" name="Google Shape;404;p19">
            <a:extLst>
              <a:ext uri="{FF2B5EF4-FFF2-40B4-BE49-F238E27FC236}">
                <a16:creationId xmlns:a16="http://schemas.microsoft.com/office/drawing/2014/main" id="{14140A09-52AE-ED98-14E3-CE10E3950479}"/>
              </a:ext>
            </a:extLst>
          </p:cNvPr>
          <p:cNvSpPr/>
          <p:nvPr/>
        </p:nvSpPr>
        <p:spPr>
          <a:xfrm>
            <a:off x="2974578" y="3933958"/>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5</a:t>
            </a:r>
            <a:endParaRPr dirty="0"/>
          </a:p>
        </p:txBody>
      </p:sp>
      <p:pic>
        <p:nvPicPr>
          <p:cNvPr id="6" name="Picture 5">
            <a:extLst>
              <a:ext uri="{FF2B5EF4-FFF2-40B4-BE49-F238E27FC236}">
                <a16:creationId xmlns:a16="http://schemas.microsoft.com/office/drawing/2014/main" id="{6A2ED587-FF14-F5CC-D0CA-9F04DC53AB28}"/>
              </a:ext>
            </a:extLst>
          </p:cNvPr>
          <p:cNvPicPr>
            <a:picLocks noChangeAspect="1"/>
          </p:cNvPicPr>
          <p:nvPr/>
        </p:nvPicPr>
        <p:blipFill>
          <a:blip r:embed="rId3"/>
          <a:stretch>
            <a:fillRect/>
          </a:stretch>
        </p:blipFill>
        <p:spPr>
          <a:xfrm>
            <a:off x="2588404" y="3799746"/>
            <a:ext cx="759699" cy="249453"/>
          </a:xfrm>
          <a:prstGeom prst="rect">
            <a:avLst/>
          </a:prstGeom>
        </p:spPr>
      </p:pic>
      <p:pic>
        <p:nvPicPr>
          <p:cNvPr id="7" name="Picture 6">
            <a:extLst>
              <a:ext uri="{FF2B5EF4-FFF2-40B4-BE49-F238E27FC236}">
                <a16:creationId xmlns:a16="http://schemas.microsoft.com/office/drawing/2014/main" id="{E56913EC-DA07-8356-5654-5564C0E0DA3E}"/>
              </a:ext>
            </a:extLst>
          </p:cNvPr>
          <p:cNvPicPr>
            <a:picLocks noChangeAspect="1"/>
          </p:cNvPicPr>
          <p:nvPr/>
        </p:nvPicPr>
        <p:blipFill>
          <a:blip r:embed="rId4"/>
          <a:stretch>
            <a:fillRect/>
          </a:stretch>
        </p:blipFill>
        <p:spPr>
          <a:xfrm>
            <a:off x="2424686" y="3647421"/>
            <a:ext cx="280440" cy="286537"/>
          </a:xfrm>
          <a:prstGeom prst="rect">
            <a:avLst/>
          </a:prstGeom>
        </p:spPr>
      </p:pic>
      <p:pic>
        <p:nvPicPr>
          <p:cNvPr id="2" name="Picture 1">
            <a:extLst>
              <a:ext uri="{FF2B5EF4-FFF2-40B4-BE49-F238E27FC236}">
                <a16:creationId xmlns:a16="http://schemas.microsoft.com/office/drawing/2014/main" id="{1A835C7C-C11F-E894-3259-FC5835C42CCE}"/>
              </a:ext>
            </a:extLst>
          </p:cNvPr>
          <p:cNvPicPr>
            <a:picLocks noChangeAspect="1"/>
          </p:cNvPicPr>
          <p:nvPr/>
        </p:nvPicPr>
        <p:blipFill>
          <a:blip r:embed="rId5"/>
          <a:stretch>
            <a:fillRect/>
          </a:stretch>
        </p:blipFill>
        <p:spPr>
          <a:xfrm>
            <a:off x="0" y="0"/>
            <a:ext cx="1438781"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537690" y="4868"/>
            <a:ext cx="8606310" cy="764159"/>
          </a:xfrm>
          <a:prstGeom prst="rect">
            <a:avLst/>
          </a:prstGeom>
          <a:solidFill>
            <a:schemeClr val="accent1"/>
          </a:solidFill>
        </p:spPr>
        <p:txBody>
          <a:bodyPr spcFirstLastPara="1" wrap="square" lIns="91425" tIns="91425" rIns="91425" bIns="91425" anchor="t" anchorCtr="0">
            <a:noAutofit/>
          </a:bodyPr>
          <a:lstStyle/>
          <a:p>
            <a:r>
              <a:rPr lang="en-US" dirty="0"/>
              <a:t>The Erosion of Togetherness Value</a:t>
            </a:r>
          </a:p>
        </p:txBody>
      </p:sp>
      <p:cxnSp>
        <p:nvCxnSpPr>
          <p:cNvPr id="403" name="Google Shape;403;p19"/>
          <p:cNvCxnSpPr>
            <a:stCxn id="404" idx="1"/>
            <a:endCxn id="405" idx="6"/>
          </p:cNvCxnSpPr>
          <p:nvPr/>
        </p:nvCxnSpPr>
        <p:spPr>
          <a:xfrm rot="10800000" flipV="1">
            <a:off x="3306788" y="1402667"/>
            <a:ext cx="920276" cy="254757"/>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06" name="Google Shape;406;p19"/>
          <p:cNvGrpSpPr/>
          <p:nvPr/>
        </p:nvGrpSpPr>
        <p:grpSpPr>
          <a:xfrm>
            <a:off x="-63192" y="1173918"/>
            <a:ext cx="5195056" cy="626457"/>
            <a:chOff x="-63192" y="1173918"/>
            <a:chExt cx="5195056" cy="626457"/>
          </a:xfrm>
        </p:grpSpPr>
        <p:sp>
          <p:nvSpPr>
            <p:cNvPr id="404" name="Google Shape;404;p19"/>
            <p:cNvSpPr/>
            <p:nvPr/>
          </p:nvSpPr>
          <p:spPr>
            <a:xfrm>
              <a:off x="4227064" y="1173918"/>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6</a:t>
              </a:r>
              <a:endParaRPr dirty="0"/>
            </a:p>
          </p:txBody>
        </p:sp>
        <p:grpSp>
          <p:nvGrpSpPr>
            <p:cNvPr id="407" name="Google Shape;407;p19"/>
            <p:cNvGrpSpPr/>
            <p:nvPr/>
          </p:nvGrpSpPr>
          <p:grpSpPr>
            <a:xfrm>
              <a:off x="-63192" y="1279991"/>
              <a:ext cx="3369980" cy="520384"/>
              <a:chOff x="-63192" y="1279991"/>
              <a:chExt cx="3369980" cy="520384"/>
            </a:xfrm>
          </p:grpSpPr>
          <p:sp>
            <p:nvSpPr>
              <p:cNvPr id="409" name="Google Shape;409;p19"/>
              <p:cNvSpPr txBox="1"/>
              <p:nvPr/>
            </p:nvSpPr>
            <p:spPr>
              <a:xfrm>
                <a:off x="-63192" y="1279991"/>
                <a:ext cx="3120766"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Participants realized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lack of time </a:t>
                </a:r>
                <a:r>
                  <a:rPr lang="en-US" sz="2000" b="1" dirty="0">
                    <a:solidFill>
                      <a:srgbClr val="E77A48"/>
                    </a:solidFill>
                    <a:effectLst/>
                    <a:latin typeface="Acme" panose="020B0604020202020204" charset="0"/>
                    <a:ea typeface="Calibri" panose="020F0502020204030204" pitchFamily="34" charset="0"/>
                    <a:cs typeface="Times New Roman" panose="02020603050405020304" pitchFamily="18" charset="0"/>
                  </a:rPr>
                  <a:t>together</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with</a:t>
                </a:r>
                <a:r>
                  <a:rPr lang="en-US" sz="2000" dirty="0">
                    <a:solidFill>
                      <a:srgbClr val="FF0000"/>
                    </a:solidFill>
                    <a:effectLst/>
                    <a:latin typeface="Acme" panose="020B0604020202020204" charset="0"/>
                    <a:ea typeface="Calibri" panose="020F0502020204030204" pitchFamily="34" charset="0"/>
                    <a:cs typeface="Times New Roman" panose="02020603050405020304" pitchFamily="18" charset="0"/>
                  </a:rPr>
                  <a:t>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their adolescents because they were busier and more focused on fulfilling daily needs</a:t>
                </a:r>
                <a:endParaRPr sz="1600" dirty="0">
                  <a:solidFill>
                    <a:srgbClr val="244B6C"/>
                  </a:solidFill>
                  <a:latin typeface="Acme" panose="020B0604020202020204" charset="0"/>
                  <a:ea typeface="Palanquin"/>
                  <a:cs typeface="Palanquin"/>
                  <a:sym typeface="Palanquin"/>
                </a:endParaRPr>
              </a:p>
            </p:txBody>
          </p:sp>
          <p:sp>
            <p:nvSpPr>
              <p:cNvPr id="405" name="Google Shape;405;p19"/>
              <p:cNvSpPr/>
              <p:nvPr/>
            </p:nvSpPr>
            <p:spPr>
              <a:xfrm>
                <a:off x="3020888" y="1514475"/>
                <a:ext cx="285900" cy="285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0" name="Google Shape;410;p19"/>
          <p:cNvGrpSpPr/>
          <p:nvPr/>
        </p:nvGrpSpPr>
        <p:grpSpPr>
          <a:xfrm>
            <a:off x="4072747" y="1514475"/>
            <a:ext cx="4870016" cy="796844"/>
            <a:chOff x="4072747" y="1514475"/>
            <a:chExt cx="4870016" cy="796844"/>
          </a:xfrm>
        </p:grpSpPr>
        <p:sp>
          <p:nvSpPr>
            <p:cNvPr id="412" name="Google Shape;412;p19"/>
            <p:cNvSpPr txBox="1"/>
            <p:nvPr/>
          </p:nvSpPr>
          <p:spPr>
            <a:xfrm>
              <a:off x="6166212" y="1828319"/>
              <a:ext cx="2776551" cy="483000"/>
            </a:xfrm>
            <a:prstGeom prst="rect">
              <a:avLst/>
            </a:prstGeom>
            <a:noFill/>
            <a:ln>
              <a:noFill/>
            </a:ln>
          </p:spPr>
          <p:txBody>
            <a:bodyPr spcFirstLastPara="1" wrap="square" lIns="91425" tIns="91425" rIns="91425" bIns="91425" anchor="ctr" anchorCtr="0">
              <a:noAutofit/>
            </a:bodyPr>
            <a:lstStyle/>
            <a:p>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Without feeling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the attention to the child is getting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faded</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Adolescents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feel a lack of attention</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so they have no place to express their feelings</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a:p>
              <a:pPr marL="0" lvl="0" indent="0" rtl="0">
                <a:spcBef>
                  <a:spcPts val="0"/>
                </a:spcBef>
                <a:spcAft>
                  <a:spcPts val="0"/>
                </a:spcAft>
                <a:buNone/>
              </a:pPr>
              <a:endParaRPr sz="1600" dirty="0">
                <a:solidFill>
                  <a:srgbClr val="244B6C"/>
                </a:solidFill>
                <a:latin typeface="Acme" panose="020B0604020202020204" charset="0"/>
                <a:ea typeface="Palanquin"/>
                <a:cs typeface="Palanquin"/>
                <a:sym typeface="Palanquin"/>
              </a:endParaRPr>
            </a:p>
          </p:txBody>
        </p:sp>
        <p:sp>
          <p:nvSpPr>
            <p:cNvPr id="413" name="Google Shape;413;p19"/>
            <p:cNvSpPr/>
            <p:nvPr/>
          </p:nvSpPr>
          <p:spPr>
            <a:xfrm>
              <a:off x="4072747" y="1739032"/>
              <a:ext cx="904800" cy="457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7</a:t>
              </a:r>
              <a:endParaRPr dirty="0"/>
            </a:p>
          </p:txBody>
        </p:sp>
        <p:sp>
          <p:nvSpPr>
            <p:cNvPr id="414" name="Google Shape;414;p19"/>
            <p:cNvSpPr/>
            <p:nvPr/>
          </p:nvSpPr>
          <p:spPr>
            <a:xfrm>
              <a:off x="5836988" y="1514475"/>
              <a:ext cx="285900" cy="28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15" name="Google Shape;415;p19"/>
          <p:cNvCxnSpPr>
            <a:stCxn id="414" idx="2"/>
            <a:endCxn id="413" idx="3"/>
          </p:cNvCxnSpPr>
          <p:nvPr/>
        </p:nvCxnSpPr>
        <p:spPr>
          <a:xfrm rot="10800000" flipV="1">
            <a:off x="4977548" y="1657424"/>
            <a:ext cx="859441" cy="310357"/>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16" name="Google Shape;416;p19"/>
          <p:cNvGrpSpPr/>
          <p:nvPr/>
        </p:nvGrpSpPr>
        <p:grpSpPr>
          <a:xfrm>
            <a:off x="-63192" y="2321998"/>
            <a:ext cx="4987561" cy="781737"/>
            <a:chOff x="36727" y="2846210"/>
            <a:chExt cx="4987561" cy="723255"/>
          </a:xfrm>
        </p:grpSpPr>
        <p:sp>
          <p:nvSpPr>
            <p:cNvPr id="419" name="Google Shape;419;p19"/>
            <p:cNvSpPr txBox="1"/>
            <p:nvPr/>
          </p:nvSpPr>
          <p:spPr>
            <a:xfrm>
              <a:off x="36727" y="3086465"/>
              <a:ext cx="3020860" cy="483000"/>
            </a:xfrm>
            <a:prstGeom prst="rect">
              <a:avLst/>
            </a:prstGeom>
            <a:noFill/>
            <a:ln>
              <a:noFill/>
            </a:ln>
          </p:spPr>
          <p:txBody>
            <a:bodyPr spcFirstLastPara="1" wrap="square" lIns="91425" tIns="91425" rIns="91425" bIns="91425" anchor="ctr" anchorCtr="0">
              <a:noAutofit/>
            </a:bodyPr>
            <a:lstStyle/>
            <a:p>
              <a:pPr lvl="0" algn="r">
                <a:lnSpc>
                  <a:spcPct val="107000"/>
                </a:lnSpc>
                <a:spcAft>
                  <a:spcPts val="800"/>
                </a:spcAft>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Poor families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experience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complexity of life pressures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are more likely to experience the risk of problems</a:t>
              </a:r>
              <a:endParaRPr lang="en-ID" sz="16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p:txBody>
        </p:sp>
        <p:sp>
          <p:nvSpPr>
            <p:cNvPr id="420" name="Google Shape;420;p19"/>
            <p:cNvSpPr/>
            <p:nvPr/>
          </p:nvSpPr>
          <p:spPr>
            <a:xfrm>
              <a:off x="4119488" y="2846210"/>
              <a:ext cx="904800" cy="457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8</a:t>
              </a:r>
              <a:endParaRPr dirty="0"/>
            </a:p>
          </p:txBody>
        </p:sp>
        <p:sp>
          <p:nvSpPr>
            <p:cNvPr id="421" name="Google Shape;421;p19"/>
            <p:cNvSpPr/>
            <p:nvPr/>
          </p:nvSpPr>
          <p:spPr>
            <a:xfrm>
              <a:off x="3028557" y="3205799"/>
              <a:ext cx="285900" cy="28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2" name="Google Shape;422;p19"/>
          <p:cNvCxnSpPr>
            <a:cxnSpLocks/>
            <a:endCxn id="420" idx="1"/>
          </p:cNvCxnSpPr>
          <p:nvPr/>
        </p:nvCxnSpPr>
        <p:spPr>
          <a:xfrm flipV="1">
            <a:off x="3206868" y="2569246"/>
            <a:ext cx="812701" cy="246398"/>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23" name="Google Shape;423;p19"/>
          <p:cNvGrpSpPr/>
          <p:nvPr/>
        </p:nvGrpSpPr>
        <p:grpSpPr>
          <a:xfrm>
            <a:off x="146034" y="3130832"/>
            <a:ext cx="4733493" cy="933283"/>
            <a:chOff x="137404" y="3185805"/>
            <a:chExt cx="4808458" cy="933283"/>
          </a:xfrm>
        </p:grpSpPr>
        <p:sp>
          <p:nvSpPr>
            <p:cNvPr id="425" name="Google Shape;425;p19"/>
            <p:cNvSpPr txBox="1"/>
            <p:nvPr/>
          </p:nvSpPr>
          <p:spPr>
            <a:xfrm>
              <a:off x="137404" y="3693191"/>
              <a:ext cx="2928160" cy="425897"/>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Ambiguous communication </a:t>
              </a:r>
              <a:r>
                <a:rPr lang="en-US" sz="1500" dirty="0">
                  <a:solidFill>
                    <a:srgbClr val="244B6C"/>
                  </a:solidFill>
                  <a:effectLst/>
                  <a:latin typeface="Acme" panose="020B0604020202020204" charset="0"/>
                  <a:ea typeface="Calibri" panose="020F0502020204030204" pitchFamily="34" charset="0"/>
                  <a:cs typeface="Times New Roman" panose="02020603050405020304" pitchFamily="18" charset="0"/>
                </a:rPr>
                <a:t>leads to misunderstanding, distrust, and discomfort</a:t>
              </a:r>
              <a:endParaRPr sz="1500" dirty="0">
                <a:solidFill>
                  <a:srgbClr val="244B6C"/>
                </a:solidFill>
                <a:latin typeface="Acme" panose="020B0604020202020204" charset="0"/>
                <a:ea typeface="Palanquin"/>
                <a:cs typeface="Palanquin"/>
                <a:sym typeface="Palanquin"/>
              </a:endParaRPr>
            </a:p>
          </p:txBody>
        </p:sp>
        <p:sp>
          <p:nvSpPr>
            <p:cNvPr id="426" name="Google Shape;426;p19"/>
            <p:cNvSpPr/>
            <p:nvPr/>
          </p:nvSpPr>
          <p:spPr>
            <a:xfrm>
              <a:off x="4041062" y="3185805"/>
              <a:ext cx="904800" cy="440176"/>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9</a:t>
              </a:r>
              <a:endParaRPr dirty="0"/>
            </a:p>
          </p:txBody>
        </p:sp>
        <p:sp>
          <p:nvSpPr>
            <p:cNvPr id="427" name="Google Shape;427;p19"/>
            <p:cNvSpPr/>
            <p:nvPr/>
          </p:nvSpPr>
          <p:spPr>
            <a:xfrm>
              <a:off x="2771887" y="3777245"/>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8" name="Google Shape;428;p19"/>
          <p:cNvCxnSpPr>
            <a:cxnSpLocks/>
            <a:stCxn id="427" idx="7"/>
            <a:endCxn id="426" idx="1"/>
          </p:cNvCxnSpPr>
          <p:nvPr/>
        </p:nvCxnSpPr>
        <p:spPr>
          <a:xfrm rot="5400000" flipH="1" flipV="1">
            <a:off x="3277642" y="3052951"/>
            <a:ext cx="413221" cy="1009161"/>
          </a:xfrm>
          <a:prstGeom prst="curvedConnector2">
            <a:avLst/>
          </a:prstGeom>
          <a:noFill/>
          <a:ln w="19050" cap="flat" cmpd="sng">
            <a:solidFill>
              <a:srgbClr val="244B6C"/>
            </a:solidFill>
            <a:prstDash val="solid"/>
            <a:round/>
            <a:headEnd type="none" w="med" len="med"/>
            <a:tailEnd type="none" w="med" len="med"/>
          </a:ln>
        </p:spPr>
      </p:cxnSp>
      <p:pic>
        <p:nvPicPr>
          <p:cNvPr id="2" name="Picture 1">
            <a:extLst>
              <a:ext uri="{FF2B5EF4-FFF2-40B4-BE49-F238E27FC236}">
                <a16:creationId xmlns:a16="http://schemas.microsoft.com/office/drawing/2014/main" id="{94A33B6E-A3A8-56B2-48C6-0A8E8ED12F75}"/>
              </a:ext>
            </a:extLst>
          </p:cNvPr>
          <p:cNvPicPr>
            <a:picLocks noChangeAspect="1"/>
          </p:cNvPicPr>
          <p:nvPr/>
        </p:nvPicPr>
        <p:blipFill>
          <a:blip r:embed="rId3"/>
          <a:stretch>
            <a:fillRect/>
          </a:stretch>
        </p:blipFill>
        <p:spPr>
          <a:xfrm>
            <a:off x="0" y="-31265"/>
            <a:ext cx="1438781" cy="652329"/>
          </a:xfrm>
          <a:prstGeom prst="rect">
            <a:avLst/>
          </a:prstGeom>
        </p:spPr>
      </p:pic>
    </p:spTree>
    <p:extLst>
      <p:ext uri="{BB962C8B-B14F-4D97-AF65-F5344CB8AC3E}">
        <p14:creationId xmlns:p14="http://schemas.microsoft.com/office/powerpoint/2010/main" val="412946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gtEl>
                                        <p:attrNameLst>
                                          <p:attrName>style.visibility</p:attrName>
                                        </p:attrNameLst>
                                      </p:cBhvr>
                                      <p:to>
                                        <p:strVal val="visible"/>
                                      </p:to>
                                    </p:set>
                                    <p:animEffect transition="in" filter="fade">
                                      <p:cBhvr>
                                        <p:cTn id="17" dur="500"/>
                                        <p:tgtEl>
                                          <p:spTgt spid="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6"/>
                                        </p:tgtEl>
                                        <p:attrNameLst>
                                          <p:attrName>style.visibility</p:attrName>
                                        </p:attrNameLst>
                                      </p:cBhvr>
                                      <p:to>
                                        <p:strVal val="visible"/>
                                      </p:to>
                                    </p:set>
                                    <p:animEffect transition="in" filter="fade">
                                      <p:cBhvr>
                                        <p:cTn id="22" dur="500"/>
                                        <p:tgtEl>
                                          <p:spTgt spid="4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fade">
                                      <p:cBhvr>
                                        <p:cTn id="27"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01004" y="885300"/>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1573544" y="-103934"/>
            <a:ext cx="5657132" cy="652329"/>
          </a:xfrm>
          <a:solidFill>
            <a:srgbClr val="E77A48"/>
          </a:solidFill>
        </p:spPr>
        <p:txBody>
          <a:bodyPr/>
          <a:lstStyle/>
          <a:p>
            <a:r>
              <a:rPr lang="en-US" dirty="0">
                <a:solidFill>
                  <a:schemeClr val="accent1"/>
                </a:solidFill>
              </a:rPr>
              <a:t>Fragile Family Flexibility</a:t>
            </a:r>
            <a:endParaRPr lang="en-ID"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55437" y="529812"/>
            <a:ext cx="7036926" cy="4169796"/>
          </a:xfrm>
          <a:prstGeom prst="rect">
            <a:avLst/>
          </a:prstGeom>
          <a:solidFill>
            <a:schemeClr val="accent1"/>
          </a:solidFill>
        </p:spPr>
        <p:txBody>
          <a:bodyPr wrap="square">
            <a:spAutoFit/>
          </a:bodyPr>
          <a:lstStyle/>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Most participants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felt obstacles </a:t>
            </a:r>
            <a:r>
              <a:rPr lang="en-US" sz="1600" dirty="0">
                <a:effectLst/>
                <a:latin typeface="Acme" panose="020B0604020202020204" charset="0"/>
                <a:ea typeface="Calibri" panose="020F0502020204030204" pitchFamily="34" charset="0"/>
                <a:cs typeface="Times New Roman" panose="02020603050405020304" pitchFamily="18" charset="0"/>
              </a:rPr>
              <a:t>in expressing their opinions </a:t>
            </a:r>
          </a:p>
          <a:p>
            <a:pPr marL="342900" lvl="0" indent="-342900">
              <a:lnSpc>
                <a:spcPct val="107000"/>
              </a:lnSpc>
              <a:buFont typeface="Wingdings" panose="05000000000000000000" pitchFamily="2" charset="2"/>
              <a:buChar char=""/>
            </a:pPr>
            <a:r>
              <a:rPr lang="en-US" sz="1600" dirty="0">
                <a:latin typeface="Acme" panose="020B0604020202020204" charset="0"/>
                <a:ea typeface="Calibri" panose="020F0502020204030204" pitchFamily="34" charset="0"/>
                <a:cs typeface="Times New Roman" panose="02020603050405020304" pitchFamily="18" charset="0"/>
              </a:rPr>
              <a:t>O</a:t>
            </a:r>
            <a:r>
              <a:rPr lang="en-US" sz="1600" dirty="0">
                <a:effectLst/>
                <a:latin typeface="Acme" panose="020B0604020202020204" charset="0"/>
                <a:ea typeface="Calibri" panose="020F0502020204030204" pitchFamily="34" charset="0"/>
                <a:cs typeface="Times New Roman" panose="02020603050405020304" pitchFamily="18" charset="0"/>
              </a:rPr>
              <a:t>penness in conveying feelings in the form of words, attitudes, and behavior fosters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trust</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Families that can perform their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functions</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well will be able to bring out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ideas and creativity </a:t>
            </a:r>
            <a:r>
              <a:rPr lang="en-US" sz="1600" dirty="0">
                <a:effectLst/>
                <a:latin typeface="Acme" panose="020B0604020202020204" charset="0"/>
                <a:ea typeface="Calibri" panose="020F0502020204030204" pitchFamily="34" charset="0"/>
                <a:cs typeface="Times New Roman" panose="02020603050405020304" pitchFamily="18" charset="0"/>
              </a:rPr>
              <a:t>for all family members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process of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collaboration and negotiation </a:t>
            </a:r>
            <a:r>
              <a:rPr lang="en-US" sz="1600" dirty="0">
                <a:effectLst/>
                <a:latin typeface="Acme" panose="020B0604020202020204" charset="0"/>
                <a:ea typeface="Calibri" panose="020F0502020204030204" pitchFamily="34" charset="0"/>
                <a:cs typeface="Times New Roman" panose="02020603050405020304" pitchFamily="18" charset="0"/>
              </a:rPr>
              <a:t>will form the </a:t>
            </a:r>
            <a:r>
              <a:rPr lang="en-US" sz="1600" dirty="0">
                <a:solidFill>
                  <a:schemeClr val="bg2"/>
                </a:solidFill>
                <a:effectLst/>
                <a:latin typeface="Acme" panose="020B0604020202020204" charset="0"/>
                <a:ea typeface="Calibri" panose="020F0502020204030204" pitchFamily="34" charset="0"/>
                <a:cs typeface="Times New Roman" panose="02020603050405020304" pitchFamily="18" charset="0"/>
              </a:rPr>
              <a:t>basis of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problem-solving</a:t>
            </a:r>
            <a:r>
              <a:rPr lang="en-US" sz="1600" dirty="0">
                <a:solidFill>
                  <a:srgbClr val="0070C0"/>
                </a:solidFill>
                <a:effectLst/>
                <a:latin typeface="Acme" panose="020B0604020202020204" charset="0"/>
                <a:ea typeface="Calibri" panose="020F0502020204030204" pitchFamily="34" charset="0"/>
                <a:cs typeface="Times New Roman" panose="02020603050405020304" pitchFamily="18" charset="0"/>
              </a:rPr>
              <a:t> </a:t>
            </a:r>
            <a:r>
              <a:rPr lang="en-US" sz="1600" dirty="0">
                <a:effectLst/>
                <a:latin typeface="Acme" panose="020B0604020202020204" charset="0"/>
                <a:ea typeface="Calibri" panose="020F0502020204030204" pitchFamily="34" charset="0"/>
                <a:cs typeface="Times New Roman" panose="02020603050405020304" pitchFamily="18" charset="0"/>
              </a:rPr>
              <a:t>efforts in FR </a:t>
            </a: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A strong family will try to listen, understand and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RESPECT</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the feelings </a:t>
            </a:r>
            <a:r>
              <a:rPr lang="en-US" sz="1600" dirty="0">
                <a:effectLst/>
                <a:latin typeface="Acme" panose="020B0604020202020204" charset="0"/>
                <a:ea typeface="Calibri" panose="020F0502020204030204" pitchFamily="34" charset="0"/>
                <a:cs typeface="Times New Roman" panose="02020603050405020304" pitchFamily="18" charset="0"/>
              </a:rPr>
              <a:t>of each family member and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avoid blaming</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Rigid communication </a:t>
            </a:r>
            <a:r>
              <a:rPr lang="en-US" sz="1600" dirty="0">
                <a:effectLst/>
                <a:latin typeface="Acme" panose="020B0604020202020204" charset="0"/>
                <a:ea typeface="Calibri" panose="020F0502020204030204" pitchFamily="34" charset="0"/>
                <a:cs typeface="Times New Roman" panose="02020603050405020304" pitchFamily="18" charset="0"/>
              </a:rPr>
              <a:t>patterns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ensnare families </a:t>
            </a:r>
            <a:r>
              <a:rPr lang="en-US" sz="1600" dirty="0">
                <a:effectLst/>
                <a:latin typeface="Acme" panose="020B0604020202020204" charset="0"/>
                <a:ea typeface="Calibri" panose="020F0502020204030204" pitchFamily="34" charset="0"/>
                <a:cs typeface="Times New Roman" panose="02020603050405020304" pitchFamily="18" charset="0"/>
              </a:rPr>
              <a:t>in the phenomenon of independence which threatens the family system</a:t>
            </a:r>
          </a:p>
          <a:p>
            <a:pPr marL="342900" lvl="0" indent="-342900">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family becomes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unable to cope </a:t>
            </a:r>
            <a:r>
              <a:rPr lang="en-US" sz="1600" dirty="0">
                <a:effectLst/>
                <a:latin typeface="Acme" panose="020B0604020202020204" charset="0"/>
                <a:ea typeface="Calibri" panose="020F0502020204030204" pitchFamily="34" charset="0"/>
                <a:cs typeface="Times New Roman" panose="02020603050405020304" pitchFamily="18" charset="0"/>
              </a:rPr>
              <a:t>with stress and the child looks for another life outside the family</a:t>
            </a:r>
            <a:endParaRPr lang="en-ID" sz="1600" dirty="0">
              <a:effectLst/>
              <a:latin typeface="Acme" panose="020B060402020202020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C78208E2-93BA-7B25-F962-AA34BA77165C}"/>
              </a:ext>
            </a:extLst>
          </p:cNvPr>
          <p:cNvPicPr>
            <a:picLocks noChangeAspect="1"/>
          </p:cNvPicPr>
          <p:nvPr/>
        </p:nvPicPr>
        <p:blipFill>
          <a:blip r:embed="rId3"/>
          <a:stretch>
            <a:fillRect/>
          </a:stretch>
        </p:blipFill>
        <p:spPr>
          <a:xfrm>
            <a:off x="0" y="-25453"/>
            <a:ext cx="1438781" cy="652329"/>
          </a:xfrm>
          <a:prstGeom prst="rect">
            <a:avLst/>
          </a:prstGeom>
        </p:spPr>
      </p:pic>
      <p:pic>
        <p:nvPicPr>
          <p:cNvPr id="4" name="Picture 3">
            <a:extLst>
              <a:ext uri="{FF2B5EF4-FFF2-40B4-BE49-F238E27FC236}">
                <a16:creationId xmlns:a16="http://schemas.microsoft.com/office/drawing/2014/main" id="{E064B752-FF65-05FE-D339-D85B77C846B0}"/>
              </a:ext>
            </a:extLst>
          </p:cNvPr>
          <p:cNvPicPr>
            <a:picLocks noChangeAspect="1"/>
          </p:cNvPicPr>
          <p:nvPr/>
        </p:nvPicPr>
        <p:blipFill>
          <a:blip r:embed="rId4"/>
          <a:stretch>
            <a:fillRect/>
          </a:stretch>
        </p:blipFill>
        <p:spPr>
          <a:xfrm rot="19894305">
            <a:off x="6862344" y="553137"/>
            <a:ext cx="2267285" cy="1103116"/>
          </a:xfrm>
          <a:prstGeom prst="rect">
            <a:avLst/>
          </a:prstGeom>
        </p:spPr>
      </p:pic>
    </p:spTree>
    <p:extLst>
      <p:ext uri="{BB962C8B-B14F-4D97-AF65-F5344CB8AC3E}">
        <p14:creationId xmlns:p14="http://schemas.microsoft.com/office/powerpoint/2010/main" val="82416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 calcmode="lin" valueType="num">
                                      <p:cBhvr additive="base">
                                        <p:cTn id="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anim calcmode="lin" valueType="num">
                                      <p:cBhvr additive="base">
                                        <p:cTn id="2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
                                            <p:txEl>
                                              <p:pRg st="2" end="2"/>
                                            </p:txEl>
                                          </p:spTgt>
                                        </p:tgtEl>
                                        <p:attrNameLst>
                                          <p:attrName>style.visibility</p:attrName>
                                        </p:attrNameLst>
                                      </p:cBhvr>
                                      <p:to>
                                        <p:strVal val="visible"/>
                                      </p:to>
                                    </p:set>
                                    <p:anim calcmode="lin" valueType="num">
                                      <p:cBhvr additive="base">
                                        <p:cTn id="3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
                                            <p:txEl>
                                              <p:pRg st="3" end="3"/>
                                            </p:txEl>
                                          </p:spTgt>
                                        </p:tgtEl>
                                        <p:attrNameLst>
                                          <p:attrName>style.visibility</p:attrName>
                                        </p:attrNameLst>
                                      </p:cBhvr>
                                      <p:to>
                                        <p:strVal val="visible"/>
                                      </p:to>
                                    </p:set>
                                    <p:anim calcmode="lin" valueType="num">
                                      <p:cBhvr additive="base">
                                        <p:cTn id="3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 calcmode="lin" valueType="num">
                                      <p:cBhvr additive="base">
                                        <p:cTn id="42"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 calcmode="lin" valueType="num">
                                      <p:cBhvr additive="base">
                                        <p:cTn id="48"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4">
                                            <p:txEl>
                                              <p:pRg st="6" end="6"/>
                                            </p:txEl>
                                          </p:spTgt>
                                        </p:tgtEl>
                                        <p:attrNameLst>
                                          <p:attrName>style.visibility</p:attrName>
                                        </p:attrNameLst>
                                      </p:cBhvr>
                                      <p:to>
                                        <p:strVal val="visible"/>
                                      </p:to>
                                    </p:set>
                                    <p:anim calcmode="lin" valueType="num">
                                      <p:cBhvr additive="base">
                                        <p:cTn id="54"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51" name="Google Shape;321;p16">
            <a:extLst>
              <a:ext uri="{FF2B5EF4-FFF2-40B4-BE49-F238E27FC236}">
                <a16:creationId xmlns:a16="http://schemas.microsoft.com/office/drawing/2014/main" id="{A4DF52A1-2B5D-09C6-3947-28BCE3D2894E}"/>
              </a:ext>
            </a:extLst>
          </p:cNvPr>
          <p:cNvSpPr txBox="1">
            <a:spLocks/>
          </p:cNvSpPr>
          <p:nvPr/>
        </p:nvSpPr>
        <p:spPr>
          <a:xfrm>
            <a:off x="631306" y="842101"/>
            <a:ext cx="7640295" cy="337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endParaRPr lang="en-ID" sz="1700" dirty="0">
              <a:latin typeface="Cambria" panose="02040503050406030204" pitchFamily="18" charset="0"/>
              <a:ea typeface="Cambria" panose="020405030504060302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14113D71-5455-92F7-3C87-0D591A553776}"/>
              </a:ext>
            </a:extLst>
          </p:cNvPr>
          <p:cNvSpPr>
            <a:spLocks noGrp="1"/>
          </p:cNvSpPr>
          <p:nvPr>
            <p:ph type="title"/>
          </p:nvPr>
        </p:nvSpPr>
        <p:spPr>
          <a:xfrm>
            <a:off x="1438781" y="1"/>
            <a:ext cx="7023206" cy="652330"/>
          </a:xfrm>
          <a:solidFill>
            <a:srgbClr val="E77A48"/>
          </a:solidFill>
        </p:spPr>
        <p:txBody>
          <a:bodyPr/>
          <a:lstStyle/>
          <a:p>
            <a:r>
              <a:rPr lang="en-US" dirty="0">
                <a:solidFill>
                  <a:schemeClr val="accent1"/>
                </a:solidFill>
              </a:rPr>
              <a:t>Fragile Family Flexibility</a:t>
            </a:r>
            <a:endParaRPr lang="en-ID" dirty="0">
              <a:solidFill>
                <a:schemeClr val="accent1"/>
              </a:solidFill>
            </a:endParaRPr>
          </a:p>
        </p:txBody>
      </p:sp>
      <p:sp>
        <p:nvSpPr>
          <p:cNvPr id="34" name="TextBox 33">
            <a:extLst>
              <a:ext uri="{FF2B5EF4-FFF2-40B4-BE49-F238E27FC236}">
                <a16:creationId xmlns:a16="http://schemas.microsoft.com/office/drawing/2014/main" id="{BA83FBFA-78C3-F16B-7332-E99601EDDDFB}"/>
              </a:ext>
            </a:extLst>
          </p:cNvPr>
          <p:cNvSpPr txBox="1"/>
          <p:nvPr/>
        </p:nvSpPr>
        <p:spPr>
          <a:xfrm>
            <a:off x="117541" y="703996"/>
            <a:ext cx="6794884" cy="3247684"/>
          </a:xfrm>
          <a:prstGeom prst="rect">
            <a:avLst/>
          </a:prstGeom>
          <a:solidFill>
            <a:schemeClr val="accent1"/>
          </a:solidFill>
        </p:spPr>
        <p:txBody>
          <a:bodyPr wrap="square">
            <a:spAutoFit/>
          </a:bodyPr>
          <a:lstStyle/>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Participants feel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unable</a:t>
            </a:r>
            <a:r>
              <a:rPr lang="en-US" sz="1600" dirty="0">
                <a:effectLst/>
                <a:latin typeface="Acme" panose="020B0604020202020204" charset="0"/>
                <a:ea typeface="Calibri" panose="020F0502020204030204" pitchFamily="34" charset="0"/>
                <a:cs typeface="Times New Roman" panose="02020603050405020304" pitchFamily="18" charset="0"/>
              </a:rPr>
              <a:t> to carry out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their roles </a:t>
            </a:r>
            <a:r>
              <a:rPr lang="en-US" sz="1600" dirty="0">
                <a:effectLst/>
                <a:latin typeface="Acme" panose="020B0604020202020204" charset="0"/>
                <a:ea typeface="Calibri" panose="020F0502020204030204" pitchFamily="34" charset="0"/>
                <a:cs typeface="Times New Roman" panose="02020603050405020304" pitchFamily="18" charset="0"/>
              </a:rPr>
              <a:t>properly</a:t>
            </a: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Children become more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dominant</a:t>
            </a:r>
            <a:r>
              <a:rPr lang="en-US" sz="1600" dirty="0">
                <a:effectLst/>
                <a:latin typeface="Acme" panose="020B0604020202020204" charset="0"/>
                <a:ea typeface="Calibri" panose="020F0502020204030204" pitchFamily="34" charset="0"/>
                <a:cs typeface="Times New Roman" panose="02020603050405020304" pitchFamily="18" charset="0"/>
              </a:rPr>
              <a:t> in the family and there is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no tolerance </a:t>
            </a: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family faces repeated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disappointments</a:t>
            </a:r>
            <a:endParaRPr lang="en-ID" sz="2000" dirty="0">
              <a:solidFill>
                <a:srgbClr val="E77A48"/>
              </a:solidFill>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harshness</a:t>
            </a:r>
            <a:r>
              <a:rPr lang="en-US" sz="1600" dirty="0">
                <a:effectLst/>
                <a:latin typeface="Acme" panose="020B0604020202020204" charset="0"/>
                <a:ea typeface="Calibri" panose="020F0502020204030204" pitchFamily="34" charset="0"/>
                <a:cs typeface="Times New Roman" panose="02020603050405020304" pitchFamily="18" charset="0"/>
              </a:rPr>
              <a:t> of the environment can affect the cohesiveness of ties-FR</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reciprocal relationship </a:t>
            </a:r>
            <a:r>
              <a:rPr lang="en-US" sz="1600" dirty="0">
                <a:effectLst/>
                <a:latin typeface="Acme" panose="020B0604020202020204" charset="0"/>
                <a:ea typeface="Calibri" panose="020F0502020204030204" pitchFamily="34" charset="0"/>
                <a:cs typeface="Times New Roman" panose="02020603050405020304" pitchFamily="18" charset="0"/>
              </a:rPr>
              <a:t>between the family and the environment illustrates the formation of an FR</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A child’s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ACADEMIC VALUE </a:t>
            </a:r>
            <a:r>
              <a:rPr lang="en-US" sz="1600" dirty="0">
                <a:effectLst/>
                <a:latin typeface="Acme" panose="020B0604020202020204" charset="0"/>
                <a:ea typeface="Calibri" panose="020F0502020204030204" pitchFamily="34" charset="0"/>
                <a:cs typeface="Times New Roman" panose="02020603050405020304" pitchFamily="18" charset="0"/>
              </a:rPr>
              <a:t>increases-comfort env</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For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poor families</a:t>
            </a:r>
            <a:r>
              <a:rPr lang="en-US" sz="1600" dirty="0">
                <a:effectLst/>
                <a:latin typeface="Acme" panose="020B0604020202020204" charset="0"/>
                <a:ea typeface="Calibri" panose="020F0502020204030204" pitchFamily="34" charset="0"/>
                <a:cs typeface="Times New Roman" panose="02020603050405020304" pitchFamily="18" charset="0"/>
              </a:rPr>
              <a:t>-env provides a </a:t>
            </a:r>
            <a:r>
              <a:rPr lang="en-US" sz="1600" dirty="0">
                <a:latin typeface="Acme" panose="020B0604020202020204" charset="0"/>
                <a:ea typeface="Calibri" panose="020F0502020204030204" pitchFamily="34" charset="0"/>
                <a:cs typeface="Times New Roman" panose="02020603050405020304" pitchFamily="18" charset="0"/>
              </a:rPr>
              <a:t>limited </a:t>
            </a:r>
            <a:r>
              <a:rPr lang="en-US" sz="1600" dirty="0">
                <a:effectLst/>
                <a:latin typeface="Acme" panose="020B0604020202020204" charset="0"/>
                <a:ea typeface="Calibri" panose="020F0502020204030204" pitchFamily="34" charset="0"/>
                <a:cs typeface="Times New Roman" panose="02020603050405020304" pitchFamily="18" charset="0"/>
              </a:rPr>
              <a:t>hope </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Both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desires</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&amp; expectations </a:t>
            </a:r>
            <a:r>
              <a:rPr lang="en-US" sz="1600" dirty="0">
                <a:effectLst/>
                <a:latin typeface="Acme" panose="020B0604020202020204" charset="0"/>
                <a:ea typeface="Calibri" panose="020F0502020204030204" pitchFamily="34" charset="0"/>
                <a:cs typeface="Times New Roman" panose="02020603050405020304" pitchFamily="18" charset="0"/>
              </a:rPr>
              <a:t>render environmental support and assistance</a:t>
            </a:r>
            <a:endParaRPr lang="en-ID" sz="1600" dirty="0">
              <a:effectLst/>
              <a:latin typeface="Acme" panose="020B060402020202020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0DA144F-7DB7-5529-79E7-700DEE5B93E3}"/>
              </a:ext>
            </a:extLst>
          </p:cNvPr>
          <p:cNvPicPr>
            <a:picLocks noChangeAspect="1"/>
          </p:cNvPicPr>
          <p:nvPr/>
        </p:nvPicPr>
        <p:blipFill>
          <a:blip r:embed="rId3"/>
          <a:stretch>
            <a:fillRect/>
          </a:stretch>
        </p:blipFill>
        <p:spPr>
          <a:xfrm>
            <a:off x="0" y="7683"/>
            <a:ext cx="1438781" cy="652329"/>
          </a:xfrm>
          <a:prstGeom prst="rect">
            <a:avLst/>
          </a:prstGeom>
        </p:spPr>
      </p:pic>
      <p:pic>
        <p:nvPicPr>
          <p:cNvPr id="4" name="Picture 3">
            <a:extLst>
              <a:ext uri="{FF2B5EF4-FFF2-40B4-BE49-F238E27FC236}">
                <a16:creationId xmlns:a16="http://schemas.microsoft.com/office/drawing/2014/main" id="{BC237C3B-500D-B077-D8B9-E4DFF6016D24}"/>
              </a:ext>
            </a:extLst>
          </p:cNvPr>
          <p:cNvPicPr>
            <a:picLocks noChangeAspect="1"/>
          </p:cNvPicPr>
          <p:nvPr/>
        </p:nvPicPr>
        <p:blipFill>
          <a:blip r:embed="rId4"/>
          <a:stretch>
            <a:fillRect/>
          </a:stretch>
        </p:blipFill>
        <p:spPr>
          <a:xfrm>
            <a:off x="6912425" y="668722"/>
            <a:ext cx="2231575" cy="1208023"/>
          </a:xfrm>
          <a:prstGeom prst="rect">
            <a:avLst/>
          </a:prstGeom>
        </p:spPr>
      </p:pic>
    </p:spTree>
    <p:extLst>
      <p:ext uri="{BB962C8B-B14F-4D97-AF65-F5344CB8AC3E}">
        <p14:creationId xmlns:p14="http://schemas.microsoft.com/office/powerpoint/2010/main" val="42506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4">
                                            <p:txEl>
                                              <p:pRg st="0" end="0"/>
                                            </p:txEl>
                                          </p:spTgt>
                                        </p:tgtEl>
                                        <p:attrNameLst>
                                          <p:attrName>style.visibility</p:attrName>
                                        </p:attrNameLst>
                                      </p:cBhvr>
                                      <p:to>
                                        <p:strVal val="visible"/>
                                      </p:to>
                                    </p:set>
                                    <p:anim calcmode="lin" valueType="num">
                                      <p:cBhvr additive="base">
                                        <p:cTn id="1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4">
                                            <p:txEl>
                                              <p:pRg st="1" end="1"/>
                                            </p:txEl>
                                          </p:spTgt>
                                        </p:tgtEl>
                                        <p:attrNameLst>
                                          <p:attrName>style.visibility</p:attrName>
                                        </p:attrNameLst>
                                      </p:cBhvr>
                                      <p:to>
                                        <p:strVal val="visible"/>
                                      </p:to>
                                    </p:set>
                                    <p:anim calcmode="lin" valueType="num">
                                      <p:cBhvr additive="base">
                                        <p:cTn id="24"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4">
                                            <p:txEl>
                                              <p:pRg st="2" end="2"/>
                                            </p:txEl>
                                          </p:spTgt>
                                        </p:tgtEl>
                                        <p:attrNameLst>
                                          <p:attrName>style.visibility</p:attrName>
                                        </p:attrNameLst>
                                      </p:cBhvr>
                                      <p:to>
                                        <p:strVal val="visible"/>
                                      </p:to>
                                    </p:set>
                                    <p:anim calcmode="lin" valueType="num">
                                      <p:cBhvr additive="base">
                                        <p:cTn id="30"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4">
                                            <p:txEl>
                                              <p:pRg st="3" end="3"/>
                                            </p:txEl>
                                          </p:spTgt>
                                        </p:tgtEl>
                                        <p:attrNameLst>
                                          <p:attrName>style.visibility</p:attrName>
                                        </p:attrNameLst>
                                      </p:cBhvr>
                                      <p:to>
                                        <p:strVal val="visible"/>
                                      </p:to>
                                    </p:set>
                                    <p:anim calcmode="lin" valueType="num">
                                      <p:cBhvr additive="base">
                                        <p:cTn id="36"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 calcmode="lin" valueType="num">
                                      <p:cBhvr additive="base">
                                        <p:cTn id="42" dur="500" fill="hold"/>
                                        <p:tgtEl>
                                          <p:spTgt spid="3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 calcmode="lin" valueType="num">
                                      <p:cBhvr additive="base">
                                        <p:cTn id="48"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4">
                                            <p:txEl>
                                              <p:pRg st="6" end="6"/>
                                            </p:txEl>
                                          </p:spTgt>
                                        </p:tgtEl>
                                        <p:attrNameLst>
                                          <p:attrName>style.visibility</p:attrName>
                                        </p:attrNameLst>
                                      </p:cBhvr>
                                      <p:to>
                                        <p:strVal val="visible"/>
                                      </p:to>
                                    </p:set>
                                    <p:anim calcmode="lin" valueType="num">
                                      <p:cBhvr additive="base">
                                        <p:cTn id="54" dur="500" fill="hold"/>
                                        <p:tgtEl>
                                          <p:spTgt spid="34">
                                            <p:txEl>
                                              <p:pRg st="6" end="6"/>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4">
                                            <p:txEl>
                                              <p:pRg st="7" end="7"/>
                                            </p:txEl>
                                          </p:spTgt>
                                        </p:tgtEl>
                                        <p:attrNameLst>
                                          <p:attrName>style.visibility</p:attrName>
                                        </p:attrNameLst>
                                      </p:cBhvr>
                                      <p:to>
                                        <p:strVal val="visible"/>
                                      </p:to>
                                    </p:set>
                                    <p:anim calcmode="lin" valueType="num">
                                      <p:cBhvr additive="base">
                                        <p:cTn id="60"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28"/>
          <p:cNvSpPr txBox="1">
            <a:spLocks noGrp="1"/>
          </p:cNvSpPr>
          <p:nvPr>
            <p:ph type="title"/>
          </p:nvPr>
        </p:nvSpPr>
        <p:spPr>
          <a:xfrm>
            <a:off x="747481" y="38656"/>
            <a:ext cx="7717500" cy="814201"/>
          </a:xfrm>
          <a:prstGeom prst="rect">
            <a:avLst/>
          </a:prstGeom>
          <a:solidFill>
            <a:schemeClr val="accent1"/>
          </a:solidFill>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E77A48"/>
                </a:solidFill>
              </a:rPr>
              <a:t>C o n c l u s </a:t>
            </a:r>
            <a:r>
              <a:rPr lang="en-US" dirty="0">
                <a:solidFill>
                  <a:srgbClr val="E77A48"/>
                </a:solidFill>
              </a:rPr>
              <a:t>i</a:t>
            </a:r>
            <a:r>
              <a:rPr lang="en" dirty="0">
                <a:solidFill>
                  <a:srgbClr val="E77A48"/>
                </a:solidFill>
              </a:rPr>
              <a:t> o n</a:t>
            </a:r>
            <a:endParaRPr dirty="0">
              <a:solidFill>
                <a:srgbClr val="E77A48"/>
              </a:solidFill>
            </a:endParaRPr>
          </a:p>
        </p:txBody>
      </p:sp>
      <p:cxnSp>
        <p:nvCxnSpPr>
          <p:cNvPr id="731" name="Google Shape;731;p28"/>
          <p:cNvCxnSpPr>
            <a:cxnSpLocks/>
            <a:stCxn id="728" idx="1"/>
            <a:endCxn id="720" idx="2"/>
          </p:cNvCxnSpPr>
          <p:nvPr/>
        </p:nvCxnSpPr>
        <p:spPr>
          <a:xfrm rot="10800000" flipH="1" flipV="1">
            <a:off x="2884873" y="2521734"/>
            <a:ext cx="742107" cy="1343669"/>
          </a:xfrm>
          <a:prstGeom prst="curvedConnector4">
            <a:avLst>
              <a:gd name="adj1" fmla="val -30804"/>
              <a:gd name="adj2" fmla="val 117013"/>
            </a:avLst>
          </a:prstGeom>
          <a:noFill/>
          <a:ln w="19050" cap="flat" cmpd="sng">
            <a:solidFill>
              <a:schemeClr val="dk2"/>
            </a:solidFill>
            <a:prstDash val="solid"/>
            <a:round/>
            <a:headEnd type="none" w="med" len="med"/>
            <a:tailEnd type="triangle" w="med" len="med"/>
          </a:ln>
        </p:spPr>
      </p:cxnSp>
      <p:grpSp>
        <p:nvGrpSpPr>
          <p:cNvPr id="7" name="Group 6">
            <a:extLst>
              <a:ext uri="{FF2B5EF4-FFF2-40B4-BE49-F238E27FC236}">
                <a16:creationId xmlns:a16="http://schemas.microsoft.com/office/drawing/2014/main" id="{3E257B03-C188-D8A2-ECB5-467A67501D34}"/>
              </a:ext>
            </a:extLst>
          </p:cNvPr>
          <p:cNvGrpSpPr/>
          <p:nvPr/>
        </p:nvGrpSpPr>
        <p:grpSpPr>
          <a:xfrm>
            <a:off x="-259416" y="1036596"/>
            <a:ext cx="9403416" cy="3070308"/>
            <a:chOff x="-204281" y="1567923"/>
            <a:chExt cx="9403416" cy="3070308"/>
          </a:xfrm>
        </p:grpSpPr>
        <p:grpSp>
          <p:nvGrpSpPr>
            <p:cNvPr id="713" name="Google Shape;713;p28"/>
            <p:cNvGrpSpPr/>
            <p:nvPr/>
          </p:nvGrpSpPr>
          <p:grpSpPr>
            <a:xfrm>
              <a:off x="61472" y="1567923"/>
              <a:ext cx="4289921" cy="628656"/>
              <a:chOff x="326621" y="1627666"/>
              <a:chExt cx="4044948" cy="628656"/>
            </a:xfrm>
          </p:grpSpPr>
          <p:sp>
            <p:nvSpPr>
              <p:cNvPr id="714" name="Google Shape;714;p28"/>
              <p:cNvSpPr/>
              <p:nvPr/>
            </p:nvSpPr>
            <p:spPr>
              <a:xfrm>
                <a:off x="3347594" y="1627666"/>
                <a:ext cx="1023975" cy="628656"/>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panose="020B0604020202020204" charset="0"/>
                    <a:ea typeface="Acme"/>
                    <a:cs typeface="Acme"/>
                    <a:sym typeface="Acme"/>
                  </a:rPr>
                  <a:t>1</a:t>
                </a:r>
                <a:endParaRPr sz="3600" dirty="0">
                  <a:latin typeface="Acme" panose="020B0604020202020204" charset="0"/>
                </a:endParaRPr>
              </a:p>
            </p:txBody>
          </p:sp>
          <p:sp>
            <p:nvSpPr>
              <p:cNvPr id="716" name="Google Shape;716;p28"/>
              <p:cNvSpPr txBox="1"/>
              <p:nvPr/>
            </p:nvSpPr>
            <p:spPr>
              <a:xfrm>
                <a:off x="326621" y="1696563"/>
                <a:ext cx="3020974"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Addiction</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in adolescents occurs when family resilience cannot be achieved</a:t>
                </a:r>
                <a:endParaRPr sz="1600" dirty="0">
                  <a:solidFill>
                    <a:srgbClr val="244B6C"/>
                  </a:solidFill>
                  <a:latin typeface="Acme" panose="020B0604020202020204" charset="0"/>
                  <a:ea typeface="Palanquin"/>
                  <a:cs typeface="Palanquin"/>
                  <a:sym typeface="Palanquin"/>
                </a:endParaRPr>
              </a:p>
            </p:txBody>
          </p:sp>
        </p:grpSp>
        <p:grpSp>
          <p:nvGrpSpPr>
            <p:cNvPr id="717" name="Google Shape;717;p28"/>
            <p:cNvGrpSpPr/>
            <p:nvPr/>
          </p:nvGrpSpPr>
          <p:grpSpPr>
            <a:xfrm>
              <a:off x="-204281" y="3768075"/>
              <a:ext cx="4399992" cy="870156"/>
              <a:chOff x="-57604" y="3666383"/>
              <a:chExt cx="4399992" cy="870156"/>
            </a:xfrm>
          </p:grpSpPr>
          <p:sp>
            <p:nvSpPr>
              <p:cNvPr id="719" name="Google Shape;719;p28"/>
              <p:cNvSpPr txBox="1"/>
              <p:nvPr/>
            </p:nvSpPr>
            <p:spPr>
              <a:xfrm>
                <a:off x="-57604" y="4053539"/>
                <a:ext cx="2914648" cy="483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Internal and external factors </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are closely involved in maintaining and increasing family resilience</a:t>
                </a:r>
                <a:endParaRPr sz="1600" dirty="0">
                  <a:solidFill>
                    <a:srgbClr val="244B6C"/>
                  </a:solidFill>
                  <a:latin typeface="Acme" panose="020B0604020202020204" charset="0"/>
                  <a:ea typeface="Palanquin"/>
                  <a:cs typeface="Palanquin"/>
                  <a:sym typeface="Palanquin"/>
                </a:endParaRPr>
              </a:p>
            </p:txBody>
          </p:sp>
          <p:sp>
            <p:nvSpPr>
              <p:cNvPr id="720" name="Google Shape;720;p28"/>
              <p:cNvSpPr/>
              <p:nvPr/>
            </p:nvSpPr>
            <p:spPr>
              <a:xfrm>
                <a:off x="3315197" y="3666383"/>
                <a:ext cx="1027191" cy="62865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4</a:t>
                </a:r>
                <a:endParaRPr dirty="0"/>
              </a:p>
            </p:txBody>
          </p:sp>
        </p:grpSp>
        <p:grpSp>
          <p:nvGrpSpPr>
            <p:cNvPr id="721" name="Google Shape;721;p28"/>
            <p:cNvGrpSpPr/>
            <p:nvPr/>
          </p:nvGrpSpPr>
          <p:grpSpPr>
            <a:xfrm>
              <a:off x="5066835" y="1675075"/>
              <a:ext cx="4132300" cy="687635"/>
              <a:chOff x="5066212" y="1675079"/>
              <a:chExt cx="4132300" cy="687635"/>
            </a:xfrm>
          </p:grpSpPr>
          <p:sp>
            <p:nvSpPr>
              <p:cNvPr id="723" name="Google Shape;723;p28"/>
              <p:cNvSpPr txBox="1"/>
              <p:nvPr/>
            </p:nvSpPr>
            <p:spPr>
              <a:xfrm>
                <a:off x="6228492" y="1879714"/>
                <a:ext cx="2970020" cy="48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Mothers</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play an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extremely crucial role</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in preventing addiction in adolescents so that their quality of life can be optimized</a:t>
                </a:r>
                <a:endParaRPr sz="1600" dirty="0">
                  <a:solidFill>
                    <a:srgbClr val="244B6C"/>
                  </a:solidFill>
                  <a:latin typeface="Acme" panose="020B0604020202020204" charset="0"/>
                  <a:ea typeface="Palanquin"/>
                  <a:cs typeface="Palanquin"/>
                  <a:sym typeface="Palanquin"/>
                </a:endParaRPr>
              </a:p>
            </p:txBody>
          </p:sp>
          <p:sp>
            <p:nvSpPr>
              <p:cNvPr id="724" name="Google Shape;724;p28"/>
              <p:cNvSpPr/>
              <p:nvPr/>
            </p:nvSpPr>
            <p:spPr>
              <a:xfrm>
                <a:off x="5066212" y="1675079"/>
                <a:ext cx="1006339" cy="64106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2</a:t>
                </a:r>
                <a:endParaRPr dirty="0"/>
              </a:p>
            </p:txBody>
          </p:sp>
        </p:grpSp>
        <p:grpSp>
          <p:nvGrpSpPr>
            <p:cNvPr id="725" name="Google Shape;725;p28"/>
            <p:cNvGrpSpPr/>
            <p:nvPr/>
          </p:nvGrpSpPr>
          <p:grpSpPr>
            <a:xfrm>
              <a:off x="225265" y="2710296"/>
              <a:ext cx="3686494" cy="666012"/>
              <a:chOff x="225265" y="2710296"/>
              <a:chExt cx="3686494" cy="666012"/>
            </a:xfrm>
          </p:grpSpPr>
          <p:sp>
            <p:nvSpPr>
              <p:cNvPr id="727" name="Google Shape;727;p28"/>
              <p:cNvSpPr txBox="1"/>
              <p:nvPr/>
            </p:nvSpPr>
            <p:spPr>
              <a:xfrm>
                <a:off x="225265" y="2710296"/>
                <a:ext cx="2914647" cy="483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An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integrated multi-sector approach</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is incredibly needed </a:t>
                </a:r>
                <a:r>
                  <a:rPr lang="en-US" sz="1600" dirty="0">
                    <a:solidFill>
                      <a:srgbClr val="244B6C"/>
                    </a:solidFill>
                    <a:latin typeface="Acme" panose="020B0604020202020204" charset="0"/>
                    <a:ea typeface="Calibri" panose="020F0502020204030204" pitchFamily="34" charset="0"/>
                    <a:cs typeface="Times New Roman" panose="02020603050405020304" pitchFamily="18" charset="0"/>
                  </a:rPr>
                  <a:t>and the</a:t>
                </a:r>
                <a:r>
                  <a:rPr lang="en-US" sz="1600" dirty="0">
                    <a:solidFill>
                      <a:srgbClr val="244B6C"/>
                    </a:solidFill>
                    <a:effectLst/>
                    <a:latin typeface="Acme" panose="020B0604020202020204" charset="0"/>
                    <a:ea typeface="Calibri" panose="020F0502020204030204" pitchFamily="34" charset="0"/>
                    <a:cs typeface="Times New Roman" panose="02020603050405020304" pitchFamily="18" charset="0"/>
                  </a:rPr>
                  <a:t> families can survive optimally as the core of community resilience</a:t>
                </a:r>
                <a:endParaRPr sz="1600" dirty="0">
                  <a:solidFill>
                    <a:srgbClr val="244B6C"/>
                  </a:solidFill>
                  <a:latin typeface="Acme" panose="020B0604020202020204" charset="0"/>
                  <a:ea typeface="Palanquin"/>
                  <a:cs typeface="Palanquin"/>
                  <a:sym typeface="Palanquin"/>
                </a:endParaRPr>
              </a:p>
            </p:txBody>
          </p:sp>
          <p:sp>
            <p:nvSpPr>
              <p:cNvPr id="728" name="Google Shape;728;p28"/>
              <p:cNvSpPr/>
              <p:nvPr/>
            </p:nvSpPr>
            <p:spPr>
              <a:xfrm>
                <a:off x="2940009" y="2729816"/>
                <a:ext cx="971750" cy="64649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ea typeface="Acme"/>
                    <a:cs typeface="Acme"/>
                    <a:sym typeface="Acme"/>
                  </a:rPr>
                  <a:t>3</a:t>
                </a:r>
                <a:endParaRPr dirty="0"/>
              </a:p>
            </p:txBody>
          </p:sp>
        </p:grpSp>
        <p:cxnSp>
          <p:nvCxnSpPr>
            <p:cNvPr id="729" name="Google Shape;729;p28"/>
            <p:cNvCxnSpPr>
              <a:cxnSpLocks/>
              <a:stCxn id="714" idx="3"/>
              <a:endCxn id="724" idx="0"/>
            </p:cNvCxnSpPr>
            <p:nvPr/>
          </p:nvCxnSpPr>
          <p:spPr>
            <a:xfrm flipV="1">
              <a:off x="4351393" y="1675075"/>
              <a:ext cx="1218612" cy="207176"/>
            </a:xfrm>
            <a:prstGeom prst="curvedConnector4">
              <a:avLst>
                <a:gd name="adj1" fmla="val 29355"/>
                <a:gd name="adj2" fmla="val 262061"/>
              </a:avLst>
            </a:prstGeom>
            <a:noFill/>
            <a:ln w="19050" cap="flat" cmpd="sng">
              <a:solidFill>
                <a:schemeClr val="dk2"/>
              </a:solidFill>
              <a:prstDash val="solid"/>
              <a:round/>
              <a:headEnd type="none" w="med" len="med"/>
              <a:tailEnd type="triangle" w="med" len="med"/>
            </a:ln>
          </p:spPr>
        </p:cxnSp>
        <p:cxnSp>
          <p:nvCxnSpPr>
            <p:cNvPr id="730" name="Google Shape;730;p28"/>
            <p:cNvCxnSpPr>
              <a:cxnSpLocks/>
              <a:stCxn id="724" idx="3"/>
              <a:endCxn id="728" idx="0"/>
            </p:cNvCxnSpPr>
            <p:nvPr/>
          </p:nvCxnSpPr>
          <p:spPr>
            <a:xfrm flipH="1">
              <a:off x="3425884" y="1995605"/>
              <a:ext cx="2647290" cy="734211"/>
            </a:xfrm>
            <a:prstGeom prst="curvedConnector4">
              <a:avLst>
                <a:gd name="adj1" fmla="val -8635"/>
                <a:gd name="adj2" fmla="val 71828"/>
              </a:avLst>
            </a:prstGeom>
            <a:noFill/>
            <a:ln w="19050" cap="flat" cmpd="sng">
              <a:solidFill>
                <a:schemeClr val="dk2"/>
              </a:solidFill>
              <a:prstDash val="solid"/>
              <a:round/>
              <a:headEnd type="none" w="med" len="med"/>
              <a:tailEnd type="triangle" w="med" len="med"/>
            </a:ln>
          </p:spPr>
        </p:cxnSp>
        <p:grpSp>
          <p:nvGrpSpPr>
            <p:cNvPr id="733" name="Google Shape;733;p28"/>
            <p:cNvGrpSpPr/>
            <p:nvPr/>
          </p:nvGrpSpPr>
          <p:grpSpPr>
            <a:xfrm>
              <a:off x="3682116" y="2256322"/>
              <a:ext cx="1720848" cy="1541591"/>
              <a:chOff x="3997127" y="2316135"/>
              <a:chExt cx="1149766" cy="1232641"/>
            </a:xfrm>
          </p:grpSpPr>
          <p:grpSp>
            <p:nvGrpSpPr>
              <p:cNvPr id="734" name="Google Shape;734;p28"/>
              <p:cNvGrpSpPr/>
              <p:nvPr/>
            </p:nvGrpSpPr>
            <p:grpSpPr>
              <a:xfrm>
                <a:off x="3997127" y="2475621"/>
                <a:ext cx="1061586" cy="1073155"/>
                <a:chOff x="6204958" y="3355575"/>
                <a:chExt cx="358390" cy="362320"/>
              </a:xfrm>
            </p:grpSpPr>
            <p:sp>
              <p:nvSpPr>
                <p:cNvPr id="735" name="Google Shape;735;p28"/>
                <p:cNvSpPr/>
                <p:nvPr/>
              </p:nvSpPr>
              <p:spPr>
                <a:xfrm>
                  <a:off x="6204958" y="3355706"/>
                  <a:ext cx="358154" cy="362189"/>
                </a:xfrm>
                <a:custGeom>
                  <a:avLst/>
                  <a:gdLst/>
                  <a:ahLst/>
                  <a:cxnLst/>
                  <a:rect l="l" t="t" r="r" b="b"/>
                  <a:pathLst>
                    <a:path w="13670" h="13824" extrusionOk="0">
                      <a:moveTo>
                        <a:pt x="6161" y="1"/>
                      </a:moveTo>
                      <a:cubicBezTo>
                        <a:pt x="6056" y="1"/>
                        <a:pt x="5947" y="14"/>
                        <a:pt x="5838" y="40"/>
                      </a:cubicBezTo>
                      <a:cubicBezTo>
                        <a:pt x="5551" y="98"/>
                        <a:pt x="5282" y="251"/>
                        <a:pt x="5090" y="481"/>
                      </a:cubicBezTo>
                      <a:cubicBezTo>
                        <a:pt x="4886" y="354"/>
                        <a:pt x="4654" y="291"/>
                        <a:pt x="4420" y="291"/>
                      </a:cubicBezTo>
                      <a:cubicBezTo>
                        <a:pt x="4248" y="291"/>
                        <a:pt x="4074" y="326"/>
                        <a:pt x="3911" y="395"/>
                      </a:cubicBezTo>
                      <a:cubicBezTo>
                        <a:pt x="3643" y="500"/>
                        <a:pt x="3413" y="692"/>
                        <a:pt x="3250" y="932"/>
                      </a:cubicBezTo>
                      <a:cubicBezTo>
                        <a:pt x="3170" y="908"/>
                        <a:pt x="3086" y="897"/>
                        <a:pt x="3000" y="897"/>
                      </a:cubicBezTo>
                      <a:cubicBezTo>
                        <a:pt x="2664" y="897"/>
                        <a:pt x="2300" y="1073"/>
                        <a:pt x="2033" y="1401"/>
                      </a:cubicBezTo>
                      <a:cubicBezTo>
                        <a:pt x="1860" y="1612"/>
                        <a:pt x="1755" y="1862"/>
                        <a:pt x="1726" y="2130"/>
                      </a:cubicBezTo>
                      <a:cubicBezTo>
                        <a:pt x="1275" y="2159"/>
                        <a:pt x="854" y="2552"/>
                        <a:pt x="729" y="3117"/>
                      </a:cubicBezTo>
                      <a:cubicBezTo>
                        <a:pt x="672" y="3376"/>
                        <a:pt x="691" y="3644"/>
                        <a:pt x="787" y="3894"/>
                      </a:cubicBezTo>
                      <a:cubicBezTo>
                        <a:pt x="269" y="4037"/>
                        <a:pt x="1" y="4670"/>
                        <a:pt x="173" y="5303"/>
                      </a:cubicBezTo>
                      <a:cubicBezTo>
                        <a:pt x="240" y="5523"/>
                        <a:pt x="355" y="5734"/>
                        <a:pt x="518" y="5897"/>
                      </a:cubicBezTo>
                      <a:cubicBezTo>
                        <a:pt x="461" y="6127"/>
                        <a:pt x="470" y="6367"/>
                        <a:pt x="537" y="6587"/>
                      </a:cubicBezTo>
                      <a:cubicBezTo>
                        <a:pt x="686" y="7140"/>
                        <a:pt x="1126" y="7508"/>
                        <a:pt x="1575" y="7508"/>
                      </a:cubicBezTo>
                      <a:cubicBezTo>
                        <a:pt x="1648" y="7508"/>
                        <a:pt x="1721" y="7499"/>
                        <a:pt x="1793" y="7479"/>
                      </a:cubicBezTo>
                      <a:cubicBezTo>
                        <a:pt x="1841" y="7469"/>
                        <a:pt x="1898" y="7450"/>
                        <a:pt x="1946" y="7421"/>
                      </a:cubicBezTo>
                      <a:cubicBezTo>
                        <a:pt x="2052" y="7686"/>
                        <a:pt x="2468" y="7902"/>
                        <a:pt x="2846" y="7902"/>
                      </a:cubicBezTo>
                      <a:cubicBezTo>
                        <a:pt x="2947" y="7902"/>
                        <a:pt x="3046" y="7887"/>
                        <a:pt x="3135" y="7852"/>
                      </a:cubicBezTo>
                      <a:cubicBezTo>
                        <a:pt x="3645" y="9016"/>
                        <a:pt x="4426" y="9609"/>
                        <a:pt x="5634" y="9609"/>
                      </a:cubicBezTo>
                      <a:cubicBezTo>
                        <a:pt x="5969" y="9609"/>
                        <a:pt x="6336" y="9564"/>
                        <a:pt x="6739" y="9472"/>
                      </a:cubicBezTo>
                      <a:cubicBezTo>
                        <a:pt x="6835" y="10000"/>
                        <a:pt x="7161" y="10623"/>
                        <a:pt x="8043" y="11131"/>
                      </a:cubicBezTo>
                      <a:cubicBezTo>
                        <a:pt x="9519" y="11984"/>
                        <a:pt x="10171" y="12645"/>
                        <a:pt x="10267" y="13306"/>
                      </a:cubicBezTo>
                      <a:cubicBezTo>
                        <a:pt x="10309" y="13607"/>
                        <a:pt x="10568" y="13823"/>
                        <a:pt x="10863" y="13823"/>
                      </a:cubicBezTo>
                      <a:cubicBezTo>
                        <a:pt x="10897" y="13823"/>
                        <a:pt x="10932" y="13820"/>
                        <a:pt x="10966" y="13814"/>
                      </a:cubicBezTo>
                      <a:cubicBezTo>
                        <a:pt x="11302" y="13757"/>
                        <a:pt x="11513" y="13421"/>
                        <a:pt x="11436" y="13096"/>
                      </a:cubicBezTo>
                      <a:lnTo>
                        <a:pt x="10861" y="10460"/>
                      </a:lnTo>
                      <a:lnTo>
                        <a:pt x="10746" y="8763"/>
                      </a:lnTo>
                      <a:lnTo>
                        <a:pt x="11704" y="8399"/>
                      </a:lnTo>
                      <a:cubicBezTo>
                        <a:pt x="11813" y="8450"/>
                        <a:pt x="11928" y="8474"/>
                        <a:pt x="12044" y="8474"/>
                      </a:cubicBezTo>
                      <a:cubicBezTo>
                        <a:pt x="12449" y="8474"/>
                        <a:pt x="12866" y="8178"/>
                        <a:pt x="13075" y="7709"/>
                      </a:cubicBezTo>
                      <a:cubicBezTo>
                        <a:pt x="13219" y="7411"/>
                        <a:pt x="13238" y="7066"/>
                        <a:pt x="13142" y="6750"/>
                      </a:cubicBezTo>
                      <a:cubicBezTo>
                        <a:pt x="13353" y="6558"/>
                        <a:pt x="13506" y="6300"/>
                        <a:pt x="13554" y="6022"/>
                      </a:cubicBezTo>
                      <a:cubicBezTo>
                        <a:pt x="13669" y="5485"/>
                        <a:pt x="13478" y="4986"/>
                        <a:pt x="13123" y="4756"/>
                      </a:cubicBezTo>
                      <a:cubicBezTo>
                        <a:pt x="13209" y="4382"/>
                        <a:pt x="13123" y="3980"/>
                        <a:pt x="12883" y="3673"/>
                      </a:cubicBezTo>
                      <a:cubicBezTo>
                        <a:pt x="12701" y="3424"/>
                        <a:pt x="12433" y="3242"/>
                        <a:pt x="12136" y="3165"/>
                      </a:cubicBezTo>
                      <a:cubicBezTo>
                        <a:pt x="12212" y="2849"/>
                        <a:pt x="12145" y="2513"/>
                        <a:pt x="11944" y="2245"/>
                      </a:cubicBezTo>
                      <a:cubicBezTo>
                        <a:pt x="11944" y="2245"/>
                        <a:pt x="11570" y="1814"/>
                        <a:pt x="11350" y="1766"/>
                      </a:cubicBezTo>
                      <a:cubicBezTo>
                        <a:pt x="11154" y="1717"/>
                        <a:pt x="10979" y="1654"/>
                        <a:pt x="10807" y="1654"/>
                      </a:cubicBezTo>
                      <a:cubicBezTo>
                        <a:pt x="10777" y="1654"/>
                        <a:pt x="10747" y="1656"/>
                        <a:pt x="10717" y="1660"/>
                      </a:cubicBezTo>
                      <a:cubicBezTo>
                        <a:pt x="10602" y="1286"/>
                        <a:pt x="10334" y="989"/>
                        <a:pt x="9979" y="836"/>
                      </a:cubicBezTo>
                      <a:cubicBezTo>
                        <a:pt x="9798" y="755"/>
                        <a:pt x="9601" y="714"/>
                        <a:pt x="9404" y="714"/>
                      </a:cubicBezTo>
                      <a:cubicBezTo>
                        <a:pt x="9298" y="714"/>
                        <a:pt x="9192" y="726"/>
                        <a:pt x="9088" y="750"/>
                      </a:cubicBezTo>
                      <a:cubicBezTo>
                        <a:pt x="8877" y="366"/>
                        <a:pt x="8474" y="127"/>
                        <a:pt x="8033" y="127"/>
                      </a:cubicBezTo>
                      <a:cubicBezTo>
                        <a:pt x="7998" y="124"/>
                        <a:pt x="7963" y="122"/>
                        <a:pt x="7929" y="122"/>
                      </a:cubicBezTo>
                      <a:cubicBezTo>
                        <a:pt x="7621" y="122"/>
                        <a:pt x="7325" y="235"/>
                        <a:pt x="7084" y="433"/>
                      </a:cubicBezTo>
                      <a:cubicBezTo>
                        <a:pt x="6896" y="170"/>
                        <a:pt x="6548" y="1"/>
                        <a:pt x="61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a:off x="6253428" y="3355575"/>
                  <a:ext cx="309920" cy="221442"/>
                </a:xfrm>
                <a:custGeom>
                  <a:avLst/>
                  <a:gdLst/>
                  <a:ahLst/>
                  <a:cxnLst/>
                  <a:rect l="l" t="t" r="r" b="b"/>
                  <a:pathLst>
                    <a:path w="11829" h="8452" extrusionOk="0">
                      <a:moveTo>
                        <a:pt x="4312" y="0"/>
                      </a:moveTo>
                      <a:cubicBezTo>
                        <a:pt x="4209" y="0"/>
                        <a:pt x="4104" y="12"/>
                        <a:pt x="3998" y="36"/>
                      </a:cubicBezTo>
                      <a:cubicBezTo>
                        <a:pt x="3701" y="103"/>
                        <a:pt x="3442" y="256"/>
                        <a:pt x="3240" y="486"/>
                      </a:cubicBezTo>
                      <a:cubicBezTo>
                        <a:pt x="3035" y="359"/>
                        <a:pt x="2804" y="292"/>
                        <a:pt x="2572" y="292"/>
                      </a:cubicBezTo>
                      <a:cubicBezTo>
                        <a:pt x="2402" y="292"/>
                        <a:pt x="2232" y="327"/>
                        <a:pt x="2071" y="400"/>
                      </a:cubicBezTo>
                      <a:cubicBezTo>
                        <a:pt x="1793" y="505"/>
                        <a:pt x="1563" y="688"/>
                        <a:pt x="1410" y="937"/>
                      </a:cubicBezTo>
                      <a:cubicBezTo>
                        <a:pt x="1330" y="913"/>
                        <a:pt x="1245" y="902"/>
                        <a:pt x="1159" y="902"/>
                      </a:cubicBezTo>
                      <a:cubicBezTo>
                        <a:pt x="821" y="902"/>
                        <a:pt x="452" y="1078"/>
                        <a:pt x="192" y="1406"/>
                      </a:cubicBezTo>
                      <a:cubicBezTo>
                        <a:pt x="116" y="1493"/>
                        <a:pt x="58" y="1598"/>
                        <a:pt x="1" y="1704"/>
                      </a:cubicBezTo>
                      <a:cubicBezTo>
                        <a:pt x="68" y="1694"/>
                        <a:pt x="125" y="1675"/>
                        <a:pt x="183" y="1675"/>
                      </a:cubicBezTo>
                      <a:cubicBezTo>
                        <a:pt x="422" y="1636"/>
                        <a:pt x="643" y="1541"/>
                        <a:pt x="834" y="1387"/>
                      </a:cubicBezTo>
                      <a:cubicBezTo>
                        <a:pt x="1084" y="1169"/>
                        <a:pt x="1403" y="1052"/>
                        <a:pt x="1730" y="1052"/>
                      </a:cubicBezTo>
                      <a:cubicBezTo>
                        <a:pt x="1805" y="1052"/>
                        <a:pt x="1881" y="1058"/>
                        <a:pt x="1956" y="1071"/>
                      </a:cubicBezTo>
                      <a:cubicBezTo>
                        <a:pt x="2026" y="1083"/>
                        <a:pt x="2097" y="1089"/>
                        <a:pt x="2167" y="1089"/>
                      </a:cubicBezTo>
                      <a:cubicBezTo>
                        <a:pt x="2372" y="1089"/>
                        <a:pt x="2573" y="1037"/>
                        <a:pt x="2752" y="937"/>
                      </a:cubicBezTo>
                      <a:cubicBezTo>
                        <a:pt x="2876" y="870"/>
                        <a:pt x="3001" y="822"/>
                        <a:pt x="3145" y="793"/>
                      </a:cubicBezTo>
                      <a:cubicBezTo>
                        <a:pt x="3245" y="770"/>
                        <a:pt x="3348" y="758"/>
                        <a:pt x="3451" y="758"/>
                      </a:cubicBezTo>
                      <a:cubicBezTo>
                        <a:pt x="3642" y="758"/>
                        <a:pt x="3833" y="798"/>
                        <a:pt x="4007" y="879"/>
                      </a:cubicBezTo>
                      <a:cubicBezTo>
                        <a:pt x="4166" y="953"/>
                        <a:pt x="4334" y="990"/>
                        <a:pt x="4503" y="990"/>
                      </a:cubicBezTo>
                      <a:cubicBezTo>
                        <a:pt x="4620" y="990"/>
                        <a:pt x="4737" y="972"/>
                        <a:pt x="4851" y="937"/>
                      </a:cubicBezTo>
                      <a:cubicBezTo>
                        <a:pt x="4979" y="897"/>
                        <a:pt x="5113" y="877"/>
                        <a:pt x="5254" y="877"/>
                      </a:cubicBezTo>
                      <a:cubicBezTo>
                        <a:pt x="5282" y="877"/>
                        <a:pt x="5311" y="878"/>
                        <a:pt x="5340" y="879"/>
                      </a:cubicBezTo>
                      <a:cubicBezTo>
                        <a:pt x="5627" y="898"/>
                        <a:pt x="5915" y="1004"/>
                        <a:pt x="6145" y="1196"/>
                      </a:cubicBezTo>
                      <a:cubicBezTo>
                        <a:pt x="6336" y="1359"/>
                        <a:pt x="6567" y="1454"/>
                        <a:pt x="6825" y="1474"/>
                      </a:cubicBezTo>
                      <a:cubicBezTo>
                        <a:pt x="6979" y="1493"/>
                        <a:pt x="7132" y="1531"/>
                        <a:pt x="7285" y="1598"/>
                      </a:cubicBezTo>
                      <a:cubicBezTo>
                        <a:pt x="7496" y="1694"/>
                        <a:pt x="7688" y="1838"/>
                        <a:pt x="7822" y="2029"/>
                      </a:cubicBezTo>
                      <a:cubicBezTo>
                        <a:pt x="7985" y="2250"/>
                        <a:pt x="8225" y="2413"/>
                        <a:pt x="8493" y="2480"/>
                      </a:cubicBezTo>
                      <a:cubicBezTo>
                        <a:pt x="8541" y="2499"/>
                        <a:pt x="8599" y="2509"/>
                        <a:pt x="8647" y="2518"/>
                      </a:cubicBezTo>
                      <a:cubicBezTo>
                        <a:pt x="8886" y="2576"/>
                        <a:pt x="9241" y="3007"/>
                        <a:pt x="9241" y="3007"/>
                      </a:cubicBezTo>
                      <a:cubicBezTo>
                        <a:pt x="9337" y="3141"/>
                        <a:pt x="9413" y="3295"/>
                        <a:pt x="9452" y="3458"/>
                      </a:cubicBezTo>
                      <a:cubicBezTo>
                        <a:pt x="9509" y="3726"/>
                        <a:pt x="9663" y="3966"/>
                        <a:pt x="9883" y="4129"/>
                      </a:cubicBezTo>
                      <a:cubicBezTo>
                        <a:pt x="9998" y="4215"/>
                        <a:pt x="10094" y="4311"/>
                        <a:pt x="10180" y="4426"/>
                      </a:cubicBezTo>
                      <a:cubicBezTo>
                        <a:pt x="10343" y="4637"/>
                        <a:pt x="10439" y="4886"/>
                        <a:pt x="10458" y="5154"/>
                      </a:cubicBezTo>
                      <a:cubicBezTo>
                        <a:pt x="10477" y="5375"/>
                        <a:pt x="10554" y="5586"/>
                        <a:pt x="10679" y="5758"/>
                      </a:cubicBezTo>
                      <a:cubicBezTo>
                        <a:pt x="10870" y="6065"/>
                        <a:pt x="10937" y="6429"/>
                        <a:pt x="10851" y="6774"/>
                      </a:cubicBezTo>
                      <a:cubicBezTo>
                        <a:pt x="10813" y="6985"/>
                        <a:pt x="10717" y="7177"/>
                        <a:pt x="10592" y="7340"/>
                      </a:cubicBezTo>
                      <a:cubicBezTo>
                        <a:pt x="10506" y="7455"/>
                        <a:pt x="10468" y="7589"/>
                        <a:pt x="10487" y="7723"/>
                      </a:cubicBezTo>
                      <a:cubicBezTo>
                        <a:pt x="10516" y="7972"/>
                        <a:pt x="10477" y="8222"/>
                        <a:pt x="10382" y="8452"/>
                      </a:cubicBezTo>
                      <a:cubicBezTo>
                        <a:pt x="10765" y="8346"/>
                        <a:pt x="11072" y="8078"/>
                        <a:pt x="11225" y="7714"/>
                      </a:cubicBezTo>
                      <a:cubicBezTo>
                        <a:pt x="11369" y="7407"/>
                        <a:pt x="11388" y="7071"/>
                        <a:pt x="11292" y="6755"/>
                      </a:cubicBezTo>
                      <a:cubicBezTo>
                        <a:pt x="11503" y="6554"/>
                        <a:pt x="11647" y="6295"/>
                        <a:pt x="11704" y="6017"/>
                      </a:cubicBezTo>
                      <a:cubicBezTo>
                        <a:pt x="11829" y="5490"/>
                        <a:pt x="11637" y="4982"/>
                        <a:pt x="11283" y="4761"/>
                      </a:cubicBezTo>
                      <a:cubicBezTo>
                        <a:pt x="11369" y="4378"/>
                        <a:pt x="11283" y="3985"/>
                        <a:pt x="11043" y="3678"/>
                      </a:cubicBezTo>
                      <a:cubicBezTo>
                        <a:pt x="10861" y="3429"/>
                        <a:pt x="10592" y="3247"/>
                        <a:pt x="10295" y="3170"/>
                      </a:cubicBezTo>
                      <a:cubicBezTo>
                        <a:pt x="10372" y="2844"/>
                        <a:pt x="10305" y="2509"/>
                        <a:pt x="10104" y="2250"/>
                      </a:cubicBezTo>
                      <a:cubicBezTo>
                        <a:pt x="10104" y="2250"/>
                        <a:pt x="9739" y="1819"/>
                        <a:pt x="9500" y="1761"/>
                      </a:cubicBezTo>
                      <a:cubicBezTo>
                        <a:pt x="9286" y="1718"/>
                        <a:pt x="9110" y="1653"/>
                        <a:pt x="8932" y="1653"/>
                      </a:cubicBezTo>
                      <a:cubicBezTo>
                        <a:pt x="8910" y="1653"/>
                        <a:pt x="8889" y="1654"/>
                        <a:pt x="8867" y="1656"/>
                      </a:cubicBezTo>
                      <a:cubicBezTo>
                        <a:pt x="8762" y="1291"/>
                        <a:pt x="8493" y="985"/>
                        <a:pt x="8139" y="841"/>
                      </a:cubicBezTo>
                      <a:cubicBezTo>
                        <a:pt x="7957" y="760"/>
                        <a:pt x="7760" y="715"/>
                        <a:pt x="7562" y="715"/>
                      </a:cubicBezTo>
                      <a:cubicBezTo>
                        <a:pt x="7457" y="715"/>
                        <a:pt x="7351" y="728"/>
                        <a:pt x="7247" y="755"/>
                      </a:cubicBezTo>
                      <a:cubicBezTo>
                        <a:pt x="7084" y="410"/>
                        <a:pt x="6672" y="160"/>
                        <a:pt x="6193" y="122"/>
                      </a:cubicBezTo>
                      <a:cubicBezTo>
                        <a:pt x="6158" y="119"/>
                        <a:pt x="6123" y="118"/>
                        <a:pt x="6088" y="118"/>
                      </a:cubicBezTo>
                      <a:cubicBezTo>
                        <a:pt x="5779" y="118"/>
                        <a:pt x="5476" y="232"/>
                        <a:pt x="5244" y="438"/>
                      </a:cubicBezTo>
                      <a:cubicBezTo>
                        <a:pt x="5054" y="165"/>
                        <a:pt x="4702" y="0"/>
                        <a:pt x="4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6225814" y="3425057"/>
                  <a:ext cx="3537" cy="6550"/>
                </a:xfrm>
                <a:custGeom>
                  <a:avLst/>
                  <a:gdLst/>
                  <a:ahLst/>
                  <a:cxnLst/>
                  <a:rect l="l" t="t" r="r" b="b"/>
                  <a:pathLst>
                    <a:path w="135" h="250" extrusionOk="0">
                      <a:moveTo>
                        <a:pt x="134" y="1"/>
                      </a:moveTo>
                      <a:cubicBezTo>
                        <a:pt x="77" y="77"/>
                        <a:pt x="39" y="163"/>
                        <a:pt x="0" y="250"/>
                      </a:cubicBezTo>
                      <a:lnTo>
                        <a:pt x="86" y="250"/>
                      </a:lnTo>
                      <a:cubicBezTo>
                        <a:pt x="86" y="163"/>
                        <a:pt x="106" y="77"/>
                        <a:pt x="134"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6367451" y="3577751"/>
                  <a:ext cx="139148" cy="140144"/>
                </a:xfrm>
                <a:custGeom>
                  <a:avLst/>
                  <a:gdLst/>
                  <a:ahLst/>
                  <a:cxnLst/>
                  <a:rect l="l" t="t" r="r" b="b"/>
                  <a:pathLst>
                    <a:path w="5311" h="5349" extrusionOk="0">
                      <a:moveTo>
                        <a:pt x="585" y="0"/>
                      </a:moveTo>
                      <a:cubicBezTo>
                        <a:pt x="585" y="1"/>
                        <a:pt x="0" y="1601"/>
                        <a:pt x="1841" y="2656"/>
                      </a:cubicBezTo>
                      <a:cubicBezTo>
                        <a:pt x="3317" y="3509"/>
                        <a:pt x="3969" y="4170"/>
                        <a:pt x="4065" y="4831"/>
                      </a:cubicBezTo>
                      <a:cubicBezTo>
                        <a:pt x="4107" y="5132"/>
                        <a:pt x="4366" y="5348"/>
                        <a:pt x="4661" y="5348"/>
                      </a:cubicBezTo>
                      <a:cubicBezTo>
                        <a:pt x="4695" y="5348"/>
                        <a:pt x="4730" y="5345"/>
                        <a:pt x="4764" y="5339"/>
                      </a:cubicBezTo>
                      <a:cubicBezTo>
                        <a:pt x="5100" y="5282"/>
                        <a:pt x="5311" y="4946"/>
                        <a:pt x="5234" y="4621"/>
                      </a:cubicBezTo>
                      <a:lnTo>
                        <a:pt x="4659" y="1985"/>
                      </a:lnTo>
                      <a:lnTo>
                        <a:pt x="4132" y="662"/>
                      </a:lnTo>
                      <a:cubicBezTo>
                        <a:pt x="4132" y="662"/>
                        <a:pt x="3539" y="703"/>
                        <a:pt x="2889" y="703"/>
                      </a:cubicBezTo>
                      <a:cubicBezTo>
                        <a:pt x="2171" y="703"/>
                        <a:pt x="1382" y="653"/>
                        <a:pt x="1246" y="441"/>
                      </a:cubicBezTo>
                      <a:cubicBezTo>
                        <a:pt x="1103" y="211"/>
                        <a:pt x="863" y="48"/>
                        <a:pt x="5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6460120" y="3595069"/>
                  <a:ext cx="46479" cy="122328"/>
                </a:xfrm>
                <a:custGeom>
                  <a:avLst/>
                  <a:gdLst/>
                  <a:ahLst/>
                  <a:cxnLst/>
                  <a:rect l="l" t="t" r="r" b="b"/>
                  <a:pathLst>
                    <a:path w="1774" h="4669" extrusionOk="0">
                      <a:moveTo>
                        <a:pt x="604" y="1"/>
                      </a:moveTo>
                      <a:cubicBezTo>
                        <a:pt x="604" y="1"/>
                        <a:pt x="345" y="20"/>
                        <a:pt x="0" y="30"/>
                      </a:cubicBezTo>
                      <a:lnTo>
                        <a:pt x="499" y="1295"/>
                      </a:lnTo>
                      <a:lnTo>
                        <a:pt x="1074" y="3931"/>
                      </a:lnTo>
                      <a:cubicBezTo>
                        <a:pt x="1131" y="4180"/>
                        <a:pt x="1016" y="4439"/>
                        <a:pt x="786" y="4573"/>
                      </a:cubicBezTo>
                      <a:cubicBezTo>
                        <a:pt x="882" y="4631"/>
                        <a:pt x="997" y="4669"/>
                        <a:pt x="1122" y="4669"/>
                      </a:cubicBezTo>
                      <a:cubicBezTo>
                        <a:pt x="1496" y="4669"/>
                        <a:pt x="1774" y="4324"/>
                        <a:pt x="1697" y="3960"/>
                      </a:cubicBezTo>
                      <a:lnTo>
                        <a:pt x="1122" y="1324"/>
                      </a:lnTo>
                      <a:lnTo>
                        <a:pt x="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a:off x="6419929" y="3572485"/>
                  <a:ext cx="101997" cy="56513"/>
                </a:xfrm>
                <a:custGeom>
                  <a:avLst/>
                  <a:gdLst/>
                  <a:ahLst/>
                  <a:cxnLst/>
                  <a:rect l="l" t="t" r="r" b="b"/>
                  <a:pathLst>
                    <a:path w="3893" h="2157" extrusionOk="0">
                      <a:moveTo>
                        <a:pt x="825" y="0"/>
                      </a:moveTo>
                      <a:cubicBezTo>
                        <a:pt x="346" y="0"/>
                        <a:pt x="1" y="451"/>
                        <a:pt x="116" y="911"/>
                      </a:cubicBezTo>
                      <a:lnTo>
                        <a:pt x="192" y="1313"/>
                      </a:lnTo>
                      <a:cubicBezTo>
                        <a:pt x="317" y="1812"/>
                        <a:pt x="767" y="2157"/>
                        <a:pt x="1285" y="2157"/>
                      </a:cubicBezTo>
                      <a:lnTo>
                        <a:pt x="2608" y="2157"/>
                      </a:lnTo>
                      <a:cubicBezTo>
                        <a:pt x="3116" y="2157"/>
                        <a:pt x="3566" y="1812"/>
                        <a:pt x="3701" y="1313"/>
                      </a:cubicBezTo>
                      <a:lnTo>
                        <a:pt x="3768" y="911"/>
                      </a:lnTo>
                      <a:cubicBezTo>
                        <a:pt x="3892" y="451"/>
                        <a:pt x="3538" y="0"/>
                        <a:pt x="30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6426453" y="3572485"/>
                  <a:ext cx="95211" cy="56513"/>
                </a:xfrm>
                <a:custGeom>
                  <a:avLst/>
                  <a:gdLst/>
                  <a:ahLst/>
                  <a:cxnLst/>
                  <a:rect l="l" t="t" r="r" b="b"/>
                  <a:pathLst>
                    <a:path w="3634" h="2157" extrusionOk="0">
                      <a:moveTo>
                        <a:pt x="2934" y="0"/>
                      </a:moveTo>
                      <a:lnTo>
                        <a:pt x="2934" y="0"/>
                      </a:lnTo>
                      <a:cubicBezTo>
                        <a:pt x="2944" y="96"/>
                        <a:pt x="2944" y="192"/>
                        <a:pt x="2915" y="288"/>
                      </a:cubicBezTo>
                      <a:lnTo>
                        <a:pt x="2838" y="690"/>
                      </a:lnTo>
                      <a:cubicBezTo>
                        <a:pt x="2714" y="1189"/>
                        <a:pt x="2263" y="1543"/>
                        <a:pt x="1745" y="1543"/>
                      </a:cubicBezTo>
                      <a:lnTo>
                        <a:pt x="432" y="1543"/>
                      </a:lnTo>
                      <a:cubicBezTo>
                        <a:pt x="279" y="1543"/>
                        <a:pt x="135" y="1515"/>
                        <a:pt x="1" y="1457"/>
                      </a:cubicBezTo>
                      <a:lnTo>
                        <a:pt x="1" y="1457"/>
                      </a:lnTo>
                      <a:cubicBezTo>
                        <a:pt x="173" y="1879"/>
                        <a:pt x="586" y="2157"/>
                        <a:pt x="1046" y="2157"/>
                      </a:cubicBezTo>
                      <a:lnTo>
                        <a:pt x="2359" y="2157"/>
                      </a:lnTo>
                      <a:cubicBezTo>
                        <a:pt x="2877" y="2157"/>
                        <a:pt x="3327" y="1802"/>
                        <a:pt x="3452" y="1304"/>
                      </a:cubicBezTo>
                      <a:lnTo>
                        <a:pt x="3528" y="901"/>
                      </a:lnTo>
                      <a:cubicBezTo>
                        <a:pt x="3634" y="479"/>
                        <a:pt x="3356" y="67"/>
                        <a:pt x="29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6381232" y="3407006"/>
                  <a:ext cx="100503" cy="62277"/>
                </a:xfrm>
                <a:custGeom>
                  <a:avLst/>
                  <a:gdLst/>
                  <a:ahLst/>
                  <a:cxnLst/>
                  <a:rect l="l" t="t" r="r" b="b"/>
                  <a:pathLst>
                    <a:path w="3836" h="2377" extrusionOk="0">
                      <a:moveTo>
                        <a:pt x="886" y="1"/>
                      </a:moveTo>
                      <a:cubicBezTo>
                        <a:pt x="656" y="1"/>
                        <a:pt x="423" y="50"/>
                        <a:pt x="203" y="153"/>
                      </a:cubicBezTo>
                      <a:cubicBezTo>
                        <a:pt x="0" y="262"/>
                        <a:pt x="102" y="543"/>
                        <a:pt x="293" y="543"/>
                      </a:cubicBezTo>
                      <a:cubicBezTo>
                        <a:pt x="319" y="543"/>
                        <a:pt x="347" y="538"/>
                        <a:pt x="375" y="527"/>
                      </a:cubicBezTo>
                      <a:cubicBezTo>
                        <a:pt x="539" y="452"/>
                        <a:pt x="710" y="416"/>
                        <a:pt x="879" y="416"/>
                      </a:cubicBezTo>
                      <a:cubicBezTo>
                        <a:pt x="1295" y="416"/>
                        <a:pt x="1694" y="631"/>
                        <a:pt x="1919" y="1006"/>
                      </a:cubicBezTo>
                      <a:cubicBezTo>
                        <a:pt x="1612" y="1351"/>
                        <a:pt x="1535" y="1840"/>
                        <a:pt x="1727" y="2252"/>
                      </a:cubicBezTo>
                      <a:cubicBezTo>
                        <a:pt x="1765" y="2329"/>
                        <a:pt x="1832" y="2377"/>
                        <a:pt x="1919" y="2377"/>
                      </a:cubicBezTo>
                      <a:cubicBezTo>
                        <a:pt x="1947" y="2377"/>
                        <a:pt x="1976" y="2367"/>
                        <a:pt x="2005" y="2357"/>
                      </a:cubicBezTo>
                      <a:cubicBezTo>
                        <a:pt x="2110" y="2309"/>
                        <a:pt x="2149" y="2185"/>
                        <a:pt x="2101" y="2079"/>
                      </a:cubicBezTo>
                      <a:cubicBezTo>
                        <a:pt x="1938" y="1715"/>
                        <a:pt x="2091" y="1293"/>
                        <a:pt x="2455" y="1121"/>
                      </a:cubicBezTo>
                      <a:cubicBezTo>
                        <a:pt x="2551" y="1077"/>
                        <a:pt x="2652" y="1056"/>
                        <a:pt x="2752" y="1056"/>
                      </a:cubicBezTo>
                      <a:cubicBezTo>
                        <a:pt x="3023" y="1056"/>
                        <a:pt x="3285" y="1210"/>
                        <a:pt x="3404" y="1476"/>
                      </a:cubicBezTo>
                      <a:cubicBezTo>
                        <a:pt x="3447" y="1547"/>
                        <a:pt x="3527" y="1586"/>
                        <a:pt x="3608" y="1586"/>
                      </a:cubicBezTo>
                      <a:cubicBezTo>
                        <a:pt x="3636" y="1586"/>
                        <a:pt x="3665" y="1581"/>
                        <a:pt x="3692" y="1571"/>
                      </a:cubicBezTo>
                      <a:cubicBezTo>
                        <a:pt x="3788" y="1514"/>
                        <a:pt x="3836" y="1389"/>
                        <a:pt x="3788" y="1293"/>
                      </a:cubicBezTo>
                      <a:cubicBezTo>
                        <a:pt x="3592" y="875"/>
                        <a:pt x="3183" y="634"/>
                        <a:pt x="2757" y="634"/>
                      </a:cubicBezTo>
                      <a:cubicBezTo>
                        <a:pt x="2598" y="634"/>
                        <a:pt x="2436" y="667"/>
                        <a:pt x="2283" y="737"/>
                      </a:cubicBezTo>
                      <a:cubicBezTo>
                        <a:pt x="2273" y="747"/>
                        <a:pt x="2264" y="747"/>
                        <a:pt x="2264" y="757"/>
                      </a:cubicBezTo>
                      <a:cubicBezTo>
                        <a:pt x="1954" y="272"/>
                        <a:pt x="1428" y="1"/>
                        <a:pt x="8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6255865" y="3454873"/>
                  <a:ext cx="84259" cy="48811"/>
                </a:xfrm>
                <a:custGeom>
                  <a:avLst/>
                  <a:gdLst/>
                  <a:ahLst/>
                  <a:cxnLst/>
                  <a:rect l="l" t="t" r="r" b="b"/>
                  <a:pathLst>
                    <a:path w="3216" h="1863" extrusionOk="0">
                      <a:moveTo>
                        <a:pt x="2482" y="1"/>
                      </a:moveTo>
                      <a:cubicBezTo>
                        <a:pt x="2018" y="1"/>
                        <a:pt x="1574" y="257"/>
                        <a:pt x="1345" y="693"/>
                      </a:cubicBezTo>
                      <a:cubicBezTo>
                        <a:pt x="1192" y="647"/>
                        <a:pt x="1036" y="624"/>
                        <a:pt x="880" y="624"/>
                      </a:cubicBezTo>
                      <a:cubicBezTo>
                        <a:pt x="646" y="624"/>
                        <a:pt x="414" y="676"/>
                        <a:pt x="195" y="780"/>
                      </a:cubicBezTo>
                      <a:cubicBezTo>
                        <a:pt x="1" y="889"/>
                        <a:pt x="97" y="1170"/>
                        <a:pt x="293" y="1170"/>
                      </a:cubicBezTo>
                      <a:cubicBezTo>
                        <a:pt x="319" y="1170"/>
                        <a:pt x="347" y="1165"/>
                        <a:pt x="377" y="1153"/>
                      </a:cubicBezTo>
                      <a:cubicBezTo>
                        <a:pt x="537" y="1079"/>
                        <a:pt x="706" y="1043"/>
                        <a:pt x="873" y="1043"/>
                      </a:cubicBezTo>
                      <a:cubicBezTo>
                        <a:pt x="1326" y="1043"/>
                        <a:pt x="1765" y="1304"/>
                        <a:pt x="1968" y="1738"/>
                      </a:cubicBezTo>
                      <a:cubicBezTo>
                        <a:pt x="2007" y="1815"/>
                        <a:pt x="2083" y="1863"/>
                        <a:pt x="2160" y="1863"/>
                      </a:cubicBezTo>
                      <a:cubicBezTo>
                        <a:pt x="2189" y="1863"/>
                        <a:pt x="2218" y="1853"/>
                        <a:pt x="2246" y="1844"/>
                      </a:cubicBezTo>
                      <a:cubicBezTo>
                        <a:pt x="2352" y="1796"/>
                        <a:pt x="2400" y="1671"/>
                        <a:pt x="2352" y="1566"/>
                      </a:cubicBezTo>
                      <a:cubicBezTo>
                        <a:pt x="2218" y="1278"/>
                        <a:pt x="1997" y="1029"/>
                        <a:pt x="1719" y="866"/>
                      </a:cubicBezTo>
                      <a:cubicBezTo>
                        <a:pt x="1825" y="684"/>
                        <a:pt x="1988" y="540"/>
                        <a:pt x="2179" y="473"/>
                      </a:cubicBezTo>
                      <a:cubicBezTo>
                        <a:pt x="2276" y="433"/>
                        <a:pt x="2380" y="414"/>
                        <a:pt x="2483" y="414"/>
                      </a:cubicBezTo>
                      <a:cubicBezTo>
                        <a:pt x="2605" y="414"/>
                        <a:pt x="2727" y="440"/>
                        <a:pt x="2841" y="492"/>
                      </a:cubicBezTo>
                      <a:cubicBezTo>
                        <a:pt x="2869" y="503"/>
                        <a:pt x="2897" y="509"/>
                        <a:pt x="2923" y="509"/>
                      </a:cubicBezTo>
                      <a:cubicBezTo>
                        <a:pt x="3114" y="509"/>
                        <a:pt x="3216" y="228"/>
                        <a:pt x="3013" y="118"/>
                      </a:cubicBezTo>
                      <a:cubicBezTo>
                        <a:pt x="2840" y="38"/>
                        <a:pt x="2660" y="1"/>
                        <a:pt x="24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6422183" y="3506932"/>
                  <a:ext cx="51273" cy="22637"/>
                </a:xfrm>
                <a:custGeom>
                  <a:avLst/>
                  <a:gdLst/>
                  <a:ahLst/>
                  <a:cxnLst/>
                  <a:rect l="l" t="t" r="r" b="b"/>
                  <a:pathLst>
                    <a:path w="1957" h="864" extrusionOk="0">
                      <a:moveTo>
                        <a:pt x="847" y="1"/>
                      </a:moveTo>
                      <a:cubicBezTo>
                        <a:pt x="584" y="1"/>
                        <a:pt x="326" y="82"/>
                        <a:pt x="116" y="240"/>
                      </a:cubicBezTo>
                      <a:cubicBezTo>
                        <a:pt x="20" y="307"/>
                        <a:pt x="1" y="432"/>
                        <a:pt x="58" y="528"/>
                      </a:cubicBezTo>
                      <a:cubicBezTo>
                        <a:pt x="99" y="585"/>
                        <a:pt x="164" y="615"/>
                        <a:pt x="230" y="615"/>
                      </a:cubicBezTo>
                      <a:cubicBezTo>
                        <a:pt x="273" y="615"/>
                        <a:pt x="317" y="602"/>
                        <a:pt x="356" y="575"/>
                      </a:cubicBezTo>
                      <a:cubicBezTo>
                        <a:pt x="505" y="471"/>
                        <a:pt x="679" y="420"/>
                        <a:pt x="851" y="420"/>
                      </a:cubicBezTo>
                      <a:cubicBezTo>
                        <a:pt x="1119" y="420"/>
                        <a:pt x="1384" y="543"/>
                        <a:pt x="1554" y="777"/>
                      </a:cubicBezTo>
                      <a:cubicBezTo>
                        <a:pt x="1592" y="834"/>
                        <a:pt x="1650" y="863"/>
                        <a:pt x="1726" y="863"/>
                      </a:cubicBezTo>
                      <a:cubicBezTo>
                        <a:pt x="1765" y="863"/>
                        <a:pt x="1803" y="853"/>
                        <a:pt x="1841" y="825"/>
                      </a:cubicBezTo>
                      <a:cubicBezTo>
                        <a:pt x="1937" y="758"/>
                        <a:pt x="1956" y="623"/>
                        <a:pt x="1889" y="528"/>
                      </a:cubicBezTo>
                      <a:cubicBezTo>
                        <a:pt x="1698" y="259"/>
                        <a:pt x="1400" y="67"/>
                        <a:pt x="1065" y="20"/>
                      </a:cubicBezTo>
                      <a:cubicBezTo>
                        <a:pt x="992" y="7"/>
                        <a:pt x="920" y="1"/>
                        <a:pt x="8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a:off x="6358621" y="3569236"/>
                  <a:ext cx="52793" cy="23292"/>
                </a:xfrm>
                <a:custGeom>
                  <a:avLst/>
                  <a:gdLst/>
                  <a:ahLst/>
                  <a:cxnLst/>
                  <a:rect l="l" t="t" r="r" b="b"/>
                  <a:pathLst>
                    <a:path w="2015" h="889" extrusionOk="0">
                      <a:moveTo>
                        <a:pt x="1151" y="0"/>
                      </a:moveTo>
                      <a:cubicBezTo>
                        <a:pt x="1078" y="0"/>
                        <a:pt x="1005" y="6"/>
                        <a:pt x="932" y="19"/>
                      </a:cubicBezTo>
                      <a:cubicBezTo>
                        <a:pt x="596" y="86"/>
                        <a:pt x="309" y="278"/>
                        <a:pt x="117" y="555"/>
                      </a:cubicBezTo>
                      <a:cubicBezTo>
                        <a:pt x="1" y="720"/>
                        <a:pt x="143" y="888"/>
                        <a:pt x="293" y="888"/>
                      </a:cubicBezTo>
                      <a:cubicBezTo>
                        <a:pt x="353" y="888"/>
                        <a:pt x="415" y="861"/>
                        <a:pt x="462" y="795"/>
                      </a:cubicBezTo>
                      <a:cubicBezTo>
                        <a:pt x="587" y="603"/>
                        <a:pt x="788" y="479"/>
                        <a:pt x="1018" y="440"/>
                      </a:cubicBezTo>
                      <a:cubicBezTo>
                        <a:pt x="1074" y="428"/>
                        <a:pt x="1130" y="422"/>
                        <a:pt x="1186" y="422"/>
                      </a:cubicBezTo>
                      <a:cubicBezTo>
                        <a:pt x="1352" y="422"/>
                        <a:pt x="1517" y="474"/>
                        <a:pt x="1660" y="575"/>
                      </a:cubicBezTo>
                      <a:cubicBezTo>
                        <a:pt x="1696" y="600"/>
                        <a:pt x="1735" y="611"/>
                        <a:pt x="1774" y="611"/>
                      </a:cubicBezTo>
                      <a:cubicBezTo>
                        <a:pt x="1840" y="611"/>
                        <a:pt x="1905" y="577"/>
                        <a:pt x="1948" y="517"/>
                      </a:cubicBezTo>
                      <a:cubicBezTo>
                        <a:pt x="2015" y="421"/>
                        <a:pt x="1986" y="297"/>
                        <a:pt x="1900" y="230"/>
                      </a:cubicBezTo>
                      <a:cubicBezTo>
                        <a:pt x="1675" y="80"/>
                        <a:pt x="1415" y="0"/>
                        <a:pt x="11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345076" y="3480470"/>
                  <a:ext cx="45509" cy="34532"/>
                </a:xfrm>
                <a:custGeom>
                  <a:avLst/>
                  <a:gdLst/>
                  <a:ahLst/>
                  <a:cxnLst/>
                  <a:rect l="l" t="t" r="r" b="b"/>
                  <a:pathLst>
                    <a:path w="1737" h="1318" extrusionOk="0">
                      <a:moveTo>
                        <a:pt x="1509" y="1"/>
                      </a:moveTo>
                      <a:cubicBezTo>
                        <a:pt x="1409" y="1"/>
                        <a:pt x="1322" y="73"/>
                        <a:pt x="1305" y="176"/>
                      </a:cubicBezTo>
                      <a:cubicBezTo>
                        <a:pt x="1236" y="599"/>
                        <a:pt x="872" y="897"/>
                        <a:pt x="458" y="897"/>
                      </a:cubicBezTo>
                      <a:cubicBezTo>
                        <a:pt x="412" y="897"/>
                        <a:pt x="365" y="893"/>
                        <a:pt x="318" y="886"/>
                      </a:cubicBezTo>
                      <a:cubicBezTo>
                        <a:pt x="308" y="885"/>
                        <a:pt x="299" y="884"/>
                        <a:pt x="290" y="884"/>
                      </a:cubicBezTo>
                      <a:cubicBezTo>
                        <a:pt x="54" y="884"/>
                        <a:pt x="1" y="1242"/>
                        <a:pt x="250" y="1298"/>
                      </a:cubicBezTo>
                      <a:cubicBezTo>
                        <a:pt x="318" y="1308"/>
                        <a:pt x="394" y="1317"/>
                        <a:pt x="461" y="1317"/>
                      </a:cubicBezTo>
                      <a:cubicBezTo>
                        <a:pt x="1084" y="1308"/>
                        <a:pt x="1621" y="857"/>
                        <a:pt x="1717" y="244"/>
                      </a:cubicBezTo>
                      <a:cubicBezTo>
                        <a:pt x="1736" y="129"/>
                        <a:pt x="1659" y="23"/>
                        <a:pt x="1544" y="4"/>
                      </a:cubicBezTo>
                      <a:cubicBezTo>
                        <a:pt x="1533" y="2"/>
                        <a:pt x="1521" y="1"/>
                        <a:pt x="15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6278030" y="3534285"/>
                  <a:ext cx="15353" cy="32933"/>
                </a:xfrm>
                <a:custGeom>
                  <a:avLst/>
                  <a:gdLst/>
                  <a:ahLst/>
                  <a:cxnLst/>
                  <a:rect l="l" t="t" r="r" b="b"/>
                  <a:pathLst>
                    <a:path w="586" h="1257" extrusionOk="0">
                      <a:moveTo>
                        <a:pt x="300" y="1"/>
                      </a:moveTo>
                      <a:cubicBezTo>
                        <a:pt x="218" y="1"/>
                        <a:pt x="136" y="47"/>
                        <a:pt x="106" y="155"/>
                      </a:cubicBezTo>
                      <a:cubicBezTo>
                        <a:pt x="1" y="471"/>
                        <a:pt x="126" y="998"/>
                        <a:pt x="154" y="1094"/>
                      </a:cubicBezTo>
                      <a:cubicBezTo>
                        <a:pt x="173" y="1190"/>
                        <a:pt x="260" y="1257"/>
                        <a:pt x="356" y="1257"/>
                      </a:cubicBezTo>
                      <a:cubicBezTo>
                        <a:pt x="375" y="1257"/>
                        <a:pt x="384" y="1257"/>
                        <a:pt x="404" y="1247"/>
                      </a:cubicBezTo>
                      <a:cubicBezTo>
                        <a:pt x="519" y="1219"/>
                        <a:pt x="586" y="1103"/>
                        <a:pt x="557" y="998"/>
                      </a:cubicBezTo>
                      <a:cubicBezTo>
                        <a:pt x="499" y="787"/>
                        <a:pt x="451" y="433"/>
                        <a:pt x="499" y="279"/>
                      </a:cubicBezTo>
                      <a:cubicBezTo>
                        <a:pt x="564" y="115"/>
                        <a:pt x="431" y="1"/>
                        <a:pt x="3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6325767" y="3362911"/>
                  <a:ext cx="20672" cy="25519"/>
                </a:xfrm>
                <a:custGeom>
                  <a:avLst/>
                  <a:gdLst/>
                  <a:ahLst/>
                  <a:cxnLst/>
                  <a:rect l="l" t="t" r="r" b="b"/>
                  <a:pathLst>
                    <a:path w="789" h="974" extrusionOk="0">
                      <a:moveTo>
                        <a:pt x="485" y="1"/>
                      </a:moveTo>
                      <a:cubicBezTo>
                        <a:pt x="438" y="1"/>
                        <a:pt x="389" y="19"/>
                        <a:pt x="345" y="62"/>
                      </a:cubicBezTo>
                      <a:cubicBezTo>
                        <a:pt x="307" y="101"/>
                        <a:pt x="0" y="408"/>
                        <a:pt x="0" y="772"/>
                      </a:cubicBezTo>
                      <a:cubicBezTo>
                        <a:pt x="0" y="887"/>
                        <a:pt x="96" y="973"/>
                        <a:pt x="211" y="973"/>
                      </a:cubicBezTo>
                      <a:cubicBezTo>
                        <a:pt x="216" y="974"/>
                        <a:pt x="222" y="974"/>
                        <a:pt x="227" y="974"/>
                      </a:cubicBezTo>
                      <a:cubicBezTo>
                        <a:pt x="335" y="974"/>
                        <a:pt x="421" y="881"/>
                        <a:pt x="412" y="772"/>
                      </a:cubicBezTo>
                      <a:cubicBezTo>
                        <a:pt x="412" y="618"/>
                        <a:pt x="575" y="417"/>
                        <a:pt x="633" y="360"/>
                      </a:cubicBezTo>
                      <a:cubicBezTo>
                        <a:pt x="788" y="212"/>
                        <a:pt x="646" y="1"/>
                        <a:pt x="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6305042" y="3381146"/>
                  <a:ext cx="50880" cy="19205"/>
                </a:xfrm>
                <a:custGeom>
                  <a:avLst/>
                  <a:gdLst/>
                  <a:ahLst/>
                  <a:cxnLst/>
                  <a:rect l="l" t="t" r="r" b="b"/>
                  <a:pathLst>
                    <a:path w="1942" h="733" extrusionOk="0">
                      <a:moveTo>
                        <a:pt x="1025" y="0"/>
                      </a:moveTo>
                      <a:cubicBezTo>
                        <a:pt x="896" y="0"/>
                        <a:pt x="778" y="24"/>
                        <a:pt x="676" y="57"/>
                      </a:cubicBezTo>
                      <a:cubicBezTo>
                        <a:pt x="484" y="124"/>
                        <a:pt x="302" y="229"/>
                        <a:pt x="149" y="373"/>
                      </a:cubicBezTo>
                      <a:cubicBezTo>
                        <a:pt x="1" y="521"/>
                        <a:pt x="139" y="732"/>
                        <a:pt x="302" y="732"/>
                      </a:cubicBezTo>
                      <a:cubicBezTo>
                        <a:pt x="350" y="732"/>
                        <a:pt x="400" y="714"/>
                        <a:pt x="446" y="670"/>
                      </a:cubicBezTo>
                      <a:cubicBezTo>
                        <a:pt x="459" y="651"/>
                        <a:pt x="699" y="421"/>
                        <a:pt x="1018" y="421"/>
                      </a:cubicBezTo>
                      <a:cubicBezTo>
                        <a:pt x="1184" y="421"/>
                        <a:pt x="1371" y="483"/>
                        <a:pt x="1558" y="670"/>
                      </a:cubicBezTo>
                      <a:cubicBezTo>
                        <a:pt x="1606" y="699"/>
                        <a:pt x="1654" y="728"/>
                        <a:pt x="1711" y="728"/>
                      </a:cubicBezTo>
                      <a:cubicBezTo>
                        <a:pt x="1759" y="728"/>
                        <a:pt x="1817" y="699"/>
                        <a:pt x="1855" y="660"/>
                      </a:cubicBezTo>
                      <a:cubicBezTo>
                        <a:pt x="1941" y="584"/>
                        <a:pt x="1941" y="450"/>
                        <a:pt x="1855" y="373"/>
                      </a:cubicBezTo>
                      <a:cubicBezTo>
                        <a:pt x="1565" y="89"/>
                        <a:pt x="1274" y="0"/>
                        <a:pt x="1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6526275" y="3501037"/>
                  <a:ext cx="29056" cy="37309"/>
                </a:xfrm>
                <a:custGeom>
                  <a:avLst/>
                  <a:gdLst/>
                  <a:ahLst/>
                  <a:cxnLst/>
                  <a:rect l="l" t="t" r="r" b="b"/>
                  <a:pathLst>
                    <a:path w="1109" h="1424" extrusionOk="0">
                      <a:moveTo>
                        <a:pt x="313" y="0"/>
                      </a:moveTo>
                      <a:cubicBezTo>
                        <a:pt x="141" y="0"/>
                        <a:pt x="1" y="236"/>
                        <a:pt x="188" y="379"/>
                      </a:cubicBezTo>
                      <a:cubicBezTo>
                        <a:pt x="447" y="590"/>
                        <a:pt x="629" y="896"/>
                        <a:pt x="686" y="1232"/>
                      </a:cubicBezTo>
                      <a:cubicBezTo>
                        <a:pt x="696" y="1337"/>
                        <a:pt x="792" y="1424"/>
                        <a:pt x="897" y="1424"/>
                      </a:cubicBezTo>
                      <a:cubicBezTo>
                        <a:pt x="907" y="1424"/>
                        <a:pt x="907" y="1424"/>
                        <a:pt x="916" y="1414"/>
                      </a:cubicBezTo>
                      <a:cubicBezTo>
                        <a:pt x="1032" y="1404"/>
                        <a:pt x="1108" y="1309"/>
                        <a:pt x="1108" y="1193"/>
                      </a:cubicBezTo>
                      <a:cubicBezTo>
                        <a:pt x="1032" y="753"/>
                        <a:pt x="801" y="350"/>
                        <a:pt x="456" y="62"/>
                      </a:cubicBezTo>
                      <a:cubicBezTo>
                        <a:pt x="410" y="19"/>
                        <a:pt x="360" y="0"/>
                        <a:pt x="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28"/>
              <p:cNvGrpSpPr/>
              <p:nvPr/>
            </p:nvGrpSpPr>
            <p:grpSpPr>
              <a:xfrm>
                <a:off x="4588571" y="2316135"/>
                <a:ext cx="558322" cy="505830"/>
                <a:chOff x="1175800" y="3202900"/>
                <a:chExt cx="869525" cy="787775"/>
              </a:xfrm>
            </p:grpSpPr>
            <p:sp>
              <p:nvSpPr>
                <p:cNvPr id="752" name="Google Shape;752;p28"/>
                <p:cNvSpPr/>
                <p:nvPr/>
              </p:nvSpPr>
              <p:spPr>
                <a:xfrm>
                  <a:off x="1651075" y="3529100"/>
                  <a:ext cx="394250" cy="394475"/>
                </a:xfrm>
                <a:custGeom>
                  <a:avLst/>
                  <a:gdLst/>
                  <a:ahLst/>
                  <a:cxnLst/>
                  <a:rect l="l" t="t" r="r" b="b"/>
                  <a:pathLst>
                    <a:path w="15770" h="15779" extrusionOk="0">
                      <a:moveTo>
                        <a:pt x="7881" y="1"/>
                      </a:moveTo>
                      <a:lnTo>
                        <a:pt x="7506" y="10"/>
                      </a:lnTo>
                      <a:lnTo>
                        <a:pt x="7131" y="36"/>
                      </a:lnTo>
                      <a:lnTo>
                        <a:pt x="6765" y="79"/>
                      </a:lnTo>
                      <a:lnTo>
                        <a:pt x="6399" y="140"/>
                      </a:lnTo>
                      <a:lnTo>
                        <a:pt x="6041" y="219"/>
                      </a:lnTo>
                      <a:lnTo>
                        <a:pt x="5684" y="306"/>
                      </a:lnTo>
                      <a:lnTo>
                        <a:pt x="5335" y="419"/>
                      </a:lnTo>
                      <a:lnTo>
                        <a:pt x="4987" y="550"/>
                      </a:lnTo>
                      <a:lnTo>
                        <a:pt x="4647" y="690"/>
                      </a:lnTo>
                      <a:lnTo>
                        <a:pt x="4316" y="846"/>
                      </a:lnTo>
                      <a:lnTo>
                        <a:pt x="3993" y="1021"/>
                      </a:lnTo>
                      <a:lnTo>
                        <a:pt x="3671" y="1213"/>
                      </a:lnTo>
                      <a:lnTo>
                        <a:pt x="3365" y="1422"/>
                      </a:lnTo>
                      <a:lnTo>
                        <a:pt x="3069" y="1640"/>
                      </a:lnTo>
                      <a:lnTo>
                        <a:pt x="2773" y="1875"/>
                      </a:lnTo>
                      <a:lnTo>
                        <a:pt x="2494" y="2128"/>
                      </a:lnTo>
                      <a:lnTo>
                        <a:pt x="2206" y="2407"/>
                      </a:lnTo>
                      <a:lnTo>
                        <a:pt x="1936" y="2703"/>
                      </a:lnTo>
                      <a:lnTo>
                        <a:pt x="1683" y="3008"/>
                      </a:lnTo>
                      <a:lnTo>
                        <a:pt x="1448" y="3322"/>
                      </a:lnTo>
                      <a:lnTo>
                        <a:pt x="1230" y="3653"/>
                      </a:lnTo>
                      <a:lnTo>
                        <a:pt x="1029" y="3984"/>
                      </a:lnTo>
                      <a:lnTo>
                        <a:pt x="846" y="4324"/>
                      </a:lnTo>
                      <a:lnTo>
                        <a:pt x="681" y="4673"/>
                      </a:lnTo>
                      <a:lnTo>
                        <a:pt x="533" y="5030"/>
                      </a:lnTo>
                      <a:lnTo>
                        <a:pt x="402" y="5388"/>
                      </a:lnTo>
                      <a:lnTo>
                        <a:pt x="288" y="5754"/>
                      </a:lnTo>
                      <a:lnTo>
                        <a:pt x="193" y="6120"/>
                      </a:lnTo>
                      <a:lnTo>
                        <a:pt x="123" y="6495"/>
                      </a:lnTo>
                      <a:lnTo>
                        <a:pt x="62" y="6870"/>
                      </a:lnTo>
                      <a:lnTo>
                        <a:pt x="27" y="7245"/>
                      </a:lnTo>
                      <a:lnTo>
                        <a:pt x="1" y="7619"/>
                      </a:lnTo>
                      <a:lnTo>
                        <a:pt x="1" y="8003"/>
                      </a:lnTo>
                      <a:lnTo>
                        <a:pt x="10" y="8378"/>
                      </a:lnTo>
                      <a:lnTo>
                        <a:pt x="44" y="8761"/>
                      </a:lnTo>
                      <a:lnTo>
                        <a:pt x="97" y="9136"/>
                      </a:lnTo>
                      <a:lnTo>
                        <a:pt x="166" y="9511"/>
                      </a:lnTo>
                      <a:lnTo>
                        <a:pt x="254" y="9877"/>
                      </a:lnTo>
                      <a:lnTo>
                        <a:pt x="358" y="10243"/>
                      </a:lnTo>
                      <a:lnTo>
                        <a:pt x="480" y="10609"/>
                      </a:lnTo>
                      <a:lnTo>
                        <a:pt x="620" y="10967"/>
                      </a:lnTo>
                      <a:lnTo>
                        <a:pt x="777" y="11324"/>
                      </a:lnTo>
                      <a:lnTo>
                        <a:pt x="960" y="11664"/>
                      </a:lnTo>
                      <a:lnTo>
                        <a:pt x="1151" y="12004"/>
                      </a:lnTo>
                      <a:lnTo>
                        <a:pt x="1369" y="12335"/>
                      </a:lnTo>
                      <a:lnTo>
                        <a:pt x="1596" y="12658"/>
                      </a:lnTo>
                      <a:lnTo>
                        <a:pt x="1849" y="12971"/>
                      </a:lnTo>
                      <a:lnTo>
                        <a:pt x="2119" y="13277"/>
                      </a:lnTo>
                      <a:lnTo>
                        <a:pt x="2258" y="13425"/>
                      </a:lnTo>
                      <a:lnTo>
                        <a:pt x="2407" y="13564"/>
                      </a:lnTo>
                      <a:lnTo>
                        <a:pt x="2555" y="13704"/>
                      </a:lnTo>
                      <a:lnTo>
                        <a:pt x="2703" y="13843"/>
                      </a:lnTo>
                      <a:lnTo>
                        <a:pt x="3017" y="14096"/>
                      </a:lnTo>
                      <a:lnTo>
                        <a:pt x="3339" y="14340"/>
                      </a:lnTo>
                      <a:lnTo>
                        <a:pt x="3679" y="14558"/>
                      </a:lnTo>
                      <a:lnTo>
                        <a:pt x="4019" y="14767"/>
                      </a:lnTo>
                      <a:lnTo>
                        <a:pt x="4377" y="14959"/>
                      </a:lnTo>
                      <a:lnTo>
                        <a:pt x="4743" y="15124"/>
                      </a:lnTo>
                      <a:lnTo>
                        <a:pt x="5118" y="15273"/>
                      </a:lnTo>
                      <a:lnTo>
                        <a:pt x="5492" y="15403"/>
                      </a:lnTo>
                      <a:lnTo>
                        <a:pt x="5885" y="15517"/>
                      </a:lnTo>
                      <a:lnTo>
                        <a:pt x="6277" y="15613"/>
                      </a:lnTo>
                      <a:lnTo>
                        <a:pt x="6669" y="15682"/>
                      </a:lnTo>
                      <a:lnTo>
                        <a:pt x="7070" y="15735"/>
                      </a:lnTo>
                      <a:lnTo>
                        <a:pt x="7271" y="15752"/>
                      </a:lnTo>
                      <a:lnTo>
                        <a:pt x="7480" y="15769"/>
                      </a:lnTo>
                      <a:lnTo>
                        <a:pt x="7680" y="15778"/>
                      </a:lnTo>
                      <a:lnTo>
                        <a:pt x="7881" y="15778"/>
                      </a:lnTo>
                      <a:lnTo>
                        <a:pt x="8256" y="15769"/>
                      </a:lnTo>
                      <a:lnTo>
                        <a:pt x="8630" y="15743"/>
                      </a:lnTo>
                      <a:lnTo>
                        <a:pt x="9005" y="15700"/>
                      </a:lnTo>
                      <a:lnTo>
                        <a:pt x="9363" y="15639"/>
                      </a:lnTo>
                      <a:lnTo>
                        <a:pt x="9729" y="15560"/>
                      </a:lnTo>
                      <a:lnTo>
                        <a:pt x="10086" y="15464"/>
                      </a:lnTo>
                      <a:lnTo>
                        <a:pt x="10435" y="15360"/>
                      </a:lnTo>
                      <a:lnTo>
                        <a:pt x="10783" y="15229"/>
                      </a:lnTo>
                      <a:lnTo>
                        <a:pt x="11115" y="15090"/>
                      </a:lnTo>
                      <a:lnTo>
                        <a:pt x="11455" y="14933"/>
                      </a:lnTo>
                      <a:lnTo>
                        <a:pt x="11777" y="14750"/>
                      </a:lnTo>
                      <a:lnTo>
                        <a:pt x="12091" y="14567"/>
                      </a:lnTo>
                      <a:lnTo>
                        <a:pt x="12405" y="14357"/>
                      </a:lnTo>
                      <a:lnTo>
                        <a:pt x="12701" y="14139"/>
                      </a:lnTo>
                      <a:lnTo>
                        <a:pt x="12989" y="13904"/>
                      </a:lnTo>
                      <a:lnTo>
                        <a:pt x="13268" y="13651"/>
                      </a:lnTo>
                      <a:lnTo>
                        <a:pt x="13555" y="13372"/>
                      </a:lnTo>
                      <a:lnTo>
                        <a:pt x="13834" y="13076"/>
                      </a:lnTo>
                      <a:lnTo>
                        <a:pt x="14087" y="12771"/>
                      </a:lnTo>
                      <a:lnTo>
                        <a:pt x="14322" y="12448"/>
                      </a:lnTo>
                      <a:lnTo>
                        <a:pt x="14540" y="12126"/>
                      </a:lnTo>
                      <a:lnTo>
                        <a:pt x="14741" y="11795"/>
                      </a:lnTo>
                      <a:lnTo>
                        <a:pt x="14924" y="11455"/>
                      </a:lnTo>
                      <a:lnTo>
                        <a:pt x="15089" y="11106"/>
                      </a:lnTo>
                      <a:lnTo>
                        <a:pt x="15238" y="10749"/>
                      </a:lnTo>
                      <a:lnTo>
                        <a:pt x="15368" y="10391"/>
                      </a:lnTo>
                      <a:lnTo>
                        <a:pt x="15473" y="10025"/>
                      </a:lnTo>
                      <a:lnTo>
                        <a:pt x="15569" y="9659"/>
                      </a:lnTo>
                      <a:lnTo>
                        <a:pt x="15647" y="9284"/>
                      </a:lnTo>
                      <a:lnTo>
                        <a:pt x="15700" y="8909"/>
                      </a:lnTo>
                      <a:lnTo>
                        <a:pt x="15743" y="8535"/>
                      </a:lnTo>
                      <a:lnTo>
                        <a:pt x="15769" y="8160"/>
                      </a:lnTo>
                      <a:lnTo>
                        <a:pt x="15769" y="7776"/>
                      </a:lnTo>
                      <a:lnTo>
                        <a:pt x="15752" y="7401"/>
                      </a:lnTo>
                      <a:lnTo>
                        <a:pt x="15726" y="7018"/>
                      </a:lnTo>
                      <a:lnTo>
                        <a:pt x="15673" y="6643"/>
                      </a:lnTo>
                      <a:lnTo>
                        <a:pt x="15604" y="6268"/>
                      </a:lnTo>
                      <a:lnTo>
                        <a:pt x="15517" y="5902"/>
                      </a:lnTo>
                      <a:lnTo>
                        <a:pt x="15412" y="5527"/>
                      </a:lnTo>
                      <a:lnTo>
                        <a:pt x="15290" y="5170"/>
                      </a:lnTo>
                      <a:lnTo>
                        <a:pt x="15150" y="4813"/>
                      </a:lnTo>
                      <a:lnTo>
                        <a:pt x="14985" y="4455"/>
                      </a:lnTo>
                      <a:lnTo>
                        <a:pt x="14810" y="4107"/>
                      </a:lnTo>
                      <a:lnTo>
                        <a:pt x="14619" y="3775"/>
                      </a:lnTo>
                      <a:lnTo>
                        <a:pt x="14401" y="3444"/>
                      </a:lnTo>
                      <a:lnTo>
                        <a:pt x="14165" y="3122"/>
                      </a:lnTo>
                      <a:lnTo>
                        <a:pt x="13921" y="2808"/>
                      </a:lnTo>
                      <a:lnTo>
                        <a:pt x="13651" y="2503"/>
                      </a:lnTo>
                      <a:lnTo>
                        <a:pt x="13503" y="2354"/>
                      </a:lnTo>
                      <a:lnTo>
                        <a:pt x="13363" y="2215"/>
                      </a:lnTo>
                      <a:lnTo>
                        <a:pt x="13215" y="2076"/>
                      </a:lnTo>
                      <a:lnTo>
                        <a:pt x="13067" y="1936"/>
                      </a:lnTo>
                      <a:lnTo>
                        <a:pt x="12753" y="1683"/>
                      </a:lnTo>
                      <a:lnTo>
                        <a:pt x="12422" y="1439"/>
                      </a:lnTo>
                      <a:lnTo>
                        <a:pt x="12091" y="1213"/>
                      </a:lnTo>
                      <a:lnTo>
                        <a:pt x="11742" y="1012"/>
                      </a:lnTo>
                      <a:lnTo>
                        <a:pt x="11385" y="820"/>
                      </a:lnTo>
                      <a:lnTo>
                        <a:pt x="11027" y="655"/>
                      </a:lnTo>
                      <a:lnTo>
                        <a:pt x="10653" y="507"/>
                      </a:lnTo>
                      <a:lnTo>
                        <a:pt x="10269" y="367"/>
                      </a:lnTo>
                      <a:lnTo>
                        <a:pt x="9886" y="262"/>
                      </a:lnTo>
                      <a:lnTo>
                        <a:pt x="9493" y="167"/>
                      </a:lnTo>
                      <a:lnTo>
                        <a:pt x="9092" y="97"/>
                      </a:lnTo>
                      <a:lnTo>
                        <a:pt x="8691" y="45"/>
                      </a:lnTo>
                      <a:lnTo>
                        <a:pt x="8491" y="18"/>
                      </a:lnTo>
                      <a:lnTo>
                        <a:pt x="8290" y="10"/>
                      </a:lnTo>
                      <a:lnTo>
                        <a:pt x="80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1589400" y="3589050"/>
                  <a:ext cx="394475" cy="394675"/>
                </a:xfrm>
                <a:custGeom>
                  <a:avLst/>
                  <a:gdLst/>
                  <a:ahLst/>
                  <a:cxnLst/>
                  <a:rect l="l" t="t" r="r" b="b"/>
                  <a:pathLst>
                    <a:path w="15779" h="15787" extrusionOk="0">
                      <a:moveTo>
                        <a:pt x="7890" y="0"/>
                      </a:moveTo>
                      <a:lnTo>
                        <a:pt x="7611" y="9"/>
                      </a:lnTo>
                      <a:lnTo>
                        <a:pt x="7332" y="26"/>
                      </a:lnTo>
                      <a:lnTo>
                        <a:pt x="7053" y="52"/>
                      </a:lnTo>
                      <a:lnTo>
                        <a:pt x="6774" y="87"/>
                      </a:lnTo>
                      <a:lnTo>
                        <a:pt x="6504" y="131"/>
                      </a:lnTo>
                      <a:lnTo>
                        <a:pt x="6233" y="183"/>
                      </a:lnTo>
                      <a:lnTo>
                        <a:pt x="5963" y="244"/>
                      </a:lnTo>
                      <a:lnTo>
                        <a:pt x="5702" y="323"/>
                      </a:lnTo>
                      <a:lnTo>
                        <a:pt x="5431" y="401"/>
                      </a:lnTo>
                      <a:lnTo>
                        <a:pt x="5179" y="488"/>
                      </a:lnTo>
                      <a:lnTo>
                        <a:pt x="4917" y="593"/>
                      </a:lnTo>
                      <a:lnTo>
                        <a:pt x="4664" y="697"/>
                      </a:lnTo>
                      <a:lnTo>
                        <a:pt x="4420" y="819"/>
                      </a:lnTo>
                      <a:lnTo>
                        <a:pt x="4176" y="941"/>
                      </a:lnTo>
                      <a:lnTo>
                        <a:pt x="3941" y="1072"/>
                      </a:lnTo>
                      <a:lnTo>
                        <a:pt x="3706" y="1220"/>
                      </a:lnTo>
                      <a:lnTo>
                        <a:pt x="3470" y="1369"/>
                      </a:lnTo>
                      <a:lnTo>
                        <a:pt x="3252" y="1525"/>
                      </a:lnTo>
                      <a:lnTo>
                        <a:pt x="3026" y="1691"/>
                      </a:lnTo>
                      <a:lnTo>
                        <a:pt x="2816" y="1857"/>
                      </a:lnTo>
                      <a:lnTo>
                        <a:pt x="2607" y="2040"/>
                      </a:lnTo>
                      <a:lnTo>
                        <a:pt x="2407" y="2223"/>
                      </a:lnTo>
                      <a:lnTo>
                        <a:pt x="2215" y="2423"/>
                      </a:lnTo>
                      <a:lnTo>
                        <a:pt x="2023" y="2624"/>
                      </a:lnTo>
                      <a:lnTo>
                        <a:pt x="1840" y="2833"/>
                      </a:lnTo>
                      <a:lnTo>
                        <a:pt x="1666" y="3042"/>
                      </a:lnTo>
                      <a:lnTo>
                        <a:pt x="1500" y="3260"/>
                      </a:lnTo>
                      <a:lnTo>
                        <a:pt x="1343" y="3487"/>
                      </a:lnTo>
                      <a:lnTo>
                        <a:pt x="1195" y="3722"/>
                      </a:lnTo>
                      <a:lnTo>
                        <a:pt x="1047" y="3966"/>
                      </a:lnTo>
                      <a:lnTo>
                        <a:pt x="916" y="4210"/>
                      </a:lnTo>
                      <a:lnTo>
                        <a:pt x="785" y="4463"/>
                      </a:lnTo>
                      <a:lnTo>
                        <a:pt x="620" y="4829"/>
                      </a:lnTo>
                      <a:lnTo>
                        <a:pt x="472" y="5204"/>
                      </a:lnTo>
                      <a:lnTo>
                        <a:pt x="341" y="5579"/>
                      </a:lnTo>
                      <a:lnTo>
                        <a:pt x="236" y="5962"/>
                      </a:lnTo>
                      <a:lnTo>
                        <a:pt x="149" y="6337"/>
                      </a:lnTo>
                      <a:lnTo>
                        <a:pt x="88" y="6721"/>
                      </a:lnTo>
                      <a:lnTo>
                        <a:pt x="36" y="7104"/>
                      </a:lnTo>
                      <a:lnTo>
                        <a:pt x="10" y="7488"/>
                      </a:lnTo>
                      <a:lnTo>
                        <a:pt x="1" y="7871"/>
                      </a:lnTo>
                      <a:lnTo>
                        <a:pt x="10" y="8255"/>
                      </a:lnTo>
                      <a:lnTo>
                        <a:pt x="36" y="8638"/>
                      </a:lnTo>
                      <a:lnTo>
                        <a:pt x="79" y="9013"/>
                      </a:lnTo>
                      <a:lnTo>
                        <a:pt x="140" y="9388"/>
                      </a:lnTo>
                      <a:lnTo>
                        <a:pt x="228" y="9763"/>
                      </a:lnTo>
                      <a:lnTo>
                        <a:pt x="324" y="10129"/>
                      </a:lnTo>
                      <a:lnTo>
                        <a:pt x="437" y="10486"/>
                      </a:lnTo>
                      <a:lnTo>
                        <a:pt x="576" y="10844"/>
                      </a:lnTo>
                      <a:lnTo>
                        <a:pt x="724" y="11192"/>
                      </a:lnTo>
                      <a:lnTo>
                        <a:pt x="890" y="11532"/>
                      </a:lnTo>
                      <a:lnTo>
                        <a:pt x="1073" y="11864"/>
                      </a:lnTo>
                      <a:lnTo>
                        <a:pt x="1265" y="12186"/>
                      </a:lnTo>
                      <a:lnTo>
                        <a:pt x="1483" y="12500"/>
                      </a:lnTo>
                      <a:lnTo>
                        <a:pt x="1718" y="12805"/>
                      </a:lnTo>
                      <a:lnTo>
                        <a:pt x="1962" y="13101"/>
                      </a:lnTo>
                      <a:lnTo>
                        <a:pt x="2224" y="13389"/>
                      </a:lnTo>
                      <a:lnTo>
                        <a:pt x="2494" y="13659"/>
                      </a:lnTo>
                      <a:lnTo>
                        <a:pt x="2790" y="13921"/>
                      </a:lnTo>
                      <a:lnTo>
                        <a:pt x="3095" y="14165"/>
                      </a:lnTo>
                      <a:lnTo>
                        <a:pt x="3409" y="14391"/>
                      </a:lnTo>
                      <a:lnTo>
                        <a:pt x="3740" y="14609"/>
                      </a:lnTo>
                      <a:lnTo>
                        <a:pt x="4089" y="14810"/>
                      </a:lnTo>
                      <a:lnTo>
                        <a:pt x="4446" y="15002"/>
                      </a:lnTo>
                      <a:lnTo>
                        <a:pt x="4656" y="15097"/>
                      </a:lnTo>
                      <a:lnTo>
                        <a:pt x="4856" y="15185"/>
                      </a:lnTo>
                      <a:lnTo>
                        <a:pt x="5065" y="15263"/>
                      </a:lnTo>
                      <a:lnTo>
                        <a:pt x="5275" y="15341"/>
                      </a:lnTo>
                      <a:lnTo>
                        <a:pt x="5484" y="15411"/>
                      </a:lnTo>
                      <a:lnTo>
                        <a:pt x="5702" y="15481"/>
                      </a:lnTo>
                      <a:lnTo>
                        <a:pt x="5911" y="15533"/>
                      </a:lnTo>
                      <a:lnTo>
                        <a:pt x="6129" y="15586"/>
                      </a:lnTo>
                      <a:lnTo>
                        <a:pt x="6338" y="15638"/>
                      </a:lnTo>
                      <a:lnTo>
                        <a:pt x="6556" y="15673"/>
                      </a:lnTo>
                      <a:lnTo>
                        <a:pt x="6774" y="15708"/>
                      </a:lnTo>
                      <a:lnTo>
                        <a:pt x="6992" y="15734"/>
                      </a:lnTo>
                      <a:lnTo>
                        <a:pt x="7218" y="15760"/>
                      </a:lnTo>
                      <a:lnTo>
                        <a:pt x="7436" y="15777"/>
                      </a:lnTo>
                      <a:lnTo>
                        <a:pt x="7663" y="15786"/>
                      </a:lnTo>
                      <a:lnTo>
                        <a:pt x="8160" y="15786"/>
                      </a:lnTo>
                      <a:lnTo>
                        <a:pt x="8447" y="15769"/>
                      </a:lnTo>
                      <a:lnTo>
                        <a:pt x="8718" y="15742"/>
                      </a:lnTo>
                      <a:lnTo>
                        <a:pt x="8997" y="15708"/>
                      </a:lnTo>
                      <a:lnTo>
                        <a:pt x="9276" y="15664"/>
                      </a:lnTo>
                      <a:lnTo>
                        <a:pt x="9546" y="15612"/>
                      </a:lnTo>
                      <a:lnTo>
                        <a:pt x="9816" y="15542"/>
                      </a:lnTo>
                      <a:lnTo>
                        <a:pt x="10077" y="15472"/>
                      </a:lnTo>
                      <a:lnTo>
                        <a:pt x="10339" y="15394"/>
                      </a:lnTo>
                      <a:lnTo>
                        <a:pt x="10600" y="15298"/>
                      </a:lnTo>
                      <a:lnTo>
                        <a:pt x="10853" y="15202"/>
                      </a:lnTo>
                      <a:lnTo>
                        <a:pt x="11106" y="15089"/>
                      </a:lnTo>
                      <a:lnTo>
                        <a:pt x="11359" y="14975"/>
                      </a:lnTo>
                      <a:lnTo>
                        <a:pt x="11603" y="14853"/>
                      </a:lnTo>
                      <a:lnTo>
                        <a:pt x="11838" y="14714"/>
                      </a:lnTo>
                      <a:lnTo>
                        <a:pt x="12074" y="14574"/>
                      </a:lnTo>
                      <a:lnTo>
                        <a:pt x="12300" y="14426"/>
                      </a:lnTo>
                      <a:lnTo>
                        <a:pt x="12527" y="14269"/>
                      </a:lnTo>
                      <a:lnTo>
                        <a:pt x="12745" y="14104"/>
                      </a:lnTo>
                      <a:lnTo>
                        <a:pt x="12963" y="13929"/>
                      </a:lnTo>
                      <a:lnTo>
                        <a:pt x="13163" y="13755"/>
                      </a:lnTo>
                      <a:lnTo>
                        <a:pt x="13364" y="13563"/>
                      </a:lnTo>
                      <a:lnTo>
                        <a:pt x="13564" y="13371"/>
                      </a:lnTo>
                      <a:lnTo>
                        <a:pt x="13747" y="13171"/>
                      </a:lnTo>
                      <a:lnTo>
                        <a:pt x="13930" y="12962"/>
                      </a:lnTo>
                      <a:lnTo>
                        <a:pt x="14105" y="12753"/>
                      </a:lnTo>
                      <a:lnTo>
                        <a:pt x="14270" y="12526"/>
                      </a:lnTo>
                      <a:lnTo>
                        <a:pt x="14436" y="12299"/>
                      </a:lnTo>
                      <a:lnTo>
                        <a:pt x="14584" y="12064"/>
                      </a:lnTo>
                      <a:lnTo>
                        <a:pt x="14723" y="11829"/>
                      </a:lnTo>
                      <a:lnTo>
                        <a:pt x="14863" y="11585"/>
                      </a:lnTo>
                      <a:lnTo>
                        <a:pt x="14994" y="11332"/>
                      </a:lnTo>
                      <a:lnTo>
                        <a:pt x="15159" y="10966"/>
                      </a:lnTo>
                      <a:lnTo>
                        <a:pt x="15307" y="10591"/>
                      </a:lnTo>
                      <a:lnTo>
                        <a:pt x="15430" y="10216"/>
                      </a:lnTo>
                      <a:lnTo>
                        <a:pt x="15534" y="9833"/>
                      </a:lnTo>
                      <a:lnTo>
                        <a:pt x="15621" y="9449"/>
                      </a:lnTo>
                      <a:lnTo>
                        <a:pt x="15691" y="9065"/>
                      </a:lnTo>
                      <a:lnTo>
                        <a:pt x="15735" y="8682"/>
                      </a:lnTo>
                      <a:lnTo>
                        <a:pt x="15769" y="8298"/>
                      </a:lnTo>
                      <a:lnTo>
                        <a:pt x="15778" y="7915"/>
                      </a:lnTo>
                      <a:lnTo>
                        <a:pt x="15769" y="7531"/>
                      </a:lnTo>
                      <a:lnTo>
                        <a:pt x="15743" y="7156"/>
                      </a:lnTo>
                      <a:lnTo>
                        <a:pt x="15700" y="6773"/>
                      </a:lnTo>
                      <a:lnTo>
                        <a:pt x="15630" y="6407"/>
                      </a:lnTo>
                      <a:lnTo>
                        <a:pt x="15552" y="6032"/>
                      </a:lnTo>
                      <a:lnTo>
                        <a:pt x="15456" y="5666"/>
                      </a:lnTo>
                      <a:lnTo>
                        <a:pt x="15334" y="5309"/>
                      </a:lnTo>
                      <a:lnTo>
                        <a:pt x="15203" y="4951"/>
                      </a:lnTo>
                      <a:lnTo>
                        <a:pt x="15055" y="4602"/>
                      </a:lnTo>
                      <a:lnTo>
                        <a:pt x="14889" y="4263"/>
                      </a:lnTo>
                      <a:lnTo>
                        <a:pt x="14706" y="3931"/>
                      </a:lnTo>
                      <a:lnTo>
                        <a:pt x="14506" y="3600"/>
                      </a:lnTo>
                      <a:lnTo>
                        <a:pt x="14288" y="3286"/>
                      </a:lnTo>
                      <a:lnTo>
                        <a:pt x="14061" y="2981"/>
                      </a:lnTo>
                      <a:lnTo>
                        <a:pt x="13817" y="2694"/>
                      </a:lnTo>
                      <a:lnTo>
                        <a:pt x="13555" y="2406"/>
                      </a:lnTo>
                      <a:lnTo>
                        <a:pt x="13276" y="2136"/>
                      </a:lnTo>
                      <a:lnTo>
                        <a:pt x="12989" y="1874"/>
                      </a:lnTo>
                      <a:lnTo>
                        <a:pt x="12684" y="1630"/>
                      </a:lnTo>
                      <a:lnTo>
                        <a:pt x="12361" y="1395"/>
                      </a:lnTo>
                      <a:lnTo>
                        <a:pt x="12030" y="1186"/>
                      </a:lnTo>
                      <a:lnTo>
                        <a:pt x="11681" y="976"/>
                      </a:lnTo>
                      <a:lnTo>
                        <a:pt x="11324" y="793"/>
                      </a:lnTo>
                      <a:lnTo>
                        <a:pt x="11123" y="697"/>
                      </a:lnTo>
                      <a:lnTo>
                        <a:pt x="10914" y="610"/>
                      </a:lnTo>
                      <a:lnTo>
                        <a:pt x="10705" y="523"/>
                      </a:lnTo>
                      <a:lnTo>
                        <a:pt x="10496" y="453"/>
                      </a:lnTo>
                      <a:lnTo>
                        <a:pt x="10287" y="375"/>
                      </a:lnTo>
                      <a:lnTo>
                        <a:pt x="10077" y="314"/>
                      </a:lnTo>
                      <a:lnTo>
                        <a:pt x="9868" y="253"/>
                      </a:lnTo>
                      <a:lnTo>
                        <a:pt x="9650" y="201"/>
                      </a:lnTo>
                      <a:lnTo>
                        <a:pt x="9432" y="157"/>
                      </a:lnTo>
                      <a:lnTo>
                        <a:pt x="9215" y="113"/>
                      </a:lnTo>
                      <a:lnTo>
                        <a:pt x="8997" y="78"/>
                      </a:lnTo>
                      <a:lnTo>
                        <a:pt x="8779" y="52"/>
                      </a:lnTo>
                      <a:lnTo>
                        <a:pt x="8561" y="35"/>
                      </a:lnTo>
                      <a:lnTo>
                        <a:pt x="8343" y="17"/>
                      </a:lnTo>
                      <a:lnTo>
                        <a:pt x="8116" y="9"/>
                      </a:lnTo>
                      <a:lnTo>
                        <a:pt x="78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a:off x="1628200" y="3669875"/>
                  <a:ext cx="316650" cy="233000"/>
                </a:xfrm>
                <a:custGeom>
                  <a:avLst/>
                  <a:gdLst/>
                  <a:ahLst/>
                  <a:cxnLst/>
                  <a:rect l="l" t="t" r="r" b="b"/>
                  <a:pathLst>
                    <a:path w="12666" h="9320" extrusionOk="0">
                      <a:moveTo>
                        <a:pt x="12064" y="1"/>
                      </a:moveTo>
                      <a:lnTo>
                        <a:pt x="1" y="8465"/>
                      </a:lnTo>
                      <a:lnTo>
                        <a:pt x="602" y="9319"/>
                      </a:lnTo>
                      <a:lnTo>
                        <a:pt x="12666" y="855"/>
                      </a:lnTo>
                      <a:lnTo>
                        <a:pt x="1206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a:off x="1175800" y="3202900"/>
                  <a:ext cx="513650" cy="787775"/>
                </a:xfrm>
                <a:custGeom>
                  <a:avLst/>
                  <a:gdLst/>
                  <a:ahLst/>
                  <a:cxnLst/>
                  <a:rect l="l" t="t" r="r" b="b"/>
                  <a:pathLst>
                    <a:path w="20546" h="31511" extrusionOk="0">
                      <a:moveTo>
                        <a:pt x="13241" y="0"/>
                      </a:moveTo>
                      <a:lnTo>
                        <a:pt x="12971" y="17"/>
                      </a:lnTo>
                      <a:lnTo>
                        <a:pt x="12701" y="44"/>
                      </a:lnTo>
                      <a:lnTo>
                        <a:pt x="12431" y="78"/>
                      </a:lnTo>
                      <a:lnTo>
                        <a:pt x="12169" y="131"/>
                      </a:lnTo>
                      <a:lnTo>
                        <a:pt x="11908" y="183"/>
                      </a:lnTo>
                      <a:lnTo>
                        <a:pt x="11646" y="253"/>
                      </a:lnTo>
                      <a:lnTo>
                        <a:pt x="11393" y="331"/>
                      </a:lnTo>
                      <a:lnTo>
                        <a:pt x="11141" y="410"/>
                      </a:lnTo>
                      <a:lnTo>
                        <a:pt x="10897" y="506"/>
                      </a:lnTo>
                      <a:lnTo>
                        <a:pt x="10653" y="610"/>
                      </a:lnTo>
                      <a:lnTo>
                        <a:pt x="10417" y="723"/>
                      </a:lnTo>
                      <a:lnTo>
                        <a:pt x="10182" y="846"/>
                      </a:lnTo>
                      <a:lnTo>
                        <a:pt x="9946" y="976"/>
                      </a:lnTo>
                      <a:lnTo>
                        <a:pt x="9729" y="1116"/>
                      </a:lnTo>
                      <a:lnTo>
                        <a:pt x="9502" y="1264"/>
                      </a:lnTo>
                      <a:lnTo>
                        <a:pt x="9293" y="1412"/>
                      </a:lnTo>
                      <a:lnTo>
                        <a:pt x="9084" y="1578"/>
                      </a:lnTo>
                      <a:lnTo>
                        <a:pt x="8883" y="1743"/>
                      </a:lnTo>
                      <a:lnTo>
                        <a:pt x="8683" y="1926"/>
                      </a:lnTo>
                      <a:lnTo>
                        <a:pt x="8499" y="2109"/>
                      </a:lnTo>
                      <a:lnTo>
                        <a:pt x="8316" y="2301"/>
                      </a:lnTo>
                      <a:lnTo>
                        <a:pt x="8142" y="2502"/>
                      </a:lnTo>
                      <a:lnTo>
                        <a:pt x="7976" y="2711"/>
                      </a:lnTo>
                      <a:lnTo>
                        <a:pt x="7811" y="2920"/>
                      </a:lnTo>
                      <a:lnTo>
                        <a:pt x="7663" y="3138"/>
                      </a:lnTo>
                      <a:lnTo>
                        <a:pt x="7515" y="3365"/>
                      </a:lnTo>
                      <a:lnTo>
                        <a:pt x="7384" y="3591"/>
                      </a:lnTo>
                      <a:lnTo>
                        <a:pt x="7253" y="3835"/>
                      </a:lnTo>
                      <a:lnTo>
                        <a:pt x="7131" y="4079"/>
                      </a:lnTo>
                      <a:lnTo>
                        <a:pt x="7026" y="4324"/>
                      </a:lnTo>
                      <a:lnTo>
                        <a:pt x="6922" y="4576"/>
                      </a:lnTo>
                      <a:lnTo>
                        <a:pt x="437" y="22036"/>
                      </a:lnTo>
                      <a:lnTo>
                        <a:pt x="323" y="22385"/>
                      </a:lnTo>
                      <a:lnTo>
                        <a:pt x="219" y="22725"/>
                      </a:lnTo>
                      <a:lnTo>
                        <a:pt x="140" y="23064"/>
                      </a:lnTo>
                      <a:lnTo>
                        <a:pt x="79" y="23413"/>
                      </a:lnTo>
                      <a:lnTo>
                        <a:pt x="36" y="23762"/>
                      </a:lnTo>
                      <a:lnTo>
                        <a:pt x="9" y="24102"/>
                      </a:lnTo>
                      <a:lnTo>
                        <a:pt x="1" y="24450"/>
                      </a:lnTo>
                      <a:lnTo>
                        <a:pt x="1" y="24790"/>
                      </a:lnTo>
                      <a:lnTo>
                        <a:pt x="27" y="25130"/>
                      </a:lnTo>
                      <a:lnTo>
                        <a:pt x="70" y="25470"/>
                      </a:lnTo>
                      <a:lnTo>
                        <a:pt x="123" y="25810"/>
                      </a:lnTo>
                      <a:lnTo>
                        <a:pt x="192" y="26141"/>
                      </a:lnTo>
                      <a:lnTo>
                        <a:pt x="280" y="26464"/>
                      </a:lnTo>
                      <a:lnTo>
                        <a:pt x="384" y="26786"/>
                      </a:lnTo>
                      <a:lnTo>
                        <a:pt x="506" y="27100"/>
                      </a:lnTo>
                      <a:lnTo>
                        <a:pt x="637" y="27414"/>
                      </a:lnTo>
                      <a:lnTo>
                        <a:pt x="785" y="27710"/>
                      </a:lnTo>
                      <a:lnTo>
                        <a:pt x="951" y="28007"/>
                      </a:lnTo>
                      <a:lnTo>
                        <a:pt x="1125" y="28294"/>
                      </a:lnTo>
                      <a:lnTo>
                        <a:pt x="1317" y="28582"/>
                      </a:lnTo>
                      <a:lnTo>
                        <a:pt x="1517" y="28852"/>
                      </a:lnTo>
                      <a:lnTo>
                        <a:pt x="1735" y="29114"/>
                      </a:lnTo>
                      <a:lnTo>
                        <a:pt x="1962" y="29358"/>
                      </a:lnTo>
                      <a:lnTo>
                        <a:pt x="2206" y="29602"/>
                      </a:lnTo>
                      <a:lnTo>
                        <a:pt x="2459" y="29829"/>
                      </a:lnTo>
                      <a:lnTo>
                        <a:pt x="2729" y="30047"/>
                      </a:lnTo>
                      <a:lnTo>
                        <a:pt x="3008" y="30256"/>
                      </a:lnTo>
                      <a:lnTo>
                        <a:pt x="3296" y="30448"/>
                      </a:lnTo>
                      <a:lnTo>
                        <a:pt x="3601" y="30622"/>
                      </a:lnTo>
                      <a:lnTo>
                        <a:pt x="3915" y="30787"/>
                      </a:lnTo>
                      <a:lnTo>
                        <a:pt x="4237" y="30936"/>
                      </a:lnTo>
                      <a:lnTo>
                        <a:pt x="4577" y="31075"/>
                      </a:lnTo>
                      <a:lnTo>
                        <a:pt x="4873" y="31180"/>
                      </a:lnTo>
                      <a:lnTo>
                        <a:pt x="5170" y="31267"/>
                      </a:lnTo>
                      <a:lnTo>
                        <a:pt x="5475" y="31345"/>
                      </a:lnTo>
                      <a:lnTo>
                        <a:pt x="5780" y="31406"/>
                      </a:lnTo>
                      <a:lnTo>
                        <a:pt x="6094" y="31450"/>
                      </a:lnTo>
                      <a:lnTo>
                        <a:pt x="6399" y="31485"/>
                      </a:lnTo>
                      <a:lnTo>
                        <a:pt x="6713" y="31511"/>
                      </a:lnTo>
                      <a:lnTo>
                        <a:pt x="7297" y="31511"/>
                      </a:lnTo>
                      <a:lnTo>
                        <a:pt x="7567" y="31494"/>
                      </a:lnTo>
                      <a:lnTo>
                        <a:pt x="7837" y="31467"/>
                      </a:lnTo>
                      <a:lnTo>
                        <a:pt x="8099" y="31433"/>
                      </a:lnTo>
                      <a:lnTo>
                        <a:pt x="8369" y="31380"/>
                      </a:lnTo>
                      <a:lnTo>
                        <a:pt x="8630" y="31328"/>
                      </a:lnTo>
                      <a:lnTo>
                        <a:pt x="8883" y="31258"/>
                      </a:lnTo>
                      <a:lnTo>
                        <a:pt x="9145" y="31188"/>
                      </a:lnTo>
                      <a:lnTo>
                        <a:pt x="9389" y="31101"/>
                      </a:lnTo>
                      <a:lnTo>
                        <a:pt x="9641" y="31005"/>
                      </a:lnTo>
                      <a:lnTo>
                        <a:pt x="9885" y="30901"/>
                      </a:lnTo>
                      <a:lnTo>
                        <a:pt x="10121" y="30787"/>
                      </a:lnTo>
                      <a:lnTo>
                        <a:pt x="10356" y="30665"/>
                      </a:lnTo>
                      <a:lnTo>
                        <a:pt x="10583" y="30535"/>
                      </a:lnTo>
                      <a:lnTo>
                        <a:pt x="10809" y="30395"/>
                      </a:lnTo>
                      <a:lnTo>
                        <a:pt x="11027" y="30256"/>
                      </a:lnTo>
                      <a:lnTo>
                        <a:pt x="11245" y="30099"/>
                      </a:lnTo>
                      <a:lnTo>
                        <a:pt x="11454" y="29933"/>
                      </a:lnTo>
                      <a:lnTo>
                        <a:pt x="11655" y="29768"/>
                      </a:lnTo>
                      <a:lnTo>
                        <a:pt x="11847" y="29585"/>
                      </a:lnTo>
                      <a:lnTo>
                        <a:pt x="12038" y="29402"/>
                      </a:lnTo>
                      <a:lnTo>
                        <a:pt x="12222" y="29210"/>
                      </a:lnTo>
                      <a:lnTo>
                        <a:pt x="12396" y="29009"/>
                      </a:lnTo>
                      <a:lnTo>
                        <a:pt x="12561" y="28809"/>
                      </a:lnTo>
                      <a:lnTo>
                        <a:pt x="12718" y="28591"/>
                      </a:lnTo>
                      <a:lnTo>
                        <a:pt x="12875" y="28373"/>
                      </a:lnTo>
                      <a:lnTo>
                        <a:pt x="13015" y="28146"/>
                      </a:lnTo>
                      <a:lnTo>
                        <a:pt x="13154" y="27920"/>
                      </a:lnTo>
                      <a:lnTo>
                        <a:pt x="13285" y="27684"/>
                      </a:lnTo>
                      <a:lnTo>
                        <a:pt x="13398" y="27440"/>
                      </a:lnTo>
                      <a:lnTo>
                        <a:pt x="13512" y="27187"/>
                      </a:lnTo>
                      <a:lnTo>
                        <a:pt x="13607" y="26935"/>
                      </a:lnTo>
                      <a:lnTo>
                        <a:pt x="20101" y="9475"/>
                      </a:lnTo>
                      <a:lnTo>
                        <a:pt x="20215" y="9144"/>
                      </a:lnTo>
                      <a:lnTo>
                        <a:pt x="20311" y="8804"/>
                      </a:lnTo>
                      <a:lnTo>
                        <a:pt x="20389" y="8473"/>
                      </a:lnTo>
                      <a:lnTo>
                        <a:pt x="20450" y="8133"/>
                      </a:lnTo>
                      <a:lnTo>
                        <a:pt x="20502" y="7793"/>
                      </a:lnTo>
                      <a:lnTo>
                        <a:pt x="20529" y="7453"/>
                      </a:lnTo>
                      <a:lnTo>
                        <a:pt x="20546" y="7113"/>
                      </a:lnTo>
                      <a:lnTo>
                        <a:pt x="20537" y="6764"/>
                      </a:lnTo>
                      <a:lnTo>
                        <a:pt x="20520" y="6424"/>
                      </a:lnTo>
                      <a:lnTo>
                        <a:pt x="20476" y="6084"/>
                      </a:lnTo>
                      <a:lnTo>
                        <a:pt x="20424" y="5744"/>
                      </a:lnTo>
                      <a:lnTo>
                        <a:pt x="20354" y="5413"/>
                      </a:lnTo>
                      <a:lnTo>
                        <a:pt x="20267" y="5082"/>
                      </a:lnTo>
                      <a:lnTo>
                        <a:pt x="20162" y="4751"/>
                      </a:lnTo>
                      <a:lnTo>
                        <a:pt x="20040" y="4419"/>
                      </a:lnTo>
                      <a:lnTo>
                        <a:pt x="19901" y="4097"/>
                      </a:lnTo>
                      <a:lnTo>
                        <a:pt x="19744" y="3783"/>
                      </a:lnTo>
                      <a:lnTo>
                        <a:pt x="19578" y="3478"/>
                      </a:lnTo>
                      <a:lnTo>
                        <a:pt x="19395" y="3182"/>
                      </a:lnTo>
                      <a:lnTo>
                        <a:pt x="19204" y="2903"/>
                      </a:lnTo>
                      <a:lnTo>
                        <a:pt x="18994" y="2624"/>
                      </a:lnTo>
                      <a:lnTo>
                        <a:pt x="18776" y="2362"/>
                      </a:lnTo>
                      <a:lnTo>
                        <a:pt x="18541" y="2109"/>
                      </a:lnTo>
                      <a:lnTo>
                        <a:pt x="18297" y="1874"/>
                      </a:lnTo>
                      <a:lnTo>
                        <a:pt x="18044" y="1647"/>
                      </a:lnTo>
                      <a:lnTo>
                        <a:pt x="17774" y="1438"/>
                      </a:lnTo>
                      <a:lnTo>
                        <a:pt x="17495" y="1238"/>
                      </a:lnTo>
                      <a:lnTo>
                        <a:pt x="17207" y="1046"/>
                      </a:lnTo>
                      <a:lnTo>
                        <a:pt x="16911" y="872"/>
                      </a:lnTo>
                      <a:lnTo>
                        <a:pt x="16606" y="715"/>
                      </a:lnTo>
                      <a:lnTo>
                        <a:pt x="16283" y="567"/>
                      </a:lnTo>
                      <a:lnTo>
                        <a:pt x="15961" y="436"/>
                      </a:lnTo>
                      <a:lnTo>
                        <a:pt x="15665" y="340"/>
                      </a:lnTo>
                      <a:lnTo>
                        <a:pt x="15360" y="244"/>
                      </a:lnTo>
                      <a:lnTo>
                        <a:pt x="15063" y="174"/>
                      </a:lnTo>
                      <a:lnTo>
                        <a:pt x="14749" y="105"/>
                      </a:lnTo>
                      <a:lnTo>
                        <a:pt x="14444" y="61"/>
                      </a:lnTo>
                      <a:lnTo>
                        <a:pt x="14139" y="26"/>
                      </a:lnTo>
                      <a:lnTo>
                        <a:pt x="13825" y="9"/>
                      </a:lnTo>
                      <a:lnTo>
                        <a:pt x="1351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1175800" y="3521925"/>
                  <a:ext cx="426500" cy="468750"/>
                </a:xfrm>
                <a:custGeom>
                  <a:avLst/>
                  <a:gdLst/>
                  <a:ahLst/>
                  <a:cxnLst/>
                  <a:rect l="l" t="t" r="r" b="b"/>
                  <a:pathLst>
                    <a:path w="17060" h="18750" extrusionOk="0">
                      <a:moveTo>
                        <a:pt x="3880" y="0"/>
                      </a:moveTo>
                      <a:lnTo>
                        <a:pt x="437" y="9275"/>
                      </a:lnTo>
                      <a:lnTo>
                        <a:pt x="323" y="9624"/>
                      </a:lnTo>
                      <a:lnTo>
                        <a:pt x="219" y="9964"/>
                      </a:lnTo>
                      <a:lnTo>
                        <a:pt x="140" y="10303"/>
                      </a:lnTo>
                      <a:lnTo>
                        <a:pt x="79" y="10652"/>
                      </a:lnTo>
                      <a:lnTo>
                        <a:pt x="36" y="11001"/>
                      </a:lnTo>
                      <a:lnTo>
                        <a:pt x="9" y="11341"/>
                      </a:lnTo>
                      <a:lnTo>
                        <a:pt x="1" y="11689"/>
                      </a:lnTo>
                      <a:lnTo>
                        <a:pt x="1" y="12029"/>
                      </a:lnTo>
                      <a:lnTo>
                        <a:pt x="27" y="12369"/>
                      </a:lnTo>
                      <a:lnTo>
                        <a:pt x="70" y="12709"/>
                      </a:lnTo>
                      <a:lnTo>
                        <a:pt x="123" y="13049"/>
                      </a:lnTo>
                      <a:lnTo>
                        <a:pt x="192" y="13380"/>
                      </a:lnTo>
                      <a:lnTo>
                        <a:pt x="280" y="13703"/>
                      </a:lnTo>
                      <a:lnTo>
                        <a:pt x="384" y="14025"/>
                      </a:lnTo>
                      <a:lnTo>
                        <a:pt x="506" y="14339"/>
                      </a:lnTo>
                      <a:lnTo>
                        <a:pt x="637" y="14653"/>
                      </a:lnTo>
                      <a:lnTo>
                        <a:pt x="785" y="14949"/>
                      </a:lnTo>
                      <a:lnTo>
                        <a:pt x="951" y="15246"/>
                      </a:lnTo>
                      <a:lnTo>
                        <a:pt x="1125" y="15533"/>
                      </a:lnTo>
                      <a:lnTo>
                        <a:pt x="1317" y="15821"/>
                      </a:lnTo>
                      <a:lnTo>
                        <a:pt x="1517" y="16091"/>
                      </a:lnTo>
                      <a:lnTo>
                        <a:pt x="1735" y="16353"/>
                      </a:lnTo>
                      <a:lnTo>
                        <a:pt x="1962" y="16597"/>
                      </a:lnTo>
                      <a:lnTo>
                        <a:pt x="2206" y="16841"/>
                      </a:lnTo>
                      <a:lnTo>
                        <a:pt x="2459" y="17068"/>
                      </a:lnTo>
                      <a:lnTo>
                        <a:pt x="2729" y="17286"/>
                      </a:lnTo>
                      <a:lnTo>
                        <a:pt x="3008" y="17495"/>
                      </a:lnTo>
                      <a:lnTo>
                        <a:pt x="3296" y="17687"/>
                      </a:lnTo>
                      <a:lnTo>
                        <a:pt x="3601" y="17861"/>
                      </a:lnTo>
                      <a:lnTo>
                        <a:pt x="3915" y="18026"/>
                      </a:lnTo>
                      <a:lnTo>
                        <a:pt x="4237" y="18175"/>
                      </a:lnTo>
                      <a:lnTo>
                        <a:pt x="4577" y="18314"/>
                      </a:lnTo>
                      <a:lnTo>
                        <a:pt x="4873" y="18419"/>
                      </a:lnTo>
                      <a:lnTo>
                        <a:pt x="5170" y="18506"/>
                      </a:lnTo>
                      <a:lnTo>
                        <a:pt x="5475" y="18584"/>
                      </a:lnTo>
                      <a:lnTo>
                        <a:pt x="5780" y="18645"/>
                      </a:lnTo>
                      <a:lnTo>
                        <a:pt x="6094" y="18689"/>
                      </a:lnTo>
                      <a:lnTo>
                        <a:pt x="6399" y="18724"/>
                      </a:lnTo>
                      <a:lnTo>
                        <a:pt x="6713" y="18750"/>
                      </a:lnTo>
                      <a:lnTo>
                        <a:pt x="7297" y="18750"/>
                      </a:lnTo>
                      <a:lnTo>
                        <a:pt x="7567" y="18733"/>
                      </a:lnTo>
                      <a:lnTo>
                        <a:pt x="7837" y="18706"/>
                      </a:lnTo>
                      <a:lnTo>
                        <a:pt x="8099" y="18672"/>
                      </a:lnTo>
                      <a:lnTo>
                        <a:pt x="8369" y="18619"/>
                      </a:lnTo>
                      <a:lnTo>
                        <a:pt x="8630" y="18567"/>
                      </a:lnTo>
                      <a:lnTo>
                        <a:pt x="8883" y="18497"/>
                      </a:lnTo>
                      <a:lnTo>
                        <a:pt x="9145" y="18427"/>
                      </a:lnTo>
                      <a:lnTo>
                        <a:pt x="9389" y="18340"/>
                      </a:lnTo>
                      <a:lnTo>
                        <a:pt x="9641" y="18244"/>
                      </a:lnTo>
                      <a:lnTo>
                        <a:pt x="9885" y="18140"/>
                      </a:lnTo>
                      <a:lnTo>
                        <a:pt x="10121" y="18026"/>
                      </a:lnTo>
                      <a:lnTo>
                        <a:pt x="10356" y="17904"/>
                      </a:lnTo>
                      <a:lnTo>
                        <a:pt x="10583" y="17774"/>
                      </a:lnTo>
                      <a:lnTo>
                        <a:pt x="10809" y="17634"/>
                      </a:lnTo>
                      <a:lnTo>
                        <a:pt x="11027" y="17495"/>
                      </a:lnTo>
                      <a:lnTo>
                        <a:pt x="11245" y="17338"/>
                      </a:lnTo>
                      <a:lnTo>
                        <a:pt x="11454" y="17172"/>
                      </a:lnTo>
                      <a:lnTo>
                        <a:pt x="11655" y="17007"/>
                      </a:lnTo>
                      <a:lnTo>
                        <a:pt x="11847" y="16824"/>
                      </a:lnTo>
                      <a:lnTo>
                        <a:pt x="12038" y="16641"/>
                      </a:lnTo>
                      <a:lnTo>
                        <a:pt x="12222" y="16449"/>
                      </a:lnTo>
                      <a:lnTo>
                        <a:pt x="12396" y="16248"/>
                      </a:lnTo>
                      <a:lnTo>
                        <a:pt x="12561" y="16048"/>
                      </a:lnTo>
                      <a:lnTo>
                        <a:pt x="12718" y="15830"/>
                      </a:lnTo>
                      <a:lnTo>
                        <a:pt x="12875" y="15612"/>
                      </a:lnTo>
                      <a:lnTo>
                        <a:pt x="13015" y="15385"/>
                      </a:lnTo>
                      <a:lnTo>
                        <a:pt x="13154" y="15159"/>
                      </a:lnTo>
                      <a:lnTo>
                        <a:pt x="13285" y="14915"/>
                      </a:lnTo>
                      <a:lnTo>
                        <a:pt x="13398" y="14679"/>
                      </a:lnTo>
                      <a:lnTo>
                        <a:pt x="13512" y="14426"/>
                      </a:lnTo>
                      <a:lnTo>
                        <a:pt x="13607" y="14174"/>
                      </a:lnTo>
                      <a:lnTo>
                        <a:pt x="17059" y="4899"/>
                      </a:lnTo>
                      <a:lnTo>
                        <a:pt x="38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1251650" y="3326450"/>
                  <a:ext cx="202675" cy="472900"/>
                </a:xfrm>
                <a:custGeom>
                  <a:avLst/>
                  <a:gdLst/>
                  <a:ahLst/>
                  <a:cxnLst/>
                  <a:rect l="l" t="t" r="r" b="b"/>
                  <a:pathLst>
                    <a:path w="8107" h="18916" extrusionOk="0">
                      <a:moveTo>
                        <a:pt x="7218" y="0"/>
                      </a:moveTo>
                      <a:lnTo>
                        <a:pt x="7130" y="9"/>
                      </a:lnTo>
                      <a:lnTo>
                        <a:pt x="7052" y="27"/>
                      </a:lnTo>
                      <a:lnTo>
                        <a:pt x="6973" y="44"/>
                      </a:lnTo>
                      <a:lnTo>
                        <a:pt x="6895" y="79"/>
                      </a:lnTo>
                      <a:lnTo>
                        <a:pt x="6825" y="114"/>
                      </a:lnTo>
                      <a:lnTo>
                        <a:pt x="6756" y="157"/>
                      </a:lnTo>
                      <a:lnTo>
                        <a:pt x="6686" y="210"/>
                      </a:lnTo>
                      <a:lnTo>
                        <a:pt x="6625" y="271"/>
                      </a:lnTo>
                      <a:lnTo>
                        <a:pt x="6573" y="332"/>
                      </a:lnTo>
                      <a:lnTo>
                        <a:pt x="6529" y="401"/>
                      </a:lnTo>
                      <a:lnTo>
                        <a:pt x="6485" y="480"/>
                      </a:lnTo>
                      <a:lnTo>
                        <a:pt x="6450" y="558"/>
                      </a:lnTo>
                      <a:lnTo>
                        <a:pt x="52" y="17765"/>
                      </a:lnTo>
                      <a:lnTo>
                        <a:pt x="26" y="17844"/>
                      </a:lnTo>
                      <a:lnTo>
                        <a:pt x="9" y="17931"/>
                      </a:lnTo>
                      <a:lnTo>
                        <a:pt x="0" y="18018"/>
                      </a:lnTo>
                      <a:lnTo>
                        <a:pt x="0" y="18096"/>
                      </a:lnTo>
                      <a:lnTo>
                        <a:pt x="9" y="18183"/>
                      </a:lnTo>
                      <a:lnTo>
                        <a:pt x="26" y="18262"/>
                      </a:lnTo>
                      <a:lnTo>
                        <a:pt x="44" y="18340"/>
                      </a:lnTo>
                      <a:lnTo>
                        <a:pt x="79" y="18419"/>
                      </a:lnTo>
                      <a:lnTo>
                        <a:pt x="113" y="18489"/>
                      </a:lnTo>
                      <a:lnTo>
                        <a:pt x="157" y="18558"/>
                      </a:lnTo>
                      <a:lnTo>
                        <a:pt x="209" y="18628"/>
                      </a:lnTo>
                      <a:lnTo>
                        <a:pt x="270" y="18689"/>
                      </a:lnTo>
                      <a:lnTo>
                        <a:pt x="331" y="18741"/>
                      </a:lnTo>
                      <a:lnTo>
                        <a:pt x="401" y="18785"/>
                      </a:lnTo>
                      <a:lnTo>
                        <a:pt x="480" y="18829"/>
                      </a:lnTo>
                      <a:lnTo>
                        <a:pt x="558" y="18863"/>
                      </a:lnTo>
                      <a:lnTo>
                        <a:pt x="636" y="18890"/>
                      </a:lnTo>
                      <a:lnTo>
                        <a:pt x="706" y="18907"/>
                      </a:lnTo>
                      <a:lnTo>
                        <a:pt x="785" y="18916"/>
                      </a:lnTo>
                      <a:lnTo>
                        <a:pt x="854" y="18916"/>
                      </a:lnTo>
                      <a:lnTo>
                        <a:pt x="985" y="18907"/>
                      </a:lnTo>
                      <a:lnTo>
                        <a:pt x="1107" y="18881"/>
                      </a:lnTo>
                      <a:lnTo>
                        <a:pt x="1229" y="18829"/>
                      </a:lnTo>
                      <a:lnTo>
                        <a:pt x="1342" y="18767"/>
                      </a:lnTo>
                      <a:lnTo>
                        <a:pt x="1438" y="18689"/>
                      </a:lnTo>
                      <a:lnTo>
                        <a:pt x="1526" y="18593"/>
                      </a:lnTo>
                      <a:lnTo>
                        <a:pt x="1604" y="18480"/>
                      </a:lnTo>
                      <a:lnTo>
                        <a:pt x="1630" y="18419"/>
                      </a:lnTo>
                      <a:lnTo>
                        <a:pt x="1656" y="18358"/>
                      </a:lnTo>
                      <a:lnTo>
                        <a:pt x="8054" y="1151"/>
                      </a:lnTo>
                      <a:lnTo>
                        <a:pt x="8080" y="1073"/>
                      </a:lnTo>
                      <a:lnTo>
                        <a:pt x="8098" y="985"/>
                      </a:lnTo>
                      <a:lnTo>
                        <a:pt x="8107" y="898"/>
                      </a:lnTo>
                      <a:lnTo>
                        <a:pt x="8107" y="820"/>
                      </a:lnTo>
                      <a:lnTo>
                        <a:pt x="8098" y="733"/>
                      </a:lnTo>
                      <a:lnTo>
                        <a:pt x="8080" y="654"/>
                      </a:lnTo>
                      <a:lnTo>
                        <a:pt x="8063" y="576"/>
                      </a:lnTo>
                      <a:lnTo>
                        <a:pt x="8028" y="497"/>
                      </a:lnTo>
                      <a:lnTo>
                        <a:pt x="7993" y="428"/>
                      </a:lnTo>
                      <a:lnTo>
                        <a:pt x="7950" y="358"/>
                      </a:lnTo>
                      <a:lnTo>
                        <a:pt x="7897" y="288"/>
                      </a:lnTo>
                      <a:lnTo>
                        <a:pt x="7836" y="227"/>
                      </a:lnTo>
                      <a:lnTo>
                        <a:pt x="7775" y="175"/>
                      </a:lnTo>
                      <a:lnTo>
                        <a:pt x="7706" y="131"/>
                      </a:lnTo>
                      <a:lnTo>
                        <a:pt x="7627" y="88"/>
                      </a:lnTo>
                      <a:lnTo>
                        <a:pt x="7549" y="53"/>
                      </a:lnTo>
                      <a:lnTo>
                        <a:pt x="7462" y="27"/>
                      </a:lnTo>
                      <a:lnTo>
                        <a:pt x="7383" y="9"/>
                      </a:lnTo>
                      <a:lnTo>
                        <a:pt x="72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pic>
        <p:nvPicPr>
          <p:cNvPr id="2" name="Picture 1">
            <a:extLst>
              <a:ext uri="{FF2B5EF4-FFF2-40B4-BE49-F238E27FC236}">
                <a16:creationId xmlns:a16="http://schemas.microsoft.com/office/drawing/2014/main" id="{CA6C19F2-CF68-BA22-4CD1-9C2A48D5786E}"/>
              </a:ext>
            </a:extLst>
          </p:cNvPr>
          <p:cNvPicPr>
            <a:picLocks noChangeAspect="1"/>
          </p:cNvPicPr>
          <p:nvPr/>
        </p:nvPicPr>
        <p:blipFill>
          <a:blip r:embed="rId3"/>
          <a:stretch>
            <a:fillRect/>
          </a:stretch>
        </p:blipFill>
        <p:spPr>
          <a:xfrm>
            <a:off x="0" y="12567"/>
            <a:ext cx="1438781" cy="6523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2"/>
                                        </p:tgtEl>
                                        <p:attrNameLst>
                                          <p:attrName>style.visibility</p:attrName>
                                        </p:attrNameLst>
                                      </p:cBhvr>
                                      <p:to>
                                        <p:strVal val="visible"/>
                                      </p:to>
                                    </p:set>
                                    <p:animEffect transition="in" filter="fade">
                                      <p:cBhvr>
                                        <p:cTn id="7" dur="500"/>
                                        <p:tgtEl>
                                          <p:spTgt spid="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12F8EA-98D9-931F-17FD-8BDC3E49CBC1}"/>
              </a:ext>
            </a:extLst>
          </p:cNvPr>
          <p:cNvSpPr>
            <a:spLocks noGrp="1"/>
          </p:cNvSpPr>
          <p:nvPr>
            <p:ph type="body" idx="1"/>
          </p:nvPr>
        </p:nvSpPr>
        <p:spPr>
          <a:xfrm>
            <a:off x="0" y="679724"/>
            <a:ext cx="7331103" cy="3926325"/>
          </a:xfrm>
          <a:solidFill>
            <a:schemeClr val="accent1"/>
          </a:solidFill>
        </p:spPr>
        <p:txBody>
          <a:bodyPr/>
          <a:lstStyle/>
          <a:p>
            <a:r>
              <a:rPr lang="en-US" sz="1300" dirty="0">
                <a:latin typeface="Acme" panose="020B0604020202020204" charset="0"/>
              </a:rPr>
              <a:t>References1. </a:t>
            </a:r>
            <a:r>
              <a:rPr lang="en-US" sz="1300" dirty="0" err="1">
                <a:latin typeface="Acme" panose="020B0604020202020204" charset="0"/>
              </a:rPr>
              <a:t>Hoel</a:t>
            </a:r>
            <a:r>
              <a:rPr lang="en-US" sz="1300" dirty="0">
                <a:latin typeface="Acme" panose="020B0604020202020204" charset="0"/>
              </a:rPr>
              <a:t> TL, </a:t>
            </a:r>
            <a:r>
              <a:rPr lang="en-US" sz="1300" dirty="0" err="1">
                <a:latin typeface="Acme" panose="020B0604020202020204" charset="0"/>
              </a:rPr>
              <a:t>Geirdal</a:t>
            </a:r>
            <a:r>
              <a:rPr lang="en-US" sz="1300" dirty="0">
                <a:latin typeface="Acme" panose="020B0604020202020204" charset="0"/>
              </a:rPr>
              <a:t> AØ. Burden, coping, and mental health among the next of kin of people with a substance abuse problem. </a:t>
            </a:r>
            <a:r>
              <a:rPr lang="en-US" sz="1300" dirty="0" err="1">
                <a:latin typeface="Acme" panose="020B0604020202020204" charset="0"/>
              </a:rPr>
              <a:t>Syke</a:t>
            </a:r>
            <a:r>
              <a:rPr lang="en-US" sz="1300" dirty="0">
                <a:latin typeface="Acme" panose="020B0604020202020204" charset="0"/>
              </a:rPr>
              <a:t> </a:t>
            </a:r>
            <a:r>
              <a:rPr lang="en-US" sz="1300" dirty="0" err="1">
                <a:latin typeface="Acme" panose="020B0604020202020204" charset="0"/>
              </a:rPr>
              <a:t>Forsk</a:t>
            </a:r>
            <a:r>
              <a:rPr lang="en-US" sz="1300" dirty="0">
                <a:latin typeface="Acme" panose="020B0604020202020204" charset="0"/>
              </a:rPr>
              <a:t>. 2016;(59839):e59839.</a:t>
            </a:r>
          </a:p>
          <a:p>
            <a:r>
              <a:rPr lang="en-US" sz="1300" dirty="0">
                <a:latin typeface="Acme" panose="020B0604020202020204" charset="0"/>
              </a:rPr>
              <a:t>Fogarty A, </a:t>
            </a:r>
            <a:r>
              <a:rPr lang="en-US" sz="1300" dirty="0" err="1">
                <a:latin typeface="Acme" panose="020B0604020202020204" charset="0"/>
              </a:rPr>
              <a:t>Woolhouse</a:t>
            </a:r>
            <a:r>
              <a:rPr lang="en-US" sz="1300" dirty="0">
                <a:latin typeface="Acme" panose="020B0604020202020204" charset="0"/>
              </a:rPr>
              <a:t> H, </a:t>
            </a:r>
            <a:r>
              <a:rPr lang="en-US" sz="1300" dirty="0" err="1">
                <a:latin typeface="Acme" panose="020B0604020202020204" charset="0"/>
              </a:rPr>
              <a:t>Giallo</a:t>
            </a:r>
            <a:r>
              <a:rPr lang="en-US" sz="1300" dirty="0">
                <a:latin typeface="Acme" panose="020B0604020202020204" charset="0"/>
              </a:rPr>
              <a:t> R, et al. Promoting resilience and well-being in children exposed to intimate partner violence: a qualitative study with mothers. Child </a:t>
            </a:r>
            <a:r>
              <a:rPr lang="en-US" sz="1300" dirty="0" err="1">
                <a:latin typeface="Acme" panose="020B0604020202020204" charset="0"/>
              </a:rPr>
              <a:t>Abus</a:t>
            </a:r>
            <a:r>
              <a:rPr lang="en-US" sz="1300" dirty="0">
                <a:latin typeface="Acme" panose="020B0604020202020204" charset="0"/>
              </a:rPr>
              <a:t> </a:t>
            </a:r>
            <a:r>
              <a:rPr lang="en-US" sz="1300" dirty="0" err="1">
                <a:latin typeface="Acme" panose="020B0604020202020204" charset="0"/>
              </a:rPr>
              <a:t>Negl</a:t>
            </a:r>
            <a:r>
              <a:rPr lang="en-US" sz="1300" dirty="0">
                <a:latin typeface="Acme" panose="020B0604020202020204" charset="0"/>
              </a:rPr>
              <a:t> [Internet]. 2019;95:104039. Available </a:t>
            </a:r>
            <a:r>
              <a:rPr lang="en-US" sz="1300" dirty="0" err="1">
                <a:latin typeface="Acme" panose="020B0604020202020204" charset="0"/>
              </a:rPr>
              <a:t>at:https</a:t>
            </a:r>
            <a:r>
              <a:rPr lang="en-US" sz="1300" dirty="0">
                <a:latin typeface="Acme" panose="020B0604020202020204" charset="0"/>
              </a:rPr>
              <a:t>://doi.org/10.1016/j.chiabu.2019.104039 [October 2018].</a:t>
            </a:r>
          </a:p>
          <a:p>
            <a:r>
              <a:rPr lang="en-US" sz="1300" dirty="0" err="1">
                <a:latin typeface="Acme" panose="020B0604020202020204" charset="0"/>
              </a:rPr>
              <a:t>Copello</a:t>
            </a:r>
            <a:r>
              <a:rPr lang="en-US" sz="1300" dirty="0">
                <a:latin typeface="Acme" panose="020B0604020202020204" charset="0"/>
              </a:rPr>
              <a:t> AG, Velleman RDB, Templeton LJ. Family interventions in the treatment of alcohol and drug problems. Drug Alcohol Rev. 2005;24:369–85.</a:t>
            </a:r>
          </a:p>
          <a:p>
            <a:r>
              <a:rPr lang="en-US" sz="1300" dirty="0">
                <a:latin typeface="Acme" panose="020B0604020202020204" charset="0"/>
              </a:rPr>
              <a:t>Merrill RM. Use of marijuana and changing risk perceptions. Am J Health Behav.2015;39:308–17.</a:t>
            </a:r>
          </a:p>
          <a:p>
            <a:r>
              <a:rPr lang="en-US" sz="1300" dirty="0">
                <a:latin typeface="Acme" panose="020B0604020202020204" charset="0"/>
              </a:rPr>
              <a:t>United Nations Office on Drugs and Crime (UNODC). World Drug Report2018 Global overview of drug demand and supply [Internet]. World Drug Report 2018; 2018. 1–66. Available at: </a:t>
            </a:r>
            <a:r>
              <a:rPr lang="en-US" sz="1300" dirty="0">
                <a:latin typeface="Acme" panose="020B0604020202020204" charset="0"/>
                <a:hlinkClick r:id="rId2"/>
              </a:rPr>
              <a:t>https://www.unodc.org/wdr2018/prelaunch/WDR18 Booklet 2 GLOBAL.pdf</a:t>
            </a:r>
            <a:r>
              <a:rPr lang="en-US" sz="1300" dirty="0">
                <a:latin typeface="Acme" panose="020B0604020202020204" charset="0"/>
              </a:rPr>
              <a:t>.</a:t>
            </a:r>
          </a:p>
          <a:p>
            <a:r>
              <a:rPr lang="en-US" sz="1300" dirty="0">
                <a:latin typeface="Acme" panose="020B0604020202020204" charset="0"/>
              </a:rPr>
              <a:t>Hall WD, Patton G, Stockings E, et al. Why young people’s substance use matters for global health. The Lancet Psychiatry [Internet]. 2016;3:265–79,http://dx.doi.org/10.1016/S2215-0366(16)00013-4.</a:t>
            </a:r>
          </a:p>
          <a:p>
            <a:r>
              <a:rPr lang="en-US" sz="1300" dirty="0" err="1">
                <a:latin typeface="Acme" panose="020B0604020202020204" charset="0"/>
              </a:rPr>
              <a:t>Redonnet</a:t>
            </a:r>
            <a:r>
              <a:rPr lang="en-US" sz="1300" dirty="0">
                <a:latin typeface="Acme" panose="020B0604020202020204" charset="0"/>
              </a:rPr>
              <a:t> B, Chollet A, </a:t>
            </a:r>
            <a:r>
              <a:rPr lang="en-US" sz="1300" dirty="0" err="1">
                <a:latin typeface="Acme" panose="020B0604020202020204" charset="0"/>
              </a:rPr>
              <a:t>Fombonne</a:t>
            </a:r>
            <a:r>
              <a:rPr lang="en-US" sz="1300" dirty="0">
                <a:latin typeface="Acme" panose="020B0604020202020204" charset="0"/>
              </a:rPr>
              <a:t> E, et al. Tobacco, alcohol, cannabis and other illegal drug use among young adults: the socioeconomic context.</a:t>
            </a:r>
          </a:p>
          <a:p>
            <a:r>
              <a:rPr lang="en-US" sz="1300" dirty="0">
                <a:latin typeface="Acme" panose="020B0604020202020204" charset="0"/>
              </a:rPr>
              <a:t>Drug Alcohol Depend [Internet]. 2012;121:231–9, http://dx.doi.org/10.1016/j.drugalcdep.2011.09.002.8. Ministry of Health of Republic Indonesia. Indonesia Health Profile 2018. </a:t>
            </a:r>
            <a:r>
              <a:rPr lang="en-US" sz="1300" dirty="0" err="1">
                <a:latin typeface="Acme" panose="020B0604020202020204" charset="0"/>
              </a:rPr>
              <a:t>ProfilKesehat</a:t>
            </a:r>
            <a:r>
              <a:rPr lang="en-US" sz="1300" dirty="0">
                <a:latin typeface="Acme" panose="020B0604020202020204" charset="0"/>
              </a:rPr>
              <a:t> </a:t>
            </a:r>
            <a:r>
              <a:rPr lang="en-US" sz="1300" dirty="0" err="1">
                <a:latin typeface="Acme" panose="020B0604020202020204" charset="0"/>
              </a:rPr>
              <a:t>Provinsi</a:t>
            </a:r>
            <a:r>
              <a:rPr lang="en-US" sz="1300" dirty="0">
                <a:latin typeface="Acme" panose="020B0604020202020204" charset="0"/>
              </a:rPr>
              <a:t> Bali; 2019. </a:t>
            </a:r>
          </a:p>
        </p:txBody>
      </p:sp>
      <p:sp>
        <p:nvSpPr>
          <p:cNvPr id="3" name="Title 2">
            <a:extLst>
              <a:ext uri="{FF2B5EF4-FFF2-40B4-BE49-F238E27FC236}">
                <a16:creationId xmlns:a16="http://schemas.microsoft.com/office/drawing/2014/main" id="{C990B4B8-6255-F739-D578-548E2ADD46DD}"/>
              </a:ext>
            </a:extLst>
          </p:cNvPr>
          <p:cNvSpPr>
            <a:spLocks noGrp="1"/>
          </p:cNvSpPr>
          <p:nvPr>
            <p:ph type="title"/>
          </p:nvPr>
        </p:nvSpPr>
        <p:spPr>
          <a:xfrm>
            <a:off x="959740" y="27395"/>
            <a:ext cx="7717500" cy="597537"/>
          </a:xfrm>
          <a:solidFill>
            <a:srgbClr val="E77A48"/>
          </a:solidFill>
        </p:spPr>
        <p:txBody>
          <a:bodyPr/>
          <a:lstStyle/>
          <a:p>
            <a:r>
              <a:rPr lang="en-US" sz="3600" dirty="0">
                <a:solidFill>
                  <a:schemeClr val="accent1"/>
                </a:solidFill>
              </a:rPr>
              <a:t>R e f e r e n c e s </a:t>
            </a:r>
          </a:p>
        </p:txBody>
      </p:sp>
      <p:pic>
        <p:nvPicPr>
          <p:cNvPr id="4" name="Picture 3">
            <a:extLst>
              <a:ext uri="{FF2B5EF4-FFF2-40B4-BE49-F238E27FC236}">
                <a16:creationId xmlns:a16="http://schemas.microsoft.com/office/drawing/2014/main" id="{4EA6BBB8-A077-7ABC-D1BB-9D8AC34124CC}"/>
              </a:ext>
            </a:extLst>
          </p:cNvPr>
          <p:cNvPicPr>
            <a:picLocks noChangeAspect="1"/>
          </p:cNvPicPr>
          <p:nvPr/>
        </p:nvPicPr>
        <p:blipFill>
          <a:blip r:embed="rId3"/>
          <a:stretch>
            <a:fillRect/>
          </a:stretch>
        </p:blipFill>
        <p:spPr>
          <a:xfrm>
            <a:off x="0" y="0"/>
            <a:ext cx="1438781" cy="652329"/>
          </a:xfrm>
          <a:prstGeom prst="rect">
            <a:avLst/>
          </a:prstGeom>
        </p:spPr>
      </p:pic>
    </p:spTree>
    <p:extLst>
      <p:ext uri="{BB962C8B-B14F-4D97-AF65-F5344CB8AC3E}">
        <p14:creationId xmlns:p14="http://schemas.microsoft.com/office/powerpoint/2010/main" val="193380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3" end="3"/>
                                            </p:txEl>
                                          </p:spTgt>
                                        </p:tgtEl>
                                        <p:attrNameLst>
                                          <p:attrName>style.visibility</p:attrName>
                                        </p:attrNameLst>
                                      </p:cBhvr>
                                      <p:to>
                                        <p:strVal val="visible"/>
                                      </p:to>
                                    </p:set>
                                    <p:anim calcmode="lin" valueType="num">
                                      <p:cBhvr additive="base">
                                        <p:cTn id="3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 calcmode="lin" valueType="num">
                                      <p:cBhvr additive="base">
                                        <p:cTn id="4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5" end="5"/>
                                            </p:txEl>
                                          </p:spTgt>
                                        </p:tgtEl>
                                        <p:attrNameLst>
                                          <p:attrName>style.visibility</p:attrName>
                                        </p:attrNameLst>
                                      </p:cBhvr>
                                      <p:to>
                                        <p:strVal val="visible"/>
                                      </p:to>
                                    </p:set>
                                    <p:anim calcmode="lin" valueType="num">
                                      <p:cBhvr additive="base">
                                        <p:cTn id="4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 calcmode="lin" valueType="num">
                                      <p:cBhvr additive="base">
                                        <p:cTn id="5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7" end="7"/>
                                            </p:txEl>
                                          </p:spTgt>
                                        </p:tgtEl>
                                        <p:attrNameLst>
                                          <p:attrName>style.visibility</p:attrName>
                                        </p:attrNameLst>
                                      </p:cBhvr>
                                      <p:to>
                                        <p:strVal val="visible"/>
                                      </p:to>
                                    </p:set>
                                    <p:anim calcmode="lin" valueType="num">
                                      <p:cBhvr additive="base">
                                        <p:cTn id="6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83B97-9AF1-7664-68C4-4C039F3C69DC}"/>
              </a:ext>
            </a:extLst>
          </p:cNvPr>
          <p:cNvSpPr>
            <a:spLocks noGrp="1"/>
          </p:cNvSpPr>
          <p:nvPr>
            <p:ph type="body" idx="1"/>
          </p:nvPr>
        </p:nvSpPr>
        <p:spPr>
          <a:xfrm>
            <a:off x="0" y="652329"/>
            <a:ext cx="7180032" cy="4268857"/>
          </a:xfrm>
          <a:solidFill>
            <a:schemeClr val="accent1"/>
          </a:solidFill>
        </p:spPr>
        <p:txBody>
          <a:bodyPr/>
          <a:lstStyle/>
          <a:p>
            <a:pPr>
              <a:buFont typeface="+mj-lt"/>
              <a:buAutoNum type="arabicPeriod" startAt="9"/>
            </a:pPr>
            <a:r>
              <a:rPr lang="en-US" sz="1300" dirty="0">
                <a:latin typeface="Acme" panose="020B0604020202020204" charset="0"/>
              </a:rPr>
              <a:t>Gardiner E, </a:t>
            </a:r>
            <a:r>
              <a:rPr lang="en-US" sz="1300" dirty="0" err="1">
                <a:latin typeface="Acme" panose="020B0604020202020204" charset="0"/>
              </a:rPr>
              <a:t>Mâsse</a:t>
            </a:r>
            <a:r>
              <a:rPr lang="en-US" sz="1300" dirty="0">
                <a:latin typeface="Acme" panose="020B0604020202020204" charset="0"/>
              </a:rPr>
              <a:t> LC, </a:t>
            </a:r>
            <a:r>
              <a:rPr lang="en-US" sz="1300" dirty="0" err="1">
                <a:latin typeface="Acme" panose="020B0604020202020204" charset="0"/>
              </a:rPr>
              <a:t>Iarocci</a:t>
            </a:r>
            <a:r>
              <a:rPr lang="en-US" sz="1300" dirty="0">
                <a:latin typeface="Acme" panose="020B0604020202020204" charset="0"/>
              </a:rPr>
              <a:t> G. A psychometric study of the Family Resilience Assessment Scale among families of children with autism spectrum </a:t>
            </a:r>
            <a:r>
              <a:rPr lang="en-US" sz="1300" dirty="0" err="1">
                <a:latin typeface="Acme" panose="020B0604020202020204" charset="0"/>
              </a:rPr>
              <a:t>disorder.Health</a:t>
            </a:r>
            <a:r>
              <a:rPr lang="en-US" sz="1300" dirty="0">
                <a:latin typeface="Acme" panose="020B0604020202020204" charset="0"/>
              </a:rPr>
              <a:t> Qual Life Outcomes. 2019;17:1–10.</a:t>
            </a:r>
          </a:p>
          <a:p>
            <a:pPr>
              <a:buFont typeface="+mj-lt"/>
              <a:buAutoNum type="arabicPeriod" startAt="9"/>
            </a:pPr>
            <a:r>
              <a:rPr lang="en-US" sz="1300" dirty="0">
                <a:latin typeface="Acme" panose="020B0604020202020204" charset="0"/>
              </a:rPr>
              <a:t>Patterson JM. Integrating family resilience and family stress theory. J </a:t>
            </a:r>
            <a:r>
              <a:rPr lang="en-US" sz="1300" dirty="0" err="1">
                <a:latin typeface="Acme" panose="020B0604020202020204" charset="0"/>
              </a:rPr>
              <a:t>MarriageFam</a:t>
            </a:r>
            <a:r>
              <a:rPr lang="en-US" sz="1300" dirty="0">
                <a:latin typeface="Acme" panose="020B0604020202020204" charset="0"/>
              </a:rPr>
              <a:t>. 2002;64:349–60.</a:t>
            </a:r>
          </a:p>
          <a:p>
            <a:pPr>
              <a:buFont typeface="+mj-lt"/>
              <a:buAutoNum type="arabicPeriod" startAt="9"/>
            </a:pPr>
            <a:r>
              <a:rPr lang="en-US" sz="1300" dirty="0">
                <a:latin typeface="Acme" panose="020B0604020202020204" charset="0"/>
              </a:rPr>
              <a:t>Black K, Lobo M. Family resilience factors. J Fam </a:t>
            </a:r>
            <a:r>
              <a:rPr lang="en-US" sz="1300" dirty="0" err="1">
                <a:latin typeface="Acme" panose="020B0604020202020204" charset="0"/>
              </a:rPr>
              <a:t>Nurs</a:t>
            </a:r>
            <a:r>
              <a:rPr lang="en-US" sz="1300" dirty="0">
                <a:latin typeface="Acme" panose="020B0604020202020204" charset="0"/>
              </a:rPr>
              <a:t>. 2008;14:33–55.</a:t>
            </a:r>
          </a:p>
          <a:p>
            <a:pPr>
              <a:buFont typeface="+mj-lt"/>
              <a:buAutoNum type="arabicPeriod" startAt="9"/>
            </a:pPr>
            <a:r>
              <a:rPr lang="en-US" sz="1300" dirty="0" err="1">
                <a:latin typeface="Acme" panose="020B0604020202020204" charset="0"/>
              </a:rPr>
              <a:t>Copello</a:t>
            </a:r>
            <a:r>
              <a:rPr lang="en-US" sz="1300" dirty="0">
                <a:latin typeface="Acme" panose="020B0604020202020204" charset="0"/>
              </a:rPr>
              <a:t> A, Templeton L, </a:t>
            </a:r>
            <a:r>
              <a:rPr lang="en-US" sz="1300" dirty="0" err="1">
                <a:latin typeface="Acme" panose="020B0604020202020204" charset="0"/>
              </a:rPr>
              <a:t>Orford</a:t>
            </a:r>
            <a:r>
              <a:rPr lang="en-US" sz="1300" dirty="0">
                <a:latin typeface="Acme" panose="020B0604020202020204" charset="0"/>
              </a:rPr>
              <a:t> J, et al. The 5-step method: evidence of gains for affected family members. Drugs Educ </a:t>
            </a:r>
            <a:r>
              <a:rPr lang="en-US" sz="1300" dirty="0" err="1">
                <a:latin typeface="Acme" panose="020B0604020202020204" charset="0"/>
              </a:rPr>
              <a:t>Prev</a:t>
            </a:r>
            <a:r>
              <a:rPr lang="en-US" sz="1300" dirty="0">
                <a:latin typeface="Acme" panose="020B0604020202020204" charset="0"/>
              </a:rPr>
              <a:t> Policy. 2010;17 Suppl. 1:100–12.</a:t>
            </a:r>
          </a:p>
          <a:p>
            <a:pPr>
              <a:buFont typeface="+mj-lt"/>
              <a:buAutoNum type="arabicPeriod" startAt="9"/>
            </a:pPr>
            <a:r>
              <a:rPr lang="en-US" sz="1300" dirty="0">
                <a:latin typeface="Acme" panose="020B0604020202020204" charset="0"/>
              </a:rPr>
              <a:t>Walsh F. Applying a family resilience framework in training, practice, and research: mastering the art of the possible. Fam Process. 2016;55:616–32.</a:t>
            </a:r>
          </a:p>
          <a:p>
            <a:pPr>
              <a:buFont typeface="+mj-lt"/>
              <a:buAutoNum type="arabicPeriod" startAt="9"/>
            </a:pPr>
            <a:r>
              <a:rPr lang="en-US" sz="1300" dirty="0">
                <a:latin typeface="Acme" panose="020B0604020202020204" charset="0"/>
              </a:rPr>
              <a:t>Hadfield K, Ungar M. Family resilience: emerging trends in theory and practice. J Fam Soc Work [Internet]. 2018;21:81–4, </a:t>
            </a:r>
            <a:r>
              <a:rPr lang="en-US" sz="1300" dirty="0">
                <a:latin typeface="Acme" panose="020B0604020202020204" charset="0"/>
                <a:hlinkClick r:id="rId2"/>
              </a:rPr>
              <a:t>http://dx.doi.org/10.1080/10522158.2018.1424426</a:t>
            </a:r>
            <a:r>
              <a:rPr lang="en-US" sz="1300" dirty="0">
                <a:latin typeface="Acme" panose="020B0604020202020204" charset="0"/>
              </a:rPr>
              <a:t>.</a:t>
            </a:r>
          </a:p>
          <a:p>
            <a:pPr>
              <a:buFont typeface="+mj-lt"/>
              <a:buAutoNum type="arabicPeriod" startAt="9"/>
            </a:pPr>
            <a:r>
              <a:rPr lang="en-US" sz="1300" dirty="0" err="1">
                <a:latin typeface="Acme" panose="020B0604020202020204" charset="0"/>
              </a:rPr>
              <a:t>Fitryasari</a:t>
            </a:r>
            <a:r>
              <a:rPr lang="en-US" sz="1300" dirty="0">
                <a:latin typeface="Acme" panose="020B0604020202020204" charset="0"/>
              </a:rPr>
              <a:t> R, Yusuf A, </a:t>
            </a:r>
            <a:r>
              <a:rPr lang="en-US" sz="1300" dirty="0" err="1">
                <a:latin typeface="Acme" panose="020B0604020202020204" charset="0"/>
              </a:rPr>
              <a:t>Nursalam</a:t>
            </a:r>
            <a:r>
              <a:rPr lang="en-US" sz="1300" dirty="0">
                <a:latin typeface="Acme" panose="020B0604020202020204" charset="0"/>
              </a:rPr>
              <a:t>, et al. Family members’ perspective of family Resilience’s risk factors in taking care of schizophrenia patients. Int J </a:t>
            </a:r>
            <a:r>
              <a:rPr lang="en-US" sz="1300" dirty="0" err="1">
                <a:latin typeface="Acme" panose="020B0604020202020204" charset="0"/>
              </a:rPr>
              <a:t>Nurs</a:t>
            </a:r>
            <a:r>
              <a:rPr lang="en-US" sz="1300" dirty="0">
                <a:latin typeface="Acme" panose="020B0604020202020204" charset="0"/>
              </a:rPr>
              <a:t> Sci[Internet]. 2018;5:255–61, </a:t>
            </a:r>
            <a:r>
              <a:rPr lang="en-US" sz="1300" dirty="0">
                <a:latin typeface="Acme" panose="020B0604020202020204" charset="0"/>
                <a:hlinkClick r:id="rId3"/>
              </a:rPr>
              <a:t>http://dx.doi.org/10.1016/j.ijnss.2018.06.002</a:t>
            </a:r>
            <a:r>
              <a:rPr lang="en-US" sz="1300" dirty="0">
                <a:latin typeface="Acme" panose="020B0604020202020204" charset="0"/>
              </a:rPr>
              <a:t>.</a:t>
            </a:r>
          </a:p>
          <a:p>
            <a:pPr>
              <a:buFont typeface="+mj-lt"/>
              <a:buAutoNum type="arabicPeriod" startAt="9"/>
            </a:pPr>
            <a:r>
              <a:rPr lang="en-US" sz="1300" dirty="0" err="1">
                <a:latin typeface="Acme" panose="020B0604020202020204" charset="0"/>
              </a:rPr>
              <a:t>Vimpani</a:t>
            </a:r>
            <a:r>
              <a:rPr lang="en-US" sz="1300" dirty="0">
                <a:latin typeface="Acme" panose="020B0604020202020204" charset="0"/>
              </a:rPr>
              <a:t> G. Getting the mix right: family, community and social policy intervention to improve outcomes for young people at risk of substance misuse. </a:t>
            </a:r>
            <a:r>
              <a:rPr lang="en-US" sz="1300" dirty="0" err="1">
                <a:latin typeface="Acme" panose="020B0604020202020204" charset="0"/>
              </a:rPr>
              <a:t>DrugAlcohol</a:t>
            </a:r>
            <a:r>
              <a:rPr lang="en-US" sz="1300" dirty="0">
                <a:latin typeface="Acme" panose="020B0604020202020204" charset="0"/>
              </a:rPr>
              <a:t> Rev. 2005;24:111–25.</a:t>
            </a:r>
          </a:p>
          <a:p>
            <a:pPr>
              <a:buFont typeface="+mj-lt"/>
              <a:buAutoNum type="arabicPeriod" startAt="9"/>
            </a:pPr>
            <a:r>
              <a:rPr lang="en-US" sz="1300" dirty="0">
                <a:latin typeface="Acme" panose="020B0604020202020204" charset="0"/>
              </a:rPr>
              <a:t>Roberts CA, Hunter J, Cheng AL. Resilience in families of children with autism and sleep problems using mixed methods. J </a:t>
            </a:r>
            <a:r>
              <a:rPr lang="en-US" sz="1300" dirty="0" err="1">
                <a:latin typeface="Acme" panose="020B0604020202020204" charset="0"/>
              </a:rPr>
              <a:t>Pediatr</a:t>
            </a:r>
            <a:r>
              <a:rPr lang="en-US" sz="1300" dirty="0">
                <a:latin typeface="Acme" panose="020B0604020202020204" charset="0"/>
              </a:rPr>
              <a:t> </a:t>
            </a:r>
            <a:r>
              <a:rPr lang="en-US" sz="1300" dirty="0" err="1">
                <a:latin typeface="Acme" panose="020B0604020202020204" charset="0"/>
              </a:rPr>
              <a:t>Nurs</a:t>
            </a:r>
            <a:r>
              <a:rPr lang="en-US" sz="1300" dirty="0">
                <a:latin typeface="Acme" panose="020B0604020202020204" charset="0"/>
              </a:rPr>
              <a:t> [Internet]. 2017;37:e2–9,http://dx.doi.org/10.1016/j.pedn.2017.08.030.</a:t>
            </a:r>
          </a:p>
          <a:p>
            <a:pPr>
              <a:buFont typeface="+mj-lt"/>
              <a:buAutoNum type="arabicPeriod" startAt="9"/>
            </a:pPr>
            <a:r>
              <a:rPr lang="en-US" sz="1300" dirty="0" err="1">
                <a:latin typeface="Acme" panose="020B0604020202020204" charset="0"/>
              </a:rPr>
              <a:t>Sargeant</a:t>
            </a:r>
            <a:r>
              <a:rPr lang="en-US" sz="1300" dirty="0">
                <a:latin typeface="Acme" panose="020B0604020202020204" charset="0"/>
              </a:rPr>
              <a:t> J. Qualitative research. Part II: Participants. analysis, and quality assurance. J Grad Med Educ. 2012;4:1–3.</a:t>
            </a:r>
          </a:p>
        </p:txBody>
      </p:sp>
      <p:pic>
        <p:nvPicPr>
          <p:cNvPr id="4" name="Picture 3">
            <a:extLst>
              <a:ext uri="{FF2B5EF4-FFF2-40B4-BE49-F238E27FC236}">
                <a16:creationId xmlns:a16="http://schemas.microsoft.com/office/drawing/2014/main" id="{41AEAC5A-FEE5-7E93-55CD-75F476544504}"/>
              </a:ext>
            </a:extLst>
          </p:cNvPr>
          <p:cNvPicPr>
            <a:picLocks noChangeAspect="1"/>
          </p:cNvPicPr>
          <p:nvPr/>
        </p:nvPicPr>
        <p:blipFill>
          <a:blip r:embed="rId4"/>
          <a:stretch>
            <a:fillRect/>
          </a:stretch>
        </p:blipFill>
        <p:spPr>
          <a:xfrm>
            <a:off x="0" y="0"/>
            <a:ext cx="1438781" cy="652329"/>
          </a:xfrm>
          <a:prstGeom prst="rect">
            <a:avLst/>
          </a:prstGeom>
        </p:spPr>
      </p:pic>
      <p:sp>
        <p:nvSpPr>
          <p:cNvPr id="3" name="Title 2">
            <a:extLst>
              <a:ext uri="{FF2B5EF4-FFF2-40B4-BE49-F238E27FC236}">
                <a16:creationId xmlns:a16="http://schemas.microsoft.com/office/drawing/2014/main" id="{D707300B-D31A-68D1-9BD1-95960092D957}"/>
              </a:ext>
            </a:extLst>
          </p:cNvPr>
          <p:cNvSpPr>
            <a:spLocks noGrp="1"/>
          </p:cNvSpPr>
          <p:nvPr>
            <p:ph type="title"/>
          </p:nvPr>
        </p:nvSpPr>
        <p:spPr>
          <a:xfrm>
            <a:off x="1444768" y="27395"/>
            <a:ext cx="7717500" cy="597537"/>
          </a:xfrm>
          <a:solidFill>
            <a:srgbClr val="E77A48"/>
          </a:solidFill>
        </p:spPr>
        <p:txBody>
          <a:bodyPr/>
          <a:lstStyle/>
          <a:p>
            <a:r>
              <a:rPr lang="en-US" sz="3600" dirty="0">
                <a:solidFill>
                  <a:schemeClr val="accent1"/>
                </a:solidFill>
              </a:rPr>
              <a:t>R e f e r e n c e s </a:t>
            </a:r>
          </a:p>
        </p:txBody>
      </p:sp>
    </p:spTree>
    <p:extLst>
      <p:ext uri="{BB962C8B-B14F-4D97-AF65-F5344CB8AC3E}">
        <p14:creationId xmlns:p14="http://schemas.microsoft.com/office/powerpoint/2010/main" val="38160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79BD91-7236-CE4B-B31F-2C1B89DFEBC3}"/>
              </a:ext>
            </a:extLst>
          </p:cNvPr>
          <p:cNvSpPr>
            <a:spLocks noGrp="1"/>
          </p:cNvSpPr>
          <p:nvPr>
            <p:ph type="body" idx="1"/>
          </p:nvPr>
        </p:nvSpPr>
        <p:spPr>
          <a:xfrm>
            <a:off x="5566" y="604934"/>
            <a:ext cx="7333488" cy="4595219"/>
          </a:xfrm>
          <a:solidFill>
            <a:schemeClr val="accent1"/>
          </a:solidFill>
        </p:spPr>
        <p:txBody>
          <a:bodyPr/>
          <a:lstStyle/>
          <a:p>
            <a:pPr>
              <a:buFont typeface="+mj-lt"/>
              <a:buAutoNum type="arabicPeriod" startAt="19"/>
            </a:pPr>
            <a:r>
              <a:rPr lang="en-US" sz="1300" dirty="0" err="1">
                <a:latin typeface="Acme" panose="020B0604020202020204" charset="0"/>
              </a:rPr>
              <a:t>Anney</a:t>
            </a:r>
            <a:r>
              <a:rPr lang="en-US" sz="1300" dirty="0">
                <a:latin typeface="Acme" panose="020B0604020202020204" charset="0"/>
              </a:rPr>
              <a:t> VN. Ensuring the quality of the findings of qualitative research: looking trustworthiness criteria. J </a:t>
            </a:r>
            <a:r>
              <a:rPr lang="en-US" sz="1300" dirty="0" err="1">
                <a:latin typeface="Acme" panose="020B0604020202020204" charset="0"/>
              </a:rPr>
              <a:t>Emerg</a:t>
            </a:r>
            <a:r>
              <a:rPr lang="en-US" sz="1300" dirty="0">
                <a:latin typeface="Acme" panose="020B0604020202020204" charset="0"/>
              </a:rPr>
              <a:t> Trends Educ Res Policy Stud. 2014;5:272–81.</a:t>
            </a:r>
          </a:p>
          <a:p>
            <a:pPr>
              <a:buFont typeface="+mj-lt"/>
              <a:buAutoNum type="arabicPeriod" startAt="19"/>
            </a:pPr>
            <a:r>
              <a:rPr lang="en-US" sz="1300" dirty="0">
                <a:latin typeface="Acme" panose="020B0604020202020204" charset="0"/>
              </a:rPr>
              <a:t>Patterson JM. Understanding family resilience. J Clin Psychol. 2002;58:233–46.</a:t>
            </a:r>
          </a:p>
          <a:p>
            <a:pPr>
              <a:buFont typeface="+mj-lt"/>
              <a:buAutoNum type="arabicPeriod" startAt="19"/>
            </a:pPr>
            <a:r>
              <a:rPr lang="en-US" sz="1300" dirty="0">
                <a:latin typeface="Acme" panose="020B0604020202020204" charset="0"/>
              </a:rPr>
              <a:t>Alberto Vella V, García-</a:t>
            </a:r>
            <a:r>
              <a:rPr lang="en-US" sz="1300" dirty="0" err="1">
                <a:latin typeface="Acme" panose="020B0604020202020204" charset="0"/>
              </a:rPr>
              <a:t>Altes</a:t>
            </a:r>
            <a:r>
              <a:rPr lang="en-US" sz="1300" dirty="0">
                <a:latin typeface="Acme" panose="020B0604020202020204" charset="0"/>
              </a:rPr>
              <a:t> A, Segura García L, et al. Systematic review of guidelines in estimating social costs on drugs. </a:t>
            </a:r>
            <a:r>
              <a:rPr lang="en-US" sz="1300" dirty="0" err="1">
                <a:latin typeface="Acme" panose="020B0604020202020204" charset="0"/>
              </a:rPr>
              <a:t>Gac</a:t>
            </a:r>
            <a:r>
              <a:rPr lang="en-US" sz="1300" dirty="0">
                <a:latin typeface="Acme" panose="020B0604020202020204" charset="0"/>
              </a:rPr>
              <a:t> Sanit. 2018;32:481–7.</a:t>
            </a:r>
          </a:p>
          <a:p>
            <a:pPr>
              <a:buFont typeface="+mj-lt"/>
              <a:buAutoNum type="arabicPeriod" startAt="19"/>
            </a:pPr>
            <a:r>
              <a:rPr lang="en-US" sz="1300" dirty="0" err="1">
                <a:latin typeface="Acme" panose="020B0604020202020204" charset="0"/>
              </a:rPr>
              <a:t>Kalil</a:t>
            </a:r>
            <a:r>
              <a:rPr lang="en-US" sz="1300" dirty="0">
                <a:latin typeface="Acme" panose="020B0604020202020204" charset="0"/>
              </a:rPr>
              <a:t> A. Family resilience and good child outcomes: a review of the literature. </a:t>
            </a:r>
            <a:r>
              <a:rPr lang="en-US" sz="1300" dirty="0" err="1">
                <a:latin typeface="Acme" panose="020B0604020202020204" charset="0"/>
              </a:rPr>
              <a:t>MsdGovtNz</a:t>
            </a:r>
            <a:r>
              <a:rPr lang="en-US" sz="1300" dirty="0">
                <a:latin typeface="Acme" panose="020B0604020202020204" charset="0"/>
              </a:rPr>
              <a:t> [Internet]. 2003:86. Available at: </a:t>
            </a:r>
            <a:r>
              <a:rPr lang="en-US" sz="1300" dirty="0">
                <a:latin typeface="Acme" panose="020B0604020202020204" charset="0"/>
                <a:hlinkClick r:id="rId2"/>
              </a:rPr>
              <a:t>https://msd.govt.nz/documents/about-msd-and-our-work/publications-resources/archive/2003-family-resilience-good-child-outcomes.doc</a:t>
            </a:r>
            <a:endParaRPr lang="en-US" sz="1300" dirty="0">
              <a:latin typeface="Acme" panose="020B0604020202020204" charset="0"/>
            </a:endParaRPr>
          </a:p>
          <a:p>
            <a:pPr>
              <a:buFont typeface="+mj-lt"/>
              <a:buAutoNum type="arabicPeriod" startAt="19"/>
            </a:pPr>
            <a:r>
              <a:rPr lang="en-US" sz="1300" dirty="0">
                <a:latin typeface="Acme" panose="020B0604020202020204" charset="0"/>
              </a:rPr>
              <a:t>Salter ML, Go VF, Le Minh N, et al. Influence of perceived secondary stigma and family on the response to HIV infection among injection drug users in </a:t>
            </a:r>
            <a:r>
              <a:rPr lang="en-US" sz="1300" dirty="0" err="1">
                <a:latin typeface="Acme" panose="020B0604020202020204" charset="0"/>
              </a:rPr>
              <a:t>Vietnam.AIDS</a:t>
            </a:r>
            <a:r>
              <a:rPr lang="en-US" sz="1300" dirty="0">
                <a:latin typeface="Acme" panose="020B0604020202020204" charset="0"/>
              </a:rPr>
              <a:t> Educ Prev. 2010;22:558–70.</a:t>
            </a:r>
          </a:p>
          <a:p>
            <a:pPr>
              <a:buFont typeface="+mj-lt"/>
              <a:buAutoNum type="arabicPeriod" startAt="19"/>
            </a:pPr>
            <a:r>
              <a:rPr lang="en-US" sz="1300" dirty="0">
                <a:latin typeface="Acme" panose="020B0604020202020204" charset="0"/>
              </a:rPr>
              <a:t>Arias-De la Torre J, Fernández-Villa T, Molina AJ, et al. Drug use, family support and related factors in university students. A cross-sectional study based on the </a:t>
            </a:r>
            <a:r>
              <a:rPr lang="en-US" sz="1300" dirty="0" err="1">
                <a:latin typeface="Acme" panose="020B0604020202020204" charset="0"/>
              </a:rPr>
              <a:t>uniHcos</a:t>
            </a:r>
            <a:r>
              <a:rPr lang="en-US" sz="1300" dirty="0">
                <a:latin typeface="Acme" panose="020B0604020202020204" charset="0"/>
              </a:rPr>
              <a:t> Project data. </a:t>
            </a:r>
            <a:r>
              <a:rPr lang="en-US" sz="1300" dirty="0" err="1">
                <a:latin typeface="Acme" panose="020B0604020202020204" charset="0"/>
              </a:rPr>
              <a:t>Gac</a:t>
            </a:r>
            <a:r>
              <a:rPr lang="en-US" sz="1300" dirty="0">
                <a:latin typeface="Acme" panose="020B0604020202020204" charset="0"/>
              </a:rPr>
              <a:t> Sanit [Internet]. 2019;33:141–7,http://dx.doi.org/10.1016/j.gaceta.2017.10.019.</a:t>
            </a:r>
          </a:p>
          <a:p>
            <a:pPr>
              <a:buFont typeface="+mj-lt"/>
              <a:buAutoNum type="arabicPeriod" startAt="19"/>
            </a:pPr>
            <a:r>
              <a:rPr lang="en-US" sz="1300" dirty="0" err="1">
                <a:latin typeface="Acme" panose="020B0604020202020204" charset="0"/>
              </a:rPr>
              <a:t>Hebbani</a:t>
            </a:r>
            <a:r>
              <a:rPr lang="en-US" sz="1300" dirty="0">
                <a:latin typeface="Acme" panose="020B0604020202020204" charset="0"/>
              </a:rPr>
              <a:t> S, Srinivasan K. I take up more responsibilities for my family’s well-being – a qualitative approach to the cultural aspects of resilience seen among young adults in Bengaluru, India. Asian J </a:t>
            </a:r>
            <a:r>
              <a:rPr lang="en-US" sz="1300" dirty="0" err="1">
                <a:latin typeface="Acme" panose="020B0604020202020204" charset="0"/>
              </a:rPr>
              <a:t>Psychiatr</a:t>
            </a:r>
            <a:r>
              <a:rPr lang="en-US" sz="1300" dirty="0">
                <a:latin typeface="Acme" panose="020B0604020202020204" charset="0"/>
              </a:rPr>
              <a:t> [Internet]. 2016;22:28–33,http://dx.doi.org/10.1016/j.ajp.2016.04.003.</a:t>
            </a:r>
          </a:p>
          <a:p>
            <a:pPr>
              <a:buFont typeface="+mj-lt"/>
              <a:buAutoNum type="arabicPeriod" startAt="19"/>
            </a:pPr>
            <a:r>
              <a:rPr lang="en-US" sz="1300" dirty="0" err="1">
                <a:latin typeface="Acme" panose="020B0604020202020204" charset="0"/>
              </a:rPr>
              <a:t>Dumbili</a:t>
            </a:r>
            <a:r>
              <a:rPr lang="en-US" sz="1300" dirty="0">
                <a:latin typeface="Acme" panose="020B0604020202020204" charset="0"/>
              </a:rPr>
              <a:t> E, Williams C. Drinking game participation, gender performance and normalization of intoxication among Nigerian university students. Addict </a:t>
            </a:r>
            <a:r>
              <a:rPr lang="en-US" sz="1300" dirty="0" err="1">
                <a:latin typeface="Acme" panose="020B0604020202020204" charset="0"/>
              </a:rPr>
              <a:t>BehavReports</a:t>
            </a:r>
            <a:r>
              <a:rPr lang="en-US" sz="1300" dirty="0">
                <a:latin typeface="Acme" panose="020B0604020202020204" charset="0"/>
              </a:rPr>
              <a:t> [Internet]. 2017;5:1–8, </a:t>
            </a:r>
            <a:r>
              <a:rPr lang="en-US" sz="1300" dirty="0">
                <a:latin typeface="Acme" panose="020B0604020202020204" charset="0"/>
                <a:hlinkClick r:id="rId3"/>
              </a:rPr>
              <a:t>http://dx.doi.org/10.1016/j.abrep.2016.11.002</a:t>
            </a:r>
            <a:r>
              <a:rPr lang="en-US" sz="1300" dirty="0">
                <a:latin typeface="Acme" panose="020B0604020202020204" charset="0"/>
              </a:rPr>
              <a:t>.</a:t>
            </a:r>
          </a:p>
          <a:p>
            <a:pPr>
              <a:buFont typeface="+mj-lt"/>
              <a:buAutoNum type="arabicPeriod" startAt="19"/>
            </a:pPr>
            <a:r>
              <a:rPr lang="en-US" sz="1300" dirty="0">
                <a:latin typeface="Acme" panose="020B0604020202020204" charset="0"/>
              </a:rPr>
              <a:t>Lima-Rodríguez JS, </a:t>
            </a:r>
            <a:r>
              <a:rPr lang="en-US" sz="1300" dirty="0" err="1">
                <a:latin typeface="Acme" panose="020B0604020202020204" charset="0"/>
              </a:rPr>
              <a:t>Baena</a:t>
            </a:r>
            <a:r>
              <a:rPr lang="en-US" sz="1300" dirty="0">
                <a:latin typeface="Acme" panose="020B0604020202020204" charset="0"/>
              </a:rPr>
              <a:t>-Ariza MT, Domínguez-Sánchez I, et al. Intellectual disability in children and teenagers: influence on family and family health. Systematic review. </a:t>
            </a:r>
            <a:r>
              <a:rPr lang="en-US" sz="1300" dirty="0" err="1">
                <a:latin typeface="Acme" panose="020B0604020202020204" charset="0"/>
              </a:rPr>
              <a:t>Enfermería</a:t>
            </a:r>
            <a:r>
              <a:rPr lang="en-US" sz="1300" dirty="0">
                <a:latin typeface="Acme" panose="020B0604020202020204" charset="0"/>
              </a:rPr>
              <a:t> </a:t>
            </a:r>
            <a:r>
              <a:rPr lang="en-US" sz="1300" dirty="0" err="1">
                <a:latin typeface="Acme" panose="020B0604020202020204" charset="0"/>
              </a:rPr>
              <a:t>Clínica</a:t>
            </a:r>
            <a:r>
              <a:rPr lang="en-US" sz="1300" dirty="0">
                <a:latin typeface="Acme" panose="020B0604020202020204" charset="0"/>
              </a:rPr>
              <a:t> (English Ed [Internet]). 2018;28:89–102,http://dx.doi.org/10.1016/j.enfcle.2017.10.007.</a:t>
            </a:r>
          </a:p>
          <a:p>
            <a:pPr>
              <a:buAutoNum type="arabicPeriod" startAt="19"/>
            </a:pPr>
            <a:endParaRPr lang="en-US" sz="1300" dirty="0"/>
          </a:p>
        </p:txBody>
      </p:sp>
      <p:pic>
        <p:nvPicPr>
          <p:cNvPr id="4" name="Picture 3">
            <a:extLst>
              <a:ext uri="{FF2B5EF4-FFF2-40B4-BE49-F238E27FC236}">
                <a16:creationId xmlns:a16="http://schemas.microsoft.com/office/drawing/2014/main" id="{7DB61867-0FB2-F859-F43D-7A8B050BF74D}"/>
              </a:ext>
            </a:extLst>
          </p:cNvPr>
          <p:cNvPicPr>
            <a:picLocks noChangeAspect="1"/>
          </p:cNvPicPr>
          <p:nvPr/>
        </p:nvPicPr>
        <p:blipFill>
          <a:blip r:embed="rId4"/>
          <a:stretch>
            <a:fillRect/>
          </a:stretch>
        </p:blipFill>
        <p:spPr>
          <a:xfrm>
            <a:off x="0" y="0"/>
            <a:ext cx="1438781" cy="652329"/>
          </a:xfrm>
          <a:prstGeom prst="rect">
            <a:avLst/>
          </a:prstGeom>
        </p:spPr>
      </p:pic>
      <p:pic>
        <p:nvPicPr>
          <p:cNvPr id="3" name="Picture 2">
            <a:extLst>
              <a:ext uri="{FF2B5EF4-FFF2-40B4-BE49-F238E27FC236}">
                <a16:creationId xmlns:a16="http://schemas.microsoft.com/office/drawing/2014/main" id="{C23F5A11-B98C-4231-7832-D0C75C9CE96A}"/>
              </a:ext>
            </a:extLst>
          </p:cNvPr>
          <p:cNvPicPr>
            <a:picLocks noChangeAspect="1"/>
          </p:cNvPicPr>
          <p:nvPr/>
        </p:nvPicPr>
        <p:blipFill>
          <a:blip r:embed="rId5"/>
          <a:stretch>
            <a:fillRect/>
          </a:stretch>
        </p:blipFill>
        <p:spPr>
          <a:xfrm>
            <a:off x="1425795" y="-51825"/>
            <a:ext cx="7718205" cy="969348"/>
          </a:xfrm>
          <a:prstGeom prst="rect">
            <a:avLst/>
          </a:prstGeom>
        </p:spPr>
      </p:pic>
    </p:spTree>
    <p:extLst>
      <p:ext uri="{BB962C8B-B14F-4D97-AF65-F5344CB8AC3E}">
        <p14:creationId xmlns:p14="http://schemas.microsoft.com/office/powerpoint/2010/main" val="2051231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5"/>
          <p:cNvSpPr/>
          <p:nvPr/>
        </p:nvSpPr>
        <p:spPr>
          <a:xfrm>
            <a:off x="567050" y="903186"/>
            <a:ext cx="6752400" cy="2955000"/>
          </a:xfrm>
          <a:prstGeom prst="roundRect">
            <a:avLst>
              <a:gd name="adj" fmla="val 436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5"/>
          <p:cNvSpPr txBox="1">
            <a:spLocks noGrp="1"/>
          </p:cNvSpPr>
          <p:nvPr>
            <p:ph type="ctrTitle"/>
          </p:nvPr>
        </p:nvSpPr>
        <p:spPr>
          <a:xfrm>
            <a:off x="1035635" y="1341980"/>
            <a:ext cx="5523081" cy="2260597"/>
          </a:xfrm>
          <a:prstGeom prst="rect">
            <a:avLst/>
          </a:prstGeom>
        </p:spPr>
        <p:txBody>
          <a:bodyPr spcFirstLastPara="1" wrap="square" lIns="91425" tIns="91425" rIns="91425" bIns="91425" anchor="ctr" anchorCtr="0">
            <a:noAutofit/>
          </a:bodyPr>
          <a:lstStyle/>
          <a:p>
            <a:r>
              <a:rPr lang="en-US" dirty="0">
                <a:latin typeface="Acme"/>
                <a:ea typeface="Acme"/>
                <a:cs typeface="Acme"/>
                <a:sym typeface="Acme"/>
              </a:rPr>
              <a:t>	</a:t>
            </a:r>
            <a:r>
              <a:rPr lang="en-US" dirty="0"/>
              <a:t>Thank You</a:t>
            </a:r>
            <a:endParaRPr lang="en-US" dirty="0">
              <a:latin typeface="Acme"/>
              <a:ea typeface="Acme"/>
              <a:cs typeface="Acme"/>
              <a:sym typeface="Acme"/>
            </a:endParaRPr>
          </a:p>
        </p:txBody>
      </p:sp>
      <p:grpSp>
        <p:nvGrpSpPr>
          <p:cNvPr id="224" name="Google Shape;224;p15"/>
          <p:cNvGrpSpPr/>
          <p:nvPr/>
        </p:nvGrpSpPr>
        <p:grpSpPr>
          <a:xfrm>
            <a:off x="6975116" y="2818587"/>
            <a:ext cx="1072385" cy="645118"/>
            <a:chOff x="4076816" y="401137"/>
            <a:chExt cx="1072385" cy="645118"/>
          </a:xfrm>
        </p:grpSpPr>
        <p:sp>
          <p:nvSpPr>
            <p:cNvPr id="225" name="Google Shape;225;p15"/>
            <p:cNvSpPr/>
            <p:nvPr/>
          </p:nvSpPr>
          <p:spPr>
            <a:xfrm>
              <a:off x="4076816" y="421848"/>
              <a:ext cx="1072385" cy="612761"/>
            </a:xfrm>
            <a:custGeom>
              <a:avLst/>
              <a:gdLst/>
              <a:ahLst/>
              <a:cxnLst/>
              <a:rect l="l" t="t" r="r" b="b"/>
              <a:pathLst>
                <a:path w="15378" h="8787" extrusionOk="0">
                  <a:moveTo>
                    <a:pt x="9315" y="1"/>
                  </a:moveTo>
                  <a:cubicBezTo>
                    <a:pt x="8589" y="1"/>
                    <a:pt x="7953" y="403"/>
                    <a:pt x="7521" y="930"/>
                  </a:cubicBezTo>
                  <a:lnTo>
                    <a:pt x="7521" y="930"/>
                  </a:lnTo>
                  <a:cubicBezTo>
                    <a:pt x="7225" y="691"/>
                    <a:pt x="6836" y="477"/>
                    <a:pt x="6337" y="314"/>
                  </a:cubicBezTo>
                  <a:cubicBezTo>
                    <a:pt x="5933" y="182"/>
                    <a:pt x="5593" y="125"/>
                    <a:pt x="5306" y="125"/>
                  </a:cubicBezTo>
                  <a:cubicBezTo>
                    <a:pt x="3487" y="125"/>
                    <a:pt x="3835" y="2416"/>
                    <a:pt x="3835" y="2416"/>
                  </a:cubicBezTo>
                  <a:cubicBezTo>
                    <a:pt x="3647" y="2301"/>
                    <a:pt x="3445" y="2250"/>
                    <a:pt x="3241" y="2250"/>
                  </a:cubicBezTo>
                  <a:cubicBezTo>
                    <a:pt x="1711" y="2250"/>
                    <a:pt x="0" y="5155"/>
                    <a:pt x="2001" y="6685"/>
                  </a:cubicBezTo>
                  <a:cubicBezTo>
                    <a:pt x="2635" y="7149"/>
                    <a:pt x="3237" y="7350"/>
                    <a:pt x="3749" y="7367"/>
                  </a:cubicBezTo>
                  <a:lnTo>
                    <a:pt x="3749" y="7367"/>
                  </a:lnTo>
                  <a:cubicBezTo>
                    <a:pt x="3930" y="8131"/>
                    <a:pt x="4482" y="8787"/>
                    <a:pt x="5637" y="8787"/>
                  </a:cubicBezTo>
                  <a:cubicBezTo>
                    <a:pt x="7293" y="8787"/>
                    <a:pt x="8403" y="8404"/>
                    <a:pt x="9018" y="7838"/>
                  </a:cubicBezTo>
                  <a:lnTo>
                    <a:pt x="9018" y="7838"/>
                  </a:lnTo>
                  <a:cubicBezTo>
                    <a:pt x="9147" y="8006"/>
                    <a:pt x="9308" y="8168"/>
                    <a:pt x="9506" y="8320"/>
                  </a:cubicBezTo>
                  <a:cubicBezTo>
                    <a:pt x="9776" y="8531"/>
                    <a:pt x="10101" y="8625"/>
                    <a:pt x="10451" y="8625"/>
                  </a:cubicBezTo>
                  <a:cubicBezTo>
                    <a:pt x="12480" y="8625"/>
                    <a:pt x="15378" y="5470"/>
                    <a:pt x="13642" y="3650"/>
                  </a:cubicBezTo>
                  <a:cubicBezTo>
                    <a:pt x="13159" y="3151"/>
                    <a:pt x="12652" y="2962"/>
                    <a:pt x="12179" y="2962"/>
                  </a:cubicBezTo>
                  <a:cubicBezTo>
                    <a:pt x="12119" y="2962"/>
                    <a:pt x="12060" y="2965"/>
                    <a:pt x="12001" y="2971"/>
                  </a:cubicBezTo>
                  <a:lnTo>
                    <a:pt x="12001" y="2971"/>
                  </a:lnTo>
                  <a:cubicBezTo>
                    <a:pt x="12013" y="2076"/>
                    <a:pt x="11566" y="1048"/>
                    <a:pt x="10474" y="347"/>
                  </a:cubicBezTo>
                  <a:cubicBezTo>
                    <a:pt x="10074" y="104"/>
                    <a:pt x="9683" y="1"/>
                    <a:pt x="93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5"/>
            <p:cNvSpPr/>
            <p:nvPr/>
          </p:nvSpPr>
          <p:spPr>
            <a:xfrm>
              <a:off x="4123259" y="401137"/>
              <a:ext cx="967782" cy="645118"/>
            </a:xfrm>
            <a:custGeom>
              <a:avLst/>
              <a:gdLst/>
              <a:ahLst/>
              <a:cxnLst/>
              <a:rect l="l" t="t" r="r" b="b"/>
              <a:pathLst>
                <a:path w="13878" h="9251" extrusionOk="0">
                  <a:moveTo>
                    <a:pt x="6872" y="1478"/>
                  </a:moveTo>
                  <a:cubicBezTo>
                    <a:pt x="7406" y="1979"/>
                    <a:pt x="7539" y="2612"/>
                    <a:pt x="7372" y="3046"/>
                  </a:cubicBezTo>
                  <a:cubicBezTo>
                    <a:pt x="7332" y="3270"/>
                    <a:pt x="7204" y="3382"/>
                    <a:pt x="7042" y="3382"/>
                  </a:cubicBezTo>
                  <a:cubicBezTo>
                    <a:pt x="6939" y="3382"/>
                    <a:pt x="6822" y="3337"/>
                    <a:pt x="6705" y="3246"/>
                  </a:cubicBezTo>
                  <a:cubicBezTo>
                    <a:pt x="6338" y="2913"/>
                    <a:pt x="6405" y="2145"/>
                    <a:pt x="6872" y="1478"/>
                  </a:cubicBezTo>
                  <a:close/>
                  <a:moveTo>
                    <a:pt x="11075" y="3446"/>
                  </a:moveTo>
                  <a:lnTo>
                    <a:pt x="11075" y="3446"/>
                  </a:lnTo>
                  <a:cubicBezTo>
                    <a:pt x="11008" y="4214"/>
                    <a:pt x="10541" y="4747"/>
                    <a:pt x="9974" y="4814"/>
                  </a:cubicBezTo>
                  <a:lnTo>
                    <a:pt x="9841" y="4814"/>
                  </a:lnTo>
                  <a:cubicBezTo>
                    <a:pt x="9674" y="4814"/>
                    <a:pt x="9674" y="4781"/>
                    <a:pt x="9674" y="4747"/>
                  </a:cubicBezTo>
                  <a:cubicBezTo>
                    <a:pt x="9674" y="4447"/>
                    <a:pt x="10241" y="3647"/>
                    <a:pt x="11075" y="3446"/>
                  </a:cubicBezTo>
                  <a:close/>
                  <a:moveTo>
                    <a:pt x="3870" y="5448"/>
                  </a:moveTo>
                  <a:cubicBezTo>
                    <a:pt x="3970" y="5448"/>
                    <a:pt x="4070" y="5581"/>
                    <a:pt x="4170" y="5615"/>
                  </a:cubicBezTo>
                  <a:cubicBezTo>
                    <a:pt x="4470" y="5982"/>
                    <a:pt x="4537" y="6415"/>
                    <a:pt x="4370" y="6749"/>
                  </a:cubicBezTo>
                  <a:cubicBezTo>
                    <a:pt x="4170" y="7116"/>
                    <a:pt x="3737" y="7383"/>
                    <a:pt x="3236" y="7383"/>
                  </a:cubicBezTo>
                  <a:cubicBezTo>
                    <a:pt x="3136" y="6649"/>
                    <a:pt x="3336" y="5948"/>
                    <a:pt x="3570" y="5615"/>
                  </a:cubicBezTo>
                  <a:cubicBezTo>
                    <a:pt x="3703" y="5548"/>
                    <a:pt x="3803" y="5448"/>
                    <a:pt x="3870" y="5448"/>
                  </a:cubicBezTo>
                  <a:close/>
                  <a:moveTo>
                    <a:pt x="8473" y="5982"/>
                  </a:moveTo>
                  <a:cubicBezTo>
                    <a:pt x="8507" y="5982"/>
                    <a:pt x="8573" y="6048"/>
                    <a:pt x="8640" y="6282"/>
                  </a:cubicBezTo>
                  <a:cubicBezTo>
                    <a:pt x="8807" y="6815"/>
                    <a:pt x="8707" y="7316"/>
                    <a:pt x="8373" y="7749"/>
                  </a:cubicBezTo>
                  <a:cubicBezTo>
                    <a:pt x="8040" y="7149"/>
                    <a:pt x="8073" y="6582"/>
                    <a:pt x="8240" y="6182"/>
                  </a:cubicBezTo>
                  <a:cubicBezTo>
                    <a:pt x="8340" y="6048"/>
                    <a:pt x="8407" y="5982"/>
                    <a:pt x="8473" y="5982"/>
                  </a:cubicBezTo>
                  <a:close/>
                  <a:moveTo>
                    <a:pt x="8603" y="332"/>
                  </a:moveTo>
                  <a:cubicBezTo>
                    <a:pt x="8956" y="332"/>
                    <a:pt x="9318" y="433"/>
                    <a:pt x="9674" y="644"/>
                  </a:cubicBezTo>
                  <a:cubicBezTo>
                    <a:pt x="10541" y="1178"/>
                    <a:pt x="11075" y="2012"/>
                    <a:pt x="11108" y="2913"/>
                  </a:cubicBezTo>
                  <a:cubicBezTo>
                    <a:pt x="10074" y="3113"/>
                    <a:pt x="9240" y="4080"/>
                    <a:pt x="9274" y="4647"/>
                  </a:cubicBezTo>
                  <a:cubicBezTo>
                    <a:pt x="9341" y="4914"/>
                    <a:pt x="9441" y="5148"/>
                    <a:pt x="9874" y="5148"/>
                  </a:cubicBezTo>
                  <a:lnTo>
                    <a:pt x="10041" y="5148"/>
                  </a:lnTo>
                  <a:cubicBezTo>
                    <a:pt x="10875" y="5014"/>
                    <a:pt x="11442" y="4280"/>
                    <a:pt x="11542" y="3313"/>
                  </a:cubicBezTo>
                  <a:cubicBezTo>
                    <a:pt x="11942" y="3313"/>
                    <a:pt x="12409" y="3513"/>
                    <a:pt x="12776" y="3947"/>
                  </a:cubicBezTo>
                  <a:cubicBezTo>
                    <a:pt x="13443" y="4614"/>
                    <a:pt x="13277" y="5448"/>
                    <a:pt x="13043" y="6015"/>
                  </a:cubicBezTo>
                  <a:cubicBezTo>
                    <a:pt x="12509" y="7383"/>
                    <a:pt x="10908" y="8583"/>
                    <a:pt x="9741" y="8583"/>
                  </a:cubicBezTo>
                  <a:cubicBezTo>
                    <a:pt x="9441" y="8583"/>
                    <a:pt x="9174" y="8483"/>
                    <a:pt x="8940" y="8317"/>
                  </a:cubicBezTo>
                  <a:cubicBezTo>
                    <a:pt x="8840" y="8250"/>
                    <a:pt x="8707" y="8150"/>
                    <a:pt x="8607" y="8016"/>
                  </a:cubicBezTo>
                  <a:cubicBezTo>
                    <a:pt x="9107" y="7516"/>
                    <a:pt x="9240" y="6815"/>
                    <a:pt x="9040" y="6115"/>
                  </a:cubicBezTo>
                  <a:cubicBezTo>
                    <a:pt x="8874" y="5615"/>
                    <a:pt x="8607" y="5515"/>
                    <a:pt x="8440" y="5515"/>
                  </a:cubicBezTo>
                  <a:cubicBezTo>
                    <a:pt x="8206" y="5515"/>
                    <a:pt x="8006" y="5715"/>
                    <a:pt x="7873" y="5982"/>
                  </a:cubicBezTo>
                  <a:cubicBezTo>
                    <a:pt x="7673" y="6482"/>
                    <a:pt x="7606" y="7282"/>
                    <a:pt x="8073" y="7983"/>
                  </a:cubicBezTo>
                  <a:cubicBezTo>
                    <a:pt x="7573" y="8350"/>
                    <a:pt x="6672" y="8784"/>
                    <a:pt x="5004" y="8784"/>
                  </a:cubicBezTo>
                  <a:lnTo>
                    <a:pt x="5004" y="8984"/>
                  </a:lnTo>
                  <a:lnTo>
                    <a:pt x="4937" y="8784"/>
                  </a:lnTo>
                  <a:cubicBezTo>
                    <a:pt x="3970" y="8784"/>
                    <a:pt x="3536" y="8283"/>
                    <a:pt x="3336" y="7783"/>
                  </a:cubicBezTo>
                  <a:cubicBezTo>
                    <a:pt x="3970" y="7749"/>
                    <a:pt x="4504" y="7449"/>
                    <a:pt x="4771" y="6815"/>
                  </a:cubicBezTo>
                  <a:cubicBezTo>
                    <a:pt x="5037" y="6315"/>
                    <a:pt x="4937" y="5748"/>
                    <a:pt x="4537" y="5248"/>
                  </a:cubicBezTo>
                  <a:cubicBezTo>
                    <a:pt x="4337" y="4947"/>
                    <a:pt x="4103" y="4914"/>
                    <a:pt x="3937" y="4914"/>
                  </a:cubicBezTo>
                  <a:cubicBezTo>
                    <a:pt x="3737" y="4914"/>
                    <a:pt x="3536" y="5014"/>
                    <a:pt x="3370" y="5248"/>
                  </a:cubicBezTo>
                  <a:cubicBezTo>
                    <a:pt x="3003" y="5681"/>
                    <a:pt x="2836" y="6482"/>
                    <a:pt x="2903" y="7182"/>
                  </a:cubicBezTo>
                  <a:cubicBezTo>
                    <a:pt x="2436" y="7116"/>
                    <a:pt x="2002" y="6916"/>
                    <a:pt x="1535" y="6582"/>
                  </a:cubicBezTo>
                  <a:cubicBezTo>
                    <a:pt x="501" y="5815"/>
                    <a:pt x="701" y="4681"/>
                    <a:pt x="834" y="4280"/>
                  </a:cubicBezTo>
                  <a:cubicBezTo>
                    <a:pt x="1101" y="3313"/>
                    <a:pt x="1935" y="2579"/>
                    <a:pt x="2669" y="2579"/>
                  </a:cubicBezTo>
                  <a:cubicBezTo>
                    <a:pt x="2836" y="2579"/>
                    <a:pt x="3003" y="2612"/>
                    <a:pt x="3103" y="2679"/>
                  </a:cubicBezTo>
                  <a:cubicBezTo>
                    <a:pt x="3136" y="2713"/>
                    <a:pt x="3178" y="2729"/>
                    <a:pt x="3220" y="2729"/>
                  </a:cubicBezTo>
                  <a:cubicBezTo>
                    <a:pt x="3261" y="2729"/>
                    <a:pt x="3303" y="2713"/>
                    <a:pt x="3336" y="2679"/>
                  </a:cubicBezTo>
                  <a:cubicBezTo>
                    <a:pt x="3370" y="2646"/>
                    <a:pt x="3403" y="2579"/>
                    <a:pt x="3403" y="2479"/>
                  </a:cubicBezTo>
                  <a:cubicBezTo>
                    <a:pt x="3370" y="2479"/>
                    <a:pt x="3236" y="1412"/>
                    <a:pt x="3737" y="811"/>
                  </a:cubicBezTo>
                  <a:cubicBezTo>
                    <a:pt x="3959" y="569"/>
                    <a:pt x="4279" y="436"/>
                    <a:pt x="4689" y="436"/>
                  </a:cubicBezTo>
                  <a:cubicBezTo>
                    <a:pt x="4957" y="436"/>
                    <a:pt x="5262" y="493"/>
                    <a:pt x="5605" y="611"/>
                  </a:cubicBezTo>
                  <a:cubicBezTo>
                    <a:pt x="5938" y="744"/>
                    <a:pt x="6272" y="911"/>
                    <a:pt x="6539" y="1078"/>
                  </a:cubicBezTo>
                  <a:cubicBezTo>
                    <a:pt x="6005" y="1845"/>
                    <a:pt x="5838" y="2913"/>
                    <a:pt x="6438" y="3413"/>
                  </a:cubicBezTo>
                  <a:cubicBezTo>
                    <a:pt x="6605" y="3580"/>
                    <a:pt x="6839" y="3647"/>
                    <a:pt x="7039" y="3647"/>
                  </a:cubicBezTo>
                  <a:cubicBezTo>
                    <a:pt x="7372" y="3647"/>
                    <a:pt x="7673" y="3413"/>
                    <a:pt x="7773" y="3013"/>
                  </a:cubicBezTo>
                  <a:cubicBezTo>
                    <a:pt x="7940" y="2479"/>
                    <a:pt x="7839" y="1678"/>
                    <a:pt x="7106" y="1011"/>
                  </a:cubicBezTo>
                  <a:cubicBezTo>
                    <a:pt x="7549" y="568"/>
                    <a:pt x="8065" y="332"/>
                    <a:pt x="8603" y="332"/>
                  </a:cubicBezTo>
                  <a:close/>
                  <a:moveTo>
                    <a:pt x="8639" y="1"/>
                  </a:moveTo>
                  <a:cubicBezTo>
                    <a:pt x="7972" y="1"/>
                    <a:pt x="7319" y="290"/>
                    <a:pt x="6805" y="845"/>
                  </a:cubicBezTo>
                  <a:cubicBezTo>
                    <a:pt x="6472" y="644"/>
                    <a:pt x="6138" y="478"/>
                    <a:pt x="5705" y="344"/>
                  </a:cubicBezTo>
                  <a:cubicBezTo>
                    <a:pt x="5318" y="223"/>
                    <a:pt x="4967" y="164"/>
                    <a:pt x="4654" y="164"/>
                  </a:cubicBezTo>
                  <a:cubicBezTo>
                    <a:pt x="4102" y="164"/>
                    <a:pt x="3668" y="349"/>
                    <a:pt x="3370" y="711"/>
                  </a:cubicBezTo>
                  <a:cubicBezTo>
                    <a:pt x="2969" y="1178"/>
                    <a:pt x="2903" y="1945"/>
                    <a:pt x="2903" y="2379"/>
                  </a:cubicBezTo>
                  <a:cubicBezTo>
                    <a:pt x="2836" y="2312"/>
                    <a:pt x="2702" y="2312"/>
                    <a:pt x="2569" y="2312"/>
                  </a:cubicBezTo>
                  <a:cubicBezTo>
                    <a:pt x="1702" y="2312"/>
                    <a:pt x="734" y="3213"/>
                    <a:pt x="367" y="4314"/>
                  </a:cubicBezTo>
                  <a:cubicBezTo>
                    <a:pt x="1" y="5414"/>
                    <a:pt x="301" y="6415"/>
                    <a:pt x="1201" y="7082"/>
                  </a:cubicBezTo>
                  <a:cubicBezTo>
                    <a:pt x="1802" y="7483"/>
                    <a:pt x="2369" y="7749"/>
                    <a:pt x="2903" y="7783"/>
                  </a:cubicBezTo>
                  <a:cubicBezTo>
                    <a:pt x="3169" y="8683"/>
                    <a:pt x="3903" y="9251"/>
                    <a:pt x="5004" y="9251"/>
                  </a:cubicBezTo>
                  <a:cubicBezTo>
                    <a:pt x="6472" y="9251"/>
                    <a:pt x="7639" y="8950"/>
                    <a:pt x="8373" y="8317"/>
                  </a:cubicBezTo>
                  <a:cubicBezTo>
                    <a:pt x="8507" y="8483"/>
                    <a:pt x="8640" y="8583"/>
                    <a:pt x="8740" y="8683"/>
                  </a:cubicBezTo>
                  <a:cubicBezTo>
                    <a:pt x="9040" y="8917"/>
                    <a:pt x="9374" y="9050"/>
                    <a:pt x="9808" y="9050"/>
                  </a:cubicBezTo>
                  <a:cubicBezTo>
                    <a:pt x="11142" y="9050"/>
                    <a:pt x="12843" y="7716"/>
                    <a:pt x="13477" y="6248"/>
                  </a:cubicBezTo>
                  <a:cubicBezTo>
                    <a:pt x="13877" y="5281"/>
                    <a:pt x="13744" y="4380"/>
                    <a:pt x="13143" y="3680"/>
                  </a:cubicBezTo>
                  <a:cubicBezTo>
                    <a:pt x="12643" y="3213"/>
                    <a:pt x="12143" y="2946"/>
                    <a:pt x="11542" y="2946"/>
                  </a:cubicBezTo>
                  <a:cubicBezTo>
                    <a:pt x="11475" y="1912"/>
                    <a:pt x="10875" y="978"/>
                    <a:pt x="9874" y="344"/>
                  </a:cubicBezTo>
                  <a:cubicBezTo>
                    <a:pt x="9477" y="113"/>
                    <a:pt x="9055" y="1"/>
                    <a:pt x="86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15"/>
          <p:cNvGrpSpPr/>
          <p:nvPr/>
        </p:nvGrpSpPr>
        <p:grpSpPr>
          <a:xfrm rot="-1960605" flipH="1">
            <a:off x="6310729" y="3289971"/>
            <a:ext cx="578293" cy="619875"/>
            <a:chOff x="3551013" y="4377289"/>
            <a:chExt cx="711855" cy="763041"/>
          </a:xfrm>
        </p:grpSpPr>
        <p:sp>
          <p:nvSpPr>
            <p:cNvPr id="228" name="Google Shape;228;p15"/>
            <p:cNvSpPr/>
            <p:nvPr/>
          </p:nvSpPr>
          <p:spPr>
            <a:xfrm>
              <a:off x="3888322" y="4393538"/>
              <a:ext cx="360600" cy="407183"/>
            </a:xfrm>
            <a:custGeom>
              <a:avLst/>
              <a:gdLst/>
              <a:ahLst/>
              <a:cxnLst/>
              <a:rect l="l" t="t" r="r" b="b"/>
              <a:pathLst>
                <a:path w="5171" h="5839" extrusionOk="0">
                  <a:moveTo>
                    <a:pt x="2569" y="1"/>
                  </a:moveTo>
                  <a:cubicBezTo>
                    <a:pt x="1168" y="1"/>
                    <a:pt x="0" y="1168"/>
                    <a:pt x="0" y="2569"/>
                  </a:cubicBezTo>
                  <a:lnTo>
                    <a:pt x="0" y="5838"/>
                  </a:lnTo>
                  <a:lnTo>
                    <a:pt x="5171" y="5838"/>
                  </a:lnTo>
                  <a:lnTo>
                    <a:pt x="5171" y="2569"/>
                  </a:lnTo>
                  <a:cubicBezTo>
                    <a:pt x="5171" y="1168"/>
                    <a:pt x="4003" y="1"/>
                    <a:pt x="25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5"/>
            <p:cNvGrpSpPr/>
            <p:nvPr/>
          </p:nvGrpSpPr>
          <p:grpSpPr>
            <a:xfrm>
              <a:off x="3551013" y="4377289"/>
              <a:ext cx="711855" cy="763041"/>
              <a:chOff x="3551013" y="4377289"/>
              <a:chExt cx="711855" cy="763041"/>
            </a:xfrm>
          </p:grpSpPr>
          <p:sp>
            <p:nvSpPr>
              <p:cNvPr id="230" name="Google Shape;230;p15"/>
              <p:cNvSpPr/>
              <p:nvPr/>
            </p:nvSpPr>
            <p:spPr>
              <a:xfrm>
                <a:off x="3551013" y="4816899"/>
                <a:ext cx="202441" cy="197768"/>
              </a:xfrm>
              <a:custGeom>
                <a:avLst/>
                <a:gdLst/>
                <a:ahLst/>
                <a:cxnLst/>
                <a:rect l="l" t="t" r="r" b="b"/>
                <a:pathLst>
                  <a:path w="2903" h="2836" extrusionOk="0">
                    <a:moveTo>
                      <a:pt x="1435" y="368"/>
                    </a:moveTo>
                    <a:cubicBezTo>
                      <a:pt x="1702" y="368"/>
                      <a:pt x="1935" y="501"/>
                      <a:pt x="2136" y="668"/>
                    </a:cubicBezTo>
                    <a:cubicBezTo>
                      <a:pt x="2369" y="835"/>
                      <a:pt x="2436" y="1101"/>
                      <a:pt x="2436" y="1368"/>
                    </a:cubicBezTo>
                    <a:cubicBezTo>
                      <a:pt x="2402" y="1902"/>
                      <a:pt x="1935" y="2369"/>
                      <a:pt x="1402" y="2369"/>
                    </a:cubicBezTo>
                    <a:cubicBezTo>
                      <a:pt x="1168" y="2369"/>
                      <a:pt x="901" y="2302"/>
                      <a:pt x="701" y="2102"/>
                    </a:cubicBezTo>
                    <a:cubicBezTo>
                      <a:pt x="468" y="1935"/>
                      <a:pt x="401" y="1668"/>
                      <a:pt x="401" y="1368"/>
                    </a:cubicBezTo>
                    <a:cubicBezTo>
                      <a:pt x="401" y="835"/>
                      <a:pt x="868" y="368"/>
                      <a:pt x="1435" y="368"/>
                    </a:cubicBezTo>
                    <a:close/>
                    <a:moveTo>
                      <a:pt x="1435" y="1"/>
                    </a:moveTo>
                    <a:cubicBezTo>
                      <a:pt x="668" y="1"/>
                      <a:pt x="1" y="634"/>
                      <a:pt x="1" y="1435"/>
                    </a:cubicBezTo>
                    <a:cubicBezTo>
                      <a:pt x="1" y="1802"/>
                      <a:pt x="101" y="2135"/>
                      <a:pt x="401" y="2436"/>
                    </a:cubicBezTo>
                    <a:cubicBezTo>
                      <a:pt x="701" y="2669"/>
                      <a:pt x="1068" y="2836"/>
                      <a:pt x="1435" y="2836"/>
                    </a:cubicBezTo>
                    <a:cubicBezTo>
                      <a:pt x="2236" y="2836"/>
                      <a:pt x="2869" y="2169"/>
                      <a:pt x="2903" y="1435"/>
                    </a:cubicBezTo>
                    <a:cubicBezTo>
                      <a:pt x="2903" y="1035"/>
                      <a:pt x="2769" y="701"/>
                      <a:pt x="2502" y="434"/>
                    </a:cubicBezTo>
                    <a:cubicBezTo>
                      <a:pt x="2202" y="167"/>
                      <a:pt x="1802" y="1"/>
                      <a:pt x="14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5"/>
              <p:cNvSpPr/>
              <p:nvPr/>
            </p:nvSpPr>
            <p:spPr>
              <a:xfrm>
                <a:off x="3881348" y="4800651"/>
                <a:ext cx="362971" cy="339679"/>
              </a:xfrm>
              <a:custGeom>
                <a:avLst/>
                <a:gdLst/>
                <a:ahLst/>
                <a:cxnLst/>
                <a:rect l="l" t="t" r="r" b="b"/>
                <a:pathLst>
                  <a:path w="5205" h="4871" extrusionOk="0">
                    <a:moveTo>
                      <a:pt x="0" y="0"/>
                    </a:moveTo>
                    <a:lnTo>
                      <a:pt x="0" y="2268"/>
                    </a:lnTo>
                    <a:lnTo>
                      <a:pt x="34" y="2268"/>
                    </a:lnTo>
                    <a:cubicBezTo>
                      <a:pt x="34" y="3703"/>
                      <a:pt x="1201" y="4870"/>
                      <a:pt x="2636" y="4870"/>
                    </a:cubicBezTo>
                    <a:cubicBezTo>
                      <a:pt x="4037" y="4870"/>
                      <a:pt x="5204" y="3703"/>
                      <a:pt x="5204" y="2268"/>
                    </a:cubicBezTo>
                    <a:lnTo>
                      <a:pt x="5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5"/>
              <p:cNvSpPr/>
              <p:nvPr/>
            </p:nvSpPr>
            <p:spPr>
              <a:xfrm>
                <a:off x="3869702" y="4377289"/>
                <a:ext cx="393166" cy="437378"/>
              </a:xfrm>
              <a:custGeom>
                <a:avLst/>
                <a:gdLst/>
                <a:ahLst/>
                <a:cxnLst/>
                <a:rect l="l" t="t" r="r" b="b"/>
                <a:pathLst>
                  <a:path w="5638" h="6272" extrusionOk="0">
                    <a:moveTo>
                      <a:pt x="2836" y="434"/>
                    </a:moveTo>
                    <a:cubicBezTo>
                      <a:pt x="4137" y="434"/>
                      <a:pt x="5204" y="1468"/>
                      <a:pt x="5204" y="2802"/>
                    </a:cubicBezTo>
                    <a:lnTo>
                      <a:pt x="5204" y="5838"/>
                    </a:lnTo>
                    <a:lnTo>
                      <a:pt x="468" y="5838"/>
                    </a:lnTo>
                    <a:lnTo>
                      <a:pt x="468" y="2802"/>
                    </a:lnTo>
                    <a:cubicBezTo>
                      <a:pt x="468" y="1501"/>
                      <a:pt x="1535" y="434"/>
                      <a:pt x="2836" y="434"/>
                    </a:cubicBezTo>
                    <a:close/>
                    <a:moveTo>
                      <a:pt x="2803" y="0"/>
                    </a:moveTo>
                    <a:cubicBezTo>
                      <a:pt x="1268" y="0"/>
                      <a:pt x="1" y="1268"/>
                      <a:pt x="1" y="2802"/>
                    </a:cubicBezTo>
                    <a:lnTo>
                      <a:pt x="1" y="6071"/>
                    </a:lnTo>
                    <a:cubicBezTo>
                      <a:pt x="1" y="6171"/>
                      <a:pt x="101" y="6271"/>
                      <a:pt x="201" y="6271"/>
                    </a:cubicBezTo>
                    <a:lnTo>
                      <a:pt x="5438" y="6271"/>
                    </a:lnTo>
                    <a:cubicBezTo>
                      <a:pt x="5538" y="6271"/>
                      <a:pt x="5638" y="6171"/>
                      <a:pt x="5605" y="6071"/>
                    </a:cubicBezTo>
                    <a:lnTo>
                      <a:pt x="5605" y="2802"/>
                    </a:lnTo>
                    <a:cubicBezTo>
                      <a:pt x="5605" y="1268"/>
                      <a:pt x="4337" y="0"/>
                      <a:pt x="2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3" name="Google Shape;233;p15"/>
          <p:cNvGrpSpPr/>
          <p:nvPr/>
        </p:nvGrpSpPr>
        <p:grpSpPr>
          <a:xfrm rot="-2700000">
            <a:off x="1092457" y="3569444"/>
            <a:ext cx="476913" cy="476913"/>
            <a:chOff x="341643" y="4009452"/>
            <a:chExt cx="476918" cy="476918"/>
          </a:xfrm>
        </p:grpSpPr>
        <p:sp>
          <p:nvSpPr>
            <p:cNvPr id="234" name="Google Shape;234;p15"/>
            <p:cNvSpPr/>
            <p:nvPr/>
          </p:nvSpPr>
          <p:spPr>
            <a:xfrm rot="5400000">
              <a:off x="341643" y="4009452"/>
              <a:ext cx="476918" cy="476918"/>
            </a:xfrm>
            <a:custGeom>
              <a:avLst/>
              <a:gdLst/>
              <a:ahLst/>
              <a:cxnLst/>
              <a:rect l="l" t="t" r="r" b="b"/>
              <a:pathLst>
                <a:path w="6839" h="6839" extrusionOk="0">
                  <a:moveTo>
                    <a:pt x="3436" y="0"/>
                  </a:moveTo>
                  <a:cubicBezTo>
                    <a:pt x="1535" y="0"/>
                    <a:pt x="1" y="1535"/>
                    <a:pt x="1" y="3403"/>
                  </a:cubicBezTo>
                  <a:cubicBezTo>
                    <a:pt x="1" y="5304"/>
                    <a:pt x="1535" y="6839"/>
                    <a:pt x="3436" y="6839"/>
                  </a:cubicBezTo>
                  <a:cubicBezTo>
                    <a:pt x="5304" y="6839"/>
                    <a:pt x="6839" y="5304"/>
                    <a:pt x="6839" y="3403"/>
                  </a:cubicBezTo>
                  <a:cubicBezTo>
                    <a:pt x="6839" y="1535"/>
                    <a:pt x="5304" y="0"/>
                    <a:pt x="34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5"/>
            <p:cNvSpPr/>
            <p:nvPr/>
          </p:nvSpPr>
          <p:spPr>
            <a:xfrm rot="5400000">
              <a:off x="333484" y="4233929"/>
              <a:ext cx="476918" cy="27964"/>
            </a:xfrm>
            <a:custGeom>
              <a:avLst/>
              <a:gdLst/>
              <a:ahLst/>
              <a:cxnLst/>
              <a:rect l="l" t="t" r="r" b="b"/>
              <a:pathLst>
                <a:path w="6839" h="401" extrusionOk="0">
                  <a:moveTo>
                    <a:pt x="201" y="0"/>
                  </a:moveTo>
                  <a:cubicBezTo>
                    <a:pt x="101" y="0"/>
                    <a:pt x="1" y="67"/>
                    <a:pt x="1" y="200"/>
                  </a:cubicBezTo>
                  <a:cubicBezTo>
                    <a:pt x="1" y="334"/>
                    <a:pt x="101" y="400"/>
                    <a:pt x="201" y="400"/>
                  </a:cubicBezTo>
                  <a:lnTo>
                    <a:pt x="6639" y="400"/>
                  </a:lnTo>
                  <a:cubicBezTo>
                    <a:pt x="6705" y="400"/>
                    <a:pt x="6839" y="334"/>
                    <a:pt x="6839" y="200"/>
                  </a:cubicBezTo>
                  <a:cubicBezTo>
                    <a:pt x="6839" y="67"/>
                    <a:pt x="6772" y="0"/>
                    <a:pt x="66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5"/>
          <p:cNvGrpSpPr/>
          <p:nvPr/>
        </p:nvGrpSpPr>
        <p:grpSpPr>
          <a:xfrm>
            <a:off x="1256222" y="500681"/>
            <a:ext cx="604882" cy="583891"/>
            <a:chOff x="422347" y="2530081"/>
            <a:chExt cx="604882" cy="583891"/>
          </a:xfrm>
        </p:grpSpPr>
        <p:sp>
          <p:nvSpPr>
            <p:cNvPr id="237" name="Google Shape;237;p15"/>
            <p:cNvSpPr/>
            <p:nvPr/>
          </p:nvSpPr>
          <p:spPr>
            <a:xfrm>
              <a:off x="682877" y="2600653"/>
              <a:ext cx="104742" cy="445886"/>
            </a:xfrm>
            <a:custGeom>
              <a:avLst/>
              <a:gdLst/>
              <a:ahLst/>
              <a:cxnLst/>
              <a:rect l="l" t="t" r="r" b="b"/>
              <a:pathLst>
                <a:path w="1502" h="6394" extrusionOk="0">
                  <a:moveTo>
                    <a:pt x="1217" y="0"/>
                  </a:moveTo>
                  <a:cubicBezTo>
                    <a:pt x="1128" y="0"/>
                    <a:pt x="1068" y="78"/>
                    <a:pt x="1068" y="155"/>
                  </a:cubicBezTo>
                  <a:lnTo>
                    <a:pt x="1" y="6126"/>
                  </a:lnTo>
                  <a:cubicBezTo>
                    <a:pt x="1" y="6260"/>
                    <a:pt x="67" y="6360"/>
                    <a:pt x="234" y="6393"/>
                  </a:cubicBezTo>
                  <a:cubicBezTo>
                    <a:pt x="301" y="6393"/>
                    <a:pt x="401" y="6360"/>
                    <a:pt x="434" y="6226"/>
                  </a:cubicBezTo>
                  <a:lnTo>
                    <a:pt x="1468" y="255"/>
                  </a:lnTo>
                  <a:cubicBezTo>
                    <a:pt x="1502" y="122"/>
                    <a:pt x="1435" y="22"/>
                    <a:pt x="1302" y="22"/>
                  </a:cubicBezTo>
                  <a:cubicBezTo>
                    <a:pt x="1272" y="7"/>
                    <a:pt x="1243" y="0"/>
                    <a:pt x="1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5"/>
            <p:cNvSpPr/>
            <p:nvPr/>
          </p:nvSpPr>
          <p:spPr>
            <a:xfrm>
              <a:off x="471231" y="2728617"/>
              <a:ext cx="509484" cy="152720"/>
            </a:xfrm>
            <a:custGeom>
              <a:avLst/>
              <a:gdLst/>
              <a:ahLst/>
              <a:cxnLst/>
              <a:rect l="l" t="t" r="r" b="b"/>
              <a:pathLst>
                <a:path w="7306" h="2190" extrusionOk="0">
                  <a:moveTo>
                    <a:pt x="7084" y="0"/>
                  </a:moveTo>
                  <a:cubicBezTo>
                    <a:pt x="7060" y="0"/>
                    <a:pt x="7034" y="7"/>
                    <a:pt x="7005" y="22"/>
                  </a:cubicBezTo>
                  <a:lnTo>
                    <a:pt x="200" y="1756"/>
                  </a:lnTo>
                  <a:cubicBezTo>
                    <a:pt x="100" y="1789"/>
                    <a:pt x="0" y="1890"/>
                    <a:pt x="34" y="2023"/>
                  </a:cubicBezTo>
                  <a:cubicBezTo>
                    <a:pt x="100" y="2123"/>
                    <a:pt x="167" y="2190"/>
                    <a:pt x="234" y="2190"/>
                  </a:cubicBezTo>
                  <a:lnTo>
                    <a:pt x="300" y="2190"/>
                  </a:lnTo>
                  <a:lnTo>
                    <a:pt x="7105" y="422"/>
                  </a:lnTo>
                  <a:cubicBezTo>
                    <a:pt x="7205" y="388"/>
                    <a:pt x="7305" y="288"/>
                    <a:pt x="7272" y="188"/>
                  </a:cubicBezTo>
                  <a:cubicBezTo>
                    <a:pt x="7220" y="84"/>
                    <a:pt x="7168" y="0"/>
                    <a:pt x="7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5"/>
            <p:cNvSpPr/>
            <p:nvPr/>
          </p:nvSpPr>
          <p:spPr>
            <a:xfrm>
              <a:off x="559585" y="2634126"/>
              <a:ext cx="332706" cy="354254"/>
            </a:xfrm>
            <a:custGeom>
              <a:avLst/>
              <a:gdLst/>
              <a:ahLst/>
              <a:cxnLst/>
              <a:rect l="l" t="t" r="r" b="b"/>
              <a:pathLst>
                <a:path w="4771" h="5080" extrusionOk="0">
                  <a:moveTo>
                    <a:pt x="218" y="1"/>
                  </a:moveTo>
                  <a:cubicBezTo>
                    <a:pt x="168" y="1"/>
                    <a:pt x="118" y="26"/>
                    <a:pt x="67" y="76"/>
                  </a:cubicBezTo>
                  <a:cubicBezTo>
                    <a:pt x="1" y="142"/>
                    <a:pt x="1" y="276"/>
                    <a:pt x="67" y="376"/>
                  </a:cubicBezTo>
                  <a:lnTo>
                    <a:pt x="4371" y="4979"/>
                  </a:lnTo>
                  <a:cubicBezTo>
                    <a:pt x="4404" y="5046"/>
                    <a:pt x="4504" y="5079"/>
                    <a:pt x="4537" y="5079"/>
                  </a:cubicBezTo>
                  <a:cubicBezTo>
                    <a:pt x="4604" y="5079"/>
                    <a:pt x="4671" y="5046"/>
                    <a:pt x="4704" y="4979"/>
                  </a:cubicBezTo>
                  <a:cubicBezTo>
                    <a:pt x="4771" y="4912"/>
                    <a:pt x="4771" y="4779"/>
                    <a:pt x="4704" y="4712"/>
                  </a:cubicBezTo>
                  <a:lnTo>
                    <a:pt x="368" y="76"/>
                  </a:lnTo>
                  <a:cubicBezTo>
                    <a:pt x="318" y="26"/>
                    <a:pt x="26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 name="Google Shape;240;p15"/>
            <p:cNvGrpSpPr/>
            <p:nvPr/>
          </p:nvGrpSpPr>
          <p:grpSpPr>
            <a:xfrm>
              <a:off x="436294" y="2543958"/>
              <a:ext cx="576988" cy="553696"/>
              <a:chOff x="436294" y="2543958"/>
              <a:chExt cx="576988" cy="553696"/>
            </a:xfrm>
          </p:grpSpPr>
          <p:sp>
            <p:nvSpPr>
              <p:cNvPr id="241" name="Google Shape;241;p15"/>
              <p:cNvSpPr/>
              <p:nvPr/>
            </p:nvSpPr>
            <p:spPr>
              <a:xfrm>
                <a:off x="713142" y="2543958"/>
                <a:ext cx="104742" cy="104812"/>
              </a:xfrm>
              <a:custGeom>
                <a:avLst/>
                <a:gdLst/>
                <a:ahLst/>
                <a:cxnLst/>
                <a:rect l="l" t="t" r="r" b="b"/>
                <a:pathLst>
                  <a:path w="1502" h="1503" extrusionOk="0">
                    <a:moveTo>
                      <a:pt x="734" y="1"/>
                    </a:moveTo>
                    <a:cubicBezTo>
                      <a:pt x="334" y="1"/>
                      <a:pt x="0" y="335"/>
                      <a:pt x="0" y="735"/>
                    </a:cubicBezTo>
                    <a:cubicBezTo>
                      <a:pt x="0" y="1135"/>
                      <a:pt x="334" y="1502"/>
                      <a:pt x="734" y="1502"/>
                    </a:cubicBezTo>
                    <a:cubicBezTo>
                      <a:pt x="1168" y="1502"/>
                      <a:pt x="1501" y="1135"/>
                      <a:pt x="1501" y="735"/>
                    </a:cubicBezTo>
                    <a:cubicBezTo>
                      <a:pt x="1501" y="335"/>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5"/>
              <p:cNvSpPr/>
              <p:nvPr/>
            </p:nvSpPr>
            <p:spPr>
              <a:xfrm>
                <a:off x="654983" y="2992912"/>
                <a:ext cx="104742" cy="104742"/>
              </a:xfrm>
              <a:custGeom>
                <a:avLst/>
                <a:gdLst/>
                <a:ahLst/>
                <a:cxnLst/>
                <a:rect l="l" t="t" r="r" b="b"/>
                <a:pathLst>
                  <a:path w="1502" h="1502" extrusionOk="0">
                    <a:moveTo>
                      <a:pt x="734" y="1"/>
                    </a:moveTo>
                    <a:cubicBezTo>
                      <a:pt x="334" y="1"/>
                      <a:pt x="0" y="334"/>
                      <a:pt x="0" y="768"/>
                    </a:cubicBezTo>
                    <a:cubicBezTo>
                      <a:pt x="0" y="1168"/>
                      <a:pt x="334" y="1502"/>
                      <a:pt x="734" y="1502"/>
                    </a:cubicBezTo>
                    <a:cubicBezTo>
                      <a:pt x="1168" y="1502"/>
                      <a:pt x="1501" y="1168"/>
                      <a:pt x="1501" y="768"/>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5"/>
              <p:cNvSpPr/>
              <p:nvPr/>
            </p:nvSpPr>
            <p:spPr>
              <a:xfrm>
                <a:off x="436294" y="2809161"/>
                <a:ext cx="104742" cy="104742"/>
              </a:xfrm>
              <a:custGeom>
                <a:avLst/>
                <a:gdLst/>
                <a:ahLst/>
                <a:cxnLst/>
                <a:rect l="l" t="t" r="r" b="b"/>
                <a:pathLst>
                  <a:path w="1502" h="1502" extrusionOk="0">
                    <a:moveTo>
                      <a:pt x="735" y="1"/>
                    </a:moveTo>
                    <a:cubicBezTo>
                      <a:pt x="334" y="1"/>
                      <a:pt x="1" y="368"/>
                      <a:pt x="1" y="768"/>
                    </a:cubicBezTo>
                    <a:cubicBezTo>
                      <a:pt x="1" y="1168"/>
                      <a:pt x="334" y="1502"/>
                      <a:pt x="735" y="1502"/>
                    </a:cubicBezTo>
                    <a:cubicBezTo>
                      <a:pt x="1168" y="1502"/>
                      <a:pt x="1502" y="1168"/>
                      <a:pt x="1502" y="768"/>
                    </a:cubicBezTo>
                    <a:cubicBezTo>
                      <a:pt x="1502" y="368"/>
                      <a:pt x="1168" y="1"/>
                      <a:pt x="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5"/>
              <p:cNvSpPr/>
              <p:nvPr/>
            </p:nvSpPr>
            <p:spPr>
              <a:xfrm>
                <a:off x="908540" y="2674223"/>
                <a:ext cx="104742" cy="104812"/>
              </a:xfrm>
              <a:custGeom>
                <a:avLst/>
                <a:gdLst/>
                <a:ahLst/>
                <a:cxnLst/>
                <a:rect l="l" t="t" r="r" b="b"/>
                <a:pathLst>
                  <a:path w="1502" h="1503" extrusionOk="0">
                    <a:moveTo>
                      <a:pt x="734" y="1"/>
                    </a:moveTo>
                    <a:cubicBezTo>
                      <a:pt x="334" y="1"/>
                      <a:pt x="0" y="335"/>
                      <a:pt x="0" y="735"/>
                    </a:cubicBezTo>
                    <a:cubicBezTo>
                      <a:pt x="0" y="1168"/>
                      <a:pt x="334" y="1502"/>
                      <a:pt x="734" y="1502"/>
                    </a:cubicBezTo>
                    <a:cubicBezTo>
                      <a:pt x="1134" y="1502"/>
                      <a:pt x="1501" y="1168"/>
                      <a:pt x="1501" y="735"/>
                    </a:cubicBezTo>
                    <a:cubicBezTo>
                      <a:pt x="1501" y="335"/>
                      <a:pt x="1134"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5"/>
              <p:cNvSpPr/>
              <p:nvPr/>
            </p:nvSpPr>
            <p:spPr>
              <a:xfrm>
                <a:off x="503797" y="2581197"/>
                <a:ext cx="104742" cy="104742"/>
              </a:xfrm>
              <a:custGeom>
                <a:avLst/>
                <a:gdLst/>
                <a:ahLst/>
                <a:cxnLst/>
                <a:rect l="l" t="t" r="r" b="b"/>
                <a:pathLst>
                  <a:path w="1502" h="1502" extrusionOk="0">
                    <a:moveTo>
                      <a:pt x="734" y="1"/>
                    </a:moveTo>
                    <a:cubicBezTo>
                      <a:pt x="334" y="1"/>
                      <a:pt x="0" y="334"/>
                      <a:pt x="0" y="735"/>
                    </a:cubicBezTo>
                    <a:cubicBezTo>
                      <a:pt x="0" y="1168"/>
                      <a:pt x="334" y="1502"/>
                      <a:pt x="734" y="1502"/>
                    </a:cubicBezTo>
                    <a:cubicBezTo>
                      <a:pt x="1168" y="1502"/>
                      <a:pt x="1501" y="1168"/>
                      <a:pt x="1501" y="735"/>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5"/>
              <p:cNvSpPr/>
              <p:nvPr/>
            </p:nvSpPr>
            <p:spPr>
              <a:xfrm>
                <a:off x="843407" y="2920806"/>
                <a:ext cx="104742" cy="104742"/>
              </a:xfrm>
              <a:custGeom>
                <a:avLst/>
                <a:gdLst/>
                <a:ahLst/>
                <a:cxnLst/>
                <a:rect l="l" t="t" r="r" b="b"/>
                <a:pathLst>
                  <a:path w="1502" h="1502" extrusionOk="0">
                    <a:moveTo>
                      <a:pt x="734" y="1"/>
                    </a:moveTo>
                    <a:cubicBezTo>
                      <a:pt x="334" y="1"/>
                      <a:pt x="0" y="334"/>
                      <a:pt x="0" y="768"/>
                    </a:cubicBezTo>
                    <a:cubicBezTo>
                      <a:pt x="0" y="1168"/>
                      <a:pt x="334" y="1502"/>
                      <a:pt x="734" y="1502"/>
                    </a:cubicBezTo>
                    <a:cubicBezTo>
                      <a:pt x="1168" y="1502"/>
                      <a:pt x="1501" y="1168"/>
                      <a:pt x="1501" y="768"/>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15"/>
            <p:cNvSpPr/>
            <p:nvPr/>
          </p:nvSpPr>
          <p:spPr>
            <a:xfrm>
              <a:off x="699195" y="2530081"/>
              <a:ext cx="139609" cy="130265"/>
            </a:xfrm>
            <a:custGeom>
              <a:avLst/>
              <a:gdLst/>
              <a:ahLst/>
              <a:cxnLst/>
              <a:rect l="l" t="t" r="r" b="b"/>
              <a:pathLst>
                <a:path w="2002" h="1868" extrusionOk="0">
                  <a:moveTo>
                    <a:pt x="934" y="400"/>
                  </a:moveTo>
                  <a:cubicBezTo>
                    <a:pt x="1168" y="400"/>
                    <a:pt x="1334" y="534"/>
                    <a:pt x="1401" y="634"/>
                  </a:cubicBezTo>
                  <a:cubicBezTo>
                    <a:pt x="1501" y="767"/>
                    <a:pt x="1501" y="934"/>
                    <a:pt x="1435" y="1067"/>
                  </a:cubicBezTo>
                  <a:cubicBezTo>
                    <a:pt x="1401" y="1201"/>
                    <a:pt x="1301" y="1267"/>
                    <a:pt x="1201" y="1367"/>
                  </a:cubicBezTo>
                  <a:cubicBezTo>
                    <a:pt x="1123" y="1397"/>
                    <a:pt x="1040" y="1412"/>
                    <a:pt x="957" y="1412"/>
                  </a:cubicBezTo>
                  <a:cubicBezTo>
                    <a:pt x="757" y="1412"/>
                    <a:pt x="562" y="1323"/>
                    <a:pt x="467" y="1134"/>
                  </a:cubicBezTo>
                  <a:cubicBezTo>
                    <a:pt x="400" y="1034"/>
                    <a:pt x="400" y="867"/>
                    <a:pt x="434" y="734"/>
                  </a:cubicBezTo>
                  <a:cubicBezTo>
                    <a:pt x="467" y="600"/>
                    <a:pt x="567" y="534"/>
                    <a:pt x="701" y="433"/>
                  </a:cubicBezTo>
                  <a:cubicBezTo>
                    <a:pt x="767" y="400"/>
                    <a:pt x="867" y="400"/>
                    <a:pt x="934" y="400"/>
                  </a:cubicBezTo>
                  <a:close/>
                  <a:moveTo>
                    <a:pt x="909" y="0"/>
                  </a:moveTo>
                  <a:cubicBezTo>
                    <a:pt x="768" y="0"/>
                    <a:pt x="627" y="32"/>
                    <a:pt x="501" y="100"/>
                  </a:cubicBezTo>
                  <a:cubicBezTo>
                    <a:pt x="267" y="233"/>
                    <a:pt x="67" y="400"/>
                    <a:pt x="34" y="634"/>
                  </a:cubicBezTo>
                  <a:cubicBezTo>
                    <a:pt x="0" y="900"/>
                    <a:pt x="0" y="1134"/>
                    <a:pt x="100" y="1367"/>
                  </a:cubicBezTo>
                  <a:cubicBezTo>
                    <a:pt x="267" y="1634"/>
                    <a:pt x="601" y="1868"/>
                    <a:pt x="934" y="1868"/>
                  </a:cubicBezTo>
                  <a:cubicBezTo>
                    <a:pt x="1101" y="1868"/>
                    <a:pt x="1234" y="1801"/>
                    <a:pt x="1368" y="1734"/>
                  </a:cubicBezTo>
                  <a:cubicBezTo>
                    <a:pt x="1835" y="1534"/>
                    <a:pt x="2002" y="934"/>
                    <a:pt x="1735" y="467"/>
                  </a:cubicBezTo>
                  <a:cubicBezTo>
                    <a:pt x="1593" y="184"/>
                    <a:pt x="1251" y="0"/>
                    <a:pt x="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5"/>
            <p:cNvSpPr/>
            <p:nvPr/>
          </p:nvSpPr>
          <p:spPr>
            <a:xfrm>
              <a:off x="631691" y="2983707"/>
              <a:ext cx="148954" cy="130265"/>
            </a:xfrm>
            <a:custGeom>
              <a:avLst/>
              <a:gdLst/>
              <a:ahLst/>
              <a:cxnLst/>
              <a:rect l="l" t="t" r="r" b="b"/>
              <a:pathLst>
                <a:path w="2136" h="1868" extrusionOk="0">
                  <a:moveTo>
                    <a:pt x="1068" y="400"/>
                  </a:moveTo>
                  <a:cubicBezTo>
                    <a:pt x="1235" y="400"/>
                    <a:pt x="1402" y="533"/>
                    <a:pt x="1535" y="633"/>
                  </a:cubicBezTo>
                  <a:cubicBezTo>
                    <a:pt x="1669" y="900"/>
                    <a:pt x="1569" y="1234"/>
                    <a:pt x="1335" y="1367"/>
                  </a:cubicBezTo>
                  <a:cubicBezTo>
                    <a:pt x="1257" y="1396"/>
                    <a:pt x="1174" y="1411"/>
                    <a:pt x="1091" y="1411"/>
                  </a:cubicBezTo>
                  <a:cubicBezTo>
                    <a:pt x="891" y="1411"/>
                    <a:pt x="696" y="1323"/>
                    <a:pt x="601" y="1134"/>
                  </a:cubicBezTo>
                  <a:cubicBezTo>
                    <a:pt x="501" y="900"/>
                    <a:pt x="568" y="567"/>
                    <a:pt x="835" y="433"/>
                  </a:cubicBezTo>
                  <a:cubicBezTo>
                    <a:pt x="901" y="400"/>
                    <a:pt x="1002" y="400"/>
                    <a:pt x="1068" y="400"/>
                  </a:cubicBezTo>
                  <a:close/>
                  <a:moveTo>
                    <a:pt x="1032" y="0"/>
                  </a:moveTo>
                  <a:cubicBezTo>
                    <a:pt x="886" y="0"/>
                    <a:pt x="738" y="31"/>
                    <a:pt x="601" y="100"/>
                  </a:cubicBezTo>
                  <a:cubicBezTo>
                    <a:pt x="168" y="300"/>
                    <a:pt x="1" y="900"/>
                    <a:pt x="234" y="1367"/>
                  </a:cubicBezTo>
                  <a:cubicBezTo>
                    <a:pt x="401" y="1634"/>
                    <a:pt x="735" y="1867"/>
                    <a:pt x="1068" y="1867"/>
                  </a:cubicBezTo>
                  <a:cubicBezTo>
                    <a:pt x="1202" y="1867"/>
                    <a:pt x="1368" y="1801"/>
                    <a:pt x="1502" y="1734"/>
                  </a:cubicBezTo>
                  <a:cubicBezTo>
                    <a:pt x="1936" y="1534"/>
                    <a:pt x="2136" y="933"/>
                    <a:pt x="1869" y="466"/>
                  </a:cubicBezTo>
                  <a:cubicBezTo>
                    <a:pt x="1727" y="183"/>
                    <a:pt x="1385" y="0"/>
                    <a:pt x="1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5"/>
            <p:cNvSpPr/>
            <p:nvPr/>
          </p:nvSpPr>
          <p:spPr>
            <a:xfrm>
              <a:off x="422347" y="2798700"/>
              <a:ext cx="132706" cy="131520"/>
            </a:xfrm>
            <a:custGeom>
              <a:avLst/>
              <a:gdLst/>
              <a:ahLst/>
              <a:cxnLst/>
              <a:rect l="l" t="t" r="r" b="b"/>
              <a:pathLst>
                <a:path w="1903" h="1886" extrusionOk="0">
                  <a:moveTo>
                    <a:pt x="935" y="418"/>
                  </a:moveTo>
                  <a:cubicBezTo>
                    <a:pt x="1135" y="418"/>
                    <a:pt x="1235" y="451"/>
                    <a:pt x="1335" y="584"/>
                  </a:cubicBezTo>
                  <a:cubicBezTo>
                    <a:pt x="1435" y="718"/>
                    <a:pt x="1502" y="818"/>
                    <a:pt x="1502" y="951"/>
                  </a:cubicBezTo>
                  <a:cubicBezTo>
                    <a:pt x="1502" y="1118"/>
                    <a:pt x="1402" y="1251"/>
                    <a:pt x="1335" y="1318"/>
                  </a:cubicBezTo>
                  <a:cubicBezTo>
                    <a:pt x="1235" y="1435"/>
                    <a:pt x="1101" y="1493"/>
                    <a:pt x="964" y="1493"/>
                  </a:cubicBezTo>
                  <a:cubicBezTo>
                    <a:pt x="826" y="1493"/>
                    <a:pt x="685" y="1435"/>
                    <a:pt x="568" y="1318"/>
                  </a:cubicBezTo>
                  <a:cubicBezTo>
                    <a:pt x="468" y="1218"/>
                    <a:pt x="401" y="1085"/>
                    <a:pt x="401" y="951"/>
                  </a:cubicBezTo>
                  <a:cubicBezTo>
                    <a:pt x="401" y="784"/>
                    <a:pt x="501" y="651"/>
                    <a:pt x="568" y="584"/>
                  </a:cubicBezTo>
                  <a:cubicBezTo>
                    <a:pt x="701" y="451"/>
                    <a:pt x="835" y="418"/>
                    <a:pt x="935" y="418"/>
                  </a:cubicBezTo>
                  <a:close/>
                  <a:moveTo>
                    <a:pt x="922" y="1"/>
                  </a:moveTo>
                  <a:cubicBezTo>
                    <a:pt x="676" y="1"/>
                    <a:pt x="434" y="84"/>
                    <a:pt x="268" y="251"/>
                  </a:cubicBezTo>
                  <a:cubicBezTo>
                    <a:pt x="67" y="418"/>
                    <a:pt x="1" y="651"/>
                    <a:pt x="1" y="918"/>
                  </a:cubicBezTo>
                  <a:cubicBezTo>
                    <a:pt x="1" y="1185"/>
                    <a:pt x="101" y="1385"/>
                    <a:pt x="268" y="1585"/>
                  </a:cubicBezTo>
                  <a:cubicBezTo>
                    <a:pt x="468" y="1785"/>
                    <a:pt x="701" y="1885"/>
                    <a:pt x="935" y="1885"/>
                  </a:cubicBezTo>
                  <a:cubicBezTo>
                    <a:pt x="1202" y="1885"/>
                    <a:pt x="1402" y="1752"/>
                    <a:pt x="1602" y="1585"/>
                  </a:cubicBezTo>
                  <a:cubicBezTo>
                    <a:pt x="1835" y="1418"/>
                    <a:pt x="1902" y="1185"/>
                    <a:pt x="1902" y="918"/>
                  </a:cubicBezTo>
                  <a:cubicBezTo>
                    <a:pt x="1902" y="651"/>
                    <a:pt x="1769" y="418"/>
                    <a:pt x="1602" y="251"/>
                  </a:cubicBezTo>
                  <a:cubicBezTo>
                    <a:pt x="1418" y="84"/>
                    <a:pt x="1168"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5"/>
            <p:cNvSpPr/>
            <p:nvPr/>
          </p:nvSpPr>
          <p:spPr>
            <a:xfrm>
              <a:off x="892222" y="2659161"/>
              <a:ext cx="135007" cy="131450"/>
            </a:xfrm>
            <a:custGeom>
              <a:avLst/>
              <a:gdLst/>
              <a:ahLst/>
              <a:cxnLst/>
              <a:rect l="l" t="t" r="r" b="b"/>
              <a:pathLst>
                <a:path w="1936" h="1885" extrusionOk="0">
                  <a:moveTo>
                    <a:pt x="968" y="417"/>
                  </a:moveTo>
                  <a:cubicBezTo>
                    <a:pt x="1102" y="417"/>
                    <a:pt x="1235" y="450"/>
                    <a:pt x="1335" y="584"/>
                  </a:cubicBezTo>
                  <a:cubicBezTo>
                    <a:pt x="1469" y="717"/>
                    <a:pt x="1502" y="784"/>
                    <a:pt x="1502" y="951"/>
                  </a:cubicBezTo>
                  <a:cubicBezTo>
                    <a:pt x="1502" y="1118"/>
                    <a:pt x="1435" y="1251"/>
                    <a:pt x="1335" y="1318"/>
                  </a:cubicBezTo>
                  <a:cubicBezTo>
                    <a:pt x="1235" y="1435"/>
                    <a:pt x="1102" y="1493"/>
                    <a:pt x="968" y="1493"/>
                  </a:cubicBezTo>
                  <a:cubicBezTo>
                    <a:pt x="835" y="1493"/>
                    <a:pt x="701" y="1435"/>
                    <a:pt x="601" y="1318"/>
                  </a:cubicBezTo>
                  <a:cubicBezTo>
                    <a:pt x="468" y="1218"/>
                    <a:pt x="434" y="1118"/>
                    <a:pt x="434" y="951"/>
                  </a:cubicBezTo>
                  <a:cubicBezTo>
                    <a:pt x="434" y="784"/>
                    <a:pt x="468" y="717"/>
                    <a:pt x="601" y="584"/>
                  </a:cubicBezTo>
                  <a:cubicBezTo>
                    <a:pt x="735" y="450"/>
                    <a:pt x="835" y="417"/>
                    <a:pt x="968" y="417"/>
                  </a:cubicBezTo>
                  <a:close/>
                  <a:moveTo>
                    <a:pt x="956" y="0"/>
                  </a:moveTo>
                  <a:cubicBezTo>
                    <a:pt x="710" y="0"/>
                    <a:pt x="468" y="84"/>
                    <a:pt x="301" y="250"/>
                  </a:cubicBezTo>
                  <a:cubicBezTo>
                    <a:pt x="101" y="417"/>
                    <a:pt x="1" y="651"/>
                    <a:pt x="1" y="917"/>
                  </a:cubicBezTo>
                  <a:cubicBezTo>
                    <a:pt x="1" y="1184"/>
                    <a:pt x="134" y="1384"/>
                    <a:pt x="301" y="1585"/>
                  </a:cubicBezTo>
                  <a:cubicBezTo>
                    <a:pt x="468" y="1785"/>
                    <a:pt x="735" y="1885"/>
                    <a:pt x="968" y="1885"/>
                  </a:cubicBezTo>
                  <a:cubicBezTo>
                    <a:pt x="1235" y="1885"/>
                    <a:pt x="1435" y="1751"/>
                    <a:pt x="1635" y="1585"/>
                  </a:cubicBezTo>
                  <a:cubicBezTo>
                    <a:pt x="1835" y="1418"/>
                    <a:pt x="1936" y="1184"/>
                    <a:pt x="1936" y="917"/>
                  </a:cubicBezTo>
                  <a:cubicBezTo>
                    <a:pt x="1936" y="651"/>
                    <a:pt x="1802" y="417"/>
                    <a:pt x="1635" y="250"/>
                  </a:cubicBezTo>
                  <a:cubicBezTo>
                    <a:pt x="1452" y="84"/>
                    <a:pt x="1202"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5"/>
            <p:cNvSpPr/>
            <p:nvPr/>
          </p:nvSpPr>
          <p:spPr>
            <a:xfrm>
              <a:off x="487479" y="2568435"/>
              <a:ext cx="135007" cy="131450"/>
            </a:xfrm>
            <a:custGeom>
              <a:avLst/>
              <a:gdLst/>
              <a:ahLst/>
              <a:cxnLst/>
              <a:rect l="l" t="t" r="r" b="b"/>
              <a:pathLst>
                <a:path w="1936" h="1885" extrusionOk="0">
                  <a:moveTo>
                    <a:pt x="968" y="417"/>
                  </a:moveTo>
                  <a:cubicBezTo>
                    <a:pt x="1101" y="417"/>
                    <a:pt x="1235" y="484"/>
                    <a:pt x="1368" y="584"/>
                  </a:cubicBezTo>
                  <a:cubicBezTo>
                    <a:pt x="1468" y="717"/>
                    <a:pt x="1535" y="817"/>
                    <a:pt x="1535" y="984"/>
                  </a:cubicBezTo>
                  <a:cubicBezTo>
                    <a:pt x="1535" y="1118"/>
                    <a:pt x="1435" y="1251"/>
                    <a:pt x="1368" y="1351"/>
                  </a:cubicBezTo>
                  <a:cubicBezTo>
                    <a:pt x="1252" y="1451"/>
                    <a:pt x="1110" y="1501"/>
                    <a:pt x="972" y="1501"/>
                  </a:cubicBezTo>
                  <a:cubicBezTo>
                    <a:pt x="835" y="1501"/>
                    <a:pt x="701" y="1451"/>
                    <a:pt x="601" y="1351"/>
                  </a:cubicBezTo>
                  <a:cubicBezTo>
                    <a:pt x="468" y="1218"/>
                    <a:pt x="434" y="1118"/>
                    <a:pt x="434" y="984"/>
                  </a:cubicBezTo>
                  <a:cubicBezTo>
                    <a:pt x="434" y="817"/>
                    <a:pt x="468" y="717"/>
                    <a:pt x="601" y="584"/>
                  </a:cubicBezTo>
                  <a:cubicBezTo>
                    <a:pt x="735" y="484"/>
                    <a:pt x="835" y="417"/>
                    <a:pt x="968" y="417"/>
                  </a:cubicBezTo>
                  <a:close/>
                  <a:moveTo>
                    <a:pt x="956" y="0"/>
                  </a:moveTo>
                  <a:cubicBezTo>
                    <a:pt x="710" y="0"/>
                    <a:pt x="468" y="84"/>
                    <a:pt x="301" y="250"/>
                  </a:cubicBezTo>
                  <a:cubicBezTo>
                    <a:pt x="101" y="417"/>
                    <a:pt x="1" y="684"/>
                    <a:pt x="1" y="918"/>
                  </a:cubicBezTo>
                  <a:cubicBezTo>
                    <a:pt x="1" y="1184"/>
                    <a:pt x="134" y="1385"/>
                    <a:pt x="301" y="1585"/>
                  </a:cubicBezTo>
                  <a:cubicBezTo>
                    <a:pt x="468" y="1818"/>
                    <a:pt x="735" y="1885"/>
                    <a:pt x="968" y="1885"/>
                  </a:cubicBezTo>
                  <a:cubicBezTo>
                    <a:pt x="1235" y="1885"/>
                    <a:pt x="1435" y="1751"/>
                    <a:pt x="1635" y="1585"/>
                  </a:cubicBezTo>
                  <a:cubicBezTo>
                    <a:pt x="1835" y="1418"/>
                    <a:pt x="1935" y="1184"/>
                    <a:pt x="1935" y="918"/>
                  </a:cubicBezTo>
                  <a:cubicBezTo>
                    <a:pt x="1935" y="684"/>
                    <a:pt x="1802" y="417"/>
                    <a:pt x="1635" y="250"/>
                  </a:cubicBezTo>
                  <a:cubicBezTo>
                    <a:pt x="1452" y="84"/>
                    <a:pt x="1202"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p:nvPr/>
          </p:nvSpPr>
          <p:spPr>
            <a:xfrm>
              <a:off x="829460" y="2907766"/>
              <a:ext cx="139609" cy="131799"/>
            </a:xfrm>
            <a:custGeom>
              <a:avLst/>
              <a:gdLst/>
              <a:ahLst/>
              <a:cxnLst/>
              <a:rect l="l" t="t" r="r" b="b"/>
              <a:pathLst>
                <a:path w="2002" h="1890" extrusionOk="0">
                  <a:moveTo>
                    <a:pt x="968" y="455"/>
                  </a:moveTo>
                  <a:cubicBezTo>
                    <a:pt x="1068" y="455"/>
                    <a:pt x="1201" y="488"/>
                    <a:pt x="1334" y="588"/>
                  </a:cubicBezTo>
                  <a:cubicBezTo>
                    <a:pt x="1535" y="822"/>
                    <a:pt x="1535" y="1155"/>
                    <a:pt x="1334" y="1355"/>
                  </a:cubicBezTo>
                  <a:cubicBezTo>
                    <a:pt x="1234" y="1455"/>
                    <a:pt x="1101" y="1505"/>
                    <a:pt x="963" y="1505"/>
                  </a:cubicBezTo>
                  <a:cubicBezTo>
                    <a:pt x="826" y="1505"/>
                    <a:pt x="684" y="1455"/>
                    <a:pt x="567" y="1355"/>
                  </a:cubicBezTo>
                  <a:cubicBezTo>
                    <a:pt x="467" y="1222"/>
                    <a:pt x="400" y="1122"/>
                    <a:pt x="400" y="988"/>
                  </a:cubicBezTo>
                  <a:cubicBezTo>
                    <a:pt x="400" y="822"/>
                    <a:pt x="501" y="688"/>
                    <a:pt x="567" y="621"/>
                  </a:cubicBezTo>
                  <a:cubicBezTo>
                    <a:pt x="701" y="488"/>
                    <a:pt x="834" y="455"/>
                    <a:pt x="968" y="455"/>
                  </a:cubicBezTo>
                  <a:close/>
                  <a:moveTo>
                    <a:pt x="950" y="0"/>
                  </a:moveTo>
                  <a:cubicBezTo>
                    <a:pt x="703" y="0"/>
                    <a:pt x="455" y="100"/>
                    <a:pt x="267" y="288"/>
                  </a:cubicBezTo>
                  <a:cubicBezTo>
                    <a:pt x="67" y="455"/>
                    <a:pt x="0" y="688"/>
                    <a:pt x="0" y="955"/>
                  </a:cubicBezTo>
                  <a:cubicBezTo>
                    <a:pt x="0" y="1189"/>
                    <a:pt x="100" y="1389"/>
                    <a:pt x="267" y="1622"/>
                  </a:cubicBezTo>
                  <a:cubicBezTo>
                    <a:pt x="467" y="1822"/>
                    <a:pt x="701" y="1889"/>
                    <a:pt x="968" y="1889"/>
                  </a:cubicBezTo>
                  <a:cubicBezTo>
                    <a:pt x="1201" y="1889"/>
                    <a:pt x="1468" y="1822"/>
                    <a:pt x="1601" y="1589"/>
                  </a:cubicBezTo>
                  <a:cubicBezTo>
                    <a:pt x="2002" y="1222"/>
                    <a:pt x="2002" y="655"/>
                    <a:pt x="1601" y="288"/>
                  </a:cubicBezTo>
                  <a:cubicBezTo>
                    <a:pt x="1422" y="92"/>
                    <a:pt x="1187"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15"/>
          <p:cNvGrpSpPr/>
          <p:nvPr/>
        </p:nvGrpSpPr>
        <p:grpSpPr>
          <a:xfrm>
            <a:off x="7545095" y="3811410"/>
            <a:ext cx="695021" cy="674498"/>
            <a:chOff x="2781325" y="4366075"/>
            <a:chExt cx="500375" cy="485600"/>
          </a:xfrm>
        </p:grpSpPr>
        <p:sp>
          <p:nvSpPr>
            <p:cNvPr id="254" name="Google Shape;254;p15"/>
            <p:cNvSpPr/>
            <p:nvPr/>
          </p:nvSpPr>
          <p:spPr>
            <a:xfrm>
              <a:off x="3034000" y="4381075"/>
              <a:ext cx="20050" cy="108450"/>
            </a:xfrm>
            <a:custGeom>
              <a:avLst/>
              <a:gdLst/>
              <a:ahLst/>
              <a:cxnLst/>
              <a:rect l="l" t="t" r="r" b="b"/>
              <a:pathLst>
                <a:path w="802" h="4338" extrusionOk="0">
                  <a:moveTo>
                    <a:pt x="234" y="1"/>
                  </a:moveTo>
                  <a:cubicBezTo>
                    <a:pt x="101" y="1"/>
                    <a:pt x="1" y="67"/>
                    <a:pt x="1" y="201"/>
                  </a:cubicBezTo>
                  <a:lnTo>
                    <a:pt x="401" y="4104"/>
                  </a:lnTo>
                  <a:cubicBezTo>
                    <a:pt x="401" y="4237"/>
                    <a:pt x="468" y="4337"/>
                    <a:pt x="601" y="4337"/>
                  </a:cubicBezTo>
                  <a:cubicBezTo>
                    <a:pt x="735" y="4337"/>
                    <a:pt x="801" y="4204"/>
                    <a:pt x="801" y="4104"/>
                  </a:cubicBezTo>
                  <a:lnTo>
                    <a:pt x="434" y="201"/>
                  </a:lnTo>
                  <a:cubicBezTo>
                    <a:pt x="434" y="67"/>
                    <a:pt x="334" y="1"/>
                    <a:pt x="234"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p:nvPr/>
          </p:nvSpPr>
          <p:spPr>
            <a:xfrm>
              <a:off x="3096550" y="4448300"/>
              <a:ext cx="144300" cy="80400"/>
            </a:xfrm>
            <a:custGeom>
              <a:avLst/>
              <a:gdLst/>
              <a:ahLst/>
              <a:cxnLst/>
              <a:rect l="l" t="t" r="r" b="b"/>
              <a:pathLst>
                <a:path w="5772" h="3216" extrusionOk="0">
                  <a:moveTo>
                    <a:pt x="5503" y="0"/>
                  </a:moveTo>
                  <a:cubicBezTo>
                    <a:pt x="5478" y="0"/>
                    <a:pt x="5456" y="5"/>
                    <a:pt x="5438" y="14"/>
                  </a:cubicBezTo>
                  <a:lnTo>
                    <a:pt x="134" y="2816"/>
                  </a:lnTo>
                  <a:cubicBezTo>
                    <a:pt x="67" y="2882"/>
                    <a:pt x="0" y="3016"/>
                    <a:pt x="67" y="3082"/>
                  </a:cubicBezTo>
                  <a:cubicBezTo>
                    <a:pt x="67" y="3183"/>
                    <a:pt x="134" y="3216"/>
                    <a:pt x="234" y="3216"/>
                  </a:cubicBezTo>
                  <a:cubicBezTo>
                    <a:pt x="267" y="3216"/>
                    <a:pt x="301" y="3216"/>
                    <a:pt x="334" y="3183"/>
                  </a:cubicBezTo>
                  <a:lnTo>
                    <a:pt x="5638" y="380"/>
                  </a:lnTo>
                  <a:cubicBezTo>
                    <a:pt x="5705" y="314"/>
                    <a:pt x="5771" y="180"/>
                    <a:pt x="5705" y="80"/>
                  </a:cubicBezTo>
                  <a:cubicBezTo>
                    <a:pt x="5656" y="31"/>
                    <a:pt x="5571" y="0"/>
                    <a:pt x="5503"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p:nvPr/>
          </p:nvSpPr>
          <p:spPr>
            <a:xfrm>
              <a:off x="2798825" y="4526350"/>
              <a:ext cx="141800" cy="51550"/>
            </a:xfrm>
            <a:custGeom>
              <a:avLst/>
              <a:gdLst/>
              <a:ahLst/>
              <a:cxnLst/>
              <a:rect l="l" t="t" r="r" b="b"/>
              <a:pathLst>
                <a:path w="5672" h="2062" extrusionOk="0">
                  <a:moveTo>
                    <a:pt x="212" y="0"/>
                  </a:moveTo>
                  <a:cubicBezTo>
                    <a:pt x="134" y="0"/>
                    <a:pt x="58" y="55"/>
                    <a:pt x="34" y="127"/>
                  </a:cubicBezTo>
                  <a:cubicBezTo>
                    <a:pt x="1" y="227"/>
                    <a:pt x="34" y="361"/>
                    <a:pt x="168" y="394"/>
                  </a:cubicBezTo>
                  <a:lnTo>
                    <a:pt x="5371" y="2062"/>
                  </a:lnTo>
                  <a:lnTo>
                    <a:pt x="5472" y="2062"/>
                  </a:lnTo>
                  <a:cubicBezTo>
                    <a:pt x="5538" y="2062"/>
                    <a:pt x="5638" y="2029"/>
                    <a:pt x="5638" y="1929"/>
                  </a:cubicBezTo>
                  <a:cubicBezTo>
                    <a:pt x="5672" y="1828"/>
                    <a:pt x="5638" y="1728"/>
                    <a:pt x="5505" y="1695"/>
                  </a:cubicBezTo>
                  <a:lnTo>
                    <a:pt x="301" y="27"/>
                  </a:lnTo>
                  <a:cubicBezTo>
                    <a:pt x="273" y="9"/>
                    <a:pt x="243" y="0"/>
                    <a:pt x="212"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862225" y="4644525"/>
              <a:ext cx="91750" cy="63475"/>
            </a:xfrm>
            <a:custGeom>
              <a:avLst/>
              <a:gdLst/>
              <a:ahLst/>
              <a:cxnLst/>
              <a:rect l="l" t="t" r="r" b="b"/>
              <a:pathLst>
                <a:path w="3670" h="2539" extrusionOk="0">
                  <a:moveTo>
                    <a:pt x="3401" y="1"/>
                  </a:moveTo>
                  <a:cubicBezTo>
                    <a:pt x="3363" y="1"/>
                    <a:pt x="3328" y="11"/>
                    <a:pt x="3302" y="37"/>
                  </a:cubicBezTo>
                  <a:lnTo>
                    <a:pt x="134" y="2172"/>
                  </a:lnTo>
                  <a:cubicBezTo>
                    <a:pt x="33" y="2238"/>
                    <a:pt x="0" y="2372"/>
                    <a:pt x="100" y="2472"/>
                  </a:cubicBezTo>
                  <a:cubicBezTo>
                    <a:pt x="134" y="2505"/>
                    <a:pt x="167" y="2539"/>
                    <a:pt x="267" y="2539"/>
                  </a:cubicBezTo>
                  <a:cubicBezTo>
                    <a:pt x="300" y="2539"/>
                    <a:pt x="334" y="2539"/>
                    <a:pt x="367" y="2505"/>
                  </a:cubicBezTo>
                  <a:lnTo>
                    <a:pt x="3536" y="370"/>
                  </a:lnTo>
                  <a:cubicBezTo>
                    <a:pt x="3636" y="304"/>
                    <a:pt x="3669" y="170"/>
                    <a:pt x="3569" y="70"/>
                  </a:cubicBezTo>
                  <a:cubicBezTo>
                    <a:pt x="3528" y="29"/>
                    <a:pt x="3461" y="1"/>
                    <a:pt x="340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p:nvPr/>
          </p:nvSpPr>
          <p:spPr>
            <a:xfrm>
              <a:off x="2989800" y="4675150"/>
              <a:ext cx="52575" cy="161275"/>
            </a:xfrm>
            <a:custGeom>
              <a:avLst/>
              <a:gdLst/>
              <a:ahLst/>
              <a:cxnLst/>
              <a:rect l="l" t="t" r="r" b="b"/>
              <a:pathLst>
                <a:path w="2103" h="6451" extrusionOk="0">
                  <a:moveTo>
                    <a:pt x="1879" y="1"/>
                  </a:moveTo>
                  <a:cubicBezTo>
                    <a:pt x="1811" y="1"/>
                    <a:pt x="1727" y="44"/>
                    <a:pt x="1702" y="146"/>
                  </a:cubicBezTo>
                  <a:lnTo>
                    <a:pt x="34" y="6184"/>
                  </a:lnTo>
                  <a:cubicBezTo>
                    <a:pt x="1" y="6317"/>
                    <a:pt x="34" y="6417"/>
                    <a:pt x="168" y="6451"/>
                  </a:cubicBezTo>
                  <a:lnTo>
                    <a:pt x="201" y="6451"/>
                  </a:lnTo>
                  <a:cubicBezTo>
                    <a:pt x="268" y="6451"/>
                    <a:pt x="368" y="6417"/>
                    <a:pt x="401" y="6317"/>
                  </a:cubicBezTo>
                  <a:lnTo>
                    <a:pt x="2069" y="280"/>
                  </a:lnTo>
                  <a:cubicBezTo>
                    <a:pt x="2102" y="146"/>
                    <a:pt x="2069" y="79"/>
                    <a:pt x="1935" y="13"/>
                  </a:cubicBezTo>
                  <a:cubicBezTo>
                    <a:pt x="1920" y="5"/>
                    <a:pt x="1900" y="1"/>
                    <a:pt x="1879"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5"/>
            <p:cNvSpPr/>
            <p:nvPr/>
          </p:nvSpPr>
          <p:spPr>
            <a:xfrm>
              <a:off x="3124075" y="4644875"/>
              <a:ext cx="129275" cy="103150"/>
            </a:xfrm>
            <a:custGeom>
              <a:avLst/>
              <a:gdLst/>
              <a:ahLst/>
              <a:cxnLst/>
              <a:rect l="l" t="t" r="r" b="b"/>
              <a:pathLst>
                <a:path w="5171" h="4126" extrusionOk="0">
                  <a:moveTo>
                    <a:pt x="257" y="1"/>
                  </a:moveTo>
                  <a:cubicBezTo>
                    <a:pt x="196" y="1"/>
                    <a:pt x="126" y="17"/>
                    <a:pt x="67" y="56"/>
                  </a:cubicBezTo>
                  <a:cubicBezTo>
                    <a:pt x="0" y="156"/>
                    <a:pt x="34" y="290"/>
                    <a:pt x="134" y="356"/>
                  </a:cubicBezTo>
                  <a:lnTo>
                    <a:pt x="4804" y="4059"/>
                  </a:lnTo>
                  <a:cubicBezTo>
                    <a:pt x="4837" y="4126"/>
                    <a:pt x="4870" y="4126"/>
                    <a:pt x="4904" y="4126"/>
                  </a:cubicBezTo>
                  <a:cubicBezTo>
                    <a:pt x="4970" y="4126"/>
                    <a:pt x="5037" y="4126"/>
                    <a:pt x="5071" y="4026"/>
                  </a:cubicBezTo>
                  <a:cubicBezTo>
                    <a:pt x="5171" y="3959"/>
                    <a:pt x="5137" y="3826"/>
                    <a:pt x="5037" y="3726"/>
                  </a:cubicBezTo>
                  <a:lnTo>
                    <a:pt x="367" y="23"/>
                  </a:lnTo>
                  <a:cubicBezTo>
                    <a:pt x="340" y="9"/>
                    <a:pt x="300" y="1"/>
                    <a:pt x="25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2914750" y="4446275"/>
              <a:ext cx="74250" cy="99100"/>
            </a:xfrm>
            <a:custGeom>
              <a:avLst/>
              <a:gdLst/>
              <a:ahLst/>
              <a:cxnLst/>
              <a:rect l="l" t="t" r="r" b="b"/>
              <a:pathLst>
                <a:path w="2970" h="3964" extrusionOk="0">
                  <a:moveTo>
                    <a:pt x="237" y="1"/>
                  </a:moveTo>
                  <a:cubicBezTo>
                    <a:pt x="190" y="1"/>
                    <a:pt x="143" y="19"/>
                    <a:pt x="101" y="61"/>
                  </a:cubicBezTo>
                  <a:cubicBezTo>
                    <a:pt x="34" y="128"/>
                    <a:pt x="1" y="261"/>
                    <a:pt x="67" y="328"/>
                  </a:cubicBezTo>
                  <a:lnTo>
                    <a:pt x="2569" y="3897"/>
                  </a:lnTo>
                  <a:cubicBezTo>
                    <a:pt x="2602" y="3931"/>
                    <a:pt x="2669" y="3964"/>
                    <a:pt x="2736" y="3964"/>
                  </a:cubicBezTo>
                  <a:cubicBezTo>
                    <a:pt x="2769" y="3964"/>
                    <a:pt x="2836" y="3931"/>
                    <a:pt x="2869" y="3931"/>
                  </a:cubicBezTo>
                  <a:cubicBezTo>
                    <a:pt x="2936" y="3831"/>
                    <a:pt x="2969" y="3731"/>
                    <a:pt x="2903" y="3630"/>
                  </a:cubicBezTo>
                  <a:lnTo>
                    <a:pt x="401" y="95"/>
                  </a:lnTo>
                  <a:cubicBezTo>
                    <a:pt x="362" y="36"/>
                    <a:pt x="301" y="1"/>
                    <a:pt x="2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3140750" y="4575375"/>
              <a:ext cx="120950" cy="20875"/>
            </a:xfrm>
            <a:custGeom>
              <a:avLst/>
              <a:gdLst/>
              <a:ahLst/>
              <a:cxnLst/>
              <a:rect l="l" t="t" r="r" b="b"/>
              <a:pathLst>
                <a:path w="4838" h="835" extrusionOk="0">
                  <a:moveTo>
                    <a:pt x="4637" y="1"/>
                  </a:moveTo>
                  <a:lnTo>
                    <a:pt x="167" y="468"/>
                  </a:lnTo>
                  <a:cubicBezTo>
                    <a:pt x="67" y="468"/>
                    <a:pt x="0" y="568"/>
                    <a:pt x="0" y="668"/>
                  </a:cubicBezTo>
                  <a:cubicBezTo>
                    <a:pt x="0" y="768"/>
                    <a:pt x="67" y="835"/>
                    <a:pt x="201" y="835"/>
                  </a:cubicBezTo>
                  <a:lnTo>
                    <a:pt x="4670" y="401"/>
                  </a:lnTo>
                  <a:cubicBezTo>
                    <a:pt x="4737" y="401"/>
                    <a:pt x="4837" y="301"/>
                    <a:pt x="4837" y="168"/>
                  </a:cubicBezTo>
                  <a:cubicBezTo>
                    <a:pt x="4837" y="101"/>
                    <a:pt x="4737" y="1"/>
                    <a:pt x="4637"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2981475" y="4366075"/>
              <a:ext cx="114275" cy="56725"/>
            </a:xfrm>
            <a:custGeom>
              <a:avLst/>
              <a:gdLst/>
              <a:ahLst/>
              <a:cxnLst/>
              <a:rect l="l" t="t" r="r" b="b"/>
              <a:pathLst>
                <a:path w="4571" h="2269" extrusionOk="0">
                  <a:moveTo>
                    <a:pt x="2268" y="0"/>
                  </a:moveTo>
                  <a:cubicBezTo>
                    <a:pt x="1001" y="0"/>
                    <a:pt x="0" y="501"/>
                    <a:pt x="0" y="1134"/>
                  </a:cubicBezTo>
                  <a:cubicBezTo>
                    <a:pt x="0" y="1735"/>
                    <a:pt x="1001" y="2268"/>
                    <a:pt x="2268" y="2268"/>
                  </a:cubicBezTo>
                  <a:cubicBezTo>
                    <a:pt x="3536" y="2268"/>
                    <a:pt x="4570" y="1735"/>
                    <a:pt x="4570" y="1134"/>
                  </a:cubicBezTo>
                  <a:cubicBezTo>
                    <a:pt x="4570" y="501"/>
                    <a:pt x="3536" y="0"/>
                    <a:pt x="226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3187450" y="4397200"/>
              <a:ext cx="85075" cy="102525"/>
            </a:xfrm>
            <a:custGeom>
              <a:avLst/>
              <a:gdLst/>
              <a:ahLst/>
              <a:cxnLst/>
              <a:rect l="l" t="t" r="r" b="b"/>
              <a:pathLst>
                <a:path w="3403" h="4101" extrusionOk="0">
                  <a:moveTo>
                    <a:pt x="863" y="0"/>
                  </a:moveTo>
                  <a:cubicBezTo>
                    <a:pt x="742" y="0"/>
                    <a:pt x="631" y="29"/>
                    <a:pt x="534" y="89"/>
                  </a:cubicBezTo>
                  <a:cubicBezTo>
                    <a:pt x="0" y="390"/>
                    <a:pt x="100" y="1524"/>
                    <a:pt x="734" y="2625"/>
                  </a:cubicBezTo>
                  <a:cubicBezTo>
                    <a:pt x="1289" y="3512"/>
                    <a:pt x="2029" y="4100"/>
                    <a:pt x="2569" y="4100"/>
                  </a:cubicBezTo>
                  <a:cubicBezTo>
                    <a:pt x="2678" y="4100"/>
                    <a:pt x="2779" y="4076"/>
                    <a:pt x="2869" y="4026"/>
                  </a:cubicBezTo>
                  <a:cubicBezTo>
                    <a:pt x="3403" y="3692"/>
                    <a:pt x="3303" y="2558"/>
                    <a:pt x="2669" y="1457"/>
                  </a:cubicBezTo>
                  <a:cubicBezTo>
                    <a:pt x="2150" y="583"/>
                    <a:pt x="1408" y="0"/>
                    <a:pt x="863"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3179950" y="4691100"/>
              <a:ext cx="100925" cy="91800"/>
            </a:xfrm>
            <a:custGeom>
              <a:avLst/>
              <a:gdLst/>
              <a:ahLst/>
              <a:cxnLst/>
              <a:rect l="l" t="t" r="r" b="b"/>
              <a:pathLst>
                <a:path w="4037" h="3672" extrusionOk="0">
                  <a:moveTo>
                    <a:pt x="3101" y="0"/>
                  </a:moveTo>
                  <a:cubicBezTo>
                    <a:pt x="2567" y="0"/>
                    <a:pt x="1831" y="397"/>
                    <a:pt x="1201" y="1076"/>
                  </a:cubicBezTo>
                  <a:cubicBezTo>
                    <a:pt x="334" y="1977"/>
                    <a:pt x="0" y="3077"/>
                    <a:pt x="434" y="3511"/>
                  </a:cubicBezTo>
                  <a:cubicBezTo>
                    <a:pt x="551" y="3619"/>
                    <a:pt x="717" y="3671"/>
                    <a:pt x="914" y="3671"/>
                  </a:cubicBezTo>
                  <a:cubicBezTo>
                    <a:pt x="1446" y="3671"/>
                    <a:pt x="2203" y="3292"/>
                    <a:pt x="2836" y="2610"/>
                  </a:cubicBezTo>
                  <a:cubicBezTo>
                    <a:pt x="3703" y="1710"/>
                    <a:pt x="4036" y="609"/>
                    <a:pt x="3603" y="175"/>
                  </a:cubicBezTo>
                  <a:cubicBezTo>
                    <a:pt x="3475" y="57"/>
                    <a:pt x="3302" y="0"/>
                    <a:pt x="310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2939775" y="4793700"/>
              <a:ext cx="117600" cy="57975"/>
            </a:xfrm>
            <a:custGeom>
              <a:avLst/>
              <a:gdLst/>
              <a:ahLst/>
              <a:cxnLst/>
              <a:rect l="l" t="t" r="r" b="b"/>
              <a:pathLst>
                <a:path w="4704" h="2319" extrusionOk="0">
                  <a:moveTo>
                    <a:pt x="1899" y="0"/>
                  </a:moveTo>
                  <a:cubicBezTo>
                    <a:pt x="911" y="0"/>
                    <a:pt x="151" y="339"/>
                    <a:pt x="67" y="841"/>
                  </a:cubicBezTo>
                  <a:cubicBezTo>
                    <a:pt x="0" y="1475"/>
                    <a:pt x="934" y="2109"/>
                    <a:pt x="2202" y="2276"/>
                  </a:cubicBezTo>
                  <a:cubicBezTo>
                    <a:pt x="2415" y="2305"/>
                    <a:pt x="2624" y="2318"/>
                    <a:pt x="2824" y="2318"/>
                  </a:cubicBezTo>
                  <a:cubicBezTo>
                    <a:pt x="3785" y="2318"/>
                    <a:pt x="4548" y="2000"/>
                    <a:pt x="4604" y="1475"/>
                  </a:cubicBezTo>
                  <a:cubicBezTo>
                    <a:pt x="4704" y="875"/>
                    <a:pt x="3736" y="208"/>
                    <a:pt x="2502" y="41"/>
                  </a:cubicBezTo>
                  <a:cubicBezTo>
                    <a:pt x="2294" y="13"/>
                    <a:pt x="2092" y="0"/>
                    <a:pt x="1899"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3222475" y="4537000"/>
              <a:ext cx="59225" cy="93475"/>
            </a:xfrm>
            <a:custGeom>
              <a:avLst/>
              <a:gdLst/>
              <a:ahLst/>
              <a:cxnLst/>
              <a:rect l="l" t="t" r="r" b="b"/>
              <a:pathLst>
                <a:path w="2369" h="3739" extrusionOk="0">
                  <a:moveTo>
                    <a:pt x="1136" y="0"/>
                  </a:moveTo>
                  <a:cubicBezTo>
                    <a:pt x="1124" y="0"/>
                    <a:pt x="1113" y="1"/>
                    <a:pt x="1101" y="1"/>
                  </a:cubicBezTo>
                  <a:cubicBezTo>
                    <a:pt x="467" y="35"/>
                    <a:pt x="0" y="902"/>
                    <a:pt x="67" y="1936"/>
                  </a:cubicBezTo>
                  <a:cubicBezTo>
                    <a:pt x="100" y="2949"/>
                    <a:pt x="645" y="3738"/>
                    <a:pt x="1232" y="3738"/>
                  </a:cubicBezTo>
                  <a:cubicBezTo>
                    <a:pt x="1244" y="3738"/>
                    <a:pt x="1256" y="3738"/>
                    <a:pt x="1268" y="3737"/>
                  </a:cubicBezTo>
                  <a:cubicBezTo>
                    <a:pt x="1902" y="3737"/>
                    <a:pt x="2369" y="2870"/>
                    <a:pt x="2302" y="1836"/>
                  </a:cubicBezTo>
                  <a:cubicBezTo>
                    <a:pt x="2269" y="822"/>
                    <a:pt x="1723" y="0"/>
                    <a:pt x="1136"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p:nvPr/>
          </p:nvSpPr>
          <p:spPr>
            <a:xfrm>
              <a:off x="2832200" y="4660975"/>
              <a:ext cx="76750" cy="84850"/>
            </a:xfrm>
            <a:custGeom>
              <a:avLst/>
              <a:gdLst/>
              <a:ahLst/>
              <a:cxnLst/>
              <a:rect l="l" t="t" r="r" b="b"/>
              <a:pathLst>
                <a:path w="3070" h="3394" extrusionOk="0">
                  <a:moveTo>
                    <a:pt x="931" y="0"/>
                  </a:moveTo>
                  <a:cubicBezTo>
                    <a:pt x="784" y="0"/>
                    <a:pt x="648" y="36"/>
                    <a:pt x="534" y="113"/>
                  </a:cubicBezTo>
                  <a:cubicBezTo>
                    <a:pt x="0" y="446"/>
                    <a:pt x="34" y="1414"/>
                    <a:pt x="601" y="2281"/>
                  </a:cubicBezTo>
                  <a:cubicBezTo>
                    <a:pt x="1013" y="2977"/>
                    <a:pt x="1644" y="3394"/>
                    <a:pt x="2141" y="3394"/>
                  </a:cubicBezTo>
                  <a:cubicBezTo>
                    <a:pt x="2287" y="3394"/>
                    <a:pt x="2422" y="3358"/>
                    <a:pt x="2535" y="3282"/>
                  </a:cubicBezTo>
                  <a:cubicBezTo>
                    <a:pt x="3069" y="2948"/>
                    <a:pt x="3036" y="1947"/>
                    <a:pt x="2502" y="1080"/>
                  </a:cubicBezTo>
                  <a:cubicBezTo>
                    <a:pt x="2065" y="411"/>
                    <a:pt x="1429" y="0"/>
                    <a:pt x="931"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5"/>
            <p:cNvSpPr/>
            <p:nvPr/>
          </p:nvSpPr>
          <p:spPr>
            <a:xfrm>
              <a:off x="2864725" y="4411275"/>
              <a:ext cx="92575" cy="73525"/>
            </a:xfrm>
            <a:custGeom>
              <a:avLst/>
              <a:gdLst/>
              <a:ahLst/>
              <a:cxnLst/>
              <a:rect l="l" t="t" r="r" b="b"/>
              <a:pathLst>
                <a:path w="3703" h="2941" extrusionOk="0">
                  <a:moveTo>
                    <a:pt x="2599" y="1"/>
                  </a:moveTo>
                  <a:cubicBezTo>
                    <a:pt x="2157" y="1"/>
                    <a:pt x="1616" y="213"/>
                    <a:pt x="1134" y="594"/>
                  </a:cubicBezTo>
                  <a:cubicBezTo>
                    <a:pt x="334" y="1261"/>
                    <a:pt x="0" y="2162"/>
                    <a:pt x="400" y="2662"/>
                  </a:cubicBezTo>
                  <a:cubicBezTo>
                    <a:pt x="548" y="2850"/>
                    <a:pt x="798" y="2941"/>
                    <a:pt x="1097" y="2941"/>
                  </a:cubicBezTo>
                  <a:cubicBezTo>
                    <a:pt x="1540" y="2941"/>
                    <a:pt x="2090" y="2741"/>
                    <a:pt x="2569" y="2362"/>
                  </a:cubicBezTo>
                  <a:cubicBezTo>
                    <a:pt x="3369" y="1695"/>
                    <a:pt x="3703" y="761"/>
                    <a:pt x="3303" y="294"/>
                  </a:cubicBezTo>
                  <a:cubicBezTo>
                    <a:pt x="3143" y="94"/>
                    <a:pt x="2893" y="1"/>
                    <a:pt x="2599"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5"/>
            <p:cNvSpPr/>
            <p:nvPr/>
          </p:nvSpPr>
          <p:spPr>
            <a:xfrm>
              <a:off x="3066525" y="4681800"/>
              <a:ext cx="65900" cy="109600"/>
            </a:xfrm>
            <a:custGeom>
              <a:avLst/>
              <a:gdLst/>
              <a:ahLst/>
              <a:cxnLst/>
              <a:rect l="l" t="t" r="r" b="b"/>
              <a:pathLst>
                <a:path w="2636" h="4384" extrusionOk="0">
                  <a:moveTo>
                    <a:pt x="199" y="0"/>
                  </a:moveTo>
                  <a:cubicBezTo>
                    <a:pt x="175" y="0"/>
                    <a:pt x="152" y="5"/>
                    <a:pt x="134" y="14"/>
                  </a:cubicBezTo>
                  <a:cubicBezTo>
                    <a:pt x="34" y="80"/>
                    <a:pt x="1" y="214"/>
                    <a:pt x="34" y="314"/>
                  </a:cubicBezTo>
                  <a:lnTo>
                    <a:pt x="2202" y="4250"/>
                  </a:lnTo>
                  <a:cubicBezTo>
                    <a:pt x="2236" y="4350"/>
                    <a:pt x="2302" y="4383"/>
                    <a:pt x="2369" y="4383"/>
                  </a:cubicBezTo>
                  <a:cubicBezTo>
                    <a:pt x="2369" y="4383"/>
                    <a:pt x="2436" y="4383"/>
                    <a:pt x="2502" y="4350"/>
                  </a:cubicBezTo>
                  <a:cubicBezTo>
                    <a:pt x="2569" y="4250"/>
                    <a:pt x="2636" y="4150"/>
                    <a:pt x="2569" y="4050"/>
                  </a:cubicBezTo>
                  <a:lnTo>
                    <a:pt x="401" y="80"/>
                  </a:lnTo>
                  <a:cubicBezTo>
                    <a:pt x="352" y="31"/>
                    <a:pt x="267" y="0"/>
                    <a:pt x="199"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5"/>
            <p:cNvSpPr/>
            <p:nvPr/>
          </p:nvSpPr>
          <p:spPr>
            <a:xfrm>
              <a:off x="3069875" y="4750450"/>
              <a:ext cx="97575" cy="65025"/>
            </a:xfrm>
            <a:custGeom>
              <a:avLst/>
              <a:gdLst/>
              <a:ahLst/>
              <a:cxnLst/>
              <a:rect l="l" t="t" r="r" b="b"/>
              <a:pathLst>
                <a:path w="3903" h="2601" extrusionOk="0">
                  <a:moveTo>
                    <a:pt x="2601" y="1"/>
                  </a:moveTo>
                  <a:cubicBezTo>
                    <a:pt x="2253" y="1"/>
                    <a:pt x="1857" y="89"/>
                    <a:pt x="1468" y="270"/>
                  </a:cubicBezTo>
                  <a:cubicBezTo>
                    <a:pt x="534" y="737"/>
                    <a:pt x="0" y="1537"/>
                    <a:pt x="267" y="2104"/>
                  </a:cubicBezTo>
                  <a:cubicBezTo>
                    <a:pt x="420" y="2429"/>
                    <a:pt x="801" y="2600"/>
                    <a:pt x="1275" y="2600"/>
                  </a:cubicBezTo>
                  <a:cubicBezTo>
                    <a:pt x="1630" y="2600"/>
                    <a:pt x="2035" y="2504"/>
                    <a:pt x="2435" y="2305"/>
                  </a:cubicBezTo>
                  <a:cubicBezTo>
                    <a:pt x="3369" y="1871"/>
                    <a:pt x="3903" y="1070"/>
                    <a:pt x="3636" y="503"/>
                  </a:cubicBezTo>
                  <a:cubicBezTo>
                    <a:pt x="3480" y="173"/>
                    <a:pt x="3087" y="1"/>
                    <a:pt x="2601"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2901400" y="4456975"/>
              <a:ext cx="281900" cy="281050"/>
            </a:xfrm>
            <a:custGeom>
              <a:avLst/>
              <a:gdLst/>
              <a:ahLst/>
              <a:cxnLst/>
              <a:rect l="l" t="t" r="r" b="b"/>
              <a:pathLst>
                <a:path w="11276" h="11242" extrusionOk="0">
                  <a:moveTo>
                    <a:pt x="5638" y="0"/>
                  </a:moveTo>
                  <a:cubicBezTo>
                    <a:pt x="2536" y="0"/>
                    <a:pt x="1" y="2502"/>
                    <a:pt x="1" y="5638"/>
                  </a:cubicBezTo>
                  <a:cubicBezTo>
                    <a:pt x="1" y="8740"/>
                    <a:pt x="2536" y="11242"/>
                    <a:pt x="5638" y="11242"/>
                  </a:cubicBezTo>
                  <a:cubicBezTo>
                    <a:pt x="8740" y="11242"/>
                    <a:pt x="11276" y="8740"/>
                    <a:pt x="11276" y="5638"/>
                  </a:cubicBezTo>
                  <a:cubicBezTo>
                    <a:pt x="11276" y="2502"/>
                    <a:pt x="8740" y="0"/>
                    <a:pt x="5638" y="0"/>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3074875" y="4496150"/>
              <a:ext cx="46725" cy="47575"/>
            </a:xfrm>
            <a:custGeom>
              <a:avLst/>
              <a:gdLst/>
              <a:ahLst/>
              <a:cxnLst/>
              <a:rect l="l" t="t" r="r" b="b"/>
              <a:pathLst>
                <a:path w="1869" h="1903" extrusionOk="0">
                  <a:moveTo>
                    <a:pt x="200" y="1"/>
                  </a:moveTo>
                  <a:cubicBezTo>
                    <a:pt x="67" y="1"/>
                    <a:pt x="0" y="101"/>
                    <a:pt x="0" y="234"/>
                  </a:cubicBezTo>
                  <a:cubicBezTo>
                    <a:pt x="0" y="334"/>
                    <a:pt x="67" y="435"/>
                    <a:pt x="200" y="435"/>
                  </a:cubicBezTo>
                  <a:cubicBezTo>
                    <a:pt x="334" y="435"/>
                    <a:pt x="1334" y="468"/>
                    <a:pt x="1435" y="1669"/>
                  </a:cubicBezTo>
                  <a:cubicBezTo>
                    <a:pt x="1435" y="1802"/>
                    <a:pt x="1501" y="1902"/>
                    <a:pt x="1635" y="1902"/>
                  </a:cubicBezTo>
                  <a:cubicBezTo>
                    <a:pt x="1768" y="1902"/>
                    <a:pt x="1835" y="1769"/>
                    <a:pt x="1868" y="1635"/>
                  </a:cubicBezTo>
                  <a:cubicBezTo>
                    <a:pt x="1801" y="301"/>
                    <a:pt x="767" y="1"/>
                    <a:pt x="200"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3002325" y="4502000"/>
              <a:ext cx="46725" cy="46725"/>
            </a:xfrm>
            <a:custGeom>
              <a:avLst/>
              <a:gdLst/>
              <a:ahLst/>
              <a:cxnLst/>
              <a:rect l="l" t="t" r="r" b="b"/>
              <a:pathLst>
                <a:path w="1869" h="1869" extrusionOk="0">
                  <a:moveTo>
                    <a:pt x="200" y="0"/>
                  </a:moveTo>
                  <a:cubicBezTo>
                    <a:pt x="67" y="0"/>
                    <a:pt x="0" y="67"/>
                    <a:pt x="0" y="201"/>
                  </a:cubicBezTo>
                  <a:cubicBezTo>
                    <a:pt x="0" y="334"/>
                    <a:pt x="67" y="401"/>
                    <a:pt x="200" y="401"/>
                  </a:cubicBezTo>
                  <a:cubicBezTo>
                    <a:pt x="334" y="401"/>
                    <a:pt x="1334" y="434"/>
                    <a:pt x="1401" y="1668"/>
                  </a:cubicBezTo>
                  <a:cubicBezTo>
                    <a:pt x="1401" y="1768"/>
                    <a:pt x="1468" y="1868"/>
                    <a:pt x="1601" y="1868"/>
                  </a:cubicBezTo>
                  <a:cubicBezTo>
                    <a:pt x="1735" y="1868"/>
                    <a:pt x="1835" y="1735"/>
                    <a:pt x="1868" y="1602"/>
                  </a:cubicBezTo>
                  <a:cubicBezTo>
                    <a:pt x="1768" y="267"/>
                    <a:pt x="734" y="0"/>
                    <a:pt x="20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3074025" y="4557050"/>
              <a:ext cx="46725" cy="46700"/>
            </a:xfrm>
            <a:custGeom>
              <a:avLst/>
              <a:gdLst/>
              <a:ahLst/>
              <a:cxnLst/>
              <a:rect l="l" t="t" r="r" b="b"/>
              <a:pathLst>
                <a:path w="1869" h="1868" extrusionOk="0">
                  <a:moveTo>
                    <a:pt x="201" y="0"/>
                  </a:moveTo>
                  <a:cubicBezTo>
                    <a:pt x="68" y="0"/>
                    <a:pt x="1" y="67"/>
                    <a:pt x="1" y="200"/>
                  </a:cubicBezTo>
                  <a:cubicBezTo>
                    <a:pt x="1" y="334"/>
                    <a:pt x="68" y="400"/>
                    <a:pt x="201" y="400"/>
                  </a:cubicBezTo>
                  <a:cubicBezTo>
                    <a:pt x="334" y="400"/>
                    <a:pt x="1335" y="467"/>
                    <a:pt x="1402" y="1668"/>
                  </a:cubicBezTo>
                  <a:cubicBezTo>
                    <a:pt x="1402" y="1801"/>
                    <a:pt x="1502" y="1868"/>
                    <a:pt x="1635" y="1868"/>
                  </a:cubicBezTo>
                  <a:cubicBezTo>
                    <a:pt x="1735" y="1835"/>
                    <a:pt x="1835" y="1735"/>
                    <a:pt x="1869" y="1635"/>
                  </a:cubicBezTo>
                  <a:cubicBezTo>
                    <a:pt x="1802" y="300"/>
                    <a:pt x="735" y="0"/>
                    <a:pt x="201"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2781325" y="4477275"/>
              <a:ext cx="72575" cy="111175"/>
            </a:xfrm>
            <a:custGeom>
              <a:avLst/>
              <a:gdLst/>
              <a:ahLst/>
              <a:cxnLst/>
              <a:rect l="l" t="t" r="r" b="b"/>
              <a:pathLst>
                <a:path w="2903" h="4447" extrusionOk="0">
                  <a:moveTo>
                    <a:pt x="1952" y="1"/>
                  </a:moveTo>
                  <a:cubicBezTo>
                    <a:pt x="1401" y="1"/>
                    <a:pt x="703" y="795"/>
                    <a:pt x="367" y="1923"/>
                  </a:cubicBezTo>
                  <a:cubicBezTo>
                    <a:pt x="0" y="3124"/>
                    <a:pt x="201" y="4258"/>
                    <a:pt x="801" y="4425"/>
                  </a:cubicBezTo>
                  <a:cubicBezTo>
                    <a:pt x="852" y="4440"/>
                    <a:pt x="905" y="4446"/>
                    <a:pt x="959" y="4446"/>
                  </a:cubicBezTo>
                  <a:cubicBezTo>
                    <a:pt x="1530" y="4446"/>
                    <a:pt x="2200" y="3655"/>
                    <a:pt x="2536" y="2557"/>
                  </a:cubicBezTo>
                  <a:cubicBezTo>
                    <a:pt x="2903" y="1356"/>
                    <a:pt x="2702" y="222"/>
                    <a:pt x="2102" y="22"/>
                  </a:cubicBezTo>
                  <a:cubicBezTo>
                    <a:pt x="2053" y="8"/>
                    <a:pt x="2003" y="1"/>
                    <a:pt x="1952" y="1"/>
                  </a:cubicBezTo>
                  <a:close/>
                </a:path>
              </a:pathLst>
            </a:custGeom>
            <a:solidFill>
              <a:srgbClr val="F3A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15"/>
          <p:cNvGrpSpPr/>
          <p:nvPr/>
        </p:nvGrpSpPr>
        <p:grpSpPr>
          <a:xfrm rot="1571228">
            <a:off x="6113724" y="62472"/>
            <a:ext cx="2477111" cy="2098811"/>
            <a:chOff x="3267267" y="539489"/>
            <a:chExt cx="2609596" cy="2211584"/>
          </a:xfrm>
        </p:grpSpPr>
        <p:sp>
          <p:nvSpPr>
            <p:cNvPr id="277" name="Google Shape;277;p15"/>
            <p:cNvSpPr/>
            <p:nvPr/>
          </p:nvSpPr>
          <p:spPr>
            <a:xfrm>
              <a:off x="4281058" y="927547"/>
              <a:ext cx="123787" cy="120921"/>
            </a:xfrm>
            <a:custGeom>
              <a:avLst/>
              <a:gdLst/>
              <a:ahLst/>
              <a:cxnLst/>
              <a:rect l="l" t="t" r="r" b="b"/>
              <a:pathLst>
                <a:path w="2937" h="2869" extrusionOk="0">
                  <a:moveTo>
                    <a:pt x="1502" y="367"/>
                  </a:moveTo>
                  <a:cubicBezTo>
                    <a:pt x="1769" y="367"/>
                    <a:pt x="2002" y="500"/>
                    <a:pt x="2236" y="701"/>
                  </a:cubicBezTo>
                  <a:cubicBezTo>
                    <a:pt x="2369" y="867"/>
                    <a:pt x="2503" y="1134"/>
                    <a:pt x="2503" y="1401"/>
                  </a:cubicBezTo>
                  <a:cubicBezTo>
                    <a:pt x="2503" y="1935"/>
                    <a:pt x="2002" y="2402"/>
                    <a:pt x="1469" y="2402"/>
                  </a:cubicBezTo>
                  <a:cubicBezTo>
                    <a:pt x="935" y="2402"/>
                    <a:pt x="468" y="1935"/>
                    <a:pt x="468" y="1368"/>
                  </a:cubicBezTo>
                  <a:cubicBezTo>
                    <a:pt x="468" y="834"/>
                    <a:pt x="935" y="367"/>
                    <a:pt x="1502" y="367"/>
                  </a:cubicBezTo>
                  <a:close/>
                  <a:moveTo>
                    <a:pt x="1469" y="0"/>
                  </a:moveTo>
                  <a:cubicBezTo>
                    <a:pt x="668" y="0"/>
                    <a:pt x="1" y="634"/>
                    <a:pt x="1" y="1401"/>
                  </a:cubicBezTo>
                  <a:cubicBezTo>
                    <a:pt x="1" y="2202"/>
                    <a:pt x="668" y="2869"/>
                    <a:pt x="1469" y="2869"/>
                  </a:cubicBezTo>
                  <a:cubicBezTo>
                    <a:pt x="2269" y="2869"/>
                    <a:pt x="2936" y="2202"/>
                    <a:pt x="2936" y="1401"/>
                  </a:cubicBezTo>
                  <a:cubicBezTo>
                    <a:pt x="2936" y="1034"/>
                    <a:pt x="2803" y="701"/>
                    <a:pt x="2503" y="400"/>
                  </a:cubicBezTo>
                  <a:cubicBezTo>
                    <a:pt x="2236" y="167"/>
                    <a:pt x="1836" y="0"/>
                    <a:pt x="1469"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5"/>
            <p:cNvSpPr/>
            <p:nvPr/>
          </p:nvSpPr>
          <p:spPr>
            <a:xfrm>
              <a:off x="3422035" y="1561623"/>
              <a:ext cx="123787" cy="119530"/>
            </a:xfrm>
            <a:custGeom>
              <a:avLst/>
              <a:gdLst/>
              <a:ahLst/>
              <a:cxnLst/>
              <a:rect l="l" t="t" r="r" b="b"/>
              <a:pathLst>
                <a:path w="2937" h="2836" extrusionOk="0">
                  <a:moveTo>
                    <a:pt x="1468" y="367"/>
                  </a:moveTo>
                  <a:cubicBezTo>
                    <a:pt x="1769" y="367"/>
                    <a:pt x="2002" y="467"/>
                    <a:pt x="2169" y="667"/>
                  </a:cubicBezTo>
                  <a:cubicBezTo>
                    <a:pt x="2369" y="834"/>
                    <a:pt x="2469" y="1101"/>
                    <a:pt x="2469" y="1368"/>
                  </a:cubicBezTo>
                  <a:cubicBezTo>
                    <a:pt x="2436" y="1902"/>
                    <a:pt x="1969" y="2369"/>
                    <a:pt x="1435" y="2369"/>
                  </a:cubicBezTo>
                  <a:cubicBezTo>
                    <a:pt x="1168" y="2369"/>
                    <a:pt x="935" y="2302"/>
                    <a:pt x="701" y="2068"/>
                  </a:cubicBezTo>
                  <a:cubicBezTo>
                    <a:pt x="534" y="1935"/>
                    <a:pt x="434" y="1668"/>
                    <a:pt x="434" y="1368"/>
                  </a:cubicBezTo>
                  <a:cubicBezTo>
                    <a:pt x="434" y="834"/>
                    <a:pt x="868" y="367"/>
                    <a:pt x="1468" y="367"/>
                  </a:cubicBezTo>
                  <a:close/>
                  <a:moveTo>
                    <a:pt x="1468" y="0"/>
                  </a:moveTo>
                  <a:cubicBezTo>
                    <a:pt x="668" y="0"/>
                    <a:pt x="1" y="634"/>
                    <a:pt x="1" y="1435"/>
                  </a:cubicBezTo>
                  <a:cubicBezTo>
                    <a:pt x="1" y="1802"/>
                    <a:pt x="134" y="2135"/>
                    <a:pt x="434" y="2435"/>
                  </a:cubicBezTo>
                  <a:cubicBezTo>
                    <a:pt x="701" y="2669"/>
                    <a:pt x="1102" y="2836"/>
                    <a:pt x="1468" y="2836"/>
                  </a:cubicBezTo>
                  <a:cubicBezTo>
                    <a:pt x="2269" y="2836"/>
                    <a:pt x="2936" y="2168"/>
                    <a:pt x="2936" y="1435"/>
                  </a:cubicBezTo>
                  <a:cubicBezTo>
                    <a:pt x="2936" y="1034"/>
                    <a:pt x="2803" y="701"/>
                    <a:pt x="2503" y="434"/>
                  </a:cubicBezTo>
                  <a:cubicBezTo>
                    <a:pt x="2202" y="167"/>
                    <a:pt x="1835" y="0"/>
                    <a:pt x="1468"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5"/>
            <p:cNvSpPr/>
            <p:nvPr/>
          </p:nvSpPr>
          <p:spPr>
            <a:xfrm>
              <a:off x="5033278" y="723465"/>
              <a:ext cx="646753" cy="636006"/>
            </a:xfrm>
            <a:custGeom>
              <a:avLst/>
              <a:gdLst/>
              <a:ahLst/>
              <a:cxnLst/>
              <a:rect l="l" t="t" r="r" b="b"/>
              <a:pathLst>
                <a:path w="15345" h="15090" extrusionOk="0">
                  <a:moveTo>
                    <a:pt x="9570" y="0"/>
                  </a:moveTo>
                  <a:cubicBezTo>
                    <a:pt x="8547" y="0"/>
                    <a:pt x="0" y="9879"/>
                    <a:pt x="0" y="9879"/>
                  </a:cubicBezTo>
                  <a:cubicBezTo>
                    <a:pt x="0" y="9879"/>
                    <a:pt x="4403" y="14816"/>
                    <a:pt x="5237" y="15083"/>
                  </a:cubicBezTo>
                  <a:cubicBezTo>
                    <a:pt x="5249" y="15088"/>
                    <a:pt x="5264" y="15090"/>
                    <a:pt x="5280" y="15090"/>
                  </a:cubicBezTo>
                  <a:cubicBezTo>
                    <a:pt x="6297" y="15090"/>
                    <a:pt x="15344" y="6043"/>
                    <a:pt x="15344" y="6043"/>
                  </a:cubicBezTo>
                  <a:cubicBezTo>
                    <a:pt x="15344" y="6043"/>
                    <a:pt x="10441" y="306"/>
                    <a:pt x="9607" y="5"/>
                  </a:cubicBezTo>
                  <a:cubicBezTo>
                    <a:pt x="9596" y="2"/>
                    <a:pt x="9584" y="0"/>
                    <a:pt x="9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5"/>
            <p:cNvSpPr/>
            <p:nvPr/>
          </p:nvSpPr>
          <p:spPr>
            <a:xfrm>
              <a:off x="5023415" y="715247"/>
              <a:ext cx="666436" cy="653792"/>
            </a:xfrm>
            <a:custGeom>
              <a:avLst/>
              <a:gdLst/>
              <a:ahLst/>
              <a:cxnLst/>
              <a:rect l="l" t="t" r="r" b="b"/>
              <a:pathLst>
                <a:path w="15812" h="15512" extrusionOk="0">
                  <a:moveTo>
                    <a:pt x="9707" y="400"/>
                  </a:moveTo>
                  <a:cubicBezTo>
                    <a:pt x="10241" y="601"/>
                    <a:pt x="13343" y="4036"/>
                    <a:pt x="15245" y="6238"/>
                  </a:cubicBezTo>
                  <a:cubicBezTo>
                    <a:pt x="11008" y="10508"/>
                    <a:pt x="6172" y="15011"/>
                    <a:pt x="5471" y="15078"/>
                  </a:cubicBezTo>
                  <a:cubicBezTo>
                    <a:pt x="4904" y="14877"/>
                    <a:pt x="2169" y="11942"/>
                    <a:pt x="501" y="10074"/>
                  </a:cubicBezTo>
                  <a:cubicBezTo>
                    <a:pt x="4537" y="5404"/>
                    <a:pt x="9140" y="501"/>
                    <a:pt x="9707" y="400"/>
                  </a:cubicBezTo>
                  <a:close/>
                  <a:moveTo>
                    <a:pt x="9808" y="0"/>
                  </a:moveTo>
                  <a:cubicBezTo>
                    <a:pt x="8740" y="0"/>
                    <a:pt x="1502" y="8273"/>
                    <a:pt x="67" y="9941"/>
                  </a:cubicBezTo>
                  <a:cubicBezTo>
                    <a:pt x="1" y="10041"/>
                    <a:pt x="1" y="10174"/>
                    <a:pt x="67" y="10241"/>
                  </a:cubicBezTo>
                  <a:cubicBezTo>
                    <a:pt x="534" y="10741"/>
                    <a:pt x="4537" y="15211"/>
                    <a:pt x="5371" y="15511"/>
                  </a:cubicBezTo>
                  <a:lnTo>
                    <a:pt x="5504" y="15511"/>
                  </a:lnTo>
                  <a:cubicBezTo>
                    <a:pt x="6572" y="15511"/>
                    <a:pt x="14211" y="7906"/>
                    <a:pt x="15712" y="6371"/>
                  </a:cubicBezTo>
                  <a:cubicBezTo>
                    <a:pt x="15812" y="6271"/>
                    <a:pt x="15812" y="6171"/>
                    <a:pt x="15712" y="6071"/>
                  </a:cubicBezTo>
                  <a:cubicBezTo>
                    <a:pt x="15211" y="5504"/>
                    <a:pt x="10708" y="267"/>
                    <a:pt x="9874"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5"/>
            <p:cNvSpPr/>
            <p:nvPr/>
          </p:nvSpPr>
          <p:spPr>
            <a:xfrm>
              <a:off x="3267267" y="1921526"/>
              <a:ext cx="995566" cy="821539"/>
            </a:xfrm>
            <a:custGeom>
              <a:avLst/>
              <a:gdLst/>
              <a:ahLst/>
              <a:cxnLst/>
              <a:rect l="l" t="t" r="r" b="b"/>
              <a:pathLst>
                <a:path w="23621" h="19492" extrusionOk="0">
                  <a:moveTo>
                    <a:pt x="19784" y="1"/>
                  </a:moveTo>
                  <a:cubicBezTo>
                    <a:pt x="19784" y="1"/>
                    <a:pt x="1" y="19492"/>
                    <a:pt x="1307" y="19492"/>
                  </a:cubicBezTo>
                  <a:cubicBezTo>
                    <a:pt x="1325" y="19492"/>
                    <a:pt x="1346" y="19488"/>
                    <a:pt x="1371" y="19481"/>
                  </a:cubicBezTo>
                  <a:cubicBezTo>
                    <a:pt x="3306" y="18948"/>
                    <a:pt x="23620" y="4671"/>
                    <a:pt x="23620" y="4671"/>
                  </a:cubicBezTo>
                  <a:lnTo>
                    <a:pt x="197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5"/>
            <p:cNvSpPr/>
            <p:nvPr/>
          </p:nvSpPr>
          <p:spPr>
            <a:xfrm>
              <a:off x="3301154" y="1912507"/>
              <a:ext cx="971500" cy="838567"/>
            </a:xfrm>
            <a:custGeom>
              <a:avLst/>
              <a:gdLst/>
              <a:ahLst/>
              <a:cxnLst/>
              <a:rect l="l" t="t" r="r" b="b"/>
              <a:pathLst>
                <a:path w="23050" h="19896" extrusionOk="0">
                  <a:moveTo>
                    <a:pt x="18980" y="515"/>
                  </a:moveTo>
                  <a:lnTo>
                    <a:pt x="22516" y="4851"/>
                  </a:lnTo>
                  <a:cubicBezTo>
                    <a:pt x="15811" y="9555"/>
                    <a:pt x="3302" y="18194"/>
                    <a:pt x="834" y="19362"/>
                  </a:cubicBezTo>
                  <a:cubicBezTo>
                    <a:pt x="2168" y="17360"/>
                    <a:pt x="12075" y="7320"/>
                    <a:pt x="18980" y="515"/>
                  </a:cubicBezTo>
                  <a:close/>
                  <a:moveTo>
                    <a:pt x="18941" y="1"/>
                  </a:moveTo>
                  <a:cubicBezTo>
                    <a:pt x="18894" y="1"/>
                    <a:pt x="18870" y="24"/>
                    <a:pt x="18847" y="48"/>
                  </a:cubicBezTo>
                  <a:cubicBezTo>
                    <a:pt x="18813" y="148"/>
                    <a:pt x="14077" y="4785"/>
                    <a:pt x="9473" y="9488"/>
                  </a:cubicBezTo>
                  <a:cubicBezTo>
                    <a:pt x="0" y="19061"/>
                    <a:pt x="200" y="19495"/>
                    <a:pt x="300" y="19729"/>
                  </a:cubicBezTo>
                  <a:cubicBezTo>
                    <a:pt x="334" y="19862"/>
                    <a:pt x="400" y="19895"/>
                    <a:pt x="534" y="19895"/>
                  </a:cubicBezTo>
                  <a:lnTo>
                    <a:pt x="701" y="19895"/>
                  </a:lnTo>
                  <a:cubicBezTo>
                    <a:pt x="2635" y="19362"/>
                    <a:pt x="22149" y="5652"/>
                    <a:pt x="22983" y="5051"/>
                  </a:cubicBezTo>
                  <a:cubicBezTo>
                    <a:pt x="23016" y="5051"/>
                    <a:pt x="23050" y="4985"/>
                    <a:pt x="23050" y="4918"/>
                  </a:cubicBezTo>
                  <a:cubicBezTo>
                    <a:pt x="23050" y="4851"/>
                    <a:pt x="23050" y="4818"/>
                    <a:pt x="23016" y="4751"/>
                  </a:cubicBezTo>
                  <a:lnTo>
                    <a:pt x="19180" y="81"/>
                  </a:lnTo>
                  <a:cubicBezTo>
                    <a:pt x="19147" y="48"/>
                    <a:pt x="19047" y="15"/>
                    <a:pt x="19014" y="15"/>
                  </a:cubicBezTo>
                  <a:cubicBezTo>
                    <a:pt x="18984" y="5"/>
                    <a:pt x="18961" y="1"/>
                    <a:pt x="1894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5"/>
            <p:cNvSpPr/>
            <p:nvPr/>
          </p:nvSpPr>
          <p:spPr>
            <a:xfrm>
              <a:off x="3517670" y="716637"/>
              <a:ext cx="2094857" cy="1915562"/>
            </a:xfrm>
            <a:custGeom>
              <a:avLst/>
              <a:gdLst/>
              <a:ahLst/>
              <a:cxnLst/>
              <a:rect l="l" t="t" r="r" b="b"/>
              <a:pathLst>
                <a:path w="49703" h="45449" extrusionOk="0">
                  <a:moveTo>
                    <a:pt x="34191" y="1"/>
                  </a:moveTo>
                  <a:cubicBezTo>
                    <a:pt x="33290" y="1"/>
                    <a:pt x="0" y="27720"/>
                    <a:pt x="867" y="28988"/>
                  </a:cubicBezTo>
                  <a:cubicBezTo>
                    <a:pt x="867" y="28988"/>
                    <a:pt x="12979" y="45449"/>
                    <a:pt x="15108" y="45449"/>
                  </a:cubicBezTo>
                  <a:cubicBezTo>
                    <a:pt x="15145" y="45449"/>
                    <a:pt x="15180" y="45443"/>
                    <a:pt x="15211" y="45433"/>
                  </a:cubicBezTo>
                  <a:cubicBezTo>
                    <a:pt x="16945" y="44833"/>
                    <a:pt x="49702" y="17847"/>
                    <a:pt x="49702" y="16579"/>
                  </a:cubicBezTo>
                  <a:cubicBezTo>
                    <a:pt x="49702" y="15378"/>
                    <a:pt x="35092" y="1"/>
                    <a:pt x="34191" y="1"/>
                  </a:cubicBezTo>
                  <a:close/>
                </a:path>
              </a:pathLst>
            </a:custGeom>
            <a:solidFill>
              <a:srgbClr val="E77A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5"/>
            <p:cNvSpPr/>
            <p:nvPr/>
          </p:nvSpPr>
          <p:spPr>
            <a:xfrm>
              <a:off x="5241321" y="539489"/>
              <a:ext cx="635542" cy="622856"/>
            </a:xfrm>
            <a:custGeom>
              <a:avLst/>
              <a:gdLst/>
              <a:ahLst/>
              <a:cxnLst/>
              <a:rect l="l" t="t" r="r" b="b"/>
              <a:pathLst>
                <a:path w="15079" h="14778" extrusionOk="0">
                  <a:moveTo>
                    <a:pt x="3570" y="1"/>
                  </a:moveTo>
                  <a:lnTo>
                    <a:pt x="1" y="3003"/>
                  </a:lnTo>
                  <a:lnTo>
                    <a:pt x="12343" y="14778"/>
                  </a:lnTo>
                  <a:cubicBezTo>
                    <a:pt x="12343" y="14778"/>
                    <a:pt x="15078" y="12076"/>
                    <a:pt x="14545" y="11242"/>
                  </a:cubicBezTo>
                  <a:cubicBezTo>
                    <a:pt x="14078" y="10541"/>
                    <a:pt x="3570" y="1"/>
                    <a:pt x="3570" y="1"/>
                  </a:cubicBezTo>
                  <a:close/>
                </a:path>
              </a:pathLst>
            </a:custGeom>
            <a:solidFill>
              <a:srgbClr val="F5D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5"/>
            <p:cNvSpPr/>
            <p:nvPr/>
          </p:nvSpPr>
          <p:spPr>
            <a:xfrm>
              <a:off x="3808661" y="951908"/>
              <a:ext cx="1597180" cy="1411520"/>
            </a:xfrm>
            <a:custGeom>
              <a:avLst/>
              <a:gdLst/>
              <a:ahLst/>
              <a:cxnLst/>
              <a:rect l="l" t="t" r="r" b="b"/>
              <a:pathLst>
                <a:path w="37895" h="33490" extrusionOk="0">
                  <a:moveTo>
                    <a:pt x="27074" y="1"/>
                  </a:moveTo>
                  <a:cubicBezTo>
                    <a:pt x="25157" y="1"/>
                    <a:pt x="1" y="22806"/>
                    <a:pt x="1" y="22806"/>
                  </a:cubicBezTo>
                  <a:cubicBezTo>
                    <a:pt x="1" y="22806"/>
                    <a:pt x="7373" y="32979"/>
                    <a:pt x="9041" y="33480"/>
                  </a:cubicBezTo>
                  <a:cubicBezTo>
                    <a:pt x="9060" y="33486"/>
                    <a:pt x="9083" y="33489"/>
                    <a:pt x="9110" y="33489"/>
                  </a:cubicBezTo>
                  <a:cubicBezTo>
                    <a:pt x="11273" y="33489"/>
                    <a:pt x="35679" y="12081"/>
                    <a:pt x="37294" y="10730"/>
                  </a:cubicBezTo>
                  <a:cubicBezTo>
                    <a:pt x="37895" y="10197"/>
                    <a:pt x="28221" y="856"/>
                    <a:pt x="27154" y="23"/>
                  </a:cubicBezTo>
                  <a:cubicBezTo>
                    <a:pt x="27135" y="8"/>
                    <a:pt x="27108" y="1"/>
                    <a:pt x="2707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5"/>
            <p:cNvSpPr/>
            <p:nvPr/>
          </p:nvSpPr>
          <p:spPr>
            <a:xfrm>
              <a:off x="3797450" y="944406"/>
              <a:ext cx="1592923" cy="1429854"/>
            </a:xfrm>
            <a:custGeom>
              <a:avLst/>
              <a:gdLst/>
              <a:ahLst/>
              <a:cxnLst/>
              <a:rect l="l" t="t" r="r" b="b"/>
              <a:pathLst>
                <a:path w="37794" h="33925" extrusionOk="0">
                  <a:moveTo>
                    <a:pt x="27286" y="434"/>
                  </a:moveTo>
                  <a:cubicBezTo>
                    <a:pt x="28721" y="1501"/>
                    <a:pt x="37060" y="9741"/>
                    <a:pt x="37327" y="10808"/>
                  </a:cubicBezTo>
                  <a:cubicBezTo>
                    <a:pt x="37060" y="11075"/>
                    <a:pt x="36393" y="11642"/>
                    <a:pt x="35425" y="12476"/>
                  </a:cubicBezTo>
                  <a:cubicBezTo>
                    <a:pt x="19314" y="26419"/>
                    <a:pt x="10574" y="33491"/>
                    <a:pt x="9373" y="33491"/>
                  </a:cubicBezTo>
                  <a:cubicBezTo>
                    <a:pt x="8073" y="33091"/>
                    <a:pt x="2635" y="25952"/>
                    <a:pt x="534" y="23017"/>
                  </a:cubicBezTo>
                  <a:cubicBezTo>
                    <a:pt x="10574" y="13944"/>
                    <a:pt x="25885" y="567"/>
                    <a:pt x="27286" y="434"/>
                  </a:cubicBezTo>
                  <a:close/>
                  <a:moveTo>
                    <a:pt x="27320" y="0"/>
                  </a:moveTo>
                  <a:cubicBezTo>
                    <a:pt x="25418" y="0"/>
                    <a:pt x="2735" y="20515"/>
                    <a:pt x="134" y="22850"/>
                  </a:cubicBezTo>
                  <a:cubicBezTo>
                    <a:pt x="67" y="22950"/>
                    <a:pt x="0" y="23084"/>
                    <a:pt x="100" y="23150"/>
                  </a:cubicBezTo>
                  <a:cubicBezTo>
                    <a:pt x="867" y="24184"/>
                    <a:pt x="7572" y="33358"/>
                    <a:pt x="9240" y="33925"/>
                  </a:cubicBezTo>
                  <a:lnTo>
                    <a:pt x="9373" y="33925"/>
                  </a:lnTo>
                  <a:cubicBezTo>
                    <a:pt x="11108" y="33925"/>
                    <a:pt x="25251" y="21849"/>
                    <a:pt x="35692" y="12810"/>
                  </a:cubicBezTo>
                  <a:cubicBezTo>
                    <a:pt x="36760" y="11909"/>
                    <a:pt x="37427" y="11309"/>
                    <a:pt x="37660" y="11108"/>
                  </a:cubicBezTo>
                  <a:cubicBezTo>
                    <a:pt x="37760" y="11008"/>
                    <a:pt x="37794" y="10942"/>
                    <a:pt x="37794" y="10842"/>
                  </a:cubicBezTo>
                  <a:cubicBezTo>
                    <a:pt x="37760" y="9641"/>
                    <a:pt x="28154" y="567"/>
                    <a:pt x="27520" y="100"/>
                  </a:cubicBezTo>
                  <a:cubicBezTo>
                    <a:pt x="27486" y="67"/>
                    <a:pt x="27420" y="0"/>
                    <a:pt x="2732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5"/>
            <p:cNvSpPr/>
            <p:nvPr/>
          </p:nvSpPr>
          <p:spPr>
            <a:xfrm>
              <a:off x="3900376" y="1253478"/>
              <a:ext cx="1083697" cy="984650"/>
            </a:xfrm>
            <a:custGeom>
              <a:avLst/>
              <a:gdLst/>
              <a:ahLst/>
              <a:cxnLst/>
              <a:rect l="l" t="t" r="r" b="b"/>
              <a:pathLst>
                <a:path w="25712" h="23362" extrusionOk="0">
                  <a:moveTo>
                    <a:pt x="19323" y="1"/>
                  </a:moveTo>
                  <a:cubicBezTo>
                    <a:pt x="18570" y="1"/>
                    <a:pt x="427" y="16118"/>
                    <a:pt x="427" y="16118"/>
                  </a:cubicBezTo>
                  <a:cubicBezTo>
                    <a:pt x="0" y="16642"/>
                    <a:pt x="6059" y="23362"/>
                    <a:pt x="6767" y="23362"/>
                  </a:cubicBezTo>
                  <a:cubicBezTo>
                    <a:pt x="6779" y="23362"/>
                    <a:pt x="6789" y="23360"/>
                    <a:pt x="6798" y="23356"/>
                  </a:cubicBezTo>
                  <a:cubicBezTo>
                    <a:pt x="7332" y="23156"/>
                    <a:pt x="25712" y="7411"/>
                    <a:pt x="25712" y="7411"/>
                  </a:cubicBezTo>
                  <a:cubicBezTo>
                    <a:pt x="25712" y="7411"/>
                    <a:pt x="19774" y="340"/>
                    <a:pt x="19340" y="6"/>
                  </a:cubicBezTo>
                  <a:cubicBezTo>
                    <a:pt x="19336" y="3"/>
                    <a:pt x="19330" y="1"/>
                    <a:pt x="19323" y="1"/>
                  </a:cubicBezTo>
                  <a:close/>
                </a:path>
              </a:pathLst>
            </a:custGeom>
            <a:solidFill>
              <a:srgbClr val="F5DD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5"/>
            <p:cNvSpPr/>
            <p:nvPr/>
          </p:nvSpPr>
          <p:spPr>
            <a:xfrm>
              <a:off x="4701445" y="1114179"/>
              <a:ext cx="213772" cy="236574"/>
            </a:xfrm>
            <a:custGeom>
              <a:avLst/>
              <a:gdLst/>
              <a:ahLst/>
              <a:cxnLst/>
              <a:rect l="l" t="t" r="r" b="b"/>
              <a:pathLst>
                <a:path w="5072" h="5613" extrusionOk="0">
                  <a:moveTo>
                    <a:pt x="234" y="0"/>
                  </a:moveTo>
                  <a:cubicBezTo>
                    <a:pt x="184" y="0"/>
                    <a:pt x="134" y="25"/>
                    <a:pt x="101" y="75"/>
                  </a:cubicBezTo>
                  <a:cubicBezTo>
                    <a:pt x="1" y="142"/>
                    <a:pt x="1" y="275"/>
                    <a:pt x="101" y="376"/>
                  </a:cubicBezTo>
                  <a:lnTo>
                    <a:pt x="4704" y="5546"/>
                  </a:lnTo>
                  <a:cubicBezTo>
                    <a:pt x="4737" y="5579"/>
                    <a:pt x="4838" y="5613"/>
                    <a:pt x="4871" y="5613"/>
                  </a:cubicBezTo>
                  <a:cubicBezTo>
                    <a:pt x="4938" y="5613"/>
                    <a:pt x="4971" y="5613"/>
                    <a:pt x="5004" y="5546"/>
                  </a:cubicBezTo>
                  <a:cubicBezTo>
                    <a:pt x="5071" y="5446"/>
                    <a:pt x="5071" y="5312"/>
                    <a:pt x="5004" y="5246"/>
                  </a:cubicBezTo>
                  <a:lnTo>
                    <a:pt x="368" y="75"/>
                  </a:lnTo>
                  <a:cubicBezTo>
                    <a:pt x="334" y="25"/>
                    <a:pt x="284" y="0"/>
                    <a:pt x="234"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5"/>
            <p:cNvSpPr/>
            <p:nvPr/>
          </p:nvSpPr>
          <p:spPr>
            <a:xfrm>
              <a:off x="4794255" y="1040967"/>
              <a:ext cx="109710" cy="119994"/>
            </a:xfrm>
            <a:custGeom>
              <a:avLst/>
              <a:gdLst/>
              <a:ahLst/>
              <a:cxnLst/>
              <a:rect l="l" t="t" r="r" b="b"/>
              <a:pathLst>
                <a:path w="2603" h="2847" extrusionOk="0">
                  <a:moveTo>
                    <a:pt x="258" y="1"/>
                  </a:moveTo>
                  <a:cubicBezTo>
                    <a:pt x="217" y="1"/>
                    <a:pt x="175" y="17"/>
                    <a:pt x="134" y="44"/>
                  </a:cubicBezTo>
                  <a:cubicBezTo>
                    <a:pt x="0" y="144"/>
                    <a:pt x="0" y="278"/>
                    <a:pt x="100" y="345"/>
                  </a:cubicBezTo>
                  <a:lnTo>
                    <a:pt x="2169" y="2780"/>
                  </a:lnTo>
                  <a:cubicBezTo>
                    <a:pt x="2235" y="2813"/>
                    <a:pt x="2302" y="2846"/>
                    <a:pt x="2335" y="2846"/>
                  </a:cubicBezTo>
                  <a:cubicBezTo>
                    <a:pt x="2402" y="2846"/>
                    <a:pt x="2435" y="2846"/>
                    <a:pt x="2469" y="2813"/>
                  </a:cubicBezTo>
                  <a:cubicBezTo>
                    <a:pt x="2602" y="2713"/>
                    <a:pt x="2602" y="2613"/>
                    <a:pt x="2502" y="2513"/>
                  </a:cubicBezTo>
                  <a:lnTo>
                    <a:pt x="434" y="111"/>
                  </a:lnTo>
                  <a:cubicBezTo>
                    <a:pt x="375" y="33"/>
                    <a:pt x="317" y="1"/>
                    <a:pt x="258"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5"/>
            <p:cNvSpPr/>
            <p:nvPr/>
          </p:nvSpPr>
          <p:spPr>
            <a:xfrm>
              <a:off x="4501831" y="1292381"/>
              <a:ext cx="213730" cy="235520"/>
            </a:xfrm>
            <a:custGeom>
              <a:avLst/>
              <a:gdLst/>
              <a:ahLst/>
              <a:cxnLst/>
              <a:rect l="l" t="t" r="r" b="b"/>
              <a:pathLst>
                <a:path w="5071" h="5588" extrusionOk="0">
                  <a:moveTo>
                    <a:pt x="217" y="0"/>
                  </a:moveTo>
                  <a:cubicBezTo>
                    <a:pt x="167" y="0"/>
                    <a:pt x="117" y="17"/>
                    <a:pt x="67" y="50"/>
                  </a:cubicBezTo>
                  <a:cubicBezTo>
                    <a:pt x="0" y="150"/>
                    <a:pt x="0" y="250"/>
                    <a:pt x="67" y="351"/>
                  </a:cubicBezTo>
                  <a:lnTo>
                    <a:pt x="4703" y="5521"/>
                  </a:lnTo>
                  <a:cubicBezTo>
                    <a:pt x="4737" y="5554"/>
                    <a:pt x="4837" y="5588"/>
                    <a:pt x="4870" y="5588"/>
                  </a:cubicBezTo>
                  <a:cubicBezTo>
                    <a:pt x="4937" y="5588"/>
                    <a:pt x="5004" y="5554"/>
                    <a:pt x="5004" y="5521"/>
                  </a:cubicBezTo>
                  <a:cubicBezTo>
                    <a:pt x="5070" y="5421"/>
                    <a:pt x="5070" y="5321"/>
                    <a:pt x="5004" y="5221"/>
                  </a:cubicBezTo>
                  <a:lnTo>
                    <a:pt x="367" y="50"/>
                  </a:lnTo>
                  <a:cubicBezTo>
                    <a:pt x="317" y="17"/>
                    <a:pt x="267" y="0"/>
                    <a:pt x="217"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5"/>
            <p:cNvSpPr/>
            <p:nvPr/>
          </p:nvSpPr>
          <p:spPr>
            <a:xfrm>
              <a:off x="4594599" y="1216725"/>
              <a:ext cx="108319" cy="119994"/>
            </a:xfrm>
            <a:custGeom>
              <a:avLst/>
              <a:gdLst/>
              <a:ahLst/>
              <a:cxnLst/>
              <a:rect l="l" t="t" r="r" b="b"/>
              <a:pathLst>
                <a:path w="2570" h="2847" extrusionOk="0">
                  <a:moveTo>
                    <a:pt x="242" y="0"/>
                  </a:moveTo>
                  <a:cubicBezTo>
                    <a:pt x="201" y="0"/>
                    <a:pt x="162" y="16"/>
                    <a:pt x="134" y="44"/>
                  </a:cubicBezTo>
                  <a:cubicBezTo>
                    <a:pt x="1" y="144"/>
                    <a:pt x="1" y="278"/>
                    <a:pt x="67" y="344"/>
                  </a:cubicBezTo>
                  <a:lnTo>
                    <a:pt x="2169" y="2779"/>
                  </a:lnTo>
                  <a:cubicBezTo>
                    <a:pt x="2202" y="2813"/>
                    <a:pt x="2302" y="2846"/>
                    <a:pt x="2336" y="2846"/>
                  </a:cubicBezTo>
                  <a:cubicBezTo>
                    <a:pt x="2402" y="2846"/>
                    <a:pt x="2469" y="2846"/>
                    <a:pt x="2469" y="2813"/>
                  </a:cubicBezTo>
                  <a:cubicBezTo>
                    <a:pt x="2569" y="2713"/>
                    <a:pt x="2569" y="2613"/>
                    <a:pt x="2502" y="2512"/>
                  </a:cubicBezTo>
                  <a:lnTo>
                    <a:pt x="401" y="111"/>
                  </a:lnTo>
                  <a:cubicBezTo>
                    <a:pt x="362" y="33"/>
                    <a:pt x="300" y="0"/>
                    <a:pt x="242"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5"/>
            <p:cNvSpPr/>
            <p:nvPr/>
          </p:nvSpPr>
          <p:spPr>
            <a:xfrm>
              <a:off x="4293745" y="1468097"/>
              <a:ext cx="213730" cy="235562"/>
            </a:xfrm>
            <a:custGeom>
              <a:avLst/>
              <a:gdLst/>
              <a:ahLst/>
              <a:cxnLst/>
              <a:rect l="l" t="t" r="r" b="b"/>
              <a:pathLst>
                <a:path w="5071" h="5589" extrusionOk="0">
                  <a:moveTo>
                    <a:pt x="234" y="1"/>
                  </a:moveTo>
                  <a:cubicBezTo>
                    <a:pt x="184" y="1"/>
                    <a:pt x="134" y="18"/>
                    <a:pt x="100" y="51"/>
                  </a:cubicBezTo>
                  <a:cubicBezTo>
                    <a:pt x="0" y="151"/>
                    <a:pt x="0" y="251"/>
                    <a:pt x="100" y="351"/>
                  </a:cubicBezTo>
                  <a:lnTo>
                    <a:pt x="4670" y="5522"/>
                  </a:lnTo>
                  <a:cubicBezTo>
                    <a:pt x="4704" y="5555"/>
                    <a:pt x="4804" y="5588"/>
                    <a:pt x="4837" y="5588"/>
                  </a:cubicBezTo>
                  <a:cubicBezTo>
                    <a:pt x="4937" y="5588"/>
                    <a:pt x="4970" y="5588"/>
                    <a:pt x="5004" y="5522"/>
                  </a:cubicBezTo>
                  <a:cubicBezTo>
                    <a:pt x="5070" y="5422"/>
                    <a:pt x="5070" y="5321"/>
                    <a:pt x="5004" y="5221"/>
                  </a:cubicBezTo>
                  <a:lnTo>
                    <a:pt x="367" y="51"/>
                  </a:lnTo>
                  <a:cubicBezTo>
                    <a:pt x="334" y="18"/>
                    <a:pt x="284" y="1"/>
                    <a:pt x="234"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5"/>
            <p:cNvSpPr/>
            <p:nvPr/>
          </p:nvSpPr>
          <p:spPr>
            <a:xfrm>
              <a:off x="4386513" y="1394127"/>
              <a:ext cx="109710" cy="119741"/>
            </a:xfrm>
            <a:custGeom>
              <a:avLst/>
              <a:gdLst/>
              <a:ahLst/>
              <a:cxnLst/>
              <a:rect l="l" t="t" r="r" b="b"/>
              <a:pathLst>
                <a:path w="2603" h="2841" extrusionOk="0">
                  <a:moveTo>
                    <a:pt x="260" y="0"/>
                  </a:moveTo>
                  <a:cubicBezTo>
                    <a:pt x="210" y="0"/>
                    <a:pt x="165" y="25"/>
                    <a:pt x="134" y="71"/>
                  </a:cubicBezTo>
                  <a:cubicBezTo>
                    <a:pt x="1" y="138"/>
                    <a:pt x="1" y="272"/>
                    <a:pt x="101" y="338"/>
                  </a:cubicBezTo>
                  <a:lnTo>
                    <a:pt x="2169" y="2773"/>
                  </a:lnTo>
                  <a:cubicBezTo>
                    <a:pt x="2202" y="2807"/>
                    <a:pt x="2302" y="2840"/>
                    <a:pt x="2336" y="2840"/>
                  </a:cubicBezTo>
                  <a:cubicBezTo>
                    <a:pt x="2402" y="2840"/>
                    <a:pt x="2436" y="2807"/>
                    <a:pt x="2469" y="2807"/>
                  </a:cubicBezTo>
                  <a:cubicBezTo>
                    <a:pt x="2603" y="2740"/>
                    <a:pt x="2603" y="2607"/>
                    <a:pt x="2503" y="2507"/>
                  </a:cubicBezTo>
                  <a:lnTo>
                    <a:pt x="434" y="105"/>
                  </a:lnTo>
                  <a:cubicBezTo>
                    <a:pt x="381" y="33"/>
                    <a:pt x="318" y="0"/>
                    <a:pt x="260"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5"/>
            <p:cNvSpPr/>
            <p:nvPr/>
          </p:nvSpPr>
          <p:spPr>
            <a:xfrm>
              <a:off x="4080011" y="1654054"/>
              <a:ext cx="213772" cy="236574"/>
            </a:xfrm>
            <a:custGeom>
              <a:avLst/>
              <a:gdLst/>
              <a:ahLst/>
              <a:cxnLst/>
              <a:rect l="l" t="t" r="r" b="b"/>
              <a:pathLst>
                <a:path w="5072" h="5613" extrusionOk="0">
                  <a:moveTo>
                    <a:pt x="218" y="0"/>
                  </a:moveTo>
                  <a:cubicBezTo>
                    <a:pt x="168" y="0"/>
                    <a:pt x="118" y="25"/>
                    <a:pt x="68" y="76"/>
                  </a:cubicBezTo>
                  <a:cubicBezTo>
                    <a:pt x="1" y="142"/>
                    <a:pt x="1" y="276"/>
                    <a:pt x="68" y="342"/>
                  </a:cubicBezTo>
                  <a:lnTo>
                    <a:pt x="4704" y="5513"/>
                  </a:lnTo>
                  <a:cubicBezTo>
                    <a:pt x="4738" y="5579"/>
                    <a:pt x="4838" y="5613"/>
                    <a:pt x="4871" y="5613"/>
                  </a:cubicBezTo>
                  <a:cubicBezTo>
                    <a:pt x="4904" y="5613"/>
                    <a:pt x="4938" y="5579"/>
                    <a:pt x="5004" y="5513"/>
                  </a:cubicBezTo>
                  <a:cubicBezTo>
                    <a:pt x="5071" y="5446"/>
                    <a:pt x="5071" y="5313"/>
                    <a:pt x="5004" y="5246"/>
                  </a:cubicBezTo>
                  <a:lnTo>
                    <a:pt x="368" y="76"/>
                  </a:lnTo>
                  <a:cubicBezTo>
                    <a:pt x="318" y="25"/>
                    <a:pt x="268" y="0"/>
                    <a:pt x="218"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p:nvPr/>
          </p:nvSpPr>
          <p:spPr>
            <a:xfrm>
              <a:off x="4172822" y="1578272"/>
              <a:ext cx="108277" cy="121174"/>
            </a:xfrm>
            <a:custGeom>
              <a:avLst/>
              <a:gdLst/>
              <a:ahLst/>
              <a:cxnLst/>
              <a:rect l="l" t="t" r="r" b="b"/>
              <a:pathLst>
                <a:path w="2569" h="2875" extrusionOk="0">
                  <a:moveTo>
                    <a:pt x="251" y="1"/>
                  </a:moveTo>
                  <a:cubicBezTo>
                    <a:pt x="201" y="1"/>
                    <a:pt x="147" y="26"/>
                    <a:pt x="101" y="72"/>
                  </a:cubicBezTo>
                  <a:cubicBezTo>
                    <a:pt x="0" y="139"/>
                    <a:pt x="0" y="272"/>
                    <a:pt x="67" y="372"/>
                  </a:cubicBezTo>
                  <a:lnTo>
                    <a:pt x="2169" y="2774"/>
                  </a:lnTo>
                  <a:cubicBezTo>
                    <a:pt x="2202" y="2808"/>
                    <a:pt x="2302" y="2874"/>
                    <a:pt x="2335" y="2874"/>
                  </a:cubicBezTo>
                  <a:cubicBezTo>
                    <a:pt x="2369" y="2874"/>
                    <a:pt x="2402" y="2874"/>
                    <a:pt x="2436" y="2808"/>
                  </a:cubicBezTo>
                  <a:cubicBezTo>
                    <a:pt x="2569" y="2741"/>
                    <a:pt x="2569" y="2607"/>
                    <a:pt x="2502" y="2541"/>
                  </a:cubicBezTo>
                  <a:lnTo>
                    <a:pt x="401" y="106"/>
                  </a:lnTo>
                  <a:cubicBezTo>
                    <a:pt x="365" y="34"/>
                    <a:pt x="310" y="1"/>
                    <a:pt x="251"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5"/>
            <p:cNvSpPr/>
            <p:nvPr/>
          </p:nvSpPr>
          <p:spPr>
            <a:xfrm>
              <a:off x="3893042" y="1824164"/>
              <a:ext cx="213730" cy="236616"/>
            </a:xfrm>
            <a:custGeom>
              <a:avLst/>
              <a:gdLst/>
              <a:ahLst/>
              <a:cxnLst/>
              <a:rect l="l" t="t" r="r" b="b"/>
              <a:pathLst>
                <a:path w="5071" h="5614" extrusionOk="0">
                  <a:moveTo>
                    <a:pt x="230" y="1"/>
                  </a:moveTo>
                  <a:cubicBezTo>
                    <a:pt x="176" y="1"/>
                    <a:pt x="117" y="26"/>
                    <a:pt x="67" y="76"/>
                  </a:cubicBezTo>
                  <a:cubicBezTo>
                    <a:pt x="0" y="142"/>
                    <a:pt x="0" y="276"/>
                    <a:pt x="67" y="376"/>
                  </a:cubicBezTo>
                  <a:lnTo>
                    <a:pt x="4704" y="5546"/>
                  </a:lnTo>
                  <a:cubicBezTo>
                    <a:pt x="4737" y="5580"/>
                    <a:pt x="4837" y="5613"/>
                    <a:pt x="4871" y="5613"/>
                  </a:cubicBezTo>
                  <a:cubicBezTo>
                    <a:pt x="4971" y="5613"/>
                    <a:pt x="5004" y="5613"/>
                    <a:pt x="5004" y="5546"/>
                  </a:cubicBezTo>
                  <a:cubicBezTo>
                    <a:pt x="5071" y="5446"/>
                    <a:pt x="5071" y="5313"/>
                    <a:pt x="5004" y="5246"/>
                  </a:cubicBezTo>
                  <a:lnTo>
                    <a:pt x="367" y="76"/>
                  </a:lnTo>
                  <a:cubicBezTo>
                    <a:pt x="334" y="26"/>
                    <a:pt x="284" y="1"/>
                    <a:pt x="230"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3985810" y="1750953"/>
              <a:ext cx="109710" cy="119994"/>
            </a:xfrm>
            <a:custGeom>
              <a:avLst/>
              <a:gdLst/>
              <a:ahLst/>
              <a:cxnLst/>
              <a:rect l="l" t="t" r="r" b="b"/>
              <a:pathLst>
                <a:path w="2603" h="2847" extrusionOk="0">
                  <a:moveTo>
                    <a:pt x="245" y="1"/>
                  </a:moveTo>
                  <a:cubicBezTo>
                    <a:pt x="201" y="1"/>
                    <a:pt x="162" y="17"/>
                    <a:pt x="134" y="45"/>
                  </a:cubicBezTo>
                  <a:cubicBezTo>
                    <a:pt x="1" y="145"/>
                    <a:pt x="1" y="278"/>
                    <a:pt x="101" y="345"/>
                  </a:cubicBezTo>
                  <a:lnTo>
                    <a:pt x="2169" y="2780"/>
                  </a:lnTo>
                  <a:cubicBezTo>
                    <a:pt x="2236" y="2813"/>
                    <a:pt x="2303" y="2847"/>
                    <a:pt x="2336" y="2847"/>
                  </a:cubicBezTo>
                  <a:cubicBezTo>
                    <a:pt x="2436" y="2847"/>
                    <a:pt x="2469" y="2847"/>
                    <a:pt x="2469" y="2813"/>
                  </a:cubicBezTo>
                  <a:cubicBezTo>
                    <a:pt x="2603" y="2713"/>
                    <a:pt x="2603" y="2613"/>
                    <a:pt x="2503" y="2513"/>
                  </a:cubicBezTo>
                  <a:lnTo>
                    <a:pt x="435" y="112"/>
                  </a:lnTo>
                  <a:cubicBezTo>
                    <a:pt x="376" y="33"/>
                    <a:pt x="306" y="1"/>
                    <a:pt x="245" y="1"/>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5222675" y="2365044"/>
              <a:ext cx="290477" cy="281359"/>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rgbClr val="244B6C"/>
            </a:solidFill>
            <a:ln w="9525" cap="flat" cmpd="sng">
              <a:solidFill>
                <a:srgbClr val="244B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4968580" y="2159157"/>
              <a:ext cx="123787" cy="119530"/>
            </a:xfrm>
            <a:custGeom>
              <a:avLst/>
              <a:gdLst/>
              <a:ahLst/>
              <a:cxnLst/>
              <a:rect l="l" t="t" r="r" b="b"/>
              <a:pathLst>
                <a:path w="2937" h="2836" extrusionOk="0">
                  <a:moveTo>
                    <a:pt x="1468" y="367"/>
                  </a:moveTo>
                  <a:cubicBezTo>
                    <a:pt x="2002" y="367"/>
                    <a:pt x="2469" y="834"/>
                    <a:pt x="2469" y="1368"/>
                  </a:cubicBezTo>
                  <a:cubicBezTo>
                    <a:pt x="2469" y="1901"/>
                    <a:pt x="1969" y="2368"/>
                    <a:pt x="1402" y="2368"/>
                  </a:cubicBezTo>
                  <a:cubicBezTo>
                    <a:pt x="1168" y="2368"/>
                    <a:pt x="901" y="2302"/>
                    <a:pt x="701" y="2068"/>
                  </a:cubicBezTo>
                  <a:cubicBezTo>
                    <a:pt x="534" y="1935"/>
                    <a:pt x="434" y="1668"/>
                    <a:pt x="434" y="1368"/>
                  </a:cubicBezTo>
                  <a:cubicBezTo>
                    <a:pt x="434" y="834"/>
                    <a:pt x="868" y="367"/>
                    <a:pt x="1468" y="367"/>
                  </a:cubicBezTo>
                  <a:close/>
                  <a:moveTo>
                    <a:pt x="1468" y="0"/>
                  </a:moveTo>
                  <a:cubicBezTo>
                    <a:pt x="668" y="0"/>
                    <a:pt x="1" y="634"/>
                    <a:pt x="1" y="1434"/>
                  </a:cubicBezTo>
                  <a:cubicBezTo>
                    <a:pt x="1" y="1801"/>
                    <a:pt x="134" y="2135"/>
                    <a:pt x="434" y="2435"/>
                  </a:cubicBezTo>
                  <a:cubicBezTo>
                    <a:pt x="701" y="2669"/>
                    <a:pt x="1101" y="2835"/>
                    <a:pt x="1468" y="2835"/>
                  </a:cubicBezTo>
                  <a:cubicBezTo>
                    <a:pt x="2269" y="2835"/>
                    <a:pt x="2869" y="2202"/>
                    <a:pt x="2936" y="1468"/>
                  </a:cubicBezTo>
                  <a:cubicBezTo>
                    <a:pt x="2936" y="667"/>
                    <a:pt x="2269" y="0"/>
                    <a:pt x="1468" y="0"/>
                  </a:cubicBezTo>
                  <a:close/>
                </a:path>
              </a:pathLst>
            </a:custGeom>
            <a:solidFill>
              <a:srgbClr val="244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679337BC-E6F5-51DE-FA0E-0FE2FC830267}"/>
              </a:ext>
            </a:extLst>
          </p:cNvPr>
          <p:cNvPicPr>
            <a:picLocks noChangeAspect="1"/>
          </p:cNvPicPr>
          <p:nvPr/>
        </p:nvPicPr>
        <p:blipFill>
          <a:blip r:embed="rId3"/>
          <a:stretch>
            <a:fillRect/>
          </a:stretch>
        </p:blipFill>
        <p:spPr>
          <a:xfrm>
            <a:off x="3631" y="1804"/>
            <a:ext cx="1438781" cy="652329"/>
          </a:xfrm>
          <a:prstGeom prst="rect">
            <a:avLst/>
          </a:prstGeom>
        </p:spPr>
      </p:pic>
    </p:spTree>
    <p:extLst>
      <p:ext uri="{BB962C8B-B14F-4D97-AF65-F5344CB8AC3E}">
        <p14:creationId xmlns:p14="http://schemas.microsoft.com/office/powerpoint/2010/main" val="384208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4AA3A-C111-E19B-206D-8BEF7A478B83}"/>
              </a:ext>
            </a:extLst>
          </p:cNvPr>
          <p:cNvSpPr>
            <a:spLocks noGrp="1"/>
          </p:cNvSpPr>
          <p:nvPr>
            <p:ph type="body" idx="1"/>
          </p:nvPr>
        </p:nvSpPr>
        <p:spPr>
          <a:xfrm>
            <a:off x="9224" y="787175"/>
            <a:ext cx="6518797" cy="4007461"/>
          </a:xfrm>
          <a:solidFill>
            <a:schemeClr val="accent1"/>
          </a:solidFill>
        </p:spPr>
        <p:txBody>
          <a:bodyPr/>
          <a:lstStyle/>
          <a:p>
            <a:pPr>
              <a:buFont typeface="Wingdings" panose="05000000000000000000" pitchFamily="2" charset="2"/>
              <a:buChar char="§"/>
            </a:pPr>
            <a:r>
              <a:rPr lang="en-US" sz="2000" b="1" dirty="0">
                <a:solidFill>
                  <a:srgbClr val="E77A48"/>
                </a:solidFill>
                <a:latin typeface="Acme" panose="020B0604020202020204" charset="0"/>
              </a:rPr>
              <a:t>The capital city </a:t>
            </a:r>
            <a:r>
              <a:rPr lang="en-US" sz="1600" b="1" dirty="0">
                <a:latin typeface="Acme" panose="020B0604020202020204" charset="0"/>
              </a:rPr>
              <a:t>of the South Sumatra province in Indonesia</a:t>
            </a:r>
          </a:p>
          <a:p>
            <a:pPr>
              <a:buFont typeface="Wingdings" panose="05000000000000000000" pitchFamily="2" charset="2"/>
              <a:buChar char="§"/>
            </a:pPr>
            <a:r>
              <a:rPr lang="en-US" sz="2000" b="1" dirty="0">
                <a:solidFill>
                  <a:srgbClr val="E77A48"/>
                </a:solidFill>
                <a:latin typeface="Acme" panose="020B0604020202020204" charset="0"/>
              </a:rPr>
              <a:t>One of the oldest cities </a:t>
            </a:r>
            <a:r>
              <a:rPr lang="en-US" sz="1600" b="1" dirty="0">
                <a:latin typeface="Acme" panose="020B0604020202020204" charset="0"/>
              </a:rPr>
              <a:t>in Indonesia</a:t>
            </a:r>
          </a:p>
          <a:p>
            <a:pPr>
              <a:buFont typeface="Wingdings" panose="05000000000000000000" pitchFamily="2" charset="2"/>
              <a:buChar char="§"/>
            </a:pPr>
            <a:r>
              <a:rPr lang="en-US" sz="1600" b="1" dirty="0">
                <a:latin typeface="Acme" panose="020B0604020202020204" charset="0"/>
              </a:rPr>
              <a:t>Has a history of </a:t>
            </a:r>
            <a:r>
              <a:rPr lang="en-US" sz="2000" b="1" dirty="0">
                <a:solidFill>
                  <a:srgbClr val="E77A48"/>
                </a:solidFill>
                <a:latin typeface="Acme" panose="020B0604020202020204" charset="0"/>
              </a:rPr>
              <a:t>being a capital of a maritime empire </a:t>
            </a:r>
            <a:r>
              <a:rPr lang="en-US" sz="1600" b="1" dirty="0">
                <a:latin typeface="Acme" panose="020B0604020202020204" charset="0"/>
              </a:rPr>
              <a:t>millennia ago</a:t>
            </a:r>
          </a:p>
          <a:p>
            <a:pPr>
              <a:buFont typeface="Wingdings" panose="05000000000000000000" pitchFamily="2" charset="2"/>
              <a:buChar char="§"/>
            </a:pPr>
            <a:r>
              <a:rPr lang="en-US" sz="1600" b="1" dirty="0">
                <a:latin typeface="Acme" panose="020B0604020202020204" charset="0"/>
              </a:rPr>
              <a:t>It has an area of </a:t>
            </a:r>
            <a:r>
              <a:rPr lang="en-US" sz="1800" b="1" dirty="0">
                <a:solidFill>
                  <a:srgbClr val="E77A48"/>
                </a:solidFill>
                <a:latin typeface="Acme" panose="020B0604020202020204" charset="0"/>
              </a:rPr>
              <a:t>400.61 </a:t>
            </a:r>
            <a:r>
              <a:rPr lang="en-US" sz="1600" b="1" dirty="0">
                <a:solidFill>
                  <a:srgbClr val="244B6C"/>
                </a:solidFill>
                <a:latin typeface="Acme" panose="020B0604020202020204" charset="0"/>
              </a:rPr>
              <a:t>square kilometers </a:t>
            </a:r>
            <a:r>
              <a:rPr lang="en-US" sz="1600" b="1" dirty="0">
                <a:latin typeface="Acme" panose="020B0604020202020204" charset="0"/>
              </a:rPr>
              <a:t>and a population of </a:t>
            </a:r>
            <a:r>
              <a:rPr lang="en-US" sz="1800" b="1" dirty="0">
                <a:solidFill>
                  <a:srgbClr val="E77A48"/>
                </a:solidFill>
                <a:latin typeface="Acme" panose="020B0604020202020204" charset="0"/>
              </a:rPr>
              <a:t>1.7 million</a:t>
            </a:r>
            <a:endParaRPr lang="en-US" sz="1800" b="1" dirty="0">
              <a:latin typeface="Acme" panose="020B0604020202020204" charset="0"/>
            </a:endParaRPr>
          </a:p>
          <a:p>
            <a:pPr>
              <a:buFont typeface="Wingdings" panose="05000000000000000000" pitchFamily="2" charset="2"/>
              <a:buChar char="§"/>
            </a:pPr>
            <a:r>
              <a:rPr lang="en-US" sz="1600" b="1" dirty="0">
                <a:solidFill>
                  <a:srgbClr val="244B6C"/>
                </a:solidFill>
                <a:latin typeface="Acme" panose="020B0604020202020204" charset="0"/>
              </a:rPr>
              <a:t>The</a:t>
            </a:r>
            <a:r>
              <a:rPr lang="en-US" sz="1800" b="1" dirty="0">
                <a:solidFill>
                  <a:srgbClr val="E77A48"/>
                </a:solidFill>
                <a:latin typeface="Acme" panose="020B0604020202020204" charset="0"/>
              </a:rPr>
              <a:t> second-largest city </a:t>
            </a:r>
            <a:r>
              <a:rPr lang="en-US" sz="1600" b="1" dirty="0">
                <a:latin typeface="Acme" panose="020B0604020202020204" charset="0"/>
              </a:rPr>
              <a:t>in Sumatra after Medan and </a:t>
            </a:r>
            <a:r>
              <a:rPr lang="en-US" sz="1600" b="1" dirty="0">
                <a:solidFill>
                  <a:srgbClr val="244B6C"/>
                </a:solidFill>
                <a:latin typeface="Acme" panose="020B0604020202020204" charset="0"/>
              </a:rPr>
              <a:t>the</a:t>
            </a:r>
            <a:r>
              <a:rPr lang="en-US" sz="1800" b="1" dirty="0">
                <a:solidFill>
                  <a:srgbClr val="E77A48"/>
                </a:solidFill>
                <a:latin typeface="Acme" panose="020B0604020202020204" charset="0"/>
              </a:rPr>
              <a:t> seventh-largest city in Indonesia</a:t>
            </a:r>
            <a:endParaRPr lang="en-US" sz="1600" b="1" dirty="0">
              <a:latin typeface="Acme" panose="020B0604020202020204" charset="0"/>
            </a:endParaRPr>
          </a:p>
          <a:p>
            <a:pPr>
              <a:buFont typeface="Wingdings" panose="05000000000000000000" pitchFamily="2" charset="2"/>
              <a:buChar char="§"/>
            </a:pPr>
            <a:r>
              <a:rPr lang="en-US" sz="1600" b="1" dirty="0">
                <a:latin typeface="Acme" panose="020B0604020202020204" charset="0"/>
              </a:rPr>
              <a:t>In </a:t>
            </a:r>
            <a:r>
              <a:rPr lang="en-US" sz="2000" b="1" dirty="0">
                <a:solidFill>
                  <a:srgbClr val="E77A48"/>
                </a:solidFill>
                <a:latin typeface="Acme" panose="020B0604020202020204" charset="0"/>
              </a:rPr>
              <a:t>2021</a:t>
            </a:r>
            <a:r>
              <a:rPr lang="en-US" sz="1600" b="1" dirty="0">
                <a:latin typeface="Acme" panose="020B0604020202020204" charset="0"/>
              </a:rPr>
              <a:t>, an increase to </a:t>
            </a:r>
            <a:r>
              <a:rPr lang="en-US" sz="3600" b="1" dirty="0">
                <a:solidFill>
                  <a:srgbClr val="0070C0"/>
                </a:solidFill>
                <a:latin typeface="Acme" panose="020B0604020202020204" charset="0"/>
              </a:rPr>
              <a:t>2,763</a:t>
            </a:r>
            <a:r>
              <a:rPr lang="en-US" sz="2000" b="1" dirty="0">
                <a:solidFill>
                  <a:srgbClr val="E77A48"/>
                </a:solidFill>
                <a:latin typeface="Acme" panose="020B0604020202020204" charset="0"/>
              </a:rPr>
              <a:t> cases from </a:t>
            </a:r>
            <a:r>
              <a:rPr lang="en-US" sz="3200" b="1" dirty="0">
                <a:solidFill>
                  <a:srgbClr val="0070C0"/>
                </a:solidFill>
                <a:latin typeface="Acme" panose="020B0604020202020204" charset="0"/>
              </a:rPr>
              <a:t>2,000</a:t>
            </a:r>
            <a:r>
              <a:rPr lang="en-US" sz="2000" b="1" dirty="0">
                <a:solidFill>
                  <a:srgbClr val="E77A48"/>
                </a:solidFill>
                <a:latin typeface="Acme" panose="020B0604020202020204" charset="0"/>
              </a:rPr>
              <a:t> (2019) </a:t>
            </a:r>
            <a:r>
              <a:rPr lang="en-US" sz="1600" b="1" dirty="0">
                <a:latin typeface="Acme" panose="020B0604020202020204" charset="0"/>
              </a:rPr>
              <a:t>(South Sumatera )</a:t>
            </a:r>
          </a:p>
          <a:p>
            <a:pPr>
              <a:buFont typeface="Wingdings" panose="05000000000000000000" pitchFamily="2" charset="2"/>
              <a:buChar char="§"/>
            </a:pPr>
            <a:r>
              <a:rPr lang="en-US" sz="1600" b="1" dirty="0">
                <a:latin typeface="Acme" panose="020B0604020202020204" charset="0"/>
              </a:rPr>
              <a:t>South Sumatra facing </a:t>
            </a:r>
            <a:r>
              <a:rPr lang="en-US" sz="2000" b="1" dirty="0">
                <a:solidFill>
                  <a:schemeClr val="bg2">
                    <a:lumMod val="75000"/>
                  </a:schemeClr>
                </a:solidFill>
                <a:latin typeface="Acme" panose="020B0604020202020204" charset="0"/>
              </a:rPr>
              <a:t>an</a:t>
            </a:r>
            <a:r>
              <a:rPr lang="en-US" sz="2000" b="1" dirty="0">
                <a:solidFill>
                  <a:srgbClr val="E77A48"/>
                </a:solidFill>
                <a:latin typeface="Acme" panose="020B0604020202020204" charset="0"/>
              </a:rPr>
              <a:t> </a:t>
            </a:r>
            <a:r>
              <a:rPr lang="en-US" sz="2800" b="1" dirty="0">
                <a:solidFill>
                  <a:schemeClr val="tx1"/>
                </a:solidFill>
                <a:latin typeface="Acme" panose="020B0604020202020204" charset="0"/>
              </a:rPr>
              <a:t>emergency</a:t>
            </a:r>
            <a:r>
              <a:rPr lang="en-US" sz="2000" b="1" dirty="0">
                <a:solidFill>
                  <a:schemeClr val="tx1"/>
                </a:solidFill>
                <a:latin typeface="Acme" panose="020B0604020202020204" charset="0"/>
              </a:rPr>
              <a:t> </a:t>
            </a:r>
            <a:r>
              <a:rPr lang="en-US" sz="1600" b="1" dirty="0">
                <a:solidFill>
                  <a:schemeClr val="bg2">
                    <a:lumMod val="75000"/>
                  </a:schemeClr>
                </a:solidFill>
                <a:latin typeface="Acme" panose="020B0604020202020204" charset="0"/>
              </a:rPr>
              <a:t>for</a:t>
            </a:r>
            <a:r>
              <a:rPr lang="en-US" sz="2000" b="1" dirty="0">
                <a:solidFill>
                  <a:srgbClr val="E77A48"/>
                </a:solidFill>
                <a:latin typeface="Acme" panose="020B0604020202020204" charset="0"/>
              </a:rPr>
              <a:t> </a:t>
            </a:r>
            <a:r>
              <a:rPr lang="en-US" sz="2000" b="1" dirty="0">
                <a:solidFill>
                  <a:srgbClr val="0070C0"/>
                </a:solidFill>
                <a:latin typeface="Acme" panose="020B0604020202020204" charset="0"/>
              </a:rPr>
              <a:t>DRUG USERS </a:t>
            </a:r>
            <a:r>
              <a:rPr lang="en-US" sz="1600" b="1" dirty="0">
                <a:solidFill>
                  <a:schemeClr val="bg2">
                    <a:lumMod val="75000"/>
                  </a:schemeClr>
                </a:solidFill>
                <a:latin typeface="Acme" panose="020B0604020202020204" charset="0"/>
              </a:rPr>
              <a:t>&amp; </a:t>
            </a:r>
            <a:r>
              <a:rPr lang="en-US" sz="2000" b="1" dirty="0">
                <a:solidFill>
                  <a:srgbClr val="0070C0"/>
                </a:solidFill>
                <a:latin typeface="Acme" panose="020B0604020202020204" charset="0"/>
              </a:rPr>
              <a:t>DEALER</a:t>
            </a:r>
            <a:endParaRPr lang="en-US" sz="1600" b="1" dirty="0">
              <a:solidFill>
                <a:srgbClr val="0070C0"/>
              </a:solidFill>
              <a:latin typeface="Acme" panose="020B0604020202020204" charset="0"/>
            </a:endParaRPr>
          </a:p>
        </p:txBody>
      </p:sp>
      <p:sp>
        <p:nvSpPr>
          <p:cNvPr id="3" name="Title 2">
            <a:extLst>
              <a:ext uri="{FF2B5EF4-FFF2-40B4-BE49-F238E27FC236}">
                <a16:creationId xmlns:a16="http://schemas.microsoft.com/office/drawing/2014/main" id="{325432A8-F828-73DB-3282-4B9E7BFCB39C}"/>
              </a:ext>
            </a:extLst>
          </p:cNvPr>
          <p:cNvSpPr>
            <a:spLocks noGrp="1"/>
          </p:cNvSpPr>
          <p:nvPr>
            <p:ph type="title"/>
          </p:nvPr>
        </p:nvSpPr>
        <p:spPr>
          <a:xfrm>
            <a:off x="3198970" y="30619"/>
            <a:ext cx="5945030" cy="796321"/>
          </a:xfrm>
          <a:solidFill>
            <a:srgbClr val="E77A48"/>
          </a:solidFill>
        </p:spPr>
        <p:txBody>
          <a:bodyPr/>
          <a:lstStyle/>
          <a:p>
            <a:r>
              <a:rPr lang="en-US" sz="3600" dirty="0">
                <a:solidFill>
                  <a:schemeClr val="accent1"/>
                </a:solidFill>
              </a:rPr>
              <a:t>Background - P a l e m b a n g</a:t>
            </a:r>
          </a:p>
        </p:txBody>
      </p:sp>
      <p:grpSp>
        <p:nvGrpSpPr>
          <p:cNvPr id="5" name="Group 4">
            <a:extLst>
              <a:ext uri="{FF2B5EF4-FFF2-40B4-BE49-F238E27FC236}">
                <a16:creationId xmlns:a16="http://schemas.microsoft.com/office/drawing/2014/main" id="{B5CB0775-4820-1B52-04CF-4FA7D5DFB792}"/>
              </a:ext>
            </a:extLst>
          </p:cNvPr>
          <p:cNvGrpSpPr/>
          <p:nvPr/>
        </p:nvGrpSpPr>
        <p:grpSpPr>
          <a:xfrm>
            <a:off x="6329235" y="826938"/>
            <a:ext cx="2813389" cy="3371029"/>
            <a:chOff x="0" y="1049574"/>
            <a:chExt cx="2858452" cy="3371029"/>
          </a:xfrm>
        </p:grpSpPr>
        <p:pic>
          <p:nvPicPr>
            <p:cNvPr id="13" name="Picture 12">
              <a:extLst>
                <a:ext uri="{FF2B5EF4-FFF2-40B4-BE49-F238E27FC236}">
                  <a16:creationId xmlns:a16="http://schemas.microsoft.com/office/drawing/2014/main" id="{5D9B0EFE-3D02-0D74-A911-3F80D7A94891}"/>
                </a:ext>
              </a:extLst>
            </p:cNvPr>
            <p:cNvPicPr>
              <a:picLocks noChangeAspect="1"/>
            </p:cNvPicPr>
            <p:nvPr/>
          </p:nvPicPr>
          <p:blipFill>
            <a:blip r:embed="rId2"/>
            <a:stretch>
              <a:fillRect/>
            </a:stretch>
          </p:blipFill>
          <p:spPr>
            <a:xfrm>
              <a:off x="10477" y="1049574"/>
              <a:ext cx="2847975" cy="1600200"/>
            </a:xfrm>
            <a:prstGeom prst="rect">
              <a:avLst/>
            </a:prstGeom>
          </p:spPr>
        </p:pic>
        <p:pic>
          <p:nvPicPr>
            <p:cNvPr id="14" name="Picture 13">
              <a:extLst>
                <a:ext uri="{FF2B5EF4-FFF2-40B4-BE49-F238E27FC236}">
                  <a16:creationId xmlns:a16="http://schemas.microsoft.com/office/drawing/2014/main" id="{7C2C7856-A453-F3B2-C0A7-F3C167064FBB}"/>
                </a:ext>
              </a:extLst>
            </p:cNvPr>
            <p:cNvPicPr>
              <a:picLocks noChangeAspect="1"/>
            </p:cNvPicPr>
            <p:nvPr/>
          </p:nvPicPr>
          <p:blipFill>
            <a:blip r:embed="rId3"/>
            <a:stretch>
              <a:fillRect/>
            </a:stretch>
          </p:blipFill>
          <p:spPr>
            <a:xfrm>
              <a:off x="0" y="2748754"/>
              <a:ext cx="2847975" cy="1671849"/>
            </a:xfrm>
            <a:prstGeom prst="rect">
              <a:avLst/>
            </a:prstGeom>
          </p:spPr>
        </p:pic>
      </p:grpSp>
      <p:pic>
        <p:nvPicPr>
          <p:cNvPr id="4" name="Picture 3">
            <a:extLst>
              <a:ext uri="{FF2B5EF4-FFF2-40B4-BE49-F238E27FC236}">
                <a16:creationId xmlns:a16="http://schemas.microsoft.com/office/drawing/2014/main" id="{B89CF4F2-B2FC-F522-6C47-09239066F9E6}"/>
              </a:ext>
            </a:extLst>
          </p:cNvPr>
          <p:cNvPicPr>
            <a:picLocks noChangeAspect="1"/>
          </p:cNvPicPr>
          <p:nvPr/>
        </p:nvPicPr>
        <p:blipFill>
          <a:blip r:embed="rId4"/>
          <a:stretch>
            <a:fillRect/>
          </a:stretch>
        </p:blipFill>
        <p:spPr>
          <a:xfrm>
            <a:off x="0" y="-1353"/>
            <a:ext cx="1438781" cy="652329"/>
          </a:xfrm>
          <a:prstGeom prst="rect">
            <a:avLst/>
          </a:prstGeom>
        </p:spPr>
      </p:pic>
    </p:spTree>
    <p:extLst>
      <p:ext uri="{BB962C8B-B14F-4D97-AF65-F5344CB8AC3E}">
        <p14:creationId xmlns:p14="http://schemas.microsoft.com/office/powerpoint/2010/main" val="237255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calcmode="lin" valueType="num">
                                      <p:cBhvr>
                                        <p:cTn id="4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2">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p:cTn id="48"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1" name="Google Shape;321;p16"/>
          <p:cNvSpPr txBox="1">
            <a:spLocks noGrp="1"/>
          </p:cNvSpPr>
          <p:nvPr>
            <p:ph type="body" idx="1"/>
          </p:nvPr>
        </p:nvSpPr>
        <p:spPr>
          <a:xfrm>
            <a:off x="-1" y="795238"/>
            <a:ext cx="5811375" cy="3650631"/>
          </a:xfrm>
          <a:prstGeom prst="rect">
            <a:avLst/>
          </a:prstGeom>
          <a:solidFill>
            <a:schemeClr val="accent1"/>
          </a:solidFill>
        </p:spPr>
        <p:txBody>
          <a:bodyPr spcFirstLastPara="1" wrap="square" lIns="91425" tIns="91425" rIns="91425" bIns="91425" anchor="t" anchorCtr="0">
            <a:noAutofit/>
          </a:bodyPr>
          <a:lstStyle/>
          <a:p>
            <a:pPr marL="342900" lvl="0" indent="-342900" algn="just">
              <a:lnSpc>
                <a:spcPct val="107000"/>
              </a:lnSpc>
              <a:buFont typeface="Wingdings" panose="05000000000000000000" pitchFamily="2" charset="2"/>
              <a:buChar char=""/>
            </a:pPr>
            <a:r>
              <a:rPr lang="en-US" sz="1600" b="1" dirty="0">
                <a:effectLst/>
                <a:latin typeface="Acme" panose="020B0604020202020204" charset="0"/>
                <a:ea typeface="Cambria" panose="02040503050406030204" pitchFamily="18" charset="0"/>
                <a:cs typeface="Palanquin" panose="020B0004020203020204" pitchFamily="34" charset="0"/>
              </a:rPr>
              <a:t>Substance </a:t>
            </a:r>
            <a:r>
              <a:rPr lang="en-US" sz="2800" b="1" dirty="0">
                <a:solidFill>
                  <a:srgbClr val="0070C0"/>
                </a:solidFill>
                <a:effectLst/>
                <a:latin typeface="Acme" panose="020B0604020202020204" charset="0"/>
                <a:ea typeface="Cambria" panose="02040503050406030204" pitchFamily="18" charset="0"/>
                <a:cs typeface="Palanquin" panose="020B0004020203020204" pitchFamily="34" charset="0"/>
              </a:rPr>
              <a:t>abuse</a:t>
            </a:r>
            <a:r>
              <a:rPr lang="en-US" sz="1600" b="1" dirty="0">
                <a:effectLst/>
                <a:latin typeface="Acme" panose="020B0604020202020204" charset="0"/>
                <a:ea typeface="Cambria" panose="02040503050406030204" pitchFamily="18" charset="0"/>
                <a:cs typeface="Palanquin" panose="020B0004020203020204" pitchFamily="34" charset="0"/>
              </a:rPr>
              <a:t> and addiction issues are related to </a:t>
            </a: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well-being, economic difficulties, stereotypes, even isolation, mentally ill, suicide risk</a:t>
            </a:r>
            <a:endParaRPr lang="en-ID" sz="2000" b="1" dirty="0">
              <a:solidFill>
                <a:srgbClr val="E77A48"/>
              </a:solidFill>
              <a:effectLst/>
              <a:latin typeface="Acme" panose="020B0604020202020204" charset="0"/>
              <a:ea typeface="Cambria" panose="02040503050406030204" pitchFamily="18" charset="0"/>
              <a:cs typeface="Palanquin" panose="020B0004020203020204" pitchFamily="34" charset="0"/>
            </a:endParaRPr>
          </a:p>
          <a:p>
            <a:pPr marL="342900" lvl="0" indent="-342900" algn="just">
              <a:lnSpc>
                <a:spcPct val="107000"/>
              </a:lnSpc>
              <a:buFont typeface="Wingdings" panose="05000000000000000000" pitchFamily="2" charset="2"/>
              <a:buChar char=""/>
            </a:pPr>
            <a:r>
              <a:rPr lang="en-US" sz="1600" b="1" dirty="0">
                <a:effectLst/>
                <a:latin typeface="Acme" panose="020B0604020202020204" charset="0"/>
                <a:ea typeface="Cambria" panose="02040503050406030204" pitchFamily="18" charset="0"/>
                <a:cs typeface="Palanquin" panose="020B0004020203020204" pitchFamily="34" charset="0"/>
              </a:rPr>
              <a:t>The </a:t>
            </a: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family </a:t>
            </a:r>
            <a:r>
              <a:rPr lang="en-US" sz="1600" b="1" dirty="0">
                <a:effectLst/>
                <a:latin typeface="Acme" panose="020B0604020202020204" charset="0"/>
                <a:ea typeface="Cambria" panose="02040503050406030204" pitchFamily="18" charset="0"/>
                <a:cs typeface="Palanquin" panose="020B0004020203020204" pitchFamily="34" charset="0"/>
              </a:rPr>
              <a:t>as the </a:t>
            </a: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center of </a:t>
            </a:r>
            <a:r>
              <a:rPr lang="en-US" sz="2400" b="1" dirty="0">
                <a:solidFill>
                  <a:srgbClr val="0070C0"/>
                </a:solidFill>
                <a:effectLst/>
                <a:latin typeface="Acme" panose="020B0604020202020204" charset="0"/>
                <a:ea typeface="Cambria" panose="02040503050406030204" pitchFamily="18" charset="0"/>
                <a:cs typeface="Palanquin" panose="020B0004020203020204" pitchFamily="34" charset="0"/>
              </a:rPr>
              <a:t>problem-solving</a:t>
            </a:r>
            <a:endParaRPr lang="en-ID" sz="2400" b="1" dirty="0">
              <a:solidFill>
                <a:srgbClr val="0070C0"/>
              </a:solidFill>
              <a:effectLst/>
              <a:latin typeface="Acme" panose="020B0604020202020204" charset="0"/>
              <a:ea typeface="Cambria" panose="02040503050406030204" pitchFamily="18" charset="0"/>
              <a:cs typeface="Palanquin" panose="020B0004020203020204" pitchFamily="34" charset="0"/>
            </a:endParaRPr>
          </a:p>
          <a:p>
            <a:pPr marL="342900" lvl="0" indent="-342900" algn="just">
              <a:lnSpc>
                <a:spcPct val="107000"/>
              </a:lnSpc>
              <a:buFont typeface="Wingdings" panose="05000000000000000000" pitchFamily="2" charset="2"/>
              <a:buChar char=""/>
            </a:pP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Family resilience </a:t>
            </a:r>
            <a:r>
              <a:rPr lang="en-US" sz="1600" b="1" dirty="0">
                <a:effectLst/>
                <a:latin typeface="Acme" panose="020B0604020202020204" charset="0"/>
                <a:ea typeface="Cambria" panose="02040503050406030204" pitchFamily="18" charset="0"/>
                <a:cs typeface="Palanquin" panose="020B0004020203020204" pitchFamily="34" charset="0"/>
              </a:rPr>
              <a:t>in facing addiction problems depends on all family members, which is strongly influenced by tasks, habits, activities, finances, relationships, disputes, and community interactions</a:t>
            </a:r>
          </a:p>
          <a:p>
            <a:pPr marL="342900" lvl="0" indent="-342900" algn="just">
              <a:lnSpc>
                <a:spcPct val="107000"/>
              </a:lnSpc>
              <a:buFont typeface="Wingdings" panose="05000000000000000000" pitchFamily="2" charset="2"/>
              <a:buChar char=""/>
            </a:pPr>
            <a:r>
              <a:rPr lang="en-US" sz="2400" b="1" dirty="0">
                <a:solidFill>
                  <a:srgbClr val="0070C0"/>
                </a:solidFill>
                <a:effectLst/>
                <a:latin typeface="Acme" panose="020B0604020202020204" charset="0"/>
                <a:ea typeface="Cambria" panose="02040503050406030204" pitchFamily="18" charset="0"/>
                <a:cs typeface="Palanquin" panose="020B0004020203020204" pitchFamily="34" charset="0"/>
              </a:rPr>
              <a:t>Addiction</a:t>
            </a:r>
            <a:r>
              <a:rPr lang="en-US" sz="1800" b="1" dirty="0">
                <a:solidFill>
                  <a:srgbClr val="E77A48"/>
                </a:solidFill>
                <a:effectLst/>
                <a:latin typeface="Acme" panose="020B0604020202020204" charset="0"/>
                <a:ea typeface="Cambria" panose="02040503050406030204" pitchFamily="18" charset="0"/>
                <a:cs typeface="Palanquin" panose="020B0004020203020204" pitchFamily="34" charset="0"/>
              </a:rPr>
              <a:t> </a:t>
            </a:r>
            <a:r>
              <a:rPr lang="en-US" sz="1600" b="1" dirty="0">
                <a:effectLst/>
                <a:latin typeface="Acme" panose="020B0604020202020204" charset="0"/>
                <a:ea typeface="Cambria" panose="02040503050406030204" pitchFamily="18" charset="0"/>
                <a:cs typeface="Palanquin" panose="020B0004020203020204" pitchFamily="34" charset="0"/>
              </a:rPr>
              <a:t>is one of the problems that cause </a:t>
            </a:r>
            <a:r>
              <a:rPr lang="en-US" sz="2000" b="1" dirty="0">
                <a:solidFill>
                  <a:srgbClr val="E77A48"/>
                </a:solidFill>
                <a:effectLst/>
                <a:latin typeface="Acme" panose="020B0604020202020204" charset="0"/>
                <a:ea typeface="Cambria" panose="02040503050406030204" pitchFamily="18" charset="0"/>
                <a:cs typeface="Palanquin" panose="020B0004020203020204" pitchFamily="34" charset="0"/>
              </a:rPr>
              <a:t>conflict</a:t>
            </a:r>
            <a:r>
              <a:rPr lang="en-US" sz="1600" b="1" dirty="0">
                <a:solidFill>
                  <a:srgbClr val="E77A48"/>
                </a:solidFill>
                <a:effectLst/>
                <a:latin typeface="Acme" panose="020B0604020202020204" charset="0"/>
                <a:ea typeface="Cambria" panose="02040503050406030204" pitchFamily="18" charset="0"/>
                <a:cs typeface="Palanquin" panose="020B0004020203020204" pitchFamily="34" charset="0"/>
              </a:rPr>
              <a:t> </a:t>
            </a:r>
            <a:r>
              <a:rPr lang="en-US" sz="1600" b="1" dirty="0">
                <a:effectLst/>
                <a:latin typeface="Acme" panose="020B0604020202020204" charset="0"/>
                <a:ea typeface="Cambria" panose="02040503050406030204" pitchFamily="18" charset="0"/>
                <a:cs typeface="Palanquin" panose="020B0004020203020204" pitchFamily="34" charset="0"/>
              </a:rPr>
              <a:t>in the family which has negative consequences </a:t>
            </a:r>
            <a:endParaRPr lang="en-ID" sz="1600" b="1" dirty="0">
              <a:effectLst/>
              <a:latin typeface="Acme" panose="020B0604020202020204" charset="0"/>
              <a:ea typeface="Cambria" panose="02040503050406030204" pitchFamily="18" charset="0"/>
              <a:cs typeface="Palanquin" panose="020B0004020203020204" pitchFamily="34" charset="0"/>
            </a:endParaRPr>
          </a:p>
        </p:txBody>
      </p:sp>
      <p:sp>
        <p:nvSpPr>
          <p:cNvPr id="322" name="Google Shape;322;p16"/>
          <p:cNvSpPr txBox="1">
            <a:spLocks noGrp="1"/>
          </p:cNvSpPr>
          <p:nvPr>
            <p:ph type="title"/>
          </p:nvPr>
        </p:nvSpPr>
        <p:spPr>
          <a:xfrm>
            <a:off x="713250" y="47618"/>
            <a:ext cx="7717500" cy="715822"/>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1"/>
                </a:solidFill>
              </a:rPr>
              <a:t>B a c k g r o u n d</a:t>
            </a:r>
            <a:endParaRPr sz="3600" dirty="0">
              <a:solidFill>
                <a:schemeClr val="accent1"/>
              </a:solidFill>
            </a:endParaRPr>
          </a:p>
        </p:txBody>
      </p:sp>
      <p:sp>
        <p:nvSpPr>
          <p:cNvPr id="323" name="Google Shape;323;p16"/>
          <p:cNvSpPr/>
          <p:nvPr/>
        </p:nvSpPr>
        <p:spPr>
          <a:xfrm>
            <a:off x="8657350" y="72940"/>
            <a:ext cx="325711" cy="315487"/>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a:extLst>
              <a:ext uri="{FF2B5EF4-FFF2-40B4-BE49-F238E27FC236}">
                <a16:creationId xmlns:a16="http://schemas.microsoft.com/office/drawing/2014/main" id="{66ADAB2B-C398-6D63-4FB5-F12AB91C52B9}"/>
              </a:ext>
            </a:extLst>
          </p:cNvPr>
          <p:cNvPicPr>
            <a:picLocks noChangeAspect="1"/>
          </p:cNvPicPr>
          <p:nvPr/>
        </p:nvPicPr>
        <p:blipFill>
          <a:blip r:embed="rId3"/>
          <a:stretch>
            <a:fillRect/>
          </a:stretch>
        </p:blipFill>
        <p:spPr>
          <a:xfrm>
            <a:off x="0" y="0"/>
            <a:ext cx="1438781" cy="652329"/>
          </a:xfrm>
          <a:prstGeom prst="rect">
            <a:avLst/>
          </a:prstGeom>
        </p:spPr>
      </p:pic>
      <p:grpSp>
        <p:nvGrpSpPr>
          <p:cNvPr id="3" name="Group 2">
            <a:extLst>
              <a:ext uri="{FF2B5EF4-FFF2-40B4-BE49-F238E27FC236}">
                <a16:creationId xmlns:a16="http://schemas.microsoft.com/office/drawing/2014/main" id="{096184B2-DB28-7B99-2F4B-D70356CCAAA7}"/>
              </a:ext>
            </a:extLst>
          </p:cNvPr>
          <p:cNvGrpSpPr/>
          <p:nvPr/>
        </p:nvGrpSpPr>
        <p:grpSpPr>
          <a:xfrm>
            <a:off x="5763219" y="1160999"/>
            <a:ext cx="3056986" cy="2514092"/>
            <a:chOff x="12170" y="1350353"/>
            <a:chExt cx="3056986" cy="2514092"/>
          </a:xfrm>
        </p:grpSpPr>
        <p:pic>
          <p:nvPicPr>
            <p:cNvPr id="2" name="Picture 1">
              <a:extLst>
                <a:ext uri="{FF2B5EF4-FFF2-40B4-BE49-F238E27FC236}">
                  <a16:creationId xmlns:a16="http://schemas.microsoft.com/office/drawing/2014/main" id="{5132733D-1F56-68CB-163D-EC5948316D70}"/>
                </a:ext>
              </a:extLst>
            </p:cNvPr>
            <p:cNvPicPr>
              <a:picLocks noChangeAspect="1"/>
            </p:cNvPicPr>
            <p:nvPr/>
          </p:nvPicPr>
          <p:blipFill>
            <a:blip r:embed="rId4"/>
            <a:stretch>
              <a:fillRect/>
            </a:stretch>
          </p:blipFill>
          <p:spPr>
            <a:xfrm>
              <a:off x="449781" y="1350353"/>
              <a:ext cx="2619375" cy="1743075"/>
            </a:xfrm>
            <a:prstGeom prst="rect">
              <a:avLst/>
            </a:prstGeom>
          </p:spPr>
        </p:pic>
        <p:pic>
          <p:nvPicPr>
            <p:cNvPr id="9" name="Picture 8">
              <a:extLst>
                <a:ext uri="{FF2B5EF4-FFF2-40B4-BE49-F238E27FC236}">
                  <a16:creationId xmlns:a16="http://schemas.microsoft.com/office/drawing/2014/main" id="{F29EBD0D-1BE3-7D24-C683-A0108E7A6DCC}"/>
                </a:ext>
              </a:extLst>
            </p:cNvPr>
            <p:cNvPicPr>
              <a:picLocks noChangeAspect="1"/>
            </p:cNvPicPr>
            <p:nvPr/>
          </p:nvPicPr>
          <p:blipFill>
            <a:blip r:embed="rId5"/>
            <a:stretch>
              <a:fillRect/>
            </a:stretch>
          </p:blipFill>
          <p:spPr>
            <a:xfrm>
              <a:off x="12170" y="2921926"/>
              <a:ext cx="3056986" cy="94251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1">
                                            <p:txEl>
                                              <p:pRg st="0" end="0"/>
                                            </p:txEl>
                                          </p:spTgt>
                                        </p:tgtEl>
                                        <p:attrNameLst>
                                          <p:attrName>style.visibility</p:attrName>
                                        </p:attrNameLst>
                                      </p:cBhvr>
                                      <p:to>
                                        <p:strVal val="visible"/>
                                      </p:to>
                                    </p:set>
                                    <p:animEffect transition="in" filter="fade">
                                      <p:cBhvr>
                                        <p:cTn id="19" dur="500"/>
                                        <p:tgtEl>
                                          <p:spTgt spid="32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1">
                                            <p:txEl>
                                              <p:pRg st="1" end="1"/>
                                            </p:txEl>
                                          </p:spTgt>
                                        </p:tgtEl>
                                        <p:attrNameLst>
                                          <p:attrName>style.visibility</p:attrName>
                                        </p:attrNameLst>
                                      </p:cBhvr>
                                      <p:to>
                                        <p:strVal val="visible"/>
                                      </p:to>
                                    </p:set>
                                    <p:anim calcmode="lin" valueType="num">
                                      <p:cBhvr additive="base">
                                        <p:cTn id="24"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21">
                                            <p:txEl>
                                              <p:pRg st="2" end="2"/>
                                            </p:txEl>
                                          </p:spTgt>
                                        </p:tgtEl>
                                        <p:attrNameLst>
                                          <p:attrName>style.visibility</p:attrName>
                                        </p:attrNameLst>
                                      </p:cBhvr>
                                      <p:to>
                                        <p:strVal val="visible"/>
                                      </p:to>
                                    </p:set>
                                    <p:anim calcmode="lin" valueType="num">
                                      <p:cBhvr additive="base">
                                        <p:cTn id="30"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21">
                                            <p:txEl>
                                              <p:pRg st="3" end="3"/>
                                            </p:txEl>
                                          </p:spTgt>
                                        </p:tgtEl>
                                        <p:attrNameLst>
                                          <p:attrName>style.visibility</p:attrName>
                                        </p:attrNameLst>
                                      </p:cBhvr>
                                      <p:to>
                                        <p:strVal val="visible"/>
                                      </p:to>
                                    </p:set>
                                    <p:anim calcmode="lin" valueType="num">
                                      <p:cBhvr>
                                        <p:cTn id="36" dur="500" fill="hold"/>
                                        <p:tgtEl>
                                          <p:spTgt spid="321">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21">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1" name="Google Shape;321;p16"/>
          <p:cNvSpPr txBox="1">
            <a:spLocks noGrp="1"/>
          </p:cNvSpPr>
          <p:nvPr>
            <p:ph type="body" idx="1"/>
          </p:nvPr>
        </p:nvSpPr>
        <p:spPr>
          <a:xfrm>
            <a:off x="339430" y="866889"/>
            <a:ext cx="6192197" cy="3651409"/>
          </a:xfrm>
          <a:prstGeom prst="rect">
            <a:avLst/>
          </a:prstGeom>
          <a:solidFill>
            <a:schemeClr val="accent1"/>
          </a:solidFill>
        </p:spPr>
        <p:txBody>
          <a:bodyPr spcFirstLastPara="1" wrap="square" lIns="91425" tIns="91425" rIns="91425" bIns="91425" anchor="t" anchorCtr="0">
            <a:noAutofit/>
          </a:bodyPr>
          <a:lstStyle/>
          <a:p>
            <a:pPr marL="438150" indent="-285750">
              <a:lnSpc>
                <a:spcPct val="107000"/>
              </a:lnSpc>
              <a:spcAft>
                <a:spcPts val="800"/>
              </a:spcAft>
              <a:buFont typeface="Wingdings" panose="05000000000000000000" pitchFamily="2" charset="2"/>
              <a:buChar char="§"/>
            </a:pPr>
            <a:r>
              <a:rPr lang="en-US" sz="1600" dirty="0">
                <a:latin typeface="Acme" panose="020B0604020202020204" charset="0"/>
                <a:ea typeface="Calibri" panose="020F0502020204030204" pitchFamily="34" charset="0"/>
                <a:cs typeface="Times New Roman" panose="02020603050405020304" pitchFamily="18" charset="0"/>
              </a:rPr>
              <a:t>Resilience is a concept that was initially developed in developmental </a:t>
            </a:r>
          </a:p>
          <a:p>
            <a:pPr marL="152400" indent="0">
              <a:lnSpc>
                <a:spcPct val="107000"/>
              </a:lnSpc>
              <a:spcAft>
                <a:spcPts val="800"/>
              </a:spcAft>
              <a:buNone/>
            </a:pPr>
            <a:r>
              <a:rPr lang="en-US" sz="1600" dirty="0">
                <a:latin typeface="Acme" panose="020B0604020202020204" charset="0"/>
                <a:ea typeface="Calibri" panose="020F0502020204030204" pitchFamily="34" charset="0"/>
                <a:cs typeface="Times New Roman" panose="02020603050405020304" pitchFamily="18" charset="0"/>
              </a:rPr>
              <a:t>         psychopathology and is based on ecology, stress, and coping</a:t>
            </a:r>
          </a:p>
          <a:p>
            <a:pPr marL="438150" indent="-285750">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The ability to </a:t>
            </a:r>
            <a:r>
              <a:rPr lang="en-US" sz="2400" dirty="0">
                <a:solidFill>
                  <a:srgbClr val="00B0F0"/>
                </a:solidFill>
                <a:effectLst/>
                <a:latin typeface="Acme" panose="020B0604020202020204" charset="0"/>
                <a:ea typeface="Calibri" panose="020F0502020204030204" pitchFamily="34" charset="0"/>
                <a:cs typeface="Times New Roman" panose="02020603050405020304" pitchFamily="18" charset="0"/>
              </a:rPr>
              <a:t>withstand adversity </a:t>
            </a:r>
            <a:r>
              <a:rPr lang="en-US" sz="1600" dirty="0">
                <a:solidFill>
                  <a:schemeClr val="bg2"/>
                </a:solidFill>
                <a:effectLst/>
                <a:latin typeface="Acme" panose="020B0604020202020204" charset="0"/>
                <a:ea typeface="Calibri" panose="020F0502020204030204" pitchFamily="34" charset="0"/>
                <a:cs typeface="Times New Roman" panose="02020603050405020304" pitchFamily="18" charset="0"/>
              </a:rPr>
              <a:t>and </a:t>
            </a:r>
            <a:r>
              <a:rPr lang="en-US" sz="2400" dirty="0">
                <a:solidFill>
                  <a:srgbClr val="00B0F0"/>
                </a:solidFill>
                <a:effectLst/>
                <a:latin typeface="Acme" panose="020B0604020202020204" charset="0"/>
                <a:ea typeface="Calibri" panose="020F0502020204030204" pitchFamily="34" charset="0"/>
                <a:cs typeface="Times New Roman" panose="02020603050405020304" pitchFamily="18" charset="0"/>
              </a:rPr>
              <a:t>bounce back </a:t>
            </a:r>
            <a:r>
              <a:rPr lang="en-US" sz="1600" dirty="0">
                <a:effectLst/>
                <a:latin typeface="Acme" panose="020B0604020202020204" charset="0"/>
                <a:ea typeface="Calibri" panose="020F0502020204030204" pitchFamily="34" charset="0"/>
                <a:cs typeface="Times New Roman" panose="02020603050405020304" pitchFamily="18" charset="0"/>
              </a:rPr>
              <a:t>from difficult life events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438150" indent="-285750">
              <a:lnSpc>
                <a:spcPct val="107000"/>
              </a:lnSpc>
              <a:spcAft>
                <a:spcPts val="800"/>
              </a:spcAft>
              <a:buFont typeface="Wingdings" panose="05000000000000000000" pitchFamily="2" charset="2"/>
              <a:buChar char="§"/>
            </a:pPr>
            <a:r>
              <a:rPr lang="en-US" sz="1600" dirty="0">
                <a:latin typeface="Acme" panose="020B0604020202020204" charset="0"/>
                <a:ea typeface="Calibri" panose="020F0502020204030204" pitchFamily="34" charset="0"/>
                <a:cs typeface="Times New Roman" panose="02020603050405020304" pitchFamily="18" charset="0"/>
              </a:rPr>
              <a:t>T</a:t>
            </a:r>
            <a:r>
              <a:rPr lang="en-US" sz="1600" dirty="0">
                <a:effectLst/>
                <a:latin typeface="Acme" panose="020B0604020202020204" charset="0"/>
                <a:ea typeface="Calibri" panose="020F0502020204030204" pitchFamily="34" charset="0"/>
                <a:cs typeface="Times New Roman" panose="02020603050405020304" pitchFamily="18" charset="0"/>
              </a:rPr>
              <a:t>he capability of a </a:t>
            </a:r>
            <a:r>
              <a:rPr lang="en-US" sz="2400" dirty="0">
                <a:solidFill>
                  <a:srgbClr val="E77A48"/>
                </a:solidFill>
                <a:effectLst/>
                <a:latin typeface="Acme" panose="020B0604020202020204" charset="0"/>
                <a:ea typeface="Calibri" panose="020F0502020204030204" pitchFamily="34" charset="0"/>
                <a:cs typeface="Times New Roman" panose="02020603050405020304" pitchFamily="18" charset="0"/>
              </a:rPr>
              <a:t>STRAINED BODY </a:t>
            </a:r>
            <a:r>
              <a:rPr lang="en-US" sz="1600" dirty="0">
                <a:effectLst/>
                <a:latin typeface="Acme" panose="020B0604020202020204" charset="0"/>
                <a:ea typeface="Calibri" panose="020F0502020204030204" pitchFamily="34" charset="0"/>
                <a:cs typeface="Times New Roman" panose="02020603050405020304" pitchFamily="18" charset="0"/>
              </a:rPr>
              <a:t>to recover its size and shape after deformation caused especially by compressive stress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438150" indent="-285750">
              <a:lnSpc>
                <a:spcPct val="107000"/>
              </a:lnSpc>
              <a:spcAft>
                <a:spcPts val="800"/>
              </a:spcAft>
              <a:buFont typeface="Wingdings" panose="05000000000000000000" pitchFamily="2" charset="2"/>
              <a:buChar char="§"/>
            </a:pPr>
            <a:r>
              <a:rPr lang="en-US" sz="1600" dirty="0">
                <a:latin typeface="Acme" panose="020B0604020202020204" charset="0"/>
                <a:ea typeface="Calibri" panose="020F0502020204030204" pitchFamily="34" charset="0"/>
                <a:cs typeface="Times New Roman" panose="02020603050405020304" pitchFamily="18" charset="0"/>
              </a:rPr>
              <a:t>T</a:t>
            </a:r>
            <a:r>
              <a:rPr lang="en-US" sz="1600" dirty="0">
                <a:effectLst/>
                <a:latin typeface="Acme" panose="020B0604020202020204" charset="0"/>
                <a:ea typeface="Calibri" panose="020F0502020204030204" pitchFamily="34" charset="0"/>
                <a:cs typeface="Times New Roman" panose="02020603050405020304" pitchFamily="18" charset="0"/>
              </a:rPr>
              <a:t>he capacity to </a:t>
            </a:r>
            <a:r>
              <a:rPr lang="en-US" sz="2400" dirty="0">
                <a:solidFill>
                  <a:srgbClr val="0070C0"/>
                </a:solidFill>
                <a:effectLst/>
                <a:latin typeface="Acme" panose="020B0604020202020204" charset="0"/>
                <a:ea typeface="Calibri" panose="020F0502020204030204" pitchFamily="34" charset="0"/>
                <a:cs typeface="Times New Roman" panose="02020603050405020304" pitchFamily="18" charset="0"/>
              </a:rPr>
              <a:t>DEAL SUCCESSFULLY </a:t>
            </a:r>
            <a:r>
              <a:rPr lang="en-US" sz="1600" dirty="0">
                <a:effectLst/>
                <a:latin typeface="Acme" panose="020B0604020202020204" charset="0"/>
                <a:ea typeface="Calibri" panose="020F0502020204030204" pitchFamily="34" charset="0"/>
                <a:cs typeface="Times New Roman" panose="02020603050405020304" pitchFamily="18" charset="0"/>
              </a:rPr>
              <a:t>while the obstacles on the road that confront us while maintaining a straight and true path toward life’s goals</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152400" indent="0">
              <a:lnSpc>
                <a:spcPct val="107000"/>
              </a:lnSpc>
              <a:spcAft>
                <a:spcPts val="800"/>
              </a:spcAft>
              <a:buNone/>
            </a:pPr>
            <a:endParaRPr lang="en-ID" sz="1600" dirty="0">
              <a:effectLst/>
              <a:latin typeface="Acme" panose="020B0604020202020204" charset="0"/>
              <a:ea typeface="Cambria" panose="02040503050406030204" pitchFamily="18" charset="0"/>
              <a:cs typeface="Times New Roman" panose="02020603050405020304" pitchFamily="18" charset="0"/>
            </a:endParaRPr>
          </a:p>
        </p:txBody>
      </p:sp>
      <p:sp>
        <p:nvSpPr>
          <p:cNvPr id="322" name="Google Shape;322;p16"/>
          <p:cNvSpPr txBox="1">
            <a:spLocks noGrp="1"/>
          </p:cNvSpPr>
          <p:nvPr>
            <p:ph type="title"/>
          </p:nvPr>
        </p:nvSpPr>
        <p:spPr>
          <a:xfrm>
            <a:off x="848421" y="0"/>
            <a:ext cx="7717500" cy="761641"/>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1"/>
                </a:solidFill>
              </a:rPr>
              <a:t>What is resilience ?</a:t>
            </a:r>
            <a:endParaRPr sz="3600" dirty="0">
              <a:solidFill>
                <a:schemeClr val="accent1"/>
              </a:solidFill>
            </a:endParaRPr>
          </a:p>
        </p:txBody>
      </p:sp>
      <p:pic>
        <p:nvPicPr>
          <p:cNvPr id="2" name="Picture 1">
            <a:extLst>
              <a:ext uri="{FF2B5EF4-FFF2-40B4-BE49-F238E27FC236}">
                <a16:creationId xmlns:a16="http://schemas.microsoft.com/office/drawing/2014/main" id="{185C11FA-4787-1CF6-87C9-B3E0ABA53935}"/>
              </a:ext>
            </a:extLst>
          </p:cNvPr>
          <p:cNvPicPr>
            <a:picLocks noChangeAspect="1"/>
          </p:cNvPicPr>
          <p:nvPr/>
        </p:nvPicPr>
        <p:blipFill>
          <a:blip r:embed="rId3"/>
          <a:stretch>
            <a:fillRect/>
          </a:stretch>
        </p:blipFill>
        <p:spPr>
          <a:xfrm>
            <a:off x="6531627" y="1768669"/>
            <a:ext cx="2466975" cy="1847850"/>
          </a:xfrm>
          <a:prstGeom prst="rect">
            <a:avLst/>
          </a:prstGeom>
        </p:spPr>
      </p:pic>
      <p:pic>
        <p:nvPicPr>
          <p:cNvPr id="3" name="Picture 2">
            <a:extLst>
              <a:ext uri="{FF2B5EF4-FFF2-40B4-BE49-F238E27FC236}">
                <a16:creationId xmlns:a16="http://schemas.microsoft.com/office/drawing/2014/main" id="{26718612-8CD3-B14E-FB04-22343167B974}"/>
              </a:ext>
            </a:extLst>
          </p:cNvPr>
          <p:cNvPicPr>
            <a:picLocks noChangeAspect="1"/>
          </p:cNvPicPr>
          <p:nvPr/>
        </p:nvPicPr>
        <p:blipFill>
          <a:blip r:embed="rId4"/>
          <a:stretch>
            <a:fillRect/>
          </a:stretch>
        </p:blipFill>
        <p:spPr>
          <a:xfrm>
            <a:off x="-6142" y="0"/>
            <a:ext cx="1438781" cy="652329"/>
          </a:xfrm>
          <a:prstGeom prst="rect">
            <a:avLst/>
          </a:prstGeom>
        </p:spPr>
      </p:pic>
    </p:spTree>
    <p:extLst>
      <p:ext uri="{BB962C8B-B14F-4D97-AF65-F5344CB8AC3E}">
        <p14:creationId xmlns:p14="http://schemas.microsoft.com/office/powerpoint/2010/main" val="393162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fill="hold"/>
                                        <p:tgtEl>
                                          <p:spTgt spid="322"/>
                                        </p:tgtEl>
                                        <p:attrNameLst>
                                          <p:attrName>ppt_x</p:attrName>
                                        </p:attrNameLst>
                                      </p:cBhvr>
                                      <p:tavLst>
                                        <p:tav tm="0">
                                          <p:val>
                                            <p:strVal val="#ppt_x"/>
                                          </p:val>
                                        </p:tav>
                                        <p:tav tm="100000">
                                          <p:val>
                                            <p:strVal val="#ppt_x"/>
                                          </p:val>
                                        </p:tav>
                                      </p:tavLst>
                                    </p:anim>
                                    <p:anim calcmode="lin" valueType="num">
                                      <p:cBhvr additive="base">
                                        <p:cTn id="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
                                            <p:txEl>
                                              <p:pRg st="2" end="2"/>
                                            </p:txEl>
                                          </p:spTgt>
                                        </p:tgtEl>
                                        <p:attrNameLst>
                                          <p:attrName>style.visibility</p:attrName>
                                        </p:attrNameLst>
                                      </p:cBhvr>
                                      <p:to>
                                        <p:strVal val="visible"/>
                                      </p:to>
                                    </p:set>
                                    <p:anim calcmode="lin" valueType="num">
                                      <p:cBhvr additive="base">
                                        <p:cTn id="19"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
                                            <p:txEl>
                                              <p:pRg st="0" end="0"/>
                                            </p:txEl>
                                          </p:spTgt>
                                        </p:tgtEl>
                                        <p:attrNameLst>
                                          <p:attrName>style.visibility</p:attrName>
                                        </p:attrNameLst>
                                      </p:cBhvr>
                                      <p:to>
                                        <p:strVal val="visible"/>
                                      </p:to>
                                    </p:set>
                                    <p:anim calcmode="lin" valueType="num">
                                      <p:cBhvr additive="base">
                                        <p:cTn id="25"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1">
                                            <p:txEl>
                                              <p:pRg st="1" end="1"/>
                                            </p:txEl>
                                          </p:spTgt>
                                        </p:tgtEl>
                                        <p:attrNameLst>
                                          <p:attrName>style.visibility</p:attrName>
                                        </p:attrNameLst>
                                      </p:cBhvr>
                                      <p:to>
                                        <p:strVal val="visible"/>
                                      </p:to>
                                    </p:set>
                                    <p:anim calcmode="lin" valueType="num">
                                      <p:cBhvr additive="base">
                                        <p:cTn id="31"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1">
                                            <p:txEl>
                                              <p:pRg st="3" end="3"/>
                                            </p:txEl>
                                          </p:spTgt>
                                        </p:tgtEl>
                                        <p:attrNameLst>
                                          <p:attrName>style.visibility</p:attrName>
                                        </p:attrNameLst>
                                      </p:cBhvr>
                                      <p:to>
                                        <p:strVal val="visible"/>
                                      </p:to>
                                    </p:set>
                                    <p:anim calcmode="lin" valueType="num">
                                      <p:cBhvr additive="base">
                                        <p:cTn id="37" dur="500" fill="hold"/>
                                        <p:tgtEl>
                                          <p:spTgt spid="32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1">
                                            <p:txEl>
                                              <p:pRg st="4" end="4"/>
                                            </p:txEl>
                                          </p:spTgt>
                                        </p:tgtEl>
                                        <p:attrNameLst>
                                          <p:attrName>style.visibility</p:attrName>
                                        </p:attrNameLst>
                                      </p:cBhvr>
                                      <p:to>
                                        <p:strVal val="visible"/>
                                      </p:to>
                                    </p:set>
                                    <p:anim calcmode="lin" valueType="num">
                                      <p:cBhvr additive="base">
                                        <p:cTn id="43" dur="500" fill="hold"/>
                                        <p:tgtEl>
                                          <p:spTgt spid="321">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grpSp>
        <p:nvGrpSpPr>
          <p:cNvPr id="304" name="Google Shape;304;p16"/>
          <p:cNvGrpSpPr/>
          <p:nvPr/>
        </p:nvGrpSpPr>
        <p:grpSpPr>
          <a:xfrm>
            <a:off x="8319972" y="4259606"/>
            <a:ext cx="604882" cy="583891"/>
            <a:chOff x="422347" y="2530081"/>
            <a:chExt cx="604882" cy="583891"/>
          </a:xfrm>
        </p:grpSpPr>
        <p:sp>
          <p:nvSpPr>
            <p:cNvPr id="305" name="Google Shape;305;p16"/>
            <p:cNvSpPr/>
            <p:nvPr/>
          </p:nvSpPr>
          <p:spPr>
            <a:xfrm>
              <a:off x="682877" y="2600653"/>
              <a:ext cx="104742" cy="445886"/>
            </a:xfrm>
            <a:custGeom>
              <a:avLst/>
              <a:gdLst/>
              <a:ahLst/>
              <a:cxnLst/>
              <a:rect l="l" t="t" r="r" b="b"/>
              <a:pathLst>
                <a:path w="1502" h="6394" extrusionOk="0">
                  <a:moveTo>
                    <a:pt x="1217" y="0"/>
                  </a:moveTo>
                  <a:cubicBezTo>
                    <a:pt x="1128" y="0"/>
                    <a:pt x="1068" y="78"/>
                    <a:pt x="1068" y="155"/>
                  </a:cubicBezTo>
                  <a:lnTo>
                    <a:pt x="1" y="6126"/>
                  </a:lnTo>
                  <a:cubicBezTo>
                    <a:pt x="1" y="6260"/>
                    <a:pt x="67" y="6360"/>
                    <a:pt x="234" y="6393"/>
                  </a:cubicBezTo>
                  <a:cubicBezTo>
                    <a:pt x="301" y="6393"/>
                    <a:pt x="401" y="6360"/>
                    <a:pt x="434" y="6226"/>
                  </a:cubicBezTo>
                  <a:lnTo>
                    <a:pt x="1468" y="255"/>
                  </a:lnTo>
                  <a:cubicBezTo>
                    <a:pt x="1502" y="122"/>
                    <a:pt x="1435" y="22"/>
                    <a:pt x="1302" y="22"/>
                  </a:cubicBezTo>
                  <a:cubicBezTo>
                    <a:pt x="1272" y="7"/>
                    <a:pt x="1243" y="0"/>
                    <a:pt x="12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6"/>
            <p:cNvSpPr/>
            <p:nvPr/>
          </p:nvSpPr>
          <p:spPr>
            <a:xfrm>
              <a:off x="471231" y="2728617"/>
              <a:ext cx="509484" cy="152720"/>
            </a:xfrm>
            <a:custGeom>
              <a:avLst/>
              <a:gdLst/>
              <a:ahLst/>
              <a:cxnLst/>
              <a:rect l="l" t="t" r="r" b="b"/>
              <a:pathLst>
                <a:path w="7306" h="2190" extrusionOk="0">
                  <a:moveTo>
                    <a:pt x="7084" y="0"/>
                  </a:moveTo>
                  <a:cubicBezTo>
                    <a:pt x="7060" y="0"/>
                    <a:pt x="7034" y="7"/>
                    <a:pt x="7005" y="22"/>
                  </a:cubicBezTo>
                  <a:lnTo>
                    <a:pt x="200" y="1756"/>
                  </a:lnTo>
                  <a:cubicBezTo>
                    <a:pt x="100" y="1789"/>
                    <a:pt x="0" y="1890"/>
                    <a:pt x="34" y="2023"/>
                  </a:cubicBezTo>
                  <a:cubicBezTo>
                    <a:pt x="100" y="2123"/>
                    <a:pt x="167" y="2190"/>
                    <a:pt x="234" y="2190"/>
                  </a:cubicBezTo>
                  <a:lnTo>
                    <a:pt x="300" y="2190"/>
                  </a:lnTo>
                  <a:lnTo>
                    <a:pt x="7105" y="422"/>
                  </a:lnTo>
                  <a:cubicBezTo>
                    <a:pt x="7205" y="388"/>
                    <a:pt x="7305" y="288"/>
                    <a:pt x="7272" y="188"/>
                  </a:cubicBezTo>
                  <a:cubicBezTo>
                    <a:pt x="7220" y="84"/>
                    <a:pt x="7168" y="0"/>
                    <a:pt x="70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6"/>
            <p:cNvSpPr/>
            <p:nvPr/>
          </p:nvSpPr>
          <p:spPr>
            <a:xfrm>
              <a:off x="559585" y="2634126"/>
              <a:ext cx="332706" cy="354254"/>
            </a:xfrm>
            <a:custGeom>
              <a:avLst/>
              <a:gdLst/>
              <a:ahLst/>
              <a:cxnLst/>
              <a:rect l="l" t="t" r="r" b="b"/>
              <a:pathLst>
                <a:path w="4771" h="5080" extrusionOk="0">
                  <a:moveTo>
                    <a:pt x="218" y="1"/>
                  </a:moveTo>
                  <a:cubicBezTo>
                    <a:pt x="168" y="1"/>
                    <a:pt x="118" y="26"/>
                    <a:pt x="67" y="76"/>
                  </a:cubicBezTo>
                  <a:cubicBezTo>
                    <a:pt x="1" y="142"/>
                    <a:pt x="1" y="276"/>
                    <a:pt x="67" y="376"/>
                  </a:cubicBezTo>
                  <a:lnTo>
                    <a:pt x="4371" y="4979"/>
                  </a:lnTo>
                  <a:cubicBezTo>
                    <a:pt x="4404" y="5046"/>
                    <a:pt x="4504" y="5079"/>
                    <a:pt x="4537" y="5079"/>
                  </a:cubicBezTo>
                  <a:cubicBezTo>
                    <a:pt x="4604" y="5079"/>
                    <a:pt x="4671" y="5046"/>
                    <a:pt x="4704" y="4979"/>
                  </a:cubicBezTo>
                  <a:cubicBezTo>
                    <a:pt x="4771" y="4912"/>
                    <a:pt x="4771" y="4779"/>
                    <a:pt x="4704" y="4712"/>
                  </a:cubicBezTo>
                  <a:lnTo>
                    <a:pt x="368" y="76"/>
                  </a:lnTo>
                  <a:cubicBezTo>
                    <a:pt x="318" y="26"/>
                    <a:pt x="268" y="1"/>
                    <a:pt x="2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 name="Google Shape;308;p16"/>
            <p:cNvGrpSpPr/>
            <p:nvPr/>
          </p:nvGrpSpPr>
          <p:grpSpPr>
            <a:xfrm>
              <a:off x="436294" y="2543958"/>
              <a:ext cx="576988" cy="553696"/>
              <a:chOff x="436294" y="2543958"/>
              <a:chExt cx="576988" cy="553696"/>
            </a:xfrm>
          </p:grpSpPr>
          <p:sp>
            <p:nvSpPr>
              <p:cNvPr id="309" name="Google Shape;309;p16"/>
              <p:cNvSpPr/>
              <p:nvPr/>
            </p:nvSpPr>
            <p:spPr>
              <a:xfrm>
                <a:off x="713142" y="2543958"/>
                <a:ext cx="104742" cy="104812"/>
              </a:xfrm>
              <a:custGeom>
                <a:avLst/>
                <a:gdLst/>
                <a:ahLst/>
                <a:cxnLst/>
                <a:rect l="l" t="t" r="r" b="b"/>
                <a:pathLst>
                  <a:path w="1502" h="1503" extrusionOk="0">
                    <a:moveTo>
                      <a:pt x="734" y="1"/>
                    </a:moveTo>
                    <a:cubicBezTo>
                      <a:pt x="334" y="1"/>
                      <a:pt x="0" y="335"/>
                      <a:pt x="0" y="735"/>
                    </a:cubicBezTo>
                    <a:cubicBezTo>
                      <a:pt x="0" y="1135"/>
                      <a:pt x="334" y="1502"/>
                      <a:pt x="734" y="1502"/>
                    </a:cubicBezTo>
                    <a:cubicBezTo>
                      <a:pt x="1168" y="1502"/>
                      <a:pt x="1501" y="1135"/>
                      <a:pt x="1501" y="735"/>
                    </a:cubicBezTo>
                    <a:cubicBezTo>
                      <a:pt x="1501" y="335"/>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6"/>
              <p:cNvSpPr/>
              <p:nvPr/>
            </p:nvSpPr>
            <p:spPr>
              <a:xfrm>
                <a:off x="654983" y="2992912"/>
                <a:ext cx="104742" cy="104742"/>
              </a:xfrm>
              <a:custGeom>
                <a:avLst/>
                <a:gdLst/>
                <a:ahLst/>
                <a:cxnLst/>
                <a:rect l="l" t="t" r="r" b="b"/>
                <a:pathLst>
                  <a:path w="1502" h="1502" extrusionOk="0">
                    <a:moveTo>
                      <a:pt x="734" y="1"/>
                    </a:moveTo>
                    <a:cubicBezTo>
                      <a:pt x="334" y="1"/>
                      <a:pt x="0" y="334"/>
                      <a:pt x="0" y="768"/>
                    </a:cubicBezTo>
                    <a:cubicBezTo>
                      <a:pt x="0" y="1168"/>
                      <a:pt x="334" y="1502"/>
                      <a:pt x="734" y="1502"/>
                    </a:cubicBezTo>
                    <a:cubicBezTo>
                      <a:pt x="1168" y="1502"/>
                      <a:pt x="1501" y="1168"/>
                      <a:pt x="1501" y="768"/>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436294" y="2809161"/>
                <a:ext cx="104742" cy="104742"/>
              </a:xfrm>
              <a:custGeom>
                <a:avLst/>
                <a:gdLst/>
                <a:ahLst/>
                <a:cxnLst/>
                <a:rect l="l" t="t" r="r" b="b"/>
                <a:pathLst>
                  <a:path w="1502" h="1502" extrusionOk="0">
                    <a:moveTo>
                      <a:pt x="735" y="1"/>
                    </a:moveTo>
                    <a:cubicBezTo>
                      <a:pt x="334" y="1"/>
                      <a:pt x="1" y="368"/>
                      <a:pt x="1" y="768"/>
                    </a:cubicBezTo>
                    <a:cubicBezTo>
                      <a:pt x="1" y="1168"/>
                      <a:pt x="334" y="1502"/>
                      <a:pt x="735" y="1502"/>
                    </a:cubicBezTo>
                    <a:cubicBezTo>
                      <a:pt x="1168" y="1502"/>
                      <a:pt x="1502" y="1168"/>
                      <a:pt x="1502" y="768"/>
                    </a:cubicBezTo>
                    <a:cubicBezTo>
                      <a:pt x="1502" y="368"/>
                      <a:pt x="1168" y="1"/>
                      <a:pt x="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p:nvPr/>
            </p:nvSpPr>
            <p:spPr>
              <a:xfrm>
                <a:off x="908540" y="2674223"/>
                <a:ext cx="104742" cy="104812"/>
              </a:xfrm>
              <a:custGeom>
                <a:avLst/>
                <a:gdLst/>
                <a:ahLst/>
                <a:cxnLst/>
                <a:rect l="l" t="t" r="r" b="b"/>
                <a:pathLst>
                  <a:path w="1502" h="1503" extrusionOk="0">
                    <a:moveTo>
                      <a:pt x="734" y="1"/>
                    </a:moveTo>
                    <a:cubicBezTo>
                      <a:pt x="334" y="1"/>
                      <a:pt x="0" y="335"/>
                      <a:pt x="0" y="735"/>
                    </a:cubicBezTo>
                    <a:cubicBezTo>
                      <a:pt x="0" y="1168"/>
                      <a:pt x="334" y="1502"/>
                      <a:pt x="734" y="1502"/>
                    </a:cubicBezTo>
                    <a:cubicBezTo>
                      <a:pt x="1134" y="1502"/>
                      <a:pt x="1501" y="1168"/>
                      <a:pt x="1501" y="735"/>
                    </a:cubicBezTo>
                    <a:cubicBezTo>
                      <a:pt x="1501" y="335"/>
                      <a:pt x="1134"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6"/>
              <p:cNvSpPr/>
              <p:nvPr/>
            </p:nvSpPr>
            <p:spPr>
              <a:xfrm>
                <a:off x="503797" y="2581197"/>
                <a:ext cx="104742" cy="104742"/>
              </a:xfrm>
              <a:custGeom>
                <a:avLst/>
                <a:gdLst/>
                <a:ahLst/>
                <a:cxnLst/>
                <a:rect l="l" t="t" r="r" b="b"/>
                <a:pathLst>
                  <a:path w="1502" h="1502" extrusionOk="0">
                    <a:moveTo>
                      <a:pt x="734" y="1"/>
                    </a:moveTo>
                    <a:cubicBezTo>
                      <a:pt x="334" y="1"/>
                      <a:pt x="0" y="334"/>
                      <a:pt x="0" y="735"/>
                    </a:cubicBezTo>
                    <a:cubicBezTo>
                      <a:pt x="0" y="1168"/>
                      <a:pt x="334" y="1502"/>
                      <a:pt x="734" y="1502"/>
                    </a:cubicBezTo>
                    <a:cubicBezTo>
                      <a:pt x="1168" y="1502"/>
                      <a:pt x="1501" y="1168"/>
                      <a:pt x="1501" y="735"/>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p:nvPr/>
            </p:nvSpPr>
            <p:spPr>
              <a:xfrm>
                <a:off x="843407" y="2920806"/>
                <a:ext cx="104742" cy="104742"/>
              </a:xfrm>
              <a:custGeom>
                <a:avLst/>
                <a:gdLst/>
                <a:ahLst/>
                <a:cxnLst/>
                <a:rect l="l" t="t" r="r" b="b"/>
                <a:pathLst>
                  <a:path w="1502" h="1502" extrusionOk="0">
                    <a:moveTo>
                      <a:pt x="734" y="1"/>
                    </a:moveTo>
                    <a:cubicBezTo>
                      <a:pt x="334" y="1"/>
                      <a:pt x="0" y="334"/>
                      <a:pt x="0" y="768"/>
                    </a:cubicBezTo>
                    <a:cubicBezTo>
                      <a:pt x="0" y="1168"/>
                      <a:pt x="334" y="1502"/>
                      <a:pt x="734" y="1502"/>
                    </a:cubicBezTo>
                    <a:cubicBezTo>
                      <a:pt x="1168" y="1502"/>
                      <a:pt x="1501" y="1168"/>
                      <a:pt x="1501" y="768"/>
                    </a:cubicBezTo>
                    <a:cubicBezTo>
                      <a:pt x="1501" y="334"/>
                      <a:pt x="1168" y="1"/>
                      <a:pt x="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6"/>
            <p:cNvSpPr/>
            <p:nvPr/>
          </p:nvSpPr>
          <p:spPr>
            <a:xfrm>
              <a:off x="699195" y="2530081"/>
              <a:ext cx="139609" cy="130265"/>
            </a:xfrm>
            <a:custGeom>
              <a:avLst/>
              <a:gdLst/>
              <a:ahLst/>
              <a:cxnLst/>
              <a:rect l="l" t="t" r="r" b="b"/>
              <a:pathLst>
                <a:path w="2002" h="1868" extrusionOk="0">
                  <a:moveTo>
                    <a:pt x="934" y="400"/>
                  </a:moveTo>
                  <a:cubicBezTo>
                    <a:pt x="1168" y="400"/>
                    <a:pt x="1334" y="534"/>
                    <a:pt x="1401" y="634"/>
                  </a:cubicBezTo>
                  <a:cubicBezTo>
                    <a:pt x="1501" y="767"/>
                    <a:pt x="1501" y="934"/>
                    <a:pt x="1435" y="1067"/>
                  </a:cubicBezTo>
                  <a:cubicBezTo>
                    <a:pt x="1401" y="1201"/>
                    <a:pt x="1301" y="1267"/>
                    <a:pt x="1201" y="1367"/>
                  </a:cubicBezTo>
                  <a:cubicBezTo>
                    <a:pt x="1123" y="1397"/>
                    <a:pt x="1040" y="1412"/>
                    <a:pt x="957" y="1412"/>
                  </a:cubicBezTo>
                  <a:cubicBezTo>
                    <a:pt x="757" y="1412"/>
                    <a:pt x="562" y="1323"/>
                    <a:pt x="467" y="1134"/>
                  </a:cubicBezTo>
                  <a:cubicBezTo>
                    <a:pt x="400" y="1034"/>
                    <a:pt x="400" y="867"/>
                    <a:pt x="434" y="734"/>
                  </a:cubicBezTo>
                  <a:cubicBezTo>
                    <a:pt x="467" y="600"/>
                    <a:pt x="567" y="534"/>
                    <a:pt x="701" y="433"/>
                  </a:cubicBezTo>
                  <a:cubicBezTo>
                    <a:pt x="767" y="400"/>
                    <a:pt x="867" y="400"/>
                    <a:pt x="934" y="400"/>
                  </a:cubicBezTo>
                  <a:close/>
                  <a:moveTo>
                    <a:pt x="909" y="0"/>
                  </a:moveTo>
                  <a:cubicBezTo>
                    <a:pt x="768" y="0"/>
                    <a:pt x="627" y="32"/>
                    <a:pt x="501" y="100"/>
                  </a:cubicBezTo>
                  <a:cubicBezTo>
                    <a:pt x="267" y="233"/>
                    <a:pt x="67" y="400"/>
                    <a:pt x="34" y="634"/>
                  </a:cubicBezTo>
                  <a:cubicBezTo>
                    <a:pt x="0" y="900"/>
                    <a:pt x="0" y="1134"/>
                    <a:pt x="100" y="1367"/>
                  </a:cubicBezTo>
                  <a:cubicBezTo>
                    <a:pt x="267" y="1634"/>
                    <a:pt x="601" y="1868"/>
                    <a:pt x="934" y="1868"/>
                  </a:cubicBezTo>
                  <a:cubicBezTo>
                    <a:pt x="1101" y="1868"/>
                    <a:pt x="1234" y="1801"/>
                    <a:pt x="1368" y="1734"/>
                  </a:cubicBezTo>
                  <a:cubicBezTo>
                    <a:pt x="1835" y="1534"/>
                    <a:pt x="2002" y="934"/>
                    <a:pt x="1735" y="467"/>
                  </a:cubicBezTo>
                  <a:cubicBezTo>
                    <a:pt x="1593" y="184"/>
                    <a:pt x="1251" y="0"/>
                    <a:pt x="90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p:nvPr/>
          </p:nvSpPr>
          <p:spPr>
            <a:xfrm>
              <a:off x="631691" y="2983707"/>
              <a:ext cx="148954" cy="130265"/>
            </a:xfrm>
            <a:custGeom>
              <a:avLst/>
              <a:gdLst/>
              <a:ahLst/>
              <a:cxnLst/>
              <a:rect l="l" t="t" r="r" b="b"/>
              <a:pathLst>
                <a:path w="2136" h="1868" extrusionOk="0">
                  <a:moveTo>
                    <a:pt x="1068" y="400"/>
                  </a:moveTo>
                  <a:cubicBezTo>
                    <a:pt x="1235" y="400"/>
                    <a:pt x="1402" y="533"/>
                    <a:pt x="1535" y="633"/>
                  </a:cubicBezTo>
                  <a:cubicBezTo>
                    <a:pt x="1669" y="900"/>
                    <a:pt x="1569" y="1234"/>
                    <a:pt x="1335" y="1367"/>
                  </a:cubicBezTo>
                  <a:cubicBezTo>
                    <a:pt x="1257" y="1396"/>
                    <a:pt x="1174" y="1411"/>
                    <a:pt x="1091" y="1411"/>
                  </a:cubicBezTo>
                  <a:cubicBezTo>
                    <a:pt x="891" y="1411"/>
                    <a:pt x="696" y="1323"/>
                    <a:pt x="601" y="1134"/>
                  </a:cubicBezTo>
                  <a:cubicBezTo>
                    <a:pt x="501" y="900"/>
                    <a:pt x="568" y="567"/>
                    <a:pt x="835" y="433"/>
                  </a:cubicBezTo>
                  <a:cubicBezTo>
                    <a:pt x="901" y="400"/>
                    <a:pt x="1002" y="400"/>
                    <a:pt x="1068" y="400"/>
                  </a:cubicBezTo>
                  <a:close/>
                  <a:moveTo>
                    <a:pt x="1032" y="0"/>
                  </a:moveTo>
                  <a:cubicBezTo>
                    <a:pt x="886" y="0"/>
                    <a:pt x="738" y="31"/>
                    <a:pt x="601" y="100"/>
                  </a:cubicBezTo>
                  <a:cubicBezTo>
                    <a:pt x="168" y="300"/>
                    <a:pt x="1" y="900"/>
                    <a:pt x="234" y="1367"/>
                  </a:cubicBezTo>
                  <a:cubicBezTo>
                    <a:pt x="401" y="1634"/>
                    <a:pt x="735" y="1867"/>
                    <a:pt x="1068" y="1867"/>
                  </a:cubicBezTo>
                  <a:cubicBezTo>
                    <a:pt x="1202" y="1867"/>
                    <a:pt x="1368" y="1801"/>
                    <a:pt x="1502" y="1734"/>
                  </a:cubicBezTo>
                  <a:cubicBezTo>
                    <a:pt x="1936" y="1534"/>
                    <a:pt x="2136" y="933"/>
                    <a:pt x="1869" y="466"/>
                  </a:cubicBezTo>
                  <a:cubicBezTo>
                    <a:pt x="1727" y="183"/>
                    <a:pt x="1385" y="0"/>
                    <a:pt x="10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6"/>
            <p:cNvSpPr/>
            <p:nvPr/>
          </p:nvSpPr>
          <p:spPr>
            <a:xfrm>
              <a:off x="422347" y="2798700"/>
              <a:ext cx="132706" cy="131520"/>
            </a:xfrm>
            <a:custGeom>
              <a:avLst/>
              <a:gdLst/>
              <a:ahLst/>
              <a:cxnLst/>
              <a:rect l="l" t="t" r="r" b="b"/>
              <a:pathLst>
                <a:path w="1903" h="1886" extrusionOk="0">
                  <a:moveTo>
                    <a:pt x="935" y="418"/>
                  </a:moveTo>
                  <a:cubicBezTo>
                    <a:pt x="1135" y="418"/>
                    <a:pt x="1235" y="451"/>
                    <a:pt x="1335" y="584"/>
                  </a:cubicBezTo>
                  <a:cubicBezTo>
                    <a:pt x="1435" y="718"/>
                    <a:pt x="1502" y="818"/>
                    <a:pt x="1502" y="951"/>
                  </a:cubicBezTo>
                  <a:cubicBezTo>
                    <a:pt x="1502" y="1118"/>
                    <a:pt x="1402" y="1251"/>
                    <a:pt x="1335" y="1318"/>
                  </a:cubicBezTo>
                  <a:cubicBezTo>
                    <a:pt x="1235" y="1435"/>
                    <a:pt x="1101" y="1493"/>
                    <a:pt x="964" y="1493"/>
                  </a:cubicBezTo>
                  <a:cubicBezTo>
                    <a:pt x="826" y="1493"/>
                    <a:pt x="685" y="1435"/>
                    <a:pt x="568" y="1318"/>
                  </a:cubicBezTo>
                  <a:cubicBezTo>
                    <a:pt x="468" y="1218"/>
                    <a:pt x="401" y="1085"/>
                    <a:pt x="401" y="951"/>
                  </a:cubicBezTo>
                  <a:cubicBezTo>
                    <a:pt x="401" y="784"/>
                    <a:pt x="501" y="651"/>
                    <a:pt x="568" y="584"/>
                  </a:cubicBezTo>
                  <a:cubicBezTo>
                    <a:pt x="701" y="451"/>
                    <a:pt x="835" y="418"/>
                    <a:pt x="935" y="418"/>
                  </a:cubicBezTo>
                  <a:close/>
                  <a:moveTo>
                    <a:pt x="922" y="1"/>
                  </a:moveTo>
                  <a:cubicBezTo>
                    <a:pt x="676" y="1"/>
                    <a:pt x="434" y="84"/>
                    <a:pt x="268" y="251"/>
                  </a:cubicBezTo>
                  <a:cubicBezTo>
                    <a:pt x="67" y="418"/>
                    <a:pt x="1" y="651"/>
                    <a:pt x="1" y="918"/>
                  </a:cubicBezTo>
                  <a:cubicBezTo>
                    <a:pt x="1" y="1185"/>
                    <a:pt x="101" y="1385"/>
                    <a:pt x="268" y="1585"/>
                  </a:cubicBezTo>
                  <a:cubicBezTo>
                    <a:pt x="468" y="1785"/>
                    <a:pt x="701" y="1885"/>
                    <a:pt x="935" y="1885"/>
                  </a:cubicBezTo>
                  <a:cubicBezTo>
                    <a:pt x="1202" y="1885"/>
                    <a:pt x="1402" y="1752"/>
                    <a:pt x="1602" y="1585"/>
                  </a:cubicBezTo>
                  <a:cubicBezTo>
                    <a:pt x="1835" y="1418"/>
                    <a:pt x="1902" y="1185"/>
                    <a:pt x="1902" y="918"/>
                  </a:cubicBezTo>
                  <a:cubicBezTo>
                    <a:pt x="1902" y="651"/>
                    <a:pt x="1769" y="418"/>
                    <a:pt x="1602" y="251"/>
                  </a:cubicBezTo>
                  <a:cubicBezTo>
                    <a:pt x="1418" y="84"/>
                    <a:pt x="1168"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6"/>
            <p:cNvSpPr/>
            <p:nvPr/>
          </p:nvSpPr>
          <p:spPr>
            <a:xfrm>
              <a:off x="892222" y="2659161"/>
              <a:ext cx="135007" cy="131450"/>
            </a:xfrm>
            <a:custGeom>
              <a:avLst/>
              <a:gdLst/>
              <a:ahLst/>
              <a:cxnLst/>
              <a:rect l="l" t="t" r="r" b="b"/>
              <a:pathLst>
                <a:path w="1936" h="1885" extrusionOk="0">
                  <a:moveTo>
                    <a:pt x="968" y="417"/>
                  </a:moveTo>
                  <a:cubicBezTo>
                    <a:pt x="1102" y="417"/>
                    <a:pt x="1235" y="450"/>
                    <a:pt x="1335" y="584"/>
                  </a:cubicBezTo>
                  <a:cubicBezTo>
                    <a:pt x="1469" y="717"/>
                    <a:pt x="1502" y="784"/>
                    <a:pt x="1502" y="951"/>
                  </a:cubicBezTo>
                  <a:cubicBezTo>
                    <a:pt x="1502" y="1118"/>
                    <a:pt x="1435" y="1251"/>
                    <a:pt x="1335" y="1318"/>
                  </a:cubicBezTo>
                  <a:cubicBezTo>
                    <a:pt x="1235" y="1435"/>
                    <a:pt x="1102" y="1493"/>
                    <a:pt x="968" y="1493"/>
                  </a:cubicBezTo>
                  <a:cubicBezTo>
                    <a:pt x="835" y="1493"/>
                    <a:pt x="701" y="1435"/>
                    <a:pt x="601" y="1318"/>
                  </a:cubicBezTo>
                  <a:cubicBezTo>
                    <a:pt x="468" y="1218"/>
                    <a:pt x="434" y="1118"/>
                    <a:pt x="434" y="951"/>
                  </a:cubicBezTo>
                  <a:cubicBezTo>
                    <a:pt x="434" y="784"/>
                    <a:pt x="468" y="717"/>
                    <a:pt x="601" y="584"/>
                  </a:cubicBezTo>
                  <a:cubicBezTo>
                    <a:pt x="735" y="450"/>
                    <a:pt x="835" y="417"/>
                    <a:pt x="968" y="417"/>
                  </a:cubicBezTo>
                  <a:close/>
                  <a:moveTo>
                    <a:pt x="956" y="0"/>
                  </a:moveTo>
                  <a:cubicBezTo>
                    <a:pt x="710" y="0"/>
                    <a:pt x="468" y="84"/>
                    <a:pt x="301" y="250"/>
                  </a:cubicBezTo>
                  <a:cubicBezTo>
                    <a:pt x="101" y="417"/>
                    <a:pt x="1" y="651"/>
                    <a:pt x="1" y="917"/>
                  </a:cubicBezTo>
                  <a:cubicBezTo>
                    <a:pt x="1" y="1184"/>
                    <a:pt x="134" y="1384"/>
                    <a:pt x="301" y="1585"/>
                  </a:cubicBezTo>
                  <a:cubicBezTo>
                    <a:pt x="468" y="1785"/>
                    <a:pt x="735" y="1885"/>
                    <a:pt x="968" y="1885"/>
                  </a:cubicBezTo>
                  <a:cubicBezTo>
                    <a:pt x="1235" y="1885"/>
                    <a:pt x="1435" y="1751"/>
                    <a:pt x="1635" y="1585"/>
                  </a:cubicBezTo>
                  <a:cubicBezTo>
                    <a:pt x="1835" y="1418"/>
                    <a:pt x="1936" y="1184"/>
                    <a:pt x="1936" y="917"/>
                  </a:cubicBezTo>
                  <a:cubicBezTo>
                    <a:pt x="1936" y="651"/>
                    <a:pt x="1802" y="417"/>
                    <a:pt x="1635" y="250"/>
                  </a:cubicBezTo>
                  <a:cubicBezTo>
                    <a:pt x="1452" y="84"/>
                    <a:pt x="1202"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6"/>
            <p:cNvSpPr/>
            <p:nvPr/>
          </p:nvSpPr>
          <p:spPr>
            <a:xfrm>
              <a:off x="487479" y="2568435"/>
              <a:ext cx="135007" cy="131450"/>
            </a:xfrm>
            <a:custGeom>
              <a:avLst/>
              <a:gdLst/>
              <a:ahLst/>
              <a:cxnLst/>
              <a:rect l="l" t="t" r="r" b="b"/>
              <a:pathLst>
                <a:path w="1936" h="1885" extrusionOk="0">
                  <a:moveTo>
                    <a:pt x="968" y="417"/>
                  </a:moveTo>
                  <a:cubicBezTo>
                    <a:pt x="1101" y="417"/>
                    <a:pt x="1235" y="484"/>
                    <a:pt x="1368" y="584"/>
                  </a:cubicBezTo>
                  <a:cubicBezTo>
                    <a:pt x="1468" y="717"/>
                    <a:pt x="1535" y="817"/>
                    <a:pt x="1535" y="984"/>
                  </a:cubicBezTo>
                  <a:cubicBezTo>
                    <a:pt x="1535" y="1118"/>
                    <a:pt x="1435" y="1251"/>
                    <a:pt x="1368" y="1351"/>
                  </a:cubicBezTo>
                  <a:cubicBezTo>
                    <a:pt x="1252" y="1451"/>
                    <a:pt x="1110" y="1501"/>
                    <a:pt x="972" y="1501"/>
                  </a:cubicBezTo>
                  <a:cubicBezTo>
                    <a:pt x="835" y="1501"/>
                    <a:pt x="701" y="1451"/>
                    <a:pt x="601" y="1351"/>
                  </a:cubicBezTo>
                  <a:cubicBezTo>
                    <a:pt x="468" y="1218"/>
                    <a:pt x="434" y="1118"/>
                    <a:pt x="434" y="984"/>
                  </a:cubicBezTo>
                  <a:cubicBezTo>
                    <a:pt x="434" y="817"/>
                    <a:pt x="468" y="717"/>
                    <a:pt x="601" y="584"/>
                  </a:cubicBezTo>
                  <a:cubicBezTo>
                    <a:pt x="735" y="484"/>
                    <a:pt x="835" y="417"/>
                    <a:pt x="968" y="417"/>
                  </a:cubicBezTo>
                  <a:close/>
                  <a:moveTo>
                    <a:pt x="956" y="0"/>
                  </a:moveTo>
                  <a:cubicBezTo>
                    <a:pt x="710" y="0"/>
                    <a:pt x="468" y="84"/>
                    <a:pt x="301" y="250"/>
                  </a:cubicBezTo>
                  <a:cubicBezTo>
                    <a:pt x="101" y="417"/>
                    <a:pt x="1" y="684"/>
                    <a:pt x="1" y="918"/>
                  </a:cubicBezTo>
                  <a:cubicBezTo>
                    <a:pt x="1" y="1184"/>
                    <a:pt x="134" y="1385"/>
                    <a:pt x="301" y="1585"/>
                  </a:cubicBezTo>
                  <a:cubicBezTo>
                    <a:pt x="468" y="1818"/>
                    <a:pt x="735" y="1885"/>
                    <a:pt x="968" y="1885"/>
                  </a:cubicBezTo>
                  <a:cubicBezTo>
                    <a:pt x="1235" y="1885"/>
                    <a:pt x="1435" y="1751"/>
                    <a:pt x="1635" y="1585"/>
                  </a:cubicBezTo>
                  <a:cubicBezTo>
                    <a:pt x="1835" y="1418"/>
                    <a:pt x="1935" y="1184"/>
                    <a:pt x="1935" y="918"/>
                  </a:cubicBezTo>
                  <a:cubicBezTo>
                    <a:pt x="1935" y="684"/>
                    <a:pt x="1802" y="417"/>
                    <a:pt x="1635" y="250"/>
                  </a:cubicBezTo>
                  <a:cubicBezTo>
                    <a:pt x="1452" y="84"/>
                    <a:pt x="1202" y="0"/>
                    <a:pt x="95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6"/>
            <p:cNvSpPr/>
            <p:nvPr/>
          </p:nvSpPr>
          <p:spPr>
            <a:xfrm>
              <a:off x="829460" y="2907766"/>
              <a:ext cx="139609" cy="131799"/>
            </a:xfrm>
            <a:custGeom>
              <a:avLst/>
              <a:gdLst/>
              <a:ahLst/>
              <a:cxnLst/>
              <a:rect l="l" t="t" r="r" b="b"/>
              <a:pathLst>
                <a:path w="2002" h="1890" extrusionOk="0">
                  <a:moveTo>
                    <a:pt x="968" y="455"/>
                  </a:moveTo>
                  <a:cubicBezTo>
                    <a:pt x="1068" y="455"/>
                    <a:pt x="1201" y="488"/>
                    <a:pt x="1334" y="588"/>
                  </a:cubicBezTo>
                  <a:cubicBezTo>
                    <a:pt x="1535" y="822"/>
                    <a:pt x="1535" y="1155"/>
                    <a:pt x="1334" y="1355"/>
                  </a:cubicBezTo>
                  <a:cubicBezTo>
                    <a:pt x="1234" y="1455"/>
                    <a:pt x="1101" y="1505"/>
                    <a:pt x="963" y="1505"/>
                  </a:cubicBezTo>
                  <a:cubicBezTo>
                    <a:pt x="826" y="1505"/>
                    <a:pt x="684" y="1455"/>
                    <a:pt x="567" y="1355"/>
                  </a:cubicBezTo>
                  <a:cubicBezTo>
                    <a:pt x="467" y="1222"/>
                    <a:pt x="400" y="1122"/>
                    <a:pt x="400" y="988"/>
                  </a:cubicBezTo>
                  <a:cubicBezTo>
                    <a:pt x="400" y="822"/>
                    <a:pt x="501" y="688"/>
                    <a:pt x="567" y="621"/>
                  </a:cubicBezTo>
                  <a:cubicBezTo>
                    <a:pt x="701" y="488"/>
                    <a:pt x="834" y="455"/>
                    <a:pt x="968" y="455"/>
                  </a:cubicBezTo>
                  <a:close/>
                  <a:moveTo>
                    <a:pt x="950" y="0"/>
                  </a:moveTo>
                  <a:cubicBezTo>
                    <a:pt x="703" y="0"/>
                    <a:pt x="455" y="100"/>
                    <a:pt x="267" y="288"/>
                  </a:cubicBezTo>
                  <a:cubicBezTo>
                    <a:pt x="67" y="455"/>
                    <a:pt x="0" y="688"/>
                    <a:pt x="0" y="955"/>
                  </a:cubicBezTo>
                  <a:cubicBezTo>
                    <a:pt x="0" y="1189"/>
                    <a:pt x="100" y="1389"/>
                    <a:pt x="267" y="1622"/>
                  </a:cubicBezTo>
                  <a:cubicBezTo>
                    <a:pt x="467" y="1822"/>
                    <a:pt x="701" y="1889"/>
                    <a:pt x="968" y="1889"/>
                  </a:cubicBezTo>
                  <a:cubicBezTo>
                    <a:pt x="1201" y="1889"/>
                    <a:pt x="1468" y="1822"/>
                    <a:pt x="1601" y="1589"/>
                  </a:cubicBezTo>
                  <a:cubicBezTo>
                    <a:pt x="2002" y="1222"/>
                    <a:pt x="2002" y="655"/>
                    <a:pt x="1601" y="288"/>
                  </a:cubicBezTo>
                  <a:cubicBezTo>
                    <a:pt x="1422" y="92"/>
                    <a:pt x="1187" y="0"/>
                    <a:pt x="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1" name="Google Shape;321;p16"/>
          <p:cNvSpPr txBox="1">
            <a:spLocks noGrp="1"/>
          </p:cNvSpPr>
          <p:nvPr>
            <p:ph type="body" idx="1"/>
          </p:nvPr>
        </p:nvSpPr>
        <p:spPr>
          <a:xfrm>
            <a:off x="233093" y="801510"/>
            <a:ext cx="7036127" cy="3833104"/>
          </a:xfrm>
          <a:prstGeom prst="rect">
            <a:avLst/>
          </a:prstGeom>
          <a:solidFill>
            <a:schemeClr val="accent1"/>
          </a:solidFill>
        </p:spPr>
        <p:txBody>
          <a:bodyPr spcFirstLastPara="1" wrap="square" lIns="91425" tIns="91425" rIns="91425" bIns="91425" anchor="t" anchorCtr="0">
            <a:noAutofit/>
          </a:bodyPr>
          <a:lstStyle/>
          <a:p>
            <a:pPr marL="438150" indent="-285750">
              <a:lnSpc>
                <a:spcPct val="107000"/>
              </a:lnSpc>
              <a:spcAft>
                <a:spcPts val="800"/>
              </a:spcAft>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Resilience </a:t>
            </a:r>
            <a:r>
              <a:rPr lang="en-US" sz="2400" dirty="0">
                <a:solidFill>
                  <a:srgbClr val="0070C0"/>
                </a:solidFill>
                <a:effectLst/>
                <a:latin typeface="Acme" panose="020B0604020202020204" charset="0"/>
                <a:ea typeface="Calibri" panose="020F0502020204030204" pitchFamily="34" charset="0"/>
                <a:cs typeface="Times New Roman" panose="02020603050405020304" pitchFamily="18" charset="0"/>
              </a:rPr>
              <a:t>isn’t a fixed trait </a:t>
            </a:r>
            <a:r>
              <a:rPr lang="en-US" sz="1600" dirty="0">
                <a:effectLst/>
                <a:latin typeface="Acme" panose="020B0604020202020204" charset="0"/>
                <a:ea typeface="Calibri" panose="020F0502020204030204" pitchFamily="34" charset="0"/>
                <a:cs typeface="Times New Roman" panose="02020603050405020304" pitchFamily="18" charset="0"/>
              </a:rPr>
              <a:t>(you can grow your capacity to practice resilience) &amp; it’s </a:t>
            </a:r>
            <a:r>
              <a:rPr lang="en-US" sz="2400" dirty="0">
                <a:solidFill>
                  <a:srgbClr val="0070C0"/>
                </a:solidFill>
                <a:effectLst/>
                <a:latin typeface="Acme" panose="020B0604020202020204" charset="0"/>
                <a:ea typeface="Calibri" panose="020F0502020204030204" pitchFamily="34" charset="0"/>
                <a:cs typeface="Times New Roman" panose="02020603050405020304" pitchFamily="18" charset="0"/>
              </a:rPr>
              <a:t>not constant</a:t>
            </a:r>
            <a:r>
              <a:rPr lang="en-US" sz="1600" dirty="0">
                <a:effectLst/>
                <a:latin typeface="Acme" panose="020B0604020202020204" charset="0"/>
                <a:ea typeface="Calibri" panose="020F0502020204030204" pitchFamily="34" charset="0"/>
                <a:cs typeface="Times New Roman" panose="02020603050405020304" pitchFamily="18" charset="0"/>
              </a:rPr>
              <a:t>, in that you might demonstrate a lot of resilience when it comes to one challenge you’re faced with,  but struggle more with being resilient when it comes to another stressor you’re up against</a:t>
            </a:r>
            <a:endParaRPr lang="en-ID" sz="1600" dirty="0">
              <a:latin typeface="Acme" panose="020B0604020202020204" charset="0"/>
              <a:ea typeface="Calibri" panose="020F0502020204030204" pitchFamily="34" charset="0"/>
              <a:cs typeface="Times New Roman" panose="02020603050405020304" pitchFamily="18" charset="0"/>
            </a:endParaRPr>
          </a:p>
          <a:p>
            <a:pPr marL="438150" indent="-285750">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Being resilient </a:t>
            </a:r>
            <a:r>
              <a:rPr lang="en-US" sz="1600" dirty="0">
                <a:solidFill>
                  <a:schemeClr val="bg2"/>
                </a:solidFill>
                <a:effectLst/>
                <a:latin typeface="Acme" panose="020B0604020202020204" charset="0"/>
                <a:ea typeface="Calibri" panose="020F0502020204030204" pitchFamily="34" charset="0"/>
                <a:cs typeface="Times New Roman" panose="02020603050405020304" pitchFamily="18" charset="0"/>
              </a:rPr>
              <a:t>does not mean a person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DOESN'T EXPERIENCE STRESS</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EMOTIONAL UPHEAVAL, </a:t>
            </a:r>
            <a:r>
              <a:rPr lang="en-US" sz="1600" dirty="0">
                <a:solidFill>
                  <a:schemeClr val="accent5"/>
                </a:solidFill>
                <a:effectLst/>
                <a:latin typeface="Acme" panose="020B0604020202020204" charset="0"/>
                <a:ea typeface="Calibri" panose="020F0502020204030204" pitchFamily="34" charset="0"/>
                <a:cs typeface="Times New Roman" panose="02020603050405020304" pitchFamily="18" charset="0"/>
              </a:rPr>
              <a:t>and</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SUFFERING</a:t>
            </a:r>
            <a:endParaRPr lang="en-US" sz="2000" dirty="0">
              <a:solidFill>
                <a:srgbClr val="0070C0"/>
              </a:solidFill>
              <a:latin typeface="Acme" panose="020B0604020202020204" charset="0"/>
              <a:ea typeface="Calibri" panose="020F0502020204030204" pitchFamily="34" charset="0"/>
              <a:cs typeface="Times New Roman" panose="02020603050405020304" pitchFamily="18" charset="0"/>
            </a:endParaRPr>
          </a:p>
          <a:p>
            <a:pPr marL="438150" indent="-285750">
              <a:buFont typeface="Wingdings" panose="05000000000000000000" pitchFamily="2" charset="2"/>
              <a:buChar char="§"/>
            </a:pPr>
            <a:r>
              <a:rPr lang="en-US" sz="1600" dirty="0">
                <a:effectLst/>
                <a:latin typeface="Acme" panose="020B0604020202020204" charset="0"/>
                <a:ea typeface="Calibri" panose="020F0502020204030204" pitchFamily="34" charset="0"/>
                <a:cs typeface="Times New Roman" panose="02020603050405020304" pitchFamily="18" charset="0"/>
              </a:rPr>
              <a:t>Resilience involves the </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ability to work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THROUGH EMOTIONAL PAIN</a:t>
            </a: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 and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SUFFERING</a:t>
            </a:r>
          </a:p>
          <a:p>
            <a:pPr marL="438150" indent="-285750">
              <a:buFont typeface="Wingdings" panose="05000000000000000000" pitchFamily="2" charset="2"/>
              <a:buChar char="§"/>
            </a:pPr>
            <a:r>
              <a:rPr lang="en-US" sz="2000" dirty="0">
                <a:solidFill>
                  <a:srgbClr val="E77A48"/>
                </a:solidFill>
                <a:effectLst/>
                <a:latin typeface="Acme" panose="020B0604020202020204" charset="0"/>
                <a:ea typeface="Calibri" panose="020F0502020204030204" pitchFamily="34" charset="0"/>
                <a:cs typeface="Times New Roman" panose="02020603050405020304" pitchFamily="18" charset="0"/>
              </a:rPr>
              <a:t>Flexibility, adaptability, and perseverance </a:t>
            </a:r>
            <a:r>
              <a:rPr lang="en-US" sz="1600" dirty="0">
                <a:effectLst/>
                <a:latin typeface="Acme" panose="020B0604020202020204" charset="0"/>
                <a:ea typeface="Calibri" panose="020F0502020204030204" pitchFamily="34" charset="0"/>
                <a:cs typeface="Times New Roman" panose="02020603050405020304" pitchFamily="18" charset="0"/>
              </a:rPr>
              <a:t>can help people tap into their resilience by changing certain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THOUGHTS</a:t>
            </a:r>
            <a:r>
              <a:rPr lang="en-US" sz="1600" dirty="0">
                <a:effectLst/>
                <a:latin typeface="Acme" panose="020B0604020202020204" charset="0"/>
                <a:ea typeface="Calibri" panose="020F0502020204030204" pitchFamily="34" charset="0"/>
                <a:cs typeface="Times New Roman" panose="02020603050405020304" pitchFamily="18" charset="0"/>
              </a:rPr>
              <a:t> and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BEHAVIORS</a:t>
            </a:r>
            <a:endParaRPr lang="en-ID" sz="2000" dirty="0">
              <a:solidFill>
                <a:srgbClr val="0070C0"/>
              </a:solidFill>
              <a:effectLst/>
              <a:latin typeface="Acme" panose="020B0604020202020204" charset="0"/>
              <a:ea typeface="Calibri" panose="020F0502020204030204" pitchFamily="34" charset="0"/>
              <a:cs typeface="Times New Roman" panose="02020603050405020304" pitchFamily="18" charset="0"/>
            </a:endParaRPr>
          </a:p>
          <a:p>
            <a:pPr marL="152400" indent="0" algn="ctr">
              <a:lnSpc>
                <a:spcPct val="107000"/>
              </a:lnSpc>
              <a:spcAft>
                <a:spcPts val="800"/>
              </a:spcAft>
              <a:buNone/>
            </a:pPr>
            <a:endParaRPr lang="en-ID" sz="1600" dirty="0">
              <a:effectLst/>
              <a:latin typeface="Acme" panose="020B0604020202020204" charset="0"/>
              <a:ea typeface="Cambria" panose="02040503050406030204" pitchFamily="18" charset="0"/>
              <a:cs typeface="Times New Roman" panose="02020603050405020304" pitchFamily="18" charset="0"/>
            </a:endParaRPr>
          </a:p>
        </p:txBody>
      </p:sp>
      <p:sp>
        <p:nvSpPr>
          <p:cNvPr id="322" name="Google Shape;322;p16"/>
          <p:cNvSpPr txBox="1">
            <a:spLocks noGrp="1"/>
          </p:cNvSpPr>
          <p:nvPr>
            <p:ph type="title"/>
          </p:nvPr>
        </p:nvSpPr>
        <p:spPr>
          <a:xfrm>
            <a:off x="721161" y="110083"/>
            <a:ext cx="7717500" cy="707624"/>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1"/>
                </a:solidFill>
              </a:rPr>
              <a:t>How is one’s resilience ability ?</a:t>
            </a:r>
            <a:endParaRPr sz="3600" dirty="0">
              <a:solidFill>
                <a:schemeClr val="accent1"/>
              </a:solidFill>
            </a:endParaRPr>
          </a:p>
        </p:txBody>
      </p:sp>
      <p:sp>
        <p:nvSpPr>
          <p:cNvPr id="323" name="Google Shape;323;p16"/>
          <p:cNvSpPr/>
          <p:nvPr/>
        </p:nvSpPr>
        <p:spPr>
          <a:xfrm>
            <a:off x="8726378" y="3848108"/>
            <a:ext cx="325711" cy="315487"/>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AED105EB-7567-3858-545C-23A29B21C67E}"/>
              </a:ext>
            </a:extLst>
          </p:cNvPr>
          <p:cNvPicPr>
            <a:picLocks noChangeAspect="1"/>
          </p:cNvPicPr>
          <p:nvPr/>
        </p:nvPicPr>
        <p:blipFill>
          <a:blip r:embed="rId3"/>
          <a:stretch>
            <a:fillRect/>
          </a:stretch>
        </p:blipFill>
        <p:spPr>
          <a:xfrm rot="2017442">
            <a:off x="7200094" y="1613905"/>
            <a:ext cx="2017965" cy="798949"/>
          </a:xfrm>
          <a:prstGeom prst="rect">
            <a:avLst/>
          </a:prstGeom>
        </p:spPr>
      </p:pic>
      <p:pic>
        <p:nvPicPr>
          <p:cNvPr id="4" name="Picture 3">
            <a:extLst>
              <a:ext uri="{FF2B5EF4-FFF2-40B4-BE49-F238E27FC236}">
                <a16:creationId xmlns:a16="http://schemas.microsoft.com/office/drawing/2014/main" id="{89E9C275-21F2-7498-ED8A-DD57402665CF}"/>
              </a:ext>
            </a:extLst>
          </p:cNvPr>
          <p:cNvPicPr>
            <a:picLocks noChangeAspect="1"/>
          </p:cNvPicPr>
          <p:nvPr/>
        </p:nvPicPr>
        <p:blipFill>
          <a:blip r:embed="rId4"/>
          <a:stretch>
            <a:fillRect/>
          </a:stretch>
        </p:blipFill>
        <p:spPr>
          <a:xfrm>
            <a:off x="0" y="-26717"/>
            <a:ext cx="1438781" cy="652329"/>
          </a:xfrm>
          <a:prstGeom prst="rect">
            <a:avLst/>
          </a:prstGeom>
        </p:spPr>
      </p:pic>
    </p:spTree>
    <p:extLst>
      <p:ext uri="{BB962C8B-B14F-4D97-AF65-F5344CB8AC3E}">
        <p14:creationId xmlns:p14="http://schemas.microsoft.com/office/powerpoint/2010/main" val="156992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fill="hold"/>
                                        <p:tgtEl>
                                          <p:spTgt spid="322"/>
                                        </p:tgtEl>
                                        <p:attrNameLst>
                                          <p:attrName>ppt_x</p:attrName>
                                        </p:attrNameLst>
                                      </p:cBhvr>
                                      <p:tavLst>
                                        <p:tav tm="0">
                                          <p:val>
                                            <p:strVal val="#ppt_x"/>
                                          </p:val>
                                        </p:tav>
                                        <p:tav tm="100000">
                                          <p:val>
                                            <p:strVal val="#ppt_x"/>
                                          </p:val>
                                        </p:tav>
                                      </p:tavLst>
                                    </p:anim>
                                    <p:anim calcmode="lin" valueType="num">
                                      <p:cBhvr additive="base">
                                        <p:cTn id="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
                                            <p:txEl>
                                              <p:pRg st="0" end="0"/>
                                            </p:txEl>
                                          </p:spTgt>
                                        </p:tgtEl>
                                        <p:attrNameLst>
                                          <p:attrName>style.visibility</p:attrName>
                                        </p:attrNameLst>
                                      </p:cBhvr>
                                      <p:to>
                                        <p:strVal val="visible"/>
                                      </p:to>
                                    </p:set>
                                    <p:anim calcmode="lin" valueType="num">
                                      <p:cBhvr additive="base">
                                        <p:cTn id="19"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
                                            <p:txEl>
                                              <p:pRg st="1" end="1"/>
                                            </p:txEl>
                                          </p:spTgt>
                                        </p:tgtEl>
                                        <p:attrNameLst>
                                          <p:attrName>style.visibility</p:attrName>
                                        </p:attrNameLst>
                                      </p:cBhvr>
                                      <p:to>
                                        <p:strVal val="visible"/>
                                      </p:to>
                                    </p:set>
                                    <p:anim calcmode="lin" valueType="num">
                                      <p:cBhvr additive="base">
                                        <p:cTn id="25"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1">
                                            <p:txEl>
                                              <p:pRg st="2" end="2"/>
                                            </p:txEl>
                                          </p:spTgt>
                                        </p:tgtEl>
                                        <p:attrNameLst>
                                          <p:attrName>style.visibility</p:attrName>
                                        </p:attrNameLst>
                                      </p:cBhvr>
                                      <p:to>
                                        <p:strVal val="visible"/>
                                      </p:to>
                                    </p:set>
                                    <p:anim calcmode="lin" valueType="num">
                                      <p:cBhvr additive="base">
                                        <p:cTn id="31"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1">
                                            <p:txEl>
                                              <p:pRg st="3" end="3"/>
                                            </p:txEl>
                                          </p:spTgt>
                                        </p:tgtEl>
                                        <p:attrNameLst>
                                          <p:attrName>style.visibility</p:attrName>
                                        </p:attrNameLst>
                                      </p:cBhvr>
                                      <p:to>
                                        <p:strVal val="visible"/>
                                      </p:to>
                                    </p:set>
                                    <p:anim calcmode="lin" valueType="num">
                                      <p:cBhvr additive="base">
                                        <p:cTn id="37" dur="500" fill="hold"/>
                                        <p:tgtEl>
                                          <p:spTgt spid="32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21" name="Google Shape;321;p16"/>
          <p:cNvSpPr txBox="1">
            <a:spLocks noGrp="1"/>
          </p:cNvSpPr>
          <p:nvPr>
            <p:ph type="body" idx="1"/>
          </p:nvPr>
        </p:nvSpPr>
        <p:spPr>
          <a:xfrm>
            <a:off x="869534" y="738547"/>
            <a:ext cx="3923803" cy="3696180"/>
          </a:xfrm>
          <a:prstGeom prst="rect">
            <a:avLst/>
          </a:prstGeom>
          <a:solidFill>
            <a:schemeClr val="accent1"/>
          </a:solidFill>
        </p:spPr>
        <p:txBody>
          <a:bodyPr spcFirstLastPara="1" wrap="square" lIns="91425" tIns="91425" rIns="91425" bIns="91425" anchor="t" anchorCtr="0">
            <a:noAutofit/>
          </a:bodyPr>
          <a:lstStyle/>
          <a:p>
            <a:pPr marL="152400" indent="0">
              <a:lnSpc>
                <a:spcPct val="107000"/>
              </a:lnSpc>
              <a:spcAft>
                <a:spcPts val="800"/>
              </a:spcAft>
              <a:buNone/>
            </a:pPr>
            <a:r>
              <a:rPr lang="en-US" sz="1600" dirty="0">
                <a:effectLst/>
                <a:latin typeface="Acme" panose="020B0604020202020204" charset="0"/>
                <a:ea typeface="Calibri" panose="020F0502020204030204" pitchFamily="34" charset="0"/>
                <a:cs typeface="Times New Roman" panose="02020603050405020304" pitchFamily="18" charset="0"/>
              </a:rPr>
              <a:t>People face all kinds of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ADVERSITY</a:t>
            </a:r>
            <a:r>
              <a:rPr lang="en-US" sz="1600" dirty="0">
                <a:effectLst/>
                <a:latin typeface="Acme" panose="020B0604020202020204" charset="0"/>
                <a:ea typeface="Calibri" panose="020F0502020204030204" pitchFamily="34" charset="0"/>
                <a:cs typeface="Times New Roman" panose="02020603050405020304" pitchFamily="18" charset="0"/>
              </a:rPr>
              <a:t> in life</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152400" indent="0">
              <a:lnSpc>
                <a:spcPct val="107000"/>
              </a:lnSpc>
              <a:spcAft>
                <a:spcPts val="800"/>
              </a:spcAft>
              <a:buNone/>
            </a:pPr>
            <a:r>
              <a:rPr lang="en-US" sz="1600" dirty="0">
                <a:effectLst/>
                <a:latin typeface="Acme" panose="020B0604020202020204" charset="0"/>
                <a:ea typeface="Calibri" panose="020F0502020204030204" pitchFamily="34" charset="0"/>
                <a:cs typeface="Times New Roman" panose="02020603050405020304" pitchFamily="18" charset="0"/>
              </a:rPr>
              <a:t>Personal crises, such as illness, loss of a loved one, abuse, bullying, job loss, and financial instability</a:t>
            </a:r>
            <a:endParaRPr lang="en-ID" sz="1600" dirty="0">
              <a:effectLst/>
              <a:latin typeface="Acme" panose="020B0604020202020204" charset="0"/>
              <a:ea typeface="Calibri" panose="020F0502020204030204" pitchFamily="34" charset="0"/>
              <a:cs typeface="Times New Roman" panose="02020603050405020304" pitchFamily="18" charset="0"/>
            </a:endParaRPr>
          </a:p>
          <a:p>
            <a:pPr marL="152400" indent="0">
              <a:lnSpc>
                <a:spcPct val="107000"/>
              </a:lnSpc>
              <a:spcAft>
                <a:spcPts val="800"/>
              </a:spcAft>
              <a:buNone/>
            </a:pPr>
            <a:r>
              <a:rPr lang="en-US" sz="1600" dirty="0">
                <a:effectLst/>
                <a:latin typeface="Acme" panose="020B0604020202020204" charset="0"/>
                <a:ea typeface="Calibri" panose="020F0502020204030204" pitchFamily="34" charset="0"/>
                <a:cs typeface="Times New Roman" panose="02020603050405020304" pitchFamily="18" charset="0"/>
              </a:rPr>
              <a:t>The shared </a:t>
            </a:r>
            <a:r>
              <a:rPr lang="en-US" sz="2000" dirty="0">
                <a:solidFill>
                  <a:schemeClr val="tx1"/>
                </a:solidFill>
                <a:effectLst/>
                <a:latin typeface="Acme" panose="020B0604020202020204" charset="0"/>
                <a:ea typeface="Calibri" panose="020F0502020204030204" pitchFamily="34" charset="0"/>
                <a:cs typeface="Times New Roman" panose="02020603050405020304" pitchFamily="18" charset="0"/>
              </a:rPr>
              <a:t>REALITY OF TRAGIC EVENTS </a:t>
            </a:r>
            <a:r>
              <a:rPr lang="en-US" sz="1600" dirty="0">
                <a:solidFill>
                  <a:schemeClr val="tx1"/>
                </a:solidFill>
                <a:effectLst/>
                <a:latin typeface="Acme" panose="020B0604020202020204" charset="0"/>
                <a:ea typeface="Calibri" panose="020F0502020204030204" pitchFamily="34" charset="0"/>
                <a:cs typeface="Times New Roman" panose="02020603050405020304" pitchFamily="18" charset="0"/>
              </a:rPr>
              <a:t>i</a:t>
            </a:r>
            <a:r>
              <a:rPr lang="en-US" sz="1600" dirty="0">
                <a:effectLst/>
                <a:latin typeface="Acme" panose="020B0604020202020204" charset="0"/>
                <a:ea typeface="Calibri" panose="020F0502020204030204" pitchFamily="34" charset="0"/>
                <a:cs typeface="Times New Roman" panose="02020603050405020304" pitchFamily="18" charset="0"/>
              </a:rPr>
              <a:t>n the news, such as terrorist attacks, mass shootings, natural disasters, a global pandemic, and war</a:t>
            </a:r>
          </a:p>
          <a:p>
            <a:pPr marL="152400" indent="0">
              <a:buNone/>
            </a:pPr>
            <a:r>
              <a:rPr lang="en-US" sz="1600" dirty="0">
                <a:effectLst/>
                <a:latin typeface="Acme" panose="020B0604020202020204" charset="0"/>
                <a:ea typeface="Calibri" panose="020F0502020204030204" pitchFamily="34" charset="0"/>
                <a:cs typeface="Times New Roman" panose="02020603050405020304" pitchFamily="18" charset="0"/>
              </a:rPr>
              <a:t>People have to learn to </a:t>
            </a:r>
            <a:r>
              <a:rPr lang="en-US" sz="2000" dirty="0">
                <a:solidFill>
                  <a:srgbClr val="0070C0"/>
                </a:solidFill>
                <a:effectLst/>
                <a:latin typeface="Acme" panose="020B0604020202020204" charset="0"/>
                <a:ea typeface="Calibri" panose="020F0502020204030204" pitchFamily="34" charset="0"/>
                <a:cs typeface="Times New Roman" panose="02020603050405020304" pitchFamily="18" charset="0"/>
              </a:rPr>
              <a:t>COPE </a:t>
            </a:r>
            <a:r>
              <a:rPr lang="en-US" sz="1600" dirty="0">
                <a:effectLst/>
                <a:latin typeface="Acme" panose="020B0604020202020204" charset="0"/>
                <a:ea typeface="Calibri" panose="020F0502020204030204" pitchFamily="34" charset="0"/>
                <a:cs typeface="Times New Roman" panose="02020603050405020304" pitchFamily="18" charset="0"/>
              </a:rPr>
              <a:t>with and work through very challenging life experiences</a:t>
            </a:r>
            <a:endParaRPr lang="en-ID" sz="1600" dirty="0">
              <a:effectLst/>
              <a:latin typeface="Acme" panose="020B0604020202020204" charset="0"/>
              <a:ea typeface="Cambria" panose="02040503050406030204" pitchFamily="18" charset="0"/>
              <a:cs typeface="Times New Roman" panose="02020603050405020304" pitchFamily="18" charset="0"/>
            </a:endParaRPr>
          </a:p>
        </p:txBody>
      </p:sp>
      <p:sp>
        <p:nvSpPr>
          <p:cNvPr id="322" name="Google Shape;322;p16"/>
          <p:cNvSpPr txBox="1">
            <a:spLocks noGrp="1"/>
          </p:cNvSpPr>
          <p:nvPr>
            <p:ph type="title"/>
          </p:nvPr>
        </p:nvSpPr>
        <p:spPr>
          <a:xfrm>
            <a:off x="1306137" y="86218"/>
            <a:ext cx="4570515" cy="662105"/>
          </a:xfrm>
          <a:prstGeom prst="rect">
            <a:avLst/>
          </a:prstGeom>
          <a:solidFill>
            <a:srgbClr val="E77A48"/>
          </a:solidFill>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chemeClr val="accent1"/>
                </a:solidFill>
              </a:rPr>
              <a:t>Why is it so important ?</a:t>
            </a:r>
            <a:endParaRPr sz="3600" dirty="0">
              <a:solidFill>
                <a:schemeClr val="accent1"/>
              </a:solidFill>
            </a:endParaRPr>
          </a:p>
        </p:txBody>
      </p:sp>
      <p:sp>
        <p:nvSpPr>
          <p:cNvPr id="323" name="Google Shape;323;p16"/>
          <p:cNvSpPr/>
          <p:nvPr/>
        </p:nvSpPr>
        <p:spPr>
          <a:xfrm>
            <a:off x="8726378" y="3848108"/>
            <a:ext cx="325711" cy="315487"/>
          </a:xfrm>
          <a:custGeom>
            <a:avLst/>
            <a:gdLst/>
            <a:ahLst/>
            <a:cxnLst/>
            <a:rect l="l" t="t" r="r" b="b"/>
            <a:pathLst>
              <a:path w="12743" h="12343" extrusionOk="0">
                <a:moveTo>
                  <a:pt x="5704" y="568"/>
                </a:moveTo>
                <a:cubicBezTo>
                  <a:pt x="5938" y="935"/>
                  <a:pt x="6272" y="1769"/>
                  <a:pt x="6505" y="2636"/>
                </a:cubicBezTo>
                <a:cubicBezTo>
                  <a:pt x="6505" y="2736"/>
                  <a:pt x="6605" y="2803"/>
                  <a:pt x="6672" y="2803"/>
                </a:cubicBezTo>
                <a:cubicBezTo>
                  <a:pt x="6872" y="2803"/>
                  <a:pt x="7072" y="2836"/>
                  <a:pt x="7272" y="2936"/>
                </a:cubicBezTo>
                <a:cubicBezTo>
                  <a:pt x="7339" y="2936"/>
                  <a:pt x="7472" y="2936"/>
                  <a:pt x="7506" y="2836"/>
                </a:cubicBezTo>
                <a:cubicBezTo>
                  <a:pt x="8273" y="1935"/>
                  <a:pt x="8640" y="1502"/>
                  <a:pt x="8807" y="1335"/>
                </a:cubicBezTo>
                <a:lnTo>
                  <a:pt x="8807" y="1335"/>
                </a:lnTo>
                <a:cubicBezTo>
                  <a:pt x="8773" y="1802"/>
                  <a:pt x="8607" y="2736"/>
                  <a:pt x="8340" y="3303"/>
                </a:cubicBezTo>
                <a:cubicBezTo>
                  <a:pt x="8306" y="3403"/>
                  <a:pt x="8306" y="3503"/>
                  <a:pt x="8373" y="3570"/>
                </a:cubicBezTo>
                <a:cubicBezTo>
                  <a:pt x="8640" y="3803"/>
                  <a:pt x="8873" y="4104"/>
                  <a:pt x="9040" y="4404"/>
                </a:cubicBezTo>
                <a:cubicBezTo>
                  <a:pt x="9107" y="4437"/>
                  <a:pt x="9174" y="4470"/>
                  <a:pt x="9274" y="4470"/>
                </a:cubicBezTo>
                <a:cubicBezTo>
                  <a:pt x="10541" y="4304"/>
                  <a:pt x="11509" y="4237"/>
                  <a:pt x="12042" y="4237"/>
                </a:cubicBezTo>
                <a:lnTo>
                  <a:pt x="12142" y="4237"/>
                </a:lnTo>
                <a:cubicBezTo>
                  <a:pt x="11675" y="4571"/>
                  <a:pt x="10608" y="5138"/>
                  <a:pt x="9607" y="5605"/>
                </a:cubicBezTo>
                <a:cubicBezTo>
                  <a:pt x="9507" y="5638"/>
                  <a:pt x="9474" y="5705"/>
                  <a:pt x="9474" y="5805"/>
                </a:cubicBezTo>
                <a:cubicBezTo>
                  <a:pt x="9507" y="6172"/>
                  <a:pt x="9474" y="6505"/>
                  <a:pt x="9374" y="6839"/>
                </a:cubicBezTo>
                <a:cubicBezTo>
                  <a:pt x="9374" y="6939"/>
                  <a:pt x="9374" y="7006"/>
                  <a:pt x="9474" y="7072"/>
                </a:cubicBezTo>
                <a:cubicBezTo>
                  <a:pt x="10775" y="8006"/>
                  <a:pt x="11275" y="8473"/>
                  <a:pt x="11442" y="8673"/>
                </a:cubicBezTo>
                <a:lnTo>
                  <a:pt x="11409" y="8673"/>
                </a:lnTo>
                <a:cubicBezTo>
                  <a:pt x="10841" y="8673"/>
                  <a:pt x="9641" y="8473"/>
                  <a:pt x="8840" y="8240"/>
                </a:cubicBezTo>
                <a:cubicBezTo>
                  <a:pt x="8819" y="8219"/>
                  <a:pt x="8795" y="8211"/>
                  <a:pt x="8771" y="8211"/>
                </a:cubicBezTo>
                <a:cubicBezTo>
                  <a:pt x="8718" y="8211"/>
                  <a:pt x="8663" y="8250"/>
                  <a:pt x="8640" y="8273"/>
                </a:cubicBezTo>
                <a:cubicBezTo>
                  <a:pt x="8440" y="8507"/>
                  <a:pt x="8173" y="8740"/>
                  <a:pt x="7906" y="8907"/>
                </a:cubicBezTo>
                <a:cubicBezTo>
                  <a:pt x="7839" y="8940"/>
                  <a:pt x="7806" y="9007"/>
                  <a:pt x="7806" y="9107"/>
                </a:cubicBezTo>
                <a:cubicBezTo>
                  <a:pt x="7973" y="9941"/>
                  <a:pt x="8006" y="10408"/>
                  <a:pt x="8006" y="10608"/>
                </a:cubicBezTo>
                <a:cubicBezTo>
                  <a:pt x="7773" y="10341"/>
                  <a:pt x="7406" y="9908"/>
                  <a:pt x="7072" y="9407"/>
                </a:cubicBezTo>
                <a:cubicBezTo>
                  <a:pt x="7005" y="9307"/>
                  <a:pt x="6939" y="9307"/>
                  <a:pt x="6839" y="9307"/>
                </a:cubicBezTo>
                <a:cubicBezTo>
                  <a:pt x="6608" y="9330"/>
                  <a:pt x="6378" y="9369"/>
                  <a:pt x="6148" y="9369"/>
                </a:cubicBezTo>
                <a:cubicBezTo>
                  <a:pt x="6045" y="9369"/>
                  <a:pt x="5941" y="9361"/>
                  <a:pt x="5838" y="9341"/>
                </a:cubicBezTo>
                <a:cubicBezTo>
                  <a:pt x="5771" y="9341"/>
                  <a:pt x="5671" y="9374"/>
                  <a:pt x="5638" y="9474"/>
                </a:cubicBezTo>
                <a:cubicBezTo>
                  <a:pt x="5004" y="11075"/>
                  <a:pt x="4737" y="11642"/>
                  <a:pt x="4570" y="11842"/>
                </a:cubicBezTo>
                <a:cubicBezTo>
                  <a:pt x="4437" y="11309"/>
                  <a:pt x="4270" y="9808"/>
                  <a:pt x="4337" y="8940"/>
                </a:cubicBezTo>
                <a:cubicBezTo>
                  <a:pt x="4337" y="8907"/>
                  <a:pt x="4303" y="8807"/>
                  <a:pt x="4270" y="8774"/>
                </a:cubicBezTo>
                <a:cubicBezTo>
                  <a:pt x="3970" y="8573"/>
                  <a:pt x="3736" y="8307"/>
                  <a:pt x="3503" y="8006"/>
                </a:cubicBezTo>
                <a:cubicBezTo>
                  <a:pt x="3470" y="7973"/>
                  <a:pt x="3436" y="7940"/>
                  <a:pt x="3336" y="7940"/>
                </a:cubicBezTo>
                <a:cubicBezTo>
                  <a:pt x="3303" y="7940"/>
                  <a:pt x="3303" y="7940"/>
                  <a:pt x="3369" y="7973"/>
                </a:cubicBezTo>
                <a:cubicBezTo>
                  <a:pt x="2169" y="8340"/>
                  <a:pt x="1335" y="8573"/>
                  <a:pt x="934" y="8607"/>
                </a:cubicBezTo>
                <a:cubicBezTo>
                  <a:pt x="1201" y="8173"/>
                  <a:pt x="2135" y="7239"/>
                  <a:pt x="2869" y="6672"/>
                </a:cubicBezTo>
                <a:cubicBezTo>
                  <a:pt x="2936" y="6639"/>
                  <a:pt x="2969" y="6572"/>
                  <a:pt x="2969" y="6472"/>
                </a:cubicBezTo>
                <a:cubicBezTo>
                  <a:pt x="2936" y="6272"/>
                  <a:pt x="2936" y="6005"/>
                  <a:pt x="2936" y="5805"/>
                </a:cubicBezTo>
                <a:cubicBezTo>
                  <a:pt x="2936" y="5705"/>
                  <a:pt x="2902" y="5638"/>
                  <a:pt x="2802" y="5605"/>
                </a:cubicBezTo>
                <a:cubicBezTo>
                  <a:pt x="1602" y="4971"/>
                  <a:pt x="1034" y="4637"/>
                  <a:pt x="801" y="4470"/>
                </a:cubicBezTo>
                <a:lnTo>
                  <a:pt x="934" y="4470"/>
                </a:lnTo>
                <a:cubicBezTo>
                  <a:pt x="1435" y="4470"/>
                  <a:pt x="2202" y="4504"/>
                  <a:pt x="3036" y="4637"/>
                </a:cubicBezTo>
                <a:cubicBezTo>
                  <a:pt x="3136" y="4637"/>
                  <a:pt x="3203" y="4604"/>
                  <a:pt x="3269" y="4504"/>
                </a:cubicBezTo>
                <a:lnTo>
                  <a:pt x="3303" y="4437"/>
                </a:lnTo>
                <a:cubicBezTo>
                  <a:pt x="3369" y="4270"/>
                  <a:pt x="3536" y="4037"/>
                  <a:pt x="3670" y="3903"/>
                </a:cubicBezTo>
                <a:cubicBezTo>
                  <a:pt x="3770" y="3837"/>
                  <a:pt x="3770" y="3770"/>
                  <a:pt x="3703" y="3670"/>
                </a:cubicBezTo>
                <a:cubicBezTo>
                  <a:pt x="3303" y="2836"/>
                  <a:pt x="3169" y="2369"/>
                  <a:pt x="3103" y="2169"/>
                </a:cubicBezTo>
                <a:lnTo>
                  <a:pt x="3103" y="2169"/>
                </a:lnTo>
                <a:cubicBezTo>
                  <a:pt x="3369" y="2369"/>
                  <a:pt x="3870" y="2736"/>
                  <a:pt x="4303" y="3136"/>
                </a:cubicBezTo>
                <a:cubicBezTo>
                  <a:pt x="4340" y="3191"/>
                  <a:pt x="4387" y="3216"/>
                  <a:pt x="4433" y="3216"/>
                </a:cubicBezTo>
                <a:cubicBezTo>
                  <a:pt x="4470" y="3216"/>
                  <a:pt x="4507" y="3200"/>
                  <a:pt x="4537" y="3170"/>
                </a:cubicBezTo>
                <a:cubicBezTo>
                  <a:pt x="4770" y="3069"/>
                  <a:pt x="5004" y="2969"/>
                  <a:pt x="5204" y="2903"/>
                </a:cubicBezTo>
                <a:cubicBezTo>
                  <a:pt x="5271" y="2903"/>
                  <a:pt x="5338" y="2803"/>
                  <a:pt x="5338" y="2736"/>
                </a:cubicBezTo>
                <a:cubicBezTo>
                  <a:pt x="5504" y="1335"/>
                  <a:pt x="5638" y="801"/>
                  <a:pt x="5704" y="568"/>
                </a:cubicBezTo>
                <a:close/>
                <a:moveTo>
                  <a:pt x="5638" y="1"/>
                </a:moveTo>
                <a:cubicBezTo>
                  <a:pt x="5438" y="1"/>
                  <a:pt x="5171" y="1"/>
                  <a:pt x="4837" y="2502"/>
                </a:cubicBezTo>
                <a:cubicBezTo>
                  <a:pt x="4670" y="2569"/>
                  <a:pt x="4504" y="2636"/>
                  <a:pt x="4337" y="2736"/>
                </a:cubicBezTo>
                <a:cubicBezTo>
                  <a:pt x="3903" y="2302"/>
                  <a:pt x="3136" y="1769"/>
                  <a:pt x="2836" y="1668"/>
                </a:cubicBezTo>
                <a:cubicBezTo>
                  <a:pt x="2736" y="1668"/>
                  <a:pt x="2602" y="1735"/>
                  <a:pt x="2569" y="1802"/>
                </a:cubicBezTo>
                <a:cubicBezTo>
                  <a:pt x="2469" y="1935"/>
                  <a:pt x="2402" y="2102"/>
                  <a:pt x="3136" y="3770"/>
                </a:cubicBezTo>
                <a:cubicBezTo>
                  <a:pt x="3003" y="3937"/>
                  <a:pt x="2902" y="4104"/>
                  <a:pt x="2802" y="4270"/>
                </a:cubicBezTo>
                <a:cubicBezTo>
                  <a:pt x="2002" y="4170"/>
                  <a:pt x="1268" y="4104"/>
                  <a:pt x="768" y="4104"/>
                </a:cubicBezTo>
                <a:cubicBezTo>
                  <a:pt x="567" y="4104"/>
                  <a:pt x="401" y="4104"/>
                  <a:pt x="267" y="4137"/>
                </a:cubicBezTo>
                <a:cubicBezTo>
                  <a:pt x="134" y="4137"/>
                  <a:pt x="67" y="4237"/>
                  <a:pt x="67" y="4337"/>
                </a:cubicBezTo>
                <a:cubicBezTo>
                  <a:pt x="0" y="4504"/>
                  <a:pt x="0" y="4737"/>
                  <a:pt x="2335" y="5938"/>
                </a:cubicBezTo>
                <a:cubicBezTo>
                  <a:pt x="2302" y="6105"/>
                  <a:pt x="2335" y="6272"/>
                  <a:pt x="2335" y="6439"/>
                </a:cubicBezTo>
                <a:cubicBezTo>
                  <a:pt x="1602" y="7006"/>
                  <a:pt x="434" y="8173"/>
                  <a:pt x="267" y="8640"/>
                </a:cubicBezTo>
                <a:cubicBezTo>
                  <a:pt x="234" y="8740"/>
                  <a:pt x="267" y="8807"/>
                  <a:pt x="301" y="8907"/>
                </a:cubicBezTo>
                <a:cubicBezTo>
                  <a:pt x="434" y="9007"/>
                  <a:pt x="567" y="9007"/>
                  <a:pt x="668" y="9007"/>
                </a:cubicBezTo>
                <a:cubicBezTo>
                  <a:pt x="1101" y="9007"/>
                  <a:pt x="1935" y="8807"/>
                  <a:pt x="3236" y="8407"/>
                </a:cubicBezTo>
                <a:cubicBezTo>
                  <a:pt x="3436" y="8607"/>
                  <a:pt x="3636" y="8840"/>
                  <a:pt x="3903" y="9007"/>
                </a:cubicBezTo>
                <a:cubicBezTo>
                  <a:pt x="3836" y="10008"/>
                  <a:pt x="4003" y="11809"/>
                  <a:pt x="4270" y="12243"/>
                </a:cubicBezTo>
                <a:cubicBezTo>
                  <a:pt x="4337" y="12309"/>
                  <a:pt x="4437" y="12343"/>
                  <a:pt x="4504" y="12343"/>
                </a:cubicBezTo>
                <a:cubicBezTo>
                  <a:pt x="4737" y="12343"/>
                  <a:pt x="4971" y="12343"/>
                  <a:pt x="5905" y="9841"/>
                </a:cubicBezTo>
                <a:cubicBezTo>
                  <a:pt x="5987" y="9862"/>
                  <a:pt x="6073" y="9870"/>
                  <a:pt x="6160" y="9870"/>
                </a:cubicBezTo>
                <a:cubicBezTo>
                  <a:pt x="6354" y="9870"/>
                  <a:pt x="6554" y="9831"/>
                  <a:pt x="6739" y="9808"/>
                </a:cubicBezTo>
                <a:cubicBezTo>
                  <a:pt x="7105" y="10308"/>
                  <a:pt x="7673" y="11075"/>
                  <a:pt x="7973" y="11175"/>
                </a:cubicBezTo>
                <a:cubicBezTo>
                  <a:pt x="8006" y="11242"/>
                  <a:pt x="8073" y="11242"/>
                  <a:pt x="8106" y="11242"/>
                </a:cubicBezTo>
                <a:cubicBezTo>
                  <a:pt x="8173" y="11242"/>
                  <a:pt x="8273" y="11175"/>
                  <a:pt x="8306" y="11142"/>
                </a:cubicBezTo>
                <a:cubicBezTo>
                  <a:pt x="8406" y="11008"/>
                  <a:pt x="8473" y="10908"/>
                  <a:pt x="8173" y="9241"/>
                </a:cubicBezTo>
                <a:cubicBezTo>
                  <a:pt x="8406" y="9074"/>
                  <a:pt x="8607" y="8907"/>
                  <a:pt x="8807" y="8673"/>
                </a:cubicBezTo>
                <a:cubicBezTo>
                  <a:pt x="9641" y="8907"/>
                  <a:pt x="10775" y="9107"/>
                  <a:pt x="11342" y="9107"/>
                </a:cubicBezTo>
                <a:cubicBezTo>
                  <a:pt x="11475" y="9107"/>
                  <a:pt x="11609" y="9107"/>
                  <a:pt x="11675" y="9074"/>
                </a:cubicBezTo>
                <a:cubicBezTo>
                  <a:pt x="11809" y="9007"/>
                  <a:pt x="11909" y="8940"/>
                  <a:pt x="11909" y="8840"/>
                </a:cubicBezTo>
                <a:cubicBezTo>
                  <a:pt x="11909" y="8673"/>
                  <a:pt x="11942" y="8440"/>
                  <a:pt x="9774" y="6805"/>
                </a:cubicBezTo>
                <a:cubicBezTo>
                  <a:pt x="9841" y="6505"/>
                  <a:pt x="9841" y="6238"/>
                  <a:pt x="9841" y="5938"/>
                </a:cubicBezTo>
                <a:cubicBezTo>
                  <a:pt x="10841" y="5471"/>
                  <a:pt x="12343" y="4671"/>
                  <a:pt x="12643" y="4304"/>
                </a:cubicBezTo>
                <a:cubicBezTo>
                  <a:pt x="12743" y="4237"/>
                  <a:pt x="12743" y="4104"/>
                  <a:pt x="12676" y="4003"/>
                </a:cubicBezTo>
                <a:cubicBezTo>
                  <a:pt x="12609" y="3837"/>
                  <a:pt x="12343" y="3803"/>
                  <a:pt x="11976" y="3803"/>
                </a:cubicBezTo>
                <a:cubicBezTo>
                  <a:pt x="11475" y="3803"/>
                  <a:pt x="10575" y="3903"/>
                  <a:pt x="9274" y="4070"/>
                </a:cubicBezTo>
                <a:cubicBezTo>
                  <a:pt x="9107" y="3803"/>
                  <a:pt x="8907" y="3570"/>
                  <a:pt x="8673" y="3336"/>
                </a:cubicBezTo>
                <a:cubicBezTo>
                  <a:pt x="8940" y="2636"/>
                  <a:pt x="9174" y="1402"/>
                  <a:pt x="9107" y="1001"/>
                </a:cubicBezTo>
                <a:cubicBezTo>
                  <a:pt x="9074" y="901"/>
                  <a:pt x="8973" y="801"/>
                  <a:pt x="8840" y="801"/>
                </a:cubicBezTo>
                <a:cubicBezTo>
                  <a:pt x="8740" y="801"/>
                  <a:pt x="8506" y="801"/>
                  <a:pt x="7172" y="2469"/>
                </a:cubicBezTo>
                <a:cubicBezTo>
                  <a:pt x="7072" y="2436"/>
                  <a:pt x="6939" y="2436"/>
                  <a:pt x="6805" y="2402"/>
                </a:cubicBezTo>
                <a:cubicBezTo>
                  <a:pt x="6605" y="1602"/>
                  <a:pt x="6138" y="401"/>
                  <a:pt x="5838" y="101"/>
                </a:cubicBezTo>
                <a:cubicBezTo>
                  <a:pt x="5771" y="1"/>
                  <a:pt x="5671" y="1"/>
                  <a:pt x="5638"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3A3FFB8E-C5C3-8E5B-DB77-B7ABF7A29D20}"/>
              </a:ext>
            </a:extLst>
          </p:cNvPr>
          <p:cNvPicPr>
            <a:picLocks noChangeAspect="1"/>
          </p:cNvPicPr>
          <p:nvPr/>
        </p:nvPicPr>
        <p:blipFill>
          <a:blip r:embed="rId3"/>
          <a:stretch>
            <a:fillRect/>
          </a:stretch>
        </p:blipFill>
        <p:spPr>
          <a:xfrm>
            <a:off x="5118363" y="1348197"/>
            <a:ext cx="3505200" cy="981075"/>
          </a:xfrm>
          <a:prstGeom prst="rect">
            <a:avLst/>
          </a:prstGeom>
        </p:spPr>
      </p:pic>
      <p:pic>
        <p:nvPicPr>
          <p:cNvPr id="4" name="Picture 3">
            <a:extLst>
              <a:ext uri="{FF2B5EF4-FFF2-40B4-BE49-F238E27FC236}">
                <a16:creationId xmlns:a16="http://schemas.microsoft.com/office/drawing/2014/main" id="{6C6D6CAD-6FAC-0CDE-EAAC-F484BEAC0653}"/>
              </a:ext>
            </a:extLst>
          </p:cNvPr>
          <p:cNvPicPr>
            <a:picLocks noChangeAspect="1"/>
          </p:cNvPicPr>
          <p:nvPr/>
        </p:nvPicPr>
        <p:blipFill>
          <a:blip r:embed="rId4"/>
          <a:stretch>
            <a:fillRect/>
          </a:stretch>
        </p:blipFill>
        <p:spPr>
          <a:xfrm>
            <a:off x="6074945" y="1727417"/>
            <a:ext cx="2326407" cy="3567157"/>
          </a:xfrm>
          <a:prstGeom prst="rect">
            <a:avLst/>
          </a:prstGeom>
        </p:spPr>
      </p:pic>
      <p:pic>
        <p:nvPicPr>
          <p:cNvPr id="6" name="Picture 5">
            <a:extLst>
              <a:ext uri="{FF2B5EF4-FFF2-40B4-BE49-F238E27FC236}">
                <a16:creationId xmlns:a16="http://schemas.microsoft.com/office/drawing/2014/main" id="{C249807F-C92E-6CC7-4E1A-D8BDE6147FF0}"/>
              </a:ext>
            </a:extLst>
          </p:cNvPr>
          <p:cNvPicPr>
            <a:picLocks noChangeAspect="1"/>
          </p:cNvPicPr>
          <p:nvPr/>
        </p:nvPicPr>
        <p:blipFill>
          <a:blip r:embed="rId5"/>
          <a:stretch>
            <a:fillRect/>
          </a:stretch>
        </p:blipFill>
        <p:spPr>
          <a:xfrm>
            <a:off x="5337910" y="717967"/>
            <a:ext cx="3800475" cy="523875"/>
          </a:xfrm>
          <a:prstGeom prst="rect">
            <a:avLst/>
          </a:prstGeom>
        </p:spPr>
      </p:pic>
      <p:pic>
        <p:nvPicPr>
          <p:cNvPr id="2" name="Picture 1">
            <a:extLst>
              <a:ext uri="{FF2B5EF4-FFF2-40B4-BE49-F238E27FC236}">
                <a16:creationId xmlns:a16="http://schemas.microsoft.com/office/drawing/2014/main" id="{7780CB68-5B28-9B0C-AE6E-11128CCDAC3C}"/>
              </a:ext>
            </a:extLst>
          </p:cNvPr>
          <p:cNvPicPr>
            <a:picLocks noChangeAspect="1"/>
          </p:cNvPicPr>
          <p:nvPr/>
        </p:nvPicPr>
        <p:blipFill>
          <a:blip r:embed="rId6"/>
          <a:stretch>
            <a:fillRect/>
          </a:stretch>
        </p:blipFill>
        <p:spPr>
          <a:xfrm>
            <a:off x="0" y="6005"/>
            <a:ext cx="1438781" cy="652329"/>
          </a:xfrm>
          <a:prstGeom prst="rect">
            <a:avLst/>
          </a:prstGeom>
        </p:spPr>
      </p:pic>
    </p:spTree>
    <p:extLst>
      <p:ext uri="{BB962C8B-B14F-4D97-AF65-F5344CB8AC3E}">
        <p14:creationId xmlns:p14="http://schemas.microsoft.com/office/powerpoint/2010/main" val="141216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fill="hold"/>
                                        <p:tgtEl>
                                          <p:spTgt spid="322"/>
                                        </p:tgtEl>
                                        <p:attrNameLst>
                                          <p:attrName>ppt_x</p:attrName>
                                        </p:attrNameLst>
                                      </p:cBhvr>
                                      <p:tavLst>
                                        <p:tav tm="0">
                                          <p:val>
                                            <p:strVal val="#ppt_x"/>
                                          </p:val>
                                        </p:tav>
                                        <p:tav tm="100000">
                                          <p:val>
                                            <p:strVal val="#ppt_x"/>
                                          </p:val>
                                        </p:tav>
                                      </p:tavLst>
                                    </p:anim>
                                    <p:anim calcmode="lin" valueType="num">
                                      <p:cBhvr additive="base">
                                        <p:cTn id="8" dur="500" fill="hold"/>
                                        <p:tgtEl>
                                          <p:spTgt spid="3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
                                            <p:txEl>
                                              <p:pRg st="0" end="0"/>
                                            </p:txEl>
                                          </p:spTgt>
                                        </p:tgtEl>
                                        <p:attrNameLst>
                                          <p:attrName>style.visibility</p:attrName>
                                        </p:attrNameLst>
                                      </p:cBhvr>
                                      <p:to>
                                        <p:strVal val="visible"/>
                                      </p:to>
                                    </p:set>
                                    <p:anim calcmode="lin" valueType="num">
                                      <p:cBhvr additive="base">
                                        <p:cTn id="25" dur="500" fill="hold"/>
                                        <p:tgtEl>
                                          <p:spTgt spid="32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21">
                                            <p:txEl>
                                              <p:pRg st="1" end="1"/>
                                            </p:txEl>
                                          </p:spTgt>
                                        </p:tgtEl>
                                        <p:attrNameLst>
                                          <p:attrName>style.visibility</p:attrName>
                                        </p:attrNameLst>
                                      </p:cBhvr>
                                      <p:to>
                                        <p:strVal val="visible"/>
                                      </p:to>
                                    </p:set>
                                    <p:anim calcmode="lin" valueType="num">
                                      <p:cBhvr additive="base">
                                        <p:cTn id="29" dur="500" fill="hold"/>
                                        <p:tgtEl>
                                          <p:spTgt spid="32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21">
                                            <p:txEl>
                                              <p:pRg st="2" end="2"/>
                                            </p:txEl>
                                          </p:spTgt>
                                        </p:tgtEl>
                                        <p:attrNameLst>
                                          <p:attrName>style.visibility</p:attrName>
                                        </p:attrNameLst>
                                      </p:cBhvr>
                                      <p:to>
                                        <p:strVal val="visible"/>
                                      </p:to>
                                    </p:set>
                                    <p:anim calcmode="lin" valueType="num">
                                      <p:cBhvr additive="base">
                                        <p:cTn id="35" dur="500" fill="hold"/>
                                        <p:tgtEl>
                                          <p:spTgt spid="32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21">
                                            <p:txEl>
                                              <p:pRg st="3" end="3"/>
                                            </p:txEl>
                                          </p:spTgt>
                                        </p:tgtEl>
                                        <p:attrNameLst>
                                          <p:attrName>style.visibility</p:attrName>
                                        </p:attrNameLst>
                                      </p:cBhvr>
                                      <p:to>
                                        <p:strVal val="visible"/>
                                      </p:to>
                                    </p:set>
                                    <p:anim calcmode="lin" valueType="num">
                                      <p:cBhvr additive="base">
                                        <p:cTn id="41" dur="500" fill="hold"/>
                                        <p:tgtEl>
                                          <p:spTgt spid="321">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9"/>
          <p:cNvSpPr txBox="1">
            <a:spLocks noGrp="1"/>
          </p:cNvSpPr>
          <p:nvPr>
            <p:ph type="title"/>
          </p:nvPr>
        </p:nvSpPr>
        <p:spPr>
          <a:xfrm>
            <a:off x="1258814" y="259995"/>
            <a:ext cx="7717500" cy="807160"/>
          </a:xfrm>
          <a:prstGeom prst="rect">
            <a:avLst/>
          </a:prstGeom>
          <a:solidFill>
            <a:schemeClr val="accent1"/>
          </a:solidFill>
        </p:spPr>
        <p:txBody>
          <a:bodyPr spcFirstLastPara="1" wrap="square" lIns="91425" tIns="91425" rIns="91425" bIns="91425" anchor="t" anchorCtr="0">
            <a:noAutofit/>
          </a:bodyPr>
          <a:lstStyle/>
          <a:p>
            <a:r>
              <a:rPr lang="en-US" dirty="0"/>
              <a:t>Resilience involves these five principles</a:t>
            </a:r>
          </a:p>
        </p:txBody>
      </p:sp>
      <p:cxnSp>
        <p:nvCxnSpPr>
          <p:cNvPr id="403" name="Google Shape;403;p19"/>
          <p:cNvCxnSpPr>
            <a:stCxn id="404" idx="1"/>
            <a:endCxn id="405" idx="6"/>
          </p:cNvCxnSpPr>
          <p:nvPr/>
        </p:nvCxnSpPr>
        <p:spPr>
          <a:xfrm rot="10800000">
            <a:off x="3283414" y="1503739"/>
            <a:ext cx="814684" cy="121933"/>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06" name="Google Shape;406;p19"/>
          <p:cNvGrpSpPr/>
          <p:nvPr/>
        </p:nvGrpSpPr>
        <p:grpSpPr>
          <a:xfrm>
            <a:off x="76843" y="1360788"/>
            <a:ext cx="4926055" cy="806893"/>
            <a:chOff x="98233" y="1101062"/>
            <a:chExt cx="4926055" cy="806893"/>
          </a:xfrm>
        </p:grpSpPr>
        <p:sp>
          <p:nvSpPr>
            <p:cNvPr id="404" name="Google Shape;404;p19"/>
            <p:cNvSpPr/>
            <p:nvPr/>
          </p:nvSpPr>
          <p:spPr>
            <a:xfrm>
              <a:off x="4119488" y="1137195"/>
              <a:ext cx="904800" cy="457500"/>
            </a:xfrm>
            <a:prstGeom prst="roundRect">
              <a:avLst>
                <a:gd name="adj" fmla="val 50000"/>
              </a:avLst>
            </a:prstGeom>
            <a:solidFill>
              <a:srgbClr val="244B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1</a:t>
              </a:r>
              <a:endParaRPr dirty="0"/>
            </a:p>
          </p:txBody>
        </p:sp>
        <p:grpSp>
          <p:nvGrpSpPr>
            <p:cNvPr id="407" name="Google Shape;407;p19"/>
            <p:cNvGrpSpPr/>
            <p:nvPr/>
          </p:nvGrpSpPr>
          <p:grpSpPr>
            <a:xfrm>
              <a:off x="98233" y="1101062"/>
              <a:ext cx="4028762" cy="806893"/>
              <a:chOff x="98233" y="1101062"/>
              <a:chExt cx="4028762" cy="806893"/>
            </a:xfrm>
          </p:grpSpPr>
          <p:sp>
            <p:nvSpPr>
              <p:cNvPr id="409" name="Google Shape;409;p19"/>
              <p:cNvSpPr txBox="1"/>
              <p:nvPr/>
            </p:nvSpPr>
            <p:spPr>
              <a:xfrm>
                <a:off x="98233" y="1424955"/>
                <a:ext cx="4028762"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Gratitude</a:t>
                </a:r>
              </a:p>
              <a:p>
                <a:pPr lvl="0" algn="just">
                  <a:lnSpc>
                    <a:spcPct val="107000"/>
                  </a:lnSpc>
                  <a:spcAft>
                    <a:spcPts val="800"/>
                  </a:spcAft>
                </a:pPr>
                <a:r>
                  <a:rPr lang="en-US" sz="1500" dirty="0">
                    <a:effectLst/>
                    <a:latin typeface="Acme" panose="020B0604020202020204" charset="0"/>
                    <a:ea typeface="Calibri" panose="020F0502020204030204" pitchFamily="34" charset="0"/>
                    <a:cs typeface="Times New Roman" panose="02020603050405020304" pitchFamily="18" charset="0"/>
                  </a:rPr>
                  <a:t>a positive emotion that involves being thankful and appreciative and is associated with several mental and physical health benefits</a:t>
                </a:r>
                <a:endParaRPr lang="en-ID" sz="1500" dirty="0">
                  <a:effectLst/>
                  <a:latin typeface="Acme" panose="020B0604020202020204" charset="0"/>
                  <a:ea typeface="Calibri" panose="020F0502020204030204" pitchFamily="34" charset="0"/>
                  <a:cs typeface="Times New Roman" panose="02020603050405020304" pitchFamily="18" charset="0"/>
                </a:endParaRPr>
              </a:p>
            </p:txBody>
          </p:sp>
          <p:sp>
            <p:nvSpPr>
              <p:cNvPr id="405" name="Google Shape;405;p19"/>
              <p:cNvSpPr/>
              <p:nvPr/>
            </p:nvSpPr>
            <p:spPr>
              <a:xfrm>
                <a:off x="3018904" y="1101062"/>
                <a:ext cx="285900" cy="2859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10" name="Google Shape;410;p19"/>
          <p:cNvGrpSpPr/>
          <p:nvPr/>
        </p:nvGrpSpPr>
        <p:grpSpPr>
          <a:xfrm>
            <a:off x="4098098" y="1613848"/>
            <a:ext cx="4823288" cy="935365"/>
            <a:chOff x="4119475" y="1929914"/>
            <a:chExt cx="4823288" cy="838847"/>
          </a:xfrm>
        </p:grpSpPr>
        <p:sp>
          <p:nvSpPr>
            <p:cNvPr id="412" name="Google Shape;412;p19"/>
            <p:cNvSpPr txBox="1"/>
            <p:nvPr/>
          </p:nvSpPr>
          <p:spPr>
            <a:xfrm>
              <a:off x="6166212" y="2076644"/>
              <a:ext cx="2776551"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Compassion</a:t>
              </a:r>
            </a:p>
            <a:p>
              <a:pPr lvl="0" algn="just">
                <a:lnSpc>
                  <a:spcPct val="107000"/>
                </a:lnSpc>
                <a:spcAft>
                  <a:spcPts val="800"/>
                </a:spcAft>
              </a:pPr>
              <a:r>
                <a:rPr lang="en-US" sz="1500" dirty="0">
                  <a:effectLst/>
                  <a:latin typeface="Acme" panose="020B0604020202020204" charset="0"/>
                  <a:ea typeface="Calibri" panose="020F0502020204030204" pitchFamily="34" charset="0"/>
                  <a:cs typeface="Times New Roman" panose="02020603050405020304" pitchFamily="18" charset="0"/>
                </a:rPr>
                <a:t>an emotion that causes you to feel what someone else feels and want to relieve their pain</a:t>
              </a:r>
              <a:endParaRPr lang="en-ID" sz="1500" dirty="0">
                <a:effectLst/>
                <a:latin typeface="Acme" panose="020B0604020202020204" charset="0"/>
                <a:ea typeface="Calibri" panose="020F0502020204030204" pitchFamily="34" charset="0"/>
                <a:cs typeface="Times New Roman" panose="02020603050405020304" pitchFamily="18" charset="0"/>
              </a:endParaRPr>
            </a:p>
          </p:txBody>
        </p:sp>
        <p:sp>
          <p:nvSpPr>
            <p:cNvPr id="413" name="Google Shape;413;p19"/>
            <p:cNvSpPr/>
            <p:nvPr/>
          </p:nvSpPr>
          <p:spPr>
            <a:xfrm>
              <a:off x="4119475" y="2311261"/>
              <a:ext cx="904800" cy="457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2</a:t>
              </a:r>
              <a:endParaRPr dirty="0"/>
            </a:p>
          </p:txBody>
        </p:sp>
        <p:sp>
          <p:nvSpPr>
            <p:cNvPr id="414" name="Google Shape;414;p19"/>
            <p:cNvSpPr/>
            <p:nvPr/>
          </p:nvSpPr>
          <p:spPr>
            <a:xfrm>
              <a:off x="5825624" y="1929914"/>
              <a:ext cx="340587" cy="285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415" name="Google Shape;415;p19"/>
          <p:cNvCxnSpPr>
            <a:cxnSpLocks/>
          </p:cNvCxnSpPr>
          <p:nvPr/>
        </p:nvCxnSpPr>
        <p:spPr>
          <a:xfrm rot="10800000" flipV="1">
            <a:off x="5002898" y="1794813"/>
            <a:ext cx="812700" cy="57741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416" name="Google Shape;416;p19"/>
          <p:cNvGrpSpPr/>
          <p:nvPr/>
        </p:nvGrpSpPr>
        <p:grpSpPr>
          <a:xfrm>
            <a:off x="250464" y="2448631"/>
            <a:ext cx="4752434" cy="914608"/>
            <a:chOff x="271854" y="3002608"/>
            <a:chExt cx="4752434" cy="914608"/>
          </a:xfrm>
        </p:grpSpPr>
        <p:sp>
          <p:nvSpPr>
            <p:cNvPr id="419" name="Google Shape;419;p19"/>
            <p:cNvSpPr txBox="1"/>
            <p:nvPr/>
          </p:nvSpPr>
          <p:spPr>
            <a:xfrm>
              <a:off x="271854" y="3401987"/>
              <a:ext cx="2744427" cy="515229"/>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Acceptance</a:t>
              </a:r>
            </a:p>
            <a:p>
              <a:pPr lvl="0" algn="just">
                <a:lnSpc>
                  <a:spcPct val="107000"/>
                </a:lnSpc>
                <a:spcAft>
                  <a:spcPts val="800"/>
                </a:spcAft>
              </a:pPr>
              <a:r>
                <a:rPr lang="en-US" sz="1500" dirty="0">
                  <a:solidFill>
                    <a:srgbClr val="244B6C"/>
                  </a:solidFill>
                  <a:effectLst/>
                  <a:latin typeface="Acme" panose="020B0604020202020204" charset="0"/>
                  <a:ea typeface="Calibri" panose="020F0502020204030204" pitchFamily="34" charset="0"/>
                  <a:cs typeface="Times New Roman" panose="02020603050405020304" pitchFamily="18" charset="0"/>
                </a:rPr>
                <a:t>a person's assent to the reality of a situation, recognizing a process or condition</a:t>
              </a:r>
              <a:endParaRPr lang="en-ID" sz="1500" dirty="0">
                <a:solidFill>
                  <a:srgbClr val="244B6C"/>
                </a:solidFill>
                <a:effectLst/>
                <a:latin typeface="Acme" panose="020B0604020202020204" charset="0"/>
                <a:ea typeface="Calibri" panose="020F0502020204030204" pitchFamily="34" charset="0"/>
                <a:cs typeface="Times New Roman" panose="02020603050405020304" pitchFamily="18" charset="0"/>
              </a:endParaRPr>
            </a:p>
          </p:txBody>
        </p:sp>
        <p:sp>
          <p:nvSpPr>
            <p:cNvPr id="420" name="Google Shape;420;p19"/>
            <p:cNvSpPr/>
            <p:nvPr/>
          </p:nvSpPr>
          <p:spPr>
            <a:xfrm>
              <a:off x="4119488" y="3002608"/>
              <a:ext cx="904800" cy="4575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3</a:t>
              </a:r>
              <a:endParaRPr dirty="0"/>
            </a:p>
          </p:txBody>
        </p:sp>
        <p:sp>
          <p:nvSpPr>
            <p:cNvPr id="421" name="Google Shape;421;p19"/>
            <p:cNvSpPr/>
            <p:nvPr/>
          </p:nvSpPr>
          <p:spPr>
            <a:xfrm>
              <a:off x="3020888" y="3505775"/>
              <a:ext cx="285900" cy="285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2" name="Google Shape;422;p19"/>
          <p:cNvCxnSpPr>
            <a:cxnSpLocks/>
            <a:stCxn id="421" idx="5"/>
          </p:cNvCxnSpPr>
          <p:nvPr/>
        </p:nvCxnSpPr>
        <p:spPr>
          <a:xfrm rot="5400000" flipH="1" flipV="1">
            <a:off x="3477470" y="2575206"/>
            <a:ext cx="386681" cy="854565"/>
          </a:xfrm>
          <a:prstGeom prst="curvedConnector4">
            <a:avLst>
              <a:gd name="adj1" fmla="val -59118"/>
              <a:gd name="adj2" fmla="val 52450"/>
            </a:avLst>
          </a:prstGeom>
          <a:noFill/>
          <a:ln w="19050" cap="flat" cmpd="sng">
            <a:solidFill>
              <a:srgbClr val="244B6C"/>
            </a:solidFill>
            <a:prstDash val="solid"/>
            <a:round/>
            <a:headEnd type="none" w="med" len="med"/>
            <a:tailEnd type="none" w="med" len="med"/>
          </a:ln>
        </p:spPr>
      </p:cxnSp>
      <p:grpSp>
        <p:nvGrpSpPr>
          <p:cNvPr id="423" name="Google Shape;423;p19"/>
          <p:cNvGrpSpPr/>
          <p:nvPr/>
        </p:nvGrpSpPr>
        <p:grpSpPr>
          <a:xfrm>
            <a:off x="4119488" y="2947833"/>
            <a:ext cx="4823249" cy="690325"/>
            <a:chOff x="4119488" y="3433550"/>
            <a:chExt cx="4823249" cy="690325"/>
          </a:xfrm>
        </p:grpSpPr>
        <p:sp>
          <p:nvSpPr>
            <p:cNvPr id="425" name="Google Shape;425;p19"/>
            <p:cNvSpPr txBox="1"/>
            <p:nvPr/>
          </p:nvSpPr>
          <p:spPr>
            <a:xfrm>
              <a:off x="6122888" y="3433550"/>
              <a:ext cx="2819849" cy="483000"/>
            </a:xfrm>
            <a:prstGeom prst="rect">
              <a:avLst/>
            </a:prstGeom>
            <a:noFill/>
            <a:ln>
              <a:noFill/>
            </a:ln>
          </p:spPr>
          <p:txBody>
            <a:bodyPr spcFirstLastPara="1" wrap="square" lIns="91425" tIns="91425" rIns="91425" bIns="91425" anchor="ctr" anchorCtr="0">
              <a:noAutofit/>
            </a:bodyPr>
            <a:lstStyle/>
            <a:p>
              <a:pPr lvl="0" algn="just">
                <a:lnSpc>
                  <a:spcPct val="107000"/>
                </a:lnSpc>
                <a:spcAft>
                  <a:spcPts val="800"/>
                </a:spcAft>
              </a:pPr>
              <a:r>
                <a:rPr lang="en-US" sz="1800" dirty="0">
                  <a:effectLst/>
                  <a:latin typeface="Acme" panose="020B0604020202020204" charset="0"/>
                  <a:ea typeface="Calibri" panose="020F0502020204030204" pitchFamily="34" charset="0"/>
                  <a:cs typeface="Times New Roman" panose="02020603050405020304" pitchFamily="18" charset="0"/>
                </a:rPr>
                <a:t>Meaning</a:t>
              </a:r>
            </a:p>
            <a:p>
              <a:pPr lvl="0" algn="just">
                <a:lnSpc>
                  <a:spcPct val="107000"/>
                </a:lnSpc>
                <a:spcAft>
                  <a:spcPts val="800"/>
                </a:spcAft>
              </a:pPr>
              <a:r>
                <a:rPr lang="en-US" sz="1500" dirty="0">
                  <a:effectLst/>
                  <a:latin typeface="Acme" panose="020B0604020202020204" charset="0"/>
                  <a:ea typeface="Calibri" panose="020F0502020204030204" pitchFamily="34" charset="0"/>
                  <a:cs typeface="Times New Roman" panose="02020603050405020304" pitchFamily="18" charset="0"/>
                </a:rPr>
                <a:t>denoting that which is intended to be or actually is expressed or indicated</a:t>
              </a:r>
              <a:endParaRPr lang="en-ID" sz="1500" dirty="0">
                <a:effectLst/>
                <a:latin typeface="Acme" panose="020B0604020202020204" charset="0"/>
                <a:ea typeface="Calibri" panose="020F0502020204030204" pitchFamily="34" charset="0"/>
                <a:cs typeface="Times New Roman" panose="02020603050405020304" pitchFamily="18" charset="0"/>
              </a:endParaRPr>
            </a:p>
          </p:txBody>
        </p:sp>
        <p:sp>
          <p:nvSpPr>
            <p:cNvPr id="426" name="Google Shape;426;p19"/>
            <p:cNvSpPr/>
            <p:nvPr/>
          </p:nvSpPr>
          <p:spPr>
            <a:xfrm>
              <a:off x="4119488" y="3666375"/>
              <a:ext cx="904800" cy="4575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4</a:t>
              </a:r>
              <a:endParaRPr dirty="0"/>
            </a:p>
          </p:txBody>
        </p:sp>
        <p:sp>
          <p:nvSpPr>
            <p:cNvPr id="427" name="Google Shape;427;p19"/>
            <p:cNvSpPr/>
            <p:nvPr/>
          </p:nvSpPr>
          <p:spPr>
            <a:xfrm>
              <a:off x="5836988" y="3505775"/>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28" name="Google Shape;428;p19"/>
          <p:cNvCxnSpPr>
            <a:cxnSpLocks/>
          </p:cNvCxnSpPr>
          <p:nvPr/>
        </p:nvCxnSpPr>
        <p:spPr>
          <a:xfrm flipH="1">
            <a:off x="5002898" y="3186160"/>
            <a:ext cx="812700" cy="246300"/>
          </a:xfrm>
          <a:prstGeom prst="curvedConnector3">
            <a:avLst>
              <a:gd name="adj1" fmla="val 50000"/>
            </a:avLst>
          </a:prstGeom>
          <a:noFill/>
          <a:ln w="19050" cap="flat" cmpd="sng">
            <a:solidFill>
              <a:srgbClr val="244B6C"/>
            </a:solidFill>
            <a:prstDash val="solid"/>
            <a:round/>
            <a:headEnd type="none" w="med" len="med"/>
            <a:tailEnd type="none" w="med" len="med"/>
          </a:ln>
        </p:spPr>
      </p:cxnSp>
      <p:grpSp>
        <p:nvGrpSpPr>
          <p:cNvPr id="24" name="Google Shape;423;p19">
            <a:extLst>
              <a:ext uri="{FF2B5EF4-FFF2-40B4-BE49-F238E27FC236}">
                <a16:creationId xmlns:a16="http://schemas.microsoft.com/office/drawing/2014/main" id="{BD8B65B3-91D6-A0CA-A100-AB2C9D95EBB9}"/>
              </a:ext>
            </a:extLst>
          </p:cNvPr>
          <p:cNvGrpSpPr/>
          <p:nvPr/>
        </p:nvGrpSpPr>
        <p:grpSpPr>
          <a:xfrm>
            <a:off x="155542" y="3730559"/>
            <a:ext cx="4847356" cy="641052"/>
            <a:chOff x="219993" y="3666375"/>
            <a:chExt cx="4847356" cy="641052"/>
          </a:xfrm>
        </p:grpSpPr>
        <p:sp>
          <p:nvSpPr>
            <p:cNvPr id="25" name="Google Shape;425;p19">
              <a:extLst>
                <a:ext uri="{FF2B5EF4-FFF2-40B4-BE49-F238E27FC236}">
                  <a16:creationId xmlns:a16="http://schemas.microsoft.com/office/drawing/2014/main" id="{900CBA0D-DADB-F577-3E1F-A0626C6ACC0D}"/>
                </a:ext>
              </a:extLst>
            </p:cNvPr>
            <p:cNvSpPr txBox="1"/>
            <p:nvPr/>
          </p:nvSpPr>
          <p:spPr>
            <a:xfrm>
              <a:off x="219993" y="3742034"/>
              <a:ext cx="3536206" cy="483000"/>
            </a:xfrm>
            <a:prstGeom prst="rect">
              <a:avLst/>
            </a:prstGeom>
            <a:noFill/>
            <a:ln>
              <a:noFill/>
            </a:ln>
          </p:spPr>
          <p:txBody>
            <a:bodyPr spcFirstLastPara="1" wrap="square" lIns="91425" tIns="91425" rIns="91425" bIns="91425" anchor="ctr" anchorCtr="0">
              <a:noAutofit/>
            </a:bodyPr>
            <a:lstStyle/>
            <a:p>
              <a:r>
                <a:rPr lang="en-US" sz="1800" dirty="0">
                  <a:effectLst/>
                  <a:latin typeface="Acme" panose="020B0604020202020204" charset="0"/>
                  <a:ea typeface="Calibri" panose="020F0502020204030204" pitchFamily="34" charset="0"/>
                  <a:cs typeface="Times New Roman" panose="02020603050405020304" pitchFamily="18" charset="0"/>
                </a:rPr>
                <a:t>Forgiveness</a:t>
              </a:r>
            </a:p>
            <a:p>
              <a:r>
                <a:rPr lang="en-US" sz="1500" dirty="0">
                  <a:solidFill>
                    <a:srgbClr val="244B6C"/>
                  </a:solidFill>
                  <a:latin typeface="Acme" panose="020B0604020202020204" charset="0"/>
                  <a:ea typeface="Palanquin"/>
                  <a:cs typeface="Palanquin"/>
                  <a:sym typeface="Palanquin"/>
                </a:rPr>
                <a:t>it involves a decision to let go of </a:t>
              </a:r>
            </a:p>
            <a:p>
              <a:r>
                <a:rPr lang="en-US" sz="1500" dirty="0">
                  <a:solidFill>
                    <a:srgbClr val="244B6C"/>
                  </a:solidFill>
                  <a:latin typeface="Acme" panose="020B0604020202020204" charset="0"/>
                  <a:ea typeface="Palanquin"/>
                  <a:cs typeface="Palanquin"/>
                  <a:sym typeface="Palanquin"/>
                </a:rPr>
                <a:t>resentment and thoughts of revenge</a:t>
              </a:r>
              <a:endParaRPr sz="1500" dirty="0">
                <a:solidFill>
                  <a:srgbClr val="244B6C"/>
                </a:solidFill>
                <a:latin typeface="Acme" panose="020B0604020202020204" charset="0"/>
                <a:ea typeface="Palanquin"/>
                <a:cs typeface="Palanquin"/>
                <a:sym typeface="Palanquin"/>
              </a:endParaRPr>
            </a:p>
          </p:txBody>
        </p:sp>
        <p:sp>
          <p:nvSpPr>
            <p:cNvPr id="26" name="Google Shape;426;p19">
              <a:extLst>
                <a:ext uri="{FF2B5EF4-FFF2-40B4-BE49-F238E27FC236}">
                  <a16:creationId xmlns:a16="http://schemas.microsoft.com/office/drawing/2014/main" id="{E5B05C79-7CFA-F5BC-8DCA-01CDEE77800F}"/>
                </a:ext>
              </a:extLst>
            </p:cNvPr>
            <p:cNvSpPr/>
            <p:nvPr/>
          </p:nvSpPr>
          <p:spPr>
            <a:xfrm>
              <a:off x="4162549" y="3666375"/>
              <a:ext cx="904800" cy="457500"/>
            </a:xfrm>
            <a:prstGeom prst="roundRect">
              <a:avLst>
                <a:gd name="adj" fmla="val 50000"/>
              </a:avLst>
            </a:prstGeom>
            <a:solidFill>
              <a:srgbClr val="92D05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accent1"/>
                  </a:solidFill>
                  <a:latin typeface="Acme"/>
                  <a:sym typeface="Acme"/>
                </a:rPr>
                <a:t>5</a:t>
              </a:r>
              <a:endParaRPr dirty="0"/>
            </a:p>
          </p:txBody>
        </p:sp>
        <p:sp>
          <p:nvSpPr>
            <p:cNvPr id="27" name="Google Shape;427;p19">
              <a:extLst>
                <a:ext uri="{FF2B5EF4-FFF2-40B4-BE49-F238E27FC236}">
                  <a16:creationId xmlns:a16="http://schemas.microsoft.com/office/drawing/2014/main" id="{EDF2F20E-7671-E7CB-24F1-1B3330FE613C}"/>
                </a:ext>
              </a:extLst>
            </p:cNvPr>
            <p:cNvSpPr/>
            <p:nvPr/>
          </p:nvSpPr>
          <p:spPr>
            <a:xfrm>
              <a:off x="3069916" y="4021527"/>
              <a:ext cx="285900" cy="285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cxnSp>
        <p:nvCxnSpPr>
          <p:cNvPr id="28" name="Google Shape;428;p19">
            <a:extLst>
              <a:ext uri="{FF2B5EF4-FFF2-40B4-BE49-F238E27FC236}">
                <a16:creationId xmlns:a16="http://schemas.microsoft.com/office/drawing/2014/main" id="{CB367D7A-5D03-2D6D-69F4-9221E9CEBB76}"/>
              </a:ext>
            </a:extLst>
          </p:cNvPr>
          <p:cNvCxnSpPr>
            <a:cxnSpLocks/>
          </p:cNvCxnSpPr>
          <p:nvPr/>
        </p:nvCxnSpPr>
        <p:spPr>
          <a:xfrm rot="10800000" flipV="1">
            <a:off x="3291366" y="4170630"/>
            <a:ext cx="828123" cy="109829"/>
          </a:xfrm>
          <a:prstGeom prst="curvedConnector3">
            <a:avLst>
              <a:gd name="adj1" fmla="val 50000"/>
            </a:avLst>
          </a:prstGeom>
          <a:noFill/>
          <a:ln w="19050" cap="flat" cmpd="sng">
            <a:solidFill>
              <a:srgbClr val="244B6C"/>
            </a:solidFill>
            <a:prstDash val="solid"/>
            <a:round/>
            <a:headEnd type="none" w="med" len="med"/>
            <a:tailEnd type="none" w="med" len="med"/>
          </a:ln>
        </p:spPr>
      </p:cxnSp>
      <p:pic>
        <p:nvPicPr>
          <p:cNvPr id="2" name="Picture 1">
            <a:extLst>
              <a:ext uri="{FF2B5EF4-FFF2-40B4-BE49-F238E27FC236}">
                <a16:creationId xmlns:a16="http://schemas.microsoft.com/office/drawing/2014/main" id="{FDCFAAF2-CB2E-D257-3125-E1AF41138907}"/>
              </a:ext>
            </a:extLst>
          </p:cNvPr>
          <p:cNvPicPr>
            <a:picLocks noChangeAspect="1"/>
          </p:cNvPicPr>
          <p:nvPr/>
        </p:nvPicPr>
        <p:blipFill>
          <a:blip r:embed="rId3"/>
          <a:stretch>
            <a:fillRect/>
          </a:stretch>
        </p:blipFill>
        <p:spPr>
          <a:xfrm>
            <a:off x="0" y="11246"/>
            <a:ext cx="1438781" cy="652329"/>
          </a:xfrm>
          <a:prstGeom prst="rect">
            <a:avLst/>
          </a:prstGeom>
        </p:spPr>
      </p:pic>
    </p:spTree>
    <p:extLst>
      <p:ext uri="{BB962C8B-B14F-4D97-AF65-F5344CB8AC3E}">
        <p14:creationId xmlns:p14="http://schemas.microsoft.com/office/powerpoint/2010/main" val="722166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2"/>
                                        </p:tgtEl>
                                        <p:attrNameLst>
                                          <p:attrName>style.visibility</p:attrName>
                                        </p:attrNameLst>
                                      </p:cBhvr>
                                      <p:to>
                                        <p:strVal val="visible"/>
                                      </p:to>
                                    </p:set>
                                    <p:animEffect transition="in" filter="fade">
                                      <p:cBhvr>
                                        <p:cTn id="7" dur="500"/>
                                        <p:tgtEl>
                                          <p:spTgt spid="4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
                                        </p:tgtEl>
                                        <p:attrNameLst>
                                          <p:attrName>style.visibility</p:attrName>
                                        </p:attrNameLst>
                                      </p:cBhvr>
                                      <p:to>
                                        <p:strVal val="visible"/>
                                      </p:to>
                                    </p:set>
                                    <p:animEffect transition="in" filter="fade">
                                      <p:cBhvr>
                                        <p:cTn id="17" dur="500"/>
                                        <p:tgtEl>
                                          <p:spTgt spid="4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6"/>
                                        </p:tgtEl>
                                        <p:attrNameLst>
                                          <p:attrName>style.visibility</p:attrName>
                                        </p:attrNameLst>
                                      </p:cBhvr>
                                      <p:to>
                                        <p:strVal val="visible"/>
                                      </p:to>
                                    </p:set>
                                    <p:animEffect transition="in" filter="fade">
                                      <p:cBhvr>
                                        <p:cTn id="22" dur="500"/>
                                        <p:tgtEl>
                                          <p:spTgt spid="4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3"/>
                                        </p:tgtEl>
                                        <p:attrNameLst>
                                          <p:attrName>style.visibility</p:attrName>
                                        </p:attrNameLst>
                                      </p:cBhvr>
                                      <p:to>
                                        <p:strVal val="visible"/>
                                      </p:to>
                                    </p:set>
                                    <p:animEffect transition="in" filter="fade">
                                      <p:cBhvr>
                                        <p:cTn id="27" dur="500"/>
                                        <p:tgtEl>
                                          <p:spTgt spid="4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 grpId="0" animBg="1"/>
    </p:bldLst>
  </p:timing>
</p:sld>
</file>

<file path=ppt/theme/theme1.xml><?xml version="1.0" encoding="utf-8"?>
<a:theme xmlns:a="http://schemas.openxmlformats.org/drawingml/2006/main" name="International Day Against Drug Abuse Infographics by Slidesgo">
  <a:themeElements>
    <a:clrScheme name="Simple Light">
      <a:dk1>
        <a:srgbClr val="E77A48"/>
      </a:dk1>
      <a:lt1>
        <a:srgbClr val="A3DAEE"/>
      </a:lt1>
      <a:dk2>
        <a:srgbClr val="244B6C"/>
      </a:dk2>
      <a:lt2>
        <a:srgbClr val="70ACC2"/>
      </a:lt2>
      <a:accent1>
        <a:srgbClr val="FFFFFF"/>
      </a:accent1>
      <a:accent2>
        <a:srgbClr val="F5DD54"/>
      </a:accent2>
      <a:accent3>
        <a:srgbClr val="F3A237"/>
      </a:accent3>
      <a:accent4>
        <a:srgbClr val="E77A48"/>
      </a:accent4>
      <a:accent5>
        <a:srgbClr val="244B6C"/>
      </a:accent5>
      <a:accent6>
        <a:srgbClr val="FFFEFB"/>
      </a:accent6>
      <a:hlink>
        <a:srgbClr val="244B6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1213</TotalTime>
  <Words>3582</Words>
  <Application>Microsoft Office PowerPoint</Application>
  <PresentationFormat>On-screen Show (16:9)</PresentationFormat>
  <Paragraphs>324</Paragraphs>
  <Slides>39</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39</vt:i4>
      </vt:variant>
    </vt:vector>
  </HeadingPairs>
  <TitlesOfParts>
    <vt:vector size="50" baseType="lpstr">
      <vt:lpstr>Acme</vt:lpstr>
      <vt:lpstr>Arial</vt:lpstr>
      <vt:lpstr>Cambria</vt:lpstr>
      <vt:lpstr>Caveat</vt:lpstr>
      <vt:lpstr>Wingdings</vt:lpstr>
      <vt:lpstr>Josefin Slab</vt:lpstr>
      <vt:lpstr>Roboto Condensed Light</vt:lpstr>
      <vt:lpstr>Yanone Kaffeesatz</vt:lpstr>
      <vt:lpstr>Palanquin</vt:lpstr>
      <vt:lpstr>Reem Kufi</vt:lpstr>
      <vt:lpstr>International Day Against Drug Abuse Infographics by Slidesgo</vt:lpstr>
      <vt:lpstr>Family Resilience  in Caring for  Drug Addiction</vt:lpstr>
      <vt:lpstr>O u t l i n e</vt:lpstr>
      <vt:lpstr>Background: Palembang-South Sumatera Province</vt:lpstr>
      <vt:lpstr>Background - P a l e m b a n g</vt:lpstr>
      <vt:lpstr>B a c k g r o u n d</vt:lpstr>
      <vt:lpstr>What is resilience ?</vt:lpstr>
      <vt:lpstr>How is one’s resilience ability ?</vt:lpstr>
      <vt:lpstr>Why is it so important ?</vt:lpstr>
      <vt:lpstr>Resilience involves these five principles</vt:lpstr>
      <vt:lpstr>What Does the Reseach Say About Resilience ?</vt:lpstr>
      <vt:lpstr>PowerPoint Presentation</vt:lpstr>
      <vt:lpstr>PowerPoint Presentation</vt:lpstr>
      <vt:lpstr>What is the scope of resilience ?</vt:lpstr>
      <vt:lpstr>What are the types of Resilience ?</vt:lpstr>
      <vt:lpstr>The key factors that contribute  to one’s personal resilience </vt:lpstr>
      <vt:lpstr>Resilience Building Factors </vt:lpstr>
      <vt:lpstr>Resilience Building Factors </vt:lpstr>
      <vt:lpstr>What are the Characteristic of a resilient person ?</vt:lpstr>
      <vt:lpstr>B a c k g r o u n d</vt:lpstr>
      <vt:lpstr>O b j e c t i v e</vt:lpstr>
      <vt:lpstr>M e t h o d</vt:lpstr>
      <vt:lpstr>Inclusion Criteria</vt:lpstr>
      <vt:lpstr>Data Collection Techniques</vt:lpstr>
      <vt:lpstr>Data Analysis</vt:lpstr>
      <vt:lpstr>R e s u l t s</vt:lpstr>
      <vt:lpstr>R e s u l t s</vt:lpstr>
      <vt:lpstr>PowerPoint Presentation</vt:lpstr>
      <vt:lpstr>It’s  God’s Destiny</vt:lpstr>
      <vt:lpstr>It’s  God’s Destiny</vt:lpstr>
      <vt:lpstr>Limited Financial Condition</vt:lpstr>
      <vt:lpstr>The Erosion of Togetherness Value</vt:lpstr>
      <vt:lpstr>The Erosion of Togetherness Value</vt:lpstr>
      <vt:lpstr>Fragile Family Flexibility</vt:lpstr>
      <vt:lpstr>Fragile Family Flexibility</vt:lpstr>
      <vt:lpstr>C o n c l u s i o n</vt:lpstr>
      <vt:lpstr>R e f e r e n c e s </vt:lpstr>
      <vt:lpstr>R e f e r e n c e s </vt:lpstr>
      <vt:lpstr>PowerPoint Presentation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Resilience  in Caring for Drug Addiction</dc:title>
  <dc:creator>asus</dc:creator>
  <cp:lastModifiedBy>lenovo</cp:lastModifiedBy>
  <cp:revision>83</cp:revision>
  <cp:lastPrinted>2022-08-16T03:38:16Z</cp:lastPrinted>
  <dcterms:modified xsi:type="dcterms:W3CDTF">2022-08-16T09:31:53Z</dcterms:modified>
</cp:coreProperties>
</file>