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33"/>
  </p:notesMasterIdLst>
  <p:sldIdLst>
    <p:sldId id="256" r:id="rId2"/>
    <p:sldId id="261" r:id="rId3"/>
    <p:sldId id="295" r:id="rId4"/>
    <p:sldId id="296" r:id="rId5"/>
    <p:sldId id="297" r:id="rId6"/>
    <p:sldId id="262" r:id="rId7"/>
    <p:sldId id="279" r:id="rId8"/>
    <p:sldId id="263" r:id="rId9"/>
    <p:sldId id="270" r:id="rId10"/>
    <p:sldId id="269" r:id="rId11"/>
    <p:sldId id="298" r:id="rId12"/>
    <p:sldId id="299" r:id="rId13"/>
    <p:sldId id="300" r:id="rId14"/>
    <p:sldId id="274" r:id="rId15"/>
    <p:sldId id="260" r:id="rId16"/>
    <p:sldId id="273" r:id="rId17"/>
    <p:sldId id="301" r:id="rId18"/>
    <p:sldId id="309" r:id="rId19"/>
    <p:sldId id="310" r:id="rId20"/>
    <p:sldId id="316" r:id="rId21"/>
    <p:sldId id="312" r:id="rId22"/>
    <p:sldId id="303" r:id="rId23"/>
    <p:sldId id="313" r:id="rId24"/>
    <p:sldId id="305" r:id="rId25"/>
    <p:sldId id="314" r:id="rId26"/>
    <p:sldId id="315" r:id="rId27"/>
    <p:sldId id="264" r:id="rId28"/>
    <p:sldId id="317" r:id="rId29"/>
    <p:sldId id="272" r:id="rId30"/>
    <p:sldId id="258" r:id="rId31"/>
    <p:sldId id="281" r:id="rId3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Montserrat" panose="00000500000000000000" pitchFamily="2" charset="0"/>
      <p:regular r:id="rId38"/>
      <p:bold r:id="rId39"/>
      <p:italic r:id="rId40"/>
      <p:boldItalic r:id="rId41"/>
    </p:embeddedFont>
    <p:embeddedFont>
      <p:font typeface="Montserrat Light" panose="00000400000000000000" pitchFamily="2" charset="0"/>
      <p:regular r:id="rId42"/>
      <p: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170442-0084-4392-9ED5-AC408EBE73E7}" v="126" dt="2022-05-21T11:31:25.888"/>
  </p1510:revLst>
</p1510:revInfo>
</file>

<file path=ppt/tableStyles.xml><?xml version="1.0" encoding="utf-8"?>
<a:tblStyleLst xmlns:a="http://schemas.openxmlformats.org/drawingml/2006/main" def="{B9D65BA1-6D69-4548-B479-736EBF70C33D}">
  <a:tblStyle styleId="{B9D65BA1-6D69-4548-B479-736EBF70C33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2065233-25E1-4989-AD35-E11AE04927D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4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y Lowthian" userId="306da981-882a-4065-8cf4-28ece0835610" providerId="ADAL" clId="{5E170442-0084-4392-9ED5-AC408EBE73E7}"/>
    <pc:docChg chg="undo custSel addSld delSld modSld sldOrd">
      <pc:chgData name="Emily Lowthian" userId="306da981-882a-4065-8cf4-28ece0835610" providerId="ADAL" clId="{5E170442-0084-4392-9ED5-AC408EBE73E7}" dt="2022-05-21T11:36:36.452" v="8366" actId="20577"/>
      <pc:docMkLst>
        <pc:docMk/>
      </pc:docMkLst>
      <pc:sldChg chg="modSp mod">
        <pc:chgData name="Emily Lowthian" userId="306da981-882a-4065-8cf4-28ece0835610" providerId="ADAL" clId="{5E170442-0084-4392-9ED5-AC408EBE73E7}" dt="2022-05-20T15:07:57.364" v="0" actId="1076"/>
        <pc:sldMkLst>
          <pc:docMk/>
          <pc:sldMk cId="0" sldId="256"/>
        </pc:sldMkLst>
        <pc:spChg chg="mod">
          <ac:chgData name="Emily Lowthian" userId="306da981-882a-4065-8cf4-28ece0835610" providerId="ADAL" clId="{5E170442-0084-4392-9ED5-AC408EBE73E7}" dt="2022-05-20T15:07:57.364" v="0" actId="1076"/>
          <ac:spMkLst>
            <pc:docMk/>
            <pc:sldMk cId="0" sldId="256"/>
            <ac:spMk id="58" creationId="{00000000-0000-0000-0000-000000000000}"/>
          </ac:spMkLst>
        </pc:spChg>
      </pc:sldChg>
      <pc:sldChg chg="del">
        <pc:chgData name="Emily Lowthian" userId="306da981-882a-4065-8cf4-28ece0835610" providerId="ADAL" clId="{5E170442-0084-4392-9ED5-AC408EBE73E7}" dt="2022-05-20T16:04:29.567" v="3579" actId="47"/>
        <pc:sldMkLst>
          <pc:docMk/>
          <pc:sldMk cId="0" sldId="257"/>
        </pc:sldMkLst>
      </pc:sldChg>
      <pc:sldChg chg="addSp modSp mod">
        <pc:chgData name="Emily Lowthian" userId="306da981-882a-4065-8cf4-28ece0835610" providerId="ADAL" clId="{5E170442-0084-4392-9ED5-AC408EBE73E7}" dt="2022-05-20T17:07:09.039" v="8130" actId="20577"/>
        <pc:sldMkLst>
          <pc:docMk/>
          <pc:sldMk cId="0" sldId="258"/>
        </pc:sldMkLst>
        <pc:spChg chg="mod">
          <ac:chgData name="Emily Lowthian" userId="306da981-882a-4065-8cf4-28ece0835610" providerId="ADAL" clId="{5E170442-0084-4392-9ED5-AC408EBE73E7}" dt="2022-05-20T16:08:08.586" v="3853" actId="207"/>
          <ac:spMkLst>
            <pc:docMk/>
            <pc:sldMk cId="0" sldId="258"/>
            <ac:spMk id="7" creationId="{5A639643-5436-47B2-AA77-34150C4AC20B}"/>
          </ac:spMkLst>
        </pc:spChg>
        <pc:spChg chg="mod">
          <ac:chgData name="Emily Lowthian" userId="306da981-882a-4065-8cf4-28ece0835610" providerId="ADAL" clId="{5E170442-0084-4392-9ED5-AC408EBE73E7}" dt="2022-05-20T16:08:08.586" v="3853" actId="207"/>
          <ac:spMkLst>
            <pc:docMk/>
            <pc:sldMk cId="0" sldId="258"/>
            <ac:spMk id="8" creationId="{6682BEAF-E0B3-4D9E-B241-48736EE3BF59}"/>
          </ac:spMkLst>
        </pc:spChg>
        <pc:spChg chg="mod">
          <ac:chgData name="Emily Lowthian" userId="306da981-882a-4065-8cf4-28ece0835610" providerId="ADAL" clId="{5E170442-0084-4392-9ED5-AC408EBE73E7}" dt="2022-05-20T16:08:08.586" v="3853" actId="207"/>
          <ac:spMkLst>
            <pc:docMk/>
            <pc:sldMk cId="0" sldId="258"/>
            <ac:spMk id="9" creationId="{06E5476E-1DA3-4086-A674-6341ABFFFC22}"/>
          </ac:spMkLst>
        </pc:spChg>
        <pc:spChg chg="add mod">
          <ac:chgData name="Emily Lowthian" userId="306da981-882a-4065-8cf4-28ece0835610" providerId="ADAL" clId="{5E170442-0084-4392-9ED5-AC408EBE73E7}" dt="2022-05-20T17:05:26.843" v="7858" actId="1076"/>
          <ac:spMkLst>
            <pc:docMk/>
            <pc:sldMk cId="0" sldId="258"/>
            <ac:spMk id="10" creationId="{F1B3A01A-7B85-4348-8988-3C286A7C9D03}"/>
          </ac:spMkLst>
        </pc:spChg>
        <pc:spChg chg="mod">
          <ac:chgData name="Emily Lowthian" userId="306da981-882a-4065-8cf4-28ece0835610" providerId="ADAL" clId="{5E170442-0084-4392-9ED5-AC408EBE73E7}" dt="2022-05-20T17:03:55.871" v="7615" actId="207"/>
          <ac:spMkLst>
            <pc:docMk/>
            <pc:sldMk cId="0" sldId="258"/>
            <ac:spMk id="12" creationId="{2D63C4D5-4F4C-441B-859F-20D4D480DEEC}"/>
          </ac:spMkLst>
        </pc:spChg>
        <pc:spChg chg="mod">
          <ac:chgData name="Emily Lowthian" userId="306da981-882a-4065-8cf4-28ece0835610" providerId="ADAL" clId="{5E170442-0084-4392-9ED5-AC408EBE73E7}" dt="2022-05-20T17:03:55.871" v="7615" actId="207"/>
          <ac:spMkLst>
            <pc:docMk/>
            <pc:sldMk cId="0" sldId="258"/>
            <ac:spMk id="13" creationId="{4B22B2BF-6265-49F9-A765-AC7CF32A5006}"/>
          </ac:spMkLst>
        </pc:spChg>
        <pc:spChg chg="mod">
          <ac:chgData name="Emily Lowthian" userId="306da981-882a-4065-8cf4-28ece0835610" providerId="ADAL" clId="{5E170442-0084-4392-9ED5-AC408EBE73E7}" dt="2022-05-20T17:03:55.871" v="7615" actId="207"/>
          <ac:spMkLst>
            <pc:docMk/>
            <pc:sldMk cId="0" sldId="258"/>
            <ac:spMk id="14" creationId="{C1F1972A-D314-4ABB-AAAA-4CF6DD3093EA}"/>
          </ac:spMkLst>
        </pc:spChg>
        <pc:spChg chg="mod">
          <ac:chgData name="Emily Lowthian" userId="306da981-882a-4065-8cf4-28ece0835610" providerId="ADAL" clId="{5E170442-0084-4392-9ED5-AC408EBE73E7}" dt="2022-05-20T17:03:55.871" v="7615" actId="207"/>
          <ac:spMkLst>
            <pc:docMk/>
            <pc:sldMk cId="0" sldId="258"/>
            <ac:spMk id="15" creationId="{F20DF260-CE3A-4B4B-905B-1C6C6D89CC68}"/>
          </ac:spMkLst>
        </pc:spChg>
        <pc:spChg chg="mod">
          <ac:chgData name="Emily Lowthian" userId="306da981-882a-4065-8cf4-28ece0835610" providerId="ADAL" clId="{5E170442-0084-4392-9ED5-AC408EBE73E7}" dt="2022-05-20T16:04:34.756" v="3586" actId="20577"/>
          <ac:spMkLst>
            <pc:docMk/>
            <pc:sldMk cId="0" sldId="258"/>
            <ac:spMk id="73" creationId="{00000000-0000-0000-0000-000000000000}"/>
          </ac:spMkLst>
        </pc:spChg>
        <pc:spChg chg="mod">
          <ac:chgData name="Emily Lowthian" userId="306da981-882a-4065-8cf4-28ece0835610" providerId="ADAL" clId="{5E170442-0084-4392-9ED5-AC408EBE73E7}" dt="2022-05-20T17:05:18.950" v="7856" actId="1076"/>
          <ac:spMkLst>
            <pc:docMk/>
            <pc:sldMk cId="0" sldId="258"/>
            <ac:spMk id="74" creationId="{00000000-0000-0000-0000-000000000000}"/>
          </ac:spMkLst>
        </pc:spChg>
        <pc:spChg chg="mod">
          <ac:chgData name="Emily Lowthian" userId="306da981-882a-4065-8cf4-28ece0835610" providerId="ADAL" clId="{5E170442-0084-4392-9ED5-AC408EBE73E7}" dt="2022-05-20T17:07:09.039" v="8130" actId="20577"/>
          <ac:spMkLst>
            <pc:docMk/>
            <pc:sldMk cId="0" sldId="258"/>
            <ac:spMk id="75" creationId="{00000000-0000-0000-0000-000000000000}"/>
          </ac:spMkLst>
        </pc:spChg>
        <pc:grpChg chg="add mod">
          <ac:chgData name="Emily Lowthian" userId="306da981-882a-4065-8cf4-28ece0835610" providerId="ADAL" clId="{5E170442-0084-4392-9ED5-AC408EBE73E7}" dt="2022-05-20T17:05:09.988" v="7854" actId="1076"/>
          <ac:grpSpMkLst>
            <pc:docMk/>
            <pc:sldMk cId="0" sldId="258"/>
            <ac:grpSpMk id="6" creationId="{E189849C-7DC0-4DC3-B565-3BAFB94587D5}"/>
          </ac:grpSpMkLst>
        </pc:grpChg>
        <pc:grpChg chg="add mod">
          <ac:chgData name="Emily Lowthian" userId="306da981-882a-4065-8cf4-28ece0835610" providerId="ADAL" clId="{5E170442-0084-4392-9ED5-AC408EBE73E7}" dt="2022-05-20T17:05:31.177" v="7860" actId="1076"/>
          <ac:grpSpMkLst>
            <pc:docMk/>
            <pc:sldMk cId="0" sldId="258"/>
            <ac:grpSpMk id="11" creationId="{D39C1A5C-EA04-4363-B827-E6AAD17E86C0}"/>
          </ac:grpSpMkLst>
        </pc:grpChg>
      </pc:sldChg>
      <pc:sldChg chg="del">
        <pc:chgData name="Emily Lowthian" userId="306da981-882a-4065-8cf4-28ece0835610" providerId="ADAL" clId="{5E170442-0084-4392-9ED5-AC408EBE73E7}" dt="2022-05-20T16:07:16.980" v="3841" actId="47"/>
        <pc:sldMkLst>
          <pc:docMk/>
          <pc:sldMk cId="0" sldId="259"/>
        </pc:sldMkLst>
      </pc:sldChg>
      <pc:sldChg chg="modSp mod ord">
        <pc:chgData name="Emily Lowthian" userId="306da981-882a-4065-8cf4-28ece0835610" providerId="ADAL" clId="{5E170442-0084-4392-9ED5-AC408EBE73E7}" dt="2022-05-20T16:08:44.224" v="3866" actId="20577"/>
        <pc:sldMkLst>
          <pc:docMk/>
          <pc:sldMk cId="0" sldId="260"/>
        </pc:sldMkLst>
        <pc:spChg chg="mod">
          <ac:chgData name="Emily Lowthian" userId="306da981-882a-4065-8cf4-28ece0835610" providerId="ADAL" clId="{5E170442-0084-4392-9ED5-AC408EBE73E7}" dt="2022-05-20T16:08:44.224" v="3866" actId="20577"/>
          <ac:spMkLst>
            <pc:docMk/>
            <pc:sldMk cId="0" sldId="260"/>
            <ac:spMk id="89" creationId="{00000000-0000-0000-0000-000000000000}"/>
          </ac:spMkLst>
        </pc:spChg>
      </pc:sldChg>
      <pc:sldChg chg="addSp modSp mod ord">
        <pc:chgData name="Emily Lowthian" userId="306da981-882a-4065-8cf4-28ece0835610" providerId="ADAL" clId="{5E170442-0084-4392-9ED5-AC408EBE73E7}" dt="2022-05-21T11:35:11.788" v="8362" actId="6549"/>
        <pc:sldMkLst>
          <pc:docMk/>
          <pc:sldMk cId="0" sldId="264"/>
        </pc:sldMkLst>
        <pc:spChg chg="add mod">
          <ac:chgData name="Emily Lowthian" userId="306da981-882a-4065-8cf4-28ece0835610" providerId="ADAL" clId="{5E170442-0084-4392-9ED5-AC408EBE73E7}" dt="2022-05-20T17:00:51.202" v="7182" actId="1076"/>
          <ac:spMkLst>
            <pc:docMk/>
            <pc:sldMk cId="0" sldId="264"/>
            <ac:spMk id="7" creationId="{EB3B00FB-3D77-4BC0-9C09-1C05237392F8}"/>
          </ac:spMkLst>
        </pc:spChg>
        <pc:spChg chg="mod">
          <ac:chgData name="Emily Lowthian" userId="306da981-882a-4065-8cf4-28ece0835610" providerId="ADAL" clId="{5E170442-0084-4392-9ED5-AC408EBE73E7}" dt="2022-05-20T17:00:30.142" v="7178" actId="207"/>
          <ac:spMkLst>
            <pc:docMk/>
            <pc:sldMk cId="0" sldId="264"/>
            <ac:spMk id="9" creationId="{E21CAED9-F08C-4E8D-9609-D26A52AA5D5F}"/>
          </ac:spMkLst>
        </pc:spChg>
        <pc:spChg chg="mod">
          <ac:chgData name="Emily Lowthian" userId="306da981-882a-4065-8cf4-28ece0835610" providerId="ADAL" clId="{5E170442-0084-4392-9ED5-AC408EBE73E7}" dt="2022-05-20T17:00:30.142" v="7178" actId="207"/>
          <ac:spMkLst>
            <pc:docMk/>
            <pc:sldMk cId="0" sldId="264"/>
            <ac:spMk id="10" creationId="{8D8B40F4-C607-47AD-ABC2-7972F3107802}"/>
          </ac:spMkLst>
        </pc:spChg>
        <pc:spChg chg="mod">
          <ac:chgData name="Emily Lowthian" userId="306da981-882a-4065-8cf4-28ece0835610" providerId="ADAL" clId="{5E170442-0084-4392-9ED5-AC408EBE73E7}" dt="2022-05-20T17:00:30.142" v="7178" actId="207"/>
          <ac:spMkLst>
            <pc:docMk/>
            <pc:sldMk cId="0" sldId="264"/>
            <ac:spMk id="11" creationId="{16777C36-8269-455E-B2BD-A2AADF9871B0}"/>
          </ac:spMkLst>
        </pc:spChg>
        <pc:spChg chg="mod">
          <ac:chgData name="Emily Lowthian" userId="306da981-882a-4065-8cf4-28ece0835610" providerId="ADAL" clId="{5E170442-0084-4392-9ED5-AC408EBE73E7}" dt="2022-05-20T17:00:30.142" v="7178" actId="207"/>
          <ac:spMkLst>
            <pc:docMk/>
            <pc:sldMk cId="0" sldId="264"/>
            <ac:spMk id="12" creationId="{B2EEF375-C342-4846-8EC1-8E8040E43127}"/>
          </ac:spMkLst>
        </pc:spChg>
        <pc:spChg chg="mod">
          <ac:chgData name="Emily Lowthian" userId="306da981-882a-4065-8cf4-28ece0835610" providerId="ADAL" clId="{5E170442-0084-4392-9ED5-AC408EBE73E7}" dt="2022-05-20T17:00:30.142" v="7178" actId="207"/>
          <ac:spMkLst>
            <pc:docMk/>
            <pc:sldMk cId="0" sldId="264"/>
            <ac:spMk id="13" creationId="{5B5FAA6E-7C8A-4C6D-A183-CD8FECFBE11C}"/>
          </ac:spMkLst>
        </pc:spChg>
        <pc:spChg chg="mod">
          <ac:chgData name="Emily Lowthian" userId="306da981-882a-4065-8cf4-28ece0835610" providerId="ADAL" clId="{5E170442-0084-4392-9ED5-AC408EBE73E7}" dt="2022-05-20T17:00:30.142" v="7178" actId="207"/>
          <ac:spMkLst>
            <pc:docMk/>
            <pc:sldMk cId="0" sldId="264"/>
            <ac:spMk id="15" creationId="{E9DEE93E-616A-431C-B5ED-4A31DF4CD07A}"/>
          </ac:spMkLst>
        </pc:spChg>
        <pc:spChg chg="mod">
          <ac:chgData name="Emily Lowthian" userId="306da981-882a-4065-8cf4-28ece0835610" providerId="ADAL" clId="{5E170442-0084-4392-9ED5-AC408EBE73E7}" dt="2022-05-20T17:00:30.142" v="7178" actId="207"/>
          <ac:spMkLst>
            <pc:docMk/>
            <pc:sldMk cId="0" sldId="264"/>
            <ac:spMk id="16" creationId="{072E4C55-FC96-41BD-9304-AF4728C11885}"/>
          </ac:spMkLst>
        </pc:spChg>
        <pc:spChg chg="mod">
          <ac:chgData name="Emily Lowthian" userId="306da981-882a-4065-8cf4-28ece0835610" providerId="ADAL" clId="{5E170442-0084-4392-9ED5-AC408EBE73E7}" dt="2022-05-20T17:00:30.142" v="7178" actId="207"/>
          <ac:spMkLst>
            <pc:docMk/>
            <pc:sldMk cId="0" sldId="264"/>
            <ac:spMk id="17" creationId="{C2911264-F6FD-4233-A331-6B21640B8DCC}"/>
          </ac:spMkLst>
        </pc:spChg>
        <pc:spChg chg="mod">
          <ac:chgData name="Emily Lowthian" userId="306da981-882a-4065-8cf4-28ece0835610" providerId="ADAL" clId="{5E170442-0084-4392-9ED5-AC408EBE73E7}" dt="2022-05-20T17:00:30.142" v="7178" actId="207"/>
          <ac:spMkLst>
            <pc:docMk/>
            <pc:sldMk cId="0" sldId="264"/>
            <ac:spMk id="18" creationId="{57644E87-93C5-47D8-906D-DD8B99F56DEC}"/>
          </ac:spMkLst>
        </pc:spChg>
        <pc:spChg chg="mod">
          <ac:chgData name="Emily Lowthian" userId="306da981-882a-4065-8cf4-28ece0835610" providerId="ADAL" clId="{5E170442-0084-4392-9ED5-AC408EBE73E7}" dt="2022-05-20T17:00:30.142" v="7178" actId="207"/>
          <ac:spMkLst>
            <pc:docMk/>
            <pc:sldMk cId="0" sldId="264"/>
            <ac:spMk id="19" creationId="{69C2B241-E8BC-4667-A6E9-634E0913B791}"/>
          </ac:spMkLst>
        </pc:spChg>
        <pc:spChg chg="mod">
          <ac:chgData name="Emily Lowthian" userId="306da981-882a-4065-8cf4-28ece0835610" providerId="ADAL" clId="{5E170442-0084-4392-9ED5-AC408EBE73E7}" dt="2022-05-20T17:01:10.375" v="7194" actId="20577"/>
          <ac:spMkLst>
            <pc:docMk/>
            <pc:sldMk cId="0" sldId="264"/>
            <ac:spMk id="123" creationId="{00000000-0000-0000-0000-000000000000}"/>
          </ac:spMkLst>
        </pc:spChg>
        <pc:spChg chg="mod">
          <ac:chgData name="Emily Lowthian" userId="306da981-882a-4065-8cf4-28ece0835610" providerId="ADAL" clId="{5E170442-0084-4392-9ED5-AC408EBE73E7}" dt="2022-05-21T11:35:11.788" v="8362" actId="6549"/>
          <ac:spMkLst>
            <pc:docMk/>
            <pc:sldMk cId="0" sldId="264"/>
            <ac:spMk id="124" creationId="{00000000-0000-0000-0000-000000000000}"/>
          </ac:spMkLst>
        </pc:spChg>
        <pc:spChg chg="mod">
          <ac:chgData name="Emily Lowthian" userId="306da981-882a-4065-8cf4-28ece0835610" providerId="ADAL" clId="{5E170442-0084-4392-9ED5-AC408EBE73E7}" dt="2022-05-20T17:01:03.214" v="7186" actId="1076"/>
          <ac:spMkLst>
            <pc:docMk/>
            <pc:sldMk cId="0" sldId="264"/>
            <ac:spMk id="125" creationId="{00000000-0000-0000-0000-000000000000}"/>
          </ac:spMkLst>
        </pc:spChg>
        <pc:spChg chg="mod">
          <ac:chgData name="Emily Lowthian" userId="306da981-882a-4065-8cf4-28ece0835610" providerId="ADAL" clId="{5E170442-0084-4392-9ED5-AC408EBE73E7}" dt="2022-05-20T17:00:59.624" v="7185" actId="1076"/>
          <ac:spMkLst>
            <pc:docMk/>
            <pc:sldMk cId="0" sldId="264"/>
            <ac:spMk id="126" creationId="{00000000-0000-0000-0000-000000000000}"/>
          </ac:spMkLst>
        </pc:spChg>
        <pc:grpChg chg="add mod">
          <ac:chgData name="Emily Lowthian" userId="306da981-882a-4065-8cf4-28ece0835610" providerId="ADAL" clId="{5E170442-0084-4392-9ED5-AC408EBE73E7}" dt="2022-05-20T17:00:47.582" v="7181" actId="1076"/>
          <ac:grpSpMkLst>
            <pc:docMk/>
            <pc:sldMk cId="0" sldId="264"/>
            <ac:grpSpMk id="8" creationId="{7B826285-F618-4985-82C9-6237A2D3F15D}"/>
          </ac:grpSpMkLst>
        </pc:grpChg>
        <pc:grpChg chg="add mod">
          <ac:chgData name="Emily Lowthian" userId="306da981-882a-4065-8cf4-28ece0835610" providerId="ADAL" clId="{5E170442-0084-4392-9ED5-AC408EBE73E7}" dt="2022-05-20T17:00:37.592" v="7179" actId="1076"/>
          <ac:grpSpMkLst>
            <pc:docMk/>
            <pc:sldMk cId="0" sldId="264"/>
            <ac:grpSpMk id="14" creationId="{26376AFD-0A1A-4201-8FBF-BE74D3F17085}"/>
          </ac:grpSpMkLst>
        </pc:grpChg>
      </pc:sldChg>
      <pc:sldChg chg="del">
        <pc:chgData name="Emily Lowthian" userId="306da981-882a-4065-8cf4-28ece0835610" providerId="ADAL" clId="{5E170442-0084-4392-9ED5-AC408EBE73E7}" dt="2022-05-20T16:05:38.710" v="3785" actId="47"/>
        <pc:sldMkLst>
          <pc:docMk/>
          <pc:sldMk cId="0" sldId="265"/>
        </pc:sldMkLst>
      </pc:sldChg>
      <pc:sldChg chg="del">
        <pc:chgData name="Emily Lowthian" userId="306da981-882a-4065-8cf4-28ece0835610" providerId="ADAL" clId="{5E170442-0084-4392-9ED5-AC408EBE73E7}" dt="2022-05-20T16:05:41.195" v="3786" actId="47"/>
        <pc:sldMkLst>
          <pc:docMk/>
          <pc:sldMk cId="0" sldId="266"/>
        </pc:sldMkLst>
      </pc:sldChg>
      <pc:sldChg chg="del">
        <pc:chgData name="Emily Lowthian" userId="306da981-882a-4065-8cf4-28ece0835610" providerId="ADAL" clId="{5E170442-0084-4392-9ED5-AC408EBE73E7}" dt="2022-05-20T16:05:43.892" v="3787" actId="47"/>
        <pc:sldMkLst>
          <pc:docMk/>
          <pc:sldMk cId="0" sldId="267"/>
        </pc:sldMkLst>
      </pc:sldChg>
      <pc:sldChg chg="del">
        <pc:chgData name="Emily Lowthian" userId="306da981-882a-4065-8cf4-28ece0835610" providerId="ADAL" clId="{5E170442-0084-4392-9ED5-AC408EBE73E7}" dt="2022-05-20T16:05:44.729" v="3788" actId="47"/>
        <pc:sldMkLst>
          <pc:docMk/>
          <pc:sldMk cId="0" sldId="268"/>
        </pc:sldMkLst>
      </pc:sldChg>
      <pc:sldChg chg="addSp delSp modSp mod ord">
        <pc:chgData name="Emily Lowthian" userId="306da981-882a-4065-8cf4-28ece0835610" providerId="ADAL" clId="{5E170442-0084-4392-9ED5-AC408EBE73E7}" dt="2022-05-20T15:50:09.801" v="1985" actId="1076"/>
        <pc:sldMkLst>
          <pc:docMk/>
          <pc:sldMk cId="0" sldId="269"/>
        </pc:sldMkLst>
        <pc:spChg chg="add mod">
          <ac:chgData name="Emily Lowthian" userId="306da981-882a-4065-8cf4-28ece0835610" providerId="ADAL" clId="{5E170442-0084-4392-9ED5-AC408EBE73E7}" dt="2022-05-20T15:45:57.346" v="1871" actId="404"/>
          <ac:spMkLst>
            <pc:docMk/>
            <pc:sldMk cId="0" sldId="269"/>
            <ac:spMk id="4" creationId="{8650F39D-BA76-4280-BB1D-BD8600F1E080}"/>
          </ac:spMkLst>
        </pc:spChg>
        <pc:spChg chg="add mod ord">
          <ac:chgData name="Emily Lowthian" userId="306da981-882a-4065-8cf4-28ece0835610" providerId="ADAL" clId="{5E170442-0084-4392-9ED5-AC408EBE73E7}" dt="2022-05-20T15:48:16.005" v="1939" actId="166"/>
          <ac:spMkLst>
            <pc:docMk/>
            <pc:sldMk cId="0" sldId="269"/>
            <ac:spMk id="12" creationId="{5412F5D8-8564-4556-9F95-7BA2072A307D}"/>
          </ac:spMkLst>
        </pc:spChg>
        <pc:spChg chg="add mod ord">
          <ac:chgData name="Emily Lowthian" userId="306da981-882a-4065-8cf4-28ece0835610" providerId="ADAL" clId="{5E170442-0084-4392-9ED5-AC408EBE73E7}" dt="2022-05-20T15:46:29.758" v="1885" actId="1036"/>
          <ac:spMkLst>
            <pc:docMk/>
            <pc:sldMk cId="0" sldId="269"/>
            <ac:spMk id="13" creationId="{9F7C379F-5BE8-4186-BDE6-6EED99BAFD6B}"/>
          </ac:spMkLst>
        </pc:spChg>
        <pc:spChg chg="add mod ord">
          <ac:chgData name="Emily Lowthian" userId="306da981-882a-4065-8cf4-28ece0835610" providerId="ADAL" clId="{5E170442-0084-4392-9ED5-AC408EBE73E7}" dt="2022-05-20T15:46:19.908" v="1876" actId="166"/>
          <ac:spMkLst>
            <pc:docMk/>
            <pc:sldMk cId="0" sldId="269"/>
            <ac:spMk id="14" creationId="{3283A0D0-58EE-4EC0-A160-5774B17ECB86}"/>
          </ac:spMkLst>
        </pc:spChg>
        <pc:spChg chg="add mod ord">
          <ac:chgData name="Emily Lowthian" userId="306da981-882a-4065-8cf4-28ece0835610" providerId="ADAL" clId="{5E170442-0084-4392-9ED5-AC408EBE73E7}" dt="2022-05-20T15:49:31.526" v="1968" actId="166"/>
          <ac:spMkLst>
            <pc:docMk/>
            <pc:sldMk cId="0" sldId="269"/>
            <ac:spMk id="15" creationId="{DEA1CD46-A3E2-41C8-84E5-1D7535C3FCB2}"/>
          </ac:spMkLst>
        </pc:spChg>
        <pc:spChg chg="add mod ord">
          <ac:chgData name="Emily Lowthian" userId="306da981-882a-4065-8cf4-28ece0835610" providerId="ADAL" clId="{5E170442-0084-4392-9ED5-AC408EBE73E7}" dt="2022-05-20T15:50:05.151" v="1983" actId="1076"/>
          <ac:spMkLst>
            <pc:docMk/>
            <pc:sldMk cId="0" sldId="269"/>
            <ac:spMk id="16" creationId="{47E0FB42-633D-4AC8-90EF-6CAF69C4BDE6}"/>
          </ac:spMkLst>
        </pc:spChg>
        <pc:spChg chg="add mod ord">
          <ac:chgData name="Emily Lowthian" userId="306da981-882a-4065-8cf4-28ece0835610" providerId="ADAL" clId="{5E170442-0084-4392-9ED5-AC408EBE73E7}" dt="2022-05-20T15:47:07.574" v="1892" actId="166"/>
          <ac:spMkLst>
            <pc:docMk/>
            <pc:sldMk cId="0" sldId="269"/>
            <ac:spMk id="17" creationId="{8BFBDA54-6243-427B-A5B0-68A82E4173C5}"/>
          </ac:spMkLst>
        </pc:spChg>
        <pc:spChg chg="add mod ord">
          <ac:chgData name="Emily Lowthian" userId="306da981-882a-4065-8cf4-28ece0835610" providerId="ADAL" clId="{5E170442-0084-4392-9ED5-AC408EBE73E7}" dt="2022-05-20T15:46:33.310" v="1886" actId="1036"/>
          <ac:spMkLst>
            <pc:docMk/>
            <pc:sldMk cId="0" sldId="269"/>
            <ac:spMk id="18" creationId="{5A007EB6-6842-4F43-8A93-52BF69E8517F}"/>
          </ac:spMkLst>
        </pc:spChg>
        <pc:spChg chg="add mod ord">
          <ac:chgData name="Emily Lowthian" userId="306da981-882a-4065-8cf4-28ece0835610" providerId="ADAL" clId="{5E170442-0084-4392-9ED5-AC408EBE73E7}" dt="2022-05-20T15:47:57.539" v="1930" actId="166"/>
          <ac:spMkLst>
            <pc:docMk/>
            <pc:sldMk cId="0" sldId="269"/>
            <ac:spMk id="19" creationId="{6DBE92DB-D169-4AEC-B55D-9604704ECF1B}"/>
          </ac:spMkLst>
        </pc:spChg>
        <pc:spChg chg="add mod ord">
          <ac:chgData name="Emily Lowthian" userId="306da981-882a-4065-8cf4-28ece0835610" providerId="ADAL" clId="{5E170442-0084-4392-9ED5-AC408EBE73E7}" dt="2022-05-20T15:46:19.908" v="1876" actId="166"/>
          <ac:spMkLst>
            <pc:docMk/>
            <pc:sldMk cId="0" sldId="269"/>
            <ac:spMk id="20" creationId="{85793C54-3EB7-4291-B87F-E1A3DF940DE9}"/>
          </ac:spMkLst>
        </pc:spChg>
        <pc:spChg chg="add mod ord">
          <ac:chgData name="Emily Lowthian" userId="306da981-882a-4065-8cf4-28ece0835610" providerId="ADAL" clId="{5E170442-0084-4392-9ED5-AC408EBE73E7}" dt="2022-05-20T15:47:59.894" v="1931" actId="166"/>
          <ac:spMkLst>
            <pc:docMk/>
            <pc:sldMk cId="0" sldId="269"/>
            <ac:spMk id="21" creationId="{87B6F1C8-C9AE-4B16-B1EA-75A6C3A08FCA}"/>
          </ac:spMkLst>
        </pc:spChg>
        <pc:spChg chg="add mod">
          <ac:chgData name="Emily Lowthian" userId="306da981-882a-4065-8cf4-28ece0835610" providerId="ADAL" clId="{5E170442-0084-4392-9ED5-AC408EBE73E7}" dt="2022-05-20T15:46:00.788" v="1873" actId="1076"/>
          <ac:spMkLst>
            <pc:docMk/>
            <pc:sldMk cId="0" sldId="269"/>
            <ac:spMk id="26" creationId="{F3E6051D-A572-4DBF-BEB0-0C26ABFFE5FA}"/>
          </ac:spMkLst>
        </pc:spChg>
        <pc:spChg chg="add mod">
          <ac:chgData name="Emily Lowthian" userId="306da981-882a-4065-8cf4-28ece0835610" providerId="ADAL" clId="{5E170442-0084-4392-9ED5-AC408EBE73E7}" dt="2022-05-20T15:48:37.617" v="1944" actId="1076"/>
          <ac:spMkLst>
            <pc:docMk/>
            <pc:sldMk cId="0" sldId="269"/>
            <ac:spMk id="28" creationId="{18D5F429-8CFA-4906-8AA8-09E95284A453}"/>
          </ac:spMkLst>
        </pc:spChg>
        <pc:spChg chg="add del mod">
          <ac:chgData name="Emily Lowthian" userId="306da981-882a-4065-8cf4-28ece0835610" providerId="ADAL" clId="{5E170442-0084-4392-9ED5-AC408EBE73E7}" dt="2022-05-20T15:44:14.184" v="1805"/>
          <ac:spMkLst>
            <pc:docMk/>
            <pc:sldMk cId="0" sldId="269"/>
            <ac:spMk id="30" creationId="{4A1C6B08-5B6A-4A3D-A9E2-2A9D14B7A422}"/>
          </ac:spMkLst>
        </pc:spChg>
        <pc:spChg chg="add mod">
          <ac:chgData name="Emily Lowthian" userId="306da981-882a-4065-8cf4-28ece0835610" providerId="ADAL" clId="{5E170442-0084-4392-9ED5-AC408EBE73E7}" dt="2022-05-20T15:45:50.469" v="1870" actId="1076"/>
          <ac:spMkLst>
            <pc:docMk/>
            <pc:sldMk cId="0" sldId="269"/>
            <ac:spMk id="32" creationId="{395DBD07-91BC-4B64-A4BE-9DF9FC36E0B5}"/>
          </ac:spMkLst>
        </pc:spChg>
        <pc:spChg chg="add mod">
          <ac:chgData name="Emily Lowthian" userId="306da981-882a-4065-8cf4-28ece0835610" providerId="ADAL" clId="{5E170442-0084-4392-9ED5-AC408EBE73E7}" dt="2022-05-20T15:48:31.019" v="1942" actId="1076"/>
          <ac:spMkLst>
            <pc:docMk/>
            <pc:sldMk cId="0" sldId="269"/>
            <ac:spMk id="34" creationId="{CD14FBB0-4C7C-47F6-8813-5D88DF63E4E7}"/>
          </ac:spMkLst>
        </pc:spChg>
        <pc:spChg chg="add mod">
          <ac:chgData name="Emily Lowthian" userId="306da981-882a-4065-8cf4-28ece0835610" providerId="ADAL" clId="{5E170442-0084-4392-9ED5-AC408EBE73E7}" dt="2022-05-20T15:48:28.532" v="1941" actId="1076"/>
          <ac:spMkLst>
            <pc:docMk/>
            <pc:sldMk cId="0" sldId="269"/>
            <ac:spMk id="36" creationId="{5C7516D7-E392-402D-822E-890514C2F7B4}"/>
          </ac:spMkLst>
        </pc:spChg>
        <pc:spChg chg="add del mod">
          <ac:chgData name="Emily Lowthian" userId="306da981-882a-4065-8cf4-28ece0835610" providerId="ADAL" clId="{5E170442-0084-4392-9ED5-AC408EBE73E7}" dt="2022-05-20T15:47:30.307" v="1905"/>
          <ac:spMkLst>
            <pc:docMk/>
            <pc:sldMk cId="0" sldId="269"/>
            <ac:spMk id="38" creationId="{151C9B4C-0ECE-4777-BC7F-69DE630AD5E2}"/>
          </ac:spMkLst>
        </pc:spChg>
        <pc:spChg chg="add mod">
          <ac:chgData name="Emily Lowthian" userId="306da981-882a-4065-8cf4-28ece0835610" providerId="ADAL" clId="{5E170442-0084-4392-9ED5-AC408EBE73E7}" dt="2022-05-20T15:47:41.464" v="1920" actId="20577"/>
          <ac:spMkLst>
            <pc:docMk/>
            <pc:sldMk cId="0" sldId="269"/>
            <ac:spMk id="40" creationId="{7C11F1D5-0597-4AA8-A571-5BF4A06600B1}"/>
          </ac:spMkLst>
        </pc:spChg>
        <pc:spChg chg="add mod">
          <ac:chgData name="Emily Lowthian" userId="306da981-882a-4065-8cf4-28ece0835610" providerId="ADAL" clId="{5E170442-0084-4392-9ED5-AC408EBE73E7}" dt="2022-05-20T15:48:41.632" v="1945" actId="1076"/>
          <ac:spMkLst>
            <pc:docMk/>
            <pc:sldMk cId="0" sldId="269"/>
            <ac:spMk id="42" creationId="{E7724001-FFE3-4E0F-8EC1-B6306ACDC715}"/>
          </ac:spMkLst>
        </pc:spChg>
        <pc:spChg chg="add mod">
          <ac:chgData name="Emily Lowthian" userId="306da981-882a-4065-8cf4-28ece0835610" providerId="ADAL" clId="{5E170442-0084-4392-9ED5-AC408EBE73E7}" dt="2022-05-20T15:48:24.067" v="1940" actId="1076"/>
          <ac:spMkLst>
            <pc:docMk/>
            <pc:sldMk cId="0" sldId="269"/>
            <ac:spMk id="44" creationId="{A930CCDF-5BEC-44A8-B0B7-B494BED8765C}"/>
          </ac:spMkLst>
        </pc:spChg>
        <pc:spChg chg="add mod">
          <ac:chgData name="Emily Lowthian" userId="306da981-882a-4065-8cf4-28ece0835610" providerId="ADAL" clId="{5E170442-0084-4392-9ED5-AC408EBE73E7}" dt="2022-05-20T15:49:06.778" v="1958" actId="20577"/>
          <ac:spMkLst>
            <pc:docMk/>
            <pc:sldMk cId="0" sldId="269"/>
            <ac:spMk id="46" creationId="{D4C01096-9543-4D2B-AE76-C7C990500B0C}"/>
          </ac:spMkLst>
        </pc:spChg>
        <pc:spChg chg="add mod">
          <ac:chgData name="Emily Lowthian" userId="306da981-882a-4065-8cf4-28ece0835610" providerId="ADAL" clId="{5E170442-0084-4392-9ED5-AC408EBE73E7}" dt="2022-05-20T15:49:29.299" v="1967" actId="20577"/>
          <ac:spMkLst>
            <pc:docMk/>
            <pc:sldMk cId="0" sldId="269"/>
            <ac:spMk id="48" creationId="{35D9D1AB-9E27-468B-86A0-2A68E42F717F}"/>
          </ac:spMkLst>
        </pc:spChg>
        <pc:spChg chg="add mod">
          <ac:chgData name="Emily Lowthian" userId="306da981-882a-4065-8cf4-28ece0835610" providerId="ADAL" clId="{5E170442-0084-4392-9ED5-AC408EBE73E7}" dt="2022-05-20T15:50:07.308" v="1984" actId="1076"/>
          <ac:spMkLst>
            <pc:docMk/>
            <pc:sldMk cId="0" sldId="269"/>
            <ac:spMk id="50" creationId="{CA1510E1-819E-41FE-A612-CAC242E4129E}"/>
          </ac:spMkLst>
        </pc:spChg>
        <pc:spChg chg="mod">
          <ac:chgData name="Emily Lowthian" userId="306da981-882a-4065-8cf4-28ece0835610" providerId="ADAL" clId="{5E170442-0084-4392-9ED5-AC408EBE73E7}" dt="2022-05-20T15:42:38.588" v="1748" actId="20577"/>
          <ac:spMkLst>
            <pc:docMk/>
            <pc:sldMk cId="0" sldId="269"/>
            <ac:spMk id="164" creationId="{00000000-0000-0000-0000-000000000000}"/>
          </ac:spMkLst>
        </pc:spChg>
        <pc:spChg chg="del">
          <ac:chgData name="Emily Lowthian" userId="306da981-882a-4065-8cf4-28ece0835610" providerId="ADAL" clId="{5E170442-0084-4392-9ED5-AC408EBE73E7}" dt="2022-05-20T15:38:28.443" v="1666" actId="478"/>
          <ac:spMkLst>
            <pc:docMk/>
            <pc:sldMk cId="0" sldId="269"/>
            <ac:spMk id="165" creationId="{00000000-0000-0000-0000-000000000000}"/>
          </ac:spMkLst>
        </pc:spChg>
        <pc:spChg chg="add del mod ord">
          <ac:chgData name="Emily Lowthian" userId="306da981-882a-4065-8cf4-28ece0835610" providerId="ADAL" clId="{5E170442-0084-4392-9ED5-AC408EBE73E7}" dt="2022-05-20T15:43:43.293" v="1772" actId="166"/>
          <ac:spMkLst>
            <pc:docMk/>
            <pc:sldMk cId="0" sldId="269"/>
            <ac:spMk id="166" creationId="{00000000-0000-0000-0000-000000000000}"/>
          </ac:spMkLst>
        </pc:spChg>
        <pc:spChg chg="del">
          <ac:chgData name="Emily Lowthian" userId="306da981-882a-4065-8cf4-28ece0835610" providerId="ADAL" clId="{5E170442-0084-4392-9ED5-AC408EBE73E7}" dt="2022-05-20T15:41:03.860" v="1700" actId="478"/>
          <ac:spMkLst>
            <pc:docMk/>
            <pc:sldMk cId="0" sldId="269"/>
            <ac:spMk id="167" creationId="{00000000-0000-0000-0000-000000000000}"/>
          </ac:spMkLst>
        </pc:spChg>
        <pc:spChg chg="mod ord">
          <ac:chgData name="Emily Lowthian" userId="306da981-882a-4065-8cf4-28ece0835610" providerId="ADAL" clId="{5E170442-0084-4392-9ED5-AC408EBE73E7}" dt="2022-05-20T15:43:39.853" v="1771" actId="166"/>
          <ac:spMkLst>
            <pc:docMk/>
            <pc:sldMk cId="0" sldId="269"/>
            <ac:spMk id="168" creationId="{00000000-0000-0000-0000-000000000000}"/>
          </ac:spMkLst>
        </pc:spChg>
        <pc:spChg chg="del">
          <ac:chgData name="Emily Lowthian" userId="306da981-882a-4065-8cf4-28ece0835610" providerId="ADAL" clId="{5E170442-0084-4392-9ED5-AC408EBE73E7}" dt="2022-05-20T15:41:02.833" v="1699" actId="478"/>
          <ac:spMkLst>
            <pc:docMk/>
            <pc:sldMk cId="0" sldId="269"/>
            <ac:spMk id="169" creationId="{00000000-0000-0000-0000-000000000000}"/>
          </ac:spMkLst>
        </pc:spChg>
        <pc:spChg chg="mod ord">
          <ac:chgData name="Emily Lowthian" userId="306da981-882a-4065-8cf4-28ece0835610" providerId="ADAL" clId="{5E170442-0084-4392-9ED5-AC408EBE73E7}" dt="2022-05-20T15:49:09.470" v="1959" actId="166"/>
          <ac:spMkLst>
            <pc:docMk/>
            <pc:sldMk cId="0" sldId="269"/>
            <ac:spMk id="170" creationId="{00000000-0000-0000-0000-000000000000}"/>
          </ac:spMkLst>
        </pc:spChg>
        <pc:spChg chg="del mod">
          <ac:chgData name="Emily Lowthian" userId="306da981-882a-4065-8cf4-28ece0835610" providerId="ADAL" clId="{5E170442-0084-4392-9ED5-AC408EBE73E7}" dt="2022-05-20T15:40:47.793" v="1695" actId="478"/>
          <ac:spMkLst>
            <pc:docMk/>
            <pc:sldMk cId="0" sldId="269"/>
            <ac:spMk id="171" creationId="{00000000-0000-0000-0000-000000000000}"/>
          </ac:spMkLst>
        </pc:spChg>
        <pc:cxnChg chg="add mod">
          <ac:chgData name="Emily Lowthian" userId="306da981-882a-4065-8cf4-28ece0835610" providerId="ADAL" clId="{5E170442-0084-4392-9ED5-AC408EBE73E7}" dt="2022-05-20T15:43:22.625" v="1764" actId="1076"/>
          <ac:cxnSpMkLst>
            <pc:docMk/>
            <pc:sldMk cId="0" sldId="269"/>
            <ac:cxnSpMk id="3" creationId="{6CE9E2FB-5951-4307-B272-46A248BE3C55}"/>
          </ac:cxnSpMkLst>
        </pc:cxnChg>
        <pc:cxnChg chg="add mod">
          <ac:chgData name="Emily Lowthian" userId="306da981-882a-4065-8cf4-28ece0835610" providerId="ADAL" clId="{5E170442-0084-4392-9ED5-AC408EBE73E7}" dt="2022-05-20T15:43:30.474" v="1767" actId="1076"/>
          <ac:cxnSpMkLst>
            <pc:docMk/>
            <pc:sldMk cId="0" sldId="269"/>
            <ac:cxnSpMk id="25" creationId="{5BF5ED1E-215D-4BBF-A54B-B8DFA21D479A}"/>
          </ac:cxnSpMkLst>
        </pc:cxnChg>
        <pc:cxnChg chg="add mod">
          <ac:chgData name="Emily Lowthian" userId="306da981-882a-4065-8cf4-28ece0835610" providerId="ADAL" clId="{5E170442-0084-4392-9ED5-AC408EBE73E7}" dt="2022-05-20T15:43:53.014" v="1774" actId="1076"/>
          <ac:cxnSpMkLst>
            <pc:docMk/>
            <pc:sldMk cId="0" sldId="269"/>
            <ac:cxnSpMk id="27" creationId="{65E0B817-0D1C-4C36-8632-E68446A91859}"/>
          </ac:cxnSpMkLst>
        </pc:cxnChg>
        <pc:cxnChg chg="add del mod">
          <ac:chgData name="Emily Lowthian" userId="306da981-882a-4065-8cf4-28ece0835610" providerId="ADAL" clId="{5E170442-0084-4392-9ED5-AC408EBE73E7}" dt="2022-05-20T15:44:14.184" v="1805"/>
          <ac:cxnSpMkLst>
            <pc:docMk/>
            <pc:sldMk cId="0" sldId="269"/>
            <ac:cxnSpMk id="29" creationId="{2B734B35-022F-47AD-B6DE-4CD378CF8335}"/>
          </ac:cxnSpMkLst>
        </pc:cxnChg>
        <pc:cxnChg chg="add mod">
          <ac:chgData name="Emily Lowthian" userId="306da981-882a-4065-8cf4-28ece0835610" providerId="ADAL" clId="{5E170442-0084-4392-9ED5-AC408EBE73E7}" dt="2022-05-20T15:45:14.226" v="1844" actId="1076"/>
          <ac:cxnSpMkLst>
            <pc:docMk/>
            <pc:sldMk cId="0" sldId="269"/>
            <ac:cxnSpMk id="31" creationId="{32D0B805-9B51-4707-ADA6-0C2D31B78A18}"/>
          </ac:cxnSpMkLst>
        </pc:cxnChg>
        <pc:cxnChg chg="add mod">
          <ac:chgData name="Emily Lowthian" userId="306da981-882a-4065-8cf4-28ece0835610" providerId="ADAL" clId="{5E170442-0084-4392-9ED5-AC408EBE73E7}" dt="2022-05-20T15:46:13.201" v="1875" actId="1076"/>
          <ac:cxnSpMkLst>
            <pc:docMk/>
            <pc:sldMk cId="0" sldId="269"/>
            <ac:cxnSpMk id="33" creationId="{97CA5FD5-A350-4E69-8B00-3E357C26BDCF}"/>
          </ac:cxnSpMkLst>
        </pc:cxnChg>
        <pc:cxnChg chg="add mod">
          <ac:chgData name="Emily Lowthian" userId="306da981-882a-4065-8cf4-28ece0835610" providerId="ADAL" clId="{5E170442-0084-4392-9ED5-AC408EBE73E7}" dt="2022-05-20T15:47:03.596" v="1891" actId="1076"/>
          <ac:cxnSpMkLst>
            <pc:docMk/>
            <pc:sldMk cId="0" sldId="269"/>
            <ac:cxnSpMk id="35" creationId="{1C7D5AD8-DCAC-4F2C-AAD3-C07EEEC06E06}"/>
          </ac:cxnSpMkLst>
        </pc:cxnChg>
        <pc:cxnChg chg="add del mod">
          <ac:chgData name="Emily Lowthian" userId="306da981-882a-4065-8cf4-28ece0835610" providerId="ADAL" clId="{5E170442-0084-4392-9ED5-AC408EBE73E7}" dt="2022-05-20T15:47:30.307" v="1905"/>
          <ac:cxnSpMkLst>
            <pc:docMk/>
            <pc:sldMk cId="0" sldId="269"/>
            <ac:cxnSpMk id="37" creationId="{81639AC4-0EFF-495D-BC10-2831EAF996BE}"/>
          </ac:cxnSpMkLst>
        </pc:cxnChg>
        <pc:cxnChg chg="add mod">
          <ac:chgData name="Emily Lowthian" userId="306da981-882a-4065-8cf4-28ece0835610" providerId="ADAL" clId="{5E170442-0084-4392-9ED5-AC408EBE73E7}" dt="2022-05-20T15:47:38.228" v="1907" actId="1076"/>
          <ac:cxnSpMkLst>
            <pc:docMk/>
            <pc:sldMk cId="0" sldId="269"/>
            <ac:cxnSpMk id="39" creationId="{9EC81530-6CCF-44E0-A41A-3E2363F1D9EC}"/>
          </ac:cxnSpMkLst>
        </pc:cxnChg>
        <pc:cxnChg chg="add mod">
          <ac:chgData name="Emily Lowthian" userId="306da981-882a-4065-8cf4-28ece0835610" providerId="ADAL" clId="{5E170442-0084-4392-9ED5-AC408EBE73E7}" dt="2022-05-20T15:47:46.405" v="1922" actId="1076"/>
          <ac:cxnSpMkLst>
            <pc:docMk/>
            <pc:sldMk cId="0" sldId="269"/>
            <ac:cxnSpMk id="41" creationId="{E77E9E3A-98AC-485A-8B11-8929AB0FBF44}"/>
          </ac:cxnSpMkLst>
        </pc:cxnChg>
        <pc:cxnChg chg="add mod">
          <ac:chgData name="Emily Lowthian" userId="306da981-882a-4065-8cf4-28ece0835610" providerId="ADAL" clId="{5E170442-0084-4392-9ED5-AC408EBE73E7}" dt="2022-05-20T15:48:10.406" v="1933" actId="1076"/>
          <ac:cxnSpMkLst>
            <pc:docMk/>
            <pc:sldMk cId="0" sldId="269"/>
            <ac:cxnSpMk id="43" creationId="{B8F8EA87-20A0-4BA0-8CDB-7445E691909B}"/>
          </ac:cxnSpMkLst>
        </pc:cxnChg>
        <pc:cxnChg chg="add mod">
          <ac:chgData name="Emily Lowthian" userId="306da981-882a-4065-8cf4-28ece0835610" providerId="ADAL" clId="{5E170442-0084-4392-9ED5-AC408EBE73E7}" dt="2022-05-20T15:48:59.411" v="1950" actId="1076"/>
          <ac:cxnSpMkLst>
            <pc:docMk/>
            <pc:sldMk cId="0" sldId="269"/>
            <ac:cxnSpMk id="45" creationId="{15C52B1C-0C26-4B1E-8C06-D52C89D1CCD5}"/>
          </ac:cxnSpMkLst>
        </pc:cxnChg>
        <pc:cxnChg chg="add mod">
          <ac:chgData name="Emily Lowthian" userId="306da981-882a-4065-8cf4-28ece0835610" providerId="ADAL" clId="{5E170442-0084-4392-9ED5-AC408EBE73E7}" dt="2022-05-20T15:49:26.113" v="1961" actId="1076"/>
          <ac:cxnSpMkLst>
            <pc:docMk/>
            <pc:sldMk cId="0" sldId="269"/>
            <ac:cxnSpMk id="47" creationId="{8DDDE983-2608-49B3-A33B-02265C7BB28A}"/>
          </ac:cxnSpMkLst>
        </pc:cxnChg>
        <pc:cxnChg chg="add mod">
          <ac:chgData name="Emily Lowthian" userId="306da981-882a-4065-8cf4-28ece0835610" providerId="ADAL" clId="{5E170442-0084-4392-9ED5-AC408EBE73E7}" dt="2022-05-20T15:50:09.801" v="1985" actId="1076"/>
          <ac:cxnSpMkLst>
            <pc:docMk/>
            <pc:sldMk cId="0" sldId="269"/>
            <ac:cxnSpMk id="49" creationId="{8272119F-057B-4FAC-9975-D5EEAF4742AC}"/>
          </ac:cxnSpMkLst>
        </pc:cxnChg>
      </pc:sldChg>
      <pc:sldChg chg="modSp mod">
        <pc:chgData name="Emily Lowthian" userId="306da981-882a-4065-8cf4-28ece0835610" providerId="ADAL" clId="{5E170442-0084-4392-9ED5-AC408EBE73E7}" dt="2022-05-21T11:36:36.452" v="8366" actId="20577"/>
        <pc:sldMkLst>
          <pc:docMk/>
          <pc:sldMk cId="0" sldId="270"/>
        </pc:sldMkLst>
        <pc:spChg chg="mod">
          <ac:chgData name="Emily Lowthian" userId="306da981-882a-4065-8cf4-28ece0835610" providerId="ADAL" clId="{5E170442-0084-4392-9ED5-AC408EBE73E7}" dt="2022-05-21T11:36:36.452" v="8366" actId="20577"/>
          <ac:spMkLst>
            <pc:docMk/>
            <pc:sldMk cId="0" sldId="270"/>
            <ac:spMk id="178" creationId="{00000000-0000-0000-0000-000000000000}"/>
          </ac:spMkLst>
        </pc:spChg>
      </pc:sldChg>
      <pc:sldChg chg="del">
        <pc:chgData name="Emily Lowthian" userId="306da981-882a-4065-8cf4-28ece0835610" providerId="ADAL" clId="{5E170442-0084-4392-9ED5-AC408EBE73E7}" dt="2022-05-20T16:05:47.196" v="3789" actId="47"/>
        <pc:sldMkLst>
          <pc:docMk/>
          <pc:sldMk cId="0" sldId="271"/>
        </pc:sldMkLst>
      </pc:sldChg>
      <pc:sldChg chg="modSp mod ord">
        <pc:chgData name="Emily Lowthian" userId="306da981-882a-4065-8cf4-28ece0835610" providerId="ADAL" clId="{5E170442-0084-4392-9ED5-AC408EBE73E7}" dt="2022-05-20T17:03:16.790" v="7609" actId="20577"/>
        <pc:sldMkLst>
          <pc:docMk/>
          <pc:sldMk cId="0" sldId="272"/>
        </pc:sldMkLst>
        <pc:spChg chg="mod">
          <ac:chgData name="Emily Lowthian" userId="306da981-882a-4065-8cf4-28ece0835610" providerId="ADAL" clId="{5E170442-0084-4392-9ED5-AC408EBE73E7}" dt="2022-05-20T16:05:55.455" v="3804" actId="20577"/>
          <ac:spMkLst>
            <pc:docMk/>
            <pc:sldMk cId="0" sldId="272"/>
            <ac:spMk id="207" creationId="{00000000-0000-0000-0000-000000000000}"/>
          </ac:spMkLst>
        </pc:spChg>
        <pc:spChg chg="mod">
          <ac:chgData name="Emily Lowthian" userId="306da981-882a-4065-8cf4-28ece0835610" providerId="ADAL" clId="{5E170442-0084-4392-9ED5-AC408EBE73E7}" dt="2022-05-20T17:02:45.541" v="7496" actId="20577"/>
          <ac:spMkLst>
            <pc:docMk/>
            <pc:sldMk cId="0" sldId="272"/>
            <ac:spMk id="208" creationId="{00000000-0000-0000-0000-000000000000}"/>
          </ac:spMkLst>
        </pc:spChg>
        <pc:spChg chg="mod">
          <ac:chgData name="Emily Lowthian" userId="306da981-882a-4065-8cf4-28ece0835610" providerId="ADAL" clId="{5E170442-0084-4392-9ED5-AC408EBE73E7}" dt="2022-05-20T17:02:31.403" v="7428" actId="6549"/>
          <ac:spMkLst>
            <pc:docMk/>
            <pc:sldMk cId="0" sldId="272"/>
            <ac:spMk id="209" creationId="{00000000-0000-0000-0000-000000000000}"/>
          </ac:spMkLst>
        </pc:spChg>
        <pc:spChg chg="mod">
          <ac:chgData name="Emily Lowthian" userId="306da981-882a-4065-8cf4-28ece0835610" providerId="ADAL" clId="{5E170442-0084-4392-9ED5-AC408EBE73E7}" dt="2022-05-20T17:03:16.790" v="7609" actId="20577"/>
          <ac:spMkLst>
            <pc:docMk/>
            <pc:sldMk cId="0" sldId="272"/>
            <ac:spMk id="210" creationId="{00000000-0000-0000-0000-000000000000}"/>
          </ac:spMkLst>
        </pc:spChg>
      </pc:sldChg>
      <pc:sldChg chg="modSp mod ord">
        <pc:chgData name="Emily Lowthian" userId="306da981-882a-4065-8cf4-28ece0835610" providerId="ADAL" clId="{5E170442-0084-4392-9ED5-AC408EBE73E7}" dt="2022-05-20T16:52:58.254" v="5656" actId="1076"/>
        <pc:sldMkLst>
          <pc:docMk/>
          <pc:sldMk cId="0" sldId="273"/>
        </pc:sldMkLst>
        <pc:spChg chg="mod">
          <ac:chgData name="Emily Lowthian" userId="306da981-882a-4065-8cf4-28ece0835610" providerId="ADAL" clId="{5E170442-0084-4392-9ED5-AC408EBE73E7}" dt="2022-05-20T16:52:58.254" v="5656" actId="1076"/>
          <ac:spMkLst>
            <pc:docMk/>
            <pc:sldMk cId="0" sldId="273"/>
            <ac:spMk id="238" creationId="{00000000-0000-0000-0000-000000000000}"/>
          </ac:spMkLst>
        </pc:spChg>
        <pc:spChg chg="mod">
          <ac:chgData name="Emily Lowthian" userId="306da981-882a-4065-8cf4-28ece0835610" providerId="ADAL" clId="{5E170442-0084-4392-9ED5-AC408EBE73E7}" dt="2022-05-20T16:52:27.520" v="5650" actId="1076"/>
          <ac:spMkLst>
            <pc:docMk/>
            <pc:sldMk cId="0" sldId="273"/>
            <ac:spMk id="239" creationId="{00000000-0000-0000-0000-000000000000}"/>
          </ac:spMkLst>
        </pc:spChg>
        <pc:spChg chg="mod">
          <ac:chgData name="Emily Lowthian" userId="306da981-882a-4065-8cf4-28ece0835610" providerId="ADAL" clId="{5E170442-0084-4392-9ED5-AC408EBE73E7}" dt="2022-05-20T16:52:09.907" v="5645" actId="1076"/>
          <ac:spMkLst>
            <pc:docMk/>
            <pc:sldMk cId="0" sldId="273"/>
            <ac:spMk id="240" creationId="{00000000-0000-0000-0000-000000000000}"/>
          </ac:spMkLst>
        </pc:spChg>
        <pc:spChg chg="mod">
          <ac:chgData name="Emily Lowthian" userId="306da981-882a-4065-8cf4-28ece0835610" providerId="ADAL" clId="{5E170442-0084-4392-9ED5-AC408EBE73E7}" dt="2022-05-20T16:52:34.913" v="5652" actId="1076"/>
          <ac:spMkLst>
            <pc:docMk/>
            <pc:sldMk cId="0" sldId="273"/>
            <ac:spMk id="241" creationId="{00000000-0000-0000-0000-000000000000}"/>
          </ac:spMkLst>
        </pc:spChg>
        <pc:spChg chg="mod">
          <ac:chgData name="Emily Lowthian" userId="306da981-882a-4065-8cf4-28ece0835610" providerId="ADAL" clId="{5E170442-0084-4392-9ED5-AC408EBE73E7}" dt="2022-05-20T16:52:47.061" v="5654" actId="1076"/>
          <ac:spMkLst>
            <pc:docMk/>
            <pc:sldMk cId="0" sldId="273"/>
            <ac:spMk id="242" creationId="{00000000-0000-0000-0000-000000000000}"/>
          </ac:spMkLst>
        </pc:spChg>
        <pc:spChg chg="mod">
          <ac:chgData name="Emily Lowthian" userId="306da981-882a-4065-8cf4-28ece0835610" providerId="ADAL" clId="{5E170442-0084-4392-9ED5-AC408EBE73E7}" dt="2022-05-20T16:52:20.297" v="5648" actId="1076"/>
          <ac:spMkLst>
            <pc:docMk/>
            <pc:sldMk cId="0" sldId="273"/>
            <ac:spMk id="243" creationId="{00000000-0000-0000-0000-000000000000}"/>
          </ac:spMkLst>
        </pc:spChg>
      </pc:sldChg>
      <pc:sldChg chg="addSp delSp modSp mod ord">
        <pc:chgData name="Emily Lowthian" userId="306da981-882a-4065-8cf4-28ece0835610" providerId="ADAL" clId="{5E170442-0084-4392-9ED5-AC408EBE73E7}" dt="2022-05-21T11:32:17.424" v="8297" actId="14100"/>
        <pc:sldMkLst>
          <pc:docMk/>
          <pc:sldMk cId="0" sldId="274"/>
        </pc:sldMkLst>
        <pc:spChg chg="add del mod">
          <ac:chgData name="Emily Lowthian" userId="306da981-882a-4065-8cf4-28ece0835610" providerId="ADAL" clId="{5E170442-0084-4392-9ED5-AC408EBE73E7}" dt="2022-05-20T15:32:15.937" v="1568" actId="478"/>
          <ac:spMkLst>
            <pc:docMk/>
            <pc:sldMk cId="0" sldId="274"/>
            <ac:spMk id="3" creationId="{E653F8D6-C76B-4FE6-90AB-F90E20EF77CE}"/>
          </ac:spMkLst>
        </pc:spChg>
        <pc:spChg chg="add del mod">
          <ac:chgData name="Emily Lowthian" userId="306da981-882a-4065-8cf4-28ece0835610" providerId="ADAL" clId="{5E170442-0084-4392-9ED5-AC408EBE73E7}" dt="2022-05-20T15:32:21.561" v="1572" actId="478"/>
          <ac:spMkLst>
            <pc:docMk/>
            <pc:sldMk cId="0" sldId="274"/>
            <ac:spMk id="5" creationId="{E6F53294-E52B-4AB1-801B-2A281AD1F6AA}"/>
          </ac:spMkLst>
        </pc:spChg>
        <pc:spChg chg="mod">
          <ac:chgData name="Emily Lowthian" userId="306da981-882a-4065-8cf4-28ece0835610" providerId="ADAL" clId="{5E170442-0084-4392-9ED5-AC408EBE73E7}" dt="2022-05-20T15:38:03.116" v="1660" actId="207"/>
          <ac:spMkLst>
            <pc:docMk/>
            <pc:sldMk cId="0" sldId="274"/>
            <ac:spMk id="31" creationId="{2C0419DB-F91E-4116-81E7-22374445FD98}"/>
          </ac:spMkLst>
        </pc:spChg>
        <pc:spChg chg="mod">
          <ac:chgData name="Emily Lowthian" userId="306da981-882a-4065-8cf4-28ece0835610" providerId="ADAL" clId="{5E170442-0084-4392-9ED5-AC408EBE73E7}" dt="2022-05-20T15:38:03.116" v="1660" actId="207"/>
          <ac:spMkLst>
            <pc:docMk/>
            <pc:sldMk cId="0" sldId="274"/>
            <ac:spMk id="32" creationId="{D4099BFF-9EAD-48F6-838F-B64E5CC9E67D}"/>
          </ac:spMkLst>
        </pc:spChg>
        <pc:spChg chg="mod">
          <ac:chgData name="Emily Lowthian" userId="306da981-882a-4065-8cf4-28ece0835610" providerId="ADAL" clId="{5E170442-0084-4392-9ED5-AC408EBE73E7}" dt="2022-05-20T15:38:03.116" v="1660" actId="207"/>
          <ac:spMkLst>
            <pc:docMk/>
            <pc:sldMk cId="0" sldId="274"/>
            <ac:spMk id="33" creationId="{4C203CC5-7F1C-4B66-8933-C417D1C84DDE}"/>
          </ac:spMkLst>
        </pc:spChg>
        <pc:spChg chg="mod">
          <ac:chgData name="Emily Lowthian" userId="306da981-882a-4065-8cf4-28ece0835610" providerId="ADAL" clId="{5E170442-0084-4392-9ED5-AC408EBE73E7}" dt="2022-05-20T15:38:03.116" v="1660" actId="207"/>
          <ac:spMkLst>
            <pc:docMk/>
            <pc:sldMk cId="0" sldId="274"/>
            <ac:spMk id="34" creationId="{F3A53BB7-F4CC-40A1-93AF-8D14DC0C7A5A}"/>
          </ac:spMkLst>
        </pc:spChg>
        <pc:spChg chg="mod">
          <ac:chgData name="Emily Lowthian" userId="306da981-882a-4065-8cf4-28ece0835610" providerId="ADAL" clId="{5E170442-0084-4392-9ED5-AC408EBE73E7}" dt="2022-05-20T15:38:03.116" v="1660" actId="207"/>
          <ac:spMkLst>
            <pc:docMk/>
            <pc:sldMk cId="0" sldId="274"/>
            <ac:spMk id="36" creationId="{1B05EEFF-BD11-40A0-9DD5-B80BFB1F1969}"/>
          </ac:spMkLst>
        </pc:spChg>
        <pc:spChg chg="mod">
          <ac:chgData name="Emily Lowthian" userId="306da981-882a-4065-8cf4-28ece0835610" providerId="ADAL" clId="{5E170442-0084-4392-9ED5-AC408EBE73E7}" dt="2022-05-20T15:38:03.116" v="1660" actId="207"/>
          <ac:spMkLst>
            <pc:docMk/>
            <pc:sldMk cId="0" sldId="274"/>
            <ac:spMk id="37" creationId="{292C9CBB-085F-414E-908A-4F37B6B95D88}"/>
          </ac:spMkLst>
        </pc:spChg>
        <pc:spChg chg="mod">
          <ac:chgData name="Emily Lowthian" userId="306da981-882a-4065-8cf4-28ece0835610" providerId="ADAL" clId="{5E170442-0084-4392-9ED5-AC408EBE73E7}" dt="2022-05-20T15:38:03.116" v="1660" actId="207"/>
          <ac:spMkLst>
            <pc:docMk/>
            <pc:sldMk cId="0" sldId="274"/>
            <ac:spMk id="39" creationId="{E8CB4A85-49B4-4186-B6AD-78C2A185CDD7}"/>
          </ac:spMkLst>
        </pc:spChg>
        <pc:spChg chg="mod">
          <ac:chgData name="Emily Lowthian" userId="306da981-882a-4065-8cf4-28ece0835610" providerId="ADAL" clId="{5E170442-0084-4392-9ED5-AC408EBE73E7}" dt="2022-05-20T15:38:03.116" v="1660" actId="207"/>
          <ac:spMkLst>
            <pc:docMk/>
            <pc:sldMk cId="0" sldId="274"/>
            <ac:spMk id="40" creationId="{170BA9F2-2605-4151-83CD-BF44480C0573}"/>
          </ac:spMkLst>
        </pc:spChg>
        <pc:spChg chg="add mod">
          <ac:chgData name="Emily Lowthian" userId="306da981-882a-4065-8cf4-28ece0835610" providerId="ADAL" clId="{5E170442-0084-4392-9ED5-AC408EBE73E7}" dt="2022-05-20T15:38:05.624" v="1661" actId="1076"/>
          <ac:spMkLst>
            <pc:docMk/>
            <pc:sldMk cId="0" sldId="274"/>
            <ac:spMk id="41" creationId="{134CEBDD-A57A-4CBE-9702-1DB8BDC04516}"/>
          </ac:spMkLst>
        </pc:spChg>
        <pc:spChg chg="mod">
          <ac:chgData name="Emily Lowthian" userId="306da981-882a-4065-8cf4-28ece0835610" providerId="ADAL" clId="{5E170442-0084-4392-9ED5-AC408EBE73E7}" dt="2022-05-20T15:34:46.456" v="1637" actId="20577"/>
          <ac:spMkLst>
            <pc:docMk/>
            <pc:sldMk cId="0" sldId="274"/>
            <ac:spMk id="248" creationId="{00000000-0000-0000-0000-000000000000}"/>
          </ac:spMkLst>
        </pc:spChg>
        <pc:spChg chg="mod">
          <ac:chgData name="Emily Lowthian" userId="306da981-882a-4065-8cf4-28ece0835610" providerId="ADAL" clId="{5E170442-0084-4392-9ED5-AC408EBE73E7}" dt="2022-05-20T15:32:48.853" v="1583" actId="14100"/>
          <ac:spMkLst>
            <pc:docMk/>
            <pc:sldMk cId="0" sldId="274"/>
            <ac:spMk id="249" creationId="{00000000-0000-0000-0000-000000000000}"/>
          </ac:spMkLst>
        </pc:spChg>
        <pc:spChg chg="mod">
          <ac:chgData name="Emily Lowthian" userId="306da981-882a-4065-8cf4-28ece0835610" providerId="ADAL" clId="{5E170442-0084-4392-9ED5-AC408EBE73E7}" dt="2022-05-20T15:34:32.303" v="1611" actId="1076"/>
          <ac:spMkLst>
            <pc:docMk/>
            <pc:sldMk cId="0" sldId="274"/>
            <ac:spMk id="250" creationId="{00000000-0000-0000-0000-000000000000}"/>
          </ac:spMkLst>
        </pc:spChg>
        <pc:spChg chg="mod">
          <ac:chgData name="Emily Lowthian" userId="306da981-882a-4065-8cf4-28ece0835610" providerId="ADAL" clId="{5E170442-0084-4392-9ED5-AC408EBE73E7}" dt="2022-05-20T15:34:08.975" v="1606" actId="1076"/>
          <ac:spMkLst>
            <pc:docMk/>
            <pc:sldMk cId="0" sldId="274"/>
            <ac:spMk id="251" creationId="{00000000-0000-0000-0000-000000000000}"/>
          </ac:spMkLst>
        </pc:spChg>
        <pc:spChg chg="mod">
          <ac:chgData name="Emily Lowthian" userId="306da981-882a-4065-8cf4-28ece0835610" providerId="ADAL" clId="{5E170442-0084-4392-9ED5-AC408EBE73E7}" dt="2022-05-21T11:32:17.424" v="8297" actId="14100"/>
          <ac:spMkLst>
            <pc:docMk/>
            <pc:sldMk cId="0" sldId="274"/>
            <ac:spMk id="252" creationId="{00000000-0000-0000-0000-000000000000}"/>
          </ac:spMkLst>
        </pc:spChg>
        <pc:spChg chg="del">
          <ac:chgData name="Emily Lowthian" userId="306da981-882a-4065-8cf4-28ece0835610" providerId="ADAL" clId="{5E170442-0084-4392-9ED5-AC408EBE73E7}" dt="2022-05-20T15:32:11.166" v="1567" actId="478"/>
          <ac:spMkLst>
            <pc:docMk/>
            <pc:sldMk cId="0" sldId="274"/>
            <ac:spMk id="253" creationId="{00000000-0000-0000-0000-000000000000}"/>
          </ac:spMkLst>
        </pc:spChg>
        <pc:spChg chg="del">
          <ac:chgData name="Emily Lowthian" userId="306da981-882a-4065-8cf4-28ece0835610" providerId="ADAL" clId="{5E170442-0084-4392-9ED5-AC408EBE73E7}" dt="2022-05-20T15:32:19.113" v="1571" actId="478"/>
          <ac:spMkLst>
            <pc:docMk/>
            <pc:sldMk cId="0" sldId="274"/>
            <ac:spMk id="254" creationId="{00000000-0000-0000-0000-000000000000}"/>
          </ac:spMkLst>
        </pc:spChg>
        <pc:spChg chg="del mod">
          <ac:chgData name="Emily Lowthian" userId="306da981-882a-4065-8cf4-28ece0835610" providerId="ADAL" clId="{5E170442-0084-4392-9ED5-AC408EBE73E7}" dt="2022-05-20T15:37:17.869" v="1647" actId="478"/>
          <ac:spMkLst>
            <pc:docMk/>
            <pc:sldMk cId="0" sldId="274"/>
            <ac:spMk id="261" creationId="{00000000-0000-0000-0000-000000000000}"/>
          </ac:spMkLst>
        </pc:spChg>
        <pc:spChg chg="del mod">
          <ac:chgData name="Emily Lowthian" userId="306da981-882a-4065-8cf4-28ece0835610" providerId="ADAL" clId="{5E170442-0084-4392-9ED5-AC408EBE73E7}" dt="2022-05-20T15:37:17.208" v="1646" actId="478"/>
          <ac:spMkLst>
            <pc:docMk/>
            <pc:sldMk cId="0" sldId="274"/>
            <ac:spMk id="269" creationId="{00000000-0000-0000-0000-000000000000}"/>
          </ac:spMkLst>
        </pc:spChg>
        <pc:spChg chg="del">
          <ac:chgData name="Emily Lowthian" userId="306da981-882a-4065-8cf4-28ece0835610" providerId="ADAL" clId="{5E170442-0084-4392-9ED5-AC408EBE73E7}" dt="2022-05-20T15:37:19.084" v="1648" actId="478"/>
          <ac:spMkLst>
            <pc:docMk/>
            <pc:sldMk cId="0" sldId="274"/>
            <ac:spMk id="270" creationId="{00000000-0000-0000-0000-000000000000}"/>
          </ac:spMkLst>
        </pc:spChg>
        <pc:grpChg chg="add mod">
          <ac:chgData name="Emily Lowthian" userId="306da981-882a-4065-8cf4-28ece0835610" providerId="ADAL" clId="{5E170442-0084-4392-9ED5-AC408EBE73E7}" dt="2022-05-20T15:38:10.722" v="1662" actId="1076"/>
          <ac:grpSpMkLst>
            <pc:docMk/>
            <pc:sldMk cId="0" sldId="274"/>
            <ac:grpSpMk id="30" creationId="{510D4719-6E9A-4D4A-A86C-682BA73F98D0}"/>
          </ac:grpSpMkLst>
        </pc:grpChg>
        <pc:grpChg chg="add mod">
          <ac:chgData name="Emily Lowthian" userId="306da981-882a-4065-8cf4-28ece0835610" providerId="ADAL" clId="{5E170442-0084-4392-9ED5-AC408EBE73E7}" dt="2022-05-20T15:38:03.116" v="1660" actId="207"/>
          <ac:grpSpMkLst>
            <pc:docMk/>
            <pc:sldMk cId="0" sldId="274"/>
            <ac:grpSpMk id="35" creationId="{B08157F4-C214-49B7-8413-4FEF630DE653}"/>
          </ac:grpSpMkLst>
        </pc:grpChg>
        <pc:grpChg chg="add mod">
          <ac:chgData name="Emily Lowthian" userId="306da981-882a-4065-8cf4-28ece0835610" providerId="ADAL" clId="{5E170442-0084-4392-9ED5-AC408EBE73E7}" dt="2022-05-20T15:38:12.067" v="1663" actId="1076"/>
          <ac:grpSpMkLst>
            <pc:docMk/>
            <pc:sldMk cId="0" sldId="274"/>
            <ac:grpSpMk id="38" creationId="{ABAA37C1-127A-40E6-AE48-0BDE58460FE6}"/>
          </ac:grpSpMkLst>
        </pc:grpChg>
        <pc:grpChg chg="del mod">
          <ac:chgData name="Emily Lowthian" userId="306da981-882a-4065-8cf4-28ece0835610" providerId="ADAL" clId="{5E170442-0084-4392-9ED5-AC408EBE73E7}" dt="2022-05-20T15:37:19.524" v="1649" actId="478"/>
          <ac:grpSpMkLst>
            <pc:docMk/>
            <pc:sldMk cId="0" sldId="274"/>
            <ac:grpSpMk id="255" creationId="{00000000-0000-0000-0000-000000000000}"/>
          </ac:grpSpMkLst>
        </pc:grpChg>
        <pc:grpChg chg="del">
          <ac:chgData name="Emily Lowthian" userId="306da981-882a-4065-8cf4-28ece0835610" providerId="ADAL" clId="{5E170442-0084-4392-9ED5-AC408EBE73E7}" dt="2022-05-20T15:32:16.777" v="1569" actId="478"/>
          <ac:grpSpMkLst>
            <pc:docMk/>
            <pc:sldMk cId="0" sldId="274"/>
            <ac:grpSpMk id="262" creationId="{00000000-0000-0000-0000-000000000000}"/>
          </ac:grpSpMkLst>
        </pc:grpChg>
        <pc:grpChg chg="del">
          <ac:chgData name="Emily Lowthian" userId="306da981-882a-4065-8cf4-28ece0835610" providerId="ADAL" clId="{5E170442-0084-4392-9ED5-AC408EBE73E7}" dt="2022-05-20T15:32:17.920" v="1570" actId="478"/>
          <ac:grpSpMkLst>
            <pc:docMk/>
            <pc:sldMk cId="0" sldId="274"/>
            <ac:grpSpMk id="266" creationId="{00000000-0000-0000-0000-000000000000}"/>
          </ac:grpSpMkLst>
        </pc:grpChg>
      </pc:sldChg>
      <pc:sldChg chg="del">
        <pc:chgData name="Emily Lowthian" userId="306da981-882a-4065-8cf4-28ece0835610" providerId="ADAL" clId="{5E170442-0084-4392-9ED5-AC408EBE73E7}" dt="2022-05-20T16:05:58.379" v="3805" actId="47"/>
        <pc:sldMkLst>
          <pc:docMk/>
          <pc:sldMk cId="0" sldId="275"/>
        </pc:sldMkLst>
      </pc:sldChg>
      <pc:sldChg chg="del">
        <pc:chgData name="Emily Lowthian" userId="306da981-882a-4065-8cf4-28ece0835610" providerId="ADAL" clId="{5E170442-0084-4392-9ED5-AC408EBE73E7}" dt="2022-05-20T16:06:04.163" v="3806" actId="47"/>
        <pc:sldMkLst>
          <pc:docMk/>
          <pc:sldMk cId="0" sldId="276"/>
        </pc:sldMkLst>
      </pc:sldChg>
      <pc:sldChg chg="del">
        <pc:chgData name="Emily Lowthian" userId="306da981-882a-4065-8cf4-28ece0835610" providerId="ADAL" clId="{5E170442-0084-4392-9ED5-AC408EBE73E7}" dt="2022-05-20T16:06:05.007" v="3807" actId="47"/>
        <pc:sldMkLst>
          <pc:docMk/>
          <pc:sldMk cId="0" sldId="277"/>
        </pc:sldMkLst>
      </pc:sldChg>
      <pc:sldChg chg="del">
        <pc:chgData name="Emily Lowthian" userId="306da981-882a-4065-8cf4-28ece0835610" providerId="ADAL" clId="{5E170442-0084-4392-9ED5-AC408EBE73E7}" dt="2022-05-20T16:06:06.665" v="3808" actId="47"/>
        <pc:sldMkLst>
          <pc:docMk/>
          <pc:sldMk cId="0" sldId="278"/>
        </pc:sldMkLst>
      </pc:sldChg>
      <pc:sldChg chg="addSp delSp modSp mod ord">
        <pc:chgData name="Emily Lowthian" userId="306da981-882a-4065-8cf4-28ece0835610" providerId="ADAL" clId="{5E170442-0084-4392-9ED5-AC408EBE73E7}" dt="2022-05-20T16:07:11.459" v="3840" actId="1076"/>
        <pc:sldMkLst>
          <pc:docMk/>
          <pc:sldMk cId="0" sldId="279"/>
        </pc:sldMkLst>
        <pc:spChg chg="del">
          <ac:chgData name="Emily Lowthian" userId="306da981-882a-4065-8cf4-28ece0835610" providerId="ADAL" clId="{5E170442-0084-4392-9ED5-AC408EBE73E7}" dt="2022-05-20T16:06:40.610" v="3820" actId="478"/>
          <ac:spMkLst>
            <pc:docMk/>
            <pc:sldMk cId="0" sldId="279"/>
            <ac:spMk id="418" creationId="{00000000-0000-0000-0000-000000000000}"/>
          </ac:spMkLst>
        </pc:spChg>
        <pc:spChg chg="del">
          <ac:chgData name="Emily Lowthian" userId="306da981-882a-4065-8cf4-28ece0835610" providerId="ADAL" clId="{5E170442-0084-4392-9ED5-AC408EBE73E7}" dt="2022-05-20T16:06:42.379" v="3821" actId="478"/>
          <ac:spMkLst>
            <pc:docMk/>
            <pc:sldMk cId="0" sldId="279"/>
            <ac:spMk id="419" creationId="{00000000-0000-0000-0000-000000000000}"/>
          </ac:spMkLst>
        </pc:spChg>
        <pc:spChg chg="mod">
          <ac:chgData name="Emily Lowthian" userId="306da981-882a-4065-8cf4-28ece0835610" providerId="ADAL" clId="{5E170442-0084-4392-9ED5-AC408EBE73E7}" dt="2022-05-20T16:06:45.753" v="3831" actId="20577"/>
          <ac:spMkLst>
            <pc:docMk/>
            <pc:sldMk cId="0" sldId="279"/>
            <ac:spMk id="420" creationId="{00000000-0000-0000-0000-000000000000}"/>
          </ac:spMkLst>
        </pc:spChg>
        <pc:grpChg chg="mod">
          <ac:chgData name="Emily Lowthian" userId="306da981-882a-4065-8cf4-28ece0835610" providerId="ADAL" clId="{5E170442-0084-4392-9ED5-AC408EBE73E7}" dt="2022-05-20T16:06:52.867" v="3834" actId="1076"/>
          <ac:grpSpMkLst>
            <pc:docMk/>
            <pc:sldMk cId="0" sldId="279"/>
            <ac:grpSpMk id="422" creationId="{00000000-0000-0000-0000-000000000000}"/>
          </ac:grpSpMkLst>
        </pc:grpChg>
        <pc:picChg chg="add mod">
          <ac:chgData name="Emily Lowthian" userId="306da981-882a-4065-8cf4-28ece0835610" providerId="ADAL" clId="{5E170442-0084-4392-9ED5-AC408EBE73E7}" dt="2022-05-20T16:07:11.459" v="3840" actId="1076"/>
          <ac:picMkLst>
            <pc:docMk/>
            <pc:sldMk cId="0" sldId="279"/>
            <ac:picMk id="12" creationId="{7EE89CFF-F9AE-492E-9654-9D8127B395D0}"/>
          </ac:picMkLst>
        </pc:picChg>
        <pc:picChg chg="del">
          <ac:chgData name="Emily Lowthian" userId="306da981-882a-4065-8cf4-28ece0835610" providerId="ADAL" clId="{5E170442-0084-4392-9ED5-AC408EBE73E7}" dt="2022-05-20T16:06:20.310" v="3811" actId="478"/>
          <ac:picMkLst>
            <pc:docMk/>
            <pc:sldMk cId="0" sldId="279"/>
            <ac:picMk id="427" creationId="{00000000-0000-0000-0000-000000000000}"/>
          </ac:picMkLst>
        </pc:picChg>
      </pc:sldChg>
      <pc:sldChg chg="del">
        <pc:chgData name="Emily Lowthian" userId="306da981-882a-4065-8cf4-28ece0835610" providerId="ADAL" clId="{5E170442-0084-4392-9ED5-AC408EBE73E7}" dt="2022-05-20T16:07:29.447" v="3842" actId="47"/>
        <pc:sldMkLst>
          <pc:docMk/>
          <pc:sldMk cId="0" sldId="280"/>
        </pc:sldMkLst>
      </pc:sldChg>
      <pc:sldChg chg="del">
        <pc:chgData name="Emily Lowthian" userId="306da981-882a-4065-8cf4-28ece0835610" providerId="ADAL" clId="{5E170442-0084-4392-9ED5-AC408EBE73E7}" dt="2022-05-20T16:07:37.265" v="3843" actId="47"/>
        <pc:sldMkLst>
          <pc:docMk/>
          <pc:sldMk cId="0" sldId="282"/>
        </pc:sldMkLst>
      </pc:sldChg>
      <pc:sldChg chg="del">
        <pc:chgData name="Emily Lowthian" userId="306da981-882a-4065-8cf4-28ece0835610" providerId="ADAL" clId="{5E170442-0084-4392-9ED5-AC408EBE73E7}" dt="2022-05-20T16:07:39.443" v="3844" actId="47"/>
        <pc:sldMkLst>
          <pc:docMk/>
          <pc:sldMk cId="0" sldId="283"/>
        </pc:sldMkLst>
      </pc:sldChg>
      <pc:sldChg chg="del">
        <pc:chgData name="Emily Lowthian" userId="306da981-882a-4065-8cf4-28ece0835610" providerId="ADAL" clId="{5E170442-0084-4392-9ED5-AC408EBE73E7}" dt="2022-05-20T16:07:40.956" v="3845" actId="47"/>
        <pc:sldMkLst>
          <pc:docMk/>
          <pc:sldMk cId="0" sldId="284"/>
        </pc:sldMkLst>
      </pc:sldChg>
      <pc:sldChg chg="del">
        <pc:chgData name="Emily Lowthian" userId="306da981-882a-4065-8cf4-28ece0835610" providerId="ADAL" clId="{5E170442-0084-4392-9ED5-AC408EBE73E7}" dt="2022-05-20T16:07:42.485" v="3846" actId="47"/>
        <pc:sldMkLst>
          <pc:docMk/>
          <pc:sldMk cId="0" sldId="285"/>
        </pc:sldMkLst>
      </pc:sldChg>
      <pc:sldChg chg="del">
        <pc:chgData name="Emily Lowthian" userId="306da981-882a-4065-8cf4-28ece0835610" providerId="ADAL" clId="{5E170442-0084-4392-9ED5-AC408EBE73E7}" dt="2022-05-20T16:07:43.904" v="3847" actId="47"/>
        <pc:sldMkLst>
          <pc:docMk/>
          <pc:sldMk cId="0" sldId="286"/>
        </pc:sldMkLst>
      </pc:sldChg>
      <pc:sldChg chg="del">
        <pc:chgData name="Emily Lowthian" userId="306da981-882a-4065-8cf4-28ece0835610" providerId="ADAL" clId="{5E170442-0084-4392-9ED5-AC408EBE73E7}" dt="2022-05-20T16:07:46.009" v="3848" actId="47"/>
        <pc:sldMkLst>
          <pc:docMk/>
          <pc:sldMk cId="0" sldId="287"/>
        </pc:sldMkLst>
      </pc:sldChg>
      <pc:sldChg chg="del">
        <pc:chgData name="Emily Lowthian" userId="306da981-882a-4065-8cf4-28ece0835610" providerId="ADAL" clId="{5E170442-0084-4392-9ED5-AC408EBE73E7}" dt="2022-05-20T16:07:49.127" v="3849" actId="47"/>
        <pc:sldMkLst>
          <pc:docMk/>
          <pc:sldMk cId="0" sldId="288"/>
        </pc:sldMkLst>
      </pc:sldChg>
      <pc:sldChg chg="del">
        <pc:chgData name="Emily Lowthian" userId="306da981-882a-4065-8cf4-28ece0835610" providerId="ADAL" clId="{5E170442-0084-4392-9ED5-AC408EBE73E7}" dt="2022-05-20T16:07:51.089" v="3850" actId="47"/>
        <pc:sldMkLst>
          <pc:docMk/>
          <pc:sldMk cId="0" sldId="289"/>
        </pc:sldMkLst>
      </pc:sldChg>
      <pc:sldChg chg="del">
        <pc:chgData name="Emily Lowthian" userId="306da981-882a-4065-8cf4-28ece0835610" providerId="ADAL" clId="{5E170442-0084-4392-9ED5-AC408EBE73E7}" dt="2022-05-20T16:07:52.957" v="3851" actId="47"/>
        <pc:sldMkLst>
          <pc:docMk/>
          <pc:sldMk cId="0" sldId="290"/>
        </pc:sldMkLst>
      </pc:sldChg>
      <pc:sldChg chg="del">
        <pc:chgData name="Emily Lowthian" userId="306da981-882a-4065-8cf4-28ece0835610" providerId="ADAL" clId="{5E170442-0084-4392-9ED5-AC408EBE73E7}" dt="2022-05-20T17:05:37.417" v="7862" actId="47"/>
        <pc:sldMkLst>
          <pc:docMk/>
          <pc:sldMk cId="0" sldId="291"/>
        </pc:sldMkLst>
      </pc:sldChg>
      <pc:sldChg chg="del">
        <pc:chgData name="Emily Lowthian" userId="306da981-882a-4065-8cf4-28ece0835610" providerId="ADAL" clId="{5E170442-0084-4392-9ED5-AC408EBE73E7}" dt="2022-05-20T17:05:36.352" v="7861" actId="47"/>
        <pc:sldMkLst>
          <pc:docMk/>
          <pc:sldMk cId="0" sldId="292"/>
        </pc:sldMkLst>
      </pc:sldChg>
      <pc:sldChg chg="del">
        <pc:chgData name="Emily Lowthian" userId="306da981-882a-4065-8cf4-28ece0835610" providerId="ADAL" clId="{5E170442-0084-4392-9ED5-AC408EBE73E7}" dt="2022-05-20T17:05:40.829" v="7863" actId="47"/>
        <pc:sldMkLst>
          <pc:docMk/>
          <pc:sldMk cId="0" sldId="293"/>
        </pc:sldMkLst>
      </pc:sldChg>
      <pc:sldChg chg="del">
        <pc:chgData name="Emily Lowthian" userId="306da981-882a-4065-8cf4-28ece0835610" providerId="ADAL" clId="{5E170442-0084-4392-9ED5-AC408EBE73E7}" dt="2022-05-20T17:05:44.681" v="7864" actId="47"/>
        <pc:sldMkLst>
          <pc:docMk/>
          <pc:sldMk cId="0" sldId="294"/>
        </pc:sldMkLst>
      </pc:sldChg>
      <pc:sldChg chg="modSp">
        <pc:chgData name="Emily Lowthian" userId="306da981-882a-4065-8cf4-28ece0835610" providerId="ADAL" clId="{5E170442-0084-4392-9ED5-AC408EBE73E7}" dt="2022-05-21T11:31:25.887" v="8133" actId="2711"/>
        <pc:sldMkLst>
          <pc:docMk/>
          <pc:sldMk cId="29377330" sldId="298"/>
        </pc:sldMkLst>
        <pc:graphicFrameChg chg="mod">
          <ac:chgData name="Emily Lowthian" userId="306da981-882a-4065-8cf4-28ece0835610" providerId="ADAL" clId="{5E170442-0084-4392-9ED5-AC408EBE73E7}" dt="2022-05-21T11:31:25.887" v="8133" actId="2711"/>
          <ac:graphicFrameMkLst>
            <pc:docMk/>
            <pc:sldMk cId="29377330" sldId="298"/>
            <ac:graphicFrameMk id="6" creationId="{20D867D1-1DBB-4920-91AB-C4BCB9120F2B}"/>
          </ac:graphicFrameMkLst>
        </pc:graphicFrameChg>
      </pc:sldChg>
      <pc:sldChg chg="addSp delSp modSp new mod">
        <pc:chgData name="Emily Lowthian" userId="306da981-882a-4065-8cf4-28ece0835610" providerId="ADAL" clId="{5E170442-0084-4392-9ED5-AC408EBE73E7}" dt="2022-05-20T15:17:02.033" v="567" actId="1076"/>
        <pc:sldMkLst>
          <pc:docMk/>
          <pc:sldMk cId="1198365965" sldId="299"/>
        </pc:sldMkLst>
        <pc:spChg chg="mod">
          <ac:chgData name="Emily Lowthian" userId="306da981-882a-4065-8cf4-28ece0835610" providerId="ADAL" clId="{5E170442-0084-4392-9ED5-AC408EBE73E7}" dt="2022-05-20T15:08:45.576" v="9" actId="20577"/>
          <ac:spMkLst>
            <pc:docMk/>
            <pc:sldMk cId="1198365965" sldId="299"/>
            <ac:spMk id="2" creationId="{6BE7F979-ACC6-4BD8-8996-8DBFA3C8B739}"/>
          </ac:spMkLst>
        </pc:spChg>
        <pc:spChg chg="del">
          <ac:chgData name="Emily Lowthian" userId="306da981-882a-4065-8cf4-28ece0835610" providerId="ADAL" clId="{5E170442-0084-4392-9ED5-AC408EBE73E7}" dt="2022-05-20T15:08:41.578" v="2" actId="478"/>
          <ac:spMkLst>
            <pc:docMk/>
            <pc:sldMk cId="1198365965" sldId="299"/>
            <ac:spMk id="3" creationId="{7ED26321-AAFF-43E8-A603-56A1AF87FD04}"/>
          </ac:spMkLst>
        </pc:spChg>
        <pc:spChg chg="del">
          <ac:chgData name="Emily Lowthian" userId="306da981-882a-4065-8cf4-28ece0835610" providerId="ADAL" clId="{5E170442-0084-4392-9ED5-AC408EBE73E7}" dt="2022-05-20T15:08:42.319" v="3" actId="478"/>
          <ac:spMkLst>
            <pc:docMk/>
            <pc:sldMk cId="1198365965" sldId="299"/>
            <ac:spMk id="4" creationId="{70A62E9D-DD71-4156-A4FA-43DDE0C7D7A6}"/>
          </ac:spMkLst>
        </pc:spChg>
        <pc:spChg chg="add mod">
          <ac:chgData name="Emily Lowthian" userId="306da981-882a-4065-8cf4-28ece0835610" providerId="ADAL" clId="{5E170442-0084-4392-9ED5-AC408EBE73E7}" dt="2022-05-20T15:16:53.742" v="566" actId="404"/>
          <ac:spMkLst>
            <pc:docMk/>
            <pc:sldMk cId="1198365965" sldId="299"/>
            <ac:spMk id="6" creationId="{ED037876-2120-4657-A89E-DE99F469B535}"/>
          </ac:spMkLst>
        </pc:spChg>
        <pc:spChg chg="add mod">
          <ac:chgData name="Emily Lowthian" userId="306da981-882a-4065-8cf4-28ece0835610" providerId="ADAL" clId="{5E170442-0084-4392-9ED5-AC408EBE73E7}" dt="2022-05-20T15:17:02.033" v="567" actId="1076"/>
          <ac:spMkLst>
            <pc:docMk/>
            <pc:sldMk cId="1198365965" sldId="299"/>
            <ac:spMk id="7" creationId="{848261D1-0D1D-42C8-AC95-491C55F73BAB}"/>
          </ac:spMkLst>
        </pc:spChg>
        <pc:spChg chg="add del mod">
          <ac:chgData name="Emily Lowthian" userId="306da981-882a-4065-8cf4-28ece0835610" providerId="ADAL" clId="{5E170442-0084-4392-9ED5-AC408EBE73E7}" dt="2022-05-20T15:09:18.457" v="42" actId="478"/>
          <ac:spMkLst>
            <pc:docMk/>
            <pc:sldMk cId="1198365965" sldId="299"/>
            <ac:spMk id="8" creationId="{1F02DB65-3786-41BC-8DF8-A59E1ED92920}"/>
          </ac:spMkLst>
        </pc:spChg>
        <pc:spChg chg="add mod">
          <ac:chgData name="Emily Lowthian" userId="306da981-882a-4065-8cf4-28ece0835610" providerId="ADAL" clId="{5E170442-0084-4392-9ED5-AC408EBE73E7}" dt="2022-05-20T15:16:46.911" v="564" actId="404"/>
          <ac:spMkLst>
            <pc:docMk/>
            <pc:sldMk cId="1198365965" sldId="299"/>
            <ac:spMk id="9" creationId="{5DE9C38F-66DA-408B-83D4-0C9643AF7B9E}"/>
          </ac:spMkLst>
        </pc:spChg>
      </pc:sldChg>
      <pc:sldChg chg="addSp delSp modSp add mod">
        <pc:chgData name="Emily Lowthian" userId="306da981-882a-4065-8cf4-28ece0835610" providerId="ADAL" clId="{5E170442-0084-4392-9ED5-AC408EBE73E7}" dt="2022-05-20T15:28:49.108" v="1140" actId="20577"/>
        <pc:sldMkLst>
          <pc:docMk/>
          <pc:sldMk cId="3283810553" sldId="300"/>
        </pc:sldMkLst>
        <pc:spChg chg="add del mod">
          <ac:chgData name="Emily Lowthian" userId="306da981-882a-4065-8cf4-28ece0835610" providerId="ADAL" clId="{5E170442-0084-4392-9ED5-AC408EBE73E7}" dt="2022-05-20T15:17:11.585" v="572" actId="478"/>
          <ac:spMkLst>
            <pc:docMk/>
            <pc:sldMk cId="3283810553" sldId="300"/>
            <ac:spMk id="4" creationId="{C83B1DD6-D7B6-46A8-ACDA-7EFDCA1070AC}"/>
          </ac:spMkLst>
        </pc:spChg>
        <pc:spChg chg="del mod">
          <ac:chgData name="Emily Lowthian" userId="306da981-882a-4065-8cf4-28ece0835610" providerId="ADAL" clId="{5E170442-0084-4392-9ED5-AC408EBE73E7}" dt="2022-05-20T15:17:08.792" v="569" actId="478"/>
          <ac:spMkLst>
            <pc:docMk/>
            <pc:sldMk cId="3283810553" sldId="300"/>
            <ac:spMk id="6" creationId="{ED037876-2120-4657-A89E-DE99F469B535}"/>
          </ac:spMkLst>
        </pc:spChg>
        <pc:spChg chg="del mod">
          <ac:chgData name="Emily Lowthian" userId="306da981-882a-4065-8cf4-28ece0835610" providerId="ADAL" clId="{5E170442-0084-4392-9ED5-AC408EBE73E7}" dt="2022-05-20T15:17:08.792" v="569" actId="478"/>
          <ac:spMkLst>
            <pc:docMk/>
            <pc:sldMk cId="3283810553" sldId="300"/>
            <ac:spMk id="7" creationId="{848261D1-0D1D-42C8-AC95-491C55F73BAB}"/>
          </ac:spMkLst>
        </pc:spChg>
        <pc:spChg chg="del mod">
          <ac:chgData name="Emily Lowthian" userId="306da981-882a-4065-8cf4-28ece0835610" providerId="ADAL" clId="{5E170442-0084-4392-9ED5-AC408EBE73E7}" dt="2022-05-20T15:17:08.792" v="569" actId="478"/>
          <ac:spMkLst>
            <pc:docMk/>
            <pc:sldMk cId="3283810553" sldId="300"/>
            <ac:spMk id="9" creationId="{5DE9C38F-66DA-408B-83D4-0C9643AF7B9E}"/>
          </ac:spMkLst>
        </pc:spChg>
        <pc:spChg chg="add del mod">
          <ac:chgData name="Emily Lowthian" userId="306da981-882a-4065-8cf4-28ece0835610" providerId="ADAL" clId="{5E170442-0084-4392-9ED5-AC408EBE73E7}" dt="2022-05-20T15:17:13.603" v="573" actId="478"/>
          <ac:spMkLst>
            <pc:docMk/>
            <pc:sldMk cId="3283810553" sldId="300"/>
            <ac:spMk id="10" creationId="{446E555F-8E8A-4455-B4D0-2101B16C340D}"/>
          </ac:spMkLst>
        </pc:spChg>
        <pc:spChg chg="add del mod">
          <ac:chgData name="Emily Lowthian" userId="306da981-882a-4065-8cf4-28ece0835610" providerId="ADAL" clId="{5E170442-0084-4392-9ED5-AC408EBE73E7}" dt="2022-05-20T15:17:10.219" v="571"/>
          <ac:spMkLst>
            <pc:docMk/>
            <pc:sldMk cId="3283810553" sldId="300"/>
            <ac:spMk id="11" creationId="{3A3D817F-BF3A-4667-90FA-D7AD9DDE865C}"/>
          </ac:spMkLst>
        </pc:spChg>
        <pc:spChg chg="add del mod">
          <ac:chgData name="Emily Lowthian" userId="306da981-882a-4065-8cf4-28ece0835610" providerId="ADAL" clId="{5E170442-0084-4392-9ED5-AC408EBE73E7}" dt="2022-05-20T15:17:10.219" v="571"/>
          <ac:spMkLst>
            <pc:docMk/>
            <pc:sldMk cId="3283810553" sldId="300"/>
            <ac:spMk id="12" creationId="{EB0F84AB-8A37-4E1F-AB78-24CBC074588C}"/>
          </ac:spMkLst>
        </pc:spChg>
        <pc:spChg chg="add del mod">
          <ac:chgData name="Emily Lowthian" userId="306da981-882a-4065-8cf4-28ece0835610" providerId="ADAL" clId="{5E170442-0084-4392-9ED5-AC408EBE73E7}" dt="2022-05-20T15:17:10.219" v="571"/>
          <ac:spMkLst>
            <pc:docMk/>
            <pc:sldMk cId="3283810553" sldId="300"/>
            <ac:spMk id="13" creationId="{B850F1F7-6AFB-4C6E-9318-15AC9BEA4E7E}"/>
          </ac:spMkLst>
        </pc:spChg>
        <pc:spChg chg="add mod">
          <ac:chgData name="Emily Lowthian" userId="306da981-882a-4065-8cf4-28ece0835610" providerId="ADAL" clId="{5E170442-0084-4392-9ED5-AC408EBE73E7}" dt="2022-05-20T15:20:41.850" v="838" actId="20577"/>
          <ac:spMkLst>
            <pc:docMk/>
            <pc:sldMk cId="3283810553" sldId="300"/>
            <ac:spMk id="14" creationId="{708C7F4B-609B-449F-8555-A9F2CB5B7185}"/>
          </ac:spMkLst>
        </pc:spChg>
        <pc:spChg chg="add mod">
          <ac:chgData name="Emily Lowthian" userId="306da981-882a-4065-8cf4-28ece0835610" providerId="ADAL" clId="{5E170442-0084-4392-9ED5-AC408EBE73E7}" dt="2022-05-20T15:27:54.773" v="954" actId="20577"/>
          <ac:spMkLst>
            <pc:docMk/>
            <pc:sldMk cId="3283810553" sldId="300"/>
            <ac:spMk id="15" creationId="{AA81A156-A20C-45EE-AC8A-F1E3E9827E0B}"/>
          </ac:spMkLst>
        </pc:spChg>
        <pc:spChg chg="add mod">
          <ac:chgData name="Emily Lowthian" userId="306da981-882a-4065-8cf4-28ece0835610" providerId="ADAL" clId="{5E170442-0084-4392-9ED5-AC408EBE73E7}" dt="2022-05-20T15:28:49.108" v="1140" actId="20577"/>
          <ac:spMkLst>
            <pc:docMk/>
            <pc:sldMk cId="3283810553" sldId="300"/>
            <ac:spMk id="16" creationId="{FC422590-534E-4F06-9DFD-553CCBFC946E}"/>
          </ac:spMkLst>
        </pc:spChg>
      </pc:sldChg>
      <pc:sldChg chg="addSp delSp modSp new mod">
        <pc:chgData name="Emily Lowthian" userId="306da981-882a-4065-8cf4-28ece0835610" providerId="ADAL" clId="{5E170442-0084-4392-9ED5-AC408EBE73E7}" dt="2022-05-21T11:32:56.437" v="8301" actId="20577"/>
        <pc:sldMkLst>
          <pc:docMk/>
          <pc:sldMk cId="620001609" sldId="301"/>
        </pc:sldMkLst>
        <pc:spChg chg="mod">
          <ac:chgData name="Emily Lowthian" userId="306da981-882a-4065-8cf4-28ece0835610" providerId="ADAL" clId="{5E170442-0084-4392-9ED5-AC408EBE73E7}" dt="2022-05-20T16:01:41.931" v="3435" actId="1076"/>
          <ac:spMkLst>
            <pc:docMk/>
            <pc:sldMk cId="620001609" sldId="301"/>
            <ac:spMk id="2" creationId="{40DFF8F2-5D74-4CB6-97BD-1A357A9AC8E5}"/>
          </ac:spMkLst>
        </pc:spChg>
        <pc:spChg chg="add del mod">
          <ac:chgData name="Emily Lowthian" userId="306da981-882a-4065-8cf4-28ece0835610" providerId="ADAL" clId="{5E170442-0084-4392-9ED5-AC408EBE73E7}" dt="2022-05-20T16:00:40.821" v="3336" actId="478"/>
          <ac:spMkLst>
            <pc:docMk/>
            <pc:sldMk cId="620001609" sldId="301"/>
            <ac:spMk id="4" creationId="{C73F2024-B22C-4DCE-A24D-FB853C6BC4CB}"/>
          </ac:spMkLst>
        </pc:spChg>
        <pc:spChg chg="add mod">
          <ac:chgData name="Emily Lowthian" userId="306da981-882a-4065-8cf4-28ece0835610" providerId="ADAL" clId="{5E170442-0084-4392-9ED5-AC408EBE73E7}" dt="2022-05-21T11:32:56.437" v="8301" actId="20577"/>
          <ac:spMkLst>
            <pc:docMk/>
            <pc:sldMk cId="620001609" sldId="301"/>
            <ac:spMk id="5" creationId="{840080C8-8F5C-403C-9EDD-AB98389D2EB0}"/>
          </ac:spMkLst>
        </pc:spChg>
        <pc:spChg chg="add del mod">
          <ac:chgData name="Emily Lowthian" userId="306da981-882a-4065-8cf4-28ece0835610" providerId="ADAL" clId="{5E170442-0084-4392-9ED5-AC408EBE73E7}" dt="2022-05-20T16:00:39.970" v="3335" actId="478"/>
          <ac:spMkLst>
            <pc:docMk/>
            <pc:sldMk cId="620001609" sldId="301"/>
            <ac:spMk id="7" creationId="{2C594393-2B6A-4A3E-9C44-A5C33D5E1594}"/>
          </ac:spMkLst>
        </pc:spChg>
        <pc:spChg chg="mod">
          <ac:chgData name="Emily Lowthian" userId="306da981-882a-4065-8cf4-28ece0835610" providerId="ADAL" clId="{5E170442-0084-4392-9ED5-AC408EBE73E7}" dt="2022-05-20T16:01:19.199" v="3430"/>
          <ac:spMkLst>
            <pc:docMk/>
            <pc:sldMk cId="620001609" sldId="301"/>
            <ac:spMk id="9" creationId="{124E868E-5074-4FE0-BDB4-8CFC0BEF3961}"/>
          </ac:spMkLst>
        </pc:spChg>
        <pc:spChg chg="mod">
          <ac:chgData name="Emily Lowthian" userId="306da981-882a-4065-8cf4-28ece0835610" providerId="ADAL" clId="{5E170442-0084-4392-9ED5-AC408EBE73E7}" dt="2022-05-20T16:01:19.199" v="3430"/>
          <ac:spMkLst>
            <pc:docMk/>
            <pc:sldMk cId="620001609" sldId="301"/>
            <ac:spMk id="10" creationId="{3697E108-99E2-4C66-A4F2-D777C3D5B10D}"/>
          </ac:spMkLst>
        </pc:spChg>
        <pc:grpChg chg="add mod">
          <ac:chgData name="Emily Lowthian" userId="306da981-882a-4065-8cf4-28ece0835610" providerId="ADAL" clId="{5E170442-0084-4392-9ED5-AC408EBE73E7}" dt="2022-05-20T16:01:46.801" v="3436" actId="1076"/>
          <ac:grpSpMkLst>
            <pc:docMk/>
            <pc:sldMk cId="620001609" sldId="301"/>
            <ac:grpSpMk id="8" creationId="{F20642C3-25D4-4C94-ABD3-01F67E6904DE}"/>
          </ac:grpSpMkLst>
        </pc:grpChg>
        <pc:picChg chg="mod">
          <ac:chgData name="Emily Lowthian" userId="306da981-882a-4065-8cf4-28ece0835610" providerId="ADAL" clId="{5E170442-0084-4392-9ED5-AC408EBE73E7}" dt="2022-05-20T15:59:25.356" v="3271" actId="1076"/>
          <ac:picMkLst>
            <pc:docMk/>
            <pc:sldMk cId="620001609" sldId="301"/>
            <ac:picMk id="1026" creationId="{7E3DEB85-24D3-4442-89F4-A325F13EB309}"/>
          </ac:picMkLst>
        </pc:picChg>
      </pc:sldChg>
      <pc:sldChg chg="addSp delSp modSp new del mod">
        <pc:chgData name="Emily Lowthian" userId="306da981-882a-4065-8cf4-28ece0835610" providerId="ADAL" clId="{5E170442-0084-4392-9ED5-AC408EBE73E7}" dt="2022-05-20T16:16:51.911" v="4137" actId="47"/>
        <pc:sldMkLst>
          <pc:docMk/>
          <pc:sldMk cId="2826747948" sldId="302"/>
        </pc:sldMkLst>
        <pc:spChg chg="mod">
          <ac:chgData name="Emily Lowthian" userId="306da981-882a-4065-8cf4-28ece0835610" providerId="ADAL" clId="{5E170442-0084-4392-9ED5-AC408EBE73E7}" dt="2022-05-20T16:01:14.239" v="3429" actId="20577"/>
          <ac:spMkLst>
            <pc:docMk/>
            <pc:sldMk cId="2826747948" sldId="302"/>
            <ac:spMk id="2" creationId="{CD380384-9465-4252-8972-87F292F44873}"/>
          </ac:spMkLst>
        </pc:spChg>
        <pc:spChg chg="mod">
          <ac:chgData name="Emily Lowthian" userId="306da981-882a-4065-8cf4-28ece0835610" providerId="ADAL" clId="{5E170442-0084-4392-9ED5-AC408EBE73E7}" dt="2022-05-20T16:01:32.056" v="3432"/>
          <ac:spMkLst>
            <pc:docMk/>
            <pc:sldMk cId="2826747948" sldId="302"/>
            <ac:spMk id="5" creationId="{3EDB5521-A73B-42D7-8C73-022FEA115C62}"/>
          </ac:spMkLst>
        </pc:spChg>
        <pc:spChg chg="mod">
          <ac:chgData name="Emily Lowthian" userId="306da981-882a-4065-8cf4-28ece0835610" providerId="ADAL" clId="{5E170442-0084-4392-9ED5-AC408EBE73E7}" dt="2022-05-20T16:01:32.056" v="3432"/>
          <ac:spMkLst>
            <pc:docMk/>
            <pc:sldMk cId="2826747948" sldId="302"/>
            <ac:spMk id="6" creationId="{D6428020-A9DC-4E4C-BA9F-3B8A41193598}"/>
          </ac:spMkLst>
        </pc:spChg>
        <pc:spChg chg="add del mod">
          <ac:chgData name="Emily Lowthian" userId="306da981-882a-4065-8cf4-28ece0835610" providerId="ADAL" clId="{5E170442-0084-4392-9ED5-AC408EBE73E7}" dt="2022-05-20T16:15:27.047" v="3982" actId="478"/>
          <ac:spMkLst>
            <pc:docMk/>
            <pc:sldMk cId="2826747948" sldId="302"/>
            <ac:spMk id="9" creationId="{E6E9D8D6-DC21-4F61-B00D-BF33805BD0B6}"/>
          </ac:spMkLst>
        </pc:spChg>
        <pc:grpChg chg="add mod ord">
          <ac:chgData name="Emily Lowthian" userId="306da981-882a-4065-8cf4-28ece0835610" providerId="ADAL" clId="{5E170442-0084-4392-9ED5-AC408EBE73E7}" dt="2022-05-20T16:15:05.825" v="3979" actId="166"/>
          <ac:grpSpMkLst>
            <pc:docMk/>
            <pc:sldMk cId="2826747948" sldId="302"/>
            <ac:grpSpMk id="4" creationId="{919D4D92-5E92-4AE6-8B06-EC7C5417E1E1}"/>
          </ac:grpSpMkLst>
        </pc:grpChg>
        <pc:picChg chg="add mod">
          <ac:chgData name="Emily Lowthian" userId="306da981-882a-4065-8cf4-28ece0835610" providerId="ADAL" clId="{5E170442-0084-4392-9ED5-AC408EBE73E7}" dt="2022-05-20T16:15:04.110" v="3978" actId="1076"/>
          <ac:picMkLst>
            <pc:docMk/>
            <pc:sldMk cId="2826747948" sldId="302"/>
            <ac:picMk id="7" creationId="{5AB03C63-A118-4130-9A55-F158EFC532C7}"/>
          </ac:picMkLst>
        </pc:picChg>
        <pc:picChg chg="add mod">
          <ac:chgData name="Emily Lowthian" userId="306da981-882a-4065-8cf4-28ece0835610" providerId="ADAL" clId="{5E170442-0084-4392-9ED5-AC408EBE73E7}" dt="2022-05-20T16:15:08.568" v="3980" actId="1076"/>
          <ac:picMkLst>
            <pc:docMk/>
            <pc:sldMk cId="2826747948" sldId="302"/>
            <ac:picMk id="2050" creationId="{A9057F53-5751-448F-BC2C-FB9DC1D4BE8F}"/>
          </ac:picMkLst>
        </pc:picChg>
      </pc:sldChg>
      <pc:sldChg chg="addSp modSp new mod">
        <pc:chgData name="Emily Lowthian" userId="306da981-882a-4065-8cf4-28ece0835610" providerId="ADAL" clId="{5E170442-0084-4392-9ED5-AC408EBE73E7}" dt="2022-05-20T16:23:13.762" v="4760" actId="1076"/>
        <pc:sldMkLst>
          <pc:docMk/>
          <pc:sldMk cId="346086436" sldId="303"/>
        </pc:sldMkLst>
        <pc:spChg chg="mod">
          <ac:chgData name="Emily Lowthian" userId="306da981-882a-4065-8cf4-28ece0835610" providerId="ADAL" clId="{5E170442-0084-4392-9ED5-AC408EBE73E7}" dt="2022-05-20T16:23:11.312" v="4759" actId="207"/>
          <ac:spMkLst>
            <pc:docMk/>
            <pc:sldMk cId="346086436" sldId="303"/>
            <ac:spMk id="2" creationId="{8FA7FE6B-6816-470E-95D9-D0DB3959BA6B}"/>
          </ac:spMkLst>
        </pc:spChg>
        <pc:spChg chg="mod">
          <ac:chgData name="Emily Lowthian" userId="306da981-882a-4065-8cf4-28ece0835610" providerId="ADAL" clId="{5E170442-0084-4392-9ED5-AC408EBE73E7}" dt="2022-05-20T16:02:05.175" v="3439"/>
          <ac:spMkLst>
            <pc:docMk/>
            <pc:sldMk cId="346086436" sldId="303"/>
            <ac:spMk id="5" creationId="{E937BC45-41BF-4CA6-B8C5-3FAE7B722EF5}"/>
          </ac:spMkLst>
        </pc:spChg>
        <pc:spChg chg="mod">
          <ac:chgData name="Emily Lowthian" userId="306da981-882a-4065-8cf4-28ece0835610" providerId="ADAL" clId="{5E170442-0084-4392-9ED5-AC408EBE73E7}" dt="2022-05-20T16:02:05.175" v="3439"/>
          <ac:spMkLst>
            <pc:docMk/>
            <pc:sldMk cId="346086436" sldId="303"/>
            <ac:spMk id="6" creationId="{DA2DC46E-6AFD-4857-AA02-C3252F8A0EED}"/>
          </ac:spMkLst>
        </pc:spChg>
        <pc:grpChg chg="add mod">
          <ac:chgData name="Emily Lowthian" userId="306da981-882a-4065-8cf4-28ece0835610" providerId="ADAL" clId="{5E170442-0084-4392-9ED5-AC408EBE73E7}" dt="2022-05-20T16:02:09.380" v="3440" actId="1076"/>
          <ac:grpSpMkLst>
            <pc:docMk/>
            <pc:sldMk cId="346086436" sldId="303"/>
            <ac:grpSpMk id="4" creationId="{B42ADC3C-0680-47DA-BDBB-AD0453F4154F}"/>
          </ac:grpSpMkLst>
        </pc:grpChg>
        <pc:picChg chg="add mod modCrop">
          <ac:chgData name="Emily Lowthian" userId="306da981-882a-4065-8cf4-28ece0835610" providerId="ADAL" clId="{5E170442-0084-4392-9ED5-AC408EBE73E7}" dt="2022-05-20T16:23:13.762" v="4760" actId="1076"/>
          <ac:picMkLst>
            <pc:docMk/>
            <pc:sldMk cId="346086436" sldId="303"/>
            <ac:picMk id="7" creationId="{6EE04A89-3DD5-486F-A33E-3600C4CA4F12}"/>
          </ac:picMkLst>
        </pc:picChg>
      </pc:sldChg>
      <pc:sldChg chg="add del">
        <pc:chgData name="Emily Lowthian" userId="306da981-882a-4065-8cf4-28ece0835610" providerId="ADAL" clId="{5E170442-0084-4392-9ED5-AC408EBE73E7}" dt="2022-05-20T16:20:57.761" v="4564" actId="2696"/>
        <pc:sldMkLst>
          <pc:docMk/>
          <pc:sldMk cId="2781045522" sldId="304"/>
        </pc:sldMkLst>
      </pc:sldChg>
      <pc:sldChg chg="addSp delSp modSp add mod">
        <pc:chgData name="Emily Lowthian" userId="306da981-882a-4065-8cf4-28ece0835610" providerId="ADAL" clId="{5E170442-0084-4392-9ED5-AC408EBE73E7}" dt="2022-05-20T16:24:56.251" v="4800" actId="1076"/>
        <pc:sldMkLst>
          <pc:docMk/>
          <pc:sldMk cId="260566168" sldId="305"/>
        </pc:sldMkLst>
        <pc:spChg chg="del">
          <ac:chgData name="Emily Lowthian" userId="306da981-882a-4065-8cf4-28ece0835610" providerId="ADAL" clId="{5E170442-0084-4392-9ED5-AC408EBE73E7}" dt="2022-05-20T16:23:32.919" v="4763" actId="478"/>
          <ac:spMkLst>
            <pc:docMk/>
            <pc:sldMk cId="260566168" sldId="305"/>
            <ac:spMk id="2" creationId="{8FA7FE6B-6816-470E-95D9-D0DB3959BA6B}"/>
          </ac:spMkLst>
        </pc:spChg>
        <pc:spChg chg="add mod">
          <ac:chgData name="Emily Lowthian" userId="306da981-882a-4065-8cf4-28ece0835610" providerId="ADAL" clId="{5E170442-0084-4392-9ED5-AC408EBE73E7}" dt="2022-05-20T16:23:48.796" v="4782" actId="20577"/>
          <ac:spMkLst>
            <pc:docMk/>
            <pc:sldMk cId="260566168" sldId="305"/>
            <ac:spMk id="7" creationId="{0C870F05-1EDD-4920-976C-EF7E9F39A460}"/>
          </ac:spMkLst>
        </pc:spChg>
        <pc:spChg chg="add del mod">
          <ac:chgData name="Emily Lowthian" userId="306da981-882a-4065-8cf4-28ece0835610" providerId="ADAL" clId="{5E170442-0084-4392-9ED5-AC408EBE73E7}" dt="2022-05-20T16:23:34.458" v="4764" actId="478"/>
          <ac:spMkLst>
            <pc:docMk/>
            <pc:sldMk cId="260566168" sldId="305"/>
            <ac:spMk id="9" creationId="{3D3831A9-091C-4D0B-AFFB-98A61078DF91}"/>
          </ac:spMkLst>
        </pc:spChg>
        <pc:picChg chg="add mod modCrop">
          <ac:chgData name="Emily Lowthian" userId="306da981-882a-4065-8cf4-28ece0835610" providerId="ADAL" clId="{5E170442-0084-4392-9ED5-AC408EBE73E7}" dt="2022-05-20T16:24:56.251" v="4800" actId="1076"/>
          <ac:picMkLst>
            <pc:docMk/>
            <pc:sldMk cId="260566168" sldId="305"/>
            <ac:picMk id="10" creationId="{CD9EF37E-9695-44A0-AA21-BB2B6D1F26E0}"/>
          </ac:picMkLst>
        </pc:picChg>
      </pc:sldChg>
      <pc:sldChg chg="addSp delSp modSp add del mod">
        <pc:chgData name="Emily Lowthian" userId="306da981-882a-4065-8cf4-28ece0835610" providerId="ADAL" clId="{5E170442-0084-4392-9ED5-AC408EBE73E7}" dt="2022-05-20T16:26:04.382" v="4879" actId="47"/>
        <pc:sldMkLst>
          <pc:docMk/>
          <pc:sldMk cId="4091675670" sldId="306"/>
        </pc:sldMkLst>
        <pc:spChg chg="mod">
          <ac:chgData name="Emily Lowthian" userId="306da981-882a-4065-8cf4-28ece0835610" providerId="ADAL" clId="{5E170442-0084-4392-9ED5-AC408EBE73E7}" dt="2022-05-20T16:02:48.138" v="3524" actId="20577"/>
          <ac:spMkLst>
            <pc:docMk/>
            <pc:sldMk cId="4091675670" sldId="306"/>
            <ac:spMk id="2" creationId="{8FA7FE6B-6816-470E-95D9-D0DB3959BA6B}"/>
          </ac:spMkLst>
        </pc:spChg>
        <pc:spChg chg="mod">
          <ac:chgData name="Emily Lowthian" userId="306da981-882a-4065-8cf4-28ece0835610" providerId="ADAL" clId="{5E170442-0084-4392-9ED5-AC408EBE73E7}" dt="2022-05-20T16:02:55.998" v="3525"/>
          <ac:spMkLst>
            <pc:docMk/>
            <pc:sldMk cId="4091675670" sldId="306"/>
            <ac:spMk id="8" creationId="{8757F65D-1291-4F18-A3AE-07ACDB8A0F06}"/>
          </ac:spMkLst>
        </pc:spChg>
        <pc:spChg chg="mod">
          <ac:chgData name="Emily Lowthian" userId="306da981-882a-4065-8cf4-28ece0835610" providerId="ADAL" clId="{5E170442-0084-4392-9ED5-AC408EBE73E7}" dt="2022-05-20T16:02:55.998" v="3525"/>
          <ac:spMkLst>
            <pc:docMk/>
            <pc:sldMk cId="4091675670" sldId="306"/>
            <ac:spMk id="9" creationId="{29D71570-FCF4-4032-85ED-E93D64909386}"/>
          </ac:spMkLst>
        </pc:spChg>
        <pc:spChg chg="add del mod">
          <ac:chgData name="Emily Lowthian" userId="306da981-882a-4065-8cf4-28ece0835610" providerId="ADAL" clId="{5E170442-0084-4392-9ED5-AC408EBE73E7}" dt="2022-05-20T16:25:11.852" v="4802"/>
          <ac:spMkLst>
            <pc:docMk/>
            <pc:sldMk cId="4091675670" sldId="306"/>
            <ac:spMk id="10" creationId="{666F4B3B-7EE9-402D-AB00-E1C868E8A446}"/>
          </ac:spMkLst>
        </pc:spChg>
        <pc:grpChg chg="del">
          <ac:chgData name="Emily Lowthian" userId="306da981-882a-4065-8cf4-28ece0835610" providerId="ADAL" clId="{5E170442-0084-4392-9ED5-AC408EBE73E7}" dt="2022-05-20T16:02:57.226" v="3526" actId="478"/>
          <ac:grpSpMkLst>
            <pc:docMk/>
            <pc:sldMk cId="4091675670" sldId="306"/>
            <ac:grpSpMk id="4" creationId="{B42ADC3C-0680-47DA-BDBB-AD0453F4154F}"/>
          </ac:grpSpMkLst>
        </pc:grpChg>
        <pc:grpChg chg="add mod">
          <ac:chgData name="Emily Lowthian" userId="306da981-882a-4065-8cf4-28ece0835610" providerId="ADAL" clId="{5E170442-0084-4392-9ED5-AC408EBE73E7}" dt="2022-05-20T16:02:59.601" v="3527" actId="1076"/>
          <ac:grpSpMkLst>
            <pc:docMk/>
            <pc:sldMk cId="4091675670" sldId="306"/>
            <ac:grpSpMk id="7" creationId="{AAB96AFD-BFB9-4768-91D4-0FC68DAEE139}"/>
          </ac:grpSpMkLst>
        </pc:grpChg>
      </pc:sldChg>
      <pc:sldChg chg="addSp delSp modSp add del mod">
        <pc:chgData name="Emily Lowthian" userId="306da981-882a-4065-8cf4-28ece0835610" providerId="ADAL" clId="{5E170442-0084-4392-9ED5-AC408EBE73E7}" dt="2022-05-20T16:26:52.769" v="4934" actId="47"/>
        <pc:sldMkLst>
          <pc:docMk/>
          <pc:sldMk cId="4152971805" sldId="307"/>
        </pc:sldMkLst>
        <pc:spChg chg="mod">
          <ac:chgData name="Emily Lowthian" userId="306da981-882a-4065-8cf4-28ece0835610" providerId="ADAL" clId="{5E170442-0084-4392-9ED5-AC408EBE73E7}" dt="2022-05-20T16:04:25.294" v="3578" actId="20577"/>
          <ac:spMkLst>
            <pc:docMk/>
            <pc:sldMk cId="4152971805" sldId="307"/>
            <ac:spMk id="2" creationId="{8FA7FE6B-6816-470E-95D9-D0DB3959BA6B}"/>
          </ac:spMkLst>
        </pc:spChg>
        <pc:spChg chg="mod">
          <ac:chgData name="Emily Lowthian" userId="306da981-882a-4065-8cf4-28ece0835610" providerId="ADAL" clId="{5E170442-0084-4392-9ED5-AC408EBE73E7}" dt="2022-05-20T16:03:18.563" v="3529"/>
          <ac:spMkLst>
            <pc:docMk/>
            <pc:sldMk cId="4152971805" sldId="307"/>
            <ac:spMk id="11" creationId="{97A2C85E-FE1D-4B9D-8789-CA095C11780E}"/>
          </ac:spMkLst>
        </pc:spChg>
        <pc:spChg chg="mod">
          <ac:chgData name="Emily Lowthian" userId="306da981-882a-4065-8cf4-28ece0835610" providerId="ADAL" clId="{5E170442-0084-4392-9ED5-AC408EBE73E7}" dt="2022-05-20T16:03:18.563" v="3529"/>
          <ac:spMkLst>
            <pc:docMk/>
            <pc:sldMk cId="4152971805" sldId="307"/>
            <ac:spMk id="12" creationId="{D422F6AA-C835-47FD-85B6-1CEA4A3723DF}"/>
          </ac:spMkLst>
        </pc:spChg>
        <pc:spChg chg="mod">
          <ac:chgData name="Emily Lowthian" userId="306da981-882a-4065-8cf4-28ece0835610" providerId="ADAL" clId="{5E170442-0084-4392-9ED5-AC408EBE73E7}" dt="2022-05-20T16:04:09.101" v="3548"/>
          <ac:spMkLst>
            <pc:docMk/>
            <pc:sldMk cId="4152971805" sldId="307"/>
            <ac:spMk id="14" creationId="{8B1A6929-6AD5-4FC8-95B9-30A1E12C0AF4}"/>
          </ac:spMkLst>
        </pc:spChg>
        <pc:spChg chg="mod">
          <ac:chgData name="Emily Lowthian" userId="306da981-882a-4065-8cf4-28ece0835610" providerId="ADAL" clId="{5E170442-0084-4392-9ED5-AC408EBE73E7}" dt="2022-05-20T16:04:09.101" v="3548"/>
          <ac:spMkLst>
            <pc:docMk/>
            <pc:sldMk cId="4152971805" sldId="307"/>
            <ac:spMk id="15" creationId="{E23D1EB8-99F4-4E34-9356-1B4873A01BC9}"/>
          </ac:spMkLst>
        </pc:spChg>
        <pc:grpChg chg="del">
          <ac:chgData name="Emily Lowthian" userId="306da981-882a-4065-8cf4-28ece0835610" providerId="ADAL" clId="{5E170442-0084-4392-9ED5-AC408EBE73E7}" dt="2022-05-20T16:03:20.452" v="3530" actId="478"/>
          <ac:grpSpMkLst>
            <pc:docMk/>
            <pc:sldMk cId="4152971805" sldId="307"/>
            <ac:grpSpMk id="7" creationId="{AAB96AFD-BFB9-4768-91D4-0FC68DAEE139}"/>
          </ac:grpSpMkLst>
        </pc:grpChg>
        <pc:grpChg chg="add mod">
          <ac:chgData name="Emily Lowthian" userId="306da981-882a-4065-8cf4-28ece0835610" providerId="ADAL" clId="{5E170442-0084-4392-9ED5-AC408EBE73E7}" dt="2022-05-20T16:04:11.951" v="3549" actId="1076"/>
          <ac:grpSpMkLst>
            <pc:docMk/>
            <pc:sldMk cId="4152971805" sldId="307"/>
            <ac:grpSpMk id="10" creationId="{55944954-9B1E-4F02-8A48-DFF858093DA0}"/>
          </ac:grpSpMkLst>
        </pc:grpChg>
        <pc:grpChg chg="add mod">
          <ac:chgData name="Emily Lowthian" userId="306da981-882a-4065-8cf4-28ece0835610" providerId="ADAL" clId="{5E170442-0084-4392-9ED5-AC408EBE73E7}" dt="2022-05-20T16:04:17.753" v="3551" actId="1076"/>
          <ac:grpSpMkLst>
            <pc:docMk/>
            <pc:sldMk cId="4152971805" sldId="307"/>
            <ac:grpSpMk id="13" creationId="{56FB706A-89F0-4FF3-A13C-56B46C920300}"/>
          </ac:grpSpMkLst>
        </pc:grpChg>
      </pc:sldChg>
      <pc:sldChg chg="addSp delSp modSp new del mod">
        <pc:chgData name="Emily Lowthian" userId="306da981-882a-4065-8cf4-28ece0835610" providerId="ADAL" clId="{5E170442-0084-4392-9ED5-AC408EBE73E7}" dt="2022-05-20T16:14:00.783" v="3965" actId="2696"/>
        <pc:sldMkLst>
          <pc:docMk/>
          <pc:sldMk cId="3596972702" sldId="308"/>
        </pc:sldMkLst>
        <pc:spChg chg="mod">
          <ac:chgData name="Emily Lowthian" userId="306da981-882a-4065-8cf4-28ece0835610" providerId="ADAL" clId="{5E170442-0084-4392-9ED5-AC408EBE73E7}" dt="2022-05-20T16:03:35.843" v="3547" actId="20577"/>
          <ac:spMkLst>
            <pc:docMk/>
            <pc:sldMk cId="3596972702" sldId="308"/>
            <ac:spMk id="2" creationId="{FC51B3C0-FE09-46D9-9DD4-925030710E51}"/>
          </ac:spMkLst>
        </pc:spChg>
        <pc:spChg chg="add del mod">
          <ac:chgData name="Emily Lowthian" userId="306da981-882a-4065-8cf4-28ece0835610" providerId="ADAL" clId="{5E170442-0084-4392-9ED5-AC408EBE73E7}" dt="2022-05-20T16:09:22.971" v="3871" actId="478"/>
          <ac:spMkLst>
            <pc:docMk/>
            <pc:sldMk cId="3596972702" sldId="308"/>
            <ac:spMk id="4" creationId="{75080BEE-EFDC-4B58-8ADA-48F80D341FA5}"/>
          </ac:spMkLst>
        </pc:spChg>
        <pc:spChg chg="add mod">
          <ac:chgData name="Emily Lowthian" userId="306da981-882a-4065-8cf4-28ece0835610" providerId="ADAL" clId="{5E170442-0084-4392-9ED5-AC408EBE73E7}" dt="2022-05-20T16:10:47.119" v="3896" actId="1076"/>
          <ac:spMkLst>
            <pc:docMk/>
            <pc:sldMk cId="3596972702" sldId="308"/>
            <ac:spMk id="8" creationId="{191B05A7-DD1A-455D-900B-A05BAECF6CB9}"/>
          </ac:spMkLst>
        </pc:spChg>
        <pc:spChg chg="add del mod">
          <ac:chgData name="Emily Lowthian" userId="306da981-882a-4065-8cf4-28ece0835610" providerId="ADAL" clId="{5E170442-0084-4392-9ED5-AC408EBE73E7}" dt="2022-05-20T16:09:48.810" v="3882" actId="478"/>
          <ac:spMkLst>
            <pc:docMk/>
            <pc:sldMk cId="3596972702" sldId="308"/>
            <ac:spMk id="9" creationId="{303C428A-935A-4655-A5B8-4E66B502BAB3}"/>
          </ac:spMkLst>
        </pc:spChg>
        <pc:spChg chg="add del mod">
          <ac:chgData name="Emily Lowthian" userId="306da981-882a-4065-8cf4-28ece0835610" providerId="ADAL" clId="{5E170442-0084-4392-9ED5-AC408EBE73E7}" dt="2022-05-20T16:10:32.896" v="3893" actId="478"/>
          <ac:spMkLst>
            <pc:docMk/>
            <pc:sldMk cId="3596972702" sldId="308"/>
            <ac:spMk id="10" creationId="{005DE156-ACF5-4A9A-9202-545BC27AEBFA}"/>
          </ac:spMkLst>
        </pc:spChg>
        <pc:spChg chg="add del mod">
          <ac:chgData name="Emily Lowthian" userId="306da981-882a-4065-8cf4-28ece0835610" providerId="ADAL" clId="{5E170442-0084-4392-9ED5-AC408EBE73E7}" dt="2022-05-20T16:10:51.382" v="3898" actId="478"/>
          <ac:spMkLst>
            <pc:docMk/>
            <pc:sldMk cId="3596972702" sldId="308"/>
            <ac:spMk id="11" creationId="{41942EBF-BAF2-4267-BDBB-D50D4160265B}"/>
          </ac:spMkLst>
        </pc:spChg>
        <pc:spChg chg="add del mod">
          <ac:chgData name="Emily Lowthian" userId="306da981-882a-4065-8cf4-28ece0835610" providerId="ADAL" clId="{5E170442-0084-4392-9ED5-AC408EBE73E7}" dt="2022-05-20T16:11:12.690" v="3904" actId="478"/>
          <ac:spMkLst>
            <pc:docMk/>
            <pc:sldMk cId="3596972702" sldId="308"/>
            <ac:spMk id="12" creationId="{FBF3015F-1118-41AA-8C45-E194F1B66595}"/>
          </ac:spMkLst>
        </pc:spChg>
        <pc:spChg chg="add del mod">
          <ac:chgData name="Emily Lowthian" userId="306da981-882a-4065-8cf4-28ece0835610" providerId="ADAL" clId="{5E170442-0084-4392-9ED5-AC408EBE73E7}" dt="2022-05-20T16:11:31.950" v="3907" actId="478"/>
          <ac:spMkLst>
            <pc:docMk/>
            <pc:sldMk cId="3596972702" sldId="308"/>
            <ac:spMk id="13" creationId="{4130DA73-4948-400A-AAFE-64CDC893D830}"/>
          </ac:spMkLst>
        </pc:spChg>
        <pc:picChg chg="add mod">
          <ac:chgData name="Emily Lowthian" userId="306da981-882a-4065-8cf4-28ece0835610" providerId="ADAL" clId="{5E170442-0084-4392-9ED5-AC408EBE73E7}" dt="2022-05-20T16:09:10.960" v="3868" actId="27636"/>
          <ac:picMkLst>
            <pc:docMk/>
            <pc:sldMk cId="3596972702" sldId="308"/>
            <ac:picMk id="5" creationId="{4AB33F1D-BCF4-4692-BCB0-10E29B6F41C6}"/>
          </ac:picMkLst>
        </pc:picChg>
        <pc:picChg chg="add mod">
          <ac:chgData name="Emily Lowthian" userId="306da981-882a-4065-8cf4-28ece0835610" providerId="ADAL" clId="{5E170442-0084-4392-9ED5-AC408EBE73E7}" dt="2022-05-20T16:09:10.960" v="3868" actId="27636"/>
          <ac:picMkLst>
            <pc:docMk/>
            <pc:sldMk cId="3596972702" sldId="308"/>
            <ac:picMk id="6" creationId="{96111FEB-B19E-4F2B-93BE-42F0A55448D3}"/>
          </ac:picMkLst>
        </pc:picChg>
      </pc:sldChg>
      <pc:sldChg chg="addSp delSp modSp add mod ord">
        <pc:chgData name="Emily Lowthian" userId="306da981-882a-4065-8cf4-28ece0835610" providerId="ADAL" clId="{5E170442-0084-4392-9ED5-AC408EBE73E7}" dt="2022-05-20T16:13:54.358" v="3964" actId="114"/>
        <pc:sldMkLst>
          <pc:docMk/>
          <pc:sldMk cId="33108247" sldId="309"/>
        </pc:sldMkLst>
        <pc:spChg chg="add del mod">
          <ac:chgData name="Emily Lowthian" userId="306da981-882a-4065-8cf4-28ece0835610" providerId="ADAL" clId="{5E170442-0084-4392-9ED5-AC408EBE73E7}" dt="2022-05-20T16:13:08.116" v="3924" actId="478"/>
          <ac:spMkLst>
            <pc:docMk/>
            <pc:sldMk cId="33108247" sldId="309"/>
            <ac:spMk id="3" creationId="{1E440289-DEC0-4123-9FC3-E79ED2F0558C}"/>
          </ac:spMkLst>
        </pc:spChg>
        <pc:spChg chg="mod">
          <ac:chgData name="Emily Lowthian" userId="306da981-882a-4065-8cf4-28ece0835610" providerId="ADAL" clId="{5E170442-0084-4392-9ED5-AC408EBE73E7}" dt="2022-05-20T16:13:54.358" v="3964" actId="114"/>
          <ac:spMkLst>
            <pc:docMk/>
            <pc:sldMk cId="33108247" sldId="309"/>
            <ac:spMk id="115" creationId="{00000000-0000-0000-0000-000000000000}"/>
          </ac:spMkLst>
        </pc:spChg>
        <pc:spChg chg="mod">
          <ac:chgData name="Emily Lowthian" userId="306da981-882a-4065-8cf4-28ece0835610" providerId="ADAL" clId="{5E170442-0084-4392-9ED5-AC408EBE73E7}" dt="2022-05-20T16:13:23.381" v="3947" actId="20577"/>
          <ac:spMkLst>
            <pc:docMk/>
            <pc:sldMk cId="33108247" sldId="309"/>
            <ac:spMk id="116" creationId="{00000000-0000-0000-0000-000000000000}"/>
          </ac:spMkLst>
        </pc:spChg>
        <pc:spChg chg="del">
          <ac:chgData name="Emily Lowthian" userId="306da981-882a-4065-8cf4-28ece0835610" providerId="ADAL" clId="{5E170442-0084-4392-9ED5-AC408EBE73E7}" dt="2022-05-20T16:13:06.116" v="3923" actId="478"/>
          <ac:spMkLst>
            <pc:docMk/>
            <pc:sldMk cId="33108247" sldId="309"/>
            <ac:spMk id="117" creationId="{00000000-0000-0000-0000-000000000000}"/>
          </ac:spMkLst>
        </pc:spChg>
        <pc:picChg chg="add mod">
          <ac:chgData name="Emily Lowthian" userId="306da981-882a-4065-8cf4-28ece0835610" providerId="ADAL" clId="{5E170442-0084-4392-9ED5-AC408EBE73E7}" dt="2022-05-20T16:13:39.404" v="3955" actId="1076"/>
          <ac:picMkLst>
            <pc:docMk/>
            <pc:sldMk cId="33108247" sldId="309"/>
            <ac:picMk id="8" creationId="{3E86ABBB-BDC1-4B03-8470-AEF9829E7AB4}"/>
          </ac:picMkLst>
        </pc:picChg>
        <pc:picChg chg="add mod">
          <ac:chgData name="Emily Lowthian" userId="306da981-882a-4065-8cf4-28ece0835610" providerId="ADAL" clId="{5E170442-0084-4392-9ED5-AC408EBE73E7}" dt="2022-05-20T16:13:43.898" v="3957" actId="1076"/>
          <ac:picMkLst>
            <pc:docMk/>
            <pc:sldMk cId="33108247" sldId="309"/>
            <ac:picMk id="9" creationId="{17CAEA4A-3DF9-4560-AFB9-0F9AA115F937}"/>
          </ac:picMkLst>
        </pc:picChg>
      </pc:sldChg>
      <pc:sldChg chg="addSp delSp modSp add mod">
        <pc:chgData name="Emily Lowthian" userId="306da981-882a-4065-8cf4-28ece0835610" providerId="ADAL" clId="{5E170442-0084-4392-9ED5-AC408EBE73E7}" dt="2022-05-20T16:22:12.103" v="4741" actId="113"/>
        <pc:sldMkLst>
          <pc:docMk/>
          <pc:sldMk cId="1333026306" sldId="310"/>
        </pc:sldMkLst>
        <pc:spChg chg="mod">
          <ac:chgData name="Emily Lowthian" userId="306da981-882a-4065-8cf4-28ece0835610" providerId="ADAL" clId="{5E170442-0084-4392-9ED5-AC408EBE73E7}" dt="2022-05-20T16:15:49.484" v="4016"/>
          <ac:spMkLst>
            <pc:docMk/>
            <pc:sldMk cId="1333026306" sldId="310"/>
            <ac:spMk id="12" creationId="{F2F01D49-50D1-4BC7-A9C6-48DEB168DBD5}"/>
          </ac:spMkLst>
        </pc:spChg>
        <pc:spChg chg="mod">
          <ac:chgData name="Emily Lowthian" userId="306da981-882a-4065-8cf4-28ece0835610" providerId="ADAL" clId="{5E170442-0084-4392-9ED5-AC408EBE73E7}" dt="2022-05-20T16:15:49.484" v="4016"/>
          <ac:spMkLst>
            <pc:docMk/>
            <pc:sldMk cId="1333026306" sldId="310"/>
            <ac:spMk id="13" creationId="{79D1EB77-325C-45EA-B8B2-193CBA6EB4D1}"/>
          </ac:spMkLst>
        </pc:spChg>
        <pc:spChg chg="mod">
          <ac:chgData name="Emily Lowthian" userId="306da981-882a-4065-8cf4-28ece0835610" providerId="ADAL" clId="{5E170442-0084-4392-9ED5-AC408EBE73E7}" dt="2022-05-20T16:22:12.103" v="4741" actId="113"/>
          <ac:spMkLst>
            <pc:docMk/>
            <pc:sldMk cId="1333026306" sldId="310"/>
            <ac:spMk id="115" creationId="{00000000-0000-0000-0000-000000000000}"/>
          </ac:spMkLst>
        </pc:spChg>
        <pc:spChg chg="mod">
          <ac:chgData name="Emily Lowthian" userId="306da981-882a-4065-8cf4-28ece0835610" providerId="ADAL" clId="{5E170442-0084-4392-9ED5-AC408EBE73E7}" dt="2022-05-20T16:16:45.423" v="4135" actId="207"/>
          <ac:spMkLst>
            <pc:docMk/>
            <pc:sldMk cId="1333026306" sldId="310"/>
            <ac:spMk id="116" creationId="{00000000-0000-0000-0000-000000000000}"/>
          </ac:spMkLst>
        </pc:spChg>
        <pc:grpChg chg="add mod">
          <ac:chgData name="Emily Lowthian" userId="306da981-882a-4065-8cf4-28ece0835610" providerId="ADAL" clId="{5E170442-0084-4392-9ED5-AC408EBE73E7}" dt="2022-05-20T16:15:49.484" v="4016"/>
          <ac:grpSpMkLst>
            <pc:docMk/>
            <pc:sldMk cId="1333026306" sldId="310"/>
            <ac:grpSpMk id="11" creationId="{19160DA6-9C78-49F2-B44E-51A0DA405238}"/>
          </ac:grpSpMkLst>
        </pc:grpChg>
        <pc:picChg chg="add mod">
          <ac:chgData name="Emily Lowthian" userId="306da981-882a-4065-8cf4-28ece0835610" providerId="ADAL" clId="{5E170442-0084-4392-9ED5-AC408EBE73E7}" dt="2022-05-20T16:19:47.629" v="4517" actId="14100"/>
          <ac:picMkLst>
            <pc:docMk/>
            <pc:sldMk cId="1333026306" sldId="310"/>
            <ac:picMk id="7" creationId="{ABDB6A5B-BD0B-48B9-9B1A-F166CFFDB860}"/>
          </ac:picMkLst>
        </pc:picChg>
        <pc:picChg chg="del">
          <ac:chgData name="Emily Lowthian" userId="306da981-882a-4065-8cf4-28ece0835610" providerId="ADAL" clId="{5E170442-0084-4392-9ED5-AC408EBE73E7}" dt="2022-05-20T16:15:39.660" v="4014" actId="478"/>
          <ac:picMkLst>
            <pc:docMk/>
            <pc:sldMk cId="1333026306" sldId="310"/>
            <ac:picMk id="8" creationId="{3E86ABBB-BDC1-4B03-8470-AEF9829E7AB4}"/>
          </ac:picMkLst>
        </pc:picChg>
        <pc:picChg chg="del">
          <ac:chgData name="Emily Lowthian" userId="306da981-882a-4065-8cf4-28ece0835610" providerId="ADAL" clId="{5E170442-0084-4392-9ED5-AC408EBE73E7}" dt="2022-05-20T16:15:39.219" v="4013" actId="478"/>
          <ac:picMkLst>
            <pc:docMk/>
            <pc:sldMk cId="1333026306" sldId="310"/>
            <ac:picMk id="9" creationId="{17CAEA4A-3DF9-4560-AFB9-0F9AA115F937}"/>
          </ac:picMkLst>
        </pc:picChg>
        <pc:picChg chg="add mod">
          <ac:chgData name="Emily Lowthian" userId="306da981-882a-4065-8cf4-28ece0835610" providerId="ADAL" clId="{5E170442-0084-4392-9ED5-AC408EBE73E7}" dt="2022-05-20T16:19:59.310" v="4520" actId="14100"/>
          <ac:picMkLst>
            <pc:docMk/>
            <pc:sldMk cId="1333026306" sldId="310"/>
            <ac:picMk id="10" creationId="{CC5A52FB-4FDD-4A57-ABF1-F8C74A0D4463}"/>
          </ac:picMkLst>
        </pc:picChg>
      </pc:sldChg>
      <pc:sldChg chg="delSp modSp add del mod">
        <pc:chgData name="Emily Lowthian" userId="306da981-882a-4065-8cf4-28ece0835610" providerId="ADAL" clId="{5E170442-0084-4392-9ED5-AC408EBE73E7}" dt="2022-05-20T16:18:01.251" v="4322" actId="47"/>
        <pc:sldMkLst>
          <pc:docMk/>
          <pc:sldMk cId="2438415861" sldId="311"/>
        </pc:sldMkLst>
        <pc:spChg chg="mod">
          <ac:chgData name="Emily Lowthian" userId="306da981-882a-4065-8cf4-28ece0835610" providerId="ADAL" clId="{5E170442-0084-4392-9ED5-AC408EBE73E7}" dt="2022-05-20T16:16:57.705" v="4146" actId="20577"/>
          <ac:spMkLst>
            <pc:docMk/>
            <pc:sldMk cId="2438415861" sldId="311"/>
            <ac:spMk id="116" creationId="{00000000-0000-0000-0000-000000000000}"/>
          </ac:spMkLst>
        </pc:spChg>
        <pc:picChg chg="del">
          <ac:chgData name="Emily Lowthian" userId="306da981-882a-4065-8cf4-28ece0835610" providerId="ADAL" clId="{5E170442-0084-4392-9ED5-AC408EBE73E7}" dt="2022-05-20T16:16:59.705" v="4148" actId="478"/>
          <ac:picMkLst>
            <pc:docMk/>
            <pc:sldMk cId="2438415861" sldId="311"/>
            <ac:picMk id="7" creationId="{ABDB6A5B-BD0B-48B9-9B1A-F166CFFDB860}"/>
          </ac:picMkLst>
        </pc:picChg>
        <pc:picChg chg="del">
          <ac:chgData name="Emily Lowthian" userId="306da981-882a-4065-8cf4-28ece0835610" providerId="ADAL" clId="{5E170442-0084-4392-9ED5-AC408EBE73E7}" dt="2022-05-20T16:16:59.129" v="4147" actId="478"/>
          <ac:picMkLst>
            <pc:docMk/>
            <pc:sldMk cId="2438415861" sldId="311"/>
            <ac:picMk id="10" creationId="{CC5A52FB-4FDD-4A57-ABF1-F8C74A0D4463}"/>
          </ac:picMkLst>
        </pc:picChg>
      </pc:sldChg>
      <pc:sldChg chg="addSp delSp modSp add mod">
        <pc:chgData name="Emily Lowthian" userId="306da981-882a-4065-8cf4-28ece0835610" providerId="ADAL" clId="{5E170442-0084-4392-9ED5-AC408EBE73E7}" dt="2022-05-20T16:22:09.404" v="4740" actId="113"/>
        <pc:sldMkLst>
          <pc:docMk/>
          <pc:sldMk cId="1543409086" sldId="312"/>
        </pc:sldMkLst>
        <pc:spChg chg="add mod">
          <ac:chgData name="Emily Lowthian" userId="306da981-882a-4065-8cf4-28ece0835610" providerId="ADAL" clId="{5E170442-0084-4392-9ED5-AC408EBE73E7}" dt="2022-05-20T16:22:09.404" v="4740" actId="113"/>
          <ac:spMkLst>
            <pc:docMk/>
            <pc:sldMk cId="1543409086" sldId="312"/>
            <ac:spMk id="15" creationId="{917C8936-854F-4965-A42A-2F54BF56B9BF}"/>
          </ac:spMkLst>
        </pc:spChg>
        <pc:spChg chg="mod">
          <ac:chgData name="Emily Lowthian" userId="306da981-882a-4065-8cf4-28ece0835610" providerId="ADAL" clId="{5E170442-0084-4392-9ED5-AC408EBE73E7}" dt="2022-05-20T16:20:38.718" v="4557" actId="14100"/>
          <ac:spMkLst>
            <pc:docMk/>
            <pc:sldMk cId="1543409086" sldId="312"/>
            <ac:spMk id="115" creationId="{00000000-0000-0000-0000-000000000000}"/>
          </ac:spMkLst>
        </pc:spChg>
        <pc:spChg chg="mod">
          <ac:chgData name="Emily Lowthian" userId="306da981-882a-4065-8cf4-28ece0835610" providerId="ADAL" clId="{5E170442-0084-4392-9ED5-AC408EBE73E7}" dt="2022-05-20T16:18:04.788" v="4325" actId="20577"/>
          <ac:spMkLst>
            <pc:docMk/>
            <pc:sldMk cId="1543409086" sldId="312"/>
            <ac:spMk id="116" creationId="{00000000-0000-0000-0000-000000000000}"/>
          </ac:spMkLst>
        </pc:spChg>
        <pc:picChg chg="del">
          <ac:chgData name="Emily Lowthian" userId="306da981-882a-4065-8cf4-28ece0835610" providerId="ADAL" clId="{5E170442-0084-4392-9ED5-AC408EBE73E7}" dt="2022-05-20T16:18:34.233" v="4327" actId="478"/>
          <ac:picMkLst>
            <pc:docMk/>
            <pc:sldMk cId="1543409086" sldId="312"/>
            <ac:picMk id="7" creationId="{ABDB6A5B-BD0B-48B9-9B1A-F166CFFDB860}"/>
          </ac:picMkLst>
        </pc:picChg>
        <pc:picChg chg="del">
          <ac:chgData name="Emily Lowthian" userId="306da981-882a-4065-8cf4-28ece0835610" providerId="ADAL" clId="{5E170442-0084-4392-9ED5-AC408EBE73E7}" dt="2022-05-20T16:18:33.913" v="4326" actId="478"/>
          <ac:picMkLst>
            <pc:docMk/>
            <pc:sldMk cId="1543409086" sldId="312"/>
            <ac:picMk id="10" creationId="{CC5A52FB-4FDD-4A57-ABF1-F8C74A0D4463}"/>
          </ac:picMkLst>
        </pc:picChg>
        <pc:picChg chg="add mod">
          <ac:chgData name="Emily Lowthian" userId="306da981-882a-4065-8cf4-28ece0835610" providerId="ADAL" clId="{5E170442-0084-4392-9ED5-AC408EBE73E7}" dt="2022-05-20T16:20:43.523" v="4559" actId="1076"/>
          <ac:picMkLst>
            <pc:docMk/>
            <pc:sldMk cId="1543409086" sldId="312"/>
            <ac:picMk id="14" creationId="{6EFC107B-43F5-4E85-BC8C-01409767E103}"/>
          </ac:picMkLst>
        </pc:picChg>
      </pc:sldChg>
      <pc:sldChg chg="addSp modSp add mod ord">
        <pc:chgData name="Emily Lowthian" userId="306da981-882a-4065-8cf4-28ece0835610" providerId="ADAL" clId="{5E170442-0084-4392-9ED5-AC408EBE73E7}" dt="2022-05-20T16:24:35.004" v="4795"/>
        <pc:sldMkLst>
          <pc:docMk/>
          <pc:sldMk cId="831060439" sldId="313"/>
        </pc:sldMkLst>
        <pc:picChg chg="add mod modCrop">
          <ac:chgData name="Emily Lowthian" userId="306da981-882a-4065-8cf4-28ece0835610" providerId="ADAL" clId="{5E170442-0084-4392-9ED5-AC408EBE73E7}" dt="2022-05-20T16:24:29.550" v="4793" actId="14100"/>
          <ac:picMkLst>
            <pc:docMk/>
            <pc:sldMk cId="831060439" sldId="313"/>
            <ac:picMk id="8" creationId="{1D957DA0-68FF-400B-AE73-6182D4836BED}"/>
          </ac:picMkLst>
        </pc:picChg>
      </pc:sldChg>
      <pc:sldChg chg="modSp add del mod ord">
        <pc:chgData name="Emily Lowthian" userId="306da981-882a-4065-8cf4-28ece0835610" providerId="ADAL" clId="{5E170442-0084-4392-9ED5-AC408EBE73E7}" dt="2022-05-20T16:22:27.741" v="4742" actId="47"/>
        <pc:sldMkLst>
          <pc:docMk/>
          <pc:sldMk cId="1537453885" sldId="313"/>
        </pc:sldMkLst>
        <pc:spChg chg="mod">
          <ac:chgData name="Emily Lowthian" userId="306da981-882a-4065-8cf4-28ece0835610" providerId="ADAL" clId="{5E170442-0084-4392-9ED5-AC408EBE73E7}" dt="2022-05-20T16:21:56.110" v="4739" actId="20577"/>
          <ac:spMkLst>
            <pc:docMk/>
            <pc:sldMk cId="1537453885" sldId="313"/>
            <ac:spMk id="208" creationId="{00000000-0000-0000-0000-000000000000}"/>
          </ac:spMkLst>
        </pc:spChg>
        <pc:spChg chg="mod">
          <ac:chgData name="Emily Lowthian" userId="306da981-882a-4065-8cf4-28ece0835610" providerId="ADAL" clId="{5E170442-0084-4392-9ED5-AC408EBE73E7}" dt="2022-05-20T16:21:33.360" v="4650" actId="20577"/>
          <ac:spMkLst>
            <pc:docMk/>
            <pc:sldMk cId="1537453885" sldId="313"/>
            <ac:spMk id="209" creationId="{00000000-0000-0000-0000-000000000000}"/>
          </ac:spMkLst>
        </pc:spChg>
      </pc:sldChg>
      <pc:sldChg chg="addSp delSp modSp add mod ord">
        <pc:chgData name="Emily Lowthian" userId="306da981-882a-4065-8cf4-28ece0835610" providerId="ADAL" clId="{5E170442-0084-4392-9ED5-AC408EBE73E7}" dt="2022-05-20T16:51:01.254" v="5632" actId="1076"/>
        <pc:sldMkLst>
          <pc:docMk/>
          <pc:sldMk cId="2402539978" sldId="314"/>
        </pc:sldMkLst>
        <pc:spChg chg="mod">
          <ac:chgData name="Emily Lowthian" userId="306da981-882a-4065-8cf4-28ece0835610" providerId="ADAL" clId="{5E170442-0084-4392-9ED5-AC408EBE73E7}" dt="2022-05-20T16:25:59.726" v="4877"/>
          <ac:spMkLst>
            <pc:docMk/>
            <pc:sldMk cId="2402539978" sldId="314"/>
            <ac:spMk id="15" creationId="{7C6857AF-7E9A-4983-B443-A1FAD0CEA928}"/>
          </ac:spMkLst>
        </pc:spChg>
        <pc:spChg chg="mod">
          <ac:chgData name="Emily Lowthian" userId="306da981-882a-4065-8cf4-28ece0835610" providerId="ADAL" clId="{5E170442-0084-4392-9ED5-AC408EBE73E7}" dt="2022-05-20T16:25:59.726" v="4877"/>
          <ac:spMkLst>
            <pc:docMk/>
            <pc:sldMk cId="2402539978" sldId="314"/>
            <ac:spMk id="16" creationId="{B393A1DD-D762-4309-812F-89FE32F2865B}"/>
          </ac:spMkLst>
        </pc:spChg>
        <pc:spChg chg="mod">
          <ac:chgData name="Emily Lowthian" userId="306da981-882a-4065-8cf4-28ece0835610" providerId="ADAL" clId="{5E170442-0084-4392-9ED5-AC408EBE73E7}" dt="2022-05-20T16:51:01.254" v="5632" actId="1076"/>
          <ac:spMkLst>
            <pc:docMk/>
            <pc:sldMk cId="2402539978" sldId="314"/>
            <ac:spMk id="115" creationId="{00000000-0000-0000-0000-000000000000}"/>
          </ac:spMkLst>
        </pc:spChg>
        <pc:spChg chg="mod">
          <ac:chgData name="Emily Lowthian" userId="306da981-882a-4065-8cf4-28ece0835610" providerId="ADAL" clId="{5E170442-0084-4392-9ED5-AC408EBE73E7}" dt="2022-05-20T16:49:02.241" v="4995" actId="20577"/>
          <ac:spMkLst>
            <pc:docMk/>
            <pc:sldMk cId="2402539978" sldId="314"/>
            <ac:spMk id="116" creationId="{00000000-0000-0000-0000-000000000000}"/>
          </ac:spMkLst>
        </pc:spChg>
        <pc:grpChg chg="del">
          <ac:chgData name="Emily Lowthian" userId="306da981-882a-4065-8cf4-28ece0835610" providerId="ADAL" clId="{5E170442-0084-4392-9ED5-AC408EBE73E7}" dt="2022-05-20T16:26:01.590" v="4878" actId="478"/>
          <ac:grpSpMkLst>
            <pc:docMk/>
            <pc:sldMk cId="2402539978" sldId="314"/>
            <ac:grpSpMk id="11" creationId="{19160DA6-9C78-49F2-B44E-51A0DA405238}"/>
          </ac:grpSpMkLst>
        </pc:grpChg>
        <pc:grpChg chg="add mod">
          <ac:chgData name="Emily Lowthian" userId="306da981-882a-4065-8cf4-28ece0835610" providerId="ADAL" clId="{5E170442-0084-4392-9ED5-AC408EBE73E7}" dt="2022-05-20T16:25:59.726" v="4877"/>
          <ac:grpSpMkLst>
            <pc:docMk/>
            <pc:sldMk cId="2402539978" sldId="314"/>
            <ac:grpSpMk id="14" creationId="{56CECFE3-4AC8-4DC1-B25D-F4F8352DF03C}"/>
          </ac:grpSpMkLst>
        </pc:grpChg>
        <pc:picChg chg="add mod">
          <ac:chgData name="Emily Lowthian" userId="306da981-882a-4065-8cf4-28ece0835610" providerId="ADAL" clId="{5E170442-0084-4392-9ED5-AC408EBE73E7}" dt="2022-05-20T16:47:55.133" v="4980" actId="1076"/>
          <ac:picMkLst>
            <pc:docMk/>
            <pc:sldMk cId="2402539978" sldId="314"/>
            <ac:picMk id="3" creationId="{B801E3B2-4733-4858-8826-EC0B8599FB1A}"/>
          </ac:picMkLst>
        </pc:picChg>
        <pc:picChg chg="add mod">
          <ac:chgData name="Emily Lowthian" userId="306da981-882a-4065-8cf4-28ece0835610" providerId="ADAL" clId="{5E170442-0084-4392-9ED5-AC408EBE73E7}" dt="2022-05-20T16:47:50.970" v="4978" actId="1076"/>
          <ac:picMkLst>
            <pc:docMk/>
            <pc:sldMk cId="2402539978" sldId="314"/>
            <ac:picMk id="5" creationId="{7E0CD7BD-B8EC-4F07-803F-9A52A8C8E278}"/>
          </ac:picMkLst>
        </pc:picChg>
        <pc:picChg chg="del">
          <ac:chgData name="Emily Lowthian" userId="306da981-882a-4065-8cf4-28ece0835610" providerId="ADAL" clId="{5E170442-0084-4392-9ED5-AC408EBE73E7}" dt="2022-05-20T16:25:54.444" v="4876" actId="478"/>
          <ac:picMkLst>
            <pc:docMk/>
            <pc:sldMk cId="2402539978" sldId="314"/>
            <ac:picMk id="7" creationId="{ABDB6A5B-BD0B-48B9-9B1A-F166CFFDB860}"/>
          </ac:picMkLst>
        </pc:picChg>
        <pc:picChg chg="del">
          <ac:chgData name="Emily Lowthian" userId="306da981-882a-4065-8cf4-28ece0835610" providerId="ADAL" clId="{5E170442-0084-4392-9ED5-AC408EBE73E7}" dt="2022-05-20T16:25:54.051" v="4875" actId="478"/>
          <ac:picMkLst>
            <pc:docMk/>
            <pc:sldMk cId="2402539978" sldId="314"/>
            <ac:picMk id="10" creationId="{CC5A52FB-4FDD-4A57-ABF1-F8C74A0D4463}"/>
          </ac:picMkLst>
        </pc:picChg>
      </pc:sldChg>
      <pc:sldChg chg="addSp delSp modSp add mod">
        <pc:chgData name="Emily Lowthian" userId="306da981-882a-4065-8cf4-28ece0835610" providerId="ADAL" clId="{5E170442-0084-4392-9ED5-AC408EBE73E7}" dt="2022-05-20T16:55:37.166" v="6077" actId="1076"/>
        <pc:sldMkLst>
          <pc:docMk/>
          <pc:sldMk cId="4028331433" sldId="315"/>
        </pc:sldMkLst>
        <pc:spChg chg="mod">
          <ac:chgData name="Emily Lowthian" userId="306da981-882a-4065-8cf4-28ece0835610" providerId="ADAL" clId="{5E170442-0084-4392-9ED5-AC408EBE73E7}" dt="2022-05-20T16:26:49.604" v="4933"/>
          <ac:spMkLst>
            <pc:docMk/>
            <pc:sldMk cId="4028331433" sldId="315"/>
            <ac:spMk id="9" creationId="{475B16EF-3440-45C7-B9F4-994AB55DE15D}"/>
          </ac:spMkLst>
        </pc:spChg>
        <pc:spChg chg="mod">
          <ac:chgData name="Emily Lowthian" userId="306da981-882a-4065-8cf4-28ece0835610" providerId="ADAL" clId="{5E170442-0084-4392-9ED5-AC408EBE73E7}" dt="2022-05-20T16:26:49.604" v="4933"/>
          <ac:spMkLst>
            <pc:docMk/>
            <pc:sldMk cId="4028331433" sldId="315"/>
            <ac:spMk id="10" creationId="{AA09D7B8-5E76-4F69-BC69-FE92CA62EB2C}"/>
          </ac:spMkLst>
        </pc:spChg>
        <pc:spChg chg="mod">
          <ac:chgData name="Emily Lowthian" userId="306da981-882a-4065-8cf4-28ece0835610" providerId="ADAL" clId="{5E170442-0084-4392-9ED5-AC408EBE73E7}" dt="2022-05-20T16:26:49.604" v="4933"/>
          <ac:spMkLst>
            <pc:docMk/>
            <pc:sldMk cId="4028331433" sldId="315"/>
            <ac:spMk id="12" creationId="{033584A9-12CB-4E77-A264-08C6A92CF08C}"/>
          </ac:spMkLst>
        </pc:spChg>
        <pc:spChg chg="mod">
          <ac:chgData name="Emily Lowthian" userId="306da981-882a-4065-8cf4-28ece0835610" providerId="ADAL" clId="{5E170442-0084-4392-9ED5-AC408EBE73E7}" dt="2022-05-20T16:26:49.604" v="4933"/>
          <ac:spMkLst>
            <pc:docMk/>
            <pc:sldMk cId="4028331433" sldId="315"/>
            <ac:spMk id="13" creationId="{8A0713EC-216A-4F36-A734-9B12DB92A428}"/>
          </ac:spMkLst>
        </pc:spChg>
        <pc:spChg chg="mod">
          <ac:chgData name="Emily Lowthian" userId="306da981-882a-4065-8cf4-28ece0835610" providerId="ADAL" clId="{5E170442-0084-4392-9ED5-AC408EBE73E7}" dt="2022-05-20T16:55:37.166" v="6077" actId="1076"/>
          <ac:spMkLst>
            <pc:docMk/>
            <pc:sldMk cId="4028331433" sldId="315"/>
            <ac:spMk id="115" creationId="{00000000-0000-0000-0000-000000000000}"/>
          </ac:spMkLst>
        </pc:spChg>
        <pc:spChg chg="mod">
          <ac:chgData name="Emily Lowthian" userId="306da981-882a-4065-8cf4-28ece0835610" providerId="ADAL" clId="{5E170442-0084-4392-9ED5-AC408EBE73E7}" dt="2022-05-20T16:26:37.083" v="4931" actId="20577"/>
          <ac:spMkLst>
            <pc:docMk/>
            <pc:sldMk cId="4028331433" sldId="315"/>
            <ac:spMk id="116" creationId="{00000000-0000-0000-0000-000000000000}"/>
          </ac:spMkLst>
        </pc:spChg>
        <pc:grpChg chg="add mod">
          <ac:chgData name="Emily Lowthian" userId="306da981-882a-4065-8cf4-28ece0835610" providerId="ADAL" clId="{5E170442-0084-4392-9ED5-AC408EBE73E7}" dt="2022-05-20T16:26:49.604" v="4933"/>
          <ac:grpSpMkLst>
            <pc:docMk/>
            <pc:sldMk cId="4028331433" sldId="315"/>
            <ac:grpSpMk id="8" creationId="{E2FBA479-B278-4345-AE7B-03E02E0B856E}"/>
          </ac:grpSpMkLst>
        </pc:grpChg>
        <pc:grpChg chg="add mod">
          <ac:chgData name="Emily Lowthian" userId="306da981-882a-4065-8cf4-28ece0835610" providerId="ADAL" clId="{5E170442-0084-4392-9ED5-AC408EBE73E7}" dt="2022-05-20T16:26:49.604" v="4933"/>
          <ac:grpSpMkLst>
            <pc:docMk/>
            <pc:sldMk cId="4028331433" sldId="315"/>
            <ac:grpSpMk id="11" creationId="{8019A2D7-4651-46D5-96F2-F11F58A17402}"/>
          </ac:grpSpMkLst>
        </pc:grpChg>
        <pc:grpChg chg="del">
          <ac:chgData name="Emily Lowthian" userId="306da981-882a-4065-8cf4-28ece0835610" providerId="ADAL" clId="{5E170442-0084-4392-9ED5-AC408EBE73E7}" dt="2022-05-20T16:26:44.148" v="4932" actId="478"/>
          <ac:grpSpMkLst>
            <pc:docMk/>
            <pc:sldMk cId="4028331433" sldId="315"/>
            <ac:grpSpMk id="14" creationId="{56CECFE3-4AC8-4DC1-B25D-F4F8352DF03C}"/>
          </ac:grpSpMkLst>
        </pc:grpChg>
        <pc:picChg chg="add mod">
          <ac:chgData name="Emily Lowthian" userId="306da981-882a-4065-8cf4-28ece0835610" providerId="ADAL" clId="{5E170442-0084-4392-9ED5-AC408EBE73E7}" dt="2022-05-20T16:51:34.939" v="5639" actId="1076"/>
          <ac:picMkLst>
            <pc:docMk/>
            <pc:sldMk cId="4028331433" sldId="315"/>
            <ac:picMk id="17" creationId="{DDB3E48D-6CB9-4FEE-B9FC-52460F0EC2C3}"/>
          </ac:picMkLst>
        </pc:picChg>
        <pc:picChg chg="add mod">
          <ac:chgData name="Emily Lowthian" userId="306da981-882a-4065-8cf4-28ece0835610" providerId="ADAL" clId="{5E170442-0084-4392-9ED5-AC408EBE73E7}" dt="2022-05-20T16:51:40.535" v="5642" actId="1076"/>
          <ac:picMkLst>
            <pc:docMk/>
            <pc:sldMk cId="4028331433" sldId="315"/>
            <ac:picMk id="18" creationId="{C6286573-425C-425F-B136-1FACA3E30E2A}"/>
          </ac:picMkLst>
        </pc:picChg>
      </pc:sldChg>
      <pc:sldChg chg="addSp delSp modSp add mod ord">
        <pc:chgData name="Emily Lowthian" userId="306da981-882a-4065-8cf4-28ece0835610" providerId="ADAL" clId="{5E170442-0084-4392-9ED5-AC408EBE73E7}" dt="2022-05-20T16:29:07.936" v="4969" actId="20577"/>
        <pc:sldMkLst>
          <pc:docMk/>
          <pc:sldMk cId="869934266" sldId="316"/>
        </pc:sldMkLst>
        <pc:spChg chg="mod">
          <ac:chgData name="Emily Lowthian" userId="306da981-882a-4065-8cf4-28ece0835610" providerId="ADAL" clId="{5E170442-0084-4392-9ED5-AC408EBE73E7}" dt="2022-05-20T16:29:07.936" v="4969" actId="20577"/>
          <ac:spMkLst>
            <pc:docMk/>
            <pc:sldMk cId="869934266" sldId="316"/>
            <ac:spMk id="420" creationId="{00000000-0000-0000-0000-000000000000}"/>
          </ac:spMkLst>
        </pc:spChg>
        <pc:picChg chg="add mod">
          <ac:chgData name="Emily Lowthian" userId="306da981-882a-4065-8cf4-28ece0835610" providerId="ADAL" clId="{5E170442-0084-4392-9ED5-AC408EBE73E7}" dt="2022-05-20T16:29:01.730" v="4954" actId="1076"/>
          <ac:picMkLst>
            <pc:docMk/>
            <pc:sldMk cId="869934266" sldId="316"/>
            <ac:picMk id="3" creationId="{94369255-D01A-4134-8ECF-747B4978AE86}"/>
          </ac:picMkLst>
        </pc:picChg>
        <pc:picChg chg="add del mod">
          <ac:chgData name="Emily Lowthian" userId="306da981-882a-4065-8cf4-28ece0835610" providerId="ADAL" clId="{5E170442-0084-4392-9ED5-AC408EBE73E7}" dt="2022-05-20T16:27:48.646" v="4939"/>
          <ac:picMkLst>
            <pc:docMk/>
            <pc:sldMk cId="869934266" sldId="316"/>
            <ac:picMk id="10" creationId="{2BDE5BE0-58EB-4F77-892A-345E7918CD41}"/>
          </ac:picMkLst>
        </pc:picChg>
        <pc:picChg chg="add del mod">
          <ac:chgData name="Emily Lowthian" userId="306da981-882a-4065-8cf4-28ece0835610" providerId="ADAL" clId="{5E170442-0084-4392-9ED5-AC408EBE73E7}" dt="2022-05-20T16:28:14.874" v="4949" actId="478"/>
          <ac:picMkLst>
            <pc:docMk/>
            <pc:sldMk cId="869934266" sldId="316"/>
            <ac:picMk id="11" creationId="{5ADB8B52-CAA8-4DFA-9DCF-C32CAEE58933}"/>
          </ac:picMkLst>
        </pc:picChg>
        <pc:picChg chg="del">
          <ac:chgData name="Emily Lowthian" userId="306da981-882a-4065-8cf4-28ece0835610" providerId="ADAL" clId="{5E170442-0084-4392-9ED5-AC408EBE73E7}" dt="2022-05-20T16:27:53.396" v="4943" actId="478"/>
          <ac:picMkLst>
            <pc:docMk/>
            <pc:sldMk cId="869934266" sldId="316"/>
            <ac:picMk id="12" creationId="{7EE89CFF-F9AE-492E-9654-9D8127B395D0}"/>
          </ac:picMkLst>
        </pc:picChg>
      </pc:sldChg>
      <pc:sldChg chg="modSp add mod ord">
        <pc:chgData name="Emily Lowthian" userId="306da981-882a-4065-8cf4-28ece0835610" providerId="ADAL" clId="{5E170442-0084-4392-9ED5-AC408EBE73E7}" dt="2022-05-20T17:02:07.441" v="7336" actId="20577"/>
        <pc:sldMkLst>
          <pc:docMk/>
          <pc:sldMk cId="4162715583" sldId="317"/>
        </pc:sldMkLst>
        <pc:spChg chg="mod">
          <ac:chgData name="Emily Lowthian" userId="306da981-882a-4065-8cf4-28ece0835610" providerId="ADAL" clId="{5E170442-0084-4392-9ED5-AC408EBE73E7}" dt="2022-05-20T17:02:07.441" v="7336" actId="20577"/>
          <ac:spMkLst>
            <pc:docMk/>
            <pc:sldMk cId="4162715583" sldId="317"/>
            <ac:spMk id="89" creationId="{00000000-0000-0000-0000-000000000000}"/>
          </ac:spMkLst>
        </pc:spChg>
      </pc:sldChg>
      <pc:sldMasterChg chg="delSldLayout">
        <pc:chgData name="Emily Lowthian" userId="306da981-882a-4065-8cf4-28ece0835610" providerId="ADAL" clId="{5E170442-0084-4392-9ED5-AC408EBE73E7}" dt="2022-05-20T16:07:39.443" v="3844" actId="47"/>
        <pc:sldMasterMkLst>
          <pc:docMk/>
          <pc:sldMasterMk cId="0" sldId="2147483658"/>
        </pc:sldMasterMkLst>
        <pc:sldLayoutChg chg="del">
          <pc:chgData name="Emily Lowthian" userId="306da981-882a-4065-8cf4-28ece0835610" providerId="ADAL" clId="{5E170442-0084-4392-9ED5-AC408EBE73E7}" dt="2022-05-20T16:07:39.443" v="3844" actId="47"/>
          <pc:sldLayoutMkLst>
            <pc:docMk/>
            <pc:sldMasterMk cId="0" sldId="2147483658"/>
            <pc:sldLayoutMk cId="0" sldId="2147483649"/>
          </pc:sldLayoutMkLst>
        </pc:sldLayoutChg>
        <pc:sldLayoutChg chg="del">
          <pc:chgData name="Emily Lowthian" userId="306da981-882a-4065-8cf4-28ece0835610" providerId="ADAL" clId="{5E170442-0084-4392-9ED5-AC408EBE73E7}" dt="2022-05-20T16:05:58.379" v="3805" actId="47"/>
          <pc:sldLayoutMkLst>
            <pc:docMk/>
            <pc:sldMasterMk cId="0" sldId="2147483658"/>
            <pc:sldLayoutMk cId="0" sldId="2147483655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B8DF7F-2E31-4B65-A95E-DA7E99F71A87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66B32200-D00A-4A1A-ACB9-937E24D7F0BE}">
      <dgm:prSet phldrT="[Text]"/>
      <dgm:spPr/>
      <dgm:t>
        <a:bodyPr/>
        <a:lstStyle/>
        <a:p>
          <a:r>
            <a:rPr lang="en-GB" dirty="0">
              <a:latin typeface="Montserrat Light" panose="020B0604020202020204" pitchFamily="2" charset="0"/>
            </a:rPr>
            <a:t>Attainment</a:t>
          </a:r>
        </a:p>
      </dgm:t>
    </dgm:pt>
    <dgm:pt modelId="{B1416A2D-BAD9-4C74-867E-9D607F42A8E2}" type="parTrans" cxnId="{F5FD6737-232C-4E79-97EF-1FC42B21FC2C}">
      <dgm:prSet/>
      <dgm:spPr/>
      <dgm:t>
        <a:bodyPr/>
        <a:lstStyle/>
        <a:p>
          <a:endParaRPr lang="en-GB"/>
        </a:p>
      </dgm:t>
    </dgm:pt>
    <dgm:pt modelId="{75EEF4F9-8540-487E-A869-5E4B0133DD54}" type="sibTrans" cxnId="{F5FD6737-232C-4E79-97EF-1FC42B21FC2C}">
      <dgm:prSet/>
      <dgm:spPr/>
      <dgm:t>
        <a:bodyPr/>
        <a:lstStyle/>
        <a:p>
          <a:endParaRPr lang="en-GB"/>
        </a:p>
      </dgm:t>
    </dgm:pt>
    <dgm:pt modelId="{510D0CAA-DC74-4460-8EBC-DCB9195F22DC}">
      <dgm:prSet phldrT="[Text]"/>
      <dgm:spPr/>
      <dgm:t>
        <a:bodyPr/>
        <a:lstStyle/>
        <a:p>
          <a:r>
            <a:rPr lang="en-GB" dirty="0">
              <a:latin typeface="Montserrat Light" panose="00000400000000000000" pitchFamily="2" charset="0"/>
            </a:rPr>
            <a:t>Behaviour/Adjustment</a:t>
          </a:r>
        </a:p>
      </dgm:t>
    </dgm:pt>
    <dgm:pt modelId="{3E60B5EB-EB01-44C0-95FD-47EC310FAA08}" type="parTrans" cxnId="{AB3FA2AE-6995-4180-A0BC-721313F3BBB3}">
      <dgm:prSet/>
      <dgm:spPr/>
      <dgm:t>
        <a:bodyPr/>
        <a:lstStyle/>
        <a:p>
          <a:endParaRPr lang="en-GB"/>
        </a:p>
      </dgm:t>
    </dgm:pt>
    <dgm:pt modelId="{E05011EE-0FC4-4C72-9F0E-9DA2BD6D744A}" type="sibTrans" cxnId="{AB3FA2AE-6995-4180-A0BC-721313F3BBB3}">
      <dgm:prSet/>
      <dgm:spPr/>
      <dgm:t>
        <a:bodyPr/>
        <a:lstStyle/>
        <a:p>
          <a:endParaRPr lang="en-GB"/>
        </a:p>
      </dgm:t>
    </dgm:pt>
    <dgm:pt modelId="{FB4DBE8E-57D8-49E3-BE17-F3B61D67CABD}">
      <dgm:prSet/>
      <dgm:spPr/>
      <dgm:t>
        <a:bodyPr/>
        <a:lstStyle/>
        <a:p>
          <a:r>
            <a:rPr lang="en-GB" dirty="0">
              <a:latin typeface="Montserrat Light" panose="00000400000000000000" pitchFamily="2" charset="0"/>
            </a:rPr>
            <a:t>School attendance </a:t>
          </a:r>
        </a:p>
      </dgm:t>
    </dgm:pt>
    <dgm:pt modelId="{6006CFB4-7A94-4002-9E90-EC9416DA7AD4}" type="parTrans" cxnId="{939DDA5A-8D14-4475-9B24-484A4EEB2C33}">
      <dgm:prSet/>
      <dgm:spPr/>
      <dgm:t>
        <a:bodyPr/>
        <a:lstStyle/>
        <a:p>
          <a:endParaRPr lang="en-GB"/>
        </a:p>
      </dgm:t>
    </dgm:pt>
    <dgm:pt modelId="{9051568B-AF54-4FBD-9249-7D4B8A871482}" type="sibTrans" cxnId="{939DDA5A-8D14-4475-9B24-484A4EEB2C33}">
      <dgm:prSet/>
      <dgm:spPr/>
      <dgm:t>
        <a:bodyPr/>
        <a:lstStyle/>
        <a:p>
          <a:endParaRPr lang="en-GB"/>
        </a:p>
      </dgm:t>
    </dgm:pt>
    <dgm:pt modelId="{C27AFF5E-8867-4CFB-A7C2-D31BFBF47B2E}">
      <dgm:prSet/>
      <dgm:spPr/>
      <dgm:t>
        <a:bodyPr/>
        <a:lstStyle/>
        <a:p>
          <a:r>
            <a:rPr lang="en-GB" dirty="0">
              <a:latin typeface="Montserrat Light" panose="00000400000000000000" pitchFamily="2" charset="0"/>
            </a:rPr>
            <a:t>Academic self-concept</a:t>
          </a:r>
        </a:p>
      </dgm:t>
    </dgm:pt>
    <dgm:pt modelId="{FB648D0E-0E0A-4390-99C0-0052F1B5594E}" type="parTrans" cxnId="{50F07702-9EDE-4BFA-8797-4DDC63D2089E}">
      <dgm:prSet/>
      <dgm:spPr/>
      <dgm:t>
        <a:bodyPr/>
        <a:lstStyle/>
        <a:p>
          <a:endParaRPr lang="en-GB"/>
        </a:p>
      </dgm:t>
    </dgm:pt>
    <dgm:pt modelId="{26773764-192A-4842-904C-F81D949F850F}" type="sibTrans" cxnId="{50F07702-9EDE-4BFA-8797-4DDC63D2089E}">
      <dgm:prSet/>
      <dgm:spPr/>
      <dgm:t>
        <a:bodyPr/>
        <a:lstStyle/>
        <a:p>
          <a:endParaRPr lang="en-GB"/>
        </a:p>
      </dgm:t>
    </dgm:pt>
    <dgm:pt modelId="{62227DB8-2EC9-42A5-A438-69AFFA4131B9}">
      <dgm:prSet/>
      <dgm:spPr/>
      <dgm:t>
        <a:bodyPr/>
        <a:lstStyle/>
        <a:p>
          <a:r>
            <a:rPr lang="en-GB" dirty="0">
              <a:latin typeface="Montserrat Light" panose="00000400000000000000" pitchFamily="2" charset="0"/>
            </a:rPr>
            <a:t>School satisfaction</a:t>
          </a:r>
        </a:p>
      </dgm:t>
    </dgm:pt>
    <dgm:pt modelId="{7F0DF863-7538-4F27-A972-73B6A4F85BC6}" type="parTrans" cxnId="{4C3EB1B7-8A59-46E6-8267-66485B51ADEE}">
      <dgm:prSet/>
      <dgm:spPr/>
      <dgm:t>
        <a:bodyPr/>
        <a:lstStyle/>
        <a:p>
          <a:endParaRPr lang="en-GB"/>
        </a:p>
      </dgm:t>
    </dgm:pt>
    <dgm:pt modelId="{4AA18221-7107-4DDA-8208-F2478A6CC7EB}" type="sibTrans" cxnId="{4C3EB1B7-8A59-46E6-8267-66485B51ADEE}">
      <dgm:prSet/>
      <dgm:spPr/>
      <dgm:t>
        <a:bodyPr/>
        <a:lstStyle/>
        <a:p>
          <a:endParaRPr lang="en-GB"/>
        </a:p>
      </dgm:t>
    </dgm:pt>
    <dgm:pt modelId="{B867FB23-93C3-4460-9BF1-BAB79ECE86A8}">
      <dgm:prSet/>
      <dgm:spPr/>
      <dgm:t>
        <a:bodyPr/>
        <a:lstStyle/>
        <a:p>
          <a:r>
            <a:rPr lang="en-GB" dirty="0">
              <a:latin typeface="Montserrat Light" panose="00000400000000000000" pitchFamily="2" charset="0"/>
            </a:rPr>
            <a:t>Miscellaneous </a:t>
          </a:r>
        </a:p>
      </dgm:t>
    </dgm:pt>
    <dgm:pt modelId="{B073D1C0-5DF1-4BC6-9A57-AF63492B2D0F}" type="parTrans" cxnId="{A3A351D6-0D54-4B76-96AC-A069C0A7A5E9}">
      <dgm:prSet/>
      <dgm:spPr/>
      <dgm:t>
        <a:bodyPr/>
        <a:lstStyle/>
        <a:p>
          <a:endParaRPr lang="en-GB"/>
        </a:p>
      </dgm:t>
    </dgm:pt>
    <dgm:pt modelId="{F3C0BF06-A0DB-4B32-B979-ED881803CAC8}" type="sibTrans" cxnId="{A3A351D6-0D54-4B76-96AC-A069C0A7A5E9}">
      <dgm:prSet/>
      <dgm:spPr/>
      <dgm:t>
        <a:bodyPr/>
        <a:lstStyle/>
        <a:p>
          <a:endParaRPr lang="en-GB"/>
        </a:p>
      </dgm:t>
    </dgm:pt>
    <dgm:pt modelId="{61063806-5065-4589-80BC-8FD0EFDA598A}" type="pres">
      <dgm:prSet presAssocID="{E8B8DF7F-2E31-4B65-A95E-DA7E99F71A87}" presName="linear" presStyleCnt="0">
        <dgm:presLayoutVars>
          <dgm:animLvl val="lvl"/>
          <dgm:resizeHandles val="exact"/>
        </dgm:presLayoutVars>
      </dgm:prSet>
      <dgm:spPr/>
    </dgm:pt>
    <dgm:pt modelId="{1C0BC65E-A117-4872-92B4-C694431A2981}" type="pres">
      <dgm:prSet presAssocID="{66B32200-D00A-4A1A-ACB9-937E24D7F0BE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F5AE0D89-98EA-4FEC-BA88-D2B8747166C7}" type="pres">
      <dgm:prSet presAssocID="{75EEF4F9-8540-487E-A869-5E4B0133DD54}" presName="spacer" presStyleCnt="0"/>
      <dgm:spPr/>
    </dgm:pt>
    <dgm:pt modelId="{9F79D1BB-F940-409E-8C32-DBD9CC87A7C5}" type="pres">
      <dgm:prSet presAssocID="{510D0CAA-DC74-4460-8EBC-DCB9195F22D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4B42218F-1EA0-4BC0-A9D6-8C9F6A76595F}" type="pres">
      <dgm:prSet presAssocID="{E05011EE-0FC4-4C72-9F0E-9DA2BD6D744A}" presName="spacer" presStyleCnt="0"/>
      <dgm:spPr/>
    </dgm:pt>
    <dgm:pt modelId="{907903A8-F543-46AA-9CF7-7FE7F6FB87F1}" type="pres">
      <dgm:prSet presAssocID="{FB4DBE8E-57D8-49E3-BE17-F3B61D67CABD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8ED59BA6-2B4A-494E-86AC-02BC21BD296F}" type="pres">
      <dgm:prSet presAssocID="{9051568B-AF54-4FBD-9249-7D4B8A871482}" presName="spacer" presStyleCnt="0"/>
      <dgm:spPr/>
    </dgm:pt>
    <dgm:pt modelId="{7B1C58F1-387A-4287-BF79-8A207FDF15F9}" type="pres">
      <dgm:prSet presAssocID="{C27AFF5E-8867-4CFB-A7C2-D31BFBF47B2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67B430AA-5BBF-4825-8830-A737E63D1065}" type="pres">
      <dgm:prSet presAssocID="{26773764-192A-4842-904C-F81D949F850F}" presName="spacer" presStyleCnt="0"/>
      <dgm:spPr/>
    </dgm:pt>
    <dgm:pt modelId="{13F495EF-2956-4A11-AB66-A8B702897692}" type="pres">
      <dgm:prSet presAssocID="{62227DB8-2EC9-42A5-A438-69AFFA4131B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CCAF27BC-20F7-4F54-BF1C-C1C3CE00D470}" type="pres">
      <dgm:prSet presAssocID="{4AA18221-7107-4DDA-8208-F2478A6CC7EB}" presName="spacer" presStyleCnt="0"/>
      <dgm:spPr/>
    </dgm:pt>
    <dgm:pt modelId="{69B2823D-72A9-434B-8166-BE348FF03105}" type="pres">
      <dgm:prSet presAssocID="{B867FB23-93C3-4460-9BF1-BAB79ECE86A8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0F07702-9EDE-4BFA-8797-4DDC63D2089E}" srcId="{E8B8DF7F-2E31-4B65-A95E-DA7E99F71A87}" destId="{C27AFF5E-8867-4CFB-A7C2-D31BFBF47B2E}" srcOrd="3" destOrd="0" parTransId="{FB648D0E-0E0A-4390-99C0-0052F1B5594E}" sibTransId="{26773764-192A-4842-904C-F81D949F850F}"/>
    <dgm:cxn modelId="{F5FD6737-232C-4E79-97EF-1FC42B21FC2C}" srcId="{E8B8DF7F-2E31-4B65-A95E-DA7E99F71A87}" destId="{66B32200-D00A-4A1A-ACB9-937E24D7F0BE}" srcOrd="0" destOrd="0" parTransId="{B1416A2D-BAD9-4C74-867E-9D607F42A8E2}" sibTransId="{75EEF4F9-8540-487E-A869-5E4B0133DD54}"/>
    <dgm:cxn modelId="{DF9C8843-DD7E-4F76-8180-BEB031F63477}" type="presOf" srcId="{FB4DBE8E-57D8-49E3-BE17-F3B61D67CABD}" destId="{907903A8-F543-46AA-9CF7-7FE7F6FB87F1}" srcOrd="0" destOrd="0" presId="urn:microsoft.com/office/officeart/2005/8/layout/vList2"/>
    <dgm:cxn modelId="{032E0D44-347C-4FBB-8D00-789BE8632830}" type="presOf" srcId="{B867FB23-93C3-4460-9BF1-BAB79ECE86A8}" destId="{69B2823D-72A9-434B-8166-BE348FF03105}" srcOrd="0" destOrd="0" presId="urn:microsoft.com/office/officeart/2005/8/layout/vList2"/>
    <dgm:cxn modelId="{939DDA5A-8D14-4475-9B24-484A4EEB2C33}" srcId="{E8B8DF7F-2E31-4B65-A95E-DA7E99F71A87}" destId="{FB4DBE8E-57D8-49E3-BE17-F3B61D67CABD}" srcOrd="2" destOrd="0" parTransId="{6006CFB4-7A94-4002-9E90-EC9416DA7AD4}" sibTransId="{9051568B-AF54-4FBD-9249-7D4B8A871482}"/>
    <dgm:cxn modelId="{C85B537C-D8D9-4127-AA10-108FB89ACC89}" type="presOf" srcId="{E8B8DF7F-2E31-4B65-A95E-DA7E99F71A87}" destId="{61063806-5065-4589-80BC-8FD0EFDA598A}" srcOrd="0" destOrd="0" presId="urn:microsoft.com/office/officeart/2005/8/layout/vList2"/>
    <dgm:cxn modelId="{D2E1777F-B134-461A-A0A7-2A869C54F5D7}" type="presOf" srcId="{62227DB8-2EC9-42A5-A438-69AFFA4131B9}" destId="{13F495EF-2956-4A11-AB66-A8B702897692}" srcOrd="0" destOrd="0" presId="urn:microsoft.com/office/officeart/2005/8/layout/vList2"/>
    <dgm:cxn modelId="{63900BA3-EA71-4D88-9F05-43014861E607}" type="presOf" srcId="{510D0CAA-DC74-4460-8EBC-DCB9195F22DC}" destId="{9F79D1BB-F940-409E-8C32-DBD9CC87A7C5}" srcOrd="0" destOrd="0" presId="urn:microsoft.com/office/officeart/2005/8/layout/vList2"/>
    <dgm:cxn modelId="{7EE5DDA4-19E2-4505-936B-93FFA82E7EF1}" type="presOf" srcId="{C27AFF5E-8867-4CFB-A7C2-D31BFBF47B2E}" destId="{7B1C58F1-387A-4287-BF79-8A207FDF15F9}" srcOrd="0" destOrd="0" presId="urn:microsoft.com/office/officeart/2005/8/layout/vList2"/>
    <dgm:cxn modelId="{AB3FA2AE-6995-4180-A0BC-721313F3BBB3}" srcId="{E8B8DF7F-2E31-4B65-A95E-DA7E99F71A87}" destId="{510D0CAA-DC74-4460-8EBC-DCB9195F22DC}" srcOrd="1" destOrd="0" parTransId="{3E60B5EB-EB01-44C0-95FD-47EC310FAA08}" sibTransId="{E05011EE-0FC4-4C72-9F0E-9DA2BD6D744A}"/>
    <dgm:cxn modelId="{4C3EB1B7-8A59-46E6-8267-66485B51ADEE}" srcId="{E8B8DF7F-2E31-4B65-A95E-DA7E99F71A87}" destId="{62227DB8-2EC9-42A5-A438-69AFFA4131B9}" srcOrd="4" destOrd="0" parTransId="{7F0DF863-7538-4F27-A972-73B6A4F85BC6}" sibTransId="{4AA18221-7107-4DDA-8208-F2478A6CC7EB}"/>
    <dgm:cxn modelId="{74A308BE-A76A-4D70-BA88-CAF60C9484EE}" type="presOf" srcId="{66B32200-D00A-4A1A-ACB9-937E24D7F0BE}" destId="{1C0BC65E-A117-4872-92B4-C694431A2981}" srcOrd="0" destOrd="0" presId="urn:microsoft.com/office/officeart/2005/8/layout/vList2"/>
    <dgm:cxn modelId="{A3A351D6-0D54-4B76-96AC-A069C0A7A5E9}" srcId="{E8B8DF7F-2E31-4B65-A95E-DA7E99F71A87}" destId="{B867FB23-93C3-4460-9BF1-BAB79ECE86A8}" srcOrd="5" destOrd="0" parTransId="{B073D1C0-5DF1-4BC6-9A57-AF63492B2D0F}" sibTransId="{F3C0BF06-A0DB-4B32-B979-ED881803CAC8}"/>
    <dgm:cxn modelId="{80E44339-0A26-4BA6-9F82-B25B8EE9372C}" type="presParOf" srcId="{61063806-5065-4589-80BC-8FD0EFDA598A}" destId="{1C0BC65E-A117-4872-92B4-C694431A2981}" srcOrd="0" destOrd="0" presId="urn:microsoft.com/office/officeart/2005/8/layout/vList2"/>
    <dgm:cxn modelId="{C92A23EE-23C2-4878-ACE8-3CE882315470}" type="presParOf" srcId="{61063806-5065-4589-80BC-8FD0EFDA598A}" destId="{F5AE0D89-98EA-4FEC-BA88-D2B8747166C7}" srcOrd="1" destOrd="0" presId="urn:microsoft.com/office/officeart/2005/8/layout/vList2"/>
    <dgm:cxn modelId="{56F77BB0-CC5E-435B-A915-97A103D31727}" type="presParOf" srcId="{61063806-5065-4589-80BC-8FD0EFDA598A}" destId="{9F79D1BB-F940-409E-8C32-DBD9CC87A7C5}" srcOrd="2" destOrd="0" presId="urn:microsoft.com/office/officeart/2005/8/layout/vList2"/>
    <dgm:cxn modelId="{7039A165-2CBA-432F-9093-2E84DF521872}" type="presParOf" srcId="{61063806-5065-4589-80BC-8FD0EFDA598A}" destId="{4B42218F-1EA0-4BC0-A9D6-8C9F6A76595F}" srcOrd="3" destOrd="0" presId="urn:microsoft.com/office/officeart/2005/8/layout/vList2"/>
    <dgm:cxn modelId="{A08354F6-CE8B-41DA-8ADA-58959D9E2C81}" type="presParOf" srcId="{61063806-5065-4589-80BC-8FD0EFDA598A}" destId="{907903A8-F543-46AA-9CF7-7FE7F6FB87F1}" srcOrd="4" destOrd="0" presId="urn:microsoft.com/office/officeart/2005/8/layout/vList2"/>
    <dgm:cxn modelId="{53622480-49A8-4349-842D-0542D208533D}" type="presParOf" srcId="{61063806-5065-4589-80BC-8FD0EFDA598A}" destId="{8ED59BA6-2B4A-494E-86AC-02BC21BD296F}" srcOrd="5" destOrd="0" presId="urn:microsoft.com/office/officeart/2005/8/layout/vList2"/>
    <dgm:cxn modelId="{9BE4D0F7-8A57-4C16-9215-6B8C7FD8E67F}" type="presParOf" srcId="{61063806-5065-4589-80BC-8FD0EFDA598A}" destId="{7B1C58F1-387A-4287-BF79-8A207FDF15F9}" srcOrd="6" destOrd="0" presId="urn:microsoft.com/office/officeart/2005/8/layout/vList2"/>
    <dgm:cxn modelId="{74F93322-D416-4864-825F-537B4A8BFA3D}" type="presParOf" srcId="{61063806-5065-4589-80BC-8FD0EFDA598A}" destId="{67B430AA-5BBF-4825-8830-A737E63D1065}" srcOrd="7" destOrd="0" presId="urn:microsoft.com/office/officeart/2005/8/layout/vList2"/>
    <dgm:cxn modelId="{A7614A1F-5113-4C21-B9A7-9CB76B40D3D0}" type="presParOf" srcId="{61063806-5065-4589-80BC-8FD0EFDA598A}" destId="{13F495EF-2956-4A11-AB66-A8B702897692}" srcOrd="8" destOrd="0" presId="urn:microsoft.com/office/officeart/2005/8/layout/vList2"/>
    <dgm:cxn modelId="{1F32845B-A00D-4777-9E82-336CB5F18CFA}" type="presParOf" srcId="{61063806-5065-4589-80BC-8FD0EFDA598A}" destId="{CCAF27BC-20F7-4F54-BF1C-C1C3CE00D470}" srcOrd="9" destOrd="0" presId="urn:microsoft.com/office/officeart/2005/8/layout/vList2"/>
    <dgm:cxn modelId="{3CC929BB-BA61-465A-989E-170FA80A9051}" type="presParOf" srcId="{61063806-5065-4589-80BC-8FD0EFDA598A}" destId="{69B2823D-72A9-434B-8166-BE348FF03105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0BC65E-A117-4872-92B4-C694431A2981}">
      <dsp:nvSpPr>
        <dsp:cNvPr id="0" name=""/>
        <dsp:cNvSpPr/>
      </dsp:nvSpPr>
      <dsp:spPr>
        <a:xfrm>
          <a:off x="0" y="12930"/>
          <a:ext cx="5260258" cy="52767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latin typeface="Montserrat Light" panose="020B0604020202020204" pitchFamily="2" charset="0"/>
            </a:rPr>
            <a:t>Attainment</a:t>
          </a:r>
        </a:p>
      </dsp:txBody>
      <dsp:txXfrm>
        <a:off x="25759" y="38689"/>
        <a:ext cx="5208740" cy="476152"/>
      </dsp:txXfrm>
    </dsp:sp>
    <dsp:sp modelId="{9F79D1BB-F940-409E-8C32-DBD9CC87A7C5}">
      <dsp:nvSpPr>
        <dsp:cNvPr id="0" name=""/>
        <dsp:cNvSpPr/>
      </dsp:nvSpPr>
      <dsp:spPr>
        <a:xfrm>
          <a:off x="0" y="603960"/>
          <a:ext cx="5260258" cy="527670"/>
        </a:xfrm>
        <a:prstGeom prst="roundRect">
          <a:avLst/>
        </a:prstGeom>
        <a:solidFill>
          <a:schemeClr val="accent3">
            <a:hueOff val="-71331"/>
            <a:satOff val="33"/>
            <a:lumOff val="-52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latin typeface="Montserrat Light" panose="00000400000000000000" pitchFamily="2" charset="0"/>
            </a:rPr>
            <a:t>Behaviour/Adjustment</a:t>
          </a:r>
        </a:p>
      </dsp:txBody>
      <dsp:txXfrm>
        <a:off x="25759" y="629719"/>
        <a:ext cx="5208740" cy="476152"/>
      </dsp:txXfrm>
    </dsp:sp>
    <dsp:sp modelId="{907903A8-F543-46AA-9CF7-7FE7F6FB87F1}">
      <dsp:nvSpPr>
        <dsp:cNvPr id="0" name=""/>
        <dsp:cNvSpPr/>
      </dsp:nvSpPr>
      <dsp:spPr>
        <a:xfrm>
          <a:off x="0" y="1194990"/>
          <a:ext cx="5260258" cy="527670"/>
        </a:xfrm>
        <a:prstGeom prst="roundRect">
          <a:avLst/>
        </a:prstGeom>
        <a:solidFill>
          <a:schemeClr val="accent3">
            <a:hueOff val="-142663"/>
            <a:satOff val="65"/>
            <a:lumOff val="-105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latin typeface="Montserrat Light" panose="00000400000000000000" pitchFamily="2" charset="0"/>
            </a:rPr>
            <a:t>School attendance </a:t>
          </a:r>
        </a:p>
      </dsp:txBody>
      <dsp:txXfrm>
        <a:off x="25759" y="1220749"/>
        <a:ext cx="5208740" cy="476152"/>
      </dsp:txXfrm>
    </dsp:sp>
    <dsp:sp modelId="{7B1C58F1-387A-4287-BF79-8A207FDF15F9}">
      <dsp:nvSpPr>
        <dsp:cNvPr id="0" name=""/>
        <dsp:cNvSpPr/>
      </dsp:nvSpPr>
      <dsp:spPr>
        <a:xfrm>
          <a:off x="0" y="1786021"/>
          <a:ext cx="5260258" cy="527670"/>
        </a:xfrm>
        <a:prstGeom prst="roundRect">
          <a:avLst/>
        </a:prstGeom>
        <a:solidFill>
          <a:schemeClr val="accent3">
            <a:hueOff val="-213994"/>
            <a:satOff val="98"/>
            <a:lumOff val="-1576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latin typeface="Montserrat Light" panose="00000400000000000000" pitchFamily="2" charset="0"/>
            </a:rPr>
            <a:t>Academic self-concept</a:t>
          </a:r>
        </a:p>
      </dsp:txBody>
      <dsp:txXfrm>
        <a:off x="25759" y="1811780"/>
        <a:ext cx="5208740" cy="476152"/>
      </dsp:txXfrm>
    </dsp:sp>
    <dsp:sp modelId="{13F495EF-2956-4A11-AB66-A8B702897692}">
      <dsp:nvSpPr>
        <dsp:cNvPr id="0" name=""/>
        <dsp:cNvSpPr/>
      </dsp:nvSpPr>
      <dsp:spPr>
        <a:xfrm>
          <a:off x="0" y="2377051"/>
          <a:ext cx="5260258" cy="527670"/>
        </a:xfrm>
        <a:prstGeom prst="roundRect">
          <a:avLst/>
        </a:prstGeom>
        <a:solidFill>
          <a:schemeClr val="accent3">
            <a:hueOff val="-285326"/>
            <a:satOff val="130"/>
            <a:lumOff val="-210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latin typeface="Montserrat Light" panose="00000400000000000000" pitchFamily="2" charset="0"/>
            </a:rPr>
            <a:t>School satisfaction</a:t>
          </a:r>
        </a:p>
      </dsp:txBody>
      <dsp:txXfrm>
        <a:off x="25759" y="2402810"/>
        <a:ext cx="5208740" cy="476152"/>
      </dsp:txXfrm>
    </dsp:sp>
    <dsp:sp modelId="{69B2823D-72A9-434B-8166-BE348FF03105}">
      <dsp:nvSpPr>
        <dsp:cNvPr id="0" name=""/>
        <dsp:cNvSpPr/>
      </dsp:nvSpPr>
      <dsp:spPr>
        <a:xfrm>
          <a:off x="0" y="2968081"/>
          <a:ext cx="5260258" cy="527670"/>
        </a:xfrm>
        <a:prstGeom prst="roundRect">
          <a:avLst/>
        </a:prstGeom>
        <a:solidFill>
          <a:schemeClr val="accent3">
            <a:hueOff val="-356657"/>
            <a:satOff val="163"/>
            <a:lumOff val="-2627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latin typeface="Montserrat Light" panose="00000400000000000000" pitchFamily="2" charset="0"/>
            </a:rPr>
            <a:t>Miscellaneous </a:t>
          </a:r>
        </a:p>
      </dsp:txBody>
      <dsp:txXfrm>
        <a:off x="25759" y="2993840"/>
        <a:ext cx="5208740" cy="476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ce4ecd8123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ce4ecd8123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5265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4201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5716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15667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3905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1057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82753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818063" y="805650"/>
            <a:ext cx="7507875" cy="3532200"/>
          </a:xfrm>
          <a:custGeom>
            <a:avLst/>
            <a:gdLst/>
            <a:ahLst/>
            <a:cxnLst/>
            <a:rect l="l" t="t" r="r" b="b"/>
            <a:pathLst>
              <a:path w="300315" h="141288" extrusionOk="0">
                <a:moveTo>
                  <a:pt x="121105" y="0"/>
                </a:moveTo>
                <a:lnTo>
                  <a:pt x="0" y="0"/>
                </a:lnTo>
                <a:lnTo>
                  <a:pt x="0" y="141288"/>
                </a:lnTo>
                <a:lnTo>
                  <a:pt x="300315" y="141288"/>
                </a:lnTo>
                <a:lnTo>
                  <a:pt x="300315" y="305"/>
                </a:lnTo>
                <a:lnTo>
                  <a:pt x="179211" y="305"/>
                </a:lnTo>
              </a:path>
            </a:pathLst>
          </a:custGeom>
          <a:noFill/>
          <a:ln w="152400" cap="flat" cmpd="sng">
            <a:solidFill>
              <a:schemeClr val="lt1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296350" y="1991850"/>
            <a:ext cx="45513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818063" y="805650"/>
            <a:ext cx="7507875" cy="3532200"/>
          </a:xfrm>
          <a:custGeom>
            <a:avLst/>
            <a:gdLst/>
            <a:ahLst/>
            <a:cxnLst/>
            <a:rect l="l" t="t" r="r" b="b"/>
            <a:pathLst>
              <a:path w="300315" h="141288" extrusionOk="0">
                <a:moveTo>
                  <a:pt x="121105" y="0"/>
                </a:moveTo>
                <a:lnTo>
                  <a:pt x="0" y="0"/>
                </a:lnTo>
                <a:lnTo>
                  <a:pt x="0" y="141288"/>
                </a:lnTo>
                <a:lnTo>
                  <a:pt x="300315" y="141288"/>
                </a:lnTo>
                <a:lnTo>
                  <a:pt x="300315" y="305"/>
                </a:lnTo>
                <a:lnTo>
                  <a:pt x="179211" y="305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2037600" y="2161800"/>
            <a:ext cx="50688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ctr" rtl="0">
              <a:spcBef>
                <a:spcPts val="600"/>
              </a:spcBef>
              <a:spcAft>
                <a:spcPts val="0"/>
              </a:spcAft>
              <a:buSzPts val="1800"/>
              <a:buChar char="⊡"/>
              <a:defRPr sz="1800" i="1">
                <a:solidFill>
                  <a:srgbClr val="CCCCCC"/>
                </a:solidFill>
              </a:defRPr>
            </a:lvl1pPr>
            <a:lvl2pPr marL="914400" lvl="1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 i="1">
                <a:solidFill>
                  <a:srgbClr val="CCCCCC"/>
                </a:solidFill>
              </a:defRPr>
            </a:lvl2pPr>
            <a:lvl3pPr marL="1371600" lvl="2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 i="1">
                <a:solidFill>
                  <a:srgbClr val="CCCCCC"/>
                </a:solidFill>
              </a:defRPr>
            </a:lvl3pPr>
            <a:lvl4pPr marL="1828800" lvl="3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i="1">
                <a:solidFill>
                  <a:srgbClr val="CCCCCC"/>
                </a:solidFill>
              </a:defRPr>
            </a:lvl4pPr>
            <a:lvl5pPr marL="2286000" lvl="4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i="1">
                <a:solidFill>
                  <a:srgbClr val="CCCCCC"/>
                </a:solidFill>
              </a:defRPr>
            </a:lvl5pPr>
            <a:lvl6pPr marL="2743200" lvl="5" indent="-342900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■"/>
              <a:defRPr i="1">
                <a:solidFill>
                  <a:srgbClr val="CCCCCC"/>
                </a:solidFill>
              </a:defRPr>
            </a:lvl6pPr>
            <a:lvl7pPr marL="3200400" lvl="6" indent="-342900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  <a:defRPr i="1">
                <a:solidFill>
                  <a:srgbClr val="CCCCCC"/>
                </a:solidFill>
              </a:defRPr>
            </a:lvl7pPr>
            <a:lvl8pPr marL="3657600" lvl="7" indent="-342900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○"/>
              <a:defRPr i="1">
                <a:solidFill>
                  <a:srgbClr val="CCCCCC"/>
                </a:solidFill>
              </a:defRPr>
            </a:lvl8pPr>
            <a:lvl9pPr marL="4114800" lvl="8" indent="-342900" algn="ctr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■"/>
              <a:defRPr i="1">
                <a:solidFill>
                  <a:srgbClr val="CCCCCC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/>
          <p:nvPr/>
        </p:nvSpPr>
        <p:spPr>
          <a:xfrm>
            <a:off x="3853200" y="293593"/>
            <a:ext cx="14376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96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-125" y="4337850"/>
            <a:ext cx="9144000" cy="8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259950" y="274275"/>
            <a:ext cx="8624125" cy="4594950"/>
          </a:xfrm>
          <a:custGeom>
            <a:avLst/>
            <a:gdLst/>
            <a:ahLst/>
            <a:cxnLst/>
            <a:rect l="l" t="t" r="r" b="b"/>
            <a:pathLst>
              <a:path w="344965" h="183798" extrusionOk="0">
                <a:moveTo>
                  <a:pt x="114070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31506" y="0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916650" y="950850"/>
            <a:ext cx="7310700" cy="32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⊡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□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/>
          <p:nvPr/>
        </p:nvSpPr>
        <p:spPr>
          <a:xfrm>
            <a:off x="259950" y="274275"/>
            <a:ext cx="8624125" cy="4594950"/>
          </a:xfrm>
          <a:custGeom>
            <a:avLst/>
            <a:gdLst/>
            <a:ahLst/>
            <a:cxnLst/>
            <a:rect l="l" t="t" r="r" b="b"/>
            <a:pathLst>
              <a:path w="344965" h="183798" extrusionOk="0">
                <a:moveTo>
                  <a:pt x="114070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31506" y="0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1"/>
          </p:nvPr>
        </p:nvSpPr>
        <p:spPr>
          <a:xfrm>
            <a:off x="840975" y="956004"/>
            <a:ext cx="3621900" cy="296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⊡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2"/>
          </p:nvPr>
        </p:nvSpPr>
        <p:spPr>
          <a:xfrm>
            <a:off x="4681053" y="956004"/>
            <a:ext cx="3621900" cy="296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⊡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/>
          <p:nvPr/>
        </p:nvSpPr>
        <p:spPr>
          <a:xfrm>
            <a:off x="259950" y="274275"/>
            <a:ext cx="8624125" cy="4594950"/>
          </a:xfrm>
          <a:custGeom>
            <a:avLst/>
            <a:gdLst/>
            <a:ahLst/>
            <a:cxnLst/>
            <a:rect l="l" t="t" r="r" b="b"/>
            <a:pathLst>
              <a:path w="344965" h="183798" extrusionOk="0">
                <a:moveTo>
                  <a:pt x="114070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31506" y="0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753900" y="971550"/>
            <a:ext cx="2440500" cy="32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⊡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2"/>
          </p:nvPr>
        </p:nvSpPr>
        <p:spPr>
          <a:xfrm>
            <a:off x="3319596" y="971550"/>
            <a:ext cx="2440500" cy="32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⊡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3"/>
          </p:nvPr>
        </p:nvSpPr>
        <p:spPr>
          <a:xfrm>
            <a:off x="5885292" y="971550"/>
            <a:ext cx="2440500" cy="32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⊡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/>
          <p:nvPr/>
        </p:nvSpPr>
        <p:spPr>
          <a:xfrm>
            <a:off x="259950" y="274275"/>
            <a:ext cx="8624125" cy="4594950"/>
          </a:xfrm>
          <a:custGeom>
            <a:avLst/>
            <a:gdLst/>
            <a:ahLst/>
            <a:cxnLst/>
            <a:rect l="l" t="t" r="r" b="b"/>
            <a:pathLst>
              <a:path w="344965" h="183798" extrusionOk="0">
                <a:moveTo>
                  <a:pt x="114070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31506" y="0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/>
          <p:nvPr/>
        </p:nvSpPr>
        <p:spPr>
          <a:xfrm>
            <a:off x="558125" y="550425"/>
            <a:ext cx="8028198" cy="4042637"/>
          </a:xfrm>
          <a:custGeom>
            <a:avLst/>
            <a:gdLst/>
            <a:ahLst/>
            <a:cxnLst/>
            <a:rect l="l" t="t" r="r" b="b"/>
            <a:pathLst>
              <a:path w="344965" h="183798" extrusionOk="0">
                <a:moveTo>
                  <a:pt x="144041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02146" y="38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-125" y="4593050"/>
            <a:ext cx="9144000" cy="5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inverse">
  <p:cSld name="BLANK_1">
    <p:bg>
      <p:bgPr>
        <a:solidFill>
          <a:schemeClr val="dk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558125" y="550425"/>
            <a:ext cx="8028198" cy="4042637"/>
          </a:xfrm>
          <a:custGeom>
            <a:avLst/>
            <a:gdLst/>
            <a:ahLst/>
            <a:cxnLst/>
            <a:rect l="l" t="t" r="r" b="b"/>
            <a:pathLst>
              <a:path w="344965" h="183798" extrusionOk="0">
                <a:moveTo>
                  <a:pt x="144041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02146" y="38"/>
                </a:lnTo>
              </a:path>
            </a:pathLst>
          </a:cu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-125" y="4593050"/>
            <a:ext cx="9144000" cy="5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16650" y="950850"/>
            <a:ext cx="7310700" cy="32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roid Serif"/>
              <a:buChar char="⊡"/>
              <a:defRPr sz="30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roid Serif"/>
              <a:buChar char="□"/>
              <a:defRPr sz="24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roid Serif"/>
              <a:buChar char="■"/>
              <a:defRPr sz="24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roid Serif"/>
              <a:buChar char="●"/>
              <a:defRPr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roid Serif"/>
              <a:buChar char="○"/>
              <a:defRPr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roid Serif"/>
              <a:buChar char="■"/>
              <a:defRPr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roid Serif"/>
              <a:buChar char="●"/>
              <a:defRPr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roid Serif"/>
              <a:buChar char="○"/>
              <a:defRPr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roid Serif"/>
              <a:buChar char="■"/>
              <a:defRPr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buNone/>
              <a:defRPr sz="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buNone/>
              <a:defRPr sz="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buNone/>
              <a:defRPr sz="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buNone/>
              <a:defRPr sz="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buNone/>
              <a:defRPr sz="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buNone/>
              <a:defRPr sz="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buNone/>
              <a:defRPr sz="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buNone/>
              <a:defRPr sz="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carnival.com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unsplash.com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ctrTitle"/>
          </p:nvPr>
        </p:nvSpPr>
        <p:spPr>
          <a:xfrm>
            <a:off x="1025339" y="1688882"/>
            <a:ext cx="7093322" cy="147076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Parental substance use: dynamics, parenting and associations with child educational outcomes</a:t>
            </a:r>
            <a:endParaRPr dirty="0"/>
          </a:p>
        </p:txBody>
      </p:sp>
      <p:sp>
        <p:nvSpPr>
          <p:cNvPr id="4" name="Google Shape;58;p12">
            <a:extLst>
              <a:ext uri="{FF2B5EF4-FFF2-40B4-BE49-F238E27FC236}">
                <a16:creationId xmlns:a16="http://schemas.microsoft.com/office/drawing/2014/main" id="{5947E399-B439-4FEF-9F31-DC9B9DAEA0BF}"/>
              </a:ext>
            </a:extLst>
          </p:cNvPr>
          <p:cNvSpPr txBox="1">
            <a:spLocks/>
          </p:cNvSpPr>
          <p:nvPr/>
        </p:nvSpPr>
        <p:spPr>
          <a:xfrm>
            <a:off x="1025339" y="3657801"/>
            <a:ext cx="7093322" cy="716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GB" sz="2400" dirty="0"/>
              <a:t>Dr Emily Lowthian for </a:t>
            </a:r>
            <a:r>
              <a:rPr lang="en-GB" sz="2400" dirty="0" err="1"/>
              <a:t>AFINet</a:t>
            </a:r>
            <a:endParaRPr lang="en-GB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/>
          <p:nvPr/>
        </p:nvSpPr>
        <p:spPr>
          <a:xfrm>
            <a:off x="1017776" y="877425"/>
            <a:ext cx="7165896" cy="3413675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" name="Google Shape;164;p25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MAP OF STUDIES</a:t>
            </a:r>
            <a:endParaRPr dirty="0"/>
          </a:p>
        </p:txBody>
      </p:sp>
      <p:sp>
        <p:nvSpPr>
          <p:cNvPr id="172" name="Google Shape;172;p25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CE9E2FB-5951-4307-B272-46A248BE3C55}"/>
              </a:ext>
            </a:extLst>
          </p:cNvPr>
          <p:cNvCxnSpPr/>
          <p:nvPr/>
        </p:nvCxnSpPr>
        <p:spPr>
          <a:xfrm flipH="1">
            <a:off x="1305232" y="1458438"/>
            <a:ext cx="58993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650F39D-BA76-4280-BB1D-BD8600F1E080}"/>
              </a:ext>
            </a:extLst>
          </p:cNvPr>
          <p:cNvSpPr txBox="1"/>
          <p:nvPr/>
        </p:nvSpPr>
        <p:spPr>
          <a:xfrm>
            <a:off x="801315" y="1169550"/>
            <a:ext cx="720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Canada</a:t>
            </a:r>
            <a:endParaRPr lang="en-GB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BF5ED1E-215D-4BBF-A54B-B8DFA21D479A}"/>
              </a:ext>
            </a:extLst>
          </p:cNvPr>
          <p:cNvCxnSpPr/>
          <p:nvPr/>
        </p:nvCxnSpPr>
        <p:spPr>
          <a:xfrm flipH="1">
            <a:off x="1317788" y="2029976"/>
            <a:ext cx="58993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3E6051D-A572-4DBF-BEB0-0C26ABFFE5FA}"/>
              </a:ext>
            </a:extLst>
          </p:cNvPr>
          <p:cNvSpPr txBox="1"/>
          <p:nvPr/>
        </p:nvSpPr>
        <p:spPr>
          <a:xfrm>
            <a:off x="1106299" y="1766993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US</a:t>
            </a:r>
            <a:endParaRPr lang="en-GB" dirty="0"/>
          </a:p>
        </p:txBody>
      </p:sp>
      <p:sp>
        <p:nvSpPr>
          <p:cNvPr id="168" name="Google Shape;168;p25"/>
          <p:cNvSpPr/>
          <p:nvPr/>
        </p:nvSpPr>
        <p:spPr>
          <a:xfrm>
            <a:off x="1895167" y="1255938"/>
            <a:ext cx="202500" cy="202500"/>
          </a:xfrm>
          <a:prstGeom prst="frame">
            <a:avLst>
              <a:gd name="adj1" fmla="val 27022"/>
            </a:avLst>
          </a:prstGeom>
          <a:solidFill>
            <a:schemeClr val="accent2">
              <a:lumMod val="75000"/>
            </a:schemeClr>
          </a:solidFill>
          <a:ln w="38100" cap="flat" cmpd="sng">
            <a:solidFill>
              <a:schemeClr val="accent2">
                <a:lumMod val="75000"/>
              </a:scheme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" name="Google Shape;166;p25"/>
          <p:cNvSpPr/>
          <p:nvPr/>
        </p:nvSpPr>
        <p:spPr>
          <a:xfrm>
            <a:off x="1895167" y="1848750"/>
            <a:ext cx="202500" cy="202500"/>
          </a:xfrm>
          <a:prstGeom prst="frame">
            <a:avLst>
              <a:gd name="adj1" fmla="val 27022"/>
            </a:avLst>
          </a:prstGeom>
          <a:solidFill>
            <a:schemeClr val="accent2">
              <a:lumMod val="50000"/>
            </a:schemeClr>
          </a:solidFill>
          <a:ln w="38100" cap="flat" cmpd="sng">
            <a:solidFill>
              <a:schemeClr val="accent2">
                <a:lumMod val="50000"/>
              </a:scheme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5E0B817-0D1C-4C36-8632-E68446A91859}"/>
              </a:ext>
            </a:extLst>
          </p:cNvPr>
          <p:cNvCxnSpPr/>
          <p:nvPr/>
        </p:nvCxnSpPr>
        <p:spPr>
          <a:xfrm flipH="1">
            <a:off x="3462668" y="1591360"/>
            <a:ext cx="58993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8D5F429-8CFA-4906-8AA8-09E95284A453}"/>
              </a:ext>
            </a:extLst>
          </p:cNvPr>
          <p:cNvSpPr txBox="1"/>
          <p:nvPr/>
        </p:nvSpPr>
        <p:spPr>
          <a:xfrm>
            <a:off x="2811661" y="1368793"/>
            <a:ext cx="1085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Wales, Ireland</a:t>
            </a:r>
          </a:p>
        </p:txBody>
      </p:sp>
      <p:sp>
        <p:nvSpPr>
          <p:cNvPr id="18" name="Google Shape;170;p25">
            <a:extLst>
              <a:ext uri="{FF2B5EF4-FFF2-40B4-BE49-F238E27FC236}">
                <a16:creationId xmlns:a16="http://schemas.microsoft.com/office/drawing/2014/main" id="{5A007EB6-6842-4F43-8A93-52BF69E8517F}"/>
              </a:ext>
            </a:extLst>
          </p:cNvPr>
          <p:cNvSpPr/>
          <p:nvPr/>
        </p:nvSpPr>
        <p:spPr>
          <a:xfrm>
            <a:off x="3987083" y="1484701"/>
            <a:ext cx="109724" cy="105360"/>
          </a:xfrm>
          <a:prstGeom prst="frame">
            <a:avLst>
              <a:gd name="adj1" fmla="val 27022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2D0B805-9B51-4707-ADA6-0C2D31B78A18}"/>
              </a:ext>
            </a:extLst>
          </p:cNvPr>
          <p:cNvCxnSpPr/>
          <p:nvPr/>
        </p:nvCxnSpPr>
        <p:spPr>
          <a:xfrm flipH="1">
            <a:off x="3794465" y="1290183"/>
            <a:ext cx="58993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95DBD07-91BC-4B64-A4BE-9DF9FC36E0B5}"/>
              </a:ext>
            </a:extLst>
          </p:cNvPr>
          <p:cNvSpPr txBox="1"/>
          <p:nvPr/>
        </p:nvSpPr>
        <p:spPr>
          <a:xfrm>
            <a:off x="2411276" y="1042898"/>
            <a:ext cx="18870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Finland, Denmark, Sweden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7CA5FD5-A350-4E69-8B00-3E357C26BDCF}"/>
              </a:ext>
            </a:extLst>
          </p:cNvPr>
          <p:cNvCxnSpPr/>
          <p:nvPr/>
        </p:nvCxnSpPr>
        <p:spPr>
          <a:xfrm flipH="1">
            <a:off x="3528257" y="1914605"/>
            <a:ext cx="58993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D14FBB0-4C7C-47F6-8813-5D88DF63E4E7}"/>
              </a:ext>
            </a:extLst>
          </p:cNvPr>
          <p:cNvSpPr txBox="1"/>
          <p:nvPr/>
        </p:nvSpPr>
        <p:spPr>
          <a:xfrm>
            <a:off x="3300624" y="1691091"/>
            <a:ext cx="5469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Spain</a:t>
            </a:r>
          </a:p>
        </p:txBody>
      </p:sp>
      <p:sp>
        <p:nvSpPr>
          <p:cNvPr id="14" name="Google Shape;171;p25">
            <a:extLst>
              <a:ext uri="{FF2B5EF4-FFF2-40B4-BE49-F238E27FC236}">
                <a16:creationId xmlns:a16="http://schemas.microsoft.com/office/drawing/2014/main" id="{3283A0D0-58EE-4EC0-A160-5774B17ECB86}"/>
              </a:ext>
            </a:extLst>
          </p:cNvPr>
          <p:cNvSpPr/>
          <p:nvPr/>
        </p:nvSpPr>
        <p:spPr>
          <a:xfrm>
            <a:off x="4274587" y="1357188"/>
            <a:ext cx="94977" cy="101250"/>
          </a:xfrm>
          <a:prstGeom prst="frame">
            <a:avLst>
              <a:gd name="adj1" fmla="val 27022"/>
            </a:avLst>
          </a:prstGeom>
          <a:solidFill>
            <a:schemeClr val="accent2">
              <a:lumMod val="60000"/>
              <a:lumOff val="40000"/>
            </a:schemeClr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Google Shape;170;p25">
            <a:extLst>
              <a:ext uri="{FF2B5EF4-FFF2-40B4-BE49-F238E27FC236}">
                <a16:creationId xmlns:a16="http://schemas.microsoft.com/office/drawing/2014/main" id="{85793C54-3EB7-4291-B87F-E1A3DF940DE9}"/>
              </a:ext>
            </a:extLst>
          </p:cNvPr>
          <p:cNvSpPr/>
          <p:nvPr/>
        </p:nvSpPr>
        <p:spPr>
          <a:xfrm>
            <a:off x="4322075" y="1251828"/>
            <a:ext cx="109724" cy="105360"/>
          </a:xfrm>
          <a:prstGeom prst="frame">
            <a:avLst>
              <a:gd name="adj1" fmla="val 27022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Google Shape;171;p25">
            <a:extLst>
              <a:ext uri="{FF2B5EF4-FFF2-40B4-BE49-F238E27FC236}">
                <a16:creationId xmlns:a16="http://schemas.microsoft.com/office/drawing/2014/main" id="{9F7C379F-5BE8-4186-BDE6-6EED99BAFD6B}"/>
              </a:ext>
            </a:extLst>
          </p:cNvPr>
          <p:cNvSpPr/>
          <p:nvPr/>
        </p:nvSpPr>
        <p:spPr>
          <a:xfrm>
            <a:off x="4041945" y="1805499"/>
            <a:ext cx="94977" cy="101250"/>
          </a:xfrm>
          <a:prstGeom prst="frame">
            <a:avLst>
              <a:gd name="adj1" fmla="val 27022"/>
            </a:avLst>
          </a:prstGeom>
          <a:solidFill>
            <a:schemeClr val="accent2">
              <a:lumMod val="60000"/>
              <a:lumOff val="40000"/>
            </a:schemeClr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C7D5AD8-DCAC-4F2C-AAD3-C07EEEC06E06}"/>
              </a:ext>
            </a:extLst>
          </p:cNvPr>
          <p:cNvCxnSpPr/>
          <p:nvPr/>
        </p:nvCxnSpPr>
        <p:spPr>
          <a:xfrm flipH="1">
            <a:off x="2373607" y="3156155"/>
            <a:ext cx="58993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C7516D7-E392-402D-822E-890514C2F7B4}"/>
              </a:ext>
            </a:extLst>
          </p:cNvPr>
          <p:cNvSpPr txBox="1"/>
          <p:nvPr/>
        </p:nvSpPr>
        <p:spPr>
          <a:xfrm>
            <a:off x="2141811" y="2947196"/>
            <a:ext cx="5389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Brazil</a:t>
            </a:r>
          </a:p>
        </p:txBody>
      </p:sp>
      <p:sp>
        <p:nvSpPr>
          <p:cNvPr id="17" name="Google Shape;170;p25">
            <a:extLst>
              <a:ext uri="{FF2B5EF4-FFF2-40B4-BE49-F238E27FC236}">
                <a16:creationId xmlns:a16="http://schemas.microsoft.com/office/drawing/2014/main" id="{8BFBDA54-6243-427B-A5B0-68A82E4173C5}"/>
              </a:ext>
            </a:extLst>
          </p:cNvPr>
          <p:cNvSpPr/>
          <p:nvPr/>
        </p:nvSpPr>
        <p:spPr>
          <a:xfrm>
            <a:off x="2909575" y="2999847"/>
            <a:ext cx="165464" cy="156308"/>
          </a:xfrm>
          <a:prstGeom prst="frame">
            <a:avLst>
              <a:gd name="adj1" fmla="val 27022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EC81530-6CCF-44E0-A41A-3E2363F1D9EC}"/>
              </a:ext>
            </a:extLst>
          </p:cNvPr>
          <p:cNvCxnSpPr/>
          <p:nvPr/>
        </p:nvCxnSpPr>
        <p:spPr>
          <a:xfrm flipH="1">
            <a:off x="6593463" y="3554412"/>
            <a:ext cx="58993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C11F1D5-0597-4AA8-A571-5BF4A06600B1}"/>
              </a:ext>
            </a:extLst>
          </p:cNvPr>
          <p:cNvSpPr txBox="1"/>
          <p:nvPr/>
        </p:nvSpPr>
        <p:spPr>
          <a:xfrm>
            <a:off x="6211141" y="3330898"/>
            <a:ext cx="7344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Australia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77E9E3A-98AC-485A-8B11-8929AB0FBF44}"/>
              </a:ext>
            </a:extLst>
          </p:cNvPr>
          <p:cNvCxnSpPr/>
          <p:nvPr/>
        </p:nvCxnSpPr>
        <p:spPr>
          <a:xfrm flipH="1">
            <a:off x="7058998" y="4051441"/>
            <a:ext cx="58993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7724001-FFE3-4E0F-8EC1-B6306ACDC715}"/>
              </a:ext>
            </a:extLst>
          </p:cNvPr>
          <p:cNvSpPr txBox="1"/>
          <p:nvPr/>
        </p:nvSpPr>
        <p:spPr>
          <a:xfrm>
            <a:off x="6986631" y="3830046"/>
            <a:ext cx="3738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NZ</a:t>
            </a:r>
          </a:p>
        </p:txBody>
      </p:sp>
      <p:sp>
        <p:nvSpPr>
          <p:cNvPr id="19" name="Google Shape;170;p25">
            <a:extLst>
              <a:ext uri="{FF2B5EF4-FFF2-40B4-BE49-F238E27FC236}">
                <a16:creationId xmlns:a16="http://schemas.microsoft.com/office/drawing/2014/main" id="{6DBE92DB-D169-4AEC-B55D-9604704ECF1B}"/>
              </a:ext>
            </a:extLst>
          </p:cNvPr>
          <p:cNvSpPr/>
          <p:nvPr/>
        </p:nvSpPr>
        <p:spPr>
          <a:xfrm>
            <a:off x="7592188" y="3930445"/>
            <a:ext cx="172837" cy="159089"/>
          </a:xfrm>
          <a:prstGeom prst="frame">
            <a:avLst>
              <a:gd name="adj1" fmla="val 27022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" name="Google Shape;170;p25">
            <a:extLst>
              <a:ext uri="{FF2B5EF4-FFF2-40B4-BE49-F238E27FC236}">
                <a16:creationId xmlns:a16="http://schemas.microsoft.com/office/drawing/2014/main" id="{87B6F1C8-C9AE-4B16-B1EA-75A6C3A08FCA}"/>
              </a:ext>
            </a:extLst>
          </p:cNvPr>
          <p:cNvSpPr/>
          <p:nvPr/>
        </p:nvSpPr>
        <p:spPr>
          <a:xfrm>
            <a:off x="7021121" y="3390008"/>
            <a:ext cx="202500" cy="202500"/>
          </a:xfrm>
          <a:prstGeom prst="frame">
            <a:avLst>
              <a:gd name="adj1" fmla="val 27022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8F8EA87-20A0-4BA0-8CDB-7445E691909B}"/>
              </a:ext>
            </a:extLst>
          </p:cNvPr>
          <p:cNvCxnSpPr/>
          <p:nvPr/>
        </p:nvCxnSpPr>
        <p:spPr>
          <a:xfrm flipH="1">
            <a:off x="5348288" y="2571750"/>
            <a:ext cx="58993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930CCDF-5BEC-44A8-B0B7-B494BED8765C}"/>
              </a:ext>
            </a:extLst>
          </p:cNvPr>
          <p:cNvSpPr txBox="1"/>
          <p:nvPr/>
        </p:nvSpPr>
        <p:spPr>
          <a:xfrm>
            <a:off x="5102868" y="2362985"/>
            <a:ext cx="4908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India</a:t>
            </a:r>
          </a:p>
        </p:txBody>
      </p:sp>
      <p:sp>
        <p:nvSpPr>
          <p:cNvPr id="12" name="Google Shape;171;p25">
            <a:extLst>
              <a:ext uri="{FF2B5EF4-FFF2-40B4-BE49-F238E27FC236}">
                <a16:creationId xmlns:a16="http://schemas.microsoft.com/office/drawing/2014/main" id="{5412F5D8-8564-4556-9F95-7BA2072A307D}"/>
              </a:ext>
            </a:extLst>
          </p:cNvPr>
          <p:cNvSpPr/>
          <p:nvPr/>
        </p:nvSpPr>
        <p:spPr>
          <a:xfrm>
            <a:off x="5816351" y="2428561"/>
            <a:ext cx="171997" cy="143189"/>
          </a:xfrm>
          <a:prstGeom prst="frame">
            <a:avLst>
              <a:gd name="adj1" fmla="val 27022"/>
            </a:avLst>
          </a:prstGeom>
          <a:solidFill>
            <a:schemeClr val="accent2">
              <a:lumMod val="60000"/>
              <a:lumOff val="40000"/>
            </a:schemeClr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5C52B1C-0C26-4B1E-8C06-D52C89D1CCD5}"/>
              </a:ext>
            </a:extLst>
          </p:cNvPr>
          <p:cNvCxnSpPr/>
          <p:nvPr/>
        </p:nvCxnSpPr>
        <p:spPr>
          <a:xfrm flipH="1">
            <a:off x="5312415" y="1551471"/>
            <a:ext cx="58993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4C01096-9543-4D2B-AE76-C7C990500B0C}"/>
              </a:ext>
            </a:extLst>
          </p:cNvPr>
          <p:cNvSpPr txBox="1"/>
          <p:nvPr/>
        </p:nvSpPr>
        <p:spPr>
          <a:xfrm>
            <a:off x="5499533" y="1328451"/>
            <a:ext cx="6174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Russia</a:t>
            </a:r>
          </a:p>
        </p:txBody>
      </p:sp>
      <p:sp>
        <p:nvSpPr>
          <p:cNvPr id="170" name="Google Shape;170;p25"/>
          <p:cNvSpPr/>
          <p:nvPr/>
        </p:nvSpPr>
        <p:spPr>
          <a:xfrm>
            <a:off x="5145788" y="1348971"/>
            <a:ext cx="202500" cy="202500"/>
          </a:xfrm>
          <a:prstGeom prst="frame">
            <a:avLst>
              <a:gd name="adj1" fmla="val 27022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DDDE983-2608-49B3-A33B-02265C7BB28A}"/>
              </a:ext>
            </a:extLst>
          </p:cNvPr>
          <p:cNvCxnSpPr/>
          <p:nvPr/>
        </p:nvCxnSpPr>
        <p:spPr>
          <a:xfrm flipH="1">
            <a:off x="4568669" y="1944530"/>
            <a:ext cx="58993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5D9D1AB-9E27-468B-86A0-2A68E42F717F}"/>
              </a:ext>
            </a:extLst>
          </p:cNvPr>
          <p:cNvSpPr txBox="1"/>
          <p:nvPr/>
        </p:nvSpPr>
        <p:spPr>
          <a:xfrm>
            <a:off x="4755787" y="1721510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Greece</a:t>
            </a:r>
          </a:p>
        </p:txBody>
      </p:sp>
      <p:sp>
        <p:nvSpPr>
          <p:cNvPr id="15" name="Google Shape;170;p25">
            <a:extLst>
              <a:ext uri="{FF2B5EF4-FFF2-40B4-BE49-F238E27FC236}">
                <a16:creationId xmlns:a16="http://schemas.microsoft.com/office/drawing/2014/main" id="{DEA1CD46-A3E2-41C8-84E5-1D7535C3FCB2}"/>
              </a:ext>
            </a:extLst>
          </p:cNvPr>
          <p:cNvSpPr/>
          <p:nvPr/>
        </p:nvSpPr>
        <p:spPr>
          <a:xfrm>
            <a:off x="4545862" y="1844640"/>
            <a:ext cx="109724" cy="105360"/>
          </a:xfrm>
          <a:prstGeom prst="frame">
            <a:avLst>
              <a:gd name="adj1" fmla="val 27022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272119F-057B-4FAC-9975-D5EEAF4742AC}"/>
              </a:ext>
            </a:extLst>
          </p:cNvPr>
          <p:cNvCxnSpPr/>
          <p:nvPr/>
        </p:nvCxnSpPr>
        <p:spPr>
          <a:xfrm flipH="1">
            <a:off x="4322075" y="1705385"/>
            <a:ext cx="58993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CA1510E1-819E-41FE-A612-CAC242E4129E}"/>
              </a:ext>
            </a:extLst>
          </p:cNvPr>
          <p:cNvSpPr txBox="1"/>
          <p:nvPr/>
        </p:nvSpPr>
        <p:spPr>
          <a:xfrm>
            <a:off x="4367923" y="1499598"/>
            <a:ext cx="7280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Slovenia</a:t>
            </a:r>
          </a:p>
        </p:txBody>
      </p:sp>
      <p:sp>
        <p:nvSpPr>
          <p:cNvPr id="16" name="Google Shape;170;p25">
            <a:extLst>
              <a:ext uri="{FF2B5EF4-FFF2-40B4-BE49-F238E27FC236}">
                <a16:creationId xmlns:a16="http://schemas.microsoft.com/office/drawing/2014/main" id="{47E0FB42-633D-4AC8-90EF-6CAF69C4BDE6}"/>
              </a:ext>
            </a:extLst>
          </p:cNvPr>
          <p:cNvSpPr/>
          <p:nvPr/>
        </p:nvSpPr>
        <p:spPr>
          <a:xfrm>
            <a:off x="4314702" y="1616150"/>
            <a:ext cx="109724" cy="105360"/>
          </a:xfrm>
          <a:prstGeom prst="frame">
            <a:avLst>
              <a:gd name="adj1" fmla="val 27022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3BA4A-9530-4024-B568-0EAEECB64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THEMES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5B5D80-1046-49FD-83B4-DBF904F82F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0D867D1-1DBB-4920-91AB-C4BCB9120F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1372151"/>
              </p:ext>
            </p:extLst>
          </p:nvPr>
        </p:nvGraphicFramePr>
        <p:xfrm>
          <a:off x="2040194" y="817409"/>
          <a:ext cx="5260258" cy="3508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77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7F979-ACC6-4BD8-8996-8DBFA3C8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THEMES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809EFB-3152-4603-9A76-AE8CD9186E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 dirty="0"/>
          </a:p>
        </p:txBody>
      </p:sp>
      <p:sp>
        <p:nvSpPr>
          <p:cNvPr id="6" name="Google Shape;124;p20">
            <a:extLst>
              <a:ext uri="{FF2B5EF4-FFF2-40B4-BE49-F238E27FC236}">
                <a16:creationId xmlns:a16="http://schemas.microsoft.com/office/drawing/2014/main" id="{ED037876-2120-4657-A89E-DE99F469B5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53900" y="971550"/>
            <a:ext cx="2440500" cy="32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b="1" dirty="0">
                <a:latin typeface="Montserrat"/>
                <a:sym typeface="Montserrat"/>
              </a:rPr>
              <a:t>Attainment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 dirty="0">
                <a:latin typeface="Montserrat"/>
                <a:sym typeface="Montserrat"/>
              </a:rPr>
              <a:t>Negative association found for most studies, including longitudinal. Economic distress partial mediator. </a:t>
            </a:r>
            <a:endParaRPr sz="1800" dirty="0"/>
          </a:p>
        </p:txBody>
      </p:sp>
      <p:sp>
        <p:nvSpPr>
          <p:cNvPr id="7" name="Google Shape;125;p20">
            <a:extLst>
              <a:ext uri="{FF2B5EF4-FFF2-40B4-BE49-F238E27FC236}">
                <a16:creationId xmlns:a16="http://schemas.microsoft.com/office/drawing/2014/main" id="{848261D1-0D1D-42C8-AC95-491C55F73BA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388683" y="971550"/>
            <a:ext cx="2440500" cy="32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b="1" dirty="0">
                <a:latin typeface="Montserrat"/>
                <a:ea typeface="Montserrat"/>
                <a:cs typeface="Montserrat"/>
                <a:sym typeface="Montserrat"/>
              </a:rPr>
              <a:t>Behaviour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 dirty="0">
                <a:latin typeface="Montserrat"/>
                <a:sym typeface="Montserrat"/>
              </a:rPr>
              <a:t>More likely to have conduct problems, exclusions, and suspensions. But other studies argued that the school provides routine.</a:t>
            </a:r>
            <a:endParaRPr sz="1800" dirty="0"/>
          </a:p>
        </p:txBody>
      </p:sp>
      <p:sp>
        <p:nvSpPr>
          <p:cNvPr id="9" name="Google Shape;125;p20">
            <a:extLst>
              <a:ext uri="{FF2B5EF4-FFF2-40B4-BE49-F238E27FC236}">
                <a16:creationId xmlns:a16="http://schemas.microsoft.com/office/drawing/2014/main" id="{5DE9C38F-66DA-408B-83D4-0C9643AF7B9E}"/>
              </a:ext>
            </a:extLst>
          </p:cNvPr>
          <p:cNvSpPr txBox="1">
            <a:spLocks/>
          </p:cNvSpPr>
          <p:nvPr/>
        </p:nvSpPr>
        <p:spPr>
          <a:xfrm>
            <a:off x="6023467" y="951000"/>
            <a:ext cx="2440500" cy="32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Droid Serif"/>
              <a:buChar char="⊡"/>
              <a:defRPr sz="2000" b="0" i="0" u="none" strike="noStrike" cap="none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Droid Serif"/>
              <a:buChar char="□"/>
              <a:defRPr sz="2000" b="0" i="0" u="none" strike="noStrike" cap="none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Droid Serif"/>
              <a:buChar char="■"/>
              <a:defRPr sz="2000" b="0" i="0" u="none" strike="noStrike" cap="none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Droid Serif"/>
              <a:buChar char="●"/>
              <a:defRPr sz="2000" b="0" i="0" u="none" strike="noStrike" cap="none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roid Serif"/>
              <a:buChar char="○"/>
              <a:defRPr sz="2000" b="0" i="0" u="none" strike="noStrike" cap="none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roid Serif"/>
              <a:buChar char="■"/>
              <a:defRPr sz="2000" b="0" i="0" u="none" strike="noStrike" cap="none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roid Serif"/>
              <a:buChar char="●"/>
              <a:defRPr sz="2000" b="0" i="0" u="none" strike="noStrike" cap="none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roid Serif"/>
              <a:buChar char="○"/>
              <a:defRPr sz="2000" b="0" i="0" u="none" strike="noStrike" cap="none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roid Serif"/>
              <a:buChar char="■"/>
              <a:defRPr sz="2000" b="0" i="0" u="none" strike="noStrike" cap="none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pPr marL="0" indent="0">
              <a:buFont typeface="Droid Serif"/>
              <a:buNone/>
            </a:pPr>
            <a:r>
              <a:rPr lang="en-GB" b="1" dirty="0">
                <a:latin typeface="Montserrat"/>
                <a:ea typeface="Montserrat"/>
                <a:cs typeface="Montserrat"/>
                <a:sym typeface="Montserrat"/>
              </a:rPr>
              <a:t>Attendance</a:t>
            </a:r>
          </a:p>
          <a:p>
            <a:pPr marL="0" indent="0">
              <a:buFont typeface="Droid Serif"/>
              <a:buNone/>
            </a:pPr>
            <a:r>
              <a:rPr lang="en-GB" sz="1800" dirty="0">
                <a:latin typeface="Montserrat"/>
                <a:sym typeface="Montserrat"/>
              </a:rPr>
              <a:t>At greater risk for lower attendance, even in longitudinal studies. Maltreatment exacerbated absence.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198365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7F979-ACC6-4BD8-8996-8DBFA3C8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THEMES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809EFB-3152-4603-9A76-AE8CD9186E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14" name="Google Shape;124;p20">
            <a:extLst>
              <a:ext uri="{FF2B5EF4-FFF2-40B4-BE49-F238E27FC236}">
                <a16:creationId xmlns:a16="http://schemas.microsoft.com/office/drawing/2014/main" id="{708C7F4B-609B-449F-8555-A9F2CB5B71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53900" y="971550"/>
            <a:ext cx="2440500" cy="32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b="1" dirty="0">
                <a:latin typeface="Montserrat"/>
                <a:sym typeface="Montserrat"/>
              </a:rPr>
              <a:t>Academic self-concept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 dirty="0">
                <a:latin typeface="Montserrat"/>
                <a:sym typeface="Montserrat"/>
              </a:rPr>
              <a:t>Children of parents who use substances less likely to rate themselves ‘above average’, ‘excellent’ or ‘good’. </a:t>
            </a:r>
            <a:endParaRPr sz="1800" dirty="0"/>
          </a:p>
        </p:txBody>
      </p:sp>
      <p:sp>
        <p:nvSpPr>
          <p:cNvPr id="15" name="Google Shape;125;p20">
            <a:extLst>
              <a:ext uri="{FF2B5EF4-FFF2-40B4-BE49-F238E27FC236}">
                <a16:creationId xmlns:a16="http://schemas.microsoft.com/office/drawing/2014/main" id="{AA81A156-A20C-45EE-AC8A-F1E3E9827E0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388683" y="971550"/>
            <a:ext cx="2440500" cy="32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b="1" dirty="0">
                <a:latin typeface="Montserrat"/>
                <a:ea typeface="Montserrat"/>
                <a:cs typeface="Montserrat"/>
                <a:sym typeface="Montserrat"/>
              </a:rPr>
              <a:t>School satisfaction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 dirty="0">
                <a:latin typeface="Montserrat"/>
                <a:sym typeface="Montserrat"/>
              </a:rPr>
              <a:t>Most studies showed evidence for no differences in school satisfaction and enjoyment. </a:t>
            </a:r>
            <a:endParaRPr sz="1800" dirty="0"/>
          </a:p>
        </p:txBody>
      </p:sp>
      <p:sp>
        <p:nvSpPr>
          <p:cNvPr id="16" name="Google Shape;125;p20">
            <a:extLst>
              <a:ext uri="{FF2B5EF4-FFF2-40B4-BE49-F238E27FC236}">
                <a16:creationId xmlns:a16="http://schemas.microsoft.com/office/drawing/2014/main" id="{FC422590-534E-4F06-9DFD-553CCBFC946E}"/>
              </a:ext>
            </a:extLst>
          </p:cNvPr>
          <p:cNvSpPr txBox="1">
            <a:spLocks/>
          </p:cNvSpPr>
          <p:nvPr/>
        </p:nvSpPr>
        <p:spPr>
          <a:xfrm>
            <a:off x="6023467" y="951000"/>
            <a:ext cx="2440500" cy="32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Droid Serif"/>
              <a:buChar char="⊡"/>
              <a:defRPr sz="2000" b="0" i="0" u="none" strike="noStrike" cap="none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Droid Serif"/>
              <a:buChar char="□"/>
              <a:defRPr sz="2000" b="0" i="0" u="none" strike="noStrike" cap="none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Droid Serif"/>
              <a:buChar char="■"/>
              <a:defRPr sz="2000" b="0" i="0" u="none" strike="noStrike" cap="none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Droid Serif"/>
              <a:buChar char="●"/>
              <a:defRPr sz="2000" b="0" i="0" u="none" strike="noStrike" cap="none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roid Serif"/>
              <a:buChar char="○"/>
              <a:defRPr sz="2000" b="0" i="0" u="none" strike="noStrike" cap="none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roid Serif"/>
              <a:buChar char="■"/>
              <a:defRPr sz="2000" b="0" i="0" u="none" strike="noStrike" cap="none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roid Serif"/>
              <a:buChar char="●"/>
              <a:defRPr sz="2000" b="0" i="0" u="none" strike="noStrike" cap="none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roid Serif"/>
              <a:buChar char="○"/>
              <a:defRPr sz="2000" b="0" i="0" u="none" strike="noStrike" cap="none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roid Serif"/>
              <a:buChar char="■"/>
              <a:defRPr sz="2000" b="0" i="0" u="none" strike="noStrike" cap="none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pPr marL="0" indent="0">
              <a:buFont typeface="Droid Serif"/>
              <a:buNone/>
            </a:pPr>
            <a:r>
              <a:rPr lang="en-GB" b="1" dirty="0">
                <a:latin typeface="Montserrat"/>
                <a:ea typeface="Montserrat"/>
                <a:cs typeface="Montserrat"/>
                <a:sym typeface="Montserrat"/>
              </a:rPr>
              <a:t>Miscellaneous </a:t>
            </a:r>
          </a:p>
          <a:p>
            <a:pPr marL="0" indent="0">
              <a:buFont typeface="Droid Serif"/>
              <a:buNone/>
            </a:pPr>
            <a:r>
              <a:rPr lang="en-GB" sz="1800" dirty="0">
                <a:latin typeface="Montserrat"/>
                <a:sym typeface="Montserrat"/>
              </a:rPr>
              <a:t>Lower homework competition, higher attendance of ‘special’ classes, more referrals to school psychologist. Schools are often aware of situations at home.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283810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0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KEY GAPS</a:t>
            </a:r>
            <a:endParaRPr dirty="0"/>
          </a:p>
        </p:txBody>
      </p:sp>
      <p:sp>
        <p:nvSpPr>
          <p:cNvPr id="249" name="Google Shape;249;p30"/>
          <p:cNvSpPr txBox="1">
            <a:spLocks noGrp="1"/>
          </p:cNvSpPr>
          <p:nvPr>
            <p:ph type="body" idx="1"/>
          </p:nvPr>
        </p:nvSpPr>
        <p:spPr>
          <a:xfrm>
            <a:off x="1158650" y="1052475"/>
            <a:ext cx="2793918" cy="14400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b="1" dirty="0">
                <a:latin typeface="Montserrat"/>
                <a:ea typeface="Montserrat"/>
                <a:cs typeface="Montserrat"/>
                <a:sym typeface="Montserrat"/>
              </a:rPr>
              <a:t>DRUG USE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dirty="0"/>
              <a:t>Few studies considered parental drug use, most studies focused on alcohol, or poly-use</a:t>
            </a:r>
            <a:endParaRPr sz="1600" dirty="0"/>
          </a:p>
        </p:txBody>
      </p:sp>
      <p:sp>
        <p:nvSpPr>
          <p:cNvPr id="250" name="Google Shape;250;p30"/>
          <p:cNvSpPr txBox="1">
            <a:spLocks noGrp="1"/>
          </p:cNvSpPr>
          <p:nvPr>
            <p:ph type="body" idx="2"/>
          </p:nvPr>
        </p:nvSpPr>
        <p:spPr>
          <a:xfrm>
            <a:off x="4853534" y="1052475"/>
            <a:ext cx="3129351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b="1" dirty="0">
                <a:latin typeface="Montserrat"/>
                <a:ea typeface="Montserrat"/>
                <a:cs typeface="Montserrat"/>
                <a:sym typeface="Montserrat"/>
              </a:rPr>
              <a:t>MEASUREMENT</a:t>
            </a:r>
            <a:endParaRPr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dirty="0"/>
              <a:t>Studies highly varied in their measurement of alcohol, e.g. dependent, problem etc. Hard to compare estimates</a:t>
            </a:r>
            <a:endParaRPr sz="1600" dirty="0"/>
          </a:p>
        </p:txBody>
      </p:sp>
      <p:sp>
        <p:nvSpPr>
          <p:cNvPr id="251" name="Google Shape;251;p30"/>
          <p:cNvSpPr txBox="1">
            <a:spLocks noGrp="1"/>
          </p:cNvSpPr>
          <p:nvPr>
            <p:ph type="body" idx="3"/>
          </p:nvPr>
        </p:nvSpPr>
        <p:spPr>
          <a:xfrm>
            <a:off x="1214213" y="2823844"/>
            <a:ext cx="2987251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b="1" dirty="0">
                <a:latin typeface="Montserrat"/>
                <a:ea typeface="Montserrat"/>
                <a:cs typeface="Montserrat"/>
                <a:sym typeface="Montserrat"/>
              </a:rPr>
              <a:t>CONFOUNDERS</a:t>
            </a:r>
            <a:endParaRPr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600" dirty="0"/>
              <a:t>Some studies, often older, did not adequately adjust for confounders in research when testing relationships</a:t>
            </a:r>
            <a:endParaRPr sz="16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2" name="Google Shape;252;p30"/>
          <p:cNvSpPr txBox="1">
            <a:spLocks noGrp="1"/>
          </p:cNvSpPr>
          <p:nvPr>
            <p:ph type="body" idx="1"/>
          </p:nvPr>
        </p:nvSpPr>
        <p:spPr>
          <a:xfrm>
            <a:off x="4853534" y="2829799"/>
            <a:ext cx="3210695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b="1" dirty="0">
                <a:latin typeface="Montserrat"/>
                <a:ea typeface="Montserrat"/>
                <a:cs typeface="Montserrat"/>
                <a:sym typeface="Montserrat"/>
              </a:rPr>
              <a:t>MECHANISMS</a:t>
            </a:r>
            <a:endParaRPr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dirty="0"/>
              <a:t>Single study found exploring parent-child relationship as a mediator between substance use, personality and educational outcomes</a:t>
            </a:r>
            <a:endParaRPr sz="1600" dirty="0"/>
          </a:p>
        </p:txBody>
      </p:sp>
      <p:sp>
        <p:nvSpPr>
          <p:cNvPr id="271" name="Google Shape;271;p30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grpSp>
        <p:nvGrpSpPr>
          <p:cNvPr id="30" name="Google Shape;636;p47">
            <a:extLst>
              <a:ext uri="{FF2B5EF4-FFF2-40B4-BE49-F238E27FC236}">
                <a16:creationId xmlns:a16="http://schemas.microsoft.com/office/drawing/2014/main" id="{510D4719-6E9A-4D4A-A86C-682BA73F98D0}"/>
              </a:ext>
            </a:extLst>
          </p:cNvPr>
          <p:cNvGrpSpPr/>
          <p:nvPr/>
        </p:nvGrpSpPr>
        <p:grpSpPr>
          <a:xfrm>
            <a:off x="4490233" y="2948760"/>
            <a:ext cx="335905" cy="397142"/>
            <a:chOff x="4636075" y="261925"/>
            <a:chExt cx="401800" cy="475050"/>
          </a:xfrm>
          <a:solidFill>
            <a:schemeClr val="accent1"/>
          </a:solidFill>
        </p:grpSpPr>
        <p:sp>
          <p:nvSpPr>
            <p:cNvPr id="31" name="Google Shape;637;p47">
              <a:extLst>
                <a:ext uri="{FF2B5EF4-FFF2-40B4-BE49-F238E27FC236}">
                  <a16:creationId xmlns:a16="http://schemas.microsoft.com/office/drawing/2014/main" id="{2C0419DB-F91E-4116-81E7-22374445FD98}"/>
                </a:ext>
              </a:extLst>
            </p:cNvPr>
            <p:cNvSpPr/>
            <p:nvPr/>
          </p:nvSpPr>
          <p:spPr>
            <a:xfrm>
              <a:off x="4665400" y="326650"/>
              <a:ext cx="372475" cy="97100"/>
            </a:xfrm>
            <a:custGeom>
              <a:avLst/>
              <a:gdLst/>
              <a:ahLst/>
              <a:cxnLst/>
              <a:rect l="l" t="t" r="r" b="b"/>
              <a:pathLst>
                <a:path w="14899" h="3884" extrusionOk="0">
                  <a:moveTo>
                    <a:pt x="928" y="0"/>
                  </a:moveTo>
                  <a:lnTo>
                    <a:pt x="733" y="25"/>
                  </a:lnTo>
                  <a:lnTo>
                    <a:pt x="562" y="74"/>
                  </a:lnTo>
                  <a:lnTo>
                    <a:pt x="391" y="171"/>
                  </a:lnTo>
                  <a:lnTo>
                    <a:pt x="269" y="269"/>
                  </a:lnTo>
                  <a:lnTo>
                    <a:pt x="147" y="416"/>
                  </a:lnTo>
                  <a:lnTo>
                    <a:pt x="73" y="562"/>
                  </a:lnTo>
                  <a:lnTo>
                    <a:pt x="0" y="733"/>
                  </a:lnTo>
                  <a:lnTo>
                    <a:pt x="0" y="928"/>
                  </a:lnTo>
                  <a:lnTo>
                    <a:pt x="0" y="2956"/>
                  </a:lnTo>
                  <a:lnTo>
                    <a:pt x="0" y="3151"/>
                  </a:lnTo>
                  <a:lnTo>
                    <a:pt x="73" y="3322"/>
                  </a:lnTo>
                  <a:lnTo>
                    <a:pt x="147" y="3468"/>
                  </a:lnTo>
                  <a:lnTo>
                    <a:pt x="269" y="3615"/>
                  </a:lnTo>
                  <a:lnTo>
                    <a:pt x="391" y="3737"/>
                  </a:lnTo>
                  <a:lnTo>
                    <a:pt x="562" y="3810"/>
                  </a:lnTo>
                  <a:lnTo>
                    <a:pt x="733" y="3859"/>
                  </a:lnTo>
                  <a:lnTo>
                    <a:pt x="928" y="3884"/>
                  </a:lnTo>
                  <a:lnTo>
                    <a:pt x="12798" y="3884"/>
                  </a:lnTo>
                  <a:lnTo>
                    <a:pt x="14898" y="1954"/>
                  </a:lnTo>
                  <a:lnTo>
                    <a:pt x="1279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2" name="Google Shape;638;p47">
              <a:extLst>
                <a:ext uri="{FF2B5EF4-FFF2-40B4-BE49-F238E27FC236}">
                  <a16:creationId xmlns:a16="http://schemas.microsoft.com/office/drawing/2014/main" id="{D4099BFF-9EAD-48F6-838F-B64E5CC9E67D}"/>
                </a:ext>
              </a:extLst>
            </p:cNvPr>
            <p:cNvSpPr/>
            <p:nvPr/>
          </p:nvSpPr>
          <p:spPr>
            <a:xfrm>
              <a:off x="4636075" y="438375"/>
              <a:ext cx="372475" cy="97125"/>
            </a:xfrm>
            <a:custGeom>
              <a:avLst/>
              <a:gdLst/>
              <a:ahLst/>
              <a:cxnLst/>
              <a:rect l="l" t="t" r="r" b="b"/>
              <a:pathLst>
                <a:path w="14899" h="3885" extrusionOk="0">
                  <a:moveTo>
                    <a:pt x="2101" y="1"/>
                  </a:moveTo>
                  <a:lnTo>
                    <a:pt x="1" y="1930"/>
                  </a:lnTo>
                  <a:lnTo>
                    <a:pt x="2101" y="3884"/>
                  </a:lnTo>
                  <a:lnTo>
                    <a:pt x="13971" y="3884"/>
                  </a:lnTo>
                  <a:lnTo>
                    <a:pt x="14166" y="3860"/>
                  </a:lnTo>
                  <a:lnTo>
                    <a:pt x="14337" y="3811"/>
                  </a:lnTo>
                  <a:lnTo>
                    <a:pt x="14508" y="3713"/>
                  </a:lnTo>
                  <a:lnTo>
                    <a:pt x="14630" y="3615"/>
                  </a:lnTo>
                  <a:lnTo>
                    <a:pt x="14752" y="3469"/>
                  </a:lnTo>
                  <a:lnTo>
                    <a:pt x="14826" y="3322"/>
                  </a:lnTo>
                  <a:lnTo>
                    <a:pt x="14899" y="3151"/>
                  </a:lnTo>
                  <a:lnTo>
                    <a:pt x="14899" y="2956"/>
                  </a:lnTo>
                  <a:lnTo>
                    <a:pt x="14899" y="929"/>
                  </a:lnTo>
                  <a:lnTo>
                    <a:pt x="14899" y="733"/>
                  </a:lnTo>
                  <a:lnTo>
                    <a:pt x="14826" y="563"/>
                  </a:lnTo>
                  <a:lnTo>
                    <a:pt x="14752" y="416"/>
                  </a:lnTo>
                  <a:lnTo>
                    <a:pt x="14630" y="269"/>
                  </a:lnTo>
                  <a:lnTo>
                    <a:pt x="14508" y="147"/>
                  </a:lnTo>
                  <a:lnTo>
                    <a:pt x="14337" y="74"/>
                  </a:lnTo>
                  <a:lnTo>
                    <a:pt x="14166" y="25"/>
                  </a:lnTo>
                  <a:lnTo>
                    <a:pt x="1397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3" name="Google Shape;639;p47">
              <a:extLst>
                <a:ext uri="{FF2B5EF4-FFF2-40B4-BE49-F238E27FC236}">
                  <a16:creationId xmlns:a16="http://schemas.microsoft.com/office/drawing/2014/main" id="{4C203CC5-7F1C-4B66-8933-C417D1C84DDE}"/>
                </a:ext>
              </a:extLst>
            </p:cNvPr>
            <p:cNvSpPr/>
            <p:nvPr/>
          </p:nvSpPr>
          <p:spPr>
            <a:xfrm>
              <a:off x="4814975" y="261925"/>
              <a:ext cx="44000" cy="50100"/>
            </a:xfrm>
            <a:custGeom>
              <a:avLst/>
              <a:gdLst/>
              <a:ahLst/>
              <a:cxnLst/>
              <a:rect l="l" t="t" r="r" b="b"/>
              <a:pathLst>
                <a:path w="1760" h="2004" extrusionOk="0">
                  <a:moveTo>
                    <a:pt x="563" y="1"/>
                  </a:moveTo>
                  <a:lnTo>
                    <a:pt x="465" y="25"/>
                  </a:lnTo>
                  <a:lnTo>
                    <a:pt x="343" y="49"/>
                  </a:lnTo>
                  <a:lnTo>
                    <a:pt x="245" y="98"/>
                  </a:lnTo>
                  <a:lnTo>
                    <a:pt x="172" y="171"/>
                  </a:lnTo>
                  <a:lnTo>
                    <a:pt x="99" y="269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1" y="587"/>
                  </a:lnTo>
                  <a:lnTo>
                    <a:pt x="1" y="2003"/>
                  </a:lnTo>
                  <a:lnTo>
                    <a:pt x="1759" y="2003"/>
                  </a:lnTo>
                  <a:lnTo>
                    <a:pt x="1759" y="587"/>
                  </a:lnTo>
                  <a:lnTo>
                    <a:pt x="1759" y="465"/>
                  </a:lnTo>
                  <a:lnTo>
                    <a:pt x="1735" y="367"/>
                  </a:lnTo>
                  <a:lnTo>
                    <a:pt x="1662" y="269"/>
                  </a:lnTo>
                  <a:lnTo>
                    <a:pt x="1588" y="171"/>
                  </a:lnTo>
                  <a:lnTo>
                    <a:pt x="1515" y="98"/>
                  </a:lnTo>
                  <a:lnTo>
                    <a:pt x="1417" y="49"/>
                  </a:lnTo>
                  <a:lnTo>
                    <a:pt x="1295" y="25"/>
                  </a:lnTo>
                  <a:lnTo>
                    <a:pt x="119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4" name="Google Shape;640;p47">
              <a:extLst>
                <a:ext uri="{FF2B5EF4-FFF2-40B4-BE49-F238E27FC236}">
                  <a16:creationId xmlns:a16="http://schemas.microsoft.com/office/drawing/2014/main" id="{F3A53BB7-F4CC-40A1-93AF-8D14DC0C7A5A}"/>
                </a:ext>
              </a:extLst>
            </p:cNvPr>
            <p:cNvSpPr/>
            <p:nvPr/>
          </p:nvSpPr>
          <p:spPr>
            <a:xfrm>
              <a:off x="4814975" y="550125"/>
              <a:ext cx="44000" cy="186850"/>
            </a:xfrm>
            <a:custGeom>
              <a:avLst/>
              <a:gdLst/>
              <a:ahLst/>
              <a:cxnLst/>
              <a:rect l="l" t="t" r="r" b="b"/>
              <a:pathLst>
                <a:path w="1760" h="7474" extrusionOk="0">
                  <a:moveTo>
                    <a:pt x="1" y="0"/>
                  </a:moveTo>
                  <a:lnTo>
                    <a:pt x="1" y="7474"/>
                  </a:lnTo>
                  <a:lnTo>
                    <a:pt x="1759" y="7474"/>
                  </a:lnTo>
                  <a:lnTo>
                    <a:pt x="17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35" name="Google Shape;740;p47">
            <a:extLst>
              <a:ext uri="{FF2B5EF4-FFF2-40B4-BE49-F238E27FC236}">
                <a16:creationId xmlns:a16="http://schemas.microsoft.com/office/drawing/2014/main" id="{B08157F4-C214-49B7-8413-4FEF630DE653}"/>
              </a:ext>
            </a:extLst>
          </p:cNvPr>
          <p:cNvGrpSpPr/>
          <p:nvPr/>
        </p:nvGrpSpPr>
        <p:grpSpPr>
          <a:xfrm>
            <a:off x="910991" y="2934416"/>
            <a:ext cx="170502" cy="425733"/>
            <a:chOff x="3386850" y="2264625"/>
            <a:chExt cx="203950" cy="509250"/>
          </a:xfrm>
          <a:solidFill>
            <a:schemeClr val="accent1"/>
          </a:solidFill>
        </p:grpSpPr>
        <p:sp>
          <p:nvSpPr>
            <p:cNvPr id="36" name="Google Shape;741;p47">
              <a:extLst>
                <a:ext uri="{FF2B5EF4-FFF2-40B4-BE49-F238E27FC236}">
                  <a16:creationId xmlns:a16="http://schemas.microsoft.com/office/drawing/2014/main" id="{1B05EEFF-BD11-40A0-9DD5-B80BFB1F1969}"/>
                </a:ext>
              </a:extLst>
            </p:cNvPr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l" t="t" r="r" b="b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7" name="Google Shape;742;p47">
              <a:extLst>
                <a:ext uri="{FF2B5EF4-FFF2-40B4-BE49-F238E27FC236}">
                  <a16:creationId xmlns:a16="http://schemas.microsoft.com/office/drawing/2014/main" id="{292C9CBB-085F-414E-908A-4F37B6B95D88}"/>
                </a:ext>
              </a:extLst>
            </p:cNvPr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l" t="t" r="r" b="b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38" name="Google Shape;771;p47">
            <a:extLst>
              <a:ext uri="{FF2B5EF4-FFF2-40B4-BE49-F238E27FC236}">
                <a16:creationId xmlns:a16="http://schemas.microsoft.com/office/drawing/2014/main" id="{ABAA37C1-127A-40E6-AE48-0BDE58460FE6}"/>
              </a:ext>
            </a:extLst>
          </p:cNvPr>
          <p:cNvGrpSpPr/>
          <p:nvPr/>
        </p:nvGrpSpPr>
        <p:grpSpPr>
          <a:xfrm>
            <a:off x="4375953" y="1163581"/>
            <a:ext cx="427781" cy="316489"/>
            <a:chOff x="5255200" y="3006475"/>
            <a:chExt cx="511700" cy="378575"/>
          </a:xfrm>
          <a:solidFill>
            <a:schemeClr val="accent1"/>
          </a:solidFill>
        </p:grpSpPr>
        <p:sp>
          <p:nvSpPr>
            <p:cNvPr id="39" name="Google Shape;772;p47">
              <a:extLst>
                <a:ext uri="{FF2B5EF4-FFF2-40B4-BE49-F238E27FC236}">
                  <a16:creationId xmlns:a16="http://schemas.microsoft.com/office/drawing/2014/main" id="{E8CB4A85-49B4-4186-B6AD-78C2A185CDD7}"/>
                </a:ext>
              </a:extLst>
            </p:cNvPr>
            <p:cNvSpPr/>
            <p:nvPr/>
          </p:nvSpPr>
          <p:spPr>
            <a:xfrm>
              <a:off x="5255200" y="3006475"/>
              <a:ext cx="349900" cy="349875"/>
            </a:xfrm>
            <a:custGeom>
              <a:avLst/>
              <a:gdLst/>
              <a:ahLst/>
              <a:cxnLst/>
              <a:rect l="l" t="t" r="r" b="b"/>
              <a:pathLst>
                <a:path w="13996" h="13995" extrusionOk="0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0" name="Google Shape;773;p47">
              <a:extLst>
                <a:ext uri="{FF2B5EF4-FFF2-40B4-BE49-F238E27FC236}">
                  <a16:creationId xmlns:a16="http://schemas.microsoft.com/office/drawing/2014/main" id="{170BA9F2-2605-4151-83CD-BF44480C0573}"/>
                </a:ext>
              </a:extLst>
            </p:cNvPr>
            <p:cNvSpPr/>
            <p:nvPr/>
          </p:nvSpPr>
          <p:spPr>
            <a:xfrm>
              <a:off x="5567825" y="3185975"/>
              <a:ext cx="199075" cy="199075"/>
            </a:xfrm>
            <a:custGeom>
              <a:avLst/>
              <a:gdLst/>
              <a:ahLst/>
              <a:cxnLst/>
              <a:rect l="l" t="t" r="r" b="b"/>
              <a:pathLst>
                <a:path w="7963" h="7963" extrusionOk="0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41" name="Google Shape;833;p47">
            <a:extLst>
              <a:ext uri="{FF2B5EF4-FFF2-40B4-BE49-F238E27FC236}">
                <a16:creationId xmlns:a16="http://schemas.microsoft.com/office/drawing/2014/main" id="{134CEBDD-A57A-4CBE-9702-1DB8BDC04516}"/>
              </a:ext>
            </a:extLst>
          </p:cNvPr>
          <p:cNvSpPr/>
          <p:nvPr/>
        </p:nvSpPr>
        <p:spPr>
          <a:xfrm>
            <a:off x="767634" y="1184860"/>
            <a:ext cx="339959" cy="297094"/>
          </a:xfrm>
          <a:custGeom>
            <a:avLst/>
            <a:gdLst/>
            <a:ahLst/>
            <a:cxnLst/>
            <a:rect l="l" t="t" r="r" b="b"/>
            <a:pathLst>
              <a:path w="16266" h="14215" extrusionOk="0">
                <a:moveTo>
                  <a:pt x="8597" y="4397"/>
                </a:moveTo>
                <a:lnTo>
                  <a:pt x="8719" y="4421"/>
                </a:lnTo>
                <a:lnTo>
                  <a:pt x="8866" y="4445"/>
                </a:lnTo>
                <a:lnTo>
                  <a:pt x="8988" y="4519"/>
                </a:lnTo>
                <a:lnTo>
                  <a:pt x="9085" y="4616"/>
                </a:lnTo>
                <a:lnTo>
                  <a:pt x="9159" y="4714"/>
                </a:lnTo>
                <a:lnTo>
                  <a:pt x="9208" y="4836"/>
                </a:lnTo>
                <a:lnTo>
                  <a:pt x="9232" y="4958"/>
                </a:lnTo>
                <a:lnTo>
                  <a:pt x="9256" y="5105"/>
                </a:lnTo>
                <a:lnTo>
                  <a:pt x="8963" y="8939"/>
                </a:lnTo>
                <a:lnTo>
                  <a:pt x="8939" y="9086"/>
                </a:lnTo>
                <a:lnTo>
                  <a:pt x="8890" y="9232"/>
                </a:lnTo>
                <a:lnTo>
                  <a:pt x="8817" y="9330"/>
                </a:lnTo>
                <a:lnTo>
                  <a:pt x="8719" y="9452"/>
                </a:lnTo>
                <a:lnTo>
                  <a:pt x="8597" y="9525"/>
                </a:lnTo>
                <a:lnTo>
                  <a:pt x="8475" y="9599"/>
                </a:lnTo>
                <a:lnTo>
                  <a:pt x="8353" y="9648"/>
                </a:lnTo>
                <a:lnTo>
                  <a:pt x="7913" y="9648"/>
                </a:lnTo>
                <a:lnTo>
                  <a:pt x="7791" y="9599"/>
                </a:lnTo>
                <a:lnTo>
                  <a:pt x="7669" y="9525"/>
                </a:lnTo>
                <a:lnTo>
                  <a:pt x="7547" y="9452"/>
                </a:lnTo>
                <a:lnTo>
                  <a:pt x="7449" y="9330"/>
                </a:lnTo>
                <a:lnTo>
                  <a:pt x="7376" y="9232"/>
                </a:lnTo>
                <a:lnTo>
                  <a:pt x="7327" y="9086"/>
                </a:lnTo>
                <a:lnTo>
                  <a:pt x="7303" y="8939"/>
                </a:lnTo>
                <a:lnTo>
                  <a:pt x="7010" y="5105"/>
                </a:lnTo>
                <a:lnTo>
                  <a:pt x="7034" y="4958"/>
                </a:lnTo>
                <a:lnTo>
                  <a:pt x="7058" y="4836"/>
                </a:lnTo>
                <a:lnTo>
                  <a:pt x="7107" y="4714"/>
                </a:lnTo>
                <a:lnTo>
                  <a:pt x="7180" y="4616"/>
                </a:lnTo>
                <a:lnTo>
                  <a:pt x="7278" y="4519"/>
                </a:lnTo>
                <a:lnTo>
                  <a:pt x="7400" y="4445"/>
                </a:lnTo>
                <a:lnTo>
                  <a:pt x="7547" y="4421"/>
                </a:lnTo>
                <a:lnTo>
                  <a:pt x="7669" y="4397"/>
                </a:lnTo>
                <a:close/>
                <a:moveTo>
                  <a:pt x="8133" y="10429"/>
                </a:moveTo>
                <a:lnTo>
                  <a:pt x="8328" y="10454"/>
                </a:lnTo>
                <a:lnTo>
                  <a:pt x="8499" y="10502"/>
                </a:lnTo>
                <a:lnTo>
                  <a:pt x="8670" y="10600"/>
                </a:lnTo>
                <a:lnTo>
                  <a:pt x="8817" y="10722"/>
                </a:lnTo>
                <a:lnTo>
                  <a:pt x="8939" y="10869"/>
                </a:lnTo>
                <a:lnTo>
                  <a:pt x="9037" y="11040"/>
                </a:lnTo>
                <a:lnTo>
                  <a:pt x="9085" y="11211"/>
                </a:lnTo>
                <a:lnTo>
                  <a:pt x="9110" y="11406"/>
                </a:lnTo>
                <a:lnTo>
                  <a:pt x="9085" y="11601"/>
                </a:lnTo>
                <a:lnTo>
                  <a:pt x="9037" y="11797"/>
                </a:lnTo>
                <a:lnTo>
                  <a:pt x="8939" y="11943"/>
                </a:lnTo>
                <a:lnTo>
                  <a:pt x="8817" y="12090"/>
                </a:lnTo>
                <a:lnTo>
                  <a:pt x="8670" y="12212"/>
                </a:lnTo>
                <a:lnTo>
                  <a:pt x="8499" y="12310"/>
                </a:lnTo>
                <a:lnTo>
                  <a:pt x="8328" y="12359"/>
                </a:lnTo>
                <a:lnTo>
                  <a:pt x="8133" y="12383"/>
                </a:lnTo>
                <a:lnTo>
                  <a:pt x="7938" y="12359"/>
                </a:lnTo>
                <a:lnTo>
                  <a:pt x="7742" y="12310"/>
                </a:lnTo>
                <a:lnTo>
                  <a:pt x="7596" y="12212"/>
                </a:lnTo>
                <a:lnTo>
                  <a:pt x="7449" y="12090"/>
                </a:lnTo>
                <a:lnTo>
                  <a:pt x="7327" y="11943"/>
                </a:lnTo>
                <a:lnTo>
                  <a:pt x="7229" y="11797"/>
                </a:lnTo>
                <a:lnTo>
                  <a:pt x="7180" y="11601"/>
                </a:lnTo>
                <a:lnTo>
                  <a:pt x="7156" y="11406"/>
                </a:lnTo>
                <a:lnTo>
                  <a:pt x="7180" y="11211"/>
                </a:lnTo>
                <a:lnTo>
                  <a:pt x="7229" y="11040"/>
                </a:lnTo>
                <a:lnTo>
                  <a:pt x="7327" y="10869"/>
                </a:lnTo>
                <a:lnTo>
                  <a:pt x="7449" y="10722"/>
                </a:lnTo>
                <a:lnTo>
                  <a:pt x="7596" y="10600"/>
                </a:lnTo>
                <a:lnTo>
                  <a:pt x="7742" y="10502"/>
                </a:lnTo>
                <a:lnTo>
                  <a:pt x="7938" y="10454"/>
                </a:lnTo>
                <a:lnTo>
                  <a:pt x="8133" y="10429"/>
                </a:lnTo>
                <a:close/>
                <a:moveTo>
                  <a:pt x="7986" y="0"/>
                </a:moveTo>
                <a:lnTo>
                  <a:pt x="7864" y="25"/>
                </a:lnTo>
                <a:lnTo>
                  <a:pt x="7742" y="74"/>
                </a:lnTo>
                <a:lnTo>
                  <a:pt x="7620" y="123"/>
                </a:lnTo>
                <a:lnTo>
                  <a:pt x="7522" y="196"/>
                </a:lnTo>
                <a:lnTo>
                  <a:pt x="7425" y="294"/>
                </a:lnTo>
                <a:lnTo>
                  <a:pt x="7327" y="391"/>
                </a:lnTo>
                <a:lnTo>
                  <a:pt x="7254" y="489"/>
                </a:lnTo>
                <a:lnTo>
                  <a:pt x="147" y="12700"/>
                </a:lnTo>
                <a:lnTo>
                  <a:pt x="73" y="12823"/>
                </a:lnTo>
                <a:lnTo>
                  <a:pt x="25" y="12945"/>
                </a:lnTo>
                <a:lnTo>
                  <a:pt x="0" y="13067"/>
                </a:lnTo>
                <a:lnTo>
                  <a:pt x="0" y="13213"/>
                </a:lnTo>
                <a:lnTo>
                  <a:pt x="0" y="13335"/>
                </a:lnTo>
                <a:lnTo>
                  <a:pt x="25" y="13458"/>
                </a:lnTo>
                <a:lnTo>
                  <a:pt x="73" y="13604"/>
                </a:lnTo>
                <a:lnTo>
                  <a:pt x="147" y="13726"/>
                </a:lnTo>
                <a:lnTo>
                  <a:pt x="220" y="13824"/>
                </a:lnTo>
                <a:lnTo>
                  <a:pt x="293" y="13922"/>
                </a:lnTo>
                <a:lnTo>
                  <a:pt x="391" y="14019"/>
                </a:lnTo>
                <a:lnTo>
                  <a:pt x="513" y="14093"/>
                </a:lnTo>
                <a:lnTo>
                  <a:pt x="635" y="14141"/>
                </a:lnTo>
                <a:lnTo>
                  <a:pt x="757" y="14190"/>
                </a:lnTo>
                <a:lnTo>
                  <a:pt x="879" y="14215"/>
                </a:lnTo>
                <a:lnTo>
                  <a:pt x="15387" y="14215"/>
                </a:lnTo>
                <a:lnTo>
                  <a:pt x="15509" y="14190"/>
                </a:lnTo>
                <a:lnTo>
                  <a:pt x="15631" y="14141"/>
                </a:lnTo>
                <a:lnTo>
                  <a:pt x="15753" y="14093"/>
                </a:lnTo>
                <a:lnTo>
                  <a:pt x="15875" y="14019"/>
                </a:lnTo>
                <a:lnTo>
                  <a:pt x="15973" y="13922"/>
                </a:lnTo>
                <a:lnTo>
                  <a:pt x="16046" y="13824"/>
                </a:lnTo>
                <a:lnTo>
                  <a:pt x="16119" y="13726"/>
                </a:lnTo>
                <a:lnTo>
                  <a:pt x="16193" y="13604"/>
                </a:lnTo>
                <a:lnTo>
                  <a:pt x="16241" y="13458"/>
                </a:lnTo>
                <a:lnTo>
                  <a:pt x="16266" y="13335"/>
                </a:lnTo>
                <a:lnTo>
                  <a:pt x="16266" y="13213"/>
                </a:lnTo>
                <a:lnTo>
                  <a:pt x="16266" y="13067"/>
                </a:lnTo>
                <a:lnTo>
                  <a:pt x="16241" y="12945"/>
                </a:lnTo>
                <a:lnTo>
                  <a:pt x="16193" y="12823"/>
                </a:lnTo>
                <a:lnTo>
                  <a:pt x="16119" y="12700"/>
                </a:lnTo>
                <a:lnTo>
                  <a:pt x="9012" y="489"/>
                </a:lnTo>
                <a:lnTo>
                  <a:pt x="8939" y="391"/>
                </a:lnTo>
                <a:lnTo>
                  <a:pt x="8841" y="294"/>
                </a:lnTo>
                <a:lnTo>
                  <a:pt x="8744" y="196"/>
                </a:lnTo>
                <a:lnTo>
                  <a:pt x="8646" y="123"/>
                </a:lnTo>
                <a:lnTo>
                  <a:pt x="8524" y="74"/>
                </a:lnTo>
                <a:lnTo>
                  <a:pt x="8402" y="25"/>
                </a:lnTo>
                <a:lnTo>
                  <a:pt x="825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2037600" y="2161800"/>
            <a:ext cx="50688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So, how will I contribute to the knowledge gaps in this area?</a:t>
            </a:r>
            <a:endParaRPr dirty="0"/>
          </a:p>
        </p:txBody>
      </p:sp>
      <p:sp>
        <p:nvSpPr>
          <p:cNvPr id="90" name="Google Shape;90;p16"/>
          <p:cNvSpPr txBox="1">
            <a:spLocks noGrp="1"/>
          </p:cNvSpPr>
          <p:nvPr>
            <p:ph type="sldNum" idx="12"/>
          </p:nvPr>
        </p:nvSpPr>
        <p:spPr>
          <a:xfrm>
            <a:off x="-125" y="4337850"/>
            <a:ext cx="9144000" cy="8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ROADMAP</a:t>
            </a:r>
            <a:endParaRPr/>
          </a:p>
        </p:txBody>
      </p:sp>
      <p:sp>
        <p:nvSpPr>
          <p:cNvPr id="217" name="Google Shape;217;p29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218" name="Google Shape;218;p29"/>
          <p:cNvSpPr/>
          <p:nvPr/>
        </p:nvSpPr>
        <p:spPr>
          <a:xfrm>
            <a:off x="0" y="20662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22860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9"/>
          <p:cNvSpPr/>
          <p:nvPr/>
        </p:nvSpPr>
        <p:spPr>
          <a:xfrm>
            <a:off x="0" y="20662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0" name="Google Shape;220;p29"/>
          <p:cNvGrpSpPr/>
          <p:nvPr/>
        </p:nvGrpSpPr>
        <p:grpSpPr>
          <a:xfrm>
            <a:off x="1786339" y="1398601"/>
            <a:ext cx="473400" cy="473400"/>
            <a:chOff x="1786339" y="1703401"/>
            <a:chExt cx="473400" cy="473400"/>
          </a:xfrm>
        </p:grpSpPr>
        <p:sp>
          <p:nvSpPr>
            <p:cNvPr id="221" name="Google Shape;221;p29"/>
            <p:cNvSpPr/>
            <p:nvPr/>
          </p:nvSpPr>
          <p:spPr>
            <a:xfrm rot="8100000">
              <a:off x="185566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Droid Serif"/>
                <a:ea typeface="Droid Serif"/>
                <a:cs typeface="Droid Serif"/>
                <a:sym typeface="Droid Serif"/>
              </a:endParaRPr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195598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Droid Serif"/>
                  <a:ea typeface="Droid Serif"/>
                  <a:cs typeface="Droid Serif"/>
                  <a:sym typeface="Droid Serif"/>
                </a:rPr>
                <a:t>1</a:t>
              </a:r>
              <a:endParaRPr sz="600">
                <a:solidFill>
                  <a:schemeClr val="dk2"/>
                </a:solidFill>
                <a:latin typeface="Droid Serif"/>
                <a:ea typeface="Droid Serif"/>
                <a:cs typeface="Droid Serif"/>
                <a:sym typeface="Droid Serif"/>
              </a:endParaRPr>
            </a:p>
          </p:txBody>
        </p:sp>
      </p:grpSp>
      <p:grpSp>
        <p:nvGrpSpPr>
          <p:cNvPr id="223" name="Google Shape;223;p29"/>
          <p:cNvGrpSpPr/>
          <p:nvPr/>
        </p:nvGrpSpPr>
        <p:grpSpPr>
          <a:xfrm>
            <a:off x="3814414" y="1398601"/>
            <a:ext cx="473400" cy="473400"/>
            <a:chOff x="3814414" y="1703401"/>
            <a:chExt cx="473400" cy="473400"/>
          </a:xfrm>
        </p:grpSpPr>
        <p:sp>
          <p:nvSpPr>
            <p:cNvPr id="224" name="Google Shape;224;p29"/>
            <p:cNvSpPr/>
            <p:nvPr/>
          </p:nvSpPr>
          <p:spPr>
            <a:xfrm rot="8100000">
              <a:off x="3883742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Droid Serif"/>
                <a:ea typeface="Droid Serif"/>
                <a:cs typeface="Droid Serif"/>
                <a:sym typeface="Droid Serif"/>
              </a:endParaRPr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Droid Serif"/>
                  <a:ea typeface="Droid Serif"/>
                  <a:cs typeface="Droid Serif"/>
                  <a:sym typeface="Droid Serif"/>
                </a:rPr>
                <a:t>3</a:t>
              </a:r>
              <a:endParaRPr sz="600">
                <a:solidFill>
                  <a:schemeClr val="dk2"/>
                </a:solidFill>
                <a:latin typeface="Droid Serif"/>
                <a:ea typeface="Droid Serif"/>
                <a:cs typeface="Droid Serif"/>
                <a:sym typeface="Droid Serif"/>
              </a:endParaRPr>
            </a:p>
          </p:txBody>
        </p:sp>
      </p:grpSp>
      <p:grpSp>
        <p:nvGrpSpPr>
          <p:cNvPr id="226" name="Google Shape;226;p29"/>
          <p:cNvGrpSpPr/>
          <p:nvPr/>
        </p:nvGrpSpPr>
        <p:grpSpPr>
          <a:xfrm>
            <a:off x="5842489" y="1398601"/>
            <a:ext cx="473400" cy="473400"/>
            <a:chOff x="5842489" y="1703401"/>
            <a:chExt cx="473400" cy="473400"/>
          </a:xfrm>
        </p:grpSpPr>
        <p:sp>
          <p:nvSpPr>
            <p:cNvPr id="227" name="Google Shape;227;p29"/>
            <p:cNvSpPr/>
            <p:nvPr/>
          </p:nvSpPr>
          <p:spPr>
            <a:xfrm rot="8100000">
              <a:off x="591181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Droid Serif"/>
                <a:ea typeface="Droid Serif"/>
                <a:cs typeface="Droid Serif"/>
                <a:sym typeface="Droid Serif"/>
              </a:endParaRPr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601213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Droid Serif"/>
                  <a:ea typeface="Droid Serif"/>
                  <a:cs typeface="Droid Serif"/>
                  <a:sym typeface="Droid Serif"/>
                </a:rPr>
                <a:t>5</a:t>
              </a:r>
              <a:endParaRPr sz="600">
                <a:solidFill>
                  <a:schemeClr val="dk2"/>
                </a:solidFill>
                <a:latin typeface="Droid Serif"/>
                <a:ea typeface="Droid Serif"/>
                <a:cs typeface="Droid Serif"/>
                <a:sym typeface="Droid Serif"/>
              </a:endParaRPr>
            </a:p>
          </p:txBody>
        </p:sp>
      </p:grpSp>
      <p:grpSp>
        <p:nvGrpSpPr>
          <p:cNvPr id="229" name="Google Shape;229;p29"/>
          <p:cNvGrpSpPr/>
          <p:nvPr/>
        </p:nvGrpSpPr>
        <p:grpSpPr>
          <a:xfrm>
            <a:off x="6880814" y="3271500"/>
            <a:ext cx="473400" cy="473400"/>
            <a:chOff x="6880814" y="3576300"/>
            <a:chExt cx="473400" cy="473400"/>
          </a:xfrm>
        </p:grpSpPr>
        <p:sp>
          <p:nvSpPr>
            <p:cNvPr id="230" name="Google Shape;230;p29"/>
            <p:cNvSpPr/>
            <p:nvPr/>
          </p:nvSpPr>
          <p:spPr>
            <a:xfrm rot="-2700000">
              <a:off x="695014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Droid Serif"/>
                <a:ea typeface="Droid Serif"/>
                <a:cs typeface="Droid Serif"/>
                <a:sym typeface="Droid Serif"/>
              </a:endParaRPr>
            </a:p>
          </p:txBody>
        </p:sp>
        <p:sp>
          <p:nvSpPr>
            <p:cNvPr id="231" name="Google Shape;231;p29"/>
            <p:cNvSpPr/>
            <p:nvPr/>
          </p:nvSpPr>
          <p:spPr>
            <a:xfrm flipH="1">
              <a:off x="705046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Droid Serif"/>
                  <a:ea typeface="Droid Serif"/>
                  <a:cs typeface="Droid Serif"/>
                  <a:sym typeface="Droid Serif"/>
                </a:rPr>
                <a:t>6</a:t>
              </a:r>
              <a:endParaRPr sz="600">
                <a:solidFill>
                  <a:schemeClr val="dk2"/>
                </a:solidFill>
                <a:latin typeface="Droid Serif"/>
                <a:ea typeface="Droid Serif"/>
                <a:cs typeface="Droid Serif"/>
                <a:sym typeface="Droid Serif"/>
              </a:endParaRPr>
            </a:p>
          </p:txBody>
        </p:sp>
      </p:grpSp>
      <p:grpSp>
        <p:nvGrpSpPr>
          <p:cNvPr id="232" name="Google Shape;232;p29"/>
          <p:cNvGrpSpPr/>
          <p:nvPr/>
        </p:nvGrpSpPr>
        <p:grpSpPr>
          <a:xfrm>
            <a:off x="4852739" y="3271500"/>
            <a:ext cx="473400" cy="473400"/>
            <a:chOff x="4852739" y="3576300"/>
            <a:chExt cx="473400" cy="473400"/>
          </a:xfrm>
        </p:grpSpPr>
        <p:sp>
          <p:nvSpPr>
            <p:cNvPr id="233" name="Google Shape;233;p29"/>
            <p:cNvSpPr/>
            <p:nvPr/>
          </p:nvSpPr>
          <p:spPr>
            <a:xfrm rot="-2700000">
              <a:off x="4922067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Droid Serif"/>
                <a:ea typeface="Droid Serif"/>
                <a:cs typeface="Droid Serif"/>
                <a:sym typeface="Droid Serif"/>
              </a:endParaRPr>
            </a:p>
          </p:txBody>
        </p:sp>
        <p:sp>
          <p:nvSpPr>
            <p:cNvPr id="234" name="Google Shape;234;p29"/>
            <p:cNvSpPr/>
            <p:nvPr/>
          </p:nvSpPr>
          <p:spPr>
            <a:xfrm flipH="1">
              <a:off x="5022389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Droid Serif"/>
                  <a:ea typeface="Droid Serif"/>
                  <a:cs typeface="Droid Serif"/>
                  <a:sym typeface="Droid Serif"/>
                </a:rPr>
                <a:t>4</a:t>
              </a:r>
              <a:endParaRPr sz="600">
                <a:solidFill>
                  <a:schemeClr val="dk2"/>
                </a:solidFill>
                <a:latin typeface="Droid Serif"/>
                <a:ea typeface="Droid Serif"/>
                <a:cs typeface="Droid Serif"/>
                <a:sym typeface="Droid Serif"/>
              </a:endParaRPr>
            </a:p>
          </p:txBody>
        </p:sp>
      </p:grpSp>
      <p:grpSp>
        <p:nvGrpSpPr>
          <p:cNvPr id="235" name="Google Shape;235;p29"/>
          <p:cNvGrpSpPr/>
          <p:nvPr/>
        </p:nvGrpSpPr>
        <p:grpSpPr>
          <a:xfrm>
            <a:off x="2824664" y="3271500"/>
            <a:ext cx="473400" cy="473400"/>
            <a:chOff x="2824664" y="3576300"/>
            <a:chExt cx="473400" cy="473400"/>
          </a:xfrm>
        </p:grpSpPr>
        <p:sp>
          <p:nvSpPr>
            <p:cNvPr id="236" name="Google Shape;236;p29"/>
            <p:cNvSpPr/>
            <p:nvPr/>
          </p:nvSpPr>
          <p:spPr>
            <a:xfrm rot="-2700000">
              <a:off x="289399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Droid Serif"/>
                <a:ea typeface="Droid Serif"/>
                <a:cs typeface="Droid Serif"/>
                <a:sym typeface="Droid Serif"/>
              </a:endParaRPr>
            </a:p>
          </p:txBody>
        </p:sp>
        <p:sp>
          <p:nvSpPr>
            <p:cNvPr id="237" name="Google Shape;237;p29"/>
            <p:cNvSpPr/>
            <p:nvPr/>
          </p:nvSpPr>
          <p:spPr>
            <a:xfrm flipH="1">
              <a:off x="299431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Droid Serif"/>
                  <a:ea typeface="Droid Serif"/>
                  <a:cs typeface="Droid Serif"/>
                  <a:sym typeface="Droid Serif"/>
                </a:rPr>
                <a:t>2</a:t>
              </a:r>
              <a:endParaRPr sz="600">
                <a:solidFill>
                  <a:schemeClr val="dk2"/>
                </a:solidFill>
                <a:latin typeface="Droid Serif"/>
                <a:ea typeface="Droid Serif"/>
                <a:cs typeface="Droid Serif"/>
                <a:sym typeface="Droid Serif"/>
              </a:endParaRPr>
            </a:p>
          </p:txBody>
        </p:sp>
      </p:grpSp>
      <p:sp>
        <p:nvSpPr>
          <p:cNvPr id="238" name="Google Shape;238;p29"/>
          <p:cNvSpPr txBox="1"/>
          <p:nvPr/>
        </p:nvSpPr>
        <p:spPr>
          <a:xfrm>
            <a:off x="1156589" y="858251"/>
            <a:ext cx="17329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3">
                    <a:lumMod val="75000"/>
                  </a:schemeClr>
                </a:solidFill>
                <a:latin typeface="Montserrat" panose="00000500000000000000" pitchFamily="2" charset="0"/>
                <a:ea typeface="Droid Serif"/>
                <a:cs typeface="Droid Serif"/>
                <a:sym typeface="Droid Serif"/>
              </a:rPr>
              <a:t>Crafting a theory by applying the socioecological model by </a:t>
            </a:r>
            <a:r>
              <a:rPr lang="en-GB" sz="1200" dirty="0">
                <a:solidFill>
                  <a:schemeClr val="accent3">
                    <a:lumMod val="75000"/>
                  </a:schemeClr>
                </a:solidFill>
                <a:latin typeface="Montserrat" panose="00000500000000000000" pitchFamily="2" charset="0"/>
                <a:ea typeface="Droid Serif"/>
                <a:cs typeface="Droid Serif"/>
                <a:sym typeface="Droid Serif"/>
              </a:rPr>
              <a:t>Bronfenbrenner</a:t>
            </a:r>
            <a:r>
              <a:rPr lang="en" sz="1200" dirty="0">
                <a:solidFill>
                  <a:schemeClr val="accent3">
                    <a:lumMod val="75000"/>
                  </a:schemeClr>
                </a:solidFill>
                <a:latin typeface="Montserrat" panose="00000500000000000000" pitchFamily="2" charset="0"/>
                <a:ea typeface="Droid Serif"/>
                <a:cs typeface="Droid Serif"/>
                <a:sym typeface="Droid Serif"/>
              </a:rPr>
              <a:t> </a:t>
            </a:r>
            <a:endParaRPr sz="1200" dirty="0">
              <a:solidFill>
                <a:schemeClr val="accent3">
                  <a:lumMod val="75000"/>
                </a:schemeClr>
              </a:solidFill>
              <a:latin typeface="Montserrat" panose="00000500000000000000" pitchFamily="2" charset="0"/>
              <a:ea typeface="Droid Serif"/>
              <a:cs typeface="Droid Serif"/>
              <a:sym typeface="Droid Serif"/>
            </a:endParaRPr>
          </a:p>
        </p:txBody>
      </p:sp>
      <p:sp>
        <p:nvSpPr>
          <p:cNvPr id="239" name="Google Shape;239;p29"/>
          <p:cNvSpPr txBox="1"/>
          <p:nvPr/>
        </p:nvSpPr>
        <p:spPr>
          <a:xfrm>
            <a:off x="3128414" y="851300"/>
            <a:ext cx="1853918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accent3">
                    <a:lumMod val="75000"/>
                  </a:schemeClr>
                </a:solidFill>
                <a:latin typeface="Montserrat" panose="00000500000000000000" pitchFamily="2" charset="0"/>
                <a:ea typeface="Droid Serif"/>
                <a:cs typeface="Droid Serif"/>
                <a:sym typeface="Droid Serif"/>
              </a:rPr>
              <a:t>Identifying the key parenting and family environment factors which are mechanisms</a:t>
            </a:r>
          </a:p>
        </p:txBody>
      </p:sp>
      <p:sp>
        <p:nvSpPr>
          <p:cNvPr id="240" name="Google Shape;240;p29"/>
          <p:cNvSpPr txBox="1"/>
          <p:nvPr/>
        </p:nvSpPr>
        <p:spPr>
          <a:xfrm>
            <a:off x="5242832" y="858251"/>
            <a:ext cx="1672713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3">
                    <a:lumMod val="75000"/>
                  </a:schemeClr>
                </a:solidFill>
                <a:latin typeface="Montserrat" panose="00000500000000000000" pitchFamily="2" charset="0"/>
                <a:ea typeface="Droid Serif"/>
                <a:cs typeface="Droid Serif"/>
                <a:sym typeface="Droid Serif"/>
              </a:rPr>
              <a:t>W</a:t>
            </a:r>
            <a:r>
              <a:rPr lang="en-GB" sz="1200" dirty="0">
                <a:solidFill>
                  <a:schemeClr val="accent3">
                    <a:lumMod val="75000"/>
                  </a:schemeClr>
                </a:solidFill>
                <a:latin typeface="Montserrat" panose="00000500000000000000" pitchFamily="2" charset="0"/>
                <a:ea typeface="Droid Serif"/>
                <a:cs typeface="Droid Serif"/>
                <a:sym typeface="Droid Serif"/>
              </a:rPr>
              <a:t>h</a:t>
            </a:r>
            <a:r>
              <a:rPr lang="en" sz="1200" dirty="0">
                <a:solidFill>
                  <a:schemeClr val="accent3">
                    <a:lumMod val="75000"/>
                  </a:schemeClr>
                </a:solidFill>
                <a:latin typeface="Montserrat" panose="00000500000000000000" pitchFamily="2" charset="0"/>
                <a:ea typeface="Droid Serif"/>
                <a:cs typeface="Droid Serif"/>
                <a:sym typeface="Droid Serif"/>
              </a:rPr>
              <a:t>at data sources will provide useful measurements for this research?</a:t>
            </a:r>
            <a:endParaRPr sz="1200" dirty="0">
              <a:solidFill>
                <a:schemeClr val="accent3">
                  <a:lumMod val="75000"/>
                </a:schemeClr>
              </a:solidFill>
              <a:latin typeface="Montserrat" panose="00000500000000000000" pitchFamily="2" charset="0"/>
              <a:ea typeface="Droid Serif"/>
              <a:cs typeface="Droid Serif"/>
              <a:sym typeface="Droid Serif"/>
            </a:endParaRPr>
          </a:p>
        </p:txBody>
      </p:sp>
      <p:sp>
        <p:nvSpPr>
          <p:cNvPr id="241" name="Google Shape;241;p29"/>
          <p:cNvSpPr txBox="1"/>
          <p:nvPr/>
        </p:nvSpPr>
        <p:spPr>
          <a:xfrm>
            <a:off x="2267660" y="3758800"/>
            <a:ext cx="1565889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3">
                    <a:lumMod val="75000"/>
                  </a:schemeClr>
                </a:solidFill>
                <a:latin typeface="Montserrat" panose="00000500000000000000" pitchFamily="2" charset="0"/>
                <a:ea typeface="Droid Serif"/>
                <a:cs typeface="Droid Serif"/>
                <a:sym typeface="Droid Serif"/>
              </a:rPr>
              <a:t>How can I understand both alcohol and drug use by parents?</a:t>
            </a:r>
            <a:endParaRPr sz="1200" dirty="0">
              <a:solidFill>
                <a:schemeClr val="accent3">
                  <a:lumMod val="75000"/>
                </a:schemeClr>
              </a:solidFill>
              <a:latin typeface="Montserrat" panose="00000500000000000000" pitchFamily="2" charset="0"/>
              <a:ea typeface="Droid Serif"/>
              <a:cs typeface="Droid Serif"/>
              <a:sym typeface="Droid Serif"/>
            </a:endParaRPr>
          </a:p>
        </p:txBody>
      </p:sp>
      <p:sp>
        <p:nvSpPr>
          <p:cNvPr id="242" name="Google Shape;242;p29"/>
          <p:cNvSpPr txBox="1"/>
          <p:nvPr/>
        </p:nvSpPr>
        <p:spPr>
          <a:xfrm>
            <a:off x="4306497" y="3788525"/>
            <a:ext cx="156588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3">
                    <a:lumMod val="75000"/>
                  </a:schemeClr>
                </a:solidFill>
                <a:latin typeface="Montserrat" panose="00000500000000000000" pitchFamily="2" charset="0"/>
                <a:ea typeface="Droid Serif"/>
                <a:cs typeface="Droid Serif"/>
                <a:sym typeface="Droid Serif"/>
              </a:rPr>
              <a:t>Considering the school, individual and socio-economic contexts</a:t>
            </a:r>
            <a:endParaRPr sz="1200" dirty="0">
              <a:solidFill>
                <a:schemeClr val="accent3">
                  <a:lumMod val="75000"/>
                </a:schemeClr>
              </a:solidFill>
              <a:latin typeface="Montserrat" panose="00000500000000000000" pitchFamily="2" charset="0"/>
              <a:ea typeface="Droid Serif"/>
              <a:cs typeface="Droid Serif"/>
              <a:sym typeface="Droid Serif"/>
            </a:endParaRPr>
          </a:p>
        </p:txBody>
      </p:sp>
      <p:sp>
        <p:nvSpPr>
          <p:cNvPr id="243" name="Google Shape;243;p29"/>
          <p:cNvSpPr txBox="1"/>
          <p:nvPr/>
        </p:nvSpPr>
        <p:spPr>
          <a:xfrm>
            <a:off x="6306249" y="3758800"/>
            <a:ext cx="162253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accent3">
                    <a:lumMod val="75000"/>
                  </a:schemeClr>
                </a:solidFill>
                <a:latin typeface="Montserrat" panose="00000500000000000000" pitchFamily="2" charset="0"/>
                <a:ea typeface="Droid Serif"/>
                <a:cs typeface="Droid Serif"/>
                <a:sym typeface="Droid Serif"/>
              </a:rPr>
              <a:t>Need more than one source to actively contrast estimates to assess validity and replicability  </a:t>
            </a:r>
            <a:endParaRPr sz="1200" dirty="0">
              <a:solidFill>
                <a:schemeClr val="accent3">
                  <a:lumMod val="75000"/>
                </a:schemeClr>
              </a:solidFill>
              <a:latin typeface="Montserrat" panose="00000500000000000000" pitchFamily="2" charset="0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FF8F2-5D74-4CB6-97BD-1A357A9AC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THEORY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012C3B-841E-48C9-B94F-7085F0DB20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3DEB85-24D3-4442-89F4-A325F13EB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" r="7803"/>
          <a:stretch>
            <a:fillRect/>
          </a:stretch>
        </p:blipFill>
        <p:spPr bwMode="auto">
          <a:xfrm>
            <a:off x="2333500" y="767404"/>
            <a:ext cx="4476750" cy="334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840080C8-8F5C-403C-9EDD-AB98389D2EB0}"/>
              </a:ext>
            </a:extLst>
          </p:cNvPr>
          <p:cNvSpPr txBox="1"/>
          <p:nvPr/>
        </p:nvSpPr>
        <p:spPr>
          <a:xfrm>
            <a:off x="2409700" y="4421854"/>
            <a:ext cx="4324350" cy="381000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000" i="1" dirty="0">
                <a:solidFill>
                  <a:srgbClr val="0D0D0D"/>
                </a:solidFill>
                <a:effectLst/>
                <a:latin typeface="Montserrat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Dahlgren and Whitehead (1993)</a:t>
            </a:r>
          </a:p>
        </p:txBody>
      </p:sp>
      <p:grpSp>
        <p:nvGrpSpPr>
          <p:cNvPr id="8" name="Google Shape;220;p29">
            <a:extLst>
              <a:ext uri="{FF2B5EF4-FFF2-40B4-BE49-F238E27FC236}">
                <a16:creationId xmlns:a16="http://schemas.microsoft.com/office/drawing/2014/main" id="{F20642C3-25D4-4C94-ABD3-01F67E6904DE}"/>
              </a:ext>
            </a:extLst>
          </p:cNvPr>
          <p:cNvGrpSpPr/>
          <p:nvPr/>
        </p:nvGrpSpPr>
        <p:grpSpPr>
          <a:xfrm>
            <a:off x="8349371" y="294004"/>
            <a:ext cx="473400" cy="473400"/>
            <a:chOff x="1786339" y="1703401"/>
            <a:chExt cx="473400" cy="473400"/>
          </a:xfrm>
        </p:grpSpPr>
        <p:sp>
          <p:nvSpPr>
            <p:cNvPr id="9" name="Google Shape;221;p29">
              <a:extLst>
                <a:ext uri="{FF2B5EF4-FFF2-40B4-BE49-F238E27FC236}">
                  <a16:creationId xmlns:a16="http://schemas.microsoft.com/office/drawing/2014/main" id="{124E868E-5074-4FE0-BDB4-8CFC0BEF3961}"/>
                </a:ext>
              </a:extLst>
            </p:cNvPr>
            <p:cNvSpPr/>
            <p:nvPr/>
          </p:nvSpPr>
          <p:spPr>
            <a:xfrm rot="8100000">
              <a:off x="185566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Droid Serif"/>
                <a:ea typeface="Droid Serif"/>
                <a:cs typeface="Droid Serif"/>
                <a:sym typeface="Droid Serif"/>
              </a:endParaRPr>
            </a:p>
          </p:txBody>
        </p:sp>
        <p:sp>
          <p:nvSpPr>
            <p:cNvPr id="10" name="Google Shape;222;p29">
              <a:extLst>
                <a:ext uri="{FF2B5EF4-FFF2-40B4-BE49-F238E27FC236}">
                  <a16:creationId xmlns:a16="http://schemas.microsoft.com/office/drawing/2014/main" id="{3697E108-99E2-4C66-A4F2-D777C3D5B10D}"/>
                </a:ext>
              </a:extLst>
            </p:cNvPr>
            <p:cNvSpPr/>
            <p:nvPr/>
          </p:nvSpPr>
          <p:spPr>
            <a:xfrm>
              <a:off x="195598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Droid Serif"/>
                  <a:ea typeface="Droid Serif"/>
                  <a:cs typeface="Droid Serif"/>
                  <a:sym typeface="Droid Serif"/>
                </a:rPr>
                <a:t>1</a:t>
              </a:r>
              <a:endParaRPr sz="600">
                <a:solidFill>
                  <a:schemeClr val="dk2"/>
                </a:solidFill>
                <a:latin typeface="Droid Serif"/>
                <a:ea typeface="Droid Serif"/>
                <a:cs typeface="Droid Serif"/>
                <a:sym typeface="Droid Serif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0001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>
            <a:off x="523885" y="721985"/>
            <a:ext cx="5530328" cy="30536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GB" sz="1800" dirty="0">
                <a:latin typeface="Montserrat"/>
                <a:ea typeface="Montserrat"/>
                <a:cs typeface="Montserrat"/>
                <a:sym typeface="Montserrat"/>
              </a:rPr>
              <a:t>Secondary analysis of two leading longitudinal cohort studies </a:t>
            </a:r>
          </a:p>
          <a:p>
            <a:pPr marL="0" indent="0">
              <a:buNone/>
            </a:pPr>
            <a:endParaRPr lang="en-GB"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n-GB" sz="1800" dirty="0">
                <a:latin typeface="Montserrat"/>
                <a:ea typeface="Montserrat"/>
                <a:cs typeface="Montserrat"/>
                <a:sym typeface="Montserrat"/>
              </a:rPr>
              <a:t>The Avon Longitudinal Study of Parents and Children (ALSPAC), </a:t>
            </a:r>
            <a:r>
              <a:rPr lang="en-GB" sz="1800" i="1" dirty="0">
                <a:latin typeface="Montserrat"/>
                <a:ea typeface="Montserrat"/>
                <a:cs typeface="Montserrat"/>
                <a:sym typeface="Montserrat"/>
              </a:rPr>
              <a:t>n</a:t>
            </a:r>
            <a:r>
              <a:rPr lang="en-GB" sz="1800" dirty="0">
                <a:latin typeface="Montserrat"/>
                <a:ea typeface="Montserrat"/>
                <a:cs typeface="Montserrat"/>
                <a:sym typeface="Montserrat"/>
              </a:rPr>
              <a:t>=15,000</a:t>
            </a:r>
          </a:p>
          <a:p>
            <a:pPr marL="0" indent="0">
              <a:buNone/>
            </a:pPr>
            <a:endParaRPr lang="en-GB"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n-GB" sz="1800" dirty="0">
                <a:latin typeface="Montserrat"/>
                <a:ea typeface="Montserrat"/>
                <a:cs typeface="Montserrat"/>
                <a:sym typeface="Montserrat"/>
              </a:rPr>
              <a:t>The Millennium Cohort Study (MCS) </a:t>
            </a:r>
            <a:r>
              <a:rPr lang="en-GB" sz="1800" i="1" dirty="0">
                <a:latin typeface="Montserrat"/>
                <a:ea typeface="Montserrat"/>
                <a:cs typeface="Montserrat"/>
                <a:sym typeface="Montserrat"/>
              </a:rPr>
              <a:t>n</a:t>
            </a:r>
            <a:r>
              <a:rPr lang="en-GB" sz="1800" dirty="0">
                <a:latin typeface="Montserrat"/>
                <a:ea typeface="Montserrat"/>
                <a:cs typeface="Montserrat"/>
                <a:sym typeface="Montserrat"/>
              </a:rPr>
              <a:t>=19,000</a:t>
            </a:r>
          </a:p>
          <a:p>
            <a:pPr marL="0" indent="0">
              <a:buNone/>
            </a:pPr>
            <a:endParaRPr lang="en-GB"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n-GB" sz="1800" dirty="0">
                <a:latin typeface="Montserrat"/>
                <a:ea typeface="Montserrat"/>
                <a:cs typeface="Montserrat"/>
                <a:sym typeface="Montserrat"/>
              </a:rPr>
              <a:t>Cross-cohort analysis </a:t>
            </a:r>
          </a:p>
        </p:txBody>
      </p:sp>
      <p:sp>
        <p:nvSpPr>
          <p:cNvPr id="116" name="Google Shape;116;p19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METHODS</a:t>
            </a:r>
            <a:endParaRPr dirty="0"/>
          </a:p>
        </p:txBody>
      </p:sp>
      <p:sp>
        <p:nvSpPr>
          <p:cNvPr id="118" name="Google Shape;118;p19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8" name="Picture 2" descr="Image result for millennium cohort study">
            <a:extLst>
              <a:ext uri="{FF2B5EF4-FFF2-40B4-BE49-F238E27FC236}">
                <a16:creationId xmlns:a16="http://schemas.microsoft.com/office/drawing/2014/main" id="{3E86ABBB-BDC1-4B03-8470-AEF9829E7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3974" y="340320"/>
            <a:ext cx="1676446" cy="2336511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Logo, icon, company name&#10;&#10;Description automatically generated">
            <a:extLst>
              <a:ext uri="{FF2B5EF4-FFF2-40B4-BE49-F238E27FC236}">
                <a16:creationId xmlns:a16="http://schemas.microsoft.com/office/drawing/2014/main" id="{17CAEA4A-3DF9-4560-AFB9-0F9AA115F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1163" y="2334978"/>
            <a:ext cx="1676446" cy="2250264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8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>
            <a:off x="523885" y="721985"/>
            <a:ext cx="5530328" cy="30536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GB" sz="1800" dirty="0">
                <a:latin typeface="Montserrat"/>
                <a:ea typeface="Montserrat"/>
                <a:cs typeface="Montserrat"/>
                <a:sym typeface="Montserrat"/>
              </a:rPr>
              <a:t>Latent class analysis of parental substance use – mothers and their partners alcohol use, and mothers drug use – child aged 3.</a:t>
            </a:r>
          </a:p>
          <a:p>
            <a:pPr marL="0" indent="0">
              <a:buNone/>
            </a:pPr>
            <a:endParaRPr lang="en-GB"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n-GB" sz="1800" dirty="0">
                <a:latin typeface="Montserrat"/>
                <a:ea typeface="Montserrat"/>
                <a:cs typeface="Montserrat"/>
                <a:sym typeface="Montserrat"/>
              </a:rPr>
              <a:t>Four qualitatively different groups emerged through using quantitative methods</a:t>
            </a:r>
          </a:p>
          <a:p>
            <a:pPr marL="742950" lvl="1" indent="-285750"/>
            <a:r>
              <a:rPr lang="en-GB" sz="1800" dirty="0">
                <a:latin typeface="Montserrat"/>
                <a:ea typeface="Montserrat"/>
                <a:cs typeface="Montserrat"/>
                <a:sym typeface="Montserrat"/>
              </a:rPr>
              <a:t>Very low users</a:t>
            </a:r>
          </a:p>
          <a:p>
            <a:pPr marL="742950" lvl="1" indent="-285750"/>
            <a:r>
              <a:rPr lang="en-GB" sz="1800" dirty="0">
                <a:latin typeface="Montserrat"/>
                <a:ea typeface="Montserrat"/>
                <a:cs typeface="Montserrat"/>
                <a:sym typeface="Montserrat"/>
              </a:rPr>
              <a:t>Low users</a:t>
            </a:r>
          </a:p>
          <a:p>
            <a:pPr marL="742950" lvl="1" indent="-285750"/>
            <a:r>
              <a:rPr lang="en-GB" sz="1800" dirty="0">
                <a:latin typeface="Montserrat"/>
                <a:ea typeface="Montserrat"/>
                <a:cs typeface="Montserrat"/>
                <a:sym typeface="Montserrat"/>
              </a:rPr>
              <a:t>Moderate users</a:t>
            </a:r>
          </a:p>
          <a:p>
            <a:pPr marL="742950" lvl="1" indent="-285750"/>
            <a:r>
              <a:rPr lang="en-GB" sz="1800" b="1" dirty="0">
                <a:latin typeface="Montserrat"/>
                <a:ea typeface="Montserrat"/>
                <a:cs typeface="Montserrat"/>
                <a:sym typeface="Montserrat"/>
              </a:rPr>
              <a:t>Heavy users*</a:t>
            </a:r>
          </a:p>
          <a:p>
            <a:pPr marL="0" indent="0">
              <a:buNone/>
            </a:pPr>
            <a:endParaRPr lang="en-GB"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p19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DYNAMICS IN SUBSTANCE USE</a:t>
            </a:r>
            <a:br>
              <a:rPr lang="en" dirty="0"/>
            </a:br>
            <a:r>
              <a:rPr lang="en" dirty="0">
                <a:solidFill>
                  <a:schemeClr val="accent3">
                    <a:lumMod val="50000"/>
                  </a:schemeClr>
                </a:solidFill>
              </a:rPr>
              <a:t>ALSPAC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8" name="Google Shape;118;p19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BDB6A5B-BD0B-48B9-9B1A-F166CFFDB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r="1648" b="5479"/>
          <a:stretch>
            <a:fillRect/>
          </a:stretch>
        </p:blipFill>
        <p:spPr bwMode="auto">
          <a:xfrm>
            <a:off x="5117690" y="2577802"/>
            <a:ext cx="3585615" cy="217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5A52FB-4FDD-4A57-ABF1-F8C74A0D4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750" y="691118"/>
            <a:ext cx="2725554" cy="1880632"/>
          </a:xfrm>
          <a:prstGeom prst="rect">
            <a:avLst/>
          </a:prstGeom>
        </p:spPr>
      </p:pic>
      <p:grpSp>
        <p:nvGrpSpPr>
          <p:cNvPr id="11" name="Google Shape;235;p29">
            <a:extLst>
              <a:ext uri="{FF2B5EF4-FFF2-40B4-BE49-F238E27FC236}">
                <a16:creationId xmlns:a16="http://schemas.microsoft.com/office/drawing/2014/main" id="{19160DA6-9C78-49F2-B44E-51A0DA405238}"/>
              </a:ext>
            </a:extLst>
          </p:cNvPr>
          <p:cNvGrpSpPr/>
          <p:nvPr/>
        </p:nvGrpSpPr>
        <p:grpSpPr>
          <a:xfrm>
            <a:off x="8333187" y="380816"/>
            <a:ext cx="473400" cy="473400"/>
            <a:chOff x="2824664" y="3576300"/>
            <a:chExt cx="473400" cy="473400"/>
          </a:xfrm>
        </p:grpSpPr>
        <p:sp>
          <p:nvSpPr>
            <p:cNvPr id="12" name="Google Shape;236;p29">
              <a:extLst>
                <a:ext uri="{FF2B5EF4-FFF2-40B4-BE49-F238E27FC236}">
                  <a16:creationId xmlns:a16="http://schemas.microsoft.com/office/drawing/2014/main" id="{F2F01D49-50D1-4BC7-A9C6-48DEB168DBD5}"/>
                </a:ext>
              </a:extLst>
            </p:cNvPr>
            <p:cNvSpPr/>
            <p:nvPr/>
          </p:nvSpPr>
          <p:spPr>
            <a:xfrm rot="-2700000">
              <a:off x="289399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Droid Serif"/>
                <a:ea typeface="Droid Serif"/>
                <a:cs typeface="Droid Serif"/>
                <a:sym typeface="Droid Serif"/>
              </a:endParaRPr>
            </a:p>
          </p:txBody>
        </p:sp>
        <p:sp>
          <p:nvSpPr>
            <p:cNvPr id="13" name="Google Shape;237;p29">
              <a:extLst>
                <a:ext uri="{FF2B5EF4-FFF2-40B4-BE49-F238E27FC236}">
                  <a16:creationId xmlns:a16="http://schemas.microsoft.com/office/drawing/2014/main" id="{79D1EB77-325C-45EA-B8B2-193CBA6EB4D1}"/>
                </a:ext>
              </a:extLst>
            </p:cNvPr>
            <p:cNvSpPr/>
            <p:nvPr/>
          </p:nvSpPr>
          <p:spPr>
            <a:xfrm flipH="1">
              <a:off x="299431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Droid Serif"/>
                  <a:ea typeface="Droid Serif"/>
                  <a:cs typeface="Droid Serif"/>
                  <a:sym typeface="Droid Serif"/>
                </a:rPr>
                <a:t>2</a:t>
              </a:r>
              <a:endParaRPr sz="600">
                <a:solidFill>
                  <a:schemeClr val="dk2"/>
                </a:solidFill>
                <a:latin typeface="Droid Serif"/>
                <a:ea typeface="Droid Serif"/>
                <a:cs typeface="Droid Serif"/>
                <a:sym typeface="Droid Serif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3026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" dirty="0"/>
              <a:t>INTRODUCTION</a:t>
            </a:r>
            <a:endParaRPr dirty="0"/>
          </a:p>
        </p:txBody>
      </p:sp>
      <p:sp>
        <p:nvSpPr>
          <p:cNvPr id="96" name="Google Shape;96;p17"/>
          <p:cNvSpPr txBox="1">
            <a:spLocks noGrp="1"/>
          </p:cNvSpPr>
          <p:nvPr>
            <p:ph type="body" idx="1"/>
          </p:nvPr>
        </p:nvSpPr>
        <p:spPr>
          <a:xfrm>
            <a:off x="916525" y="798380"/>
            <a:ext cx="7310700" cy="30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⊡"/>
            </a:pPr>
            <a:r>
              <a:rPr lang="en" dirty="0"/>
              <a:t>Research on parental substance use and children’s educational outcomes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⊡"/>
            </a:pPr>
            <a:endParaRPr lang="en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⊡"/>
            </a:pPr>
            <a:r>
              <a:rPr lang="en" dirty="0"/>
              <a:t>Parental substance use dynamics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⊡"/>
            </a:pPr>
            <a:endParaRPr lang="en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⊡"/>
            </a:pPr>
            <a:r>
              <a:rPr lang="en" dirty="0"/>
              <a:t>Associations with child educational outcomes</a:t>
            </a: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lang="en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⊡"/>
            </a:pPr>
            <a:r>
              <a:rPr lang="en" dirty="0"/>
              <a:t>Exploring pathways through parental substance use and child educational outcomes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⊡"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p17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5"/>
          <p:cNvSpPr txBox="1">
            <a:spLocks noGrp="1"/>
          </p:cNvSpPr>
          <p:nvPr>
            <p:ph type="title" idx="4294967295"/>
          </p:nvPr>
        </p:nvSpPr>
        <p:spPr>
          <a:xfrm>
            <a:off x="3899450" y="271750"/>
            <a:ext cx="1365300" cy="55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PAPER</a:t>
            </a:r>
            <a:endParaRPr dirty="0"/>
          </a:p>
        </p:txBody>
      </p:sp>
      <p:sp>
        <p:nvSpPr>
          <p:cNvPr id="421" name="Google Shape;421;p35"/>
          <p:cNvSpPr txBox="1">
            <a:spLocks noGrp="1"/>
          </p:cNvSpPr>
          <p:nvPr>
            <p:ph type="sldNum" idx="12"/>
          </p:nvPr>
        </p:nvSpPr>
        <p:spPr>
          <a:xfrm>
            <a:off x="-125" y="4593050"/>
            <a:ext cx="9144000" cy="5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grpSp>
        <p:nvGrpSpPr>
          <p:cNvPr id="422" name="Google Shape;422;p35"/>
          <p:cNvGrpSpPr/>
          <p:nvPr/>
        </p:nvGrpSpPr>
        <p:grpSpPr>
          <a:xfrm>
            <a:off x="1881857" y="936523"/>
            <a:ext cx="5380285" cy="3157559"/>
            <a:chOff x="1177450" y="241631"/>
            <a:chExt cx="6173152" cy="3616776"/>
          </a:xfrm>
        </p:grpSpPr>
        <p:sp>
          <p:nvSpPr>
            <p:cNvPr id="423" name="Google Shape;423;p35"/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35"/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35"/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35"/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4369255-D01A-4134-8ECF-747B4978A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023" y="1159337"/>
            <a:ext cx="3209953" cy="257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34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>
            <a:off x="523884" y="721985"/>
            <a:ext cx="7373877" cy="12542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GB" sz="1800" dirty="0">
                <a:latin typeface="Montserrat"/>
                <a:ea typeface="Montserrat"/>
                <a:cs typeface="Montserrat"/>
                <a:sym typeface="Montserrat"/>
              </a:rPr>
              <a:t>Latent class analysis of parental substance use, including mothers and partners alcohol and drug use when the child was aged 3</a:t>
            </a:r>
          </a:p>
          <a:p>
            <a:pPr marL="0" indent="0">
              <a:buNone/>
            </a:pPr>
            <a:endParaRPr lang="en-GB"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p19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DYNAMICS IN SUBSTANCE USE</a:t>
            </a:r>
            <a:br>
              <a:rPr lang="en" dirty="0"/>
            </a:br>
            <a:r>
              <a:rPr lang="en" dirty="0">
                <a:solidFill>
                  <a:schemeClr val="accent3">
                    <a:lumMod val="50000"/>
                  </a:schemeClr>
                </a:solidFill>
              </a:rPr>
              <a:t>MCS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8" name="Google Shape;118;p19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grpSp>
        <p:nvGrpSpPr>
          <p:cNvPr id="11" name="Google Shape;235;p29">
            <a:extLst>
              <a:ext uri="{FF2B5EF4-FFF2-40B4-BE49-F238E27FC236}">
                <a16:creationId xmlns:a16="http://schemas.microsoft.com/office/drawing/2014/main" id="{19160DA6-9C78-49F2-B44E-51A0DA405238}"/>
              </a:ext>
            </a:extLst>
          </p:cNvPr>
          <p:cNvGrpSpPr/>
          <p:nvPr/>
        </p:nvGrpSpPr>
        <p:grpSpPr>
          <a:xfrm>
            <a:off x="8333187" y="380816"/>
            <a:ext cx="473400" cy="473400"/>
            <a:chOff x="2824664" y="3576300"/>
            <a:chExt cx="473400" cy="473400"/>
          </a:xfrm>
        </p:grpSpPr>
        <p:sp>
          <p:nvSpPr>
            <p:cNvPr id="12" name="Google Shape;236;p29">
              <a:extLst>
                <a:ext uri="{FF2B5EF4-FFF2-40B4-BE49-F238E27FC236}">
                  <a16:creationId xmlns:a16="http://schemas.microsoft.com/office/drawing/2014/main" id="{F2F01D49-50D1-4BC7-A9C6-48DEB168DBD5}"/>
                </a:ext>
              </a:extLst>
            </p:cNvPr>
            <p:cNvSpPr/>
            <p:nvPr/>
          </p:nvSpPr>
          <p:spPr>
            <a:xfrm rot="-2700000">
              <a:off x="289399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Droid Serif"/>
                <a:ea typeface="Droid Serif"/>
                <a:cs typeface="Droid Serif"/>
                <a:sym typeface="Droid Serif"/>
              </a:endParaRPr>
            </a:p>
          </p:txBody>
        </p:sp>
        <p:sp>
          <p:nvSpPr>
            <p:cNvPr id="13" name="Google Shape;237;p29">
              <a:extLst>
                <a:ext uri="{FF2B5EF4-FFF2-40B4-BE49-F238E27FC236}">
                  <a16:creationId xmlns:a16="http://schemas.microsoft.com/office/drawing/2014/main" id="{79D1EB77-325C-45EA-B8B2-193CBA6EB4D1}"/>
                </a:ext>
              </a:extLst>
            </p:cNvPr>
            <p:cNvSpPr/>
            <p:nvPr/>
          </p:nvSpPr>
          <p:spPr>
            <a:xfrm flipH="1">
              <a:off x="299431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Droid Serif"/>
                  <a:ea typeface="Droid Serif"/>
                  <a:cs typeface="Droid Serif"/>
                  <a:sym typeface="Droid Serif"/>
                </a:rPr>
                <a:t>2</a:t>
              </a:r>
              <a:endParaRPr sz="600">
                <a:solidFill>
                  <a:schemeClr val="dk2"/>
                </a:solidFill>
                <a:latin typeface="Droid Serif"/>
                <a:ea typeface="Droid Serif"/>
                <a:cs typeface="Droid Serif"/>
                <a:sym typeface="Droid Serif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EFC107B-43F5-4E85-BC8C-01409767E1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565" y="2134170"/>
            <a:ext cx="4646022" cy="25771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15;p19">
            <a:extLst>
              <a:ext uri="{FF2B5EF4-FFF2-40B4-BE49-F238E27FC236}">
                <a16:creationId xmlns:a16="http://schemas.microsoft.com/office/drawing/2014/main" id="{917C8936-854F-4965-A42A-2F54BF56B9BF}"/>
              </a:ext>
            </a:extLst>
          </p:cNvPr>
          <p:cNvSpPr txBox="1">
            <a:spLocks/>
          </p:cNvSpPr>
          <p:nvPr/>
        </p:nvSpPr>
        <p:spPr>
          <a:xfrm>
            <a:off x="523884" y="1848545"/>
            <a:ext cx="3642536" cy="2815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Droid Serif"/>
              <a:buChar char="⊡"/>
              <a:defRPr sz="2000" b="0" i="0" u="none" strike="noStrike" cap="none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Droid Serif"/>
              <a:buChar char="□"/>
              <a:defRPr sz="2000" b="0" i="0" u="none" strike="noStrike" cap="none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Droid Serif"/>
              <a:buChar char="■"/>
              <a:defRPr sz="2000" b="0" i="0" u="none" strike="noStrike" cap="none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Droid Serif"/>
              <a:buChar char="●"/>
              <a:defRPr sz="2000" b="0" i="0" u="none" strike="noStrike" cap="none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roid Serif"/>
              <a:buChar char="○"/>
              <a:defRPr sz="2000" b="0" i="0" u="none" strike="noStrike" cap="none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roid Serif"/>
              <a:buChar char="■"/>
              <a:defRPr sz="2000" b="0" i="0" u="none" strike="noStrike" cap="none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roid Serif"/>
              <a:buChar char="●"/>
              <a:defRPr sz="2000" b="0" i="0" u="none" strike="noStrike" cap="none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roid Serif"/>
              <a:buChar char="○"/>
              <a:defRPr sz="2000" b="0" i="0" u="none" strike="noStrike" cap="none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roid Serif"/>
              <a:buChar char="■"/>
              <a:defRPr sz="2000" b="0" i="0" u="none" strike="noStrike" cap="none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pPr marL="285750" indent="-285750"/>
            <a:r>
              <a:rPr lang="en-GB" sz="1800" dirty="0">
                <a:latin typeface="Montserrat"/>
                <a:ea typeface="Montserrat"/>
                <a:cs typeface="Montserrat"/>
                <a:sym typeface="Montserrat"/>
              </a:rPr>
              <a:t>Four qualitatively different groups emerged through using quantitative methods</a:t>
            </a:r>
          </a:p>
          <a:p>
            <a:pPr marL="742950" lvl="1" indent="-285750"/>
            <a:r>
              <a:rPr lang="en-GB" sz="1800" dirty="0">
                <a:latin typeface="Montserrat"/>
                <a:ea typeface="Montserrat"/>
                <a:cs typeface="Montserrat"/>
                <a:sym typeface="Montserrat"/>
              </a:rPr>
              <a:t>Low users</a:t>
            </a:r>
          </a:p>
          <a:p>
            <a:pPr marL="742950" lvl="1" indent="-285750"/>
            <a:r>
              <a:rPr lang="en-GB" sz="1800" dirty="0">
                <a:latin typeface="Montserrat"/>
                <a:ea typeface="Montserrat"/>
                <a:cs typeface="Montserrat"/>
                <a:sym typeface="Montserrat"/>
              </a:rPr>
              <a:t>Moderate users</a:t>
            </a:r>
          </a:p>
          <a:p>
            <a:pPr marL="742950" lvl="1" indent="-285750"/>
            <a:r>
              <a:rPr lang="en-GB" sz="1800" b="1" dirty="0">
                <a:latin typeface="Montserrat"/>
                <a:ea typeface="Montserrat"/>
                <a:cs typeface="Montserrat"/>
                <a:sym typeface="Montserrat"/>
              </a:rPr>
              <a:t>Partner-heavy users*</a:t>
            </a:r>
          </a:p>
          <a:p>
            <a:pPr marL="742950" lvl="1" indent="-285750"/>
            <a:r>
              <a:rPr lang="en-GB" sz="1800" b="1" dirty="0">
                <a:latin typeface="Montserrat"/>
                <a:ea typeface="Montserrat"/>
                <a:cs typeface="Montserrat"/>
                <a:sym typeface="Montserrat"/>
              </a:rPr>
              <a:t>Dual-heavy users*</a:t>
            </a:r>
          </a:p>
          <a:p>
            <a:pPr marL="0" indent="0">
              <a:buFont typeface="Droid Serif"/>
              <a:buNone/>
            </a:pPr>
            <a:endParaRPr lang="en-GB"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543409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7FE6B-6816-470E-95D9-D0DB3959B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650" y="99104"/>
            <a:ext cx="2660700" cy="586695"/>
          </a:xfrm>
        </p:spPr>
        <p:txBody>
          <a:bodyPr/>
          <a:lstStyle/>
          <a:p>
            <a:r>
              <a:rPr lang="en-GB" dirty="0"/>
              <a:t>PARENTING AND THE FAMILY ENVIRONMENT</a:t>
            </a:r>
            <a:br>
              <a:rPr lang="en-GB" dirty="0"/>
            </a:br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ALSPAC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E24E34-B32D-4328-8B38-DE2E605135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grpSp>
        <p:nvGrpSpPr>
          <p:cNvPr id="4" name="Google Shape;223;p29">
            <a:extLst>
              <a:ext uri="{FF2B5EF4-FFF2-40B4-BE49-F238E27FC236}">
                <a16:creationId xmlns:a16="http://schemas.microsoft.com/office/drawing/2014/main" id="{B42ADC3C-0680-47DA-BDBB-AD0453F4154F}"/>
              </a:ext>
            </a:extLst>
          </p:cNvPr>
          <p:cNvGrpSpPr/>
          <p:nvPr/>
        </p:nvGrpSpPr>
        <p:grpSpPr>
          <a:xfrm>
            <a:off x="8364291" y="279255"/>
            <a:ext cx="473400" cy="473400"/>
            <a:chOff x="3814414" y="1703401"/>
            <a:chExt cx="473400" cy="473400"/>
          </a:xfrm>
        </p:grpSpPr>
        <p:sp>
          <p:nvSpPr>
            <p:cNvPr id="5" name="Google Shape;224;p29">
              <a:extLst>
                <a:ext uri="{FF2B5EF4-FFF2-40B4-BE49-F238E27FC236}">
                  <a16:creationId xmlns:a16="http://schemas.microsoft.com/office/drawing/2014/main" id="{E937BC45-41BF-4CA6-B8C5-3FAE7B722EF5}"/>
                </a:ext>
              </a:extLst>
            </p:cNvPr>
            <p:cNvSpPr/>
            <p:nvPr/>
          </p:nvSpPr>
          <p:spPr>
            <a:xfrm rot="8100000">
              <a:off x="3883742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Droid Serif"/>
                <a:ea typeface="Droid Serif"/>
                <a:cs typeface="Droid Serif"/>
                <a:sym typeface="Droid Serif"/>
              </a:endParaRPr>
            </a:p>
          </p:txBody>
        </p:sp>
        <p:sp>
          <p:nvSpPr>
            <p:cNvPr id="6" name="Google Shape;225;p29">
              <a:extLst>
                <a:ext uri="{FF2B5EF4-FFF2-40B4-BE49-F238E27FC236}">
                  <a16:creationId xmlns:a16="http://schemas.microsoft.com/office/drawing/2014/main" id="{DA2DC46E-6AFD-4857-AA02-C3252F8A0EED}"/>
                </a:ext>
              </a:extLst>
            </p:cNvPr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Droid Serif"/>
                  <a:ea typeface="Droid Serif"/>
                  <a:cs typeface="Droid Serif"/>
                  <a:sym typeface="Droid Serif"/>
                </a:rPr>
                <a:t>3</a:t>
              </a:r>
              <a:endParaRPr sz="600">
                <a:solidFill>
                  <a:schemeClr val="dk2"/>
                </a:solidFill>
                <a:latin typeface="Droid Serif"/>
                <a:ea typeface="Droid Serif"/>
                <a:cs typeface="Droid Serif"/>
                <a:sym typeface="Droid Serif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E04A89-3DD5-486F-A33E-3600C4CA4F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4" b="2441"/>
          <a:stretch/>
        </p:blipFill>
        <p:spPr>
          <a:xfrm>
            <a:off x="1757739" y="752655"/>
            <a:ext cx="5731510" cy="398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6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E24E34-B32D-4328-8B38-DE2E605135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grpSp>
        <p:nvGrpSpPr>
          <p:cNvPr id="4" name="Google Shape;223;p29">
            <a:extLst>
              <a:ext uri="{FF2B5EF4-FFF2-40B4-BE49-F238E27FC236}">
                <a16:creationId xmlns:a16="http://schemas.microsoft.com/office/drawing/2014/main" id="{B42ADC3C-0680-47DA-BDBB-AD0453F4154F}"/>
              </a:ext>
            </a:extLst>
          </p:cNvPr>
          <p:cNvGrpSpPr/>
          <p:nvPr/>
        </p:nvGrpSpPr>
        <p:grpSpPr>
          <a:xfrm>
            <a:off x="8364291" y="279255"/>
            <a:ext cx="473400" cy="473400"/>
            <a:chOff x="3814414" y="1703401"/>
            <a:chExt cx="473400" cy="473400"/>
          </a:xfrm>
        </p:grpSpPr>
        <p:sp>
          <p:nvSpPr>
            <p:cNvPr id="5" name="Google Shape;224;p29">
              <a:extLst>
                <a:ext uri="{FF2B5EF4-FFF2-40B4-BE49-F238E27FC236}">
                  <a16:creationId xmlns:a16="http://schemas.microsoft.com/office/drawing/2014/main" id="{E937BC45-41BF-4CA6-B8C5-3FAE7B722EF5}"/>
                </a:ext>
              </a:extLst>
            </p:cNvPr>
            <p:cNvSpPr/>
            <p:nvPr/>
          </p:nvSpPr>
          <p:spPr>
            <a:xfrm rot="8100000">
              <a:off x="3883742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Droid Serif"/>
                <a:ea typeface="Droid Serif"/>
                <a:cs typeface="Droid Serif"/>
                <a:sym typeface="Droid Serif"/>
              </a:endParaRPr>
            </a:p>
          </p:txBody>
        </p:sp>
        <p:sp>
          <p:nvSpPr>
            <p:cNvPr id="6" name="Google Shape;225;p29">
              <a:extLst>
                <a:ext uri="{FF2B5EF4-FFF2-40B4-BE49-F238E27FC236}">
                  <a16:creationId xmlns:a16="http://schemas.microsoft.com/office/drawing/2014/main" id="{DA2DC46E-6AFD-4857-AA02-C3252F8A0EED}"/>
                </a:ext>
              </a:extLst>
            </p:cNvPr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Droid Serif"/>
                  <a:ea typeface="Droid Serif"/>
                  <a:cs typeface="Droid Serif"/>
                  <a:sym typeface="Droid Serif"/>
                </a:rPr>
                <a:t>3</a:t>
              </a:r>
              <a:endParaRPr sz="600">
                <a:solidFill>
                  <a:schemeClr val="dk2"/>
                </a:solidFill>
                <a:latin typeface="Droid Serif"/>
                <a:ea typeface="Droid Serif"/>
                <a:cs typeface="Droid Serif"/>
                <a:sym typeface="Droid Serif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0C870F05-1EDD-4920-976C-EF7E9F39A460}"/>
              </a:ext>
            </a:extLst>
          </p:cNvPr>
          <p:cNvSpPr txBox="1">
            <a:spLocks/>
          </p:cNvSpPr>
          <p:nvPr/>
        </p:nvSpPr>
        <p:spPr>
          <a:xfrm>
            <a:off x="3241525" y="60517"/>
            <a:ext cx="2660700" cy="586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GB" dirty="0"/>
              <a:t>PARENTING AND THE FAMILY ENVIRONMENT</a:t>
            </a:r>
            <a:br>
              <a:rPr lang="en-GB" dirty="0"/>
            </a:br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MCS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957DA0-68FF-400B-AE73-6182D4836B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" b="2309"/>
          <a:stretch/>
        </p:blipFill>
        <p:spPr>
          <a:xfrm>
            <a:off x="1941494" y="647212"/>
            <a:ext cx="5305935" cy="411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60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E24E34-B32D-4328-8B38-DE2E605135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grpSp>
        <p:nvGrpSpPr>
          <p:cNvPr id="4" name="Google Shape;223;p29">
            <a:extLst>
              <a:ext uri="{FF2B5EF4-FFF2-40B4-BE49-F238E27FC236}">
                <a16:creationId xmlns:a16="http://schemas.microsoft.com/office/drawing/2014/main" id="{B42ADC3C-0680-47DA-BDBB-AD0453F4154F}"/>
              </a:ext>
            </a:extLst>
          </p:cNvPr>
          <p:cNvGrpSpPr/>
          <p:nvPr/>
        </p:nvGrpSpPr>
        <p:grpSpPr>
          <a:xfrm>
            <a:off x="8364291" y="279255"/>
            <a:ext cx="473400" cy="473400"/>
            <a:chOff x="3814414" y="1703401"/>
            <a:chExt cx="473400" cy="473400"/>
          </a:xfrm>
        </p:grpSpPr>
        <p:sp>
          <p:nvSpPr>
            <p:cNvPr id="5" name="Google Shape;224;p29">
              <a:extLst>
                <a:ext uri="{FF2B5EF4-FFF2-40B4-BE49-F238E27FC236}">
                  <a16:creationId xmlns:a16="http://schemas.microsoft.com/office/drawing/2014/main" id="{E937BC45-41BF-4CA6-B8C5-3FAE7B722EF5}"/>
                </a:ext>
              </a:extLst>
            </p:cNvPr>
            <p:cNvSpPr/>
            <p:nvPr/>
          </p:nvSpPr>
          <p:spPr>
            <a:xfrm rot="8100000">
              <a:off x="3883742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Droid Serif"/>
                <a:ea typeface="Droid Serif"/>
                <a:cs typeface="Droid Serif"/>
                <a:sym typeface="Droid Serif"/>
              </a:endParaRPr>
            </a:p>
          </p:txBody>
        </p:sp>
        <p:sp>
          <p:nvSpPr>
            <p:cNvPr id="6" name="Google Shape;225;p29">
              <a:extLst>
                <a:ext uri="{FF2B5EF4-FFF2-40B4-BE49-F238E27FC236}">
                  <a16:creationId xmlns:a16="http://schemas.microsoft.com/office/drawing/2014/main" id="{DA2DC46E-6AFD-4857-AA02-C3252F8A0EED}"/>
                </a:ext>
              </a:extLst>
            </p:cNvPr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Droid Serif"/>
                  <a:ea typeface="Droid Serif"/>
                  <a:cs typeface="Droid Serif"/>
                  <a:sym typeface="Droid Serif"/>
                </a:rPr>
                <a:t>3</a:t>
              </a:r>
              <a:endParaRPr sz="600">
                <a:solidFill>
                  <a:schemeClr val="dk2"/>
                </a:solidFill>
                <a:latin typeface="Droid Serif"/>
                <a:ea typeface="Droid Serif"/>
                <a:cs typeface="Droid Serif"/>
                <a:sym typeface="Droid Serif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0C870F05-1EDD-4920-976C-EF7E9F39A460}"/>
              </a:ext>
            </a:extLst>
          </p:cNvPr>
          <p:cNvSpPr txBox="1">
            <a:spLocks/>
          </p:cNvSpPr>
          <p:nvPr/>
        </p:nvSpPr>
        <p:spPr>
          <a:xfrm>
            <a:off x="3241525" y="60517"/>
            <a:ext cx="2660700" cy="586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GB" dirty="0"/>
              <a:t>PARENTING AND THE FAMILY ENVIRONMENT</a:t>
            </a:r>
            <a:br>
              <a:rPr lang="en-GB" dirty="0"/>
            </a:br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MCS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9EF37E-9695-44A0-AA21-BB2B6D1F26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33" b="3183"/>
          <a:stretch/>
        </p:blipFill>
        <p:spPr>
          <a:xfrm>
            <a:off x="1897177" y="647212"/>
            <a:ext cx="5349646" cy="411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6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>
            <a:off x="523885" y="543361"/>
            <a:ext cx="5260123" cy="30536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GB" sz="1800" dirty="0">
                <a:latin typeface="Montserrat"/>
                <a:ea typeface="Montserrat"/>
                <a:cs typeface="Montserrat"/>
                <a:sym typeface="Montserrat"/>
              </a:rPr>
              <a:t>When interpreting the findings, it appeared that parental substance use increased educational outcomes – this needed further investigation</a:t>
            </a:r>
          </a:p>
          <a:p>
            <a:pPr marL="285750" indent="-285750"/>
            <a:endParaRPr lang="en-GB"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n-GB" sz="1800" dirty="0">
                <a:latin typeface="Montserrat"/>
                <a:ea typeface="Montserrat"/>
                <a:cs typeface="Montserrat"/>
                <a:sym typeface="Montserrat"/>
              </a:rPr>
              <a:t>We found the latent class analyses were confounded heavily by social class</a:t>
            </a:r>
          </a:p>
          <a:p>
            <a:pPr marL="285750" indent="-285750"/>
            <a:endParaRPr lang="en-GB"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n-GB" sz="1800" dirty="0">
                <a:latin typeface="Montserrat"/>
                <a:ea typeface="Montserrat"/>
                <a:cs typeface="Montserrat"/>
                <a:sym typeface="Montserrat"/>
              </a:rPr>
              <a:t>We split by parental education and found most associations in the path models were among families with fewer qualifications – despite using less substances.</a:t>
            </a:r>
          </a:p>
          <a:p>
            <a:pPr marL="0" indent="0">
              <a:buNone/>
            </a:pPr>
            <a:endParaRPr lang="en-GB"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p19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SOCIOECONOMIC CONTEXTS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8" name="Google Shape;118;p19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grpSp>
        <p:nvGrpSpPr>
          <p:cNvPr id="14" name="Google Shape;232;p29">
            <a:extLst>
              <a:ext uri="{FF2B5EF4-FFF2-40B4-BE49-F238E27FC236}">
                <a16:creationId xmlns:a16="http://schemas.microsoft.com/office/drawing/2014/main" id="{56CECFE3-4AC8-4DC1-B25D-F4F8352DF03C}"/>
              </a:ext>
            </a:extLst>
          </p:cNvPr>
          <p:cNvGrpSpPr/>
          <p:nvPr/>
        </p:nvGrpSpPr>
        <p:grpSpPr>
          <a:xfrm>
            <a:off x="8392352" y="336571"/>
            <a:ext cx="473400" cy="473400"/>
            <a:chOff x="4852739" y="3576300"/>
            <a:chExt cx="473400" cy="473400"/>
          </a:xfrm>
        </p:grpSpPr>
        <p:sp>
          <p:nvSpPr>
            <p:cNvPr id="15" name="Google Shape;233;p29">
              <a:extLst>
                <a:ext uri="{FF2B5EF4-FFF2-40B4-BE49-F238E27FC236}">
                  <a16:creationId xmlns:a16="http://schemas.microsoft.com/office/drawing/2014/main" id="{7C6857AF-7E9A-4983-B443-A1FAD0CEA928}"/>
                </a:ext>
              </a:extLst>
            </p:cNvPr>
            <p:cNvSpPr/>
            <p:nvPr/>
          </p:nvSpPr>
          <p:spPr>
            <a:xfrm rot="-2700000">
              <a:off x="4922067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Droid Serif"/>
                <a:ea typeface="Droid Serif"/>
                <a:cs typeface="Droid Serif"/>
                <a:sym typeface="Droid Serif"/>
              </a:endParaRPr>
            </a:p>
          </p:txBody>
        </p:sp>
        <p:sp>
          <p:nvSpPr>
            <p:cNvPr id="16" name="Google Shape;234;p29">
              <a:extLst>
                <a:ext uri="{FF2B5EF4-FFF2-40B4-BE49-F238E27FC236}">
                  <a16:creationId xmlns:a16="http://schemas.microsoft.com/office/drawing/2014/main" id="{B393A1DD-D762-4309-812F-89FE32F2865B}"/>
                </a:ext>
              </a:extLst>
            </p:cNvPr>
            <p:cNvSpPr/>
            <p:nvPr/>
          </p:nvSpPr>
          <p:spPr>
            <a:xfrm flipH="1">
              <a:off x="5022389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Droid Serif"/>
                  <a:ea typeface="Droid Serif"/>
                  <a:cs typeface="Droid Serif"/>
                  <a:sym typeface="Droid Serif"/>
                </a:rPr>
                <a:t>4</a:t>
              </a:r>
              <a:endParaRPr sz="600">
                <a:solidFill>
                  <a:schemeClr val="dk2"/>
                </a:solidFill>
                <a:latin typeface="Droid Serif"/>
                <a:ea typeface="Droid Serif"/>
                <a:cs typeface="Droid Serif"/>
                <a:sym typeface="Droid Serif"/>
              </a:endParaRPr>
            </a:p>
          </p:txBody>
        </p:sp>
      </p:grpSp>
      <p:pic>
        <p:nvPicPr>
          <p:cNvPr id="3" name="Picture 2" descr="Family in a pumpkin field">
            <a:extLst>
              <a:ext uri="{FF2B5EF4-FFF2-40B4-BE49-F238E27FC236}">
                <a16:creationId xmlns:a16="http://schemas.microsoft.com/office/drawing/2014/main" id="{B801E3B2-4733-4858-8826-EC0B8599F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008" y="2701388"/>
            <a:ext cx="2686724" cy="1791149"/>
          </a:xfrm>
          <a:prstGeom prst="rect">
            <a:avLst/>
          </a:prstGeom>
        </p:spPr>
      </p:pic>
      <p:pic>
        <p:nvPicPr>
          <p:cNvPr id="5" name="Picture 4" descr="Mother pushing child on bicycle on grass outdoors">
            <a:extLst>
              <a:ext uri="{FF2B5EF4-FFF2-40B4-BE49-F238E27FC236}">
                <a16:creationId xmlns:a16="http://schemas.microsoft.com/office/drawing/2014/main" id="{7E0CD7BD-B8EC-4F07-803F-9A52A8C8E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213" y="906180"/>
            <a:ext cx="2416519" cy="161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399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>
            <a:off x="612374" y="627737"/>
            <a:ext cx="5884289" cy="30536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GB" sz="1800" dirty="0">
                <a:latin typeface="Montserrat"/>
                <a:ea typeface="Montserrat"/>
                <a:cs typeface="Montserrat"/>
                <a:sym typeface="Montserrat"/>
              </a:rPr>
              <a:t>Excellent harmonisation of measures across the two datasets</a:t>
            </a:r>
          </a:p>
          <a:p>
            <a:pPr marL="0" indent="0">
              <a:buNone/>
            </a:pPr>
            <a:endParaRPr lang="en-GB"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n-GB" sz="1800" dirty="0">
                <a:latin typeface="Montserrat"/>
                <a:ea typeface="Montserrat"/>
                <a:cs typeface="Montserrat"/>
                <a:sym typeface="Montserrat"/>
              </a:rPr>
              <a:t>Different political contexts when data was collected </a:t>
            </a:r>
          </a:p>
          <a:p>
            <a:pPr marL="285750" indent="-285750"/>
            <a:endParaRPr lang="en-GB"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n-GB" sz="1800" dirty="0">
                <a:latin typeface="Montserrat"/>
                <a:ea typeface="Montserrat"/>
                <a:cs typeface="Montserrat"/>
                <a:sym typeface="Montserrat"/>
              </a:rPr>
              <a:t>Both datasets had very similar findings in terms of latent class analysis, indirect effects </a:t>
            </a:r>
          </a:p>
          <a:p>
            <a:pPr marL="285750" indent="-285750"/>
            <a:endParaRPr lang="en-GB"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n-GB" sz="1800" dirty="0">
                <a:latin typeface="Montserrat"/>
                <a:ea typeface="Montserrat"/>
                <a:cs typeface="Montserrat"/>
                <a:sym typeface="Montserrat"/>
              </a:rPr>
              <a:t>Both datasets found socioeconomic differences</a:t>
            </a:r>
          </a:p>
        </p:txBody>
      </p:sp>
      <p:sp>
        <p:nvSpPr>
          <p:cNvPr id="116" name="Google Shape;116;p19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CROSS-COHORT RESEARCH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8" name="Google Shape;118;p19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grpSp>
        <p:nvGrpSpPr>
          <p:cNvPr id="8" name="Google Shape;226;p29">
            <a:extLst>
              <a:ext uri="{FF2B5EF4-FFF2-40B4-BE49-F238E27FC236}">
                <a16:creationId xmlns:a16="http://schemas.microsoft.com/office/drawing/2014/main" id="{E2FBA479-B278-4345-AE7B-03E02E0B856E}"/>
              </a:ext>
            </a:extLst>
          </p:cNvPr>
          <p:cNvGrpSpPr/>
          <p:nvPr/>
        </p:nvGrpSpPr>
        <p:grpSpPr>
          <a:xfrm>
            <a:off x="7966257" y="279255"/>
            <a:ext cx="473400" cy="473400"/>
            <a:chOff x="5842489" y="1703401"/>
            <a:chExt cx="473400" cy="473400"/>
          </a:xfrm>
        </p:grpSpPr>
        <p:sp>
          <p:nvSpPr>
            <p:cNvPr id="9" name="Google Shape;227;p29">
              <a:extLst>
                <a:ext uri="{FF2B5EF4-FFF2-40B4-BE49-F238E27FC236}">
                  <a16:creationId xmlns:a16="http://schemas.microsoft.com/office/drawing/2014/main" id="{475B16EF-3440-45C7-B9F4-994AB55DE15D}"/>
                </a:ext>
              </a:extLst>
            </p:cNvPr>
            <p:cNvSpPr/>
            <p:nvPr/>
          </p:nvSpPr>
          <p:spPr>
            <a:xfrm rot="8100000">
              <a:off x="591181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Droid Serif"/>
                <a:ea typeface="Droid Serif"/>
                <a:cs typeface="Droid Serif"/>
                <a:sym typeface="Droid Serif"/>
              </a:endParaRPr>
            </a:p>
          </p:txBody>
        </p:sp>
        <p:sp>
          <p:nvSpPr>
            <p:cNvPr id="10" name="Google Shape;228;p29">
              <a:extLst>
                <a:ext uri="{FF2B5EF4-FFF2-40B4-BE49-F238E27FC236}">
                  <a16:creationId xmlns:a16="http://schemas.microsoft.com/office/drawing/2014/main" id="{AA09D7B8-5E76-4F69-BC69-FE92CA62EB2C}"/>
                </a:ext>
              </a:extLst>
            </p:cNvPr>
            <p:cNvSpPr/>
            <p:nvPr/>
          </p:nvSpPr>
          <p:spPr>
            <a:xfrm>
              <a:off x="601213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Droid Serif"/>
                  <a:ea typeface="Droid Serif"/>
                  <a:cs typeface="Droid Serif"/>
                  <a:sym typeface="Droid Serif"/>
                </a:rPr>
                <a:t>5</a:t>
              </a:r>
              <a:endParaRPr sz="600">
                <a:solidFill>
                  <a:schemeClr val="dk2"/>
                </a:solidFill>
                <a:latin typeface="Droid Serif"/>
                <a:ea typeface="Droid Serif"/>
                <a:cs typeface="Droid Serif"/>
                <a:sym typeface="Droid Serif"/>
              </a:endParaRPr>
            </a:p>
          </p:txBody>
        </p:sp>
      </p:grpSp>
      <p:grpSp>
        <p:nvGrpSpPr>
          <p:cNvPr id="11" name="Google Shape;229;p29">
            <a:extLst>
              <a:ext uri="{FF2B5EF4-FFF2-40B4-BE49-F238E27FC236}">
                <a16:creationId xmlns:a16="http://schemas.microsoft.com/office/drawing/2014/main" id="{8019A2D7-4651-46D5-96F2-F11F58A17402}"/>
              </a:ext>
            </a:extLst>
          </p:cNvPr>
          <p:cNvGrpSpPr/>
          <p:nvPr/>
        </p:nvGrpSpPr>
        <p:grpSpPr>
          <a:xfrm>
            <a:off x="8372607" y="339753"/>
            <a:ext cx="473400" cy="473400"/>
            <a:chOff x="6880814" y="3576300"/>
            <a:chExt cx="473400" cy="473400"/>
          </a:xfrm>
        </p:grpSpPr>
        <p:sp>
          <p:nvSpPr>
            <p:cNvPr id="12" name="Google Shape;230;p29">
              <a:extLst>
                <a:ext uri="{FF2B5EF4-FFF2-40B4-BE49-F238E27FC236}">
                  <a16:creationId xmlns:a16="http://schemas.microsoft.com/office/drawing/2014/main" id="{033584A9-12CB-4E77-A264-08C6A92CF08C}"/>
                </a:ext>
              </a:extLst>
            </p:cNvPr>
            <p:cNvSpPr/>
            <p:nvPr/>
          </p:nvSpPr>
          <p:spPr>
            <a:xfrm rot="-2700000">
              <a:off x="695014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Droid Serif"/>
                <a:ea typeface="Droid Serif"/>
                <a:cs typeface="Droid Serif"/>
                <a:sym typeface="Droid Serif"/>
              </a:endParaRPr>
            </a:p>
          </p:txBody>
        </p:sp>
        <p:sp>
          <p:nvSpPr>
            <p:cNvPr id="13" name="Google Shape;231;p29">
              <a:extLst>
                <a:ext uri="{FF2B5EF4-FFF2-40B4-BE49-F238E27FC236}">
                  <a16:creationId xmlns:a16="http://schemas.microsoft.com/office/drawing/2014/main" id="{8A0713EC-216A-4F36-A734-9B12DB92A428}"/>
                </a:ext>
              </a:extLst>
            </p:cNvPr>
            <p:cNvSpPr/>
            <p:nvPr/>
          </p:nvSpPr>
          <p:spPr>
            <a:xfrm flipH="1">
              <a:off x="705046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Droid Serif"/>
                  <a:ea typeface="Droid Serif"/>
                  <a:cs typeface="Droid Serif"/>
                  <a:sym typeface="Droid Serif"/>
                </a:rPr>
                <a:t>6</a:t>
              </a:r>
              <a:endParaRPr sz="600">
                <a:solidFill>
                  <a:schemeClr val="dk2"/>
                </a:solidFill>
                <a:latin typeface="Droid Serif"/>
                <a:ea typeface="Droid Serif"/>
                <a:cs typeface="Droid Serif"/>
                <a:sym typeface="Droid Serif"/>
              </a:endParaRPr>
            </a:p>
          </p:txBody>
        </p:sp>
      </p:grpSp>
      <p:pic>
        <p:nvPicPr>
          <p:cNvPr id="17" name="Picture 3" descr="Logo, icon, company name&#10;&#10;Description automatically generated">
            <a:extLst>
              <a:ext uri="{FF2B5EF4-FFF2-40B4-BE49-F238E27FC236}">
                <a16:creationId xmlns:a16="http://schemas.microsoft.com/office/drawing/2014/main" id="{DDB3E48D-6CB9-4FEE-B9FC-52460F0EC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0042" y="976251"/>
            <a:ext cx="1425965" cy="191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Millennium Cohort Study - CLOSER">
            <a:extLst>
              <a:ext uri="{FF2B5EF4-FFF2-40B4-BE49-F238E27FC236}">
                <a16:creationId xmlns:a16="http://schemas.microsoft.com/office/drawing/2014/main" id="{C6286573-425C-425F-B136-1FACA3E30E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t="25452" r="14686" b="32127"/>
          <a:stretch/>
        </p:blipFill>
        <p:spPr bwMode="auto">
          <a:xfrm>
            <a:off x="6014197" y="3774789"/>
            <a:ext cx="2811690" cy="99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331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SUMMARY</a:t>
            </a:r>
            <a:endParaRPr dirty="0"/>
          </a:p>
        </p:txBody>
      </p:sp>
      <p:sp>
        <p:nvSpPr>
          <p:cNvPr id="124" name="Google Shape;124;p20"/>
          <p:cNvSpPr txBox="1">
            <a:spLocks noGrp="1"/>
          </p:cNvSpPr>
          <p:nvPr>
            <p:ph type="body" idx="1"/>
          </p:nvPr>
        </p:nvSpPr>
        <p:spPr>
          <a:xfrm>
            <a:off x="844830" y="1207524"/>
            <a:ext cx="2440500" cy="32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b="1" dirty="0">
                <a:latin typeface="Montserrat"/>
                <a:ea typeface="Montserrat"/>
                <a:cs typeface="Montserrat"/>
                <a:sym typeface="Montserrat"/>
              </a:rPr>
              <a:t>DYNAMICS</a:t>
            </a:r>
            <a:endParaRPr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dirty="0">
                <a:latin typeface="Montserrat" panose="00000500000000000000" pitchFamily="2" charset="0"/>
              </a:rPr>
              <a:t>Parents often mirror one anothers behaviours, with male partners being more likely to drink alcohol more, or be the stand-alone substance user</a:t>
            </a:r>
            <a:endParaRPr sz="1600" dirty="0">
              <a:latin typeface="Montserrat" panose="00000500000000000000" pitchFamily="2" charset="0"/>
            </a:endParaRPr>
          </a:p>
        </p:txBody>
      </p:sp>
      <p:sp>
        <p:nvSpPr>
          <p:cNvPr id="125" name="Google Shape;125;p20"/>
          <p:cNvSpPr txBox="1">
            <a:spLocks noGrp="1"/>
          </p:cNvSpPr>
          <p:nvPr>
            <p:ph type="body" idx="2"/>
          </p:nvPr>
        </p:nvSpPr>
        <p:spPr>
          <a:xfrm>
            <a:off x="3442768" y="1195777"/>
            <a:ext cx="2440500" cy="32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b="1" dirty="0">
                <a:latin typeface="Montserrat"/>
                <a:ea typeface="Montserrat"/>
                <a:cs typeface="Montserrat"/>
                <a:sym typeface="Montserrat"/>
              </a:rPr>
              <a:t>EDUCATION</a:t>
            </a:r>
            <a:endParaRPr lang="en-GB" b="1" dirty="0"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600" dirty="0">
                <a:latin typeface="Montserrat" panose="00000500000000000000" pitchFamily="2" charset="0"/>
                <a:sym typeface="Montserrat"/>
              </a:rPr>
              <a:t>When adjusted for confounders, we did not find associations with educational outcomes. But in the mediation models there was heavy socioeconomic confounding</a:t>
            </a:r>
            <a:endParaRPr sz="1600" dirty="0"/>
          </a:p>
        </p:txBody>
      </p:sp>
      <p:sp>
        <p:nvSpPr>
          <p:cNvPr id="126" name="Google Shape;126;p20"/>
          <p:cNvSpPr txBox="1">
            <a:spLocks noGrp="1"/>
          </p:cNvSpPr>
          <p:nvPr>
            <p:ph type="body" idx="3"/>
          </p:nvPr>
        </p:nvSpPr>
        <p:spPr>
          <a:xfrm>
            <a:off x="6159931" y="1207524"/>
            <a:ext cx="2440500" cy="32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b="1" dirty="0">
                <a:latin typeface="Montserrat"/>
                <a:ea typeface="Montserrat"/>
                <a:cs typeface="Montserrat"/>
                <a:sym typeface="Montserrat"/>
              </a:rPr>
              <a:t>MECHANISMS</a:t>
            </a:r>
            <a:endParaRPr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600" dirty="0">
                <a:latin typeface="Montserrat" panose="00000500000000000000" pitchFamily="2" charset="0"/>
              </a:rPr>
              <a:t>Parenting and the family environment seemed to be under strain when families were in a heavy substance using group. This was also confounded by socioeconomic status</a:t>
            </a:r>
            <a:endParaRPr sz="1600" dirty="0">
              <a:latin typeface="Montserrat" panose="00000500000000000000" pitchFamily="2" charset="0"/>
            </a:endParaRPr>
          </a:p>
        </p:txBody>
      </p:sp>
      <p:sp>
        <p:nvSpPr>
          <p:cNvPr id="127" name="Google Shape;127;p20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7" name="Google Shape;707;p47">
            <a:extLst>
              <a:ext uri="{FF2B5EF4-FFF2-40B4-BE49-F238E27FC236}">
                <a16:creationId xmlns:a16="http://schemas.microsoft.com/office/drawing/2014/main" id="{EB3B00FB-3D77-4BC0-9C09-1C05237392F8}"/>
              </a:ext>
            </a:extLst>
          </p:cNvPr>
          <p:cNvSpPr/>
          <p:nvPr/>
        </p:nvSpPr>
        <p:spPr>
          <a:xfrm>
            <a:off x="466905" y="1056950"/>
            <a:ext cx="335905" cy="335884"/>
          </a:xfrm>
          <a:custGeom>
            <a:avLst/>
            <a:gdLst/>
            <a:ahLst/>
            <a:cxnLst/>
            <a:rect l="l" t="t" r="r" b="b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8" name="Google Shape;720;p47">
            <a:extLst>
              <a:ext uri="{FF2B5EF4-FFF2-40B4-BE49-F238E27FC236}">
                <a16:creationId xmlns:a16="http://schemas.microsoft.com/office/drawing/2014/main" id="{7B826285-F618-4985-82C9-6237A2D3F15D}"/>
              </a:ext>
            </a:extLst>
          </p:cNvPr>
          <p:cNvGrpSpPr/>
          <p:nvPr/>
        </p:nvGrpSpPr>
        <p:grpSpPr>
          <a:xfrm>
            <a:off x="5868348" y="991856"/>
            <a:ext cx="358351" cy="381822"/>
            <a:chOff x="5970800" y="1619250"/>
            <a:chExt cx="428650" cy="456725"/>
          </a:xfrm>
          <a:solidFill>
            <a:schemeClr val="accent3">
              <a:lumMod val="75000"/>
            </a:schemeClr>
          </a:solidFill>
        </p:grpSpPr>
        <p:sp>
          <p:nvSpPr>
            <p:cNvPr id="9" name="Google Shape;721;p47">
              <a:extLst>
                <a:ext uri="{FF2B5EF4-FFF2-40B4-BE49-F238E27FC236}">
                  <a16:creationId xmlns:a16="http://schemas.microsoft.com/office/drawing/2014/main" id="{E21CAED9-F08C-4E8D-9609-D26A52AA5D5F}"/>
                </a:ext>
              </a:extLst>
            </p:cNvPr>
            <p:cNvSpPr/>
            <p:nvPr/>
          </p:nvSpPr>
          <p:spPr>
            <a:xfrm>
              <a:off x="5970800" y="1674200"/>
              <a:ext cx="377975" cy="377950"/>
            </a:xfrm>
            <a:custGeom>
              <a:avLst/>
              <a:gdLst/>
              <a:ahLst/>
              <a:cxnLst/>
              <a:rect l="l" t="t" r="r" b="b"/>
              <a:pathLst>
                <a:path w="15119" h="15118" extrusionOk="0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0" name="Google Shape;722;p47">
              <a:extLst>
                <a:ext uri="{FF2B5EF4-FFF2-40B4-BE49-F238E27FC236}">
                  <a16:creationId xmlns:a16="http://schemas.microsoft.com/office/drawing/2014/main" id="{8D8B40F4-C607-47AD-ABC2-7972F3107802}"/>
                </a:ext>
              </a:extLst>
            </p:cNvPr>
            <p:cNvSpPr/>
            <p:nvPr/>
          </p:nvSpPr>
          <p:spPr>
            <a:xfrm>
              <a:off x="6068500" y="1771875"/>
              <a:ext cx="182575" cy="182600"/>
            </a:xfrm>
            <a:custGeom>
              <a:avLst/>
              <a:gdLst/>
              <a:ahLst/>
              <a:cxnLst/>
              <a:rect l="l" t="t" r="r" b="b"/>
              <a:pathLst>
                <a:path w="7303" h="7304" extrusionOk="0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1" name="Google Shape;723;p47">
              <a:extLst>
                <a:ext uri="{FF2B5EF4-FFF2-40B4-BE49-F238E27FC236}">
                  <a16:creationId xmlns:a16="http://schemas.microsoft.com/office/drawing/2014/main" id="{16777C36-8269-455E-B2BD-A2AADF9871B0}"/>
                </a:ext>
              </a:extLst>
            </p:cNvPr>
            <p:cNvSpPr/>
            <p:nvPr/>
          </p:nvSpPr>
          <p:spPr>
            <a:xfrm>
              <a:off x="5981175" y="2005125"/>
              <a:ext cx="75125" cy="70850"/>
            </a:xfrm>
            <a:custGeom>
              <a:avLst/>
              <a:gdLst/>
              <a:ahLst/>
              <a:cxnLst/>
              <a:rect l="l" t="t" r="r" b="b"/>
              <a:pathLst>
                <a:path w="3005" h="2834" extrusionOk="0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2" name="Google Shape;724;p47">
              <a:extLst>
                <a:ext uri="{FF2B5EF4-FFF2-40B4-BE49-F238E27FC236}">
                  <a16:creationId xmlns:a16="http://schemas.microsoft.com/office/drawing/2014/main" id="{B2EEF375-C342-4846-8EC1-8E8040E43127}"/>
                </a:ext>
              </a:extLst>
            </p:cNvPr>
            <p:cNvSpPr/>
            <p:nvPr/>
          </p:nvSpPr>
          <p:spPr>
            <a:xfrm>
              <a:off x="6263875" y="2005125"/>
              <a:ext cx="74525" cy="70850"/>
            </a:xfrm>
            <a:custGeom>
              <a:avLst/>
              <a:gdLst/>
              <a:ahLst/>
              <a:cxnLst/>
              <a:rect l="l" t="t" r="r" b="b"/>
              <a:pathLst>
                <a:path w="2981" h="2834" extrusionOk="0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3" name="Google Shape;725;p47">
              <a:extLst>
                <a:ext uri="{FF2B5EF4-FFF2-40B4-BE49-F238E27FC236}">
                  <a16:creationId xmlns:a16="http://schemas.microsoft.com/office/drawing/2014/main" id="{5B5FAA6E-7C8A-4C6D-A183-CD8FECFBE11C}"/>
                </a:ext>
              </a:extLst>
            </p:cNvPr>
            <p:cNvSpPr/>
            <p:nvPr/>
          </p:nvSpPr>
          <p:spPr>
            <a:xfrm>
              <a:off x="6147875" y="1619250"/>
              <a:ext cx="251575" cy="255850"/>
            </a:xfrm>
            <a:custGeom>
              <a:avLst/>
              <a:gdLst/>
              <a:ahLst/>
              <a:cxnLst/>
              <a:rect l="l" t="t" r="r" b="b"/>
              <a:pathLst>
                <a:path w="10063" h="10234" extrusionOk="0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Google Shape;726;p47">
            <a:extLst>
              <a:ext uri="{FF2B5EF4-FFF2-40B4-BE49-F238E27FC236}">
                <a16:creationId xmlns:a16="http://schemas.microsoft.com/office/drawing/2014/main" id="{26376AFD-0A1A-4201-8FBF-BE74D3F17085}"/>
              </a:ext>
            </a:extLst>
          </p:cNvPr>
          <p:cNvGrpSpPr/>
          <p:nvPr/>
        </p:nvGrpSpPr>
        <p:grpSpPr>
          <a:xfrm>
            <a:off x="3085750" y="1024273"/>
            <a:ext cx="401719" cy="366502"/>
            <a:chOff x="6625350" y="1613750"/>
            <a:chExt cx="480525" cy="438400"/>
          </a:xfrm>
          <a:solidFill>
            <a:schemeClr val="accent3">
              <a:lumMod val="75000"/>
            </a:schemeClr>
          </a:solidFill>
        </p:grpSpPr>
        <p:sp>
          <p:nvSpPr>
            <p:cNvPr id="15" name="Google Shape;727;p47">
              <a:extLst>
                <a:ext uri="{FF2B5EF4-FFF2-40B4-BE49-F238E27FC236}">
                  <a16:creationId xmlns:a16="http://schemas.microsoft.com/office/drawing/2014/main" id="{E9DEE93E-616A-431C-B5ED-4A31DF4CD07A}"/>
                </a:ext>
              </a:extLst>
            </p:cNvPr>
            <p:cNvSpPr/>
            <p:nvPr/>
          </p:nvSpPr>
          <p:spPr>
            <a:xfrm>
              <a:off x="6670525" y="1887275"/>
              <a:ext cx="117875" cy="164875"/>
            </a:xfrm>
            <a:custGeom>
              <a:avLst/>
              <a:gdLst/>
              <a:ahLst/>
              <a:cxnLst/>
              <a:rect l="l" t="t" r="r" b="b"/>
              <a:pathLst>
                <a:path w="4715" h="6595" extrusionOk="0">
                  <a:moveTo>
                    <a:pt x="0" y="1"/>
                  </a:moveTo>
                  <a:lnTo>
                    <a:pt x="538" y="6058"/>
                  </a:lnTo>
                  <a:lnTo>
                    <a:pt x="562" y="6180"/>
                  </a:lnTo>
                  <a:lnTo>
                    <a:pt x="587" y="6277"/>
                  </a:lnTo>
                  <a:lnTo>
                    <a:pt x="660" y="6351"/>
                  </a:lnTo>
                  <a:lnTo>
                    <a:pt x="733" y="6448"/>
                  </a:lnTo>
                  <a:lnTo>
                    <a:pt x="806" y="6497"/>
                  </a:lnTo>
                  <a:lnTo>
                    <a:pt x="904" y="6546"/>
                  </a:lnTo>
                  <a:lnTo>
                    <a:pt x="1002" y="6571"/>
                  </a:lnTo>
                  <a:lnTo>
                    <a:pt x="1124" y="6595"/>
                  </a:lnTo>
                  <a:lnTo>
                    <a:pt x="4128" y="6595"/>
                  </a:lnTo>
                  <a:lnTo>
                    <a:pt x="4274" y="6571"/>
                  </a:lnTo>
                  <a:lnTo>
                    <a:pt x="4397" y="6522"/>
                  </a:lnTo>
                  <a:lnTo>
                    <a:pt x="4494" y="6473"/>
                  </a:lnTo>
                  <a:lnTo>
                    <a:pt x="4592" y="6375"/>
                  </a:lnTo>
                  <a:lnTo>
                    <a:pt x="4665" y="6253"/>
                  </a:lnTo>
                  <a:lnTo>
                    <a:pt x="4714" y="6155"/>
                  </a:lnTo>
                  <a:lnTo>
                    <a:pt x="4714" y="6009"/>
                  </a:lnTo>
                  <a:lnTo>
                    <a:pt x="4714" y="5887"/>
                  </a:lnTo>
                  <a:lnTo>
                    <a:pt x="3713" y="123"/>
                  </a:lnTo>
                  <a:lnTo>
                    <a:pt x="2589" y="50"/>
                  </a:lnTo>
                  <a:lnTo>
                    <a:pt x="1637" y="25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6" name="Google Shape;728;p47">
              <a:extLst>
                <a:ext uri="{FF2B5EF4-FFF2-40B4-BE49-F238E27FC236}">
                  <a16:creationId xmlns:a16="http://schemas.microsoft.com/office/drawing/2014/main" id="{072E4C55-FC96-41BD-9304-AF4728C11885}"/>
                </a:ext>
              </a:extLst>
            </p:cNvPr>
            <p:cNvSpPr/>
            <p:nvPr/>
          </p:nvSpPr>
          <p:spPr>
            <a:xfrm>
              <a:off x="7075950" y="1754175"/>
              <a:ext cx="29925" cy="99550"/>
            </a:xfrm>
            <a:custGeom>
              <a:avLst/>
              <a:gdLst/>
              <a:ahLst/>
              <a:cxnLst/>
              <a:rect l="l" t="t" r="r" b="b"/>
              <a:pathLst>
                <a:path w="1197" h="3982" extrusionOk="0">
                  <a:moveTo>
                    <a:pt x="0" y="1"/>
                  </a:moveTo>
                  <a:lnTo>
                    <a:pt x="0" y="3981"/>
                  </a:lnTo>
                  <a:lnTo>
                    <a:pt x="269" y="3811"/>
                  </a:lnTo>
                  <a:lnTo>
                    <a:pt x="489" y="3615"/>
                  </a:lnTo>
                  <a:lnTo>
                    <a:pt x="684" y="3420"/>
                  </a:lnTo>
                  <a:lnTo>
                    <a:pt x="855" y="3176"/>
                  </a:lnTo>
                  <a:lnTo>
                    <a:pt x="1002" y="2907"/>
                  </a:lnTo>
                  <a:lnTo>
                    <a:pt x="1099" y="2614"/>
                  </a:lnTo>
                  <a:lnTo>
                    <a:pt x="1173" y="2296"/>
                  </a:lnTo>
                  <a:lnTo>
                    <a:pt x="1197" y="1979"/>
                  </a:lnTo>
                  <a:lnTo>
                    <a:pt x="1173" y="1661"/>
                  </a:lnTo>
                  <a:lnTo>
                    <a:pt x="1099" y="1368"/>
                  </a:lnTo>
                  <a:lnTo>
                    <a:pt x="1002" y="1075"/>
                  </a:lnTo>
                  <a:lnTo>
                    <a:pt x="855" y="806"/>
                  </a:lnTo>
                  <a:lnTo>
                    <a:pt x="684" y="562"/>
                  </a:lnTo>
                  <a:lnTo>
                    <a:pt x="489" y="342"/>
                  </a:lnTo>
                  <a:lnTo>
                    <a:pt x="269" y="17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" name="Google Shape;729;p47">
              <a:extLst>
                <a:ext uri="{FF2B5EF4-FFF2-40B4-BE49-F238E27FC236}">
                  <a16:creationId xmlns:a16="http://schemas.microsoft.com/office/drawing/2014/main" id="{C2911264-F6FD-4233-A331-6B21640B8DCC}"/>
                </a:ext>
              </a:extLst>
            </p:cNvPr>
            <p:cNvSpPr/>
            <p:nvPr/>
          </p:nvSpPr>
          <p:spPr>
            <a:xfrm>
              <a:off x="6625350" y="1729750"/>
              <a:ext cx="97700" cy="147175"/>
            </a:xfrm>
            <a:custGeom>
              <a:avLst/>
              <a:gdLst/>
              <a:ahLst/>
              <a:cxnLst/>
              <a:rect l="l" t="t" r="r" b="b"/>
              <a:pathLst>
                <a:path w="3908" h="5887" extrusionOk="0">
                  <a:moveTo>
                    <a:pt x="3908" y="1"/>
                  </a:moveTo>
                  <a:lnTo>
                    <a:pt x="2711" y="25"/>
                  </a:lnTo>
                  <a:lnTo>
                    <a:pt x="1759" y="25"/>
                  </a:lnTo>
                  <a:lnTo>
                    <a:pt x="1588" y="49"/>
                  </a:lnTo>
                  <a:lnTo>
                    <a:pt x="1417" y="74"/>
                  </a:lnTo>
                  <a:lnTo>
                    <a:pt x="1246" y="123"/>
                  </a:lnTo>
                  <a:lnTo>
                    <a:pt x="1099" y="172"/>
                  </a:lnTo>
                  <a:lnTo>
                    <a:pt x="953" y="245"/>
                  </a:lnTo>
                  <a:lnTo>
                    <a:pt x="806" y="343"/>
                  </a:lnTo>
                  <a:lnTo>
                    <a:pt x="660" y="440"/>
                  </a:lnTo>
                  <a:lnTo>
                    <a:pt x="537" y="562"/>
                  </a:lnTo>
                  <a:lnTo>
                    <a:pt x="415" y="684"/>
                  </a:lnTo>
                  <a:lnTo>
                    <a:pt x="318" y="831"/>
                  </a:lnTo>
                  <a:lnTo>
                    <a:pt x="220" y="978"/>
                  </a:lnTo>
                  <a:lnTo>
                    <a:pt x="147" y="1124"/>
                  </a:lnTo>
                  <a:lnTo>
                    <a:pt x="73" y="1295"/>
                  </a:lnTo>
                  <a:lnTo>
                    <a:pt x="49" y="1442"/>
                  </a:lnTo>
                  <a:lnTo>
                    <a:pt x="0" y="1613"/>
                  </a:lnTo>
                  <a:lnTo>
                    <a:pt x="0" y="1783"/>
                  </a:lnTo>
                  <a:lnTo>
                    <a:pt x="0" y="4128"/>
                  </a:lnTo>
                  <a:lnTo>
                    <a:pt x="0" y="4299"/>
                  </a:lnTo>
                  <a:lnTo>
                    <a:pt x="49" y="4446"/>
                  </a:lnTo>
                  <a:lnTo>
                    <a:pt x="73" y="4617"/>
                  </a:lnTo>
                  <a:lnTo>
                    <a:pt x="147" y="4763"/>
                  </a:lnTo>
                  <a:lnTo>
                    <a:pt x="220" y="4934"/>
                  </a:lnTo>
                  <a:lnTo>
                    <a:pt x="318" y="5081"/>
                  </a:lnTo>
                  <a:lnTo>
                    <a:pt x="415" y="5203"/>
                  </a:lnTo>
                  <a:lnTo>
                    <a:pt x="537" y="5325"/>
                  </a:lnTo>
                  <a:lnTo>
                    <a:pt x="660" y="5447"/>
                  </a:lnTo>
                  <a:lnTo>
                    <a:pt x="806" y="5545"/>
                  </a:lnTo>
                  <a:lnTo>
                    <a:pt x="953" y="5642"/>
                  </a:lnTo>
                  <a:lnTo>
                    <a:pt x="1099" y="5716"/>
                  </a:lnTo>
                  <a:lnTo>
                    <a:pt x="1246" y="5789"/>
                  </a:lnTo>
                  <a:lnTo>
                    <a:pt x="1417" y="5838"/>
                  </a:lnTo>
                  <a:lnTo>
                    <a:pt x="1588" y="5862"/>
                  </a:lnTo>
                  <a:lnTo>
                    <a:pt x="1759" y="5862"/>
                  </a:lnTo>
                  <a:lnTo>
                    <a:pt x="2711" y="5887"/>
                  </a:lnTo>
                  <a:lnTo>
                    <a:pt x="3908" y="5887"/>
                  </a:lnTo>
                  <a:lnTo>
                    <a:pt x="390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8" name="Google Shape;730;p47">
              <a:extLst>
                <a:ext uri="{FF2B5EF4-FFF2-40B4-BE49-F238E27FC236}">
                  <a16:creationId xmlns:a16="http://schemas.microsoft.com/office/drawing/2014/main" id="{57644E87-93C5-47D8-906D-DD8B99F56DEC}"/>
                </a:ext>
              </a:extLst>
            </p:cNvPr>
            <p:cNvSpPr/>
            <p:nvPr/>
          </p:nvSpPr>
          <p:spPr>
            <a:xfrm>
              <a:off x="6736475" y="1638175"/>
              <a:ext cx="279650" cy="330325"/>
            </a:xfrm>
            <a:custGeom>
              <a:avLst/>
              <a:gdLst/>
              <a:ahLst/>
              <a:cxnLst/>
              <a:rect l="l" t="t" r="r" b="b"/>
              <a:pathLst>
                <a:path w="11186" h="13213" extrusionOk="0">
                  <a:moveTo>
                    <a:pt x="11186" y="0"/>
                  </a:moveTo>
                  <a:lnTo>
                    <a:pt x="10771" y="342"/>
                  </a:lnTo>
                  <a:lnTo>
                    <a:pt x="10380" y="635"/>
                  </a:lnTo>
                  <a:lnTo>
                    <a:pt x="9940" y="904"/>
                  </a:lnTo>
                  <a:lnTo>
                    <a:pt x="9525" y="1172"/>
                  </a:lnTo>
                  <a:lnTo>
                    <a:pt x="9110" y="1417"/>
                  </a:lnTo>
                  <a:lnTo>
                    <a:pt x="8695" y="1661"/>
                  </a:lnTo>
                  <a:lnTo>
                    <a:pt x="7840" y="2052"/>
                  </a:lnTo>
                  <a:lnTo>
                    <a:pt x="7034" y="2418"/>
                  </a:lnTo>
                  <a:lnTo>
                    <a:pt x="6228" y="2687"/>
                  </a:lnTo>
                  <a:lnTo>
                    <a:pt x="5471" y="2931"/>
                  </a:lnTo>
                  <a:lnTo>
                    <a:pt x="4763" y="3126"/>
                  </a:lnTo>
                  <a:lnTo>
                    <a:pt x="4225" y="3248"/>
                  </a:lnTo>
                  <a:lnTo>
                    <a:pt x="3664" y="3346"/>
                  </a:lnTo>
                  <a:lnTo>
                    <a:pt x="3077" y="3419"/>
                  </a:lnTo>
                  <a:lnTo>
                    <a:pt x="2467" y="3493"/>
                  </a:lnTo>
                  <a:lnTo>
                    <a:pt x="1221" y="3590"/>
                  </a:lnTo>
                  <a:lnTo>
                    <a:pt x="0" y="3664"/>
                  </a:lnTo>
                  <a:lnTo>
                    <a:pt x="0" y="9574"/>
                  </a:lnTo>
                  <a:lnTo>
                    <a:pt x="1221" y="9623"/>
                  </a:lnTo>
                  <a:lnTo>
                    <a:pt x="2467" y="9721"/>
                  </a:lnTo>
                  <a:lnTo>
                    <a:pt x="3077" y="9794"/>
                  </a:lnTo>
                  <a:lnTo>
                    <a:pt x="3664" y="9891"/>
                  </a:lnTo>
                  <a:lnTo>
                    <a:pt x="4225" y="9989"/>
                  </a:lnTo>
                  <a:lnTo>
                    <a:pt x="4763" y="10111"/>
                  </a:lnTo>
                  <a:lnTo>
                    <a:pt x="5471" y="10307"/>
                  </a:lnTo>
                  <a:lnTo>
                    <a:pt x="6228" y="10526"/>
                  </a:lnTo>
                  <a:lnTo>
                    <a:pt x="7034" y="10820"/>
                  </a:lnTo>
                  <a:lnTo>
                    <a:pt x="7840" y="11161"/>
                  </a:lnTo>
                  <a:lnTo>
                    <a:pt x="8695" y="11577"/>
                  </a:lnTo>
                  <a:lnTo>
                    <a:pt x="9110" y="11796"/>
                  </a:lnTo>
                  <a:lnTo>
                    <a:pt x="9525" y="12041"/>
                  </a:lnTo>
                  <a:lnTo>
                    <a:pt x="9940" y="12309"/>
                  </a:lnTo>
                  <a:lnTo>
                    <a:pt x="10380" y="12602"/>
                  </a:lnTo>
                  <a:lnTo>
                    <a:pt x="10771" y="12896"/>
                  </a:lnTo>
                  <a:lnTo>
                    <a:pt x="11186" y="13213"/>
                  </a:lnTo>
                  <a:lnTo>
                    <a:pt x="111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9" name="Google Shape;731;p47">
              <a:extLst>
                <a:ext uri="{FF2B5EF4-FFF2-40B4-BE49-F238E27FC236}">
                  <a16:creationId xmlns:a16="http://schemas.microsoft.com/office/drawing/2014/main" id="{69C2B241-E8BC-4667-A6E9-634E0913B791}"/>
                </a:ext>
              </a:extLst>
            </p:cNvPr>
            <p:cNvSpPr/>
            <p:nvPr/>
          </p:nvSpPr>
          <p:spPr>
            <a:xfrm>
              <a:off x="7029550" y="1613750"/>
              <a:ext cx="34200" cy="379800"/>
            </a:xfrm>
            <a:custGeom>
              <a:avLst/>
              <a:gdLst/>
              <a:ahLst/>
              <a:cxnLst/>
              <a:rect l="l" t="t" r="r" b="b"/>
              <a:pathLst>
                <a:path w="1368" h="15192" extrusionOk="0">
                  <a:moveTo>
                    <a:pt x="684" y="0"/>
                  </a:moveTo>
                  <a:lnTo>
                    <a:pt x="562" y="25"/>
                  </a:lnTo>
                  <a:lnTo>
                    <a:pt x="464" y="98"/>
                  </a:lnTo>
                  <a:lnTo>
                    <a:pt x="366" y="171"/>
                  </a:lnTo>
                  <a:lnTo>
                    <a:pt x="0" y="513"/>
                  </a:lnTo>
                  <a:lnTo>
                    <a:pt x="0" y="14654"/>
                  </a:lnTo>
                  <a:lnTo>
                    <a:pt x="366" y="15020"/>
                  </a:lnTo>
                  <a:lnTo>
                    <a:pt x="464" y="15094"/>
                  </a:lnTo>
                  <a:lnTo>
                    <a:pt x="562" y="15143"/>
                  </a:lnTo>
                  <a:lnTo>
                    <a:pt x="684" y="15191"/>
                  </a:lnTo>
                  <a:lnTo>
                    <a:pt x="904" y="15191"/>
                  </a:lnTo>
                  <a:lnTo>
                    <a:pt x="1001" y="15143"/>
                  </a:lnTo>
                  <a:lnTo>
                    <a:pt x="1148" y="15045"/>
                  </a:lnTo>
                  <a:lnTo>
                    <a:pt x="1270" y="14923"/>
                  </a:lnTo>
                  <a:lnTo>
                    <a:pt x="1343" y="14776"/>
                  </a:lnTo>
                  <a:lnTo>
                    <a:pt x="1368" y="14605"/>
                  </a:lnTo>
                  <a:lnTo>
                    <a:pt x="1368" y="586"/>
                  </a:lnTo>
                  <a:lnTo>
                    <a:pt x="1343" y="415"/>
                  </a:lnTo>
                  <a:lnTo>
                    <a:pt x="1270" y="244"/>
                  </a:lnTo>
                  <a:lnTo>
                    <a:pt x="1148" y="122"/>
                  </a:lnTo>
                  <a:lnTo>
                    <a:pt x="1001" y="25"/>
                  </a:lnTo>
                  <a:lnTo>
                    <a:pt x="9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2037600" y="2161800"/>
            <a:ext cx="50688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These are important findings for further research, intervention development and policy-making</a:t>
            </a:r>
            <a:endParaRPr dirty="0"/>
          </a:p>
        </p:txBody>
      </p:sp>
      <p:sp>
        <p:nvSpPr>
          <p:cNvPr id="90" name="Google Shape;90;p16"/>
          <p:cNvSpPr txBox="1">
            <a:spLocks noGrp="1"/>
          </p:cNvSpPr>
          <p:nvPr>
            <p:ph type="sldNum" idx="12"/>
          </p:nvPr>
        </p:nvSpPr>
        <p:spPr>
          <a:xfrm>
            <a:off x="-125" y="4337850"/>
            <a:ext cx="9144000" cy="8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2715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8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GOING FORWARD</a:t>
            </a:r>
            <a:endParaRPr dirty="0"/>
          </a:p>
        </p:txBody>
      </p:sp>
      <p:sp>
        <p:nvSpPr>
          <p:cNvPr id="208" name="Google Shape;208;p28"/>
          <p:cNvSpPr/>
          <p:nvPr/>
        </p:nvSpPr>
        <p:spPr>
          <a:xfrm>
            <a:off x="1379824" y="1909200"/>
            <a:ext cx="2288400" cy="1325100"/>
          </a:xfrm>
          <a:prstGeom prst="homePlate">
            <a:avLst>
              <a:gd name="adj" fmla="val 30129"/>
            </a:avLst>
          </a:prstGeom>
          <a:noFill/>
          <a:ln w="76200" cap="flat" cmpd="sng">
            <a:solidFill>
              <a:srgbClr val="D9D9D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B7B7B7"/>
                </a:solidFill>
                <a:latin typeface="Droid Serif"/>
                <a:ea typeface="Droid Serif"/>
                <a:cs typeface="Droid Serif"/>
                <a:sym typeface="Droid Serif"/>
              </a:rPr>
              <a:t>More use of data sources, e.g. substance use treatment records</a:t>
            </a:r>
            <a:endParaRPr dirty="0">
              <a:solidFill>
                <a:srgbClr val="B7B7B7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  <p:sp>
        <p:nvSpPr>
          <p:cNvPr id="209" name="Google Shape;209;p28"/>
          <p:cNvSpPr/>
          <p:nvPr/>
        </p:nvSpPr>
        <p:spPr>
          <a:xfrm>
            <a:off x="3360551" y="1909200"/>
            <a:ext cx="2332200" cy="1325100"/>
          </a:xfrm>
          <a:prstGeom prst="chevron">
            <a:avLst>
              <a:gd name="adj" fmla="val 29853"/>
            </a:avLst>
          </a:prstGeom>
          <a:noFill/>
          <a:ln w="76200" cap="flat" cmpd="sng">
            <a:solidFill>
              <a:srgbClr val="99999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999999"/>
                </a:solidFill>
                <a:latin typeface="Droid Serif"/>
                <a:ea typeface="Droid Serif"/>
                <a:cs typeface="Droid Serif"/>
                <a:sym typeface="Droid Serif"/>
              </a:rPr>
              <a:t>Greater longitudinal research in this area</a:t>
            </a:r>
            <a:endParaRPr dirty="0">
              <a:solidFill>
                <a:srgbClr val="999999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  <p:sp>
        <p:nvSpPr>
          <p:cNvPr id="210" name="Google Shape;210;p28"/>
          <p:cNvSpPr/>
          <p:nvPr/>
        </p:nvSpPr>
        <p:spPr>
          <a:xfrm>
            <a:off x="5383738" y="1909200"/>
            <a:ext cx="2332200" cy="1325100"/>
          </a:xfrm>
          <a:prstGeom prst="chevron">
            <a:avLst>
              <a:gd name="adj" fmla="val 29853"/>
            </a:avLst>
          </a:prstGeom>
          <a:noFill/>
          <a:ln w="76200" cap="flat" cmpd="sng">
            <a:solidFill>
              <a:srgbClr val="43434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rPr>
              <a:t>Consideration of mechanisms using qualitative data collection methods</a:t>
            </a:r>
            <a:endParaRPr dirty="0">
              <a:solidFill>
                <a:srgbClr val="434343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  <p:sp>
        <p:nvSpPr>
          <p:cNvPr id="211" name="Google Shape;211;p28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26C6D-FCEC-4F55-B4AA-49EC01E6D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3BD5DD-76EE-4CB5-8CD4-B40B453694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AE8D6B5-F9C2-4DE1-86C3-05E98AE1D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95"/>
          <a:stretch>
            <a:fillRect/>
          </a:stretch>
        </p:blipFill>
        <p:spPr bwMode="auto">
          <a:xfrm>
            <a:off x="531223" y="761170"/>
            <a:ext cx="5068523" cy="122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8EEF44-0074-43B3-9A35-3B15F1F0B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2"/>
          <a:stretch>
            <a:fillRect/>
          </a:stretch>
        </p:blipFill>
        <p:spPr bwMode="auto">
          <a:xfrm>
            <a:off x="4745536" y="1082387"/>
            <a:ext cx="4019493" cy="5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6923BB59-58ED-4F62-91CF-8A4F0856C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01"/>
          <a:stretch>
            <a:fillRect/>
          </a:stretch>
        </p:blipFill>
        <p:spPr bwMode="auto">
          <a:xfrm>
            <a:off x="3207451" y="1982539"/>
            <a:ext cx="5194834" cy="102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BEAA19E4-88DE-4153-9426-E10577CF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 b="50000"/>
          <a:stretch>
            <a:fillRect/>
          </a:stretch>
        </p:blipFill>
        <p:spPr bwMode="auto">
          <a:xfrm>
            <a:off x="531223" y="3077005"/>
            <a:ext cx="4214313" cy="1456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BD9EC303-5C10-4BF8-A166-716B7999F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6"/>
          <a:stretch>
            <a:fillRect/>
          </a:stretch>
        </p:blipFill>
        <p:spPr bwMode="auto">
          <a:xfrm>
            <a:off x="4745536" y="3208397"/>
            <a:ext cx="3693069" cy="127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25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ctrTitle" idx="4294967295"/>
          </p:nvPr>
        </p:nvSpPr>
        <p:spPr>
          <a:xfrm>
            <a:off x="3913025" y="323400"/>
            <a:ext cx="1317900" cy="445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DIOLCH!</a:t>
            </a:r>
            <a:endParaRPr sz="1800" dirty="0"/>
          </a:p>
        </p:txBody>
      </p:sp>
      <p:sp>
        <p:nvSpPr>
          <p:cNvPr id="74" name="Google Shape;74;p14"/>
          <p:cNvSpPr txBox="1">
            <a:spLocks noGrp="1"/>
          </p:cNvSpPr>
          <p:nvPr>
            <p:ph type="subTitle" idx="4294967295"/>
          </p:nvPr>
        </p:nvSpPr>
        <p:spPr>
          <a:xfrm>
            <a:off x="1275025" y="1230619"/>
            <a:ext cx="6593700" cy="7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/>
              <a:t>Dr Emily Lowthian</a:t>
            </a:r>
            <a:endParaRPr b="1" dirty="0"/>
          </a:p>
        </p:txBody>
      </p:sp>
      <p:sp>
        <p:nvSpPr>
          <p:cNvPr id="75" name="Google Shape;75;p14"/>
          <p:cNvSpPr txBox="1">
            <a:spLocks noGrp="1"/>
          </p:cNvSpPr>
          <p:nvPr>
            <p:ph type="body" idx="4294967295"/>
          </p:nvPr>
        </p:nvSpPr>
        <p:spPr>
          <a:xfrm>
            <a:off x="1275025" y="1923467"/>
            <a:ext cx="6593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 i="1" dirty="0"/>
              <a:t>A note: I have been well supported throughout my research, and this webinar is partially due to many people who helped me along the way developing and challenging my ideas</a:t>
            </a:r>
            <a:endParaRPr sz="1800" i="1" dirty="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lang="en" sz="1800" dirty="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dirty="0"/>
              <a:t>@LowthianEmily 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dirty="0"/>
              <a:t>e.m.lowthian@swansea.ac.uk</a:t>
            </a:r>
            <a:endParaRPr sz="1800" dirty="0"/>
          </a:p>
        </p:txBody>
      </p:sp>
      <p:sp>
        <p:nvSpPr>
          <p:cNvPr id="76" name="Google Shape;76;p14"/>
          <p:cNvSpPr txBox="1">
            <a:spLocks noGrp="1"/>
          </p:cNvSpPr>
          <p:nvPr>
            <p:ph type="sldNum" idx="12"/>
          </p:nvPr>
        </p:nvSpPr>
        <p:spPr>
          <a:xfrm>
            <a:off x="-125" y="4593050"/>
            <a:ext cx="9144000" cy="5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grpSp>
        <p:nvGrpSpPr>
          <p:cNvPr id="6" name="Google Shape;824;p47">
            <a:extLst>
              <a:ext uri="{FF2B5EF4-FFF2-40B4-BE49-F238E27FC236}">
                <a16:creationId xmlns:a16="http://schemas.microsoft.com/office/drawing/2014/main" id="{E189849C-7DC0-4DC3-B565-3BAFB94587D5}"/>
              </a:ext>
            </a:extLst>
          </p:cNvPr>
          <p:cNvGrpSpPr/>
          <p:nvPr/>
        </p:nvGrpSpPr>
        <p:grpSpPr>
          <a:xfrm>
            <a:off x="2712057" y="1427057"/>
            <a:ext cx="269526" cy="425712"/>
            <a:chOff x="1979475" y="4289300"/>
            <a:chExt cx="322400" cy="509225"/>
          </a:xfrm>
          <a:solidFill>
            <a:schemeClr val="accent1"/>
          </a:solidFill>
        </p:grpSpPr>
        <p:sp>
          <p:nvSpPr>
            <p:cNvPr id="7" name="Google Shape;825;p47">
              <a:extLst>
                <a:ext uri="{FF2B5EF4-FFF2-40B4-BE49-F238E27FC236}">
                  <a16:creationId xmlns:a16="http://schemas.microsoft.com/office/drawing/2014/main" id="{5A639643-5436-47B2-AA77-34150C4AC20B}"/>
                </a:ext>
              </a:extLst>
            </p:cNvPr>
            <p:cNvSpPr/>
            <p:nvPr/>
          </p:nvSpPr>
          <p:spPr>
            <a:xfrm>
              <a:off x="2187075" y="4509100"/>
              <a:ext cx="114800" cy="114800"/>
            </a:xfrm>
            <a:custGeom>
              <a:avLst/>
              <a:gdLst/>
              <a:ahLst/>
              <a:cxnLst/>
              <a:rect l="l" t="t" r="r" b="b"/>
              <a:pathLst>
                <a:path w="4592" h="4592" extrusionOk="0">
                  <a:moveTo>
                    <a:pt x="4396" y="0"/>
                  </a:moveTo>
                  <a:lnTo>
                    <a:pt x="3981" y="49"/>
                  </a:lnTo>
                  <a:lnTo>
                    <a:pt x="3419" y="171"/>
                  </a:lnTo>
                  <a:lnTo>
                    <a:pt x="2784" y="367"/>
                  </a:lnTo>
                  <a:lnTo>
                    <a:pt x="2100" y="587"/>
                  </a:lnTo>
                  <a:lnTo>
                    <a:pt x="1465" y="831"/>
                  </a:lnTo>
                  <a:lnTo>
                    <a:pt x="1172" y="953"/>
                  </a:lnTo>
                  <a:lnTo>
                    <a:pt x="928" y="1099"/>
                  </a:lnTo>
                  <a:lnTo>
                    <a:pt x="708" y="1246"/>
                  </a:lnTo>
                  <a:lnTo>
                    <a:pt x="562" y="1368"/>
                  </a:lnTo>
                  <a:lnTo>
                    <a:pt x="440" y="1515"/>
                  </a:lnTo>
                  <a:lnTo>
                    <a:pt x="318" y="1637"/>
                  </a:lnTo>
                  <a:lnTo>
                    <a:pt x="244" y="1808"/>
                  </a:lnTo>
                  <a:lnTo>
                    <a:pt x="171" y="1954"/>
                  </a:lnTo>
                  <a:lnTo>
                    <a:pt x="98" y="2101"/>
                  </a:lnTo>
                  <a:lnTo>
                    <a:pt x="49" y="2272"/>
                  </a:lnTo>
                  <a:lnTo>
                    <a:pt x="25" y="2443"/>
                  </a:lnTo>
                  <a:lnTo>
                    <a:pt x="0" y="2589"/>
                  </a:lnTo>
                  <a:lnTo>
                    <a:pt x="0" y="2760"/>
                  </a:lnTo>
                  <a:lnTo>
                    <a:pt x="25" y="2931"/>
                  </a:lnTo>
                  <a:lnTo>
                    <a:pt x="49" y="3102"/>
                  </a:lnTo>
                  <a:lnTo>
                    <a:pt x="98" y="3273"/>
                  </a:lnTo>
                  <a:lnTo>
                    <a:pt x="147" y="3420"/>
                  </a:lnTo>
                  <a:lnTo>
                    <a:pt x="220" y="3566"/>
                  </a:lnTo>
                  <a:lnTo>
                    <a:pt x="318" y="3737"/>
                  </a:lnTo>
                  <a:lnTo>
                    <a:pt x="415" y="3859"/>
                  </a:lnTo>
                  <a:lnTo>
                    <a:pt x="2418" y="1857"/>
                  </a:lnTo>
                  <a:lnTo>
                    <a:pt x="2491" y="1808"/>
                  </a:lnTo>
                  <a:lnTo>
                    <a:pt x="2638" y="1808"/>
                  </a:lnTo>
                  <a:lnTo>
                    <a:pt x="2711" y="1857"/>
                  </a:lnTo>
                  <a:lnTo>
                    <a:pt x="2760" y="1930"/>
                  </a:lnTo>
                  <a:lnTo>
                    <a:pt x="2784" y="2028"/>
                  </a:lnTo>
                  <a:lnTo>
                    <a:pt x="2760" y="2101"/>
                  </a:lnTo>
                  <a:lnTo>
                    <a:pt x="2711" y="2174"/>
                  </a:lnTo>
                  <a:lnTo>
                    <a:pt x="708" y="4177"/>
                  </a:lnTo>
                  <a:lnTo>
                    <a:pt x="855" y="4274"/>
                  </a:lnTo>
                  <a:lnTo>
                    <a:pt x="1001" y="4372"/>
                  </a:lnTo>
                  <a:lnTo>
                    <a:pt x="1172" y="4445"/>
                  </a:lnTo>
                  <a:lnTo>
                    <a:pt x="1319" y="4494"/>
                  </a:lnTo>
                  <a:lnTo>
                    <a:pt x="1490" y="4543"/>
                  </a:lnTo>
                  <a:lnTo>
                    <a:pt x="1661" y="4568"/>
                  </a:lnTo>
                  <a:lnTo>
                    <a:pt x="1807" y="4592"/>
                  </a:lnTo>
                  <a:lnTo>
                    <a:pt x="1978" y="4568"/>
                  </a:lnTo>
                  <a:lnTo>
                    <a:pt x="2149" y="4568"/>
                  </a:lnTo>
                  <a:lnTo>
                    <a:pt x="2320" y="4543"/>
                  </a:lnTo>
                  <a:lnTo>
                    <a:pt x="2491" y="4494"/>
                  </a:lnTo>
                  <a:lnTo>
                    <a:pt x="2638" y="4421"/>
                  </a:lnTo>
                  <a:lnTo>
                    <a:pt x="2784" y="4348"/>
                  </a:lnTo>
                  <a:lnTo>
                    <a:pt x="2931" y="4250"/>
                  </a:lnTo>
                  <a:lnTo>
                    <a:pt x="3077" y="4152"/>
                  </a:lnTo>
                  <a:lnTo>
                    <a:pt x="3200" y="4030"/>
                  </a:lnTo>
                  <a:lnTo>
                    <a:pt x="3346" y="3859"/>
                  </a:lnTo>
                  <a:lnTo>
                    <a:pt x="3493" y="3664"/>
                  </a:lnTo>
                  <a:lnTo>
                    <a:pt x="3615" y="3395"/>
                  </a:lnTo>
                  <a:lnTo>
                    <a:pt x="3761" y="3127"/>
                  </a:lnTo>
                  <a:lnTo>
                    <a:pt x="4005" y="2467"/>
                  </a:lnTo>
                  <a:lnTo>
                    <a:pt x="4225" y="1808"/>
                  </a:lnTo>
                  <a:lnTo>
                    <a:pt x="4421" y="1148"/>
                  </a:lnTo>
                  <a:lnTo>
                    <a:pt x="4543" y="611"/>
                  </a:lnTo>
                  <a:lnTo>
                    <a:pt x="4592" y="196"/>
                  </a:lnTo>
                  <a:lnTo>
                    <a:pt x="4592" y="74"/>
                  </a:lnTo>
                  <a:lnTo>
                    <a:pt x="456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8" name="Google Shape;826;p47">
              <a:extLst>
                <a:ext uri="{FF2B5EF4-FFF2-40B4-BE49-F238E27FC236}">
                  <a16:creationId xmlns:a16="http://schemas.microsoft.com/office/drawing/2014/main" id="{6682BEAF-E0B3-4D9E-B241-48736EE3BF59}"/>
                </a:ext>
              </a:extLst>
            </p:cNvPr>
            <p:cNvSpPr/>
            <p:nvPr/>
          </p:nvSpPr>
          <p:spPr>
            <a:xfrm>
              <a:off x="1979475" y="4542675"/>
              <a:ext cx="156925" cy="156950"/>
            </a:xfrm>
            <a:custGeom>
              <a:avLst/>
              <a:gdLst/>
              <a:ahLst/>
              <a:cxnLst/>
              <a:rect l="l" t="t" r="r" b="b"/>
              <a:pathLst>
                <a:path w="6277" h="6278" extrusionOk="0">
                  <a:moveTo>
                    <a:pt x="122" y="1"/>
                  </a:moveTo>
                  <a:lnTo>
                    <a:pt x="25" y="25"/>
                  </a:lnTo>
                  <a:lnTo>
                    <a:pt x="0" y="123"/>
                  </a:lnTo>
                  <a:lnTo>
                    <a:pt x="0" y="294"/>
                  </a:lnTo>
                  <a:lnTo>
                    <a:pt x="25" y="538"/>
                  </a:lnTo>
                  <a:lnTo>
                    <a:pt x="74" y="856"/>
                  </a:lnTo>
                  <a:lnTo>
                    <a:pt x="244" y="1613"/>
                  </a:lnTo>
                  <a:lnTo>
                    <a:pt x="489" y="2492"/>
                  </a:lnTo>
                  <a:lnTo>
                    <a:pt x="806" y="3420"/>
                  </a:lnTo>
                  <a:lnTo>
                    <a:pt x="977" y="3860"/>
                  </a:lnTo>
                  <a:lnTo>
                    <a:pt x="1148" y="4275"/>
                  </a:lnTo>
                  <a:lnTo>
                    <a:pt x="1319" y="4666"/>
                  </a:lnTo>
                  <a:lnTo>
                    <a:pt x="1514" y="5007"/>
                  </a:lnTo>
                  <a:lnTo>
                    <a:pt x="1710" y="5301"/>
                  </a:lnTo>
                  <a:lnTo>
                    <a:pt x="1905" y="5520"/>
                  </a:lnTo>
                  <a:lnTo>
                    <a:pt x="2076" y="5691"/>
                  </a:lnTo>
                  <a:lnTo>
                    <a:pt x="2272" y="5838"/>
                  </a:lnTo>
                  <a:lnTo>
                    <a:pt x="2467" y="5960"/>
                  </a:lnTo>
                  <a:lnTo>
                    <a:pt x="2687" y="6058"/>
                  </a:lnTo>
                  <a:lnTo>
                    <a:pt x="2907" y="6155"/>
                  </a:lnTo>
                  <a:lnTo>
                    <a:pt x="3126" y="6204"/>
                  </a:lnTo>
                  <a:lnTo>
                    <a:pt x="3371" y="6253"/>
                  </a:lnTo>
                  <a:lnTo>
                    <a:pt x="3590" y="6277"/>
                  </a:lnTo>
                  <a:lnTo>
                    <a:pt x="3835" y="6277"/>
                  </a:lnTo>
                  <a:lnTo>
                    <a:pt x="4054" y="6253"/>
                  </a:lnTo>
                  <a:lnTo>
                    <a:pt x="4299" y="6204"/>
                  </a:lnTo>
                  <a:lnTo>
                    <a:pt x="4519" y="6155"/>
                  </a:lnTo>
                  <a:lnTo>
                    <a:pt x="4738" y="6058"/>
                  </a:lnTo>
                  <a:lnTo>
                    <a:pt x="4958" y="5960"/>
                  </a:lnTo>
                  <a:lnTo>
                    <a:pt x="5154" y="5838"/>
                  </a:lnTo>
                  <a:lnTo>
                    <a:pt x="5349" y="5691"/>
                  </a:lnTo>
                  <a:lnTo>
                    <a:pt x="2003" y="2345"/>
                  </a:lnTo>
                  <a:lnTo>
                    <a:pt x="1954" y="2272"/>
                  </a:lnTo>
                  <a:lnTo>
                    <a:pt x="1954" y="2174"/>
                  </a:lnTo>
                  <a:lnTo>
                    <a:pt x="1954" y="2101"/>
                  </a:lnTo>
                  <a:lnTo>
                    <a:pt x="2003" y="2003"/>
                  </a:lnTo>
                  <a:lnTo>
                    <a:pt x="2101" y="1955"/>
                  </a:lnTo>
                  <a:lnTo>
                    <a:pt x="2272" y="1955"/>
                  </a:lnTo>
                  <a:lnTo>
                    <a:pt x="2345" y="2003"/>
                  </a:lnTo>
                  <a:lnTo>
                    <a:pt x="5691" y="5349"/>
                  </a:lnTo>
                  <a:lnTo>
                    <a:pt x="5837" y="5154"/>
                  </a:lnTo>
                  <a:lnTo>
                    <a:pt x="5959" y="4959"/>
                  </a:lnTo>
                  <a:lnTo>
                    <a:pt x="6057" y="4739"/>
                  </a:lnTo>
                  <a:lnTo>
                    <a:pt x="6155" y="4519"/>
                  </a:lnTo>
                  <a:lnTo>
                    <a:pt x="6204" y="4299"/>
                  </a:lnTo>
                  <a:lnTo>
                    <a:pt x="6253" y="4055"/>
                  </a:lnTo>
                  <a:lnTo>
                    <a:pt x="6277" y="3835"/>
                  </a:lnTo>
                  <a:lnTo>
                    <a:pt x="6277" y="3591"/>
                  </a:lnTo>
                  <a:lnTo>
                    <a:pt x="6253" y="3371"/>
                  </a:lnTo>
                  <a:lnTo>
                    <a:pt x="6204" y="3127"/>
                  </a:lnTo>
                  <a:lnTo>
                    <a:pt x="6155" y="2907"/>
                  </a:lnTo>
                  <a:lnTo>
                    <a:pt x="6057" y="2687"/>
                  </a:lnTo>
                  <a:lnTo>
                    <a:pt x="5959" y="2467"/>
                  </a:lnTo>
                  <a:lnTo>
                    <a:pt x="5837" y="2272"/>
                  </a:lnTo>
                  <a:lnTo>
                    <a:pt x="5691" y="2077"/>
                  </a:lnTo>
                  <a:lnTo>
                    <a:pt x="5520" y="1906"/>
                  </a:lnTo>
                  <a:lnTo>
                    <a:pt x="5300" y="1710"/>
                  </a:lnTo>
                  <a:lnTo>
                    <a:pt x="5007" y="1515"/>
                  </a:lnTo>
                  <a:lnTo>
                    <a:pt x="4665" y="1320"/>
                  </a:lnTo>
                  <a:lnTo>
                    <a:pt x="4274" y="1149"/>
                  </a:lnTo>
                  <a:lnTo>
                    <a:pt x="3859" y="978"/>
                  </a:lnTo>
                  <a:lnTo>
                    <a:pt x="3419" y="807"/>
                  </a:lnTo>
                  <a:lnTo>
                    <a:pt x="2491" y="489"/>
                  </a:lnTo>
                  <a:lnTo>
                    <a:pt x="1612" y="245"/>
                  </a:lnTo>
                  <a:lnTo>
                    <a:pt x="855" y="74"/>
                  </a:lnTo>
                  <a:lnTo>
                    <a:pt x="538" y="25"/>
                  </a:lnTo>
                  <a:lnTo>
                    <a:pt x="2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9" name="Google Shape;827;p47">
              <a:extLst>
                <a:ext uri="{FF2B5EF4-FFF2-40B4-BE49-F238E27FC236}">
                  <a16:creationId xmlns:a16="http://schemas.microsoft.com/office/drawing/2014/main" id="{06E5476E-1DA3-4086-A674-6341ABFFFC22}"/>
                </a:ext>
              </a:extLst>
            </p:cNvPr>
            <p:cNvSpPr/>
            <p:nvPr/>
          </p:nvSpPr>
          <p:spPr>
            <a:xfrm>
              <a:off x="2041125" y="4289300"/>
              <a:ext cx="240000" cy="509225"/>
            </a:xfrm>
            <a:custGeom>
              <a:avLst/>
              <a:gdLst/>
              <a:ahLst/>
              <a:cxnLst/>
              <a:rect l="l" t="t" r="r" b="b"/>
              <a:pathLst>
                <a:path w="9600" h="20369" extrusionOk="0">
                  <a:moveTo>
                    <a:pt x="4788" y="3664"/>
                  </a:moveTo>
                  <a:lnTo>
                    <a:pt x="5032" y="3688"/>
                  </a:lnTo>
                  <a:lnTo>
                    <a:pt x="5228" y="3761"/>
                  </a:lnTo>
                  <a:lnTo>
                    <a:pt x="5423" y="3859"/>
                  </a:lnTo>
                  <a:lnTo>
                    <a:pt x="5594" y="3981"/>
                  </a:lnTo>
                  <a:lnTo>
                    <a:pt x="5716" y="4152"/>
                  </a:lnTo>
                  <a:lnTo>
                    <a:pt x="5838" y="4347"/>
                  </a:lnTo>
                  <a:lnTo>
                    <a:pt x="5887" y="4567"/>
                  </a:lnTo>
                  <a:lnTo>
                    <a:pt x="5911" y="4787"/>
                  </a:lnTo>
                  <a:lnTo>
                    <a:pt x="5887" y="5007"/>
                  </a:lnTo>
                  <a:lnTo>
                    <a:pt x="5838" y="5227"/>
                  </a:lnTo>
                  <a:lnTo>
                    <a:pt x="5716" y="5422"/>
                  </a:lnTo>
                  <a:lnTo>
                    <a:pt x="5594" y="5569"/>
                  </a:lnTo>
                  <a:lnTo>
                    <a:pt x="5423" y="5715"/>
                  </a:lnTo>
                  <a:lnTo>
                    <a:pt x="5228" y="5813"/>
                  </a:lnTo>
                  <a:lnTo>
                    <a:pt x="5032" y="5886"/>
                  </a:lnTo>
                  <a:lnTo>
                    <a:pt x="4788" y="5911"/>
                  </a:lnTo>
                  <a:lnTo>
                    <a:pt x="4568" y="5886"/>
                  </a:lnTo>
                  <a:lnTo>
                    <a:pt x="4348" y="5813"/>
                  </a:lnTo>
                  <a:lnTo>
                    <a:pt x="4177" y="5715"/>
                  </a:lnTo>
                  <a:lnTo>
                    <a:pt x="4006" y="5569"/>
                  </a:lnTo>
                  <a:lnTo>
                    <a:pt x="3860" y="5422"/>
                  </a:lnTo>
                  <a:lnTo>
                    <a:pt x="3762" y="5227"/>
                  </a:lnTo>
                  <a:lnTo>
                    <a:pt x="3689" y="5007"/>
                  </a:lnTo>
                  <a:lnTo>
                    <a:pt x="3664" y="4787"/>
                  </a:lnTo>
                  <a:lnTo>
                    <a:pt x="3689" y="4567"/>
                  </a:lnTo>
                  <a:lnTo>
                    <a:pt x="3762" y="4347"/>
                  </a:lnTo>
                  <a:lnTo>
                    <a:pt x="3860" y="4152"/>
                  </a:lnTo>
                  <a:lnTo>
                    <a:pt x="4006" y="3981"/>
                  </a:lnTo>
                  <a:lnTo>
                    <a:pt x="4177" y="3859"/>
                  </a:lnTo>
                  <a:lnTo>
                    <a:pt x="4348" y="3761"/>
                  </a:lnTo>
                  <a:lnTo>
                    <a:pt x="4568" y="3688"/>
                  </a:lnTo>
                  <a:lnTo>
                    <a:pt x="4788" y="3664"/>
                  </a:lnTo>
                  <a:close/>
                  <a:moveTo>
                    <a:pt x="4568" y="0"/>
                  </a:moveTo>
                  <a:lnTo>
                    <a:pt x="4348" y="49"/>
                  </a:lnTo>
                  <a:lnTo>
                    <a:pt x="4153" y="122"/>
                  </a:lnTo>
                  <a:lnTo>
                    <a:pt x="3933" y="220"/>
                  </a:lnTo>
                  <a:lnTo>
                    <a:pt x="3738" y="342"/>
                  </a:lnTo>
                  <a:lnTo>
                    <a:pt x="3542" y="489"/>
                  </a:lnTo>
                  <a:lnTo>
                    <a:pt x="3347" y="684"/>
                  </a:lnTo>
                  <a:lnTo>
                    <a:pt x="3176" y="904"/>
                  </a:lnTo>
                  <a:lnTo>
                    <a:pt x="2907" y="855"/>
                  </a:lnTo>
                  <a:lnTo>
                    <a:pt x="2663" y="855"/>
                  </a:lnTo>
                  <a:lnTo>
                    <a:pt x="2394" y="904"/>
                  </a:lnTo>
                  <a:lnTo>
                    <a:pt x="2175" y="953"/>
                  </a:lnTo>
                  <a:lnTo>
                    <a:pt x="1955" y="1026"/>
                  </a:lnTo>
                  <a:lnTo>
                    <a:pt x="1759" y="1124"/>
                  </a:lnTo>
                  <a:lnTo>
                    <a:pt x="1564" y="1246"/>
                  </a:lnTo>
                  <a:lnTo>
                    <a:pt x="1393" y="1392"/>
                  </a:lnTo>
                  <a:lnTo>
                    <a:pt x="1271" y="1563"/>
                  </a:lnTo>
                  <a:lnTo>
                    <a:pt x="1124" y="1734"/>
                  </a:lnTo>
                  <a:lnTo>
                    <a:pt x="1027" y="1930"/>
                  </a:lnTo>
                  <a:lnTo>
                    <a:pt x="953" y="2149"/>
                  </a:lnTo>
                  <a:lnTo>
                    <a:pt x="905" y="2394"/>
                  </a:lnTo>
                  <a:lnTo>
                    <a:pt x="880" y="2638"/>
                  </a:lnTo>
                  <a:lnTo>
                    <a:pt x="880" y="2906"/>
                  </a:lnTo>
                  <a:lnTo>
                    <a:pt x="905" y="3175"/>
                  </a:lnTo>
                  <a:lnTo>
                    <a:pt x="685" y="3346"/>
                  </a:lnTo>
                  <a:lnTo>
                    <a:pt x="514" y="3517"/>
                  </a:lnTo>
                  <a:lnTo>
                    <a:pt x="343" y="3712"/>
                  </a:lnTo>
                  <a:lnTo>
                    <a:pt x="221" y="3932"/>
                  </a:lnTo>
                  <a:lnTo>
                    <a:pt x="123" y="4128"/>
                  </a:lnTo>
                  <a:lnTo>
                    <a:pt x="50" y="4347"/>
                  </a:lnTo>
                  <a:lnTo>
                    <a:pt x="25" y="4567"/>
                  </a:lnTo>
                  <a:lnTo>
                    <a:pt x="1" y="4787"/>
                  </a:lnTo>
                  <a:lnTo>
                    <a:pt x="25" y="5007"/>
                  </a:lnTo>
                  <a:lnTo>
                    <a:pt x="50" y="5227"/>
                  </a:lnTo>
                  <a:lnTo>
                    <a:pt x="123" y="5422"/>
                  </a:lnTo>
                  <a:lnTo>
                    <a:pt x="221" y="5642"/>
                  </a:lnTo>
                  <a:lnTo>
                    <a:pt x="343" y="5837"/>
                  </a:lnTo>
                  <a:lnTo>
                    <a:pt x="514" y="6033"/>
                  </a:lnTo>
                  <a:lnTo>
                    <a:pt x="685" y="6228"/>
                  </a:lnTo>
                  <a:lnTo>
                    <a:pt x="905" y="6399"/>
                  </a:lnTo>
                  <a:lnTo>
                    <a:pt x="880" y="6668"/>
                  </a:lnTo>
                  <a:lnTo>
                    <a:pt x="880" y="6936"/>
                  </a:lnTo>
                  <a:lnTo>
                    <a:pt x="905" y="7181"/>
                  </a:lnTo>
                  <a:lnTo>
                    <a:pt x="953" y="7400"/>
                  </a:lnTo>
                  <a:lnTo>
                    <a:pt x="1027" y="7620"/>
                  </a:lnTo>
                  <a:lnTo>
                    <a:pt x="1124" y="7816"/>
                  </a:lnTo>
                  <a:lnTo>
                    <a:pt x="1271" y="8011"/>
                  </a:lnTo>
                  <a:lnTo>
                    <a:pt x="1393" y="8182"/>
                  </a:lnTo>
                  <a:lnTo>
                    <a:pt x="1564" y="8328"/>
                  </a:lnTo>
                  <a:lnTo>
                    <a:pt x="1759" y="8451"/>
                  </a:lnTo>
                  <a:lnTo>
                    <a:pt x="1955" y="8548"/>
                  </a:lnTo>
                  <a:lnTo>
                    <a:pt x="2175" y="8621"/>
                  </a:lnTo>
                  <a:lnTo>
                    <a:pt x="2394" y="8670"/>
                  </a:lnTo>
                  <a:lnTo>
                    <a:pt x="2663" y="8695"/>
                  </a:lnTo>
                  <a:lnTo>
                    <a:pt x="2907" y="8695"/>
                  </a:lnTo>
                  <a:lnTo>
                    <a:pt x="3176" y="8670"/>
                  </a:lnTo>
                  <a:lnTo>
                    <a:pt x="3420" y="8939"/>
                  </a:lnTo>
                  <a:lnTo>
                    <a:pt x="3664" y="9159"/>
                  </a:lnTo>
                  <a:lnTo>
                    <a:pt x="3933" y="9354"/>
                  </a:lnTo>
                  <a:lnTo>
                    <a:pt x="4202" y="9476"/>
                  </a:lnTo>
                  <a:lnTo>
                    <a:pt x="4202" y="19783"/>
                  </a:lnTo>
                  <a:lnTo>
                    <a:pt x="4226" y="19905"/>
                  </a:lnTo>
                  <a:lnTo>
                    <a:pt x="4251" y="20027"/>
                  </a:lnTo>
                  <a:lnTo>
                    <a:pt x="4299" y="20125"/>
                  </a:lnTo>
                  <a:lnTo>
                    <a:pt x="4373" y="20198"/>
                  </a:lnTo>
                  <a:lnTo>
                    <a:pt x="4470" y="20271"/>
                  </a:lnTo>
                  <a:lnTo>
                    <a:pt x="4568" y="20345"/>
                  </a:lnTo>
                  <a:lnTo>
                    <a:pt x="4666" y="20369"/>
                  </a:lnTo>
                  <a:lnTo>
                    <a:pt x="4910" y="20369"/>
                  </a:lnTo>
                  <a:lnTo>
                    <a:pt x="5032" y="20345"/>
                  </a:lnTo>
                  <a:lnTo>
                    <a:pt x="5130" y="20271"/>
                  </a:lnTo>
                  <a:lnTo>
                    <a:pt x="5203" y="20198"/>
                  </a:lnTo>
                  <a:lnTo>
                    <a:pt x="5276" y="20125"/>
                  </a:lnTo>
                  <a:lnTo>
                    <a:pt x="5350" y="20027"/>
                  </a:lnTo>
                  <a:lnTo>
                    <a:pt x="5374" y="19905"/>
                  </a:lnTo>
                  <a:lnTo>
                    <a:pt x="5374" y="19783"/>
                  </a:lnTo>
                  <a:lnTo>
                    <a:pt x="5374" y="9476"/>
                  </a:lnTo>
                  <a:lnTo>
                    <a:pt x="5667" y="9354"/>
                  </a:lnTo>
                  <a:lnTo>
                    <a:pt x="5936" y="9159"/>
                  </a:lnTo>
                  <a:lnTo>
                    <a:pt x="6180" y="8939"/>
                  </a:lnTo>
                  <a:lnTo>
                    <a:pt x="6400" y="8670"/>
                  </a:lnTo>
                  <a:lnTo>
                    <a:pt x="6668" y="8695"/>
                  </a:lnTo>
                  <a:lnTo>
                    <a:pt x="6937" y="8695"/>
                  </a:lnTo>
                  <a:lnTo>
                    <a:pt x="7181" y="8670"/>
                  </a:lnTo>
                  <a:lnTo>
                    <a:pt x="7426" y="8621"/>
                  </a:lnTo>
                  <a:lnTo>
                    <a:pt x="7645" y="8548"/>
                  </a:lnTo>
                  <a:lnTo>
                    <a:pt x="7841" y="8451"/>
                  </a:lnTo>
                  <a:lnTo>
                    <a:pt x="8012" y="8328"/>
                  </a:lnTo>
                  <a:lnTo>
                    <a:pt x="8183" y="8182"/>
                  </a:lnTo>
                  <a:lnTo>
                    <a:pt x="8329" y="8011"/>
                  </a:lnTo>
                  <a:lnTo>
                    <a:pt x="8451" y="7816"/>
                  </a:lnTo>
                  <a:lnTo>
                    <a:pt x="8549" y="7620"/>
                  </a:lnTo>
                  <a:lnTo>
                    <a:pt x="8622" y="7400"/>
                  </a:lnTo>
                  <a:lnTo>
                    <a:pt x="8696" y="7181"/>
                  </a:lnTo>
                  <a:lnTo>
                    <a:pt x="8720" y="6936"/>
                  </a:lnTo>
                  <a:lnTo>
                    <a:pt x="8720" y="6668"/>
                  </a:lnTo>
                  <a:lnTo>
                    <a:pt x="8696" y="6399"/>
                  </a:lnTo>
                  <a:lnTo>
                    <a:pt x="8891" y="6228"/>
                  </a:lnTo>
                  <a:lnTo>
                    <a:pt x="9086" y="6033"/>
                  </a:lnTo>
                  <a:lnTo>
                    <a:pt x="9233" y="5837"/>
                  </a:lnTo>
                  <a:lnTo>
                    <a:pt x="9355" y="5642"/>
                  </a:lnTo>
                  <a:lnTo>
                    <a:pt x="9453" y="5422"/>
                  </a:lnTo>
                  <a:lnTo>
                    <a:pt x="9526" y="5227"/>
                  </a:lnTo>
                  <a:lnTo>
                    <a:pt x="9575" y="5007"/>
                  </a:lnTo>
                  <a:lnTo>
                    <a:pt x="9599" y="4787"/>
                  </a:lnTo>
                  <a:lnTo>
                    <a:pt x="9575" y="4567"/>
                  </a:lnTo>
                  <a:lnTo>
                    <a:pt x="9526" y="4347"/>
                  </a:lnTo>
                  <a:lnTo>
                    <a:pt x="9453" y="4128"/>
                  </a:lnTo>
                  <a:lnTo>
                    <a:pt x="9355" y="3932"/>
                  </a:lnTo>
                  <a:lnTo>
                    <a:pt x="9233" y="3712"/>
                  </a:lnTo>
                  <a:lnTo>
                    <a:pt x="9086" y="3517"/>
                  </a:lnTo>
                  <a:lnTo>
                    <a:pt x="8891" y="3346"/>
                  </a:lnTo>
                  <a:lnTo>
                    <a:pt x="8696" y="3175"/>
                  </a:lnTo>
                  <a:lnTo>
                    <a:pt x="8720" y="2906"/>
                  </a:lnTo>
                  <a:lnTo>
                    <a:pt x="8720" y="2638"/>
                  </a:lnTo>
                  <a:lnTo>
                    <a:pt x="8696" y="2394"/>
                  </a:lnTo>
                  <a:lnTo>
                    <a:pt x="8622" y="2149"/>
                  </a:lnTo>
                  <a:lnTo>
                    <a:pt x="8549" y="1930"/>
                  </a:lnTo>
                  <a:lnTo>
                    <a:pt x="8451" y="1734"/>
                  </a:lnTo>
                  <a:lnTo>
                    <a:pt x="8329" y="1563"/>
                  </a:lnTo>
                  <a:lnTo>
                    <a:pt x="8183" y="1392"/>
                  </a:lnTo>
                  <a:lnTo>
                    <a:pt x="8012" y="1246"/>
                  </a:lnTo>
                  <a:lnTo>
                    <a:pt x="7841" y="1124"/>
                  </a:lnTo>
                  <a:lnTo>
                    <a:pt x="7645" y="1026"/>
                  </a:lnTo>
                  <a:lnTo>
                    <a:pt x="7426" y="953"/>
                  </a:lnTo>
                  <a:lnTo>
                    <a:pt x="7181" y="904"/>
                  </a:lnTo>
                  <a:lnTo>
                    <a:pt x="6937" y="855"/>
                  </a:lnTo>
                  <a:lnTo>
                    <a:pt x="6668" y="855"/>
                  </a:lnTo>
                  <a:lnTo>
                    <a:pt x="6400" y="904"/>
                  </a:lnTo>
                  <a:lnTo>
                    <a:pt x="6229" y="684"/>
                  </a:lnTo>
                  <a:lnTo>
                    <a:pt x="6058" y="489"/>
                  </a:lnTo>
                  <a:lnTo>
                    <a:pt x="5863" y="342"/>
                  </a:lnTo>
                  <a:lnTo>
                    <a:pt x="5643" y="220"/>
                  </a:lnTo>
                  <a:lnTo>
                    <a:pt x="5447" y="122"/>
                  </a:lnTo>
                  <a:lnTo>
                    <a:pt x="5228" y="49"/>
                  </a:lnTo>
                  <a:lnTo>
                    <a:pt x="500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10" name="Google Shape;881;p47">
            <a:extLst>
              <a:ext uri="{FF2B5EF4-FFF2-40B4-BE49-F238E27FC236}">
                <a16:creationId xmlns:a16="http://schemas.microsoft.com/office/drawing/2014/main" id="{F1B3A01A-7B85-4348-8988-3C286A7C9D03}"/>
              </a:ext>
            </a:extLst>
          </p:cNvPr>
          <p:cNvSpPr/>
          <p:nvPr/>
        </p:nvSpPr>
        <p:spPr>
          <a:xfrm>
            <a:off x="3419136" y="3194478"/>
            <a:ext cx="397142" cy="219513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11" name="Google Shape;695;p47">
            <a:extLst>
              <a:ext uri="{FF2B5EF4-FFF2-40B4-BE49-F238E27FC236}">
                <a16:creationId xmlns:a16="http://schemas.microsoft.com/office/drawing/2014/main" id="{D39C1A5C-EA04-4363-B827-E6AAD17E86C0}"/>
              </a:ext>
            </a:extLst>
          </p:cNvPr>
          <p:cNvGrpSpPr/>
          <p:nvPr/>
        </p:nvGrpSpPr>
        <p:grpSpPr>
          <a:xfrm>
            <a:off x="6151030" y="3561735"/>
            <a:ext cx="419378" cy="431264"/>
            <a:chOff x="1233350" y="1619250"/>
            <a:chExt cx="466500" cy="456725"/>
          </a:xfrm>
          <a:solidFill>
            <a:schemeClr val="accent1"/>
          </a:solidFill>
        </p:grpSpPr>
        <p:sp>
          <p:nvSpPr>
            <p:cNvPr id="12" name="Google Shape;696;p47">
              <a:extLst>
                <a:ext uri="{FF2B5EF4-FFF2-40B4-BE49-F238E27FC236}">
                  <a16:creationId xmlns:a16="http://schemas.microsoft.com/office/drawing/2014/main" id="{2D63C4D5-4F4C-441B-859F-20D4D480DEEC}"/>
                </a:ext>
              </a:extLst>
            </p:cNvPr>
            <p:cNvSpPr/>
            <p:nvPr/>
          </p:nvSpPr>
          <p:spPr>
            <a:xfrm>
              <a:off x="1233350" y="1619250"/>
              <a:ext cx="466500" cy="456725"/>
            </a:xfrm>
            <a:custGeom>
              <a:avLst/>
              <a:gdLst/>
              <a:ahLst/>
              <a:cxnLst/>
              <a:rect l="l" t="t" r="r" b="b"/>
              <a:pathLst>
                <a:path w="18660" h="18269" extrusionOk="0">
                  <a:moveTo>
                    <a:pt x="14923" y="5080"/>
                  </a:moveTo>
                  <a:lnTo>
                    <a:pt x="14923" y="9037"/>
                  </a:lnTo>
                  <a:lnTo>
                    <a:pt x="17316" y="7913"/>
                  </a:lnTo>
                  <a:lnTo>
                    <a:pt x="9476" y="13579"/>
                  </a:lnTo>
                  <a:lnTo>
                    <a:pt x="9403" y="13604"/>
                  </a:lnTo>
                  <a:lnTo>
                    <a:pt x="9330" y="13628"/>
                  </a:lnTo>
                  <a:lnTo>
                    <a:pt x="9257" y="13604"/>
                  </a:lnTo>
                  <a:lnTo>
                    <a:pt x="9183" y="13579"/>
                  </a:lnTo>
                  <a:lnTo>
                    <a:pt x="1344" y="7913"/>
                  </a:lnTo>
                  <a:lnTo>
                    <a:pt x="3737" y="9037"/>
                  </a:lnTo>
                  <a:lnTo>
                    <a:pt x="3737" y="5080"/>
                  </a:lnTo>
                  <a:close/>
                  <a:moveTo>
                    <a:pt x="9330" y="0"/>
                  </a:moveTo>
                  <a:lnTo>
                    <a:pt x="0" y="6741"/>
                  </a:lnTo>
                  <a:lnTo>
                    <a:pt x="0" y="17780"/>
                  </a:lnTo>
                  <a:lnTo>
                    <a:pt x="0" y="17853"/>
                  </a:lnTo>
                  <a:lnTo>
                    <a:pt x="5129" y="14165"/>
                  </a:lnTo>
                  <a:lnTo>
                    <a:pt x="5227" y="14117"/>
                  </a:lnTo>
                  <a:lnTo>
                    <a:pt x="5325" y="14117"/>
                  </a:lnTo>
                  <a:lnTo>
                    <a:pt x="5398" y="14141"/>
                  </a:lnTo>
                  <a:lnTo>
                    <a:pt x="5471" y="14214"/>
                  </a:lnTo>
                  <a:lnTo>
                    <a:pt x="5520" y="14312"/>
                  </a:lnTo>
                  <a:lnTo>
                    <a:pt x="5520" y="14385"/>
                  </a:lnTo>
                  <a:lnTo>
                    <a:pt x="5471" y="14483"/>
                  </a:lnTo>
                  <a:lnTo>
                    <a:pt x="5422" y="14556"/>
                  </a:lnTo>
                  <a:lnTo>
                    <a:pt x="318" y="18244"/>
                  </a:lnTo>
                  <a:lnTo>
                    <a:pt x="416" y="18244"/>
                  </a:lnTo>
                  <a:lnTo>
                    <a:pt x="489" y="18268"/>
                  </a:lnTo>
                  <a:lnTo>
                    <a:pt x="18171" y="18268"/>
                  </a:lnTo>
                  <a:lnTo>
                    <a:pt x="18244" y="18244"/>
                  </a:lnTo>
                  <a:lnTo>
                    <a:pt x="18342" y="18244"/>
                  </a:lnTo>
                  <a:lnTo>
                    <a:pt x="13238" y="14556"/>
                  </a:lnTo>
                  <a:lnTo>
                    <a:pt x="13189" y="14483"/>
                  </a:lnTo>
                  <a:lnTo>
                    <a:pt x="13140" y="14385"/>
                  </a:lnTo>
                  <a:lnTo>
                    <a:pt x="13140" y="14312"/>
                  </a:lnTo>
                  <a:lnTo>
                    <a:pt x="13189" y="14214"/>
                  </a:lnTo>
                  <a:lnTo>
                    <a:pt x="13262" y="14141"/>
                  </a:lnTo>
                  <a:lnTo>
                    <a:pt x="13335" y="14117"/>
                  </a:lnTo>
                  <a:lnTo>
                    <a:pt x="13433" y="14117"/>
                  </a:lnTo>
                  <a:lnTo>
                    <a:pt x="13531" y="14165"/>
                  </a:lnTo>
                  <a:lnTo>
                    <a:pt x="18660" y="17853"/>
                  </a:lnTo>
                  <a:lnTo>
                    <a:pt x="18660" y="17780"/>
                  </a:lnTo>
                  <a:lnTo>
                    <a:pt x="18660" y="6741"/>
                  </a:lnTo>
                  <a:lnTo>
                    <a:pt x="93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3" name="Google Shape;697;p47">
              <a:extLst>
                <a:ext uri="{FF2B5EF4-FFF2-40B4-BE49-F238E27FC236}">
                  <a16:creationId xmlns:a16="http://schemas.microsoft.com/office/drawing/2014/main" id="{4B22B2BF-6265-49F9-A765-AC7CF32A5006}"/>
                </a:ext>
              </a:extLst>
            </p:cNvPr>
            <p:cNvSpPr/>
            <p:nvPr/>
          </p:nvSpPr>
          <p:spPr>
            <a:xfrm>
              <a:off x="1382325" y="1792025"/>
              <a:ext cx="168550" cy="12250"/>
            </a:xfrm>
            <a:custGeom>
              <a:avLst/>
              <a:gdLst/>
              <a:ahLst/>
              <a:cxnLst/>
              <a:rect l="l" t="t" r="r" b="b"/>
              <a:pathLst>
                <a:path w="6742" h="490" extrusionOk="0">
                  <a:moveTo>
                    <a:pt x="147" y="1"/>
                  </a:moveTo>
                  <a:lnTo>
                    <a:pt x="74" y="74"/>
                  </a:lnTo>
                  <a:lnTo>
                    <a:pt x="25" y="147"/>
                  </a:lnTo>
                  <a:lnTo>
                    <a:pt x="1" y="245"/>
                  </a:lnTo>
                  <a:lnTo>
                    <a:pt x="25" y="343"/>
                  </a:lnTo>
                  <a:lnTo>
                    <a:pt x="74" y="416"/>
                  </a:lnTo>
                  <a:lnTo>
                    <a:pt x="147" y="465"/>
                  </a:lnTo>
                  <a:lnTo>
                    <a:pt x="245" y="489"/>
                  </a:lnTo>
                  <a:lnTo>
                    <a:pt x="6497" y="489"/>
                  </a:lnTo>
                  <a:lnTo>
                    <a:pt x="6595" y="465"/>
                  </a:lnTo>
                  <a:lnTo>
                    <a:pt x="6668" y="416"/>
                  </a:lnTo>
                  <a:lnTo>
                    <a:pt x="6717" y="343"/>
                  </a:lnTo>
                  <a:lnTo>
                    <a:pt x="6741" y="245"/>
                  </a:lnTo>
                  <a:lnTo>
                    <a:pt x="6717" y="147"/>
                  </a:lnTo>
                  <a:lnTo>
                    <a:pt x="6668" y="74"/>
                  </a:lnTo>
                  <a:lnTo>
                    <a:pt x="659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4" name="Google Shape;698;p47">
              <a:extLst>
                <a:ext uri="{FF2B5EF4-FFF2-40B4-BE49-F238E27FC236}">
                  <a16:creationId xmlns:a16="http://schemas.microsoft.com/office/drawing/2014/main" id="{C1F1972A-D314-4ABB-AAAA-4CF6DD3093EA}"/>
                </a:ext>
              </a:extLst>
            </p:cNvPr>
            <p:cNvSpPr/>
            <p:nvPr/>
          </p:nvSpPr>
          <p:spPr>
            <a:xfrm>
              <a:off x="1382325" y="1825000"/>
              <a:ext cx="168550" cy="12250"/>
            </a:xfrm>
            <a:custGeom>
              <a:avLst/>
              <a:gdLst/>
              <a:ahLst/>
              <a:cxnLst/>
              <a:rect l="l" t="t" r="r" b="b"/>
              <a:pathLst>
                <a:path w="6742" h="490" extrusionOk="0">
                  <a:moveTo>
                    <a:pt x="245" y="1"/>
                  </a:moveTo>
                  <a:lnTo>
                    <a:pt x="147" y="25"/>
                  </a:lnTo>
                  <a:lnTo>
                    <a:pt x="74" y="74"/>
                  </a:lnTo>
                  <a:lnTo>
                    <a:pt x="25" y="147"/>
                  </a:lnTo>
                  <a:lnTo>
                    <a:pt x="1" y="245"/>
                  </a:lnTo>
                  <a:lnTo>
                    <a:pt x="25" y="343"/>
                  </a:lnTo>
                  <a:lnTo>
                    <a:pt x="74" y="416"/>
                  </a:lnTo>
                  <a:lnTo>
                    <a:pt x="147" y="465"/>
                  </a:lnTo>
                  <a:lnTo>
                    <a:pt x="245" y="489"/>
                  </a:lnTo>
                  <a:lnTo>
                    <a:pt x="6497" y="489"/>
                  </a:lnTo>
                  <a:lnTo>
                    <a:pt x="6595" y="465"/>
                  </a:lnTo>
                  <a:lnTo>
                    <a:pt x="6668" y="416"/>
                  </a:lnTo>
                  <a:lnTo>
                    <a:pt x="6717" y="343"/>
                  </a:lnTo>
                  <a:lnTo>
                    <a:pt x="6741" y="245"/>
                  </a:lnTo>
                  <a:lnTo>
                    <a:pt x="6717" y="147"/>
                  </a:lnTo>
                  <a:lnTo>
                    <a:pt x="6668" y="74"/>
                  </a:lnTo>
                  <a:lnTo>
                    <a:pt x="6595" y="25"/>
                  </a:lnTo>
                  <a:lnTo>
                    <a:pt x="649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5" name="Google Shape;699;p47">
              <a:extLst>
                <a:ext uri="{FF2B5EF4-FFF2-40B4-BE49-F238E27FC236}">
                  <a16:creationId xmlns:a16="http://schemas.microsoft.com/office/drawing/2014/main" id="{F20DF260-CE3A-4B4B-905B-1C6C6D89CC68}"/>
                </a:ext>
              </a:extLst>
            </p:cNvPr>
            <p:cNvSpPr/>
            <p:nvPr/>
          </p:nvSpPr>
          <p:spPr>
            <a:xfrm>
              <a:off x="1382325" y="1858575"/>
              <a:ext cx="70850" cy="12250"/>
            </a:xfrm>
            <a:custGeom>
              <a:avLst/>
              <a:gdLst/>
              <a:ahLst/>
              <a:cxnLst/>
              <a:rect l="l" t="t" r="r" b="b"/>
              <a:pathLst>
                <a:path w="2834" h="490" extrusionOk="0">
                  <a:moveTo>
                    <a:pt x="245" y="1"/>
                  </a:moveTo>
                  <a:lnTo>
                    <a:pt x="147" y="25"/>
                  </a:lnTo>
                  <a:lnTo>
                    <a:pt x="74" y="74"/>
                  </a:lnTo>
                  <a:lnTo>
                    <a:pt x="25" y="147"/>
                  </a:lnTo>
                  <a:lnTo>
                    <a:pt x="1" y="245"/>
                  </a:lnTo>
                  <a:lnTo>
                    <a:pt x="25" y="343"/>
                  </a:lnTo>
                  <a:lnTo>
                    <a:pt x="74" y="416"/>
                  </a:lnTo>
                  <a:lnTo>
                    <a:pt x="147" y="465"/>
                  </a:lnTo>
                  <a:lnTo>
                    <a:pt x="245" y="489"/>
                  </a:lnTo>
                  <a:lnTo>
                    <a:pt x="2589" y="489"/>
                  </a:lnTo>
                  <a:lnTo>
                    <a:pt x="2687" y="465"/>
                  </a:lnTo>
                  <a:lnTo>
                    <a:pt x="2760" y="416"/>
                  </a:lnTo>
                  <a:lnTo>
                    <a:pt x="2809" y="343"/>
                  </a:lnTo>
                  <a:lnTo>
                    <a:pt x="2834" y="245"/>
                  </a:lnTo>
                  <a:lnTo>
                    <a:pt x="2809" y="147"/>
                  </a:lnTo>
                  <a:lnTo>
                    <a:pt x="2760" y="74"/>
                  </a:lnTo>
                  <a:lnTo>
                    <a:pt x="2687" y="25"/>
                  </a:lnTo>
                  <a:lnTo>
                    <a:pt x="25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7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CREDITS</a:t>
            </a:r>
            <a:endParaRPr/>
          </a:p>
        </p:txBody>
      </p:sp>
      <p:sp>
        <p:nvSpPr>
          <p:cNvPr id="441" name="Google Shape;441;p37"/>
          <p:cNvSpPr txBox="1">
            <a:spLocks noGrp="1"/>
          </p:cNvSpPr>
          <p:nvPr>
            <p:ph type="body" idx="1"/>
          </p:nvPr>
        </p:nvSpPr>
        <p:spPr>
          <a:xfrm>
            <a:off x="916650" y="1690200"/>
            <a:ext cx="7310700" cy="17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Special thanks to all the people who made and released these awesome resources for free: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⊡"/>
            </a:pPr>
            <a:r>
              <a:rPr lang="en" sz="1800"/>
              <a:t>Presentation template by </a:t>
            </a:r>
            <a:r>
              <a:rPr lang="en" sz="1800" u="sng">
                <a:hlinkClick r:id="rId3"/>
              </a:rPr>
              <a:t>SlidesCarnival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⊡"/>
            </a:pPr>
            <a:r>
              <a:rPr lang="en" sz="1800"/>
              <a:t>Photographs by </a:t>
            </a:r>
            <a:r>
              <a:rPr lang="en" sz="1800" u="sng">
                <a:hlinkClick r:id="rId4"/>
              </a:rPr>
              <a:t>Unsplash</a:t>
            </a:r>
            <a:endParaRPr sz="1800"/>
          </a:p>
        </p:txBody>
      </p:sp>
      <p:sp>
        <p:nvSpPr>
          <p:cNvPr id="442" name="Google Shape;442;p37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EA926-1193-4E18-AA29-0E5025C65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88493-2D7E-427F-AA7E-DBD6DD0EE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6525" y="663770"/>
            <a:ext cx="7310700" cy="3241800"/>
          </a:xfrm>
        </p:spPr>
        <p:txBody>
          <a:bodyPr/>
          <a:lstStyle/>
          <a:p>
            <a:r>
              <a:rPr lang="en-GB" dirty="0"/>
              <a:t>Numerous papers showing impact on children from their parents or caregivers substance use</a:t>
            </a:r>
          </a:p>
          <a:p>
            <a:r>
              <a:rPr lang="en-GB" dirty="0"/>
              <a:t>Notably Park and </a:t>
            </a:r>
            <a:r>
              <a:rPr lang="en-GB" dirty="0" err="1"/>
              <a:t>Schepp</a:t>
            </a:r>
            <a:r>
              <a:rPr lang="en-GB" dirty="0"/>
              <a:t> (2015), Velleman and Templeton (2016), and McGovern et al (2018)</a:t>
            </a:r>
          </a:p>
          <a:p>
            <a:r>
              <a:rPr lang="en-GB" dirty="0"/>
              <a:t>Papers focused on areas where volume and quality of research was high</a:t>
            </a:r>
          </a:p>
          <a:p>
            <a:pPr lvl="1"/>
            <a:r>
              <a:rPr lang="en-GB" dirty="0"/>
              <a:t>Internalising and externalising symptoms</a:t>
            </a:r>
          </a:p>
          <a:p>
            <a:pPr lvl="1"/>
            <a:r>
              <a:rPr lang="en-GB" dirty="0"/>
              <a:t>Injury</a:t>
            </a:r>
          </a:p>
          <a:p>
            <a:pPr lvl="1"/>
            <a:r>
              <a:rPr lang="en-GB" dirty="0"/>
              <a:t>Substance 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D7CB4-8A53-4BA7-B34D-27931CE20F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81147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EA926-1193-4E18-AA29-0E5025C65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88493-2D7E-427F-AA7E-DBD6DD0EE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903" y="599975"/>
            <a:ext cx="5404084" cy="3241800"/>
          </a:xfrm>
        </p:spPr>
        <p:txBody>
          <a:bodyPr/>
          <a:lstStyle/>
          <a:p>
            <a:r>
              <a:rPr lang="en-GB" dirty="0"/>
              <a:t>Reviews were often finding a low number of studies on educational outcomes</a:t>
            </a:r>
          </a:p>
          <a:p>
            <a:pPr marL="76200" indent="0">
              <a:buNone/>
            </a:pPr>
            <a:endParaRPr lang="en-GB" dirty="0"/>
          </a:p>
          <a:p>
            <a:r>
              <a:rPr lang="en-GB" dirty="0"/>
              <a:t>Note papers</a:t>
            </a:r>
          </a:p>
          <a:p>
            <a:pPr lvl="1"/>
            <a:r>
              <a:rPr lang="en-GB" dirty="0" err="1"/>
              <a:t>Kuppens</a:t>
            </a:r>
            <a:r>
              <a:rPr lang="en-GB" dirty="0"/>
              <a:t> et al. (2020)</a:t>
            </a:r>
          </a:p>
          <a:p>
            <a:pPr lvl="1"/>
            <a:r>
              <a:rPr lang="en-GB" dirty="0"/>
              <a:t>McGovern et al. (2021)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D7CB4-8A53-4BA7-B34D-27931CE20F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1E8CAD-A916-4D68-B179-E8F04C968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558" y="367249"/>
            <a:ext cx="2647296" cy="20757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055632-787A-4A75-9296-D60CA5D85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283" y="2443014"/>
            <a:ext cx="2618571" cy="233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48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ctrTitle" idx="4294967295"/>
          </p:nvPr>
        </p:nvSpPr>
        <p:spPr>
          <a:xfrm>
            <a:off x="1603800" y="1803599"/>
            <a:ext cx="59364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accent1"/>
                </a:solidFill>
              </a:rPr>
              <a:t>What research is out there?</a:t>
            </a:r>
            <a:endParaRPr sz="4800" dirty="0">
              <a:solidFill>
                <a:schemeClr val="accent1"/>
              </a:solidFill>
            </a:endParaRPr>
          </a:p>
        </p:txBody>
      </p:sp>
      <p:grpSp>
        <p:nvGrpSpPr>
          <p:cNvPr id="104" name="Google Shape;104;p18"/>
          <p:cNvGrpSpPr/>
          <p:nvPr/>
        </p:nvGrpSpPr>
        <p:grpSpPr>
          <a:xfrm>
            <a:off x="4233487" y="499000"/>
            <a:ext cx="677029" cy="1103729"/>
            <a:chOff x="6730350" y="2315900"/>
            <a:chExt cx="257700" cy="420100"/>
          </a:xfrm>
        </p:grpSpPr>
        <p:sp>
          <p:nvSpPr>
            <p:cNvPr id="105" name="Google Shape;105;p18"/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06" name="Google Shape;106;p18"/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07" name="Google Shape;107;p18"/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l" t="t" r="r" b="b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08" name="Google Shape;108;p18"/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l" t="t" r="r" b="b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09" name="Google Shape;109;p18"/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l" t="t" r="r" b="b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110" name="Google Shape;110;p18"/>
          <p:cNvSpPr txBox="1">
            <a:spLocks noGrp="1"/>
          </p:cNvSpPr>
          <p:nvPr>
            <p:ph type="sldNum" idx="12"/>
          </p:nvPr>
        </p:nvSpPr>
        <p:spPr>
          <a:xfrm>
            <a:off x="-125" y="4593050"/>
            <a:ext cx="9144000" cy="5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5"/>
          <p:cNvSpPr txBox="1">
            <a:spLocks noGrp="1"/>
          </p:cNvSpPr>
          <p:nvPr>
            <p:ph type="title" idx="4294967295"/>
          </p:nvPr>
        </p:nvSpPr>
        <p:spPr>
          <a:xfrm>
            <a:off x="3899450" y="271750"/>
            <a:ext cx="1365300" cy="55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REVIEW</a:t>
            </a:r>
            <a:endParaRPr dirty="0"/>
          </a:p>
        </p:txBody>
      </p:sp>
      <p:sp>
        <p:nvSpPr>
          <p:cNvPr id="421" name="Google Shape;421;p35"/>
          <p:cNvSpPr txBox="1">
            <a:spLocks noGrp="1"/>
          </p:cNvSpPr>
          <p:nvPr>
            <p:ph type="sldNum" idx="12"/>
          </p:nvPr>
        </p:nvSpPr>
        <p:spPr>
          <a:xfrm>
            <a:off x="-125" y="4593050"/>
            <a:ext cx="9144000" cy="5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422" name="Google Shape;422;p35"/>
          <p:cNvGrpSpPr/>
          <p:nvPr/>
        </p:nvGrpSpPr>
        <p:grpSpPr>
          <a:xfrm>
            <a:off x="1881857" y="936523"/>
            <a:ext cx="5380285" cy="3157559"/>
            <a:chOff x="1177450" y="241631"/>
            <a:chExt cx="6173152" cy="3616776"/>
          </a:xfrm>
        </p:grpSpPr>
        <p:sp>
          <p:nvSpPr>
            <p:cNvPr id="423" name="Google Shape;423;p35"/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35"/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35"/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35"/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EE89CFF-F9AE-492E-9654-9D8127B39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441" y="1190677"/>
            <a:ext cx="3585153" cy="257463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>
            <a:off x="523885" y="721986"/>
            <a:ext cx="3840078" cy="296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 b="1" dirty="0">
                <a:latin typeface="Montserrat"/>
                <a:ea typeface="Montserrat"/>
                <a:cs typeface="Montserrat"/>
                <a:sym typeface="Montserrat"/>
              </a:rPr>
              <a:t>METHODS</a:t>
            </a:r>
          </a:p>
          <a:p>
            <a:pPr marL="285750" indent="-285750"/>
            <a:r>
              <a:rPr lang="en-GB" sz="1800" dirty="0">
                <a:latin typeface="Montserrat"/>
                <a:ea typeface="Montserrat"/>
                <a:cs typeface="Montserrat"/>
                <a:sym typeface="Montserrat"/>
              </a:rPr>
              <a:t>Aimed to map and synthesise current literature</a:t>
            </a:r>
          </a:p>
          <a:p>
            <a:pPr marL="285750" indent="-285750"/>
            <a:r>
              <a:rPr lang="en-GB" sz="1800" dirty="0">
                <a:latin typeface="Montserrat"/>
                <a:ea typeface="Montserrat"/>
                <a:cs typeface="Montserrat"/>
                <a:sym typeface="Montserrat"/>
              </a:rPr>
              <a:t>Identify gaps in the field </a:t>
            </a:r>
          </a:p>
          <a:p>
            <a:pPr marL="285750" indent="-285750"/>
            <a:r>
              <a:rPr lang="en-GB" sz="1800" dirty="0">
                <a:latin typeface="Montserrat"/>
                <a:ea typeface="Montserrat"/>
                <a:cs typeface="Montserrat"/>
                <a:sym typeface="Montserrat"/>
              </a:rPr>
              <a:t>Summarise overall activity</a:t>
            </a:r>
          </a:p>
          <a:p>
            <a:pPr marL="285750" indent="-285750"/>
            <a:r>
              <a:rPr lang="en-GB" sz="1800" dirty="0">
                <a:latin typeface="Montserrat"/>
                <a:ea typeface="Montserrat"/>
                <a:cs typeface="Montserrat"/>
                <a:sym typeface="Montserrat"/>
              </a:rPr>
              <a:t>Following Arksey and O’Malley (2005) guidance on scoping reviews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p19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REVIEW</a:t>
            </a:r>
            <a:endParaRPr dirty="0"/>
          </a:p>
        </p:txBody>
      </p:sp>
      <p:sp>
        <p:nvSpPr>
          <p:cNvPr id="117" name="Google Shape;117;p19"/>
          <p:cNvSpPr txBox="1">
            <a:spLocks noGrp="1"/>
          </p:cNvSpPr>
          <p:nvPr>
            <p:ph type="body" idx="2"/>
          </p:nvPr>
        </p:nvSpPr>
        <p:spPr>
          <a:xfrm>
            <a:off x="4562748" y="721986"/>
            <a:ext cx="4057367" cy="296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 b="1" dirty="0">
                <a:latin typeface="Montserrat"/>
                <a:sym typeface="Montserrat"/>
              </a:rPr>
              <a:t>PROCEDURE</a:t>
            </a:r>
          </a:p>
          <a:p>
            <a:pPr marL="342900" indent="-342900"/>
            <a:r>
              <a:rPr lang="en-GB" sz="1800" dirty="0">
                <a:latin typeface="Montserrat"/>
                <a:sym typeface="Montserrat"/>
              </a:rPr>
              <a:t>Literature from 1950 – 2018 was searched via Google Scholar</a:t>
            </a:r>
          </a:p>
          <a:p>
            <a:pPr marL="342900" indent="-342900"/>
            <a:r>
              <a:rPr lang="en-GB" sz="1800" dirty="0">
                <a:latin typeface="Montserrat"/>
                <a:sym typeface="Montserrat"/>
              </a:rPr>
              <a:t>Key studies identified</a:t>
            </a:r>
          </a:p>
          <a:p>
            <a:pPr marL="342900" indent="-342900"/>
            <a:r>
              <a:rPr lang="en-GB" sz="1800" dirty="0">
                <a:latin typeface="Montserrat"/>
                <a:sym typeface="Montserrat"/>
              </a:rPr>
              <a:t>Citations and references tracked – alerts used</a:t>
            </a:r>
          </a:p>
          <a:p>
            <a:pPr marL="342900" indent="-342900"/>
            <a:r>
              <a:rPr lang="en-GB" sz="1800" dirty="0">
                <a:latin typeface="Montserrat"/>
                <a:sym typeface="Montserrat"/>
              </a:rPr>
              <a:t>Included recommendations </a:t>
            </a:r>
          </a:p>
          <a:p>
            <a:pPr marL="342900" indent="-342900"/>
            <a:r>
              <a:rPr lang="en-GB" sz="1800" dirty="0">
                <a:latin typeface="Montserrat"/>
                <a:sym typeface="Montserrat"/>
              </a:rPr>
              <a:t>Charted data </a:t>
            </a:r>
          </a:p>
          <a:p>
            <a:pPr marL="342900" indent="-342900"/>
            <a:r>
              <a:rPr lang="en-GB" sz="1800" dirty="0">
                <a:latin typeface="Montserrat"/>
                <a:sym typeface="Montserrat"/>
              </a:rPr>
              <a:t>Focused on educational or school outcomes only </a:t>
            </a:r>
          </a:p>
          <a:p>
            <a:pPr marL="342900" indent="-342900"/>
            <a:endParaRPr dirty="0"/>
          </a:p>
        </p:txBody>
      </p:sp>
      <p:sp>
        <p:nvSpPr>
          <p:cNvPr id="118" name="Google Shape;118;p19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 txBox="1">
            <a:spLocks noGrp="1"/>
          </p:cNvSpPr>
          <p:nvPr>
            <p:ph type="ctrTitle" idx="4294967295"/>
          </p:nvPr>
        </p:nvSpPr>
        <p:spPr>
          <a:xfrm>
            <a:off x="1741650" y="1659550"/>
            <a:ext cx="56607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accent1"/>
                </a:solidFill>
              </a:rPr>
              <a:t>51 studies</a:t>
            </a:r>
            <a:endParaRPr sz="7200" dirty="0">
              <a:solidFill>
                <a:schemeClr val="accent1"/>
              </a:solidFill>
            </a:endParaRPr>
          </a:p>
        </p:txBody>
      </p:sp>
      <p:sp>
        <p:nvSpPr>
          <p:cNvPr id="178" name="Google Shape;178;p26"/>
          <p:cNvSpPr txBox="1">
            <a:spLocks noGrp="1"/>
          </p:cNvSpPr>
          <p:nvPr>
            <p:ph type="subTitle" idx="4294967295"/>
          </p:nvPr>
        </p:nvSpPr>
        <p:spPr>
          <a:xfrm>
            <a:off x="1741650" y="2763854"/>
            <a:ext cx="5660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dirty="0"/>
              <a:t>Excluding 8 reviews found</a:t>
            </a:r>
            <a:endParaRPr sz="1800" dirty="0"/>
          </a:p>
        </p:txBody>
      </p:sp>
      <p:sp>
        <p:nvSpPr>
          <p:cNvPr id="185" name="Google Shape;185;p26"/>
          <p:cNvSpPr txBox="1">
            <a:spLocks noGrp="1"/>
          </p:cNvSpPr>
          <p:nvPr>
            <p:ph type="sldNum" idx="12"/>
          </p:nvPr>
        </p:nvSpPr>
        <p:spPr>
          <a:xfrm>
            <a:off x="-125" y="4593050"/>
            <a:ext cx="9144000" cy="5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12" name="Google Shape;674;p47">
            <a:extLst>
              <a:ext uri="{FF2B5EF4-FFF2-40B4-BE49-F238E27FC236}">
                <a16:creationId xmlns:a16="http://schemas.microsoft.com/office/drawing/2014/main" id="{75546247-581D-4E37-A077-A8844874F72D}"/>
              </a:ext>
            </a:extLst>
          </p:cNvPr>
          <p:cNvGrpSpPr/>
          <p:nvPr/>
        </p:nvGrpSpPr>
        <p:grpSpPr>
          <a:xfrm>
            <a:off x="4279813" y="372746"/>
            <a:ext cx="584374" cy="484816"/>
            <a:chOff x="1926350" y="995225"/>
            <a:chExt cx="428650" cy="356600"/>
          </a:xfrm>
        </p:grpSpPr>
        <p:sp>
          <p:nvSpPr>
            <p:cNvPr id="13" name="Google Shape;675;p47">
              <a:extLst>
                <a:ext uri="{FF2B5EF4-FFF2-40B4-BE49-F238E27FC236}">
                  <a16:creationId xmlns:a16="http://schemas.microsoft.com/office/drawing/2014/main" id="{E0F2D45C-9AF1-4300-A0F8-A6FCA1BFBBE7}"/>
                </a:ext>
              </a:extLst>
            </p:cNvPr>
            <p:cNvSpPr/>
            <p:nvPr/>
          </p:nvSpPr>
          <p:spPr>
            <a:xfrm>
              <a:off x="1926350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4" name="Google Shape;676;p47">
              <a:extLst>
                <a:ext uri="{FF2B5EF4-FFF2-40B4-BE49-F238E27FC236}">
                  <a16:creationId xmlns:a16="http://schemas.microsoft.com/office/drawing/2014/main" id="{7B1E0D9F-861B-4249-A227-8E7166604122}"/>
                </a:ext>
              </a:extLst>
            </p:cNvPr>
            <p:cNvSpPr/>
            <p:nvPr/>
          </p:nvSpPr>
          <p:spPr>
            <a:xfrm>
              <a:off x="2146775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5" name="Google Shape;677;p47">
              <a:extLst>
                <a:ext uri="{FF2B5EF4-FFF2-40B4-BE49-F238E27FC236}">
                  <a16:creationId xmlns:a16="http://schemas.microsoft.com/office/drawing/2014/main" id="{18EB81F3-746D-4BED-A5E9-736DB9DF2B7A}"/>
                </a:ext>
              </a:extLst>
            </p:cNvPr>
            <p:cNvSpPr/>
            <p:nvPr/>
          </p:nvSpPr>
          <p:spPr>
            <a:xfrm>
              <a:off x="1926350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6" name="Google Shape;678;p47">
              <a:extLst>
                <a:ext uri="{FF2B5EF4-FFF2-40B4-BE49-F238E27FC236}">
                  <a16:creationId xmlns:a16="http://schemas.microsoft.com/office/drawing/2014/main" id="{8318EC8E-AE0C-4C0C-AD7C-852CADF13A15}"/>
                </a:ext>
              </a:extLst>
            </p:cNvPr>
            <p:cNvSpPr/>
            <p:nvPr/>
          </p:nvSpPr>
          <p:spPr>
            <a:xfrm>
              <a:off x="2146775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Perdita template">
  <a:themeElements>
    <a:clrScheme name="Custom 347">
      <a:dk1>
        <a:srgbClr val="434343"/>
      </a:dk1>
      <a:lt1>
        <a:srgbClr val="FFFFFF"/>
      </a:lt1>
      <a:dk2>
        <a:srgbClr val="999999"/>
      </a:dk2>
      <a:lt2>
        <a:srgbClr val="EFEFEF"/>
      </a:lt2>
      <a:accent1>
        <a:srgbClr val="FF9E00"/>
      </a:accent1>
      <a:accent2>
        <a:srgbClr val="FF6F00"/>
      </a:accent2>
      <a:accent3>
        <a:srgbClr val="8A827D"/>
      </a:accent3>
      <a:accent4>
        <a:srgbClr val="443F3D"/>
      </a:accent4>
      <a:accent5>
        <a:srgbClr val="A0BEDA"/>
      </a:accent5>
      <a:accent6>
        <a:srgbClr val="5E86AC"/>
      </a:accent6>
      <a:hlink>
        <a:srgbClr val="43434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1017</Words>
  <Application>Microsoft Office PowerPoint</Application>
  <PresentationFormat>On-screen Show (16:9)</PresentationFormat>
  <Paragraphs>202</Paragraphs>
  <Slides>31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Montserrat Light</vt:lpstr>
      <vt:lpstr>Droid Serif</vt:lpstr>
      <vt:lpstr>Calibri</vt:lpstr>
      <vt:lpstr>Arial</vt:lpstr>
      <vt:lpstr>Montserrat</vt:lpstr>
      <vt:lpstr>Perdita template</vt:lpstr>
      <vt:lpstr>Parental substance use: dynamics, parenting and associations with child educational outcomes</vt:lpstr>
      <vt:lpstr>INTRODUCTION</vt:lpstr>
      <vt:lpstr>INTRODUCTION</vt:lpstr>
      <vt:lpstr>REVIEW</vt:lpstr>
      <vt:lpstr>REVIEW</vt:lpstr>
      <vt:lpstr>What research is out there?</vt:lpstr>
      <vt:lpstr>REVIEW</vt:lpstr>
      <vt:lpstr>REVIEW</vt:lpstr>
      <vt:lpstr>51 studies</vt:lpstr>
      <vt:lpstr>MAP OF STUDIES</vt:lpstr>
      <vt:lpstr>THEMES</vt:lpstr>
      <vt:lpstr>THEMES</vt:lpstr>
      <vt:lpstr>THEMES</vt:lpstr>
      <vt:lpstr>KEY GAPS</vt:lpstr>
      <vt:lpstr>PowerPoint Presentation</vt:lpstr>
      <vt:lpstr>ROADMAP</vt:lpstr>
      <vt:lpstr>THEORY</vt:lpstr>
      <vt:lpstr>METHODS</vt:lpstr>
      <vt:lpstr>DYNAMICS IN SUBSTANCE USE ALSPAC</vt:lpstr>
      <vt:lpstr>PAPER</vt:lpstr>
      <vt:lpstr>DYNAMICS IN SUBSTANCE USE MCS</vt:lpstr>
      <vt:lpstr>PARENTING AND THE FAMILY ENVIRONMENT ALSPAC</vt:lpstr>
      <vt:lpstr>PowerPoint Presentation</vt:lpstr>
      <vt:lpstr>PowerPoint Presentation</vt:lpstr>
      <vt:lpstr>SOCIOECONOMIC CONTEXTS</vt:lpstr>
      <vt:lpstr>CROSS-COHORT RESEARCH</vt:lpstr>
      <vt:lpstr>SUMMARY</vt:lpstr>
      <vt:lpstr>PowerPoint Presentation</vt:lpstr>
      <vt:lpstr>GOING FORWARD</vt:lpstr>
      <vt:lpstr>DIOLCH!</vt:lpstr>
      <vt:lpstr>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Parental substance use: dynamics, parenting and associations with child educational outcomes</dc:title>
  <dc:creator>Emily Lowthian</dc:creator>
  <cp:lastModifiedBy>Emily Lowthian</cp:lastModifiedBy>
  <cp:revision>1</cp:revision>
  <dcterms:modified xsi:type="dcterms:W3CDTF">2022-05-21T11:36:48Z</dcterms:modified>
</cp:coreProperties>
</file>