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84" r:id="rId5"/>
    <p:sldId id="293" r:id="rId6"/>
    <p:sldId id="294" r:id="rId7"/>
    <p:sldId id="297" r:id="rId8"/>
    <p:sldId id="296" r:id="rId9"/>
    <p:sldId id="298" r:id="rId10"/>
    <p:sldId id="299" r:id="rId11"/>
    <p:sldId id="300" r:id="rId12"/>
    <p:sldId id="301" r:id="rId13"/>
    <p:sldId id="302" r:id="rId14"/>
    <p:sldId id="312" r:id="rId15"/>
    <p:sldId id="311" r:id="rId16"/>
    <p:sldId id="316" r:id="rId17"/>
    <p:sldId id="313" r:id="rId18"/>
    <p:sldId id="314" r:id="rId19"/>
    <p:sldId id="306" r:id="rId20"/>
    <p:sldId id="309" r:id="rId21"/>
    <p:sldId id="315" r:id="rId22"/>
    <p:sldId id="3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793" userDrawn="1">
          <p15:clr>
            <a:srgbClr val="A4A3A4"/>
          </p15:clr>
        </p15:guide>
        <p15:guide id="4" pos="734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8E"/>
    <a:srgbClr val="E7E7E7"/>
    <a:srgbClr val="00214D"/>
    <a:srgbClr val="00ADAD"/>
    <a:srgbClr val="00ADFF"/>
    <a:srgbClr val="333333"/>
    <a:srgbClr val="00539B"/>
    <a:srgbClr val="F01D27"/>
    <a:srgbClr val="D8C726"/>
    <a:srgbClr val="77B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4" autoAdjust="0"/>
    <p:restoredTop sz="57279" autoAdjust="0"/>
  </p:normalViewPr>
  <p:slideViewPr>
    <p:cSldViewPr showGuides="1">
      <p:cViewPr varScale="1">
        <p:scale>
          <a:sx n="56" d="100"/>
          <a:sy n="56" d="100"/>
        </p:scale>
        <p:origin x="3144" y="480"/>
      </p:cViewPr>
      <p:guideLst>
        <p:guide orient="horz" pos="2160"/>
        <p:guide pos="3840"/>
        <p:guide orient="horz" pos="3793"/>
        <p:guide pos="7348"/>
        <p:guide pos="332"/>
      </p:guideLst>
    </p:cSldViewPr>
  </p:slideViewPr>
  <p:notesTextViewPr>
    <p:cViewPr>
      <p:scale>
        <a:sx n="1" d="1"/>
        <a:sy n="1" d="1"/>
      </p:scale>
      <p:origin x="0" y="0"/>
    </p:cViewPr>
  </p:notesTextViewPr>
  <p:notesViewPr>
    <p:cSldViewPr showGuides="1">
      <p:cViewPr varScale="1">
        <p:scale>
          <a:sx n="81" d="100"/>
          <a:sy n="81" d="100"/>
        </p:scale>
        <p:origin x="-237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81572A-7A5F-0243-852C-2297AA2B9E0A}" type="doc">
      <dgm:prSet loTypeId="urn:microsoft.com/office/officeart/2005/8/layout/pyramid3" loCatId="" qsTypeId="urn:microsoft.com/office/officeart/2005/8/quickstyle/simple1" qsCatId="simple" csTypeId="urn:microsoft.com/office/officeart/2005/8/colors/colorful1" csCatId="colorful" phldr="1"/>
      <dgm:spPr/>
    </dgm:pt>
    <dgm:pt modelId="{80CE375D-E1B4-924C-BFE2-43BDC5BE36E2}">
      <dgm:prSet phldrT="[Text]" custT="1"/>
      <dgm:spPr/>
      <dgm:t>
        <a:bodyPr/>
        <a:lstStyle/>
        <a:p>
          <a:r>
            <a:rPr lang="en-GB" sz="1800" dirty="0"/>
            <a:t>149,243 records identified</a:t>
          </a:r>
        </a:p>
      </dgm:t>
    </dgm:pt>
    <dgm:pt modelId="{F742AEA3-F6C8-4443-A492-11A081DBC0DF}" type="parTrans" cxnId="{BF156D4D-EAB8-4E4C-9E1F-3EF571AB10C4}">
      <dgm:prSet/>
      <dgm:spPr/>
      <dgm:t>
        <a:bodyPr/>
        <a:lstStyle/>
        <a:p>
          <a:endParaRPr lang="en-GB" sz="1800"/>
        </a:p>
      </dgm:t>
    </dgm:pt>
    <dgm:pt modelId="{FA3E3FCE-C0F4-384F-8FE1-143017A90601}" type="sibTrans" cxnId="{BF156D4D-EAB8-4E4C-9E1F-3EF571AB10C4}">
      <dgm:prSet/>
      <dgm:spPr/>
      <dgm:t>
        <a:bodyPr/>
        <a:lstStyle/>
        <a:p>
          <a:endParaRPr lang="en-GB" sz="1800"/>
        </a:p>
      </dgm:t>
    </dgm:pt>
    <dgm:pt modelId="{52E78D3B-E0F8-7C44-998B-28CC6D072587}">
      <dgm:prSet phldrT="[Text]" custT="1"/>
      <dgm:spPr/>
      <dgm:t>
        <a:bodyPr/>
        <a:lstStyle/>
        <a:p>
          <a:r>
            <a:rPr lang="en-GB" sz="1800" dirty="0"/>
            <a:t>7,537 full-texts screened</a:t>
          </a:r>
        </a:p>
      </dgm:t>
    </dgm:pt>
    <dgm:pt modelId="{785243BB-E57F-2B46-884E-48338E0320C7}" type="parTrans" cxnId="{A277CA31-7B8D-0241-805A-2757656A0A3A}">
      <dgm:prSet/>
      <dgm:spPr/>
      <dgm:t>
        <a:bodyPr/>
        <a:lstStyle/>
        <a:p>
          <a:endParaRPr lang="en-GB" sz="1800"/>
        </a:p>
      </dgm:t>
    </dgm:pt>
    <dgm:pt modelId="{B10F32E8-9B85-A149-926F-6E5E1BDBA886}" type="sibTrans" cxnId="{A277CA31-7B8D-0241-805A-2757656A0A3A}">
      <dgm:prSet/>
      <dgm:spPr/>
      <dgm:t>
        <a:bodyPr/>
        <a:lstStyle/>
        <a:p>
          <a:endParaRPr lang="en-GB" sz="1800"/>
        </a:p>
      </dgm:t>
    </dgm:pt>
    <dgm:pt modelId="{28B9DE5D-E78A-C94B-96A7-8B21BB5A3256}">
      <dgm:prSet phldrT="[Text]" custT="1"/>
      <dgm:spPr/>
      <dgm:t>
        <a:bodyPr/>
        <a:lstStyle/>
        <a:p>
          <a:r>
            <a:rPr lang="en-GB" sz="1800" dirty="0"/>
            <a:t>99 studies (231 reports)               </a:t>
          </a:r>
          <a:r>
            <a:rPr lang="en-GB" sz="1600" dirty="0"/>
            <a:t>68 studies for effect sizes</a:t>
          </a:r>
          <a:endParaRPr lang="en-GB" sz="1800" dirty="0"/>
        </a:p>
      </dgm:t>
    </dgm:pt>
    <dgm:pt modelId="{D72D359A-47AC-1447-A19D-161573B4C838}" type="parTrans" cxnId="{B9A9F8FA-2982-9C42-B772-D4A7C4467341}">
      <dgm:prSet/>
      <dgm:spPr/>
      <dgm:t>
        <a:bodyPr/>
        <a:lstStyle/>
        <a:p>
          <a:endParaRPr lang="en-GB" sz="1800"/>
        </a:p>
      </dgm:t>
    </dgm:pt>
    <dgm:pt modelId="{CE99E57F-55B2-5B49-B489-16747C788C12}" type="sibTrans" cxnId="{B9A9F8FA-2982-9C42-B772-D4A7C4467341}">
      <dgm:prSet/>
      <dgm:spPr/>
      <dgm:t>
        <a:bodyPr/>
        <a:lstStyle/>
        <a:p>
          <a:endParaRPr lang="en-GB" sz="1800"/>
        </a:p>
      </dgm:t>
    </dgm:pt>
    <dgm:pt modelId="{6B9AE8A7-D3CE-6549-BDA7-73E24DBB12CC}">
      <dgm:prSet phldrT="[Text]" custT="1"/>
      <dgm:spPr/>
      <dgm:t>
        <a:bodyPr/>
        <a:lstStyle/>
        <a:p>
          <a:r>
            <a:rPr lang="en-GB" sz="1800" dirty="0"/>
            <a:t>56,455 screened on title and abstract (de-duplicated)</a:t>
          </a:r>
        </a:p>
      </dgm:t>
    </dgm:pt>
    <dgm:pt modelId="{1B2D6038-3CC9-7A43-9F87-5F6F03951C04}" type="parTrans" cxnId="{03579269-95F1-0E40-B5D9-1052DC4FBA9F}">
      <dgm:prSet/>
      <dgm:spPr/>
      <dgm:t>
        <a:bodyPr/>
        <a:lstStyle/>
        <a:p>
          <a:endParaRPr lang="en-GB" sz="1800"/>
        </a:p>
      </dgm:t>
    </dgm:pt>
    <dgm:pt modelId="{8D9EEB92-A345-8947-ABE8-F27FD1BAC372}" type="sibTrans" cxnId="{03579269-95F1-0E40-B5D9-1052DC4FBA9F}">
      <dgm:prSet/>
      <dgm:spPr/>
      <dgm:t>
        <a:bodyPr/>
        <a:lstStyle/>
        <a:p>
          <a:endParaRPr lang="en-GB" sz="1800"/>
        </a:p>
      </dgm:t>
    </dgm:pt>
    <dgm:pt modelId="{37834980-4616-C644-8CDF-E74D80546181}">
      <dgm:prSet phldrT="[Text]" custT="1"/>
      <dgm:spPr/>
      <dgm:t>
        <a:bodyPr/>
        <a:lstStyle/>
        <a:p>
          <a:endParaRPr lang="en-GB" sz="1800" dirty="0"/>
        </a:p>
      </dgm:t>
    </dgm:pt>
    <dgm:pt modelId="{EEB780B4-4BCD-CF41-BB94-0A71B5E7B24E}" type="parTrans" cxnId="{9F3B3AFF-7226-C549-89FB-50CCAD6CF4CB}">
      <dgm:prSet/>
      <dgm:spPr/>
      <dgm:t>
        <a:bodyPr/>
        <a:lstStyle/>
        <a:p>
          <a:endParaRPr lang="en-GB"/>
        </a:p>
      </dgm:t>
    </dgm:pt>
    <dgm:pt modelId="{11EDDBDC-C74A-0444-ABDC-D181234F6DA5}" type="sibTrans" cxnId="{9F3B3AFF-7226-C549-89FB-50CCAD6CF4CB}">
      <dgm:prSet/>
      <dgm:spPr/>
      <dgm:t>
        <a:bodyPr/>
        <a:lstStyle/>
        <a:p>
          <a:endParaRPr lang="en-GB"/>
        </a:p>
      </dgm:t>
    </dgm:pt>
    <dgm:pt modelId="{063E707C-6AED-D542-8EB8-EE52A7B50927}" type="pres">
      <dgm:prSet presAssocID="{6C81572A-7A5F-0243-852C-2297AA2B9E0A}" presName="Name0" presStyleCnt="0">
        <dgm:presLayoutVars>
          <dgm:dir/>
          <dgm:animLvl val="lvl"/>
          <dgm:resizeHandles val="exact"/>
        </dgm:presLayoutVars>
      </dgm:prSet>
      <dgm:spPr/>
    </dgm:pt>
    <dgm:pt modelId="{376AFF0A-C4C4-1F40-95CC-0B64B33B4FCA}" type="pres">
      <dgm:prSet presAssocID="{80CE375D-E1B4-924C-BFE2-43BDC5BE36E2}" presName="Name8" presStyleCnt="0"/>
      <dgm:spPr/>
    </dgm:pt>
    <dgm:pt modelId="{CEF7D4E8-D187-2446-AE87-F57F0E6541D2}" type="pres">
      <dgm:prSet presAssocID="{80CE375D-E1B4-924C-BFE2-43BDC5BE36E2}" presName="level" presStyleLbl="node1" presStyleIdx="0" presStyleCnt="5">
        <dgm:presLayoutVars>
          <dgm:chMax val="1"/>
          <dgm:bulletEnabled val="1"/>
        </dgm:presLayoutVars>
      </dgm:prSet>
      <dgm:spPr/>
    </dgm:pt>
    <dgm:pt modelId="{4A65DC1F-D911-3E47-8119-3976434FA2C7}" type="pres">
      <dgm:prSet presAssocID="{80CE375D-E1B4-924C-BFE2-43BDC5BE36E2}" presName="levelTx" presStyleLbl="revTx" presStyleIdx="0" presStyleCnt="0">
        <dgm:presLayoutVars>
          <dgm:chMax val="1"/>
          <dgm:bulletEnabled val="1"/>
        </dgm:presLayoutVars>
      </dgm:prSet>
      <dgm:spPr/>
    </dgm:pt>
    <dgm:pt modelId="{C20A3765-6D41-F34D-835C-7F0861B65D60}" type="pres">
      <dgm:prSet presAssocID="{6B9AE8A7-D3CE-6549-BDA7-73E24DBB12CC}" presName="Name8" presStyleCnt="0"/>
      <dgm:spPr/>
    </dgm:pt>
    <dgm:pt modelId="{4FDCAF81-D294-D94E-9B75-426C22E945BC}" type="pres">
      <dgm:prSet presAssocID="{6B9AE8A7-D3CE-6549-BDA7-73E24DBB12CC}" presName="level" presStyleLbl="node1" presStyleIdx="1" presStyleCnt="5">
        <dgm:presLayoutVars>
          <dgm:chMax val="1"/>
          <dgm:bulletEnabled val="1"/>
        </dgm:presLayoutVars>
      </dgm:prSet>
      <dgm:spPr/>
    </dgm:pt>
    <dgm:pt modelId="{8F02FAA8-40B0-3A43-BB5A-3E48FB297092}" type="pres">
      <dgm:prSet presAssocID="{6B9AE8A7-D3CE-6549-BDA7-73E24DBB12CC}" presName="levelTx" presStyleLbl="revTx" presStyleIdx="0" presStyleCnt="0">
        <dgm:presLayoutVars>
          <dgm:chMax val="1"/>
          <dgm:bulletEnabled val="1"/>
        </dgm:presLayoutVars>
      </dgm:prSet>
      <dgm:spPr/>
    </dgm:pt>
    <dgm:pt modelId="{2C848628-61A0-2541-B5EC-A83E7B41C88E}" type="pres">
      <dgm:prSet presAssocID="{52E78D3B-E0F8-7C44-998B-28CC6D072587}" presName="Name8" presStyleCnt="0"/>
      <dgm:spPr/>
    </dgm:pt>
    <dgm:pt modelId="{341B6ECF-3FBD-2F46-A0DB-FC8F43293D8B}" type="pres">
      <dgm:prSet presAssocID="{52E78D3B-E0F8-7C44-998B-28CC6D072587}" presName="level" presStyleLbl="node1" presStyleIdx="2" presStyleCnt="5">
        <dgm:presLayoutVars>
          <dgm:chMax val="1"/>
          <dgm:bulletEnabled val="1"/>
        </dgm:presLayoutVars>
      </dgm:prSet>
      <dgm:spPr/>
    </dgm:pt>
    <dgm:pt modelId="{3D9B8A67-8993-1340-BDB5-C71777EA9869}" type="pres">
      <dgm:prSet presAssocID="{52E78D3B-E0F8-7C44-998B-28CC6D072587}" presName="levelTx" presStyleLbl="revTx" presStyleIdx="0" presStyleCnt="0">
        <dgm:presLayoutVars>
          <dgm:chMax val="1"/>
          <dgm:bulletEnabled val="1"/>
        </dgm:presLayoutVars>
      </dgm:prSet>
      <dgm:spPr/>
    </dgm:pt>
    <dgm:pt modelId="{E8167295-D58F-9046-9B77-E1C8D7AD0B5F}" type="pres">
      <dgm:prSet presAssocID="{28B9DE5D-E78A-C94B-96A7-8B21BB5A3256}" presName="Name8" presStyleCnt="0"/>
      <dgm:spPr/>
    </dgm:pt>
    <dgm:pt modelId="{06388912-8B02-5943-B864-F21DDF2A4C42}" type="pres">
      <dgm:prSet presAssocID="{28B9DE5D-E78A-C94B-96A7-8B21BB5A3256}" presName="level" presStyleLbl="node1" presStyleIdx="3" presStyleCnt="5">
        <dgm:presLayoutVars>
          <dgm:chMax val="1"/>
          <dgm:bulletEnabled val="1"/>
        </dgm:presLayoutVars>
      </dgm:prSet>
      <dgm:spPr/>
    </dgm:pt>
    <dgm:pt modelId="{3AFC9F2D-05B2-BF44-A3BF-50131254342D}" type="pres">
      <dgm:prSet presAssocID="{28B9DE5D-E78A-C94B-96A7-8B21BB5A3256}" presName="levelTx" presStyleLbl="revTx" presStyleIdx="0" presStyleCnt="0">
        <dgm:presLayoutVars>
          <dgm:chMax val="1"/>
          <dgm:bulletEnabled val="1"/>
        </dgm:presLayoutVars>
      </dgm:prSet>
      <dgm:spPr/>
    </dgm:pt>
    <dgm:pt modelId="{E36B1931-30E6-EC44-A7E3-8E3D13969567}" type="pres">
      <dgm:prSet presAssocID="{37834980-4616-C644-8CDF-E74D80546181}" presName="Name8" presStyleCnt="0"/>
      <dgm:spPr/>
    </dgm:pt>
    <dgm:pt modelId="{2EE5FE73-73CB-5D42-AC6B-9C81A501A48C}" type="pres">
      <dgm:prSet presAssocID="{37834980-4616-C644-8CDF-E74D80546181}" presName="level" presStyleLbl="node1" presStyleIdx="4" presStyleCnt="5">
        <dgm:presLayoutVars>
          <dgm:chMax val="1"/>
          <dgm:bulletEnabled val="1"/>
        </dgm:presLayoutVars>
      </dgm:prSet>
      <dgm:spPr/>
    </dgm:pt>
    <dgm:pt modelId="{E2AF2FF9-0442-F944-B003-D3C7E59A8588}" type="pres">
      <dgm:prSet presAssocID="{37834980-4616-C644-8CDF-E74D80546181}" presName="levelTx" presStyleLbl="revTx" presStyleIdx="0" presStyleCnt="0">
        <dgm:presLayoutVars>
          <dgm:chMax val="1"/>
          <dgm:bulletEnabled val="1"/>
        </dgm:presLayoutVars>
      </dgm:prSet>
      <dgm:spPr/>
    </dgm:pt>
  </dgm:ptLst>
  <dgm:cxnLst>
    <dgm:cxn modelId="{C65FE80E-E85F-E44E-AFD7-E3F36DDFF2B3}" type="presOf" srcId="{28B9DE5D-E78A-C94B-96A7-8B21BB5A3256}" destId="{06388912-8B02-5943-B864-F21DDF2A4C42}" srcOrd="0" destOrd="0" presId="urn:microsoft.com/office/officeart/2005/8/layout/pyramid3"/>
    <dgm:cxn modelId="{BDDDD01D-9D83-D040-8AFB-DE073089C4C5}" type="presOf" srcId="{28B9DE5D-E78A-C94B-96A7-8B21BB5A3256}" destId="{3AFC9F2D-05B2-BF44-A3BF-50131254342D}" srcOrd="1" destOrd="0" presId="urn:microsoft.com/office/officeart/2005/8/layout/pyramid3"/>
    <dgm:cxn modelId="{A277CA31-7B8D-0241-805A-2757656A0A3A}" srcId="{6C81572A-7A5F-0243-852C-2297AA2B9E0A}" destId="{52E78D3B-E0F8-7C44-998B-28CC6D072587}" srcOrd="2" destOrd="0" parTransId="{785243BB-E57F-2B46-884E-48338E0320C7}" sibTransId="{B10F32E8-9B85-A149-926F-6E5E1BDBA886}"/>
    <dgm:cxn modelId="{BF156D4D-EAB8-4E4C-9E1F-3EF571AB10C4}" srcId="{6C81572A-7A5F-0243-852C-2297AA2B9E0A}" destId="{80CE375D-E1B4-924C-BFE2-43BDC5BE36E2}" srcOrd="0" destOrd="0" parTransId="{F742AEA3-F6C8-4443-A492-11A081DBC0DF}" sibTransId="{FA3E3FCE-C0F4-384F-8FE1-143017A90601}"/>
    <dgm:cxn modelId="{03579269-95F1-0E40-B5D9-1052DC4FBA9F}" srcId="{6C81572A-7A5F-0243-852C-2297AA2B9E0A}" destId="{6B9AE8A7-D3CE-6549-BDA7-73E24DBB12CC}" srcOrd="1" destOrd="0" parTransId="{1B2D6038-3CC9-7A43-9F87-5F6F03951C04}" sibTransId="{8D9EEB92-A345-8947-ABE8-F27FD1BAC372}"/>
    <dgm:cxn modelId="{A2C18973-6093-5044-BF31-3D41C7991575}" type="presOf" srcId="{37834980-4616-C644-8CDF-E74D80546181}" destId="{2EE5FE73-73CB-5D42-AC6B-9C81A501A48C}" srcOrd="0" destOrd="0" presId="urn:microsoft.com/office/officeart/2005/8/layout/pyramid3"/>
    <dgm:cxn modelId="{B3FF318E-6E1E-C849-B588-C1EAD4A8EAC4}" type="presOf" srcId="{6B9AE8A7-D3CE-6549-BDA7-73E24DBB12CC}" destId="{4FDCAF81-D294-D94E-9B75-426C22E945BC}" srcOrd="0" destOrd="0" presId="urn:microsoft.com/office/officeart/2005/8/layout/pyramid3"/>
    <dgm:cxn modelId="{A7CF729F-5EC8-9A4B-951B-EAC1579C893E}" type="presOf" srcId="{6C81572A-7A5F-0243-852C-2297AA2B9E0A}" destId="{063E707C-6AED-D542-8EB8-EE52A7B50927}" srcOrd="0" destOrd="0" presId="urn:microsoft.com/office/officeart/2005/8/layout/pyramid3"/>
    <dgm:cxn modelId="{EC28A9AD-9BDC-B940-A850-A09448BA18F1}" type="presOf" srcId="{37834980-4616-C644-8CDF-E74D80546181}" destId="{E2AF2FF9-0442-F944-B003-D3C7E59A8588}" srcOrd="1" destOrd="0" presId="urn:microsoft.com/office/officeart/2005/8/layout/pyramid3"/>
    <dgm:cxn modelId="{DBA7E7B6-9668-5A40-BF01-0CB548234EC6}" type="presOf" srcId="{52E78D3B-E0F8-7C44-998B-28CC6D072587}" destId="{3D9B8A67-8993-1340-BDB5-C71777EA9869}" srcOrd="1" destOrd="0" presId="urn:microsoft.com/office/officeart/2005/8/layout/pyramid3"/>
    <dgm:cxn modelId="{5BA055B8-08A3-A847-9D0C-70E3C1D856C0}" type="presOf" srcId="{6B9AE8A7-D3CE-6549-BDA7-73E24DBB12CC}" destId="{8F02FAA8-40B0-3A43-BB5A-3E48FB297092}" srcOrd="1" destOrd="0" presId="urn:microsoft.com/office/officeart/2005/8/layout/pyramid3"/>
    <dgm:cxn modelId="{F56B4ED0-5D13-1348-9252-99B593FE2D3D}" type="presOf" srcId="{80CE375D-E1B4-924C-BFE2-43BDC5BE36E2}" destId="{4A65DC1F-D911-3E47-8119-3976434FA2C7}" srcOrd="1" destOrd="0" presId="urn:microsoft.com/office/officeart/2005/8/layout/pyramid3"/>
    <dgm:cxn modelId="{AA332EE3-CAEC-2346-9C59-5BEE0078B0A7}" type="presOf" srcId="{80CE375D-E1B4-924C-BFE2-43BDC5BE36E2}" destId="{CEF7D4E8-D187-2446-AE87-F57F0E6541D2}" srcOrd="0" destOrd="0" presId="urn:microsoft.com/office/officeart/2005/8/layout/pyramid3"/>
    <dgm:cxn modelId="{6C18A0F1-963D-2148-88F8-102B749C7CED}" type="presOf" srcId="{52E78D3B-E0F8-7C44-998B-28CC6D072587}" destId="{341B6ECF-3FBD-2F46-A0DB-FC8F43293D8B}" srcOrd="0" destOrd="0" presId="urn:microsoft.com/office/officeart/2005/8/layout/pyramid3"/>
    <dgm:cxn modelId="{B9A9F8FA-2982-9C42-B772-D4A7C4467341}" srcId="{6C81572A-7A5F-0243-852C-2297AA2B9E0A}" destId="{28B9DE5D-E78A-C94B-96A7-8B21BB5A3256}" srcOrd="3" destOrd="0" parTransId="{D72D359A-47AC-1447-A19D-161573B4C838}" sibTransId="{CE99E57F-55B2-5B49-B489-16747C788C12}"/>
    <dgm:cxn modelId="{9F3B3AFF-7226-C549-89FB-50CCAD6CF4CB}" srcId="{6C81572A-7A5F-0243-852C-2297AA2B9E0A}" destId="{37834980-4616-C644-8CDF-E74D80546181}" srcOrd="4" destOrd="0" parTransId="{EEB780B4-4BCD-CF41-BB94-0A71B5E7B24E}" sibTransId="{11EDDBDC-C74A-0444-ABDC-D181234F6DA5}"/>
    <dgm:cxn modelId="{F1993F47-B483-0342-A2E8-7C1CF5CBECD7}" type="presParOf" srcId="{063E707C-6AED-D542-8EB8-EE52A7B50927}" destId="{376AFF0A-C4C4-1F40-95CC-0B64B33B4FCA}" srcOrd="0" destOrd="0" presId="urn:microsoft.com/office/officeart/2005/8/layout/pyramid3"/>
    <dgm:cxn modelId="{3F2071CD-0FF8-7944-8DC1-BCF5E2C04338}" type="presParOf" srcId="{376AFF0A-C4C4-1F40-95CC-0B64B33B4FCA}" destId="{CEF7D4E8-D187-2446-AE87-F57F0E6541D2}" srcOrd="0" destOrd="0" presId="urn:microsoft.com/office/officeart/2005/8/layout/pyramid3"/>
    <dgm:cxn modelId="{AB238637-B660-F24A-8496-541EFB40C66E}" type="presParOf" srcId="{376AFF0A-C4C4-1F40-95CC-0B64B33B4FCA}" destId="{4A65DC1F-D911-3E47-8119-3976434FA2C7}" srcOrd="1" destOrd="0" presId="urn:microsoft.com/office/officeart/2005/8/layout/pyramid3"/>
    <dgm:cxn modelId="{110764C2-6E4B-4B4E-88A1-0E0E17908DCC}" type="presParOf" srcId="{063E707C-6AED-D542-8EB8-EE52A7B50927}" destId="{C20A3765-6D41-F34D-835C-7F0861B65D60}" srcOrd="1" destOrd="0" presId="urn:microsoft.com/office/officeart/2005/8/layout/pyramid3"/>
    <dgm:cxn modelId="{FFBA44C5-28EF-B649-BFA0-A77056A09A9A}" type="presParOf" srcId="{C20A3765-6D41-F34D-835C-7F0861B65D60}" destId="{4FDCAF81-D294-D94E-9B75-426C22E945BC}" srcOrd="0" destOrd="0" presId="urn:microsoft.com/office/officeart/2005/8/layout/pyramid3"/>
    <dgm:cxn modelId="{EA83C237-F73D-6B4D-AAA8-8C85213010FF}" type="presParOf" srcId="{C20A3765-6D41-F34D-835C-7F0861B65D60}" destId="{8F02FAA8-40B0-3A43-BB5A-3E48FB297092}" srcOrd="1" destOrd="0" presId="urn:microsoft.com/office/officeart/2005/8/layout/pyramid3"/>
    <dgm:cxn modelId="{B256347A-3317-F743-83AF-60ECFEB50321}" type="presParOf" srcId="{063E707C-6AED-D542-8EB8-EE52A7B50927}" destId="{2C848628-61A0-2541-B5EC-A83E7B41C88E}" srcOrd="2" destOrd="0" presId="urn:microsoft.com/office/officeart/2005/8/layout/pyramid3"/>
    <dgm:cxn modelId="{AE14D473-A584-6045-955E-3FF633C63BA1}" type="presParOf" srcId="{2C848628-61A0-2541-B5EC-A83E7B41C88E}" destId="{341B6ECF-3FBD-2F46-A0DB-FC8F43293D8B}" srcOrd="0" destOrd="0" presId="urn:microsoft.com/office/officeart/2005/8/layout/pyramid3"/>
    <dgm:cxn modelId="{20A3B09E-0164-534F-B875-19377D3A63B9}" type="presParOf" srcId="{2C848628-61A0-2541-B5EC-A83E7B41C88E}" destId="{3D9B8A67-8993-1340-BDB5-C71777EA9869}" srcOrd="1" destOrd="0" presId="urn:microsoft.com/office/officeart/2005/8/layout/pyramid3"/>
    <dgm:cxn modelId="{056989CA-835B-774A-989B-40C8A006FE94}" type="presParOf" srcId="{063E707C-6AED-D542-8EB8-EE52A7B50927}" destId="{E8167295-D58F-9046-9B77-E1C8D7AD0B5F}" srcOrd="3" destOrd="0" presId="urn:microsoft.com/office/officeart/2005/8/layout/pyramid3"/>
    <dgm:cxn modelId="{14532D72-4F4B-474C-A28F-04650F66C4ED}" type="presParOf" srcId="{E8167295-D58F-9046-9B77-E1C8D7AD0B5F}" destId="{06388912-8B02-5943-B864-F21DDF2A4C42}" srcOrd="0" destOrd="0" presId="urn:microsoft.com/office/officeart/2005/8/layout/pyramid3"/>
    <dgm:cxn modelId="{F25AA9FC-EC7B-CB46-8BAB-8BE76F58DEC8}" type="presParOf" srcId="{E8167295-D58F-9046-9B77-E1C8D7AD0B5F}" destId="{3AFC9F2D-05B2-BF44-A3BF-50131254342D}" srcOrd="1" destOrd="0" presId="urn:microsoft.com/office/officeart/2005/8/layout/pyramid3"/>
    <dgm:cxn modelId="{03B40760-3DD9-1A45-ACF3-0F2AF7EA9CBD}" type="presParOf" srcId="{063E707C-6AED-D542-8EB8-EE52A7B50927}" destId="{E36B1931-30E6-EC44-A7E3-8E3D13969567}" srcOrd="4" destOrd="0" presId="urn:microsoft.com/office/officeart/2005/8/layout/pyramid3"/>
    <dgm:cxn modelId="{77A8D61B-A489-754C-A6E0-CE6B941F453C}" type="presParOf" srcId="{E36B1931-30E6-EC44-A7E3-8E3D13969567}" destId="{2EE5FE73-73CB-5D42-AC6B-9C81A501A48C}" srcOrd="0" destOrd="0" presId="urn:microsoft.com/office/officeart/2005/8/layout/pyramid3"/>
    <dgm:cxn modelId="{D6A50D53-FD3B-844C-8CE1-11C786896B9E}" type="presParOf" srcId="{E36B1931-30E6-EC44-A7E3-8E3D13969567}" destId="{E2AF2FF9-0442-F944-B003-D3C7E59A8588}"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1CC942-9C90-7245-8258-7525F6D6475F}" type="doc">
      <dgm:prSet loTypeId="urn:microsoft.com/office/officeart/2008/layout/HexagonCluster" loCatId="" qsTypeId="urn:microsoft.com/office/officeart/2005/8/quickstyle/simple1" qsCatId="simple" csTypeId="urn:microsoft.com/office/officeart/2005/8/colors/colorful1" csCatId="colorful" phldr="1"/>
      <dgm:spPr/>
      <dgm:t>
        <a:bodyPr/>
        <a:lstStyle/>
        <a:p>
          <a:endParaRPr lang="en-GB"/>
        </a:p>
      </dgm:t>
    </dgm:pt>
    <dgm:pt modelId="{3B48DF98-77F4-C847-9765-260184FB4206}">
      <dgm:prSet phldrT="[Text]"/>
      <dgm:spPr/>
      <dgm:t>
        <a:bodyPr/>
        <a:lstStyle/>
        <a:p>
          <a:r>
            <a:rPr lang="en-GB" dirty="0"/>
            <a:t>Parental substance use                              (k = 58)</a:t>
          </a:r>
        </a:p>
      </dgm:t>
    </dgm:pt>
    <dgm:pt modelId="{6ABD072F-F2D8-7547-A942-64E5086DA037}" type="parTrans" cxnId="{2FE3BF34-39AB-D649-89FA-A85E8F5D1E6F}">
      <dgm:prSet/>
      <dgm:spPr/>
      <dgm:t>
        <a:bodyPr/>
        <a:lstStyle/>
        <a:p>
          <a:endParaRPr lang="en-GB"/>
        </a:p>
      </dgm:t>
    </dgm:pt>
    <dgm:pt modelId="{A9EE19C4-C088-8C42-B957-B8EF695F5067}" type="sibTrans" cxnId="{2FE3BF34-39AB-D649-89FA-A85E8F5D1E6F}">
      <dgm:prSet/>
      <dgm:spPr>
        <a:solidFill>
          <a:schemeClr val="bg1"/>
        </a:solidFill>
      </dgm:spPr>
      <dgm:t>
        <a:bodyPr/>
        <a:lstStyle/>
        <a:p>
          <a:endParaRPr lang="en-GB"/>
        </a:p>
      </dgm:t>
      <dgm:extLst>
        <a:ext uri="{E40237B7-FDA0-4F09-8148-C483321AD2D9}">
          <dgm14:cNvPr xmlns:dgm14="http://schemas.microsoft.com/office/drawing/2010/diagram" id="0" name="" descr="Chemicals outline"/>
        </a:ext>
      </dgm:extLst>
    </dgm:pt>
    <dgm:pt modelId="{8572265F-AE47-F54C-B552-392390251F4B}">
      <dgm:prSet phldrT="[Text]"/>
      <dgm:spPr/>
      <dgm:t>
        <a:bodyPr/>
        <a:lstStyle/>
        <a:p>
          <a:r>
            <a:rPr lang="en-GB" dirty="0"/>
            <a:t>Parent focused         (k = 35)</a:t>
          </a:r>
        </a:p>
      </dgm:t>
    </dgm:pt>
    <dgm:pt modelId="{47680574-CCFF-C546-A429-C6A7FDC8E5A6}" type="parTrans" cxnId="{08E13B71-FC7A-234E-9BA5-9087365E0933}">
      <dgm:prSet/>
      <dgm:spPr/>
      <dgm:t>
        <a:bodyPr/>
        <a:lstStyle/>
        <a:p>
          <a:endParaRPr lang="en-GB"/>
        </a:p>
      </dgm:t>
    </dgm:pt>
    <dgm:pt modelId="{AB8CEB2D-1D41-9643-8067-0299D640B70D}" type="sibTrans" cxnId="{08E13B71-FC7A-234E-9BA5-9087365E0933}">
      <dgm:prSet/>
      <dgm:spPr>
        <a:solidFill>
          <a:schemeClr val="bg1"/>
        </a:solidFill>
      </dgm:spPr>
      <dgm:t>
        <a:bodyPr/>
        <a:lstStyle/>
        <a:p>
          <a:endParaRPr lang="en-GB"/>
        </a:p>
      </dgm:t>
      <dgm:extLst>
        <a:ext uri="{E40237B7-FDA0-4F09-8148-C483321AD2D9}">
          <dgm14:cNvPr xmlns:dgm14="http://schemas.microsoft.com/office/drawing/2010/diagram" id="0" name="" descr="Acorn with solid fill"/>
        </a:ext>
      </dgm:extLst>
    </dgm:pt>
    <dgm:pt modelId="{FDCA92C6-E06C-9145-AA6D-A6A9EC2A4EEB}">
      <dgm:prSet phldrT="[Text]"/>
      <dgm:spPr/>
      <dgm:t>
        <a:bodyPr/>
        <a:lstStyle/>
        <a:p>
          <a:r>
            <a:rPr lang="en-GB" dirty="0"/>
            <a:t>Parenting focused       (k = 52)</a:t>
          </a:r>
        </a:p>
      </dgm:t>
    </dgm:pt>
    <dgm:pt modelId="{92FD0C18-D36A-8542-A37C-851299B3C3C6}" type="parTrans" cxnId="{8E8E86E7-9165-D64B-893B-AA5BED11B184}">
      <dgm:prSet/>
      <dgm:spPr/>
      <dgm:t>
        <a:bodyPr/>
        <a:lstStyle/>
        <a:p>
          <a:endParaRPr lang="en-GB"/>
        </a:p>
      </dgm:t>
    </dgm:pt>
    <dgm:pt modelId="{D7237A52-D8B3-3F46-B626-C6B9257E808C}" type="sibTrans" cxnId="{8E8E86E7-9165-D64B-893B-AA5BED11B184}">
      <dgm:prSet/>
      <dgm:spPr>
        <a:solidFill>
          <a:schemeClr val="bg1"/>
        </a:solidFill>
      </dgm:spPr>
      <dgm:t>
        <a:bodyPr/>
        <a:lstStyle/>
        <a:p>
          <a:endParaRPr lang="en-GB"/>
        </a:p>
      </dgm:t>
      <dgm:extLst>
        <a:ext uri="{E40237B7-FDA0-4F09-8148-C483321AD2D9}">
          <dgm14:cNvPr xmlns:dgm14="http://schemas.microsoft.com/office/drawing/2010/diagram" id="0" name="" descr="Abacus outline"/>
        </a:ext>
      </dgm:extLst>
    </dgm:pt>
    <dgm:pt modelId="{8C0FB4EB-01AA-7344-9955-469DF7CB58E1}">
      <dgm:prSet phldrT="[Text]"/>
      <dgm:spPr/>
      <dgm:t>
        <a:bodyPr/>
        <a:lstStyle/>
        <a:p>
          <a:r>
            <a:rPr lang="en-GB" dirty="0"/>
            <a:t>Child focused        (k = 35)</a:t>
          </a:r>
        </a:p>
      </dgm:t>
    </dgm:pt>
    <dgm:pt modelId="{EBB32F7C-4635-0341-9B9A-81C538D61BC5}" type="parTrans" cxnId="{46F2671A-16DE-DE43-8F96-D74E97B08917}">
      <dgm:prSet/>
      <dgm:spPr/>
      <dgm:t>
        <a:bodyPr/>
        <a:lstStyle/>
        <a:p>
          <a:endParaRPr lang="en-GB"/>
        </a:p>
      </dgm:t>
    </dgm:pt>
    <dgm:pt modelId="{73D643FF-C17B-6345-BC6E-2FD9B58806CF}" type="sibTrans" cxnId="{46F2671A-16DE-DE43-8F96-D74E97B08917}">
      <dgm:prSet/>
      <dgm:spPr>
        <a:solidFill>
          <a:schemeClr val="bg1"/>
        </a:solidFill>
      </dgm:spPr>
      <dgm:t>
        <a:bodyPr/>
        <a:lstStyle/>
        <a:p>
          <a:endParaRPr lang="en-GB"/>
        </a:p>
      </dgm:t>
      <dgm:extLst>
        <a:ext uri="{E40237B7-FDA0-4F09-8148-C483321AD2D9}">
          <dgm14:cNvPr xmlns:dgm14="http://schemas.microsoft.com/office/drawing/2010/diagram" id="0" name="" descr="Address Book with solid fill"/>
        </a:ext>
      </dgm:extLst>
    </dgm:pt>
    <dgm:pt modelId="{73726788-FE17-644A-9C5B-44937EC3B4BA}">
      <dgm:prSet phldrT="[Text]"/>
      <dgm:spPr/>
      <dgm:t>
        <a:bodyPr/>
        <a:lstStyle/>
        <a:p>
          <a:r>
            <a:rPr lang="en-GB" dirty="0"/>
            <a:t>Whole family           (k = 31)</a:t>
          </a:r>
        </a:p>
      </dgm:t>
    </dgm:pt>
    <dgm:pt modelId="{2464AA66-DBEF-F947-8B1B-39E22459E423}" type="parTrans" cxnId="{F37D457C-38A1-1E44-98C3-752D5B7B6DC3}">
      <dgm:prSet/>
      <dgm:spPr/>
      <dgm:t>
        <a:bodyPr/>
        <a:lstStyle/>
        <a:p>
          <a:endParaRPr lang="en-GB"/>
        </a:p>
      </dgm:t>
    </dgm:pt>
    <dgm:pt modelId="{FABA302D-F24E-2649-A236-D87C08EDB388}" type="sibTrans" cxnId="{F37D457C-38A1-1E44-98C3-752D5B7B6DC3}">
      <dgm:prSet/>
      <dgm:spPr>
        <a:solidFill>
          <a:schemeClr val="bg1"/>
        </a:solidFill>
      </dgm:spPr>
      <dgm:t>
        <a:bodyPr/>
        <a:lstStyle/>
        <a:p>
          <a:endParaRPr lang="en-GB"/>
        </a:p>
      </dgm:t>
      <dgm:extLst>
        <a:ext uri="{E40237B7-FDA0-4F09-8148-C483321AD2D9}">
          <dgm14:cNvPr xmlns:dgm14="http://schemas.microsoft.com/office/drawing/2010/diagram" id="0" name="" descr="Acorn with solid fill"/>
        </a:ext>
      </dgm:extLst>
    </dgm:pt>
    <dgm:pt modelId="{1013E301-F58A-4048-836B-D9A0C6D40972}">
      <dgm:prSet phldrT="[Text]"/>
      <dgm:spPr/>
      <dgm:t>
        <a:bodyPr/>
        <a:lstStyle/>
        <a:p>
          <a:r>
            <a:rPr lang="en-GB" dirty="0"/>
            <a:t>Legal / child welfare         (k = 29)</a:t>
          </a:r>
        </a:p>
      </dgm:t>
    </dgm:pt>
    <dgm:pt modelId="{999C6248-EE18-9145-9D36-9009213E554E}" type="parTrans" cxnId="{2B3B01D0-4B08-814A-B49A-D0595264193B}">
      <dgm:prSet/>
      <dgm:spPr/>
      <dgm:t>
        <a:bodyPr/>
        <a:lstStyle/>
        <a:p>
          <a:endParaRPr lang="en-GB"/>
        </a:p>
      </dgm:t>
    </dgm:pt>
    <dgm:pt modelId="{75BA631D-C999-A242-BDA8-09787B38574F}" type="sibTrans" cxnId="{2B3B01D0-4B08-814A-B49A-D0595264193B}">
      <dgm:prSet/>
      <dgm:spPr>
        <a:solidFill>
          <a:schemeClr val="bg1">
            <a:alpha val="90000"/>
          </a:schemeClr>
        </a:solidFill>
      </dgm:spPr>
      <dgm:t>
        <a:bodyPr/>
        <a:lstStyle/>
        <a:p>
          <a:endParaRPr lang="en-GB"/>
        </a:p>
      </dgm:t>
    </dgm:pt>
    <dgm:pt modelId="{CB212F08-E9A6-CA49-959F-7322C74965DB}">
      <dgm:prSet phldrT="[Text]"/>
      <dgm:spPr/>
      <dgm:t>
        <a:bodyPr/>
        <a:lstStyle/>
        <a:p>
          <a:r>
            <a:rPr lang="en-GB" dirty="0"/>
            <a:t>Case management   (k = 49)</a:t>
          </a:r>
        </a:p>
      </dgm:t>
    </dgm:pt>
    <dgm:pt modelId="{0D41F2AC-F0D4-2344-A0F9-1E082C472EAD}" type="parTrans" cxnId="{4111A8B8-4155-8B4C-929C-BCD158A0336F}">
      <dgm:prSet/>
      <dgm:spPr/>
      <dgm:t>
        <a:bodyPr/>
        <a:lstStyle/>
        <a:p>
          <a:endParaRPr lang="en-GB"/>
        </a:p>
      </dgm:t>
    </dgm:pt>
    <dgm:pt modelId="{792D0904-66E9-2045-A227-782EB0F7B907}" type="sibTrans" cxnId="{4111A8B8-4155-8B4C-929C-BCD158A0336F}">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dgm:spPr>
      <dgm:t>
        <a:bodyPr/>
        <a:lstStyle/>
        <a:p>
          <a:endParaRPr lang="en-GB"/>
        </a:p>
      </dgm:t>
      <dgm:extLst>
        <a:ext uri="{E40237B7-FDA0-4F09-8148-C483321AD2D9}">
          <dgm14:cNvPr xmlns:dgm14="http://schemas.microsoft.com/office/drawing/2010/diagram" id="0" name="" descr="Gears with solid fill"/>
        </a:ext>
      </dgm:extLst>
    </dgm:pt>
    <dgm:pt modelId="{B0BC5D8E-A3ED-CB47-8302-2C1FB047B37A}">
      <dgm:prSet phldrT="[Text]"/>
      <dgm:spPr/>
      <dgm:t>
        <a:bodyPr/>
        <a:lstStyle/>
        <a:p>
          <a:r>
            <a:rPr lang="en-GB" dirty="0"/>
            <a:t>Healthcare               (k = 15)</a:t>
          </a:r>
        </a:p>
      </dgm:t>
    </dgm:pt>
    <dgm:pt modelId="{1BBEC303-3011-A040-AC3D-A62B5441F5FC}" type="sibTrans" cxnId="{C7A16384-0342-8842-9847-E161F1E36B70}">
      <dgm:prSet/>
      <dgm:spPr>
        <a:solidFill>
          <a:schemeClr val="bg1">
            <a:alpha val="90000"/>
          </a:schemeClr>
        </a:solidFill>
      </dgm:spPr>
      <dgm:t>
        <a:bodyPr/>
        <a:lstStyle/>
        <a:p>
          <a:endParaRPr lang="en-GB"/>
        </a:p>
      </dgm:t>
    </dgm:pt>
    <dgm:pt modelId="{EDF0CC20-748F-D140-BFC8-04F02F086581}" type="parTrans" cxnId="{C7A16384-0342-8842-9847-E161F1E36B70}">
      <dgm:prSet/>
      <dgm:spPr/>
      <dgm:t>
        <a:bodyPr/>
        <a:lstStyle/>
        <a:p>
          <a:endParaRPr lang="en-GB"/>
        </a:p>
      </dgm:t>
    </dgm:pt>
    <dgm:pt modelId="{79BDC662-0B8E-E849-863D-EDFA3DAE0F7F}" type="pres">
      <dgm:prSet presAssocID="{9E1CC942-9C90-7245-8258-7525F6D6475F}" presName="Name0" presStyleCnt="0">
        <dgm:presLayoutVars>
          <dgm:chMax val="21"/>
          <dgm:chPref val="21"/>
        </dgm:presLayoutVars>
      </dgm:prSet>
      <dgm:spPr/>
    </dgm:pt>
    <dgm:pt modelId="{3E324110-EF09-2149-8E21-F844C14D518D}" type="pres">
      <dgm:prSet presAssocID="{3B48DF98-77F4-C847-9765-260184FB4206}" presName="text1" presStyleCnt="0"/>
      <dgm:spPr/>
    </dgm:pt>
    <dgm:pt modelId="{6DEDD5F6-8FAA-274F-B888-2C72FC8EBAFE}" type="pres">
      <dgm:prSet presAssocID="{3B48DF98-77F4-C847-9765-260184FB4206}" presName="textRepeatNode" presStyleLbl="alignNode1" presStyleIdx="0" presStyleCnt="8">
        <dgm:presLayoutVars>
          <dgm:chMax val="0"/>
          <dgm:chPref val="0"/>
          <dgm:bulletEnabled val="1"/>
        </dgm:presLayoutVars>
      </dgm:prSet>
      <dgm:spPr/>
    </dgm:pt>
    <dgm:pt modelId="{DEEBA01C-2CE4-9541-8F65-97C77A8DB8AC}" type="pres">
      <dgm:prSet presAssocID="{3B48DF98-77F4-C847-9765-260184FB4206}" presName="textaccent1" presStyleCnt="0"/>
      <dgm:spPr/>
    </dgm:pt>
    <dgm:pt modelId="{9D41C41B-E3E6-494E-8815-825EE0BAA3E8}" type="pres">
      <dgm:prSet presAssocID="{3B48DF98-77F4-C847-9765-260184FB4206}" presName="accentRepeatNode" presStyleLbl="solidAlignAcc1" presStyleIdx="0" presStyleCnt="16"/>
      <dgm:spPr/>
    </dgm:pt>
    <dgm:pt modelId="{C5CE6345-3C80-A946-9D02-8B5822156025}" type="pres">
      <dgm:prSet presAssocID="{A9EE19C4-C088-8C42-B957-B8EF695F5067}" presName="image1" presStyleCnt="0"/>
      <dgm:spPr/>
    </dgm:pt>
    <dgm:pt modelId="{1DE35AFF-B0E6-8044-95EE-42F7265938A8}" type="pres">
      <dgm:prSet presAssocID="{A9EE19C4-C088-8C42-B957-B8EF695F5067}" presName="imageRepeatNode" presStyleLbl="alignAcc1" presStyleIdx="0" presStyleCnt="8"/>
      <dgm:spPr/>
    </dgm:pt>
    <dgm:pt modelId="{4E22235A-B5F6-564B-9B86-03DDDBE5CDD6}" type="pres">
      <dgm:prSet presAssocID="{A9EE19C4-C088-8C42-B957-B8EF695F5067}" presName="imageaccent1" presStyleCnt="0"/>
      <dgm:spPr/>
    </dgm:pt>
    <dgm:pt modelId="{5961F1CD-9849-D54C-9270-8F728F13D6A0}" type="pres">
      <dgm:prSet presAssocID="{A9EE19C4-C088-8C42-B957-B8EF695F5067}" presName="accentRepeatNode" presStyleLbl="solidAlignAcc1" presStyleIdx="1" presStyleCnt="16"/>
      <dgm:spPr/>
    </dgm:pt>
    <dgm:pt modelId="{2130C04B-B53F-0C4F-8D27-85EE25466EC8}" type="pres">
      <dgm:prSet presAssocID="{8572265F-AE47-F54C-B552-392390251F4B}" presName="text2" presStyleCnt="0"/>
      <dgm:spPr/>
    </dgm:pt>
    <dgm:pt modelId="{5D065AB6-372B-F44E-9DA5-E86C1BD803C2}" type="pres">
      <dgm:prSet presAssocID="{8572265F-AE47-F54C-B552-392390251F4B}" presName="textRepeatNode" presStyleLbl="alignNode1" presStyleIdx="1" presStyleCnt="8">
        <dgm:presLayoutVars>
          <dgm:chMax val="0"/>
          <dgm:chPref val="0"/>
          <dgm:bulletEnabled val="1"/>
        </dgm:presLayoutVars>
      </dgm:prSet>
      <dgm:spPr/>
    </dgm:pt>
    <dgm:pt modelId="{DF1CA016-D4A5-904A-AAEC-372AFAE31529}" type="pres">
      <dgm:prSet presAssocID="{8572265F-AE47-F54C-B552-392390251F4B}" presName="textaccent2" presStyleCnt="0"/>
      <dgm:spPr/>
    </dgm:pt>
    <dgm:pt modelId="{388FA622-009C-844D-A63B-968334769B48}" type="pres">
      <dgm:prSet presAssocID="{8572265F-AE47-F54C-B552-392390251F4B}" presName="accentRepeatNode" presStyleLbl="solidAlignAcc1" presStyleIdx="2" presStyleCnt="16"/>
      <dgm:spPr/>
    </dgm:pt>
    <dgm:pt modelId="{0288165A-E79F-A647-94B9-C2E4355F9221}" type="pres">
      <dgm:prSet presAssocID="{AB8CEB2D-1D41-9643-8067-0299D640B70D}" presName="image2" presStyleCnt="0"/>
      <dgm:spPr/>
    </dgm:pt>
    <dgm:pt modelId="{48C414A3-1447-9A4A-950F-C1980E329D7E}" type="pres">
      <dgm:prSet presAssocID="{AB8CEB2D-1D41-9643-8067-0299D640B70D}" presName="imageRepeatNode" presStyleLbl="alignAcc1" presStyleIdx="1" presStyleCnt="8"/>
      <dgm:spPr/>
    </dgm:pt>
    <dgm:pt modelId="{CECBD366-AFF9-5D4F-BE4F-14A3946D3942}" type="pres">
      <dgm:prSet presAssocID="{AB8CEB2D-1D41-9643-8067-0299D640B70D}" presName="imageaccent2" presStyleCnt="0"/>
      <dgm:spPr/>
    </dgm:pt>
    <dgm:pt modelId="{561A75A6-568B-1F4C-B17B-90C0253580EC}" type="pres">
      <dgm:prSet presAssocID="{AB8CEB2D-1D41-9643-8067-0299D640B70D}" presName="accentRepeatNode" presStyleLbl="solidAlignAcc1" presStyleIdx="3" presStyleCnt="16"/>
      <dgm:spPr/>
    </dgm:pt>
    <dgm:pt modelId="{BAF17877-CA3D-FA44-9369-9673128117B2}" type="pres">
      <dgm:prSet presAssocID="{FDCA92C6-E06C-9145-AA6D-A6A9EC2A4EEB}" presName="text3" presStyleCnt="0"/>
      <dgm:spPr/>
    </dgm:pt>
    <dgm:pt modelId="{80ED153A-842C-9246-B208-4C4AB451CE03}" type="pres">
      <dgm:prSet presAssocID="{FDCA92C6-E06C-9145-AA6D-A6A9EC2A4EEB}" presName="textRepeatNode" presStyleLbl="alignNode1" presStyleIdx="2" presStyleCnt="8">
        <dgm:presLayoutVars>
          <dgm:chMax val="0"/>
          <dgm:chPref val="0"/>
          <dgm:bulletEnabled val="1"/>
        </dgm:presLayoutVars>
      </dgm:prSet>
      <dgm:spPr/>
    </dgm:pt>
    <dgm:pt modelId="{B895B465-104D-BC4D-86D2-1DB4E9FC35E5}" type="pres">
      <dgm:prSet presAssocID="{FDCA92C6-E06C-9145-AA6D-A6A9EC2A4EEB}" presName="textaccent3" presStyleCnt="0"/>
      <dgm:spPr/>
    </dgm:pt>
    <dgm:pt modelId="{8B0F5BD7-A779-144E-A5E3-0F5E7EB99F57}" type="pres">
      <dgm:prSet presAssocID="{FDCA92C6-E06C-9145-AA6D-A6A9EC2A4EEB}" presName="accentRepeatNode" presStyleLbl="solidAlignAcc1" presStyleIdx="4" presStyleCnt="16"/>
      <dgm:spPr/>
    </dgm:pt>
    <dgm:pt modelId="{123F2568-F979-F049-A75A-D58DC3356251}" type="pres">
      <dgm:prSet presAssocID="{D7237A52-D8B3-3F46-B626-C6B9257E808C}" presName="image3" presStyleCnt="0"/>
      <dgm:spPr/>
    </dgm:pt>
    <dgm:pt modelId="{18D51384-6244-0643-8192-1FB74C53BC52}" type="pres">
      <dgm:prSet presAssocID="{D7237A52-D8B3-3F46-B626-C6B9257E808C}" presName="imageRepeatNode" presStyleLbl="alignAcc1" presStyleIdx="2" presStyleCnt="8"/>
      <dgm:spPr/>
    </dgm:pt>
    <dgm:pt modelId="{3FF95082-5A73-9441-876B-01E5880212E3}" type="pres">
      <dgm:prSet presAssocID="{D7237A52-D8B3-3F46-B626-C6B9257E808C}" presName="imageaccent3" presStyleCnt="0"/>
      <dgm:spPr/>
    </dgm:pt>
    <dgm:pt modelId="{47E29B23-B978-FB46-B6B4-E96252B82EED}" type="pres">
      <dgm:prSet presAssocID="{D7237A52-D8B3-3F46-B626-C6B9257E808C}" presName="accentRepeatNode" presStyleLbl="solidAlignAcc1" presStyleIdx="5" presStyleCnt="16"/>
      <dgm:spPr/>
    </dgm:pt>
    <dgm:pt modelId="{0C077383-DBFE-484C-AB51-D42913185ACD}" type="pres">
      <dgm:prSet presAssocID="{8C0FB4EB-01AA-7344-9955-469DF7CB58E1}" presName="text4" presStyleCnt="0"/>
      <dgm:spPr/>
    </dgm:pt>
    <dgm:pt modelId="{E0228EA4-CE0D-5845-BB02-A01AAEB18DC1}" type="pres">
      <dgm:prSet presAssocID="{8C0FB4EB-01AA-7344-9955-469DF7CB58E1}" presName="textRepeatNode" presStyleLbl="alignNode1" presStyleIdx="3" presStyleCnt="8">
        <dgm:presLayoutVars>
          <dgm:chMax val="0"/>
          <dgm:chPref val="0"/>
          <dgm:bulletEnabled val="1"/>
        </dgm:presLayoutVars>
      </dgm:prSet>
      <dgm:spPr/>
    </dgm:pt>
    <dgm:pt modelId="{881DFA71-A6BA-C540-A38C-F1D27551A231}" type="pres">
      <dgm:prSet presAssocID="{8C0FB4EB-01AA-7344-9955-469DF7CB58E1}" presName="textaccent4" presStyleCnt="0"/>
      <dgm:spPr/>
    </dgm:pt>
    <dgm:pt modelId="{CEEDFDB4-1E51-2E43-ABE4-B953D6BA540A}" type="pres">
      <dgm:prSet presAssocID="{8C0FB4EB-01AA-7344-9955-469DF7CB58E1}" presName="accentRepeatNode" presStyleLbl="solidAlignAcc1" presStyleIdx="6" presStyleCnt="16"/>
      <dgm:spPr/>
    </dgm:pt>
    <dgm:pt modelId="{035E9729-9B04-D042-8A23-BBABDFA4D6FA}" type="pres">
      <dgm:prSet presAssocID="{73D643FF-C17B-6345-BC6E-2FD9B58806CF}" presName="image4" presStyleCnt="0"/>
      <dgm:spPr/>
    </dgm:pt>
    <dgm:pt modelId="{180F60CB-5728-474F-A36D-469E71880478}" type="pres">
      <dgm:prSet presAssocID="{73D643FF-C17B-6345-BC6E-2FD9B58806CF}" presName="imageRepeatNode" presStyleLbl="alignAcc1" presStyleIdx="3" presStyleCnt="8"/>
      <dgm:spPr/>
    </dgm:pt>
    <dgm:pt modelId="{82749B64-47AD-6C44-B9C8-BAED53811CB8}" type="pres">
      <dgm:prSet presAssocID="{73D643FF-C17B-6345-BC6E-2FD9B58806CF}" presName="imageaccent4" presStyleCnt="0"/>
      <dgm:spPr/>
    </dgm:pt>
    <dgm:pt modelId="{F42A966B-1B23-5E48-A70B-B6FB3C64E86B}" type="pres">
      <dgm:prSet presAssocID="{73D643FF-C17B-6345-BC6E-2FD9B58806CF}" presName="accentRepeatNode" presStyleLbl="solidAlignAcc1" presStyleIdx="7" presStyleCnt="16"/>
      <dgm:spPr/>
    </dgm:pt>
    <dgm:pt modelId="{CC0F1B44-2CEF-8B4F-A990-813CE1FA8397}" type="pres">
      <dgm:prSet presAssocID="{73726788-FE17-644A-9C5B-44937EC3B4BA}" presName="text5" presStyleCnt="0"/>
      <dgm:spPr/>
    </dgm:pt>
    <dgm:pt modelId="{249CADFD-26DE-9B4C-88D4-202F96EDDA52}" type="pres">
      <dgm:prSet presAssocID="{73726788-FE17-644A-9C5B-44937EC3B4BA}" presName="textRepeatNode" presStyleLbl="alignNode1" presStyleIdx="4" presStyleCnt="8">
        <dgm:presLayoutVars>
          <dgm:chMax val="0"/>
          <dgm:chPref val="0"/>
          <dgm:bulletEnabled val="1"/>
        </dgm:presLayoutVars>
      </dgm:prSet>
      <dgm:spPr/>
    </dgm:pt>
    <dgm:pt modelId="{40457200-E8C3-0D43-90D9-B89E6CA7DC5D}" type="pres">
      <dgm:prSet presAssocID="{73726788-FE17-644A-9C5B-44937EC3B4BA}" presName="textaccent5" presStyleCnt="0"/>
      <dgm:spPr/>
    </dgm:pt>
    <dgm:pt modelId="{689195E2-A52F-A74B-8857-DD60AF2638B1}" type="pres">
      <dgm:prSet presAssocID="{73726788-FE17-644A-9C5B-44937EC3B4BA}" presName="accentRepeatNode" presStyleLbl="solidAlignAcc1" presStyleIdx="8" presStyleCnt="16"/>
      <dgm:spPr/>
    </dgm:pt>
    <dgm:pt modelId="{48AC5414-9A1C-5A40-872C-D9325B88238B}" type="pres">
      <dgm:prSet presAssocID="{FABA302D-F24E-2649-A236-D87C08EDB388}" presName="image5" presStyleCnt="0"/>
      <dgm:spPr/>
    </dgm:pt>
    <dgm:pt modelId="{76E89AB2-165E-2B4F-93F0-574B3BE7FB7D}" type="pres">
      <dgm:prSet presAssocID="{FABA302D-F24E-2649-A236-D87C08EDB388}" presName="imageRepeatNode" presStyleLbl="alignAcc1" presStyleIdx="4" presStyleCnt="8"/>
      <dgm:spPr/>
    </dgm:pt>
    <dgm:pt modelId="{0A13E119-2249-4046-9487-6D879406A0CF}" type="pres">
      <dgm:prSet presAssocID="{FABA302D-F24E-2649-A236-D87C08EDB388}" presName="imageaccent5" presStyleCnt="0"/>
      <dgm:spPr/>
    </dgm:pt>
    <dgm:pt modelId="{D08A5729-30DE-1845-AC04-4B489C8609EB}" type="pres">
      <dgm:prSet presAssocID="{FABA302D-F24E-2649-A236-D87C08EDB388}" presName="accentRepeatNode" presStyleLbl="solidAlignAcc1" presStyleIdx="9" presStyleCnt="16"/>
      <dgm:spPr/>
    </dgm:pt>
    <dgm:pt modelId="{C8AF87AA-670D-F749-9796-2B2D40EB1E7D}" type="pres">
      <dgm:prSet presAssocID="{1013E301-F58A-4048-836B-D9A0C6D40972}" presName="text6" presStyleCnt="0"/>
      <dgm:spPr/>
    </dgm:pt>
    <dgm:pt modelId="{3836A2A0-AD3A-C442-906D-D594F3BE48B9}" type="pres">
      <dgm:prSet presAssocID="{1013E301-F58A-4048-836B-D9A0C6D40972}" presName="textRepeatNode" presStyleLbl="alignNode1" presStyleIdx="5" presStyleCnt="8">
        <dgm:presLayoutVars>
          <dgm:chMax val="0"/>
          <dgm:chPref val="0"/>
          <dgm:bulletEnabled val="1"/>
        </dgm:presLayoutVars>
      </dgm:prSet>
      <dgm:spPr/>
    </dgm:pt>
    <dgm:pt modelId="{07F0D5CE-C262-0D4B-A6AD-08B447997846}" type="pres">
      <dgm:prSet presAssocID="{1013E301-F58A-4048-836B-D9A0C6D40972}" presName="textaccent6" presStyleCnt="0"/>
      <dgm:spPr/>
    </dgm:pt>
    <dgm:pt modelId="{93262482-DA98-DE44-842A-3D1BAE649F6C}" type="pres">
      <dgm:prSet presAssocID="{1013E301-F58A-4048-836B-D9A0C6D40972}" presName="accentRepeatNode" presStyleLbl="solidAlignAcc1" presStyleIdx="10" presStyleCnt="16"/>
      <dgm:spPr/>
    </dgm:pt>
    <dgm:pt modelId="{5E992988-31C6-FE43-A5F5-BD4458A22D37}" type="pres">
      <dgm:prSet presAssocID="{75BA631D-C999-A242-BDA8-09787B38574F}" presName="image6" presStyleCnt="0"/>
      <dgm:spPr/>
    </dgm:pt>
    <dgm:pt modelId="{5DC82499-0D3E-E44D-8752-A5840BCE9631}" type="pres">
      <dgm:prSet presAssocID="{75BA631D-C999-A242-BDA8-09787B38574F}" presName="imageRepeatNode" presStyleLbl="alignAcc1" presStyleIdx="5" presStyleCnt="8"/>
      <dgm:spPr/>
    </dgm:pt>
    <dgm:pt modelId="{F533C8E9-9AE0-ED4B-BD99-A8B9E4BFA20D}" type="pres">
      <dgm:prSet presAssocID="{75BA631D-C999-A242-BDA8-09787B38574F}" presName="imageaccent6" presStyleCnt="0"/>
      <dgm:spPr/>
    </dgm:pt>
    <dgm:pt modelId="{61595445-0F5E-AF4C-B165-E876D02E8B71}" type="pres">
      <dgm:prSet presAssocID="{75BA631D-C999-A242-BDA8-09787B38574F}" presName="accentRepeatNode" presStyleLbl="solidAlignAcc1" presStyleIdx="11" presStyleCnt="16"/>
      <dgm:spPr/>
    </dgm:pt>
    <dgm:pt modelId="{6A3B48E6-18BE-344F-8541-9BC13E561612}" type="pres">
      <dgm:prSet presAssocID="{CB212F08-E9A6-CA49-959F-7322C74965DB}" presName="text7" presStyleCnt="0"/>
      <dgm:spPr/>
    </dgm:pt>
    <dgm:pt modelId="{BA9C2820-6DC4-6348-9BAA-DF292EE5C95B}" type="pres">
      <dgm:prSet presAssocID="{CB212F08-E9A6-CA49-959F-7322C74965DB}" presName="textRepeatNode" presStyleLbl="alignNode1" presStyleIdx="6" presStyleCnt="8">
        <dgm:presLayoutVars>
          <dgm:chMax val="0"/>
          <dgm:chPref val="0"/>
          <dgm:bulletEnabled val="1"/>
        </dgm:presLayoutVars>
      </dgm:prSet>
      <dgm:spPr/>
    </dgm:pt>
    <dgm:pt modelId="{C1974699-E9C8-5644-924B-89E6B2DFEAE2}" type="pres">
      <dgm:prSet presAssocID="{CB212F08-E9A6-CA49-959F-7322C74965DB}" presName="textaccent7" presStyleCnt="0"/>
      <dgm:spPr/>
    </dgm:pt>
    <dgm:pt modelId="{1F4A188E-C88C-724D-B193-A5186340D739}" type="pres">
      <dgm:prSet presAssocID="{CB212F08-E9A6-CA49-959F-7322C74965DB}" presName="accentRepeatNode" presStyleLbl="solidAlignAcc1" presStyleIdx="12" presStyleCnt="16"/>
      <dgm:spPr/>
    </dgm:pt>
    <dgm:pt modelId="{CA9964CA-87CB-C84B-942C-69BAE61FDC1F}" type="pres">
      <dgm:prSet presAssocID="{792D0904-66E9-2045-A227-782EB0F7B907}" presName="image7" presStyleCnt="0"/>
      <dgm:spPr/>
    </dgm:pt>
    <dgm:pt modelId="{ADCD4942-3AF5-2047-9A75-5C021A8E6BB4}" type="pres">
      <dgm:prSet presAssocID="{792D0904-66E9-2045-A227-782EB0F7B907}" presName="imageRepeatNode" presStyleLbl="alignAcc1" presStyleIdx="6" presStyleCnt="8"/>
      <dgm:spPr/>
    </dgm:pt>
    <dgm:pt modelId="{69A283D4-5BC1-8344-8653-67E99F4A8A79}" type="pres">
      <dgm:prSet presAssocID="{792D0904-66E9-2045-A227-782EB0F7B907}" presName="imageaccent7" presStyleCnt="0"/>
      <dgm:spPr/>
    </dgm:pt>
    <dgm:pt modelId="{EE51F78E-5692-954F-8D7E-C942D0EB9089}" type="pres">
      <dgm:prSet presAssocID="{792D0904-66E9-2045-A227-782EB0F7B907}" presName="accentRepeatNode" presStyleLbl="solidAlignAcc1" presStyleIdx="13" presStyleCnt="16"/>
      <dgm:spPr/>
    </dgm:pt>
    <dgm:pt modelId="{B74564E1-9A3E-704E-A78F-677F2CA2B845}" type="pres">
      <dgm:prSet presAssocID="{B0BC5D8E-A3ED-CB47-8302-2C1FB047B37A}" presName="text8" presStyleCnt="0"/>
      <dgm:spPr/>
    </dgm:pt>
    <dgm:pt modelId="{16E58883-3D56-3F4D-87E1-0DFA78E17CA6}" type="pres">
      <dgm:prSet presAssocID="{B0BC5D8E-A3ED-CB47-8302-2C1FB047B37A}" presName="textRepeatNode" presStyleLbl="alignNode1" presStyleIdx="7" presStyleCnt="8">
        <dgm:presLayoutVars>
          <dgm:chMax val="0"/>
          <dgm:chPref val="0"/>
          <dgm:bulletEnabled val="1"/>
        </dgm:presLayoutVars>
      </dgm:prSet>
      <dgm:spPr/>
    </dgm:pt>
    <dgm:pt modelId="{045D14F2-8E30-8B4D-A072-4F463649A4C8}" type="pres">
      <dgm:prSet presAssocID="{B0BC5D8E-A3ED-CB47-8302-2C1FB047B37A}" presName="textaccent8" presStyleCnt="0"/>
      <dgm:spPr/>
    </dgm:pt>
    <dgm:pt modelId="{5DC3D632-5E77-2A4D-92F7-844C4889B730}" type="pres">
      <dgm:prSet presAssocID="{B0BC5D8E-A3ED-CB47-8302-2C1FB047B37A}" presName="accentRepeatNode" presStyleLbl="solidAlignAcc1" presStyleIdx="14" presStyleCnt="16"/>
      <dgm:spPr/>
    </dgm:pt>
    <dgm:pt modelId="{A7E46391-E771-4245-8239-7E14A815756C}" type="pres">
      <dgm:prSet presAssocID="{1BBEC303-3011-A040-AC3D-A62B5441F5FC}" presName="image8" presStyleCnt="0"/>
      <dgm:spPr/>
    </dgm:pt>
    <dgm:pt modelId="{6EC5471C-7AC6-C349-B2AE-8B614710D3ED}" type="pres">
      <dgm:prSet presAssocID="{1BBEC303-3011-A040-AC3D-A62B5441F5FC}" presName="imageRepeatNode" presStyleLbl="alignAcc1" presStyleIdx="7" presStyleCnt="8"/>
      <dgm:spPr/>
    </dgm:pt>
    <dgm:pt modelId="{30385E0E-07B3-D04D-817F-94AAAFBBC3AC}" type="pres">
      <dgm:prSet presAssocID="{1BBEC303-3011-A040-AC3D-A62B5441F5FC}" presName="imageaccent8" presStyleCnt="0"/>
      <dgm:spPr/>
    </dgm:pt>
    <dgm:pt modelId="{B25850AC-5877-7349-9168-CF99803844E1}" type="pres">
      <dgm:prSet presAssocID="{1BBEC303-3011-A040-AC3D-A62B5441F5FC}" presName="accentRepeatNode" presStyleLbl="solidAlignAcc1" presStyleIdx="15" presStyleCnt="16"/>
      <dgm:spPr/>
    </dgm:pt>
  </dgm:ptLst>
  <dgm:cxnLst>
    <dgm:cxn modelId="{D389F912-0640-2E47-942F-21F3312720E6}" type="presOf" srcId="{73726788-FE17-644A-9C5B-44937EC3B4BA}" destId="{249CADFD-26DE-9B4C-88D4-202F96EDDA52}" srcOrd="0" destOrd="0" presId="urn:microsoft.com/office/officeart/2008/layout/HexagonCluster"/>
    <dgm:cxn modelId="{5AE90A17-E4BA-9342-BD86-73B154B9113A}" type="presOf" srcId="{75BA631D-C999-A242-BDA8-09787B38574F}" destId="{5DC82499-0D3E-E44D-8752-A5840BCE9631}" srcOrd="0" destOrd="0" presId="urn:microsoft.com/office/officeart/2008/layout/HexagonCluster"/>
    <dgm:cxn modelId="{46F2671A-16DE-DE43-8F96-D74E97B08917}" srcId="{9E1CC942-9C90-7245-8258-7525F6D6475F}" destId="{8C0FB4EB-01AA-7344-9955-469DF7CB58E1}" srcOrd="3" destOrd="0" parTransId="{EBB32F7C-4635-0341-9B9A-81C538D61BC5}" sibTransId="{73D643FF-C17B-6345-BC6E-2FD9B58806CF}"/>
    <dgm:cxn modelId="{6477111D-F4E2-DE4B-B63D-209A860AC727}" type="presOf" srcId="{1BBEC303-3011-A040-AC3D-A62B5441F5FC}" destId="{6EC5471C-7AC6-C349-B2AE-8B614710D3ED}" srcOrd="0" destOrd="0" presId="urn:microsoft.com/office/officeart/2008/layout/HexagonCluster"/>
    <dgm:cxn modelId="{C2095A2A-1A17-6E41-BB9C-B46E92B2C57E}" type="presOf" srcId="{AB8CEB2D-1D41-9643-8067-0299D640B70D}" destId="{48C414A3-1447-9A4A-950F-C1980E329D7E}" srcOrd="0" destOrd="0" presId="urn:microsoft.com/office/officeart/2008/layout/HexagonCluster"/>
    <dgm:cxn modelId="{2FE3BF34-39AB-D649-89FA-A85E8F5D1E6F}" srcId="{9E1CC942-9C90-7245-8258-7525F6D6475F}" destId="{3B48DF98-77F4-C847-9765-260184FB4206}" srcOrd="0" destOrd="0" parTransId="{6ABD072F-F2D8-7547-A942-64E5086DA037}" sibTransId="{A9EE19C4-C088-8C42-B957-B8EF695F5067}"/>
    <dgm:cxn modelId="{2B5DDC36-C049-EF41-A86F-6FB987F6B198}" type="presOf" srcId="{1013E301-F58A-4048-836B-D9A0C6D40972}" destId="{3836A2A0-AD3A-C442-906D-D594F3BE48B9}" srcOrd="0" destOrd="0" presId="urn:microsoft.com/office/officeart/2008/layout/HexagonCluster"/>
    <dgm:cxn modelId="{380A6540-3652-ED47-86EF-1E370FCAB30E}" type="presOf" srcId="{8C0FB4EB-01AA-7344-9955-469DF7CB58E1}" destId="{E0228EA4-CE0D-5845-BB02-A01AAEB18DC1}" srcOrd="0" destOrd="0" presId="urn:microsoft.com/office/officeart/2008/layout/HexagonCluster"/>
    <dgm:cxn modelId="{0F2C4670-8031-1C40-9E80-44733AECF940}" type="presOf" srcId="{D7237A52-D8B3-3F46-B626-C6B9257E808C}" destId="{18D51384-6244-0643-8192-1FB74C53BC52}" srcOrd="0" destOrd="0" presId="urn:microsoft.com/office/officeart/2008/layout/HexagonCluster"/>
    <dgm:cxn modelId="{08E13B71-FC7A-234E-9BA5-9087365E0933}" srcId="{9E1CC942-9C90-7245-8258-7525F6D6475F}" destId="{8572265F-AE47-F54C-B552-392390251F4B}" srcOrd="1" destOrd="0" parTransId="{47680574-CCFF-C546-A429-C6A7FDC8E5A6}" sibTransId="{AB8CEB2D-1D41-9643-8067-0299D640B70D}"/>
    <dgm:cxn modelId="{CE917077-7DF0-DF40-8CBC-C5BEB30712C4}" type="presOf" srcId="{FDCA92C6-E06C-9145-AA6D-A6A9EC2A4EEB}" destId="{80ED153A-842C-9246-B208-4C4AB451CE03}" srcOrd="0" destOrd="0" presId="urn:microsoft.com/office/officeart/2008/layout/HexagonCluster"/>
    <dgm:cxn modelId="{F37D457C-38A1-1E44-98C3-752D5B7B6DC3}" srcId="{9E1CC942-9C90-7245-8258-7525F6D6475F}" destId="{73726788-FE17-644A-9C5B-44937EC3B4BA}" srcOrd="4" destOrd="0" parTransId="{2464AA66-DBEF-F947-8B1B-39E22459E423}" sibTransId="{FABA302D-F24E-2649-A236-D87C08EDB388}"/>
    <dgm:cxn modelId="{C7A16384-0342-8842-9847-E161F1E36B70}" srcId="{9E1CC942-9C90-7245-8258-7525F6D6475F}" destId="{B0BC5D8E-A3ED-CB47-8302-2C1FB047B37A}" srcOrd="7" destOrd="0" parTransId="{EDF0CC20-748F-D140-BFC8-04F02F086581}" sibTransId="{1BBEC303-3011-A040-AC3D-A62B5441F5FC}"/>
    <dgm:cxn modelId="{AAC9C78A-BCFA-7D46-BD29-A9286539EE83}" type="presOf" srcId="{8572265F-AE47-F54C-B552-392390251F4B}" destId="{5D065AB6-372B-F44E-9DA5-E86C1BD803C2}" srcOrd="0" destOrd="0" presId="urn:microsoft.com/office/officeart/2008/layout/HexagonCluster"/>
    <dgm:cxn modelId="{F17CA89D-D52F-264E-948E-1FD181900906}" type="presOf" srcId="{792D0904-66E9-2045-A227-782EB0F7B907}" destId="{ADCD4942-3AF5-2047-9A75-5C021A8E6BB4}" srcOrd="0" destOrd="0" presId="urn:microsoft.com/office/officeart/2008/layout/HexagonCluster"/>
    <dgm:cxn modelId="{73D677A0-6F46-5548-BEDE-5D5DA0024BAA}" type="presOf" srcId="{A9EE19C4-C088-8C42-B957-B8EF695F5067}" destId="{1DE35AFF-B0E6-8044-95EE-42F7265938A8}" srcOrd="0" destOrd="0" presId="urn:microsoft.com/office/officeart/2008/layout/HexagonCluster"/>
    <dgm:cxn modelId="{B73D8EA2-77E8-1F44-AF4D-F68334BD3D8B}" type="presOf" srcId="{73D643FF-C17B-6345-BC6E-2FD9B58806CF}" destId="{180F60CB-5728-474F-A36D-469E71880478}" srcOrd="0" destOrd="0" presId="urn:microsoft.com/office/officeart/2008/layout/HexagonCluster"/>
    <dgm:cxn modelId="{CA66E2B2-99D5-904C-AB88-8698518B91EE}" type="presOf" srcId="{3B48DF98-77F4-C847-9765-260184FB4206}" destId="{6DEDD5F6-8FAA-274F-B888-2C72FC8EBAFE}" srcOrd="0" destOrd="0" presId="urn:microsoft.com/office/officeart/2008/layout/HexagonCluster"/>
    <dgm:cxn modelId="{4111A8B8-4155-8B4C-929C-BCD158A0336F}" srcId="{9E1CC942-9C90-7245-8258-7525F6D6475F}" destId="{CB212F08-E9A6-CA49-959F-7322C74965DB}" srcOrd="6" destOrd="0" parTransId="{0D41F2AC-F0D4-2344-A0F9-1E082C472EAD}" sibTransId="{792D0904-66E9-2045-A227-782EB0F7B907}"/>
    <dgm:cxn modelId="{2B3B01D0-4B08-814A-B49A-D0595264193B}" srcId="{9E1CC942-9C90-7245-8258-7525F6D6475F}" destId="{1013E301-F58A-4048-836B-D9A0C6D40972}" srcOrd="5" destOrd="0" parTransId="{999C6248-EE18-9145-9D36-9009213E554E}" sibTransId="{75BA631D-C999-A242-BDA8-09787B38574F}"/>
    <dgm:cxn modelId="{9DDA68DE-7A5B-2F4D-A907-8D44C0327AD7}" type="presOf" srcId="{9E1CC942-9C90-7245-8258-7525F6D6475F}" destId="{79BDC662-0B8E-E849-863D-EDFA3DAE0F7F}" srcOrd="0" destOrd="0" presId="urn:microsoft.com/office/officeart/2008/layout/HexagonCluster"/>
    <dgm:cxn modelId="{8E8E86E7-9165-D64B-893B-AA5BED11B184}" srcId="{9E1CC942-9C90-7245-8258-7525F6D6475F}" destId="{FDCA92C6-E06C-9145-AA6D-A6A9EC2A4EEB}" srcOrd="2" destOrd="0" parTransId="{92FD0C18-D36A-8542-A37C-851299B3C3C6}" sibTransId="{D7237A52-D8B3-3F46-B626-C6B9257E808C}"/>
    <dgm:cxn modelId="{DFCDC5EC-A61C-1E47-8DDE-C82899D0972A}" type="presOf" srcId="{B0BC5D8E-A3ED-CB47-8302-2C1FB047B37A}" destId="{16E58883-3D56-3F4D-87E1-0DFA78E17CA6}" srcOrd="0" destOrd="0" presId="urn:microsoft.com/office/officeart/2008/layout/HexagonCluster"/>
    <dgm:cxn modelId="{EA80E0FB-4998-1B49-96CF-41D43FA54BCD}" type="presOf" srcId="{CB212F08-E9A6-CA49-959F-7322C74965DB}" destId="{BA9C2820-6DC4-6348-9BAA-DF292EE5C95B}" srcOrd="0" destOrd="0" presId="urn:microsoft.com/office/officeart/2008/layout/HexagonCluster"/>
    <dgm:cxn modelId="{49F5C9FE-E9DD-D04F-97A7-5AD8EB948042}" type="presOf" srcId="{FABA302D-F24E-2649-A236-D87C08EDB388}" destId="{76E89AB2-165E-2B4F-93F0-574B3BE7FB7D}" srcOrd="0" destOrd="0" presId="urn:microsoft.com/office/officeart/2008/layout/HexagonCluster"/>
    <dgm:cxn modelId="{E098D445-C530-AF41-BFAC-BA34C6E71A3C}" type="presParOf" srcId="{79BDC662-0B8E-E849-863D-EDFA3DAE0F7F}" destId="{3E324110-EF09-2149-8E21-F844C14D518D}" srcOrd="0" destOrd="0" presId="urn:microsoft.com/office/officeart/2008/layout/HexagonCluster"/>
    <dgm:cxn modelId="{209B69BD-0058-204C-A299-E76F4E5DA74A}" type="presParOf" srcId="{3E324110-EF09-2149-8E21-F844C14D518D}" destId="{6DEDD5F6-8FAA-274F-B888-2C72FC8EBAFE}" srcOrd="0" destOrd="0" presId="urn:microsoft.com/office/officeart/2008/layout/HexagonCluster"/>
    <dgm:cxn modelId="{77576FA1-EDDB-9B49-9AB1-7C9B3198C268}" type="presParOf" srcId="{79BDC662-0B8E-E849-863D-EDFA3DAE0F7F}" destId="{DEEBA01C-2CE4-9541-8F65-97C77A8DB8AC}" srcOrd="1" destOrd="0" presId="urn:microsoft.com/office/officeart/2008/layout/HexagonCluster"/>
    <dgm:cxn modelId="{C120B160-F223-9948-9CD8-501760683023}" type="presParOf" srcId="{DEEBA01C-2CE4-9541-8F65-97C77A8DB8AC}" destId="{9D41C41B-E3E6-494E-8815-825EE0BAA3E8}" srcOrd="0" destOrd="0" presId="urn:microsoft.com/office/officeart/2008/layout/HexagonCluster"/>
    <dgm:cxn modelId="{38E72389-9FF5-DE46-9881-0633BB5A9F3E}" type="presParOf" srcId="{79BDC662-0B8E-E849-863D-EDFA3DAE0F7F}" destId="{C5CE6345-3C80-A946-9D02-8B5822156025}" srcOrd="2" destOrd="0" presId="urn:microsoft.com/office/officeart/2008/layout/HexagonCluster"/>
    <dgm:cxn modelId="{4A4744E5-45D6-AB43-A291-62150952E82F}" type="presParOf" srcId="{C5CE6345-3C80-A946-9D02-8B5822156025}" destId="{1DE35AFF-B0E6-8044-95EE-42F7265938A8}" srcOrd="0" destOrd="0" presId="urn:microsoft.com/office/officeart/2008/layout/HexagonCluster"/>
    <dgm:cxn modelId="{D0D00721-FA09-D54E-ACAD-EE1B1C2B2447}" type="presParOf" srcId="{79BDC662-0B8E-E849-863D-EDFA3DAE0F7F}" destId="{4E22235A-B5F6-564B-9B86-03DDDBE5CDD6}" srcOrd="3" destOrd="0" presId="urn:microsoft.com/office/officeart/2008/layout/HexagonCluster"/>
    <dgm:cxn modelId="{EF7A0F54-ACFA-8B48-B621-295509270220}" type="presParOf" srcId="{4E22235A-B5F6-564B-9B86-03DDDBE5CDD6}" destId="{5961F1CD-9849-D54C-9270-8F728F13D6A0}" srcOrd="0" destOrd="0" presId="urn:microsoft.com/office/officeart/2008/layout/HexagonCluster"/>
    <dgm:cxn modelId="{9F678051-151B-ED4F-8BDA-D18142CDBFEA}" type="presParOf" srcId="{79BDC662-0B8E-E849-863D-EDFA3DAE0F7F}" destId="{2130C04B-B53F-0C4F-8D27-85EE25466EC8}" srcOrd="4" destOrd="0" presId="urn:microsoft.com/office/officeart/2008/layout/HexagonCluster"/>
    <dgm:cxn modelId="{FDACF4E9-DD40-CD43-881A-D178F6382097}" type="presParOf" srcId="{2130C04B-B53F-0C4F-8D27-85EE25466EC8}" destId="{5D065AB6-372B-F44E-9DA5-E86C1BD803C2}" srcOrd="0" destOrd="0" presId="urn:microsoft.com/office/officeart/2008/layout/HexagonCluster"/>
    <dgm:cxn modelId="{51E6769A-36FF-1848-8B8F-A7EBDF99BE1C}" type="presParOf" srcId="{79BDC662-0B8E-E849-863D-EDFA3DAE0F7F}" destId="{DF1CA016-D4A5-904A-AAEC-372AFAE31529}" srcOrd="5" destOrd="0" presId="urn:microsoft.com/office/officeart/2008/layout/HexagonCluster"/>
    <dgm:cxn modelId="{4694BE7D-A92F-1548-8E24-F783DE9DEF14}" type="presParOf" srcId="{DF1CA016-D4A5-904A-AAEC-372AFAE31529}" destId="{388FA622-009C-844D-A63B-968334769B48}" srcOrd="0" destOrd="0" presId="urn:microsoft.com/office/officeart/2008/layout/HexagonCluster"/>
    <dgm:cxn modelId="{5D3B510F-E61A-D348-8DBB-C027A72E441F}" type="presParOf" srcId="{79BDC662-0B8E-E849-863D-EDFA3DAE0F7F}" destId="{0288165A-E79F-A647-94B9-C2E4355F9221}" srcOrd="6" destOrd="0" presId="urn:microsoft.com/office/officeart/2008/layout/HexagonCluster"/>
    <dgm:cxn modelId="{2832E61A-DC76-2946-9A8B-ADDD4BB1FF45}" type="presParOf" srcId="{0288165A-E79F-A647-94B9-C2E4355F9221}" destId="{48C414A3-1447-9A4A-950F-C1980E329D7E}" srcOrd="0" destOrd="0" presId="urn:microsoft.com/office/officeart/2008/layout/HexagonCluster"/>
    <dgm:cxn modelId="{21004C48-1DD2-5E49-BDFA-0BD788D76F47}" type="presParOf" srcId="{79BDC662-0B8E-E849-863D-EDFA3DAE0F7F}" destId="{CECBD366-AFF9-5D4F-BE4F-14A3946D3942}" srcOrd="7" destOrd="0" presId="urn:microsoft.com/office/officeart/2008/layout/HexagonCluster"/>
    <dgm:cxn modelId="{BBF7BE32-C131-024B-900F-58A025BB3925}" type="presParOf" srcId="{CECBD366-AFF9-5D4F-BE4F-14A3946D3942}" destId="{561A75A6-568B-1F4C-B17B-90C0253580EC}" srcOrd="0" destOrd="0" presId="urn:microsoft.com/office/officeart/2008/layout/HexagonCluster"/>
    <dgm:cxn modelId="{7B97E690-4029-7E47-B540-492847C394A0}" type="presParOf" srcId="{79BDC662-0B8E-E849-863D-EDFA3DAE0F7F}" destId="{BAF17877-CA3D-FA44-9369-9673128117B2}" srcOrd="8" destOrd="0" presId="urn:microsoft.com/office/officeart/2008/layout/HexagonCluster"/>
    <dgm:cxn modelId="{9722FB61-399E-9847-AA1E-1352DD0DB405}" type="presParOf" srcId="{BAF17877-CA3D-FA44-9369-9673128117B2}" destId="{80ED153A-842C-9246-B208-4C4AB451CE03}" srcOrd="0" destOrd="0" presId="urn:microsoft.com/office/officeart/2008/layout/HexagonCluster"/>
    <dgm:cxn modelId="{37FF560A-7F64-1244-A0A9-10F8BC39D827}" type="presParOf" srcId="{79BDC662-0B8E-E849-863D-EDFA3DAE0F7F}" destId="{B895B465-104D-BC4D-86D2-1DB4E9FC35E5}" srcOrd="9" destOrd="0" presId="urn:microsoft.com/office/officeart/2008/layout/HexagonCluster"/>
    <dgm:cxn modelId="{80891635-5403-E240-89D3-3D665216DD8A}" type="presParOf" srcId="{B895B465-104D-BC4D-86D2-1DB4E9FC35E5}" destId="{8B0F5BD7-A779-144E-A5E3-0F5E7EB99F57}" srcOrd="0" destOrd="0" presId="urn:microsoft.com/office/officeart/2008/layout/HexagonCluster"/>
    <dgm:cxn modelId="{F227CA53-2310-2E43-95C5-6289BFAB31B4}" type="presParOf" srcId="{79BDC662-0B8E-E849-863D-EDFA3DAE0F7F}" destId="{123F2568-F979-F049-A75A-D58DC3356251}" srcOrd="10" destOrd="0" presId="urn:microsoft.com/office/officeart/2008/layout/HexagonCluster"/>
    <dgm:cxn modelId="{BE98176B-27E4-9045-991D-3E087367D6C3}" type="presParOf" srcId="{123F2568-F979-F049-A75A-D58DC3356251}" destId="{18D51384-6244-0643-8192-1FB74C53BC52}" srcOrd="0" destOrd="0" presId="urn:microsoft.com/office/officeart/2008/layout/HexagonCluster"/>
    <dgm:cxn modelId="{B2CEBFDA-1328-B44F-93BD-9DA23D299BBD}" type="presParOf" srcId="{79BDC662-0B8E-E849-863D-EDFA3DAE0F7F}" destId="{3FF95082-5A73-9441-876B-01E5880212E3}" srcOrd="11" destOrd="0" presId="urn:microsoft.com/office/officeart/2008/layout/HexagonCluster"/>
    <dgm:cxn modelId="{046D2214-AA61-9746-BB90-F53FAB3952CD}" type="presParOf" srcId="{3FF95082-5A73-9441-876B-01E5880212E3}" destId="{47E29B23-B978-FB46-B6B4-E96252B82EED}" srcOrd="0" destOrd="0" presId="urn:microsoft.com/office/officeart/2008/layout/HexagonCluster"/>
    <dgm:cxn modelId="{A7E8922C-1E2D-CD49-9A14-821CE94F8D28}" type="presParOf" srcId="{79BDC662-0B8E-E849-863D-EDFA3DAE0F7F}" destId="{0C077383-DBFE-484C-AB51-D42913185ACD}" srcOrd="12" destOrd="0" presId="urn:microsoft.com/office/officeart/2008/layout/HexagonCluster"/>
    <dgm:cxn modelId="{B1C5E71B-8FB9-034E-A9E4-50A0A8E53E8B}" type="presParOf" srcId="{0C077383-DBFE-484C-AB51-D42913185ACD}" destId="{E0228EA4-CE0D-5845-BB02-A01AAEB18DC1}" srcOrd="0" destOrd="0" presId="urn:microsoft.com/office/officeart/2008/layout/HexagonCluster"/>
    <dgm:cxn modelId="{E7CE0ABC-FA5A-8644-B217-C01B52FE91D9}" type="presParOf" srcId="{79BDC662-0B8E-E849-863D-EDFA3DAE0F7F}" destId="{881DFA71-A6BA-C540-A38C-F1D27551A231}" srcOrd="13" destOrd="0" presId="urn:microsoft.com/office/officeart/2008/layout/HexagonCluster"/>
    <dgm:cxn modelId="{3AD785FA-076D-0B4A-A4D8-158644EBDAC4}" type="presParOf" srcId="{881DFA71-A6BA-C540-A38C-F1D27551A231}" destId="{CEEDFDB4-1E51-2E43-ABE4-B953D6BA540A}" srcOrd="0" destOrd="0" presId="urn:microsoft.com/office/officeart/2008/layout/HexagonCluster"/>
    <dgm:cxn modelId="{2908D722-413F-6C40-963C-95A873D13119}" type="presParOf" srcId="{79BDC662-0B8E-E849-863D-EDFA3DAE0F7F}" destId="{035E9729-9B04-D042-8A23-BBABDFA4D6FA}" srcOrd="14" destOrd="0" presId="urn:microsoft.com/office/officeart/2008/layout/HexagonCluster"/>
    <dgm:cxn modelId="{BAFFA85E-6EE4-454D-9B38-8B95A3C6B6D7}" type="presParOf" srcId="{035E9729-9B04-D042-8A23-BBABDFA4D6FA}" destId="{180F60CB-5728-474F-A36D-469E71880478}" srcOrd="0" destOrd="0" presId="urn:microsoft.com/office/officeart/2008/layout/HexagonCluster"/>
    <dgm:cxn modelId="{C0626B99-E1AF-E94F-89AE-60C09459425A}" type="presParOf" srcId="{79BDC662-0B8E-E849-863D-EDFA3DAE0F7F}" destId="{82749B64-47AD-6C44-B9C8-BAED53811CB8}" srcOrd="15" destOrd="0" presId="urn:microsoft.com/office/officeart/2008/layout/HexagonCluster"/>
    <dgm:cxn modelId="{9958B440-C9A8-9545-868E-8308DC961E56}" type="presParOf" srcId="{82749B64-47AD-6C44-B9C8-BAED53811CB8}" destId="{F42A966B-1B23-5E48-A70B-B6FB3C64E86B}" srcOrd="0" destOrd="0" presId="urn:microsoft.com/office/officeart/2008/layout/HexagonCluster"/>
    <dgm:cxn modelId="{5735BFEC-7CD4-8843-B86C-0591DC0C1790}" type="presParOf" srcId="{79BDC662-0B8E-E849-863D-EDFA3DAE0F7F}" destId="{CC0F1B44-2CEF-8B4F-A990-813CE1FA8397}" srcOrd="16" destOrd="0" presId="urn:microsoft.com/office/officeart/2008/layout/HexagonCluster"/>
    <dgm:cxn modelId="{792D9076-0ED1-954B-854E-48D3D5390B9F}" type="presParOf" srcId="{CC0F1B44-2CEF-8B4F-A990-813CE1FA8397}" destId="{249CADFD-26DE-9B4C-88D4-202F96EDDA52}" srcOrd="0" destOrd="0" presId="urn:microsoft.com/office/officeart/2008/layout/HexagonCluster"/>
    <dgm:cxn modelId="{5E48337B-BA16-AB4D-BBFD-751160B271A4}" type="presParOf" srcId="{79BDC662-0B8E-E849-863D-EDFA3DAE0F7F}" destId="{40457200-E8C3-0D43-90D9-B89E6CA7DC5D}" srcOrd="17" destOrd="0" presId="urn:microsoft.com/office/officeart/2008/layout/HexagonCluster"/>
    <dgm:cxn modelId="{5A174530-7692-6E40-8C25-EF8AE6E5FCEC}" type="presParOf" srcId="{40457200-E8C3-0D43-90D9-B89E6CA7DC5D}" destId="{689195E2-A52F-A74B-8857-DD60AF2638B1}" srcOrd="0" destOrd="0" presId="urn:microsoft.com/office/officeart/2008/layout/HexagonCluster"/>
    <dgm:cxn modelId="{FB3D9C72-3901-5F4A-85E0-B660D2C9D564}" type="presParOf" srcId="{79BDC662-0B8E-E849-863D-EDFA3DAE0F7F}" destId="{48AC5414-9A1C-5A40-872C-D9325B88238B}" srcOrd="18" destOrd="0" presId="urn:microsoft.com/office/officeart/2008/layout/HexagonCluster"/>
    <dgm:cxn modelId="{57E924B7-FA37-2648-ABD6-4F17798CB08F}" type="presParOf" srcId="{48AC5414-9A1C-5A40-872C-D9325B88238B}" destId="{76E89AB2-165E-2B4F-93F0-574B3BE7FB7D}" srcOrd="0" destOrd="0" presId="urn:microsoft.com/office/officeart/2008/layout/HexagonCluster"/>
    <dgm:cxn modelId="{3860CCEC-9BAB-0546-908D-39410A501FC9}" type="presParOf" srcId="{79BDC662-0B8E-E849-863D-EDFA3DAE0F7F}" destId="{0A13E119-2249-4046-9487-6D879406A0CF}" srcOrd="19" destOrd="0" presId="urn:microsoft.com/office/officeart/2008/layout/HexagonCluster"/>
    <dgm:cxn modelId="{93F95680-5F7D-874B-9DC4-DB365E62ECC6}" type="presParOf" srcId="{0A13E119-2249-4046-9487-6D879406A0CF}" destId="{D08A5729-30DE-1845-AC04-4B489C8609EB}" srcOrd="0" destOrd="0" presId="urn:microsoft.com/office/officeart/2008/layout/HexagonCluster"/>
    <dgm:cxn modelId="{884A9EAE-5BF3-1E4B-8B58-DADD0830E7AD}" type="presParOf" srcId="{79BDC662-0B8E-E849-863D-EDFA3DAE0F7F}" destId="{C8AF87AA-670D-F749-9796-2B2D40EB1E7D}" srcOrd="20" destOrd="0" presId="urn:microsoft.com/office/officeart/2008/layout/HexagonCluster"/>
    <dgm:cxn modelId="{2A2F3F66-F1FE-4243-9D71-C119427788D8}" type="presParOf" srcId="{C8AF87AA-670D-F749-9796-2B2D40EB1E7D}" destId="{3836A2A0-AD3A-C442-906D-D594F3BE48B9}" srcOrd="0" destOrd="0" presId="urn:microsoft.com/office/officeart/2008/layout/HexagonCluster"/>
    <dgm:cxn modelId="{A0B76E8B-CD7C-2A45-80F6-E60C9B796C7B}" type="presParOf" srcId="{79BDC662-0B8E-E849-863D-EDFA3DAE0F7F}" destId="{07F0D5CE-C262-0D4B-A6AD-08B447997846}" srcOrd="21" destOrd="0" presId="urn:microsoft.com/office/officeart/2008/layout/HexagonCluster"/>
    <dgm:cxn modelId="{BA5118F6-E8A4-D94D-AA79-ADEA51481786}" type="presParOf" srcId="{07F0D5CE-C262-0D4B-A6AD-08B447997846}" destId="{93262482-DA98-DE44-842A-3D1BAE649F6C}" srcOrd="0" destOrd="0" presId="urn:microsoft.com/office/officeart/2008/layout/HexagonCluster"/>
    <dgm:cxn modelId="{B9A86557-CD11-CA43-BCB0-0D60FE29AB43}" type="presParOf" srcId="{79BDC662-0B8E-E849-863D-EDFA3DAE0F7F}" destId="{5E992988-31C6-FE43-A5F5-BD4458A22D37}" srcOrd="22" destOrd="0" presId="urn:microsoft.com/office/officeart/2008/layout/HexagonCluster"/>
    <dgm:cxn modelId="{518E0D86-D8D3-C841-AEEA-985DF0E3AFCC}" type="presParOf" srcId="{5E992988-31C6-FE43-A5F5-BD4458A22D37}" destId="{5DC82499-0D3E-E44D-8752-A5840BCE9631}" srcOrd="0" destOrd="0" presId="urn:microsoft.com/office/officeart/2008/layout/HexagonCluster"/>
    <dgm:cxn modelId="{226F5178-17F7-6D45-AF8F-C6C39707CD0B}" type="presParOf" srcId="{79BDC662-0B8E-E849-863D-EDFA3DAE0F7F}" destId="{F533C8E9-9AE0-ED4B-BD99-A8B9E4BFA20D}" srcOrd="23" destOrd="0" presId="urn:microsoft.com/office/officeart/2008/layout/HexagonCluster"/>
    <dgm:cxn modelId="{326263E9-5FBE-004A-87E6-EAB7ADF58B5B}" type="presParOf" srcId="{F533C8E9-9AE0-ED4B-BD99-A8B9E4BFA20D}" destId="{61595445-0F5E-AF4C-B165-E876D02E8B71}" srcOrd="0" destOrd="0" presId="urn:microsoft.com/office/officeart/2008/layout/HexagonCluster"/>
    <dgm:cxn modelId="{7EE7BDC4-98CE-9F41-844F-74D16949FDAF}" type="presParOf" srcId="{79BDC662-0B8E-E849-863D-EDFA3DAE0F7F}" destId="{6A3B48E6-18BE-344F-8541-9BC13E561612}" srcOrd="24" destOrd="0" presId="urn:microsoft.com/office/officeart/2008/layout/HexagonCluster"/>
    <dgm:cxn modelId="{C2495382-AA13-6042-9299-B98D7FB2F8A0}" type="presParOf" srcId="{6A3B48E6-18BE-344F-8541-9BC13E561612}" destId="{BA9C2820-6DC4-6348-9BAA-DF292EE5C95B}" srcOrd="0" destOrd="0" presId="urn:microsoft.com/office/officeart/2008/layout/HexagonCluster"/>
    <dgm:cxn modelId="{528DC076-6F77-3440-B47E-3BD681D0D3DE}" type="presParOf" srcId="{79BDC662-0B8E-E849-863D-EDFA3DAE0F7F}" destId="{C1974699-E9C8-5644-924B-89E6B2DFEAE2}" srcOrd="25" destOrd="0" presId="urn:microsoft.com/office/officeart/2008/layout/HexagonCluster"/>
    <dgm:cxn modelId="{475927F6-25D9-D64D-8E33-0F71B28C3A32}" type="presParOf" srcId="{C1974699-E9C8-5644-924B-89E6B2DFEAE2}" destId="{1F4A188E-C88C-724D-B193-A5186340D739}" srcOrd="0" destOrd="0" presId="urn:microsoft.com/office/officeart/2008/layout/HexagonCluster"/>
    <dgm:cxn modelId="{CD92FD66-81DF-F34A-9DE7-A103E2F459DA}" type="presParOf" srcId="{79BDC662-0B8E-E849-863D-EDFA3DAE0F7F}" destId="{CA9964CA-87CB-C84B-942C-69BAE61FDC1F}" srcOrd="26" destOrd="0" presId="urn:microsoft.com/office/officeart/2008/layout/HexagonCluster"/>
    <dgm:cxn modelId="{ABE9865E-298C-7148-808F-44E0B617BFC9}" type="presParOf" srcId="{CA9964CA-87CB-C84B-942C-69BAE61FDC1F}" destId="{ADCD4942-3AF5-2047-9A75-5C021A8E6BB4}" srcOrd="0" destOrd="0" presId="urn:microsoft.com/office/officeart/2008/layout/HexagonCluster"/>
    <dgm:cxn modelId="{305CCF90-D294-B14E-87F3-16D21EA3F7A7}" type="presParOf" srcId="{79BDC662-0B8E-E849-863D-EDFA3DAE0F7F}" destId="{69A283D4-5BC1-8344-8653-67E99F4A8A79}" srcOrd="27" destOrd="0" presId="urn:microsoft.com/office/officeart/2008/layout/HexagonCluster"/>
    <dgm:cxn modelId="{1CD01367-8C55-1944-A6FE-ADB6C248E024}" type="presParOf" srcId="{69A283D4-5BC1-8344-8653-67E99F4A8A79}" destId="{EE51F78E-5692-954F-8D7E-C942D0EB9089}" srcOrd="0" destOrd="0" presId="urn:microsoft.com/office/officeart/2008/layout/HexagonCluster"/>
    <dgm:cxn modelId="{0F62E59A-7E08-C543-86AA-1F7D6347677A}" type="presParOf" srcId="{79BDC662-0B8E-E849-863D-EDFA3DAE0F7F}" destId="{B74564E1-9A3E-704E-A78F-677F2CA2B845}" srcOrd="28" destOrd="0" presId="urn:microsoft.com/office/officeart/2008/layout/HexagonCluster"/>
    <dgm:cxn modelId="{F55F395C-89D1-3C49-814F-ABEEE5995B2D}" type="presParOf" srcId="{B74564E1-9A3E-704E-A78F-677F2CA2B845}" destId="{16E58883-3D56-3F4D-87E1-0DFA78E17CA6}" srcOrd="0" destOrd="0" presId="urn:microsoft.com/office/officeart/2008/layout/HexagonCluster"/>
    <dgm:cxn modelId="{C121E234-FAEC-7140-BE04-2AE01853EAB5}" type="presParOf" srcId="{79BDC662-0B8E-E849-863D-EDFA3DAE0F7F}" destId="{045D14F2-8E30-8B4D-A072-4F463649A4C8}" srcOrd="29" destOrd="0" presId="urn:microsoft.com/office/officeart/2008/layout/HexagonCluster"/>
    <dgm:cxn modelId="{3194E5A4-1601-A146-A68A-A848428D94CE}" type="presParOf" srcId="{045D14F2-8E30-8B4D-A072-4F463649A4C8}" destId="{5DC3D632-5E77-2A4D-92F7-844C4889B730}" srcOrd="0" destOrd="0" presId="urn:microsoft.com/office/officeart/2008/layout/HexagonCluster"/>
    <dgm:cxn modelId="{F16C7912-FF7E-0E42-81C2-85CF904374D4}" type="presParOf" srcId="{79BDC662-0B8E-E849-863D-EDFA3DAE0F7F}" destId="{A7E46391-E771-4245-8239-7E14A815756C}" srcOrd="30" destOrd="0" presId="urn:microsoft.com/office/officeart/2008/layout/HexagonCluster"/>
    <dgm:cxn modelId="{C731ACFA-8F30-224B-A743-40CE3A1F2302}" type="presParOf" srcId="{A7E46391-E771-4245-8239-7E14A815756C}" destId="{6EC5471C-7AC6-C349-B2AE-8B614710D3ED}" srcOrd="0" destOrd="0" presId="urn:microsoft.com/office/officeart/2008/layout/HexagonCluster"/>
    <dgm:cxn modelId="{573D78E4-3DDE-6048-A6B7-2A6A8D7DB9B6}" type="presParOf" srcId="{79BDC662-0B8E-E849-863D-EDFA3DAE0F7F}" destId="{30385E0E-07B3-D04D-817F-94AAAFBBC3AC}" srcOrd="31" destOrd="0" presId="urn:microsoft.com/office/officeart/2008/layout/HexagonCluster"/>
    <dgm:cxn modelId="{31F54AC3-8129-5445-B102-3F2AB728ED1A}" type="presParOf" srcId="{30385E0E-07B3-D04D-817F-94AAAFBBC3AC}" destId="{B25850AC-5877-7349-9168-CF99803844E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60E4CF-CCA1-7B40-8A30-F211D8E464FF}" type="doc">
      <dgm:prSet loTypeId="urn:microsoft.com/office/officeart/2005/8/layout/vList3" loCatId="" qsTypeId="urn:microsoft.com/office/officeart/2005/8/quickstyle/simple1" qsCatId="simple" csTypeId="urn:microsoft.com/office/officeart/2005/8/colors/colorful1" csCatId="colorful" phldr="1"/>
      <dgm:spPr/>
    </dgm:pt>
    <dgm:pt modelId="{197F3675-26D5-3142-A7B9-3E09667D890A}">
      <dgm:prSet phldrT="[Text]" custT="1"/>
      <dgm:spPr/>
      <dgm:t>
        <a:bodyPr/>
        <a:lstStyle/>
        <a:p>
          <a:pPr algn="l"/>
          <a:r>
            <a:rPr lang="en-GB" sz="1800" dirty="0"/>
            <a:t>12 studies</a:t>
          </a:r>
        </a:p>
        <a:p>
          <a:pPr algn="l"/>
          <a:r>
            <a:rPr lang="en-AU" sz="1800" dirty="0"/>
            <a:t>Mostly for comprehensive intervention models    </a:t>
          </a:r>
        </a:p>
        <a:p>
          <a:pPr algn="l"/>
          <a:r>
            <a:rPr lang="en-AU" sz="1800" dirty="0"/>
            <a:t>All showed cost savings or cost benefits compared to TAU</a:t>
          </a:r>
          <a:endParaRPr lang="en-GB" sz="1800" dirty="0"/>
        </a:p>
      </dgm:t>
    </dgm:pt>
    <dgm:pt modelId="{33C1F941-D4A6-E548-8C34-D9375369F87E}" type="parTrans" cxnId="{0B826D5B-9410-664B-84E7-B25F13CC3453}">
      <dgm:prSet/>
      <dgm:spPr/>
      <dgm:t>
        <a:bodyPr/>
        <a:lstStyle/>
        <a:p>
          <a:endParaRPr lang="en-GB" sz="1800"/>
        </a:p>
      </dgm:t>
    </dgm:pt>
    <dgm:pt modelId="{87A97A77-7FE6-3F48-A726-48881FCC400B}" type="sibTrans" cxnId="{0B826D5B-9410-664B-84E7-B25F13CC3453}">
      <dgm:prSet/>
      <dgm:spPr/>
      <dgm:t>
        <a:bodyPr/>
        <a:lstStyle/>
        <a:p>
          <a:endParaRPr lang="en-GB" sz="1800"/>
        </a:p>
      </dgm:t>
    </dgm:pt>
    <dgm:pt modelId="{1548889A-D806-FF49-959A-15150AE567D2}">
      <dgm:prSet phldrT="[Text]" custT="1"/>
      <dgm:spPr/>
      <dgm:t>
        <a:bodyPr/>
        <a:lstStyle/>
        <a:p>
          <a:pPr algn="l"/>
          <a:r>
            <a:rPr lang="en-GB" sz="1800" dirty="0"/>
            <a:t>All studies included in effect estimates</a:t>
          </a:r>
        </a:p>
        <a:p>
          <a:pPr algn="l"/>
          <a:r>
            <a:rPr lang="en-GB" sz="1800" dirty="0"/>
            <a:t>26 studies reported on treatment completion / duration</a:t>
          </a:r>
        </a:p>
        <a:p>
          <a:pPr algn="l"/>
          <a:r>
            <a:rPr lang="en-GB" sz="1800" dirty="0"/>
            <a:t>43 – 100% completion (not clearly related to treatment duration)</a:t>
          </a:r>
        </a:p>
      </dgm:t>
    </dgm:pt>
    <dgm:pt modelId="{4C2BB2EF-29C0-664E-AC7E-D4C7DAF43EF1}" type="parTrans" cxnId="{EF4731BA-A3A8-2F46-A1A5-D4913745C38E}">
      <dgm:prSet/>
      <dgm:spPr/>
      <dgm:t>
        <a:bodyPr/>
        <a:lstStyle/>
        <a:p>
          <a:endParaRPr lang="en-GB" sz="1800"/>
        </a:p>
      </dgm:t>
    </dgm:pt>
    <dgm:pt modelId="{99E97364-C78F-3A40-B6A1-47A60C1C42D1}" type="sibTrans" cxnId="{EF4731BA-A3A8-2F46-A1A5-D4913745C38E}">
      <dgm:prSet/>
      <dgm:spPr/>
      <dgm:t>
        <a:bodyPr/>
        <a:lstStyle/>
        <a:p>
          <a:endParaRPr lang="en-GB" sz="1800"/>
        </a:p>
      </dgm:t>
    </dgm:pt>
    <dgm:pt modelId="{57132CCC-FE6F-6740-9107-D163D1034A34}">
      <dgm:prSet phldrT="[Text]" custT="1"/>
      <dgm:spPr/>
      <dgm:t>
        <a:bodyPr/>
        <a:lstStyle/>
        <a:p>
          <a:pPr algn="l"/>
          <a:r>
            <a:rPr lang="en-GB" sz="1800" dirty="0"/>
            <a:t>13 studies</a:t>
          </a:r>
        </a:p>
        <a:p>
          <a:pPr algn="l"/>
          <a:r>
            <a:rPr lang="en-GB" sz="1800" dirty="0"/>
            <a:t>Family and practitioner perspectives…</a:t>
          </a:r>
        </a:p>
      </dgm:t>
    </dgm:pt>
    <dgm:pt modelId="{D5592671-A4BA-6140-A68B-94E75DC1DFC3}" type="parTrans" cxnId="{7723D283-07F3-4545-893D-5566BC0D4426}">
      <dgm:prSet/>
      <dgm:spPr/>
      <dgm:t>
        <a:bodyPr/>
        <a:lstStyle/>
        <a:p>
          <a:endParaRPr lang="en-GB" sz="1800"/>
        </a:p>
      </dgm:t>
    </dgm:pt>
    <dgm:pt modelId="{A32B1AF2-C7C9-3D47-B455-8C5E1183CA9D}" type="sibTrans" cxnId="{7723D283-07F3-4545-893D-5566BC0D4426}">
      <dgm:prSet/>
      <dgm:spPr/>
      <dgm:t>
        <a:bodyPr/>
        <a:lstStyle/>
        <a:p>
          <a:endParaRPr lang="en-GB" sz="1800"/>
        </a:p>
      </dgm:t>
    </dgm:pt>
    <dgm:pt modelId="{6EFD0F08-C0D7-114E-AC6F-B43DC3050141}" type="pres">
      <dgm:prSet presAssocID="{2060E4CF-CCA1-7B40-8A30-F211D8E464FF}" presName="linearFlow" presStyleCnt="0">
        <dgm:presLayoutVars>
          <dgm:dir/>
          <dgm:resizeHandles val="exact"/>
        </dgm:presLayoutVars>
      </dgm:prSet>
      <dgm:spPr/>
    </dgm:pt>
    <dgm:pt modelId="{FC069E31-6D63-804B-B3D1-5F0B1FE74BDC}" type="pres">
      <dgm:prSet presAssocID="{197F3675-26D5-3142-A7B9-3E09667D890A}" presName="composite" presStyleCnt="0"/>
      <dgm:spPr/>
    </dgm:pt>
    <dgm:pt modelId="{386227B6-1757-1148-821B-B1BC5C7F3CC5}" type="pres">
      <dgm:prSet presAssocID="{197F3675-26D5-3142-A7B9-3E09667D890A}"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636E7DBA-9426-204C-B6AE-B7917121AC4D}" type="pres">
      <dgm:prSet presAssocID="{197F3675-26D5-3142-A7B9-3E09667D890A}" presName="txShp" presStyleLbl="node1" presStyleIdx="0" presStyleCnt="3">
        <dgm:presLayoutVars>
          <dgm:bulletEnabled val="1"/>
        </dgm:presLayoutVars>
      </dgm:prSet>
      <dgm:spPr/>
    </dgm:pt>
    <dgm:pt modelId="{6E8F090E-B3C5-2548-8B1E-443AD924DF41}" type="pres">
      <dgm:prSet presAssocID="{87A97A77-7FE6-3F48-A726-48881FCC400B}" presName="spacing" presStyleCnt="0"/>
      <dgm:spPr/>
    </dgm:pt>
    <dgm:pt modelId="{E4706B74-CD75-4A44-99A3-FE37FD0BAAEA}" type="pres">
      <dgm:prSet presAssocID="{1548889A-D806-FF49-959A-15150AE567D2}" presName="composite" presStyleCnt="0"/>
      <dgm:spPr/>
    </dgm:pt>
    <dgm:pt modelId="{E0189DF1-AF4F-7E4F-9660-A138AE412E79}" type="pres">
      <dgm:prSet presAssocID="{1548889A-D806-FF49-959A-15150AE567D2}"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ipboard Ticked with solid fill"/>
        </a:ext>
      </dgm:extLst>
    </dgm:pt>
    <dgm:pt modelId="{954124B8-0AC5-8B47-AF11-F4EEF862FB52}" type="pres">
      <dgm:prSet presAssocID="{1548889A-D806-FF49-959A-15150AE567D2}" presName="txShp" presStyleLbl="node1" presStyleIdx="1" presStyleCnt="3">
        <dgm:presLayoutVars>
          <dgm:bulletEnabled val="1"/>
        </dgm:presLayoutVars>
      </dgm:prSet>
      <dgm:spPr/>
    </dgm:pt>
    <dgm:pt modelId="{ADCFAD0E-0B9C-AD4F-9E09-DDAAD0D8C707}" type="pres">
      <dgm:prSet presAssocID="{99E97364-C78F-3A40-B6A1-47A60C1C42D1}" presName="spacing" presStyleCnt="0"/>
      <dgm:spPr/>
    </dgm:pt>
    <dgm:pt modelId="{51CACFB5-1DEF-624A-84D6-75D9FCCFA115}" type="pres">
      <dgm:prSet presAssocID="{57132CCC-FE6F-6740-9107-D163D1034A34}" presName="composite" presStyleCnt="0"/>
      <dgm:spPr/>
    </dgm:pt>
    <dgm:pt modelId="{31BB24C7-5578-A64F-A6EC-2A6E9C281603}" type="pres">
      <dgm:prSet presAssocID="{57132CCC-FE6F-6740-9107-D163D1034A34}"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humbs up sign with solid fill"/>
        </a:ext>
      </dgm:extLst>
    </dgm:pt>
    <dgm:pt modelId="{397280FE-88C3-F64A-9BA7-76702E9FE621}" type="pres">
      <dgm:prSet presAssocID="{57132CCC-FE6F-6740-9107-D163D1034A34}" presName="txShp" presStyleLbl="node1" presStyleIdx="2" presStyleCnt="3">
        <dgm:presLayoutVars>
          <dgm:bulletEnabled val="1"/>
        </dgm:presLayoutVars>
      </dgm:prSet>
      <dgm:spPr/>
    </dgm:pt>
  </dgm:ptLst>
  <dgm:cxnLst>
    <dgm:cxn modelId="{0B826D5B-9410-664B-84E7-B25F13CC3453}" srcId="{2060E4CF-CCA1-7B40-8A30-F211D8E464FF}" destId="{197F3675-26D5-3142-A7B9-3E09667D890A}" srcOrd="0" destOrd="0" parTransId="{33C1F941-D4A6-E548-8C34-D9375369F87E}" sibTransId="{87A97A77-7FE6-3F48-A726-48881FCC400B}"/>
    <dgm:cxn modelId="{30091365-4B01-6941-A7ED-63F8DD5A6F49}" type="presOf" srcId="{197F3675-26D5-3142-A7B9-3E09667D890A}" destId="{636E7DBA-9426-204C-B6AE-B7917121AC4D}" srcOrd="0" destOrd="0" presId="urn:microsoft.com/office/officeart/2005/8/layout/vList3"/>
    <dgm:cxn modelId="{7723D283-07F3-4545-893D-5566BC0D4426}" srcId="{2060E4CF-CCA1-7B40-8A30-F211D8E464FF}" destId="{57132CCC-FE6F-6740-9107-D163D1034A34}" srcOrd="2" destOrd="0" parTransId="{D5592671-A4BA-6140-A68B-94E75DC1DFC3}" sibTransId="{A32B1AF2-C7C9-3D47-B455-8C5E1183CA9D}"/>
    <dgm:cxn modelId="{C9E0EF87-DCE6-7E44-9B6D-7352274F029C}" type="presOf" srcId="{1548889A-D806-FF49-959A-15150AE567D2}" destId="{954124B8-0AC5-8B47-AF11-F4EEF862FB52}" srcOrd="0" destOrd="0" presId="urn:microsoft.com/office/officeart/2005/8/layout/vList3"/>
    <dgm:cxn modelId="{20F38291-BE4D-4541-AC8A-0482534B6FD1}" type="presOf" srcId="{57132CCC-FE6F-6740-9107-D163D1034A34}" destId="{397280FE-88C3-F64A-9BA7-76702E9FE621}" srcOrd="0" destOrd="0" presId="urn:microsoft.com/office/officeart/2005/8/layout/vList3"/>
    <dgm:cxn modelId="{7F890DB0-40A1-DB42-B64A-15B3AECDF4E6}" type="presOf" srcId="{2060E4CF-CCA1-7B40-8A30-F211D8E464FF}" destId="{6EFD0F08-C0D7-114E-AC6F-B43DC3050141}" srcOrd="0" destOrd="0" presId="urn:microsoft.com/office/officeart/2005/8/layout/vList3"/>
    <dgm:cxn modelId="{EF4731BA-A3A8-2F46-A1A5-D4913745C38E}" srcId="{2060E4CF-CCA1-7B40-8A30-F211D8E464FF}" destId="{1548889A-D806-FF49-959A-15150AE567D2}" srcOrd="1" destOrd="0" parTransId="{4C2BB2EF-29C0-664E-AC7E-D4C7DAF43EF1}" sibTransId="{99E97364-C78F-3A40-B6A1-47A60C1C42D1}"/>
    <dgm:cxn modelId="{609C6977-6EFA-D84B-9D25-71F607A6C6A5}" type="presParOf" srcId="{6EFD0F08-C0D7-114E-AC6F-B43DC3050141}" destId="{FC069E31-6D63-804B-B3D1-5F0B1FE74BDC}" srcOrd="0" destOrd="0" presId="urn:microsoft.com/office/officeart/2005/8/layout/vList3"/>
    <dgm:cxn modelId="{BA2A9898-9DD4-9842-9F74-2ED451166FAB}" type="presParOf" srcId="{FC069E31-6D63-804B-B3D1-5F0B1FE74BDC}" destId="{386227B6-1757-1148-821B-B1BC5C7F3CC5}" srcOrd="0" destOrd="0" presId="urn:microsoft.com/office/officeart/2005/8/layout/vList3"/>
    <dgm:cxn modelId="{3E6DE3AA-F84A-4F4B-9500-69AF00221965}" type="presParOf" srcId="{FC069E31-6D63-804B-B3D1-5F0B1FE74BDC}" destId="{636E7DBA-9426-204C-B6AE-B7917121AC4D}" srcOrd="1" destOrd="0" presId="urn:microsoft.com/office/officeart/2005/8/layout/vList3"/>
    <dgm:cxn modelId="{646C9AFE-C39C-A049-87CF-CBB3FC3DD15D}" type="presParOf" srcId="{6EFD0F08-C0D7-114E-AC6F-B43DC3050141}" destId="{6E8F090E-B3C5-2548-8B1E-443AD924DF41}" srcOrd="1" destOrd="0" presId="urn:microsoft.com/office/officeart/2005/8/layout/vList3"/>
    <dgm:cxn modelId="{51632F89-BA1D-6542-B995-3564C4580510}" type="presParOf" srcId="{6EFD0F08-C0D7-114E-AC6F-B43DC3050141}" destId="{E4706B74-CD75-4A44-99A3-FE37FD0BAAEA}" srcOrd="2" destOrd="0" presId="urn:microsoft.com/office/officeart/2005/8/layout/vList3"/>
    <dgm:cxn modelId="{543681BF-2621-1944-8D0A-6A733C257357}" type="presParOf" srcId="{E4706B74-CD75-4A44-99A3-FE37FD0BAAEA}" destId="{E0189DF1-AF4F-7E4F-9660-A138AE412E79}" srcOrd="0" destOrd="0" presId="urn:microsoft.com/office/officeart/2005/8/layout/vList3"/>
    <dgm:cxn modelId="{26C36D3C-7584-D543-8BF8-F897680961E5}" type="presParOf" srcId="{E4706B74-CD75-4A44-99A3-FE37FD0BAAEA}" destId="{954124B8-0AC5-8B47-AF11-F4EEF862FB52}" srcOrd="1" destOrd="0" presId="urn:microsoft.com/office/officeart/2005/8/layout/vList3"/>
    <dgm:cxn modelId="{6332F409-0FA8-DD4F-84EE-4A56E05DDF68}" type="presParOf" srcId="{6EFD0F08-C0D7-114E-AC6F-B43DC3050141}" destId="{ADCFAD0E-0B9C-AD4F-9E09-DDAAD0D8C707}" srcOrd="3" destOrd="0" presId="urn:microsoft.com/office/officeart/2005/8/layout/vList3"/>
    <dgm:cxn modelId="{FEB338DC-B345-1E47-A04C-AD7F7106DEC1}" type="presParOf" srcId="{6EFD0F08-C0D7-114E-AC6F-B43DC3050141}" destId="{51CACFB5-1DEF-624A-84D6-75D9FCCFA115}" srcOrd="4" destOrd="0" presId="urn:microsoft.com/office/officeart/2005/8/layout/vList3"/>
    <dgm:cxn modelId="{0E26ECD4-4389-C342-BB19-242E40B3D9BA}" type="presParOf" srcId="{51CACFB5-1DEF-624A-84D6-75D9FCCFA115}" destId="{31BB24C7-5578-A64F-A6EC-2A6E9C281603}" srcOrd="0" destOrd="0" presId="urn:microsoft.com/office/officeart/2005/8/layout/vList3"/>
    <dgm:cxn modelId="{9237E290-0C9C-0A43-80CB-0139F4854BA1}" type="presParOf" srcId="{51CACFB5-1DEF-624A-84D6-75D9FCCFA115}" destId="{397280FE-88C3-F64A-9BA7-76702E9FE62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7D4E8-D187-2446-AE87-F57F0E6541D2}">
      <dsp:nvSpPr>
        <dsp:cNvPr id="0" name=""/>
        <dsp:cNvSpPr/>
      </dsp:nvSpPr>
      <dsp:spPr>
        <a:xfrm rot="10800000">
          <a:off x="0" y="0"/>
          <a:ext cx="7684608" cy="1115492"/>
        </a:xfrm>
        <a:prstGeom prst="trapezoid">
          <a:avLst>
            <a:gd name="adj" fmla="val 6889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149,243 records identified</a:t>
          </a:r>
        </a:p>
      </dsp:txBody>
      <dsp:txXfrm rot="-10800000">
        <a:off x="1344806" y="0"/>
        <a:ext cx="4994995" cy="1115492"/>
      </dsp:txXfrm>
    </dsp:sp>
    <dsp:sp modelId="{4FDCAF81-D294-D94E-9B75-426C22E945BC}">
      <dsp:nvSpPr>
        <dsp:cNvPr id="0" name=""/>
        <dsp:cNvSpPr/>
      </dsp:nvSpPr>
      <dsp:spPr>
        <a:xfrm rot="10800000">
          <a:off x="768460" y="1115492"/>
          <a:ext cx="6147686" cy="1115492"/>
        </a:xfrm>
        <a:prstGeom prst="trapezoid">
          <a:avLst>
            <a:gd name="adj" fmla="val 6889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56,455 screened on title and abstract (de-duplicated)</a:t>
          </a:r>
        </a:p>
      </dsp:txBody>
      <dsp:txXfrm rot="-10800000">
        <a:off x="1844305" y="1115492"/>
        <a:ext cx="3995996" cy="1115492"/>
      </dsp:txXfrm>
    </dsp:sp>
    <dsp:sp modelId="{341B6ECF-3FBD-2F46-A0DB-FC8F43293D8B}">
      <dsp:nvSpPr>
        <dsp:cNvPr id="0" name=""/>
        <dsp:cNvSpPr/>
      </dsp:nvSpPr>
      <dsp:spPr>
        <a:xfrm rot="10800000">
          <a:off x="1536921" y="2230984"/>
          <a:ext cx="4610764" cy="1115492"/>
        </a:xfrm>
        <a:prstGeom prst="trapezoid">
          <a:avLst>
            <a:gd name="adj" fmla="val 6889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7,537 full-texts screened</a:t>
          </a:r>
        </a:p>
      </dsp:txBody>
      <dsp:txXfrm rot="-10800000">
        <a:off x="2343805" y="2230984"/>
        <a:ext cx="2996997" cy="1115492"/>
      </dsp:txXfrm>
    </dsp:sp>
    <dsp:sp modelId="{06388912-8B02-5943-B864-F21DDF2A4C42}">
      <dsp:nvSpPr>
        <dsp:cNvPr id="0" name=""/>
        <dsp:cNvSpPr/>
      </dsp:nvSpPr>
      <dsp:spPr>
        <a:xfrm rot="10800000">
          <a:off x="2305382" y="3346476"/>
          <a:ext cx="3073843" cy="1115492"/>
        </a:xfrm>
        <a:prstGeom prst="trapezoid">
          <a:avLst>
            <a:gd name="adj" fmla="val 6889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99 studies (231 reports)               </a:t>
          </a:r>
          <a:r>
            <a:rPr lang="en-GB" sz="1600" kern="1200" dirty="0"/>
            <a:t>68 studies for effect sizes</a:t>
          </a:r>
          <a:endParaRPr lang="en-GB" sz="1800" kern="1200" dirty="0"/>
        </a:p>
      </dsp:txBody>
      <dsp:txXfrm rot="-10800000">
        <a:off x="2843304" y="3346476"/>
        <a:ext cx="1997998" cy="1115492"/>
      </dsp:txXfrm>
    </dsp:sp>
    <dsp:sp modelId="{2EE5FE73-73CB-5D42-AC6B-9C81A501A48C}">
      <dsp:nvSpPr>
        <dsp:cNvPr id="0" name=""/>
        <dsp:cNvSpPr/>
      </dsp:nvSpPr>
      <dsp:spPr>
        <a:xfrm rot="10800000">
          <a:off x="3073843" y="4461968"/>
          <a:ext cx="1536921" cy="1115492"/>
        </a:xfrm>
        <a:prstGeom prst="trapezoid">
          <a:avLst>
            <a:gd name="adj" fmla="val 6889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GB" sz="1800" kern="1200" dirty="0"/>
        </a:p>
      </dsp:txBody>
      <dsp:txXfrm rot="-10800000">
        <a:off x="3073843" y="4461968"/>
        <a:ext cx="1536921" cy="1115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DD5F6-8FAA-274F-B888-2C72FC8EBAFE}">
      <dsp:nvSpPr>
        <dsp:cNvPr id="0" name=""/>
        <dsp:cNvSpPr/>
      </dsp:nvSpPr>
      <dsp:spPr>
        <a:xfrm>
          <a:off x="1230063" y="2262043"/>
          <a:ext cx="1429937" cy="1227432"/>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kern="1200" dirty="0"/>
            <a:t>Parental substance use                              (k = 58)</a:t>
          </a:r>
        </a:p>
      </dsp:txBody>
      <dsp:txXfrm>
        <a:off x="1451510" y="2452129"/>
        <a:ext cx="987043" cy="847260"/>
      </dsp:txXfrm>
    </dsp:sp>
    <dsp:sp modelId="{9D41C41B-E3E6-494E-8815-825EE0BAA3E8}">
      <dsp:nvSpPr>
        <dsp:cNvPr id="0" name=""/>
        <dsp:cNvSpPr/>
      </dsp:nvSpPr>
      <dsp:spPr>
        <a:xfrm>
          <a:off x="1264402" y="2811023"/>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E35AFF-B0E6-8044-95EE-42F7265938A8}">
      <dsp:nvSpPr>
        <dsp:cNvPr id="0" name=""/>
        <dsp:cNvSpPr/>
      </dsp:nvSpPr>
      <dsp:spPr>
        <a:xfrm>
          <a:off x="0" y="1583590"/>
          <a:ext cx="1429937" cy="1227432"/>
        </a:xfrm>
        <a:prstGeom prst="hexagon">
          <a:avLst>
            <a:gd name="adj" fmla="val 25000"/>
            <a:gd name="vf" fmla="val 115470"/>
          </a:avLst>
        </a:prstGeom>
        <a:solidFill>
          <a:schemeClr val="bg1"/>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61F1CD-9849-D54C-9270-8F728F13D6A0}">
      <dsp:nvSpPr>
        <dsp:cNvPr id="0" name=""/>
        <dsp:cNvSpPr/>
      </dsp:nvSpPr>
      <dsp:spPr>
        <a:xfrm>
          <a:off x="979119" y="2648139"/>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065AB6-372B-F44E-9DA5-E86C1BD803C2}">
      <dsp:nvSpPr>
        <dsp:cNvPr id="0" name=""/>
        <dsp:cNvSpPr/>
      </dsp:nvSpPr>
      <dsp:spPr>
        <a:xfrm>
          <a:off x="2460126" y="1579878"/>
          <a:ext cx="1429937" cy="1227432"/>
        </a:xfrm>
        <a:prstGeom prst="hexagon">
          <a:avLst>
            <a:gd name="adj" fmla="val 25000"/>
            <a:gd name="vf" fmla="val 11547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kern="1200" dirty="0"/>
            <a:t>Parent focused         (k = 35)</a:t>
          </a:r>
        </a:p>
      </dsp:txBody>
      <dsp:txXfrm>
        <a:off x="2681573" y="1769964"/>
        <a:ext cx="987043" cy="847260"/>
      </dsp:txXfrm>
    </dsp:sp>
    <dsp:sp modelId="{388FA622-009C-844D-A63B-968334769B48}">
      <dsp:nvSpPr>
        <dsp:cNvPr id="0" name=""/>
        <dsp:cNvSpPr/>
      </dsp:nvSpPr>
      <dsp:spPr>
        <a:xfrm>
          <a:off x="3444528" y="2641642"/>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C414A3-1447-9A4A-950F-C1980E329D7E}">
      <dsp:nvSpPr>
        <dsp:cNvPr id="0" name=""/>
        <dsp:cNvSpPr/>
      </dsp:nvSpPr>
      <dsp:spPr>
        <a:xfrm>
          <a:off x="3691069" y="2259723"/>
          <a:ext cx="1429937" cy="1227432"/>
        </a:xfrm>
        <a:prstGeom prst="hexagon">
          <a:avLst>
            <a:gd name="adj" fmla="val 25000"/>
            <a:gd name="vf" fmla="val 115470"/>
          </a:avLst>
        </a:prstGeom>
        <a:solidFill>
          <a:schemeClr val="bg1"/>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1A75A6-568B-1F4C-B17B-90C0253580EC}">
      <dsp:nvSpPr>
        <dsp:cNvPr id="0" name=""/>
        <dsp:cNvSpPr/>
      </dsp:nvSpPr>
      <dsp:spPr>
        <a:xfrm>
          <a:off x="3725409" y="2805919"/>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ED153A-842C-9246-B208-4C4AB451CE03}">
      <dsp:nvSpPr>
        <dsp:cNvPr id="0" name=""/>
        <dsp:cNvSpPr/>
      </dsp:nvSpPr>
      <dsp:spPr>
        <a:xfrm>
          <a:off x="1230063" y="905138"/>
          <a:ext cx="1429937" cy="1227432"/>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kern="1200" dirty="0"/>
            <a:t>Parenting focused       (k = 52)</a:t>
          </a:r>
        </a:p>
      </dsp:txBody>
      <dsp:txXfrm>
        <a:off x="1451510" y="1095224"/>
        <a:ext cx="987043" cy="847260"/>
      </dsp:txXfrm>
    </dsp:sp>
    <dsp:sp modelId="{8B0F5BD7-A779-144E-A5E3-0F5E7EB99F57}">
      <dsp:nvSpPr>
        <dsp:cNvPr id="0" name=""/>
        <dsp:cNvSpPr/>
      </dsp:nvSpPr>
      <dsp:spPr>
        <a:xfrm>
          <a:off x="2203019" y="921844"/>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D51384-6244-0643-8192-1FB74C53BC52}">
      <dsp:nvSpPr>
        <dsp:cNvPr id="0" name=""/>
        <dsp:cNvSpPr/>
      </dsp:nvSpPr>
      <dsp:spPr>
        <a:xfrm>
          <a:off x="2460126" y="222509"/>
          <a:ext cx="1429937" cy="1227432"/>
        </a:xfrm>
        <a:prstGeom prst="hexagon">
          <a:avLst>
            <a:gd name="adj" fmla="val 25000"/>
            <a:gd name="vf" fmla="val 115470"/>
          </a:avLst>
        </a:prstGeom>
        <a:solidFill>
          <a:schemeClr val="bg1"/>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E29B23-B978-FB46-B6B4-E96252B82EED}">
      <dsp:nvSpPr>
        <dsp:cNvPr id="0" name=""/>
        <dsp:cNvSpPr/>
      </dsp:nvSpPr>
      <dsp:spPr>
        <a:xfrm>
          <a:off x="2501509" y="766385"/>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228EA4-CE0D-5845-BB02-A01AAEB18DC1}">
      <dsp:nvSpPr>
        <dsp:cNvPr id="0" name=""/>
        <dsp:cNvSpPr/>
      </dsp:nvSpPr>
      <dsp:spPr>
        <a:xfrm>
          <a:off x="3691069" y="902354"/>
          <a:ext cx="1429937" cy="1227432"/>
        </a:xfrm>
        <a:prstGeom prst="hexagon">
          <a:avLst>
            <a:gd name="adj" fmla="val 25000"/>
            <a:gd name="vf" fmla="val 11547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kern="1200" dirty="0"/>
            <a:t>Child focused        (k = 35)</a:t>
          </a:r>
        </a:p>
      </dsp:txBody>
      <dsp:txXfrm>
        <a:off x="3912516" y="1092440"/>
        <a:ext cx="987043" cy="847260"/>
      </dsp:txXfrm>
    </dsp:sp>
    <dsp:sp modelId="{CEEDFDB4-1E51-2E43-ABE4-B953D6BA540A}">
      <dsp:nvSpPr>
        <dsp:cNvPr id="0" name=""/>
        <dsp:cNvSpPr/>
      </dsp:nvSpPr>
      <dsp:spPr>
        <a:xfrm>
          <a:off x="4927296" y="1446229"/>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0F60CB-5728-474F-A36D-469E71880478}">
      <dsp:nvSpPr>
        <dsp:cNvPr id="0" name=""/>
        <dsp:cNvSpPr/>
      </dsp:nvSpPr>
      <dsp:spPr>
        <a:xfrm>
          <a:off x="4921132" y="1592408"/>
          <a:ext cx="1429937" cy="1227432"/>
        </a:xfrm>
        <a:prstGeom prst="hexagon">
          <a:avLst>
            <a:gd name="adj" fmla="val 25000"/>
            <a:gd name="vf" fmla="val 115470"/>
          </a:avLst>
        </a:prstGeom>
        <a:solidFill>
          <a:schemeClr val="bg1"/>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A966B-1B23-5E48-A70B-B6FB3C64E86B}">
      <dsp:nvSpPr>
        <dsp:cNvPr id="0" name=""/>
        <dsp:cNvSpPr/>
      </dsp:nvSpPr>
      <dsp:spPr>
        <a:xfrm>
          <a:off x="5199371" y="1614682"/>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9CADFD-26DE-9B4C-88D4-202F96EDDA52}">
      <dsp:nvSpPr>
        <dsp:cNvPr id="0" name=""/>
        <dsp:cNvSpPr/>
      </dsp:nvSpPr>
      <dsp:spPr>
        <a:xfrm>
          <a:off x="4921132" y="235503"/>
          <a:ext cx="1429937" cy="1227432"/>
        </a:xfrm>
        <a:prstGeom prst="hexagon">
          <a:avLst>
            <a:gd name="adj" fmla="val 25000"/>
            <a:gd name="vf" fmla="val 11547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kern="1200" dirty="0"/>
            <a:t>Whole family           (k = 31)</a:t>
          </a:r>
        </a:p>
      </dsp:txBody>
      <dsp:txXfrm>
        <a:off x="5142579" y="425589"/>
        <a:ext cx="987043" cy="847260"/>
      </dsp:txXfrm>
    </dsp:sp>
    <dsp:sp modelId="{689195E2-A52F-A74B-8857-DD60AF2638B1}">
      <dsp:nvSpPr>
        <dsp:cNvPr id="0" name=""/>
        <dsp:cNvSpPr/>
      </dsp:nvSpPr>
      <dsp:spPr>
        <a:xfrm>
          <a:off x="6157359" y="785875"/>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E89AB2-165E-2B4F-93F0-574B3BE7FB7D}">
      <dsp:nvSpPr>
        <dsp:cNvPr id="0" name=""/>
        <dsp:cNvSpPr/>
      </dsp:nvSpPr>
      <dsp:spPr>
        <a:xfrm>
          <a:off x="6151196" y="920452"/>
          <a:ext cx="1429937" cy="1227432"/>
        </a:xfrm>
        <a:prstGeom prst="hexagon">
          <a:avLst>
            <a:gd name="adj" fmla="val 25000"/>
            <a:gd name="vf" fmla="val 115470"/>
          </a:avLst>
        </a:prstGeom>
        <a:solidFill>
          <a:schemeClr val="bg1"/>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8A5729-30DE-1845-AC04-4B489C8609EB}">
      <dsp:nvSpPr>
        <dsp:cNvPr id="0" name=""/>
        <dsp:cNvSpPr/>
      </dsp:nvSpPr>
      <dsp:spPr>
        <a:xfrm>
          <a:off x="6436479" y="947831"/>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36A2A0-AD3A-C442-906D-D594F3BE48B9}">
      <dsp:nvSpPr>
        <dsp:cNvPr id="0" name=""/>
        <dsp:cNvSpPr/>
      </dsp:nvSpPr>
      <dsp:spPr>
        <a:xfrm>
          <a:off x="6151196" y="2275501"/>
          <a:ext cx="1429937" cy="1227432"/>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kern="1200" dirty="0"/>
            <a:t>Legal / child welfare         (k = 29)</a:t>
          </a:r>
        </a:p>
      </dsp:txBody>
      <dsp:txXfrm>
        <a:off x="6372643" y="2465587"/>
        <a:ext cx="987043" cy="847260"/>
      </dsp:txXfrm>
    </dsp:sp>
    <dsp:sp modelId="{93262482-DA98-DE44-842A-3D1BAE649F6C}">
      <dsp:nvSpPr>
        <dsp:cNvPr id="0" name=""/>
        <dsp:cNvSpPr/>
      </dsp:nvSpPr>
      <dsp:spPr>
        <a:xfrm>
          <a:off x="6434718" y="3350723"/>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C82499-0D3E-E44D-8752-A5840BCE9631}">
      <dsp:nvSpPr>
        <dsp:cNvPr id="0" name=""/>
        <dsp:cNvSpPr/>
      </dsp:nvSpPr>
      <dsp:spPr>
        <a:xfrm>
          <a:off x="4921132" y="2947456"/>
          <a:ext cx="1429937" cy="1227432"/>
        </a:xfrm>
        <a:prstGeom prst="hexagon">
          <a:avLst>
            <a:gd name="adj" fmla="val 25000"/>
            <a:gd name="vf" fmla="val 115470"/>
          </a:avLst>
        </a:prstGeom>
        <a:solidFill>
          <a:schemeClr val="bg1">
            <a:alpha val="9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595445-0F5E-AF4C-B165-E876D02E8B71}">
      <dsp:nvSpPr>
        <dsp:cNvPr id="0" name=""/>
        <dsp:cNvSpPr/>
      </dsp:nvSpPr>
      <dsp:spPr>
        <a:xfrm>
          <a:off x="6169686" y="3486228"/>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9C2820-6DC4-6348-9BAA-DF292EE5C95B}">
      <dsp:nvSpPr>
        <dsp:cNvPr id="0" name=""/>
        <dsp:cNvSpPr/>
      </dsp:nvSpPr>
      <dsp:spPr>
        <a:xfrm>
          <a:off x="2459245" y="2940031"/>
          <a:ext cx="1429937" cy="1227432"/>
        </a:xfrm>
        <a:prstGeom prst="hexagon">
          <a:avLst>
            <a:gd name="adj" fmla="val 25000"/>
            <a:gd name="vf" fmla="val 11547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kern="1200" dirty="0"/>
            <a:t>Case management   (k = 49)</a:t>
          </a:r>
        </a:p>
      </dsp:txBody>
      <dsp:txXfrm>
        <a:off x="2680692" y="3130117"/>
        <a:ext cx="987043" cy="847260"/>
      </dsp:txXfrm>
    </dsp:sp>
    <dsp:sp modelId="{1F4A188E-C88C-724D-B193-A5186340D739}">
      <dsp:nvSpPr>
        <dsp:cNvPr id="0" name=""/>
        <dsp:cNvSpPr/>
      </dsp:nvSpPr>
      <dsp:spPr>
        <a:xfrm>
          <a:off x="2500629" y="3483907"/>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CD4942-3AF5-2047-9A75-5C021A8E6BB4}">
      <dsp:nvSpPr>
        <dsp:cNvPr id="0" name=""/>
        <dsp:cNvSpPr/>
      </dsp:nvSpPr>
      <dsp:spPr>
        <a:xfrm>
          <a:off x="1229182" y="3622196"/>
          <a:ext cx="1429937" cy="1227432"/>
        </a:xfrm>
        <a:prstGeom prst="hexagon">
          <a:avLst>
            <a:gd name="adj" fmla="val 25000"/>
            <a:gd name="vf" fmla="val 1154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51F78E-5692-954F-8D7E-C942D0EB9089}">
      <dsp:nvSpPr>
        <dsp:cNvPr id="0" name=""/>
        <dsp:cNvSpPr/>
      </dsp:nvSpPr>
      <dsp:spPr>
        <a:xfrm>
          <a:off x="2202138" y="3639367"/>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E58883-3D56-3F4D-87E1-0DFA78E17CA6}">
      <dsp:nvSpPr>
        <dsp:cNvPr id="0" name=""/>
        <dsp:cNvSpPr/>
      </dsp:nvSpPr>
      <dsp:spPr>
        <a:xfrm>
          <a:off x="7375095" y="2963234"/>
          <a:ext cx="1429937" cy="1227432"/>
        </a:xfrm>
        <a:prstGeom prst="hexagon">
          <a:avLst>
            <a:gd name="adj" fmla="val 25000"/>
            <a:gd name="vf" fmla="val 11547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kern="1200" dirty="0"/>
            <a:t>Healthcare               (k = 15)</a:t>
          </a:r>
        </a:p>
      </dsp:txBody>
      <dsp:txXfrm>
        <a:off x="7596542" y="3153320"/>
        <a:ext cx="987043" cy="847260"/>
      </dsp:txXfrm>
    </dsp:sp>
    <dsp:sp modelId="{5DC3D632-5E77-2A4D-92F7-844C4889B730}">
      <dsp:nvSpPr>
        <dsp:cNvPr id="0" name=""/>
        <dsp:cNvSpPr/>
      </dsp:nvSpPr>
      <dsp:spPr>
        <a:xfrm>
          <a:off x="7658617" y="4038456"/>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C5471C-7AC6-C349-B2AE-8B614710D3ED}">
      <dsp:nvSpPr>
        <dsp:cNvPr id="0" name=""/>
        <dsp:cNvSpPr/>
      </dsp:nvSpPr>
      <dsp:spPr>
        <a:xfrm>
          <a:off x="6145032" y="3635654"/>
          <a:ext cx="1429937" cy="1227432"/>
        </a:xfrm>
        <a:prstGeom prst="hexagon">
          <a:avLst>
            <a:gd name="adj" fmla="val 25000"/>
            <a:gd name="vf" fmla="val 115470"/>
          </a:avLst>
        </a:prstGeom>
        <a:solidFill>
          <a:schemeClr val="bg1">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850AC-5877-7349-9168-CF99803844E1}">
      <dsp:nvSpPr>
        <dsp:cNvPr id="0" name=""/>
        <dsp:cNvSpPr/>
      </dsp:nvSpPr>
      <dsp:spPr>
        <a:xfrm>
          <a:off x="7393586" y="4174425"/>
          <a:ext cx="166415" cy="14385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E7DBA-9426-204C-B6AE-B7917121AC4D}">
      <dsp:nvSpPr>
        <dsp:cNvPr id="0" name=""/>
        <dsp:cNvSpPr/>
      </dsp:nvSpPr>
      <dsp:spPr>
        <a:xfrm rot="10800000">
          <a:off x="2399627" y="1018"/>
          <a:ext cx="8297277" cy="1238846"/>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297" tIns="68580" rIns="128016" bIns="68580" numCol="1" spcCol="1270" anchor="ctr" anchorCtr="0">
          <a:noAutofit/>
        </a:bodyPr>
        <a:lstStyle/>
        <a:p>
          <a:pPr marL="0" lvl="0" indent="0" algn="l" defTabSz="800100">
            <a:lnSpc>
              <a:spcPct val="90000"/>
            </a:lnSpc>
            <a:spcBef>
              <a:spcPct val="0"/>
            </a:spcBef>
            <a:spcAft>
              <a:spcPct val="35000"/>
            </a:spcAft>
            <a:buNone/>
          </a:pPr>
          <a:r>
            <a:rPr lang="en-GB" sz="1800" kern="1200" dirty="0"/>
            <a:t>12 studies</a:t>
          </a:r>
        </a:p>
        <a:p>
          <a:pPr marL="0" lvl="0" indent="0" algn="l" defTabSz="800100">
            <a:lnSpc>
              <a:spcPct val="90000"/>
            </a:lnSpc>
            <a:spcBef>
              <a:spcPct val="0"/>
            </a:spcBef>
            <a:spcAft>
              <a:spcPct val="35000"/>
            </a:spcAft>
            <a:buNone/>
          </a:pPr>
          <a:r>
            <a:rPr lang="en-AU" sz="1800" kern="1200" dirty="0"/>
            <a:t>Mostly for comprehensive intervention models    </a:t>
          </a:r>
        </a:p>
        <a:p>
          <a:pPr marL="0" lvl="0" indent="0" algn="l" defTabSz="800100">
            <a:lnSpc>
              <a:spcPct val="90000"/>
            </a:lnSpc>
            <a:spcBef>
              <a:spcPct val="0"/>
            </a:spcBef>
            <a:spcAft>
              <a:spcPct val="35000"/>
            </a:spcAft>
            <a:buNone/>
          </a:pPr>
          <a:r>
            <a:rPr lang="en-AU" sz="1800" kern="1200" dirty="0"/>
            <a:t>All showed cost savings or cost benefits compared to TAU</a:t>
          </a:r>
          <a:endParaRPr lang="en-GB" sz="1800" kern="1200" dirty="0"/>
        </a:p>
      </dsp:txBody>
      <dsp:txXfrm rot="10800000">
        <a:off x="2709338" y="1018"/>
        <a:ext cx="7987566" cy="1238846"/>
      </dsp:txXfrm>
    </dsp:sp>
    <dsp:sp modelId="{386227B6-1757-1148-821B-B1BC5C7F3CC5}">
      <dsp:nvSpPr>
        <dsp:cNvPr id="0" name=""/>
        <dsp:cNvSpPr/>
      </dsp:nvSpPr>
      <dsp:spPr>
        <a:xfrm>
          <a:off x="1780204" y="1018"/>
          <a:ext cx="1238846" cy="123884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124B8-0AC5-8B47-AF11-F4EEF862FB52}">
      <dsp:nvSpPr>
        <dsp:cNvPr id="0" name=""/>
        <dsp:cNvSpPr/>
      </dsp:nvSpPr>
      <dsp:spPr>
        <a:xfrm rot="10800000">
          <a:off x="2399627" y="1563335"/>
          <a:ext cx="8297277" cy="1238846"/>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297" tIns="68580" rIns="128016" bIns="68580" numCol="1" spcCol="1270" anchor="ctr" anchorCtr="0">
          <a:noAutofit/>
        </a:bodyPr>
        <a:lstStyle/>
        <a:p>
          <a:pPr marL="0" lvl="0" indent="0" algn="l" defTabSz="800100">
            <a:lnSpc>
              <a:spcPct val="90000"/>
            </a:lnSpc>
            <a:spcBef>
              <a:spcPct val="0"/>
            </a:spcBef>
            <a:spcAft>
              <a:spcPct val="35000"/>
            </a:spcAft>
            <a:buNone/>
          </a:pPr>
          <a:r>
            <a:rPr lang="en-GB" sz="1800" kern="1200" dirty="0"/>
            <a:t>All studies included in effect estimates</a:t>
          </a:r>
        </a:p>
        <a:p>
          <a:pPr marL="0" lvl="0" indent="0" algn="l" defTabSz="800100">
            <a:lnSpc>
              <a:spcPct val="90000"/>
            </a:lnSpc>
            <a:spcBef>
              <a:spcPct val="0"/>
            </a:spcBef>
            <a:spcAft>
              <a:spcPct val="35000"/>
            </a:spcAft>
            <a:buNone/>
          </a:pPr>
          <a:r>
            <a:rPr lang="en-GB" sz="1800" kern="1200" dirty="0"/>
            <a:t>26 studies reported on treatment completion / duration</a:t>
          </a:r>
        </a:p>
        <a:p>
          <a:pPr marL="0" lvl="0" indent="0" algn="l" defTabSz="800100">
            <a:lnSpc>
              <a:spcPct val="90000"/>
            </a:lnSpc>
            <a:spcBef>
              <a:spcPct val="0"/>
            </a:spcBef>
            <a:spcAft>
              <a:spcPct val="35000"/>
            </a:spcAft>
            <a:buNone/>
          </a:pPr>
          <a:r>
            <a:rPr lang="en-GB" sz="1800" kern="1200" dirty="0"/>
            <a:t>43 – 100% completion (not clearly related to treatment duration)</a:t>
          </a:r>
        </a:p>
      </dsp:txBody>
      <dsp:txXfrm rot="10800000">
        <a:off x="2709338" y="1563335"/>
        <a:ext cx="7987566" cy="1238846"/>
      </dsp:txXfrm>
    </dsp:sp>
    <dsp:sp modelId="{E0189DF1-AF4F-7E4F-9660-A138AE412E79}">
      <dsp:nvSpPr>
        <dsp:cNvPr id="0" name=""/>
        <dsp:cNvSpPr/>
      </dsp:nvSpPr>
      <dsp:spPr>
        <a:xfrm>
          <a:off x="1780204" y="1563335"/>
          <a:ext cx="1238846" cy="1238846"/>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280FE-88C3-F64A-9BA7-76702E9FE621}">
      <dsp:nvSpPr>
        <dsp:cNvPr id="0" name=""/>
        <dsp:cNvSpPr/>
      </dsp:nvSpPr>
      <dsp:spPr>
        <a:xfrm rot="10800000">
          <a:off x="2399627" y="3125652"/>
          <a:ext cx="8297277" cy="1238846"/>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46297" tIns="68580" rIns="128016" bIns="68580" numCol="1" spcCol="1270" anchor="ctr" anchorCtr="0">
          <a:noAutofit/>
        </a:bodyPr>
        <a:lstStyle/>
        <a:p>
          <a:pPr marL="0" lvl="0" indent="0" algn="l" defTabSz="800100">
            <a:lnSpc>
              <a:spcPct val="90000"/>
            </a:lnSpc>
            <a:spcBef>
              <a:spcPct val="0"/>
            </a:spcBef>
            <a:spcAft>
              <a:spcPct val="35000"/>
            </a:spcAft>
            <a:buNone/>
          </a:pPr>
          <a:r>
            <a:rPr lang="en-GB" sz="1800" kern="1200" dirty="0"/>
            <a:t>13 studies</a:t>
          </a:r>
        </a:p>
        <a:p>
          <a:pPr marL="0" lvl="0" indent="0" algn="l" defTabSz="800100">
            <a:lnSpc>
              <a:spcPct val="90000"/>
            </a:lnSpc>
            <a:spcBef>
              <a:spcPct val="0"/>
            </a:spcBef>
            <a:spcAft>
              <a:spcPct val="35000"/>
            </a:spcAft>
            <a:buNone/>
          </a:pPr>
          <a:r>
            <a:rPr lang="en-GB" sz="1800" kern="1200" dirty="0"/>
            <a:t>Family and practitioner perspectives…</a:t>
          </a:r>
        </a:p>
      </dsp:txBody>
      <dsp:txXfrm rot="10800000">
        <a:off x="2709338" y="3125652"/>
        <a:ext cx="7987566" cy="1238846"/>
      </dsp:txXfrm>
    </dsp:sp>
    <dsp:sp modelId="{31BB24C7-5578-A64F-A6EC-2A6E9C281603}">
      <dsp:nvSpPr>
        <dsp:cNvPr id="0" name=""/>
        <dsp:cNvSpPr/>
      </dsp:nvSpPr>
      <dsp:spPr>
        <a:xfrm>
          <a:off x="1780204" y="3125652"/>
          <a:ext cx="1238846" cy="123884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18/7/2025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18/7/2025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Child maltreatment, reduced cognitive and educational attainment, mental health issues, intergenerational substance use and involvement in the criminal justice system</a:t>
            </a:r>
          </a:p>
          <a:p>
            <a:pPr marL="171450" indent="-171450">
              <a:buFont typeface="Arial" panose="020B0604020202020204" pitchFamily="34" charset="0"/>
              <a:buChar char="•"/>
            </a:pPr>
            <a:r>
              <a:rPr lang="en-AU" dirty="0"/>
              <a:t>Other risks: poverty, involvement in the criminal justice system, domestic and family violence, mental health issues</a:t>
            </a:r>
          </a:p>
          <a:p>
            <a:pPr marL="171450" indent="-171450">
              <a:buFont typeface="Arial" panose="020B0604020202020204" pitchFamily="34" charset="0"/>
              <a:buChar char="•"/>
            </a:pPr>
            <a:r>
              <a:rPr lang="en-AU" dirty="0"/>
              <a:t>These risks directly impact child outcomes – and also indirectly through their impact on parenting capacity</a:t>
            </a:r>
          </a:p>
        </p:txBody>
      </p:sp>
      <p:sp>
        <p:nvSpPr>
          <p:cNvPr id="4" name="Slide Number Placeholder 3"/>
          <p:cNvSpPr>
            <a:spLocks noGrp="1"/>
          </p:cNvSpPr>
          <p:nvPr>
            <p:ph type="sldNum" sz="quarter" idx="5"/>
          </p:nvPr>
        </p:nvSpPr>
        <p:spPr/>
        <p:txBody>
          <a:bodyPr/>
          <a:lstStyle/>
          <a:p>
            <a:fld id="{0EF05BAA-92F6-4DEA-A832-E4B15A2F525C}" type="slidenum">
              <a:rPr lang="en-AU" smtClean="0"/>
              <a:t>4</a:t>
            </a:fld>
            <a:endParaRPr lang="en-AU"/>
          </a:p>
        </p:txBody>
      </p:sp>
    </p:spTree>
    <p:extLst>
      <p:ext uri="{BB962C8B-B14F-4D97-AF65-F5344CB8AC3E}">
        <p14:creationId xmlns:p14="http://schemas.microsoft.com/office/powerpoint/2010/main" val="3537173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Interventions ranging from pharmacology, legislation and regulations (e.g., mandatory reporting or child welfare involvement), inpatient programs, therapy, and programs that integrate many different components. </a:t>
            </a:r>
          </a:p>
          <a:p>
            <a:pPr marL="171450" indent="-171450">
              <a:buFont typeface="Arial" panose="020B0604020202020204" pitchFamily="34" charset="0"/>
              <a:buChar char="•"/>
            </a:pPr>
            <a:r>
              <a:rPr lang="en-AU" dirty="0"/>
              <a:t>Many previous reviews focused different interventions and outcomes</a:t>
            </a:r>
          </a:p>
          <a:p>
            <a:pPr marL="171450" indent="-171450">
              <a:buFont typeface="Arial" panose="020B0604020202020204" pitchFamily="34" charset="0"/>
              <a:buChar char="•"/>
            </a:pPr>
            <a:r>
              <a:rPr lang="en-AU" dirty="0"/>
              <a:t>These reviews range in quality and how current they are</a:t>
            </a:r>
          </a:p>
          <a:p>
            <a:pPr marL="171450" indent="-171450">
              <a:buFont typeface="Arial" panose="020B0604020202020204" pitchFamily="34" charset="0"/>
              <a:buChar char="•"/>
            </a:pPr>
            <a:r>
              <a:rPr lang="en-AU" dirty="0"/>
              <a:t>The issue then becomes – how does one choose an intervention based on the evidence when it’s spread so disparately and is not up-to-date?    </a:t>
            </a:r>
          </a:p>
          <a:p>
            <a:pPr marL="171450" indent="-171450">
              <a:buFont typeface="Arial" panose="020B0604020202020204" pitchFamily="34" charset="0"/>
              <a:buChar char="•"/>
            </a:pPr>
            <a:r>
              <a:rPr lang="en-AU" dirty="0"/>
              <a:t>We initially set out to do a network meta-analysis which extends the usual meta-analysis that compares one intervention to one comparison (usually no treatment or TAU)</a:t>
            </a:r>
          </a:p>
          <a:p>
            <a:pPr marL="171450" indent="-171450">
              <a:buFont typeface="Arial" panose="020B0604020202020204" pitchFamily="34" charset="0"/>
              <a:buChar char="•"/>
            </a:pPr>
            <a:r>
              <a:rPr lang="en-AU" dirty="0"/>
              <a:t>This approach allows you to meta-analytically compare the relative effectiveness of multiple types of intervention, including ranking them</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5</a:t>
            </a:fld>
            <a:endParaRPr lang="en-AU"/>
          </a:p>
        </p:txBody>
      </p:sp>
    </p:spTree>
    <p:extLst>
      <p:ext uri="{BB962C8B-B14F-4D97-AF65-F5344CB8AC3E}">
        <p14:creationId xmlns:p14="http://schemas.microsoft.com/office/powerpoint/2010/main" val="37835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94 of 99 had a psychosocial component</a:t>
            </a:r>
          </a:p>
          <a:p>
            <a:pPr marL="171450" indent="-171450">
              <a:buFont typeface="Arial" panose="020B0604020202020204" pitchFamily="34" charset="0"/>
              <a:buChar char="•"/>
            </a:pPr>
            <a:r>
              <a:rPr lang="en-AU" dirty="0"/>
              <a:t>29 with a pharmacological component</a:t>
            </a:r>
          </a:p>
          <a:p>
            <a:pPr marL="171450" indent="-171450">
              <a:buFont typeface="Arial" panose="020B0604020202020204" pitchFamily="34" charset="0"/>
              <a:buChar char="•"/>
            </a:pPr>
            <a:r>
              <a:rPr lang="en-AU" dirty="0"/>
              <a:t>29 legalistic or regulatory component</a:t>
            </a:r>
          </a:p>
          <a:p>
            <a:pPr marL="171450" indent="-171450">
              <a:buFont typeface="Arial" panose="020B0604020202020204" pitchFamily="34" charset="0"/>
              <a:buChar char="•"/>
            </a:pPr>
            <a:r>
              <a:rPr lang="en-AU" dirty="0"/>
              <a:t>22 integrated psychosocial and pharmacological components</a:t>
            </a:r>
          </a:p>
          <a:p>
            <a:pPr marL="171450" indent="-171450">
              <a:buFont typeface="Arial" panose="020B0604020202020204" pitchFamily="34" charset="0"/>
              <a:buChar char="•"/>
            </a:pPr>
            <a:r>
              <a:rPr lang="en-AU" dirty="0"/>
              <a:t>26 integrated psychosocial and legal/regulatory components</a:t>
            </a:r>
          </a:p>
          <a:p>
            <a:pPr marL="171450" indent="-171450">
              <a:buFont typeface="Arial" panose="020B0604020202020204" pitchFamily="34" charset="0"/>
              <a:buChar char="•"/>
            </a:pPr>
            <a:r>
              <a:rPr lang="en-AU" dirty="0"/>
              <a:t>Over two thirds of the studies integrated two or more intervention components </a:t>
            </a:r>
          </a:p>
        </p:txBody>
      </p:sp>
      <p:sp>
        <p:nvSpPr>
          <p:cNvPr id="4" name="Slide Number Placeholder 3"/>
          <p:cNvSpPr>
            <a:spLocks noGrp="1"/>
          </p:cNvSpPr>
          <p:nvPr>
            <p:ph type="sldNum" sz="quarter" idx="5"/>
          </p:nvPr>
        </p:nvSpPr>
        <p:spPr/>
        <p:txBody>
          <a:bodyPr/>
          <a:lstStyle/>
          <a:p>
            <a:fld id="{0EF05BAA-92F6-4DEA-A832-E4B15A2F525C}" type="slidenum">
              <a:rPr lang="en-AU" smtClean="0"/>
              <a:t>10</a:t>
            </a:fld>
            <a:endParaRPr lang="en-AU"/>
          </a:p>
        </p:txBody>
      </p:sp>
    </p:spTree>
    <p:extLst>
      <p:ext uri="{BB962C8B-B14F-4D97-AF65-F5344CB8AC3E}">
        <p14:creationId xmlns:p14="http://schemas.microsoft.com/office/powerpoint/2010/main" val="169206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b="1" i="0" u="sng" kern="1200" dirty="0">
                <a:solidFill>
                  <a:schemeClr val="tx1"/>
                </a:solidFill>
                <a:effectLst/>
                <a:latin typeface="+mn-lt"/>
                <a:ea typeface="+mn-ea"/>
                <a:cs typeface="+mn-cs"/>
              </a:rPr>
              <a:t>OOHC</a:t>
            </a:r>
            <a:r>
              <a:rPr lang="en-AU" sz="1200" i="1" kern="1200" dirty="0">
                <a:solidFill>
                  <a:schemeClr val="tx1"/>
                </a:solidFill>
                <a:effectLst/>
                <a:latin typeface="+mn-lt"/>
                <a:ea typeface="+mn-ea"/>
                <a:cs typeface="+mn-cs"/>
              </a:rPr>
              <a:t>: Three studies evaluated pharmacological interventions combined with either a rooming‐in approach to treat infants with NAS or TAU in neonatal intensive care (Abrahams et al., 2010; </a:t>
            </a:r>
            <a:r>
              <a:rPr lang="en-AU" sz="1200" i="1" kern="1200" dirty="0" err="1">
                <a:solidFill>
                  <a:schemeClr val="tx1"/>
                </a:solidFill>
                <a:effectLst/>
                <a:latin typeface="+mn-lt"/>
                <a:ea typeface="+mn-ea"/>
                <a:cs typeface="+mn-cs"/>
              </a:rPr>
              <a:t>Hünsler</a:t>
            </a:r>
            <a:r>
              <a:rPr lang="en-AU" sz="1200" i="1" kern="1200" dirty="0">
                <a:solidFill>
                  <a:schemeClr val="tx1"/>
                </a:solidFill>
                <a:effectLst/>
                <a:latin typeface="+mn-lt"/>
                <a:ea typeface="+mn-ea"/>
                <a:cs typeface="+mn-cs"/>
              </a:rPr>
              <a:t> et al., 2013; Lawlor et al., 2020), one evaluated a FTDC model (Harwin et al., 2013), one evaluated a home‐visiting intervention focused on mother and child health and wellbeing from birth until the child reached 18‐months of age (Butz et al., 2001), and another examined the impact of an outpatient detoxification programme for mothers and babies, which also included alternate day home‐visits, psychoeducation, and weekly outpatient assessments by a neonatologist (Smirk et al., 2014). </a:t>
            </a:r>
          </a:p>
          <a:p>
            <a:pPr marL="171450" indent="-171450">
              <a:buFont typeface="Arial" panose="020B0604020202020204" pitchFamily="34" charset="0"/>
              <a:buChar char="•"/>
            </a:pPr>
            <a:r>
              <a:rPr lang="en-AU" sz="1200" b="1" i="0" u="sng" kern="1200" dirty="0">
                <a:solidFill>
                  <a:schemeClr val="tx1"/>
                </a:solidFill>
                <a:effectLst/>
                <a:latin typeface="+mn-lt"/>
                <a:ea typeface="+mn-ea"/>
                <a:cs typeface="+mn-cs"/>
              </a:rPr>
              <a:t>Retaining parental care: </a:t>
            </a:r>
            <a:r>
              <a:rPr lang="en-AU" sz="1200" i="1" kern="1200" dirty="0">
                <a:solidFill>
                  <a:schemeClr val="tx1"/>
                </a:solidFill>
                <a:effectLst/>
                <a:latin typeface="+mn-lt"/>
                <a:ea typeface="+mn-ea"/>
                <a:cs typeface="+mn-cs"/>
              </a:rPr>
              <a:t>Mainly pharmacological treatments for NAS babies with and without psychosocial components (e.g., rooming-in, parental support etc). </a:t>
            </a:r>
          </a:p>
          <a:p>
            <a:pPr marL="171450" indent="-171450">
              <a:buFont typeface="Arial" panose="020B0604020202020204" pitchFamily="34" charset="0"/>
              <a:buChar char="•"/>
            </a:pPr>
            <a:r>
              <a:rPr lang="en-AU" sz="1200" b="1" i="0" u="sng" kern="1200" dirty="0">
                <a:solidFill>
                  <a:schemeClr val="tx1"/>
                </a:solidFill>
                <a:effectLst/>
                <a:latin typeface="+mn-lt"/>
                <a:ea typeface="+mn-ea"/>
                <a:cs typeface="+mn-cs"/>
              </a:rPr>
              <a:t>FTDCs:</a:t>
            </a:r>
            <a:r>
              <a:rPr lang="en-AU" sz="1200" b="1" i="0" u="none"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Evidence suggestive of increase child welfare involvement (net widening?)…mixed effects for child welfare outcomes.</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13</a:t>
            </a:fld>
            <a:endParaRPr lang="en-AU"/>
          </a:p>
        </p:txBody>
      </p:sp>
    </p:spTree>
    <p:extLst>
      <p:ext uri="{BB962C8B-B14F-4D97-AF65-F5344CB8AC3E}">
        <p14:creationId xmlns:p14="http://schemas.microsoft.com/office/powerpoint/2010/main" val="170051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16</a:t>
            </a:fld>
            <a:endParaRPr lang="en-AU"/>
          </a:p>
        </p:txBody>
      </p:sp>
    </p:spTree>
    <p:extLst>
      <p:ext uri="{BB962C8B-B14F-4D97-AF65-F5344CB8AC3E}">
        <p14:creationId xmlns:p14="http://schemas.microsoft.com/office/powerpoint/2010/main" val="209139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i="1"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0EF05BAA-92F6-4DEA-A832-E4B15A2F525C}" type="slidenum">
              <a:rPr lang="en-AU" smtClean="0"/>
              <a:t>19</a:t>
            </a:fld>
            <a:endParaRPr lang="en-AU"/>
          </a:p>
        </p:txBody>
      </p:sp>
    </p:spTree>
    <p:extLst>
      <p:ext uri="{BB962C8B-B14F-4D97-AF65-F5344CB8AC3E}">
        <p14:creationId xmlns:p14="http://schemas.microsoft.com/office/powerpoint/2010/main" val="544072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tion 2: Hero 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p:blipFill>
        <p:spPr>
          <a:xfrm>
            <a:off x="0" y="-3651"/>
            <a:ext cx="12190092" cy="6856927"/>
          </a:xfrm>
          <a:prstGeom prst="rect">
            <a:avLst/>
          </a:prstGeom>
        </p:spPr>
      </p:pic>
      <p:sp>
        <p:nvSpPr>
          <p:cNvPr id="2" name="Title 1"/>
          <p:cNvSpPr>
            <a:spLocks noGrp="1"/>
          </p:cNvSpPr>
          <p:nvPr>
            <p:ph type="title"/>
          </p:nvPr>
        </p:nvSpPr>
        <p:spPr>
          <a:xfrm>
            <a:off x="527051" y="3424813"/>
            <a:ext cx="11137819" cy="576064"/>
          </a:xfrm>
        </p:spPr>
        <p:txBody>
          <a:bodyPr>
            <a:noAutofit/>
          </a:bodyPr>
          <a:lstStyle>
            <a:lvl1pPr>
              <a:lnSpc>
                <a:spcPct val="80000"/>
              </a:lnSpc>
              <a:defRPr sz="2800" b="1">
                <a:solidFill>
                  <a:schemeClr val="accent1"/>
                </a:solidFill>
              </a:defRPr>
            </a:lvl1pPr>
          </a:lstStyle>
          <a:p>
            <a:r>
              <a:rPr lang="en-US"/>
              <a:t>Click to edit Master title style</a:t>
            </a:r>
            <a:endParaRPr lang="en-AU" dirty="0"/>
          </a:p>
        </p:txBody>
      </p:sp>
      <p:sp>
        <p:nvSpPr>
          <p:cNvPr id="7" name="Text Placeholder 6"/>
          <p:cNvSpPr>
            <a:spLocks noGrp="1"/>
          </p:cNvSpPr>
          <p:nvPr>
            <p:ph type="body" sz="quarter" idx="10"/>
          </p:nvPr>
        </p:nvSpPr>
        <p:spPr>
          <a:xfrm>
            <a:off x="522522" y="4072885"/>
            <a:ext cx="11142429" cy="576064"/>
          </a:xfrm>
        </p:spPr>
        <p:txBody>
          <a:bodyPr>
            <a:normAutofit/>
          </a:bodyPr>
          <a:lstStyle>
            <a:lvl1pPr marL="0" indent="0">
              <a:buNone/>
              <a:defRPr sz="1600">
                <a:solidFill>
                  <a:schemeClr val="accent2"/>
                </a:solidFill>
              </a:defRPr>
            </a:lvl1pPr>
          </a:lstStyle>
          <a:p>
            <a:pPr lvl="0"/>
            <a:r>
              <a:rPr lang="en-US"/>
              <a:t>Click to edit Master text styles</a:t>
            </a:r>
          </a:p>
        </p:txBody>
      </p:sp>
      <p:sp>
        <p:nvSpPr>
          <p:cNvPr id="5" name="Text Placeholder 4"/>
          <p:cNvSpPr>
            <a:spLocks noGrp="1"/>
          </p:cNvSpPr>
          <p:nvPr>
            <p:ph type="body" sz="quarter" idx="11" hasCustomPrompt="1"/>
          </p:nvPr>
        </p:nvSpPr>
        <p:spPr>
          <a:xfrm>
            <a:off x="527051" y="392472"/>
            <a:ext cx="11138151" cy="228216"/>
          </a:xfrm>
        </p:spPr>
        <p:txBody>
          <a:bodyPr anchor="ctr">
            <a:noAutofit/>
          </a:bodyPr>
          <a:lstStyle>
            <a:lvl1pPr marL="0" indent="0" algn="r">
              <a:buNone/>
              <a:defRPr sz="1100" b="1">
                <a:solidFill>
                  <a:schemeClr val="bg1"/>
                </a:solidFill>
              </a:defRPr>
            </a:lvl1pPr>
          </a:lstStyle>
          <a:p>
            <a:pPr lvl="0"/>
            <a:r>
              <a:rPr lang="en-US" dirty="0"/>
              <a:t>Metro North Mental Health Research</a:t>
            </a:r>
          </a:p>
        </p:txBody>
      </p:sp>
      <p:sp>
        <p:nvSpPr>
          <p:cNvPr id="6" name="Footer Placeholder 5"/>
          <p:cNvSpPr>
            <a:spLocks noGrp="1"/>
          </p:cNvSpPr>
          <p:nvPr>
            <p:ph type="ftr" sz="quarter" idx="12"/>
          </p:nvPr>
        </p:nvSpPr>
        <p:spPr>
          <a:xfrm>
            <a:off x="527050" y="6308220"/>
            <a:ext cx="4344814" cy="217124"/>
          </a:xfrm>
        </p:spPr>
        <p:txBody>
          <a:bodyPr/>
          <a:lstStyle>
            <a:lvl1pPr>
              <a:defRPr>
                <a:solidFill>
                  <a:schemeClr val="bg1">
                    <a:lumMod val="50000"/>
                  </a:schemeClr>
                </a:solidFill>
              </a:defRPr>
            </a:lvl1pPr>
          </a:lstStyle>
          <a:p>
            <a:r>
              <a:rPr lang="en-AU" dirty="0"/>
              <a:t>V[XX] Effective: [MM/YYYY] Review: [MM/YYYY]</a:t>
            </a:r>
          </a:p>
        </p:txBody>
      </p:sp>
      <p:pic>
        <p:nvPicPr>
          <p:cNvPr id="8" name="Picture 7">
            <a:extLst>
              <a:ext uri="{FF2B5EF4-FFF2-40B4-BE49-F238E27FC236}">
                <a16:creationId xmlns:a16="http://schemas.microsoft.com/office/drawing/2014/main" id="{9708F219-5AB6-40CF-B650-3E82117F7154}"/>
              </a:ext>
            </a:extLst>
          </p:cNvPr>
          <p:cNvPicPr>
            <a:picLocks noChangeAspect="1"/>
          </p:cNvPicPr>
          <p:nvPr userDrawn="1"/>
        </p:nvPicPr>
        <p:blipFill>
          <a:blip r:embed="rId3"/>
          <a:stretch>
            <a:fillRect/>
          </a:stretch>
        </p:blipFill>
        <p:spPr>
          <a:xfrm rot="16200000">
            <a:off x="5548687" y="248515"/>
            <a:ext cx="1094628" cy="12191999"/>
          </a:xfrm>
          <a:prstGeom prst="rect">
            <a:avLst/>
          </a:prstGeom>
        </p:spPr>
      </p:pic>
      <p:pic>
        <p:nvPicPr>
          <p:cNvPr id="9" name="Picture 8" descr="A picture containing text, night sky&#10;&#10;Description automatically generated">
            <a:extLst>
              <a:ext uri="{FF2B5EF4-FFF2-40B4-BE49-F238E27FC236}">
                <a16:creationId xmlns:a16="http://schemas.microsoft.com/office/drawing/2014/main" id="{84586983-7156-46CE-AB2D-05C809978987}"/>
              </a:ext>
            </a:extLst>
          </p:cNvPr>
          <p:cNvPicPr>
            <a:picLocks noChangeAspect="1"/>
          </p:cNvPicPr>
          <p:nvPr userDrawn="1"/>
        </p:nvPicPr>
        <p:blipFill>
          <a:blip r:embed="rId4"/>
          <a:stretch>
            <a:fillRect/>
          </a:stretch>
        </p:blipFill>
        <p:spPr>
          <a:xfrm>
            <a:off x="8623031" y="5895916"/>
            <a:ext cx="3568969" cy="974603"/>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196752"/>
            <a:ext cx="6943056"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8" name="Title 1"/>
          <p:cNvSpPr>
            <a:spLocks noGrp="1"/>
          </p:cNvSpPr>
          <p:nvPr>
            <p:ph type="title"/>
          </p:nvPr>
        </p:nvSpPr>
        <p:spPr>
          <a:xfrm>
            <a:off x="527051" y="116632"/>
            <a:ext cx="11137568" cy="778098"/>
          </a:xfrm>
        </p:spPr>
        <p:txBody>
          <a:bodyPr/>
          <a:lstStyle/>
          <a:p>
            <a:r>
              <a:rPr lang="en-US"/>
              <a:t>Click to edit Master title style</a:t>
            </a:r>
            <a:endParaRPr lang="en-AU" dirty="0"/>
          </a:p>
        </p:txBody>
      </p:sp>
      <p:sp>
        <p:nvSpPr>
          <p:cNvPr id="7" name="Content Placeholder 2"/>
          <p:cNvSpPr>
            <a:spLocks noGrp="1"/>
          </p:cNvSpPr>
          <p:nvPr>
            <p:ph idx="10"/>
          </p:nvPr>
        </p:nvSpPr>
        <p:spPr>
          <a:xfrm>
            <a:off x="7672791" y="1196752"/>
            <a:ext cx="3991828"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2" name="Footer Placeholder 1"/>
          <p:cNvSpPr>
            <a:spLocks noGrp="1"/>
          </p:cNvSpPr>
          <p:nvPr>
            <p:ph type="ftr" sz="quarter" idx="11"/>
          </p:nvPr>
        </p:nvSpPr>
        <p:spPr/>
        <p:txBody>
          <a:bodyPr/>
          <a:lstStyle/>
          <a:p>
            <a:r>
              <a:rPr lang="en-AU"/>
              <a:t>V[XX] Effective: [MM/YYYY] Review: [MM/YYYY]</a:t>
            </a:r>
            <a:endParaRPr lang="en-AU" dirty="0"/>
          </a:p>
        </p:txBody>
      </p:sp>
      <p:sp>
        <p:nvSpPr>
          <p:cNvPr id="4" name="Slide Number Placeholder 3"/>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 Left with Picture at Right (bleed)">
    <p:spTree>
      <p:nvGrpSpPr>
        <p:cNvPr id="1" name=""/>
        <p:cNvGrpSpPr/>
        <p:nvPr/>
      </p:nvGrpSpPr>
      <p:grpSpPr>
        <a:xfrm>
          <a:off x="0" y="0"/>
          <a:ext cx="0" cy="0"/>
          <a:chOff x="0" y="0"/>
          <a:chExt cx="0" cy="0"/>
        </a:xfrm>
      </p:grpSpPr>
      <p:sp>
        <p:nvSpPr>
          <p:cNvPr id="2" name="Title 1"/>
          <p:cNvSpPr>
            <a:spLocks noGrp="1"/>
          </p:cNvSpPr>
          <p:nvPr>
            <p:ph type="title"/>
          </p:nvPr>
        </p:nvSpPr>
        <p:spPr>
          <a:xfrm>
            <a:off x="527051" y="116632"/>
            <a:ext cx="11137568" cy="778098"/>
          </a:xfrm>
        </p:spPr>
        <p:txBody>
          <a:bodyPr/>
          <a:lstStyle/>
          <a:p>
            <a:r>
              <a:rPr lang="en-US"/>
              <a:t>Click to edit Master title style</a:t>
            </a:r>
            <a:endParaRPr lang="en-AU" dirty="0"/>
          </a:p>
        </p:txBody>
      </p:sp>
      <p:sp>
        <p:nvSpPr>
          <p:cNvPr id="3" name="Content Placeholder 2"/>
          <p:cNvSpPr>
            <a:spLocks noGrp="1"/>
          </p:cNvSpPr>
          <p:nvPr>
            <p:ph sz="half" idx="1"/>
          </p:nvPr>
        </p:nvSpPr>
        <p:spPr>
          <a:xfrm>
            <a:off x="527051" y="1196752"/>
            <a:ext cx="5391675"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Picture Placeholder 2"/>
          <p:cNvSpPr>
            <a:spLocks noGrp="1"/>
          </p:cNvSpPr>
          <p:nvPr>
            <p:ph type="pic" idx="10"/>
          </p:nvPr>
        </p:nvSpPr>
        <p:spPr>
          <a:xfrm>
            <a:off x="6272357" y="1195200"/>
            <a:ext cx="5391675" cy="4826088"/>
          </a:xfrm>
          <a:solidFill>
            <a:schemeClr val="accent1">
              <a:lumMod val="20000"/>
              <a:lumOff val="80000"/>
            </a:schemeClr>
          </a:solidFill>
          <a:ln>
            <a:noFill/>
          </a:ln>
        </p:spPr>
        <p:txBody>
          <a:bodyPr/>
          <a:lstStyle>
            <a:lvl1pPr marL="0" indent="0" algn="ctr">
              <a:buNone/>
              <a:defRPr lang="en-AU" dirty="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dirty="0"/>
          </a:p>
        </p:txBody>
      </p:sp>
      <p:sp>
        <p:nvSpPr>
          <p:cNvPr id="4" name="Footer Placeholder 3"/>
          <p:cNvSpPr>
            <a:spLocks noGrp="1"/>
          </p:cNvSpPr>
          <p:nvPr>
            <p:ph type="ftr" sz="quarter" idx="11"/>
          </p:nvPr>
        </p:nvSpPr>
        <p:spPr/>
        <p:txBody>
          <a:bodyPr/>
          <a:lstStyle/>
          <a:p>
            <a:r>
              <a:rPr lang="en-AU"/>
              <a:t>V[XX] Effective: [MM/YYYY] Review: [MM/YYYY]</a:t>
            </a:r>
            <a:endParaRPr lang="en-AU" dirty="0"/>
          </a:p>
        </p:txBody>
      </p:sp>
      <p:sp>
        <p:nvSpPr>
          <p:cNvPr id="5" name="Slide Number Placeholder 4"/>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7051" y="1196752"/>
            <a:ext cx="11184949" cy="4248473"/>
          </a:xfrm>
          <a:solidFill>
            <a:schemeClr val="accent1">
              <a:lumMod val="20000"/>
              <a:lumOff val="80000"/>
            </a:schemeClr>
          </a:solidFill>
        </p:spPr>
        <p:txBody>
          <a:bodyPr/>
          <a:lstStyle>
            <a:lvl1pPr marL="0" indent="0" algn="ctr">
              <a:buNone/>
              <a:defRPr lang="en-AU" dirty="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dirty="0"/>
          </a:p>
        </p:txBody>
      </p:sp>
      <p:sp>
        <p:nvSpPr>
          <p:cNvPr id="4" name="Text Placeholder 3"/>
          <p:cNvSpPr>
            <a:spLocks noGrp="1"/>
          </p:cNvSpPr>
          <p:nvPr>
            <p:ph type="body" sz="half" idx="2"/>
          </p:nvPr>
        </p:nvSpPr>
        <p:spPr>
          <a:xfrm>
            <a:off x="527051" y="5589240"/>
            <a:ext cx="11184949" cy="432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AU" dirty="0"/>
          </a:p>
        </p:txBody>
      </p:sp>
      <p:sp>
        <p:nvSpPr>
          <p:cNvPr id="2" name="Footer Placeholder 1"/>
          <p:cNvSpPr>
            <a:spLocks noGrp="1"/>
          </p:cNvSpPr>
          <p:nvPr>
            <p:ph type="ftr" sz="quarter" idx="10"/>
          </p:nvPr>
        </p:nvSpPr>
        <p:spPr/>
        <p:txBody>
          <a:bodyPr/>
          <a:lstStyle/>
          <a:p>
            <a:r>
              <a:rPr lang="en-AU"/>
              <a:t>V[XX] Effective: [MM/YYYY] Review: [MM/YYYY]</a:t>
            </a:r>
            <a:endParaRPr lang="en-AU" dirty="0"/>
          </a:p>
        </p:txBody>
      </p:sp>
      <p:sp>
        <p:nvSpPr>
          <p:cNvPr id="5" name="Slide Number Placeholder 4"/>
          <p:cNvSpPr>
            <a:spLocks noGrp="1"/>
          </p:cNvSpPr>
          <p:nvPr>
            <p:ph type="sldNum" sz="quarter" idx="1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Footer Placeholder 2"/>
          <p:cNvSpPr>
            <a:spLocks noGrp="1"/>
          </p:cNvSpPr>
          <p:nvPr>
            <p:ph type="ftr" sz="quarter" idx="10"/>
          </p:nvPr>
        </p:nvSpPr>
        <p:spPr/>
        <p:txBody>
          <a:bodyPr/>
          <a:lstStyle/>
          <a:p>
            <a:r>
              <a:rPr lang="en-AU"/>
              <a:t>V[XX] Effective: [MM/YYYY] Review: [MM/YYYY]</a:t>
            </a:r>
            <a:endParaRPr lang="en-AU" dirty="0"/>
          </a:p>
        </p:txBody>
      </p:sp>
      <p:sp>
        <p:nvSpPr>
          <p:cNvPr id="4" name="Slide Number Placeholder 3"/>
          <p:cNvSpPr>
            <a:spLocks noGrp="1"/>
          </p:cNvSpPr>
          <p:nvPr>
            <p:ph type="sldNum" sz="quarter" idx="1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80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Footer Placeholder 1"/>
          <p:cNvSpPr>
            <a:spLocks noGrp="1"/>
          </p:cNvSpPr>
          <p:nvPr>
            <p:ph type="ftr" sz="quarter" idx="10"/>
          </p:nvPr>
        </p:nvSpPr>
        <p:spPr/>
        <p:txBody>
          <a:bodyPr/>
          <a:lstStyle/>
          <a:p>
            <a:r>
              <a:rPr lang="en-AU"/>
              <a:t>V[XX] Effective: [MM/YYYY] Review: [MM/YYYY]</a:t>
            </a:r>
            <a:endParaRPr lang="en-AU" dirty="0"/>
          </a:p>
        </p:txBody>
      </p:sp>
      <p:sp>
        <p:nvSpPr>
          <p:cNvPr id="3" name="Slide Number Placeholder 2"/>
          <p:cNvSpPr>
            <a:spLocks noGrp="1"/>
          </p:cNvSpPr>
          <p:nvPr>
            <p:ph type="sldNum" sz="quarter" idx="1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04147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tion 2: Custom Hero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F1907A-2A0D-9041-A237-4C30EC62A18D}"/>
              </a:ext>
            </a:extLst>
          </p:cNvPr>
          <p:cNvPicPr>
            <a:picLocks noChangeAspect="1"/>
          </p:cNvPicPr>
          <p:nvPr userDrawn="1"/>
        </p:nvPicPr>
        <p:blipFill>
          <a:blip r:embed="rId2"/>
          <a:srcRect/>
          <a:stretch/>
        </p:blipFill>
        <p:spPr>
          <a:xfrm>
            <a:off x="6435" y="1074"/>
            <a:ext cx="12190090" cy="6856926"/>
          </a:xfrm>
          <a:prstGeom prst="rect">
            <a:avLst/>
          </a:prstGeom>
          <a:noFill/>
        </p:spPr>
      </p:pic>
      <p:sp>
        <p:nvSpPr>
          <p:cNvPr id="9" name="Title 1">
            <a:extLst>
              <a:ext uri="{FF2B5EF4-FFF2-40B4-BE49-F238E27FC236}">
                <a16:creationId xmlns:a16="http://schemas.microsoft.com/office/drawing/2014/main" id="{652CFA6D-F3D4-C048-8B96-88514DACC2CB}"/>
              </a:ext>
            </a:extLst>
          </p:cNvPr>
          <p:cNvSpPr>
            <a:spLocks noGrp="1"/>
          </p:cNvSpPr>
          <p:nvPr>
            <p:ph type="title"/>
          </p:nvPr>
        </p:nvSpPr>
        <p:spPr>
          <a:xfrm>
            <a:off x="527050" y="1369021"/>
            <a:ext cx="11137819" cy="576064"/>
          </a:xfrm>
        </p:spPr>
        <p:txBody>
          <a:bodyPr>
            <a:noAutofit/>
          </a:bodyPr>
          <a:lstStyle>
            <a:lvl1pPr>
              <a:lnSpc>
                <a:spcPct val="80000"/>
              </a:lnSpc>
              <a:defRPr sz="2800" b="1">
                <a:solidFill>
                  <a:schemeClr val="accent1"/>
                </a:solidFill>
              </a:defRPr>
            </a:lvl1pPr>
          </a:lstStyle>
          <a:p>
            <a:r>
              <a:rPr lang="en-US" dirty="0"/>
              <a:t>Click to edit Master title style</a:t>
            </a:r>
            <a:endParaRPr lang="en-AU" dirty="0"/>
          </a:p>
        </p:txBody>
      </p:sp>
      <p:sp>
        <p:nvSpPr>
          <p:cNvPr id="10" name="Text Placeholder 6">
            <a:extLst>
              <a:ext uri="{FF2B5EF4-FFF2-40B4-BE49-F238E27FC236}">
                <a16:creationId xmlns:a16="http://schemas.microsoft.com/office/drawing/2014/main" id="{22FDC36A-B1A5-D84B-A3C9-E0F7A3B43B79}"/>
              </a:ext>
            </a:extLst>
          </p:cNvPr>
          <p:cNvSpPr>
            <a:spLocks noGrp="1"/>
          </p:cNvSpPr>
          <p:nvPr>
            <p:ph type="body" sz="quarter" idx="10"/>
          </p:nvPr>
        </p:nvSpPr>
        <p:spPr>
          <a:xfrm>
            <a:off x="522521" y="2017093"/>
            <a:ext cx="11142429" cy="576064"/>
          </a:xfrm>
        </p:spPr>
        <p:txBody>
          <a:bodyPr>
            <a:normAutofit/>
          </a:bodyPr>
          <a:lstStyle>
            <a:lvl1pPr marL="0" indent="0">
              <a:buNone/>
              <a:defRPr sz="1600">
                <a:solidFill>
                  <a:schemeClr val="accent2"/>
                </a:solidFill>
              </a:defRPr>
            </a:lvl1pPr>
          </a:lstStyle>
          <a:p>
            <a:pPr lvl="0"/>
            <a:r>
              <a:rPr lang="en-US"/>
              <a:t>Click to edit Master text styles</a:t>
            </a:r>
          </a:p>
        </p:txBody>
      </p:sp>
      <p:sp>
        <p:nvSpPr>
          <p:cNvPr id="12" name="Footer Placeholder 5">
            <a:extLst>
              <a:ext uri="{FF2B5EF4-FFF2-40B4-BE49-F238E27FC236}">
                <a16:creationId xmlns:a16="http://schemas.microsoft.com/office/drawing/2014/main" id="{680C3572-9F9B-A64B-ADE6-C77D1A12C9B6}"/>
              </a:ext>
            </a:extLst>
          </p:cNvPr>
          <p:cNvSpPr>
            <a:spLocks noGrp="1"/>
          </p:cNvSpPr>
          <p:nvPr>
            <p:ph type="ftr" sz="quarter" idx="12"/>
          </p:nvPr>
        </p:nvSpPr>
        <p:spPr>
          <a:xfrm>
            <a:off x="527050" y="6308220"/>
            <a:ext cx="4344814" cy="217124"/>
          </a:xfrm>
        </p:spPr>
        <p:txBody>
          <a:bodyPr/>
          <a:lstStyle>
            <a:lvl1pPr>
              <a:defRPr>
                <a:solidFill>
                  <a:schemeClr val="bg1">
                    <a:lumMod val="50000"/>
                  </a:schemeClr>
                </a:solidFill>
              </a:defRPr>
            </a:lvl1pPr>
          </a:lstStyle>
          <a:p>
            <a:r>
              <a:rPr lang="en-AU" dirty="0"/>
              <a:t>V[XX] Effective: [MM/YYYY] Review: [MM/YYYY]</a:t>
            </a:r>
          </a:p>
        </p:txBody>
      </p:sp>
      <p:sp>
        <p:nvSpPr>
          <p:cNvPr id="16" name="Rectangle 1">
            <a:extLst>
              <a:ext uri="{FF2B5EF4-FFF2-40B4-BE49-F238E27FC236}">
                <a16:creationId xmlns:a16="http://schemas.microsoft.com/office/drawing/2014/main" id="{8B9C84B8-E089-4141-B88E-E077D2344A36}"/>
              </a:ext>
            </a:extLst>
          </p:cNvPr>
          <p:cNvSpPr/>
          <p:nvPr userDrawn="1"/>
        </p:nvSpPr>
        <p:spPr>
          <a:xfrm>
            <a:off x="11479314" y="3424812"/>
            <a:ext cx="712686" cy="712386"/>
          </a:xfrm>
          <a:custGeom>
            <a:avLst/>
            <a:gdLst>
              <a:gd name="connsiteX0" fmla="*/ 0 w 6238109"/>
              <a:gd name="connsiteY0" fmla="*/ 0 h 4221088"/>
              <a:gd name="connsiteX1" fmla="*/ 6238109 w 6238109"/>
              <a:gd name="connsiteY1" fmla="*/ 0 h 4221088"/>
              <a:gd name="connsiteX2" fmla="*/ 6238109 w 6238109"/>
              <a:gd name="connsiteY2" fmla="*/ 4221088 h 4221088"/>
              <a:gd name="connsiteX3" fmla="*/ 0 w 6238109"/>
              <a:gd name="connsiteY3" fmla="*/ 4221088 h 4221088"/>
              <a:gd name="connsiteX4" fmla="*/ 0 w 6238109"/>
              <a:gd name="connsiteY4" fmla="*/ 0 h 4221088"/>
              <a:gd name="connsiteX0" fmla="*/ 0 w 6238109"/>
              <a:gd name="connsiteY0" fmla="*/ 0 h 4221088"/>
              <a:gd name="connsiteX1" fmla="*/ 6238109 w 6238109"/>
              <a:gd name="connsiteY1" fmla="*/ 0 h 4221088"/>
              <a:gd name="connsiteX2" fmla="*/ 6238109 w 6238109"/>
              <a:gd name="connsiteY2" fmla="*/ 4221088 h 4221088"/>
              <a:gd name="connsiteX3" fmla="*/ 4259766 w 6238109"/>
              <a:gd name="connsiteY3" fmla="*/ 4221088 h 4221088"/>
              <a:gd name="connsiteX4" fmla="*/ 0 w 6238109"/>
              <a:gd name="connsiteY4" fmla="*/ 0 h 4221088"/>
              <a:gd name="connsiteX0" fmla="*/ 0 w 6238109"/>
              <a:gd name="connsiteY0" fmla="*/ 0 h 4221088"/>
              <a:gd name="connsiteX1" fmla="*/ 6238109 w 6238109"/>
              <a:gd name="connsiteY1" fmla="*/ 0 h 4221088"/>
              <a:gd name="connsiteX2" fmla="*/ 6238109 w 6238109"/>
              <a:gd name="connsiteY2" fmla="*/ 4128809 h 4221088"/>
              <a:gd name="connsiteX3" fmla="*/ 4259766 w 6238109"/>
              <a:gd name="connsiteY3" fmla="*/ 4221088 h 4221088"/>
              <a:gd name="connsiteX4" fmla="*/ 0 w 6238109"/>
              <a:gd name="connsiteY4" fmla="*/ 0 h 4221088"/>
              <a:gd name="connsiteX0" fmla="*/ 0 w 6238109"/>
              <a:gd name="connsiteY0" fmla="*/ 0 h 4137199"/>
              <a:gd name="connsiteX1" fmla="*/ 6238109 w 6238109"/>
              <a:gd name="connsiteY1" fmla="*/ 0 h 4137199"/>
              <a:gd name="connsiteX2" fmla="*/ 6238109 w 6238109"/>
              <a:gd name="connsiteY2" fmla="*/ 4128809 h 4137199"/>
              <a:gd name="connsiteX3" fmla="*/ 4184265 w 6238109"/>
              <a:gd name="connsiteY3" fmla="*/ 4137199 h 4137199"/>
              <a:gd name="connsiteX4" fmla="*/ 0 w 6238109"/>
              <a:gd name="connsiteY4" fmla="*/ 0 h 4137199"/>
              <a:gd name="connsiteX0" fmla="*/ 0 w 6238109"/>
              <a:gd name="connsiteY0" fmla="*/ 0 h 4137199"/>
              <a:gd name="connsiteX1" fmla="*/ 6238109 w 6238109"/>
              <a:gd name="connsiteY1" fmla="*/ 0 h 4137199"/>
              <a:gd name="connsiteX2" fmla="*/ 6238109 w 6238109"/>
              <a:gd name="connsiteY2" fmla="*/ 4128809 h 4137199"/>
              <a:gd name="connsiteX3" fmla="*/ 4184265 w 6238109"/>
              <a:gd name="connsiteY3" fmla="*/ 4137199 h 4137199"/>
              <a:gd name="connsiteX4" fmla="*/ 0 w 6238109"/>
              <a:gd name="connsiteY4" fmla="*/ 0 h 4137199"/>
              <a:gd name="connsiteX0" fmla="*/ 0 w 2742555"/>
              <a:gd name="connsiteY0" fmla="*/ 2997843 h 4137199"/>
              <a:gd name="connsiteX1" fmla="*/ 2742555 w 2742555"/>
              <a:gd name="connsiteY1" fmla="*/ 0 h 4137199"/>
              <a:gd name="connsiteX2" fmla="*/ 2742555 w 2742555"/>
              <a:gd name="connsiteY2" fmla="*/ 4128809 h 4137199"/>
              <a:gd name="connsiteX3" fmla="*/ 688711 w 2742555"/>
              <a:gd name="connsiteY3" fmla="*/ 4137199 h 4137199"/>
              <a:gd name="connsiteX4" fmla="*/ 0 w 2742555"/>
              <a:gd name="connsiteY4" fmla="*/ 2997843 h 4137199"/>
              <a:gd name="connsiteX0" fmla="*/ 0 w 2742555"/>
              <a:gd name="connsiteY0" fmla="*/ 925975 h 2065331"/>
              <a:gd name="connsiteX1" fmla="*/ 2742555 w 2742555"/>
              <a:gd name="connsiteY1" fmla="*/ 0 h 2065331"/>
              <a:gd name="connsiteX2" fmla="*/ 2742555 w 2742555"/>
              <a:gd name="connsiteY2" fmla="*/ 2056941 h 2065331"/>
              <a:gd name="connsiteX3" fmla="*/ 688711 w 2742555"/>
              <a:gd name="connsiteY3" fmla="*/ 2065331 h 2065331"/>
              <a:gd name="connsiteX4" fmla="*/ 0 w 2742555"/>
              <a:gd name="connsiteY4" fmla="*/ 925975 h 2065331"/>
              <a:gd name="connsiteX0" fmla="*/ 0 w 2053844"/>
              <a:gd name="connsiteY0" fmla="*/ 2065331 h 2065331"/>
              <a:gd name="connsiteX1" fmla="*/ 2053844 w 2053844"/>
              <a:gd name="connsiteY1" fmla="*/ 0 h 2065331"/>
              <a:gd name="connsiteX2" fmla="*/ 2053844 w 2053844"/>
              <a:gd name="connsiteY2" fmla="*/ 2056941 h 2065331"/>
              <a:gd name="connsiteX3" fmla="*/ 0 w 2053844"/>
              <a:gd name="connsiteY3" fmla="*/ 2065331 h 2065331"/>
              <a:gd name="connsiteX0" fmla="*/ 0 w 2072379"/>
              <a:gd name="connsiteY0" fmla="*/ 2071509 h 2071509"/>
              <a:gd name="connsiteX1" fmla="*/ 2072379 w 2072379"/>
              <a:gd name="connsiteY1" fmla="*/ 0 h 2071509"/>
              <a:gd name="connsiteX2" fmla="*/ 2072379 w 2072379"/>
              <a:gd name="connsiteY2" fmla="*/ 2056941 h 2071509"/>
              <a:gd name="connsiteX3" fmla="*/ 0 w 2072379"/>
              <a:gd name="connsiteY3" fmla="*/ 2071509 h 2071509"/>
              <a:gd name="connsiteX0" fmla="*/ 0 w 2072379"/>
              <a:gd name="connsiteY0" fmla="*/ 2071509 h 2071509"/>
              <a:gd name="connsiteX1" fmla="*/ 2072379 w 2072379"/>
              <a:gd name="connsiteY1" fmla="*/ 0 h 2071509"/>
              <a:gd name="connsiteX2" fmla="*/ 2072379 w 2072379"/>
              <a:gd name="connsiteY2" fmla="*/ 2063119 h 2071509"/>
              <a:gd name="connsiteX3" fmla="*/ 0 w 2072379"/>
              <a:gd name="connsiteY3" fmla="*/ 2071509 h 2071509"/>
              <a:gd name="connsiteX0" fmla="*/ 0 w 2084736"/>
              <a:gd name="connsiteY0" fmla="*/ 2071509 h 2071509"/>
              <a:gd name="connsiteX1" fmla="*/ 2084736 w 2084736"/>
              <a:gd name="connsiteY1" fmla="*/ 0 h 2071509"/>
              <a:gd name="connsiteX2" fmla="*/ 2084736 w 2084736"/>
              <a:gd name="connsiteY2" fmla="*/ 2063119 h 2071509"/>
              <a:gd name="connsiteX3" fmla="*/ 0 w 2084736"/>
              <a:gd name="connsiteY3" fmla="*/ 2071509 h 2071509"/>
              <a:gd name="connsiteX0" fmla="*/ 0 w 1967347"/>
              <a:gd name="connsiteY0" fmla="*/ 2077687 h 2077687"/>
              <a:gd name="connsiteX1" fmla="*/ 1967347 w 1967347"/>
              <a:gd name="connsiteY1" fmla="*/ 0 h 2077687"/>
              <a:gd name="connsiteX2" fmla="*/ 1967347 w 1967347"/>
              <a:gd name="connsiteY2" fmla="*/ 2063119 h 2077687"/>
              <a:gd name="connsiteX3" fmla="*/ 0 w 1967347"/>
              <a:gd name="connsiteY3" fmla="*/ 2077687 h 2077687"/>
              <a:gd name="connsiteX0" fmla="*/ 0 w 2066201"/>
              <a:gd name="connsiteY0" fmla="*/ 2065330 h 2065330"/>
              <a:gd name="connsiteX1" fmla="*/ 2066201 w 2066201"/>
              <a:gd name="connsiteY1" fmla="*/ 0 h 2065330"/>
              <a:gd name="connsiteX2" fmla="*/ 2066201 w 2066201"/>
              <a:gd name="connsiteY2" fmla="*/ 2063119 h 2065330"/>
              <a:gd name="connsiteX3" fmla="*/ 0 w 2066201"/>
              <a:gd name="connsiteY3" fmla="*/ 2065330 h 2065330"/>
            </a:gdLst>
            <a:ahLst/>
            <a:cxnLst>
              <a:cxn ang="0">
                <a:pos x="connsiteX0" y="connsiteY0"/>
              </a:cxn>
              <a:cxn ang="0">
                <a:pos x="connsiteX1" y="connsiteY1"/>
              </a:cxn>
              <a:cxn ang="0">
                <a:pos x="connsiteX2" y="connsiteY2"/>
              </a:cxn>
              <a:cxn ang="0">
                <a:pos x="connsiteX3" y="connsiteY3"/>
              </a:cxn>
            </a:cxnLst>
            <a:rect l="l" t="t" r="r" b="b"/>
            <a:pathLst>
              <a:path w="2066201" h="2065330">
                <a:moveTo>
                  <a:pt x="0" y="2065330"/>
                </a:moveTo>
                <a:lnTo>
                  <a:pt x="2066201" y="0"/>
                </a:lnTo>
                <a:lnTo>
                  <a:pt x="2066201" y="2063119"/>
                </a:lnTo>
                <a:lnTo>
                  <a:pt x="0" y="2065330"/>
                </a:lnTo>
                <a:close/>
              </a:path>
            </a:pathLst>
          </a:custGeom>
          <a:solidFill>
            <a:srgbClr val="007E8E">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2892EC8-987D-491E-91DE-AD839827210B}"/>
              </a:ext>
            </a:extLst>
          </p:cNvPr>
          <p:cNvPicPr>
            <a:picLocks noChangeAspect="1"/>
          </p:cNvPicPr>
          <p:nvPr userDrawn="1"/>
        </p:nvPicPr>
        <p:blipFill>
          <a:blip r:embed="rId3"/>
          <a:stretch>
            <a:fillRect/>
          </a:stretch>
        </p:blipFill>
        <p:spPr>
          <a:xfrm rot="5400000">
            <a:off x="5569866" y="-5581255"/>
            <a:ext cx="1101053" cy="12263564"/>
          </a:xfrm>
          <a:prstGeom prst="rect">
            <a:avLst/>
          </a:prstGeom>
        </p:spPr>
      </p:pic>
      <p:sp>
        <p:nvSpPr>
          <p:cNvPr id="2" name="Rectangle 1">
            <a:extLst>
              <a:ext uri="{FF2B5EF4-FFF2-40B4-BE49-F238E27FC236}">
                <a16:creationId xmlns:a16="http://schemas.microsoft.com/office/drawing/2014/main" id="{587AD20F-024A-42E3-A4BD-13A7BE84D9CC}"/>
              </a:ext>
            </a:extLst>
          </p:cNvPr>
          <p:cNvSpPr/>
          <p:nvPr userDrawn="1"/>
        </p:nvSpPr>
        <p:spPr>
          <a:xfrm>
            <a:off x="-11391" y="332656"/>
            <a:ext cx="12192000" cy="383546"/>
          </a:xfrm>
          <a:prstGeom prst="rect">
            <a:avLst/>
          </a:prstGeom>
          <a:solidFill>
            <a:srgbClr val="00214D"/>
          </a:solidFill>
          <a:ln>
            <a:solidFill>
              <a:srgbClr val="002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 Placeholder 4">
            <a:extLst>
              <a:ext uri="{FF2B5EF4-FFF2-40B4-BE49-F238E27FC236}">
                <a16:creationId xmlns:a16="http://schemas.microsoft.com/office/drawing/2014/main" id="{52110E94-5531-3C4D-845C-4224E7FE19DB}"/>
              </a:ext>
            </a:extLst>
          </p:cNvPr>
          <p:cNvSpPr>
            <a:spLocks noGrp="1"/>
          </p:cNvSpPr>
          <p:nvPr>
            <p:ph type="body" sz="quarter" idx="11" hasCustomPrompt="1"/>
          </p:nvPr>
        </p:nvSpPr>
        <p:spPr>
          <a:xfrm>
            <a:off x="527051" y="392472"/>
            <a:ext cx="11138151" cy="228216"/>
          </a:xfrm>
        </p:spPr>
        <p:txBody>
          <a:bodyPr anchor="ctr">
            <a:noAutofit/>
          </a:bodyPr>
          <a:lstStyle>
            <a:lvl1pPr marL="0" indent="0" algn="r">
              <a:buNone/>
              <a:defRPr sz="1100" b="1">
                <a:solidFill>
                  <a:schemeClr val="bg1"/>
                </a:solidFill>
              </a:defRPr>
            </a:lvl1pPr>
          </a:lstStyle>
          <a:p>
            <a:pPr lvl="0"/>
            <a:r>
              <a:rPr lang="en-US" dirty="0"/>
              <a:t>Metro North Mental Health Research</a:t>
            </a:r>
          </a:p>
        </p:txBody>
      </p:sp>
    </p:spTree>
    <p:extLst>
      <p:ext uri="{BB962C8B-B14F-4D97-AF65-F5344CB8AC3E}">
        <p14:creationId xmlns:p14="http://schemas.microsoft.com/office/powerpoint/2010/main" val="397274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tion 3: Mosiac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FEA4C-E5AF-DF4D-8E54-5C424077E72D}"/>
              </a:ext>
            </a:extLst>
          </p:cNvPr>
          <p:cNvPicPr>
            <a:picLocks noChangeAspect="1"/>
          </p:cNvPicPr>
          <p:nvPr userDrawn="1"/>
        </p:nvPicPr>
        <p:blipFill>
          <a:blip r:embed="rId2"/>
          <a:srcRect/>
          <a:stretch/>
        </p:blipFill>
        <p:spPr>
          <a:xfrm>
            <a:off x="-71564" y="0"/>
            <a:ext cx="12263564" cy="6898254"/>
          </a:xfrm>
          <a:prstGeom prst="rect">
            <a:avLst/>
          </a:prstGeom>
        </p:spPr>
      </p:pic>
      <p:pic>
        <p:nvPicPr>
          <p:cNvPr id="7" name="Picture 6">
            <a:extLst>
              <a:ext uri="{FF2B5EF4-FFF2-40B4-BE49-F238E27FC236}">
                <a16:creationId xmlns:a16="http://schemas.microsoft.com/office/drawing/2014/main" id="{2CD9BAAC-8109-4837-AD43-4DCA017519FF}"/>
              </a:ext>
            </a:extLst>
          </p:cNvPr>
          <p:cNvPicPr>
            <a:picLocks noChangeAspect="1"/>
          </p:cNvPicPr>
          <p:nvPr userDrawn="1"/>
        </p:nvPicPr>
        <p:blipFill>
          <a:blip r:embed="rId3"/>
          <a:stretch>
            <a:fillRect/>
          </a:stretch>
        </p:blipFill>
        <p:spPr>
          <a:xfrm rot="16200000">
            <a:off x="5509691" y="215945"/>
            <a:ext cx="1101053" cy="12263564"/>
          </a:xfrm>
          <a:prstGeom prst="rect">
            <a:avLst/>
          </a:prstGeom>
        </p:spPr>
      </p:pic>
      <p:sp>
        <p:nvSpPr>
          <p:cNvPr id="9" name="Title 1">
            <a:extLst>
              <a:ext uri="{FF2B5EF4-FFF2-40B4-BE49-F238E27FC236}">
                <a16:creationId xmlns:a16="http://schemas.microsoft.com/office/drawing/2014/main" id="{5058CF02-C491-0E42-B5A6-C76F5F97C4B1}"/>
              </a:ext>
            </a:extLst>
          </p:cNvPr>
          <p:cNvSpPr>
            <a:spLocks noGrp="1"/>
          </p:cNvSpPr>
          <p:nvPr>
            <p:ph type="title"/>
          </p:nvPr>
        </p:nvSpPr>
        <p:spPr>
          <a:xfrm>
            <a:off x="527051" y="3424813"/>
            <a:ext cx="11137819" cy="576064"/>
          </a:xfrm>
        </p:spPr>
        <p:txBody>
          <a:bodyPr>
            <a:noAutofit/>
          </a:bodyPr>
          <a:lstStyle>
            <a:lvl1pPr>
              <a:lnSpc>
                <a:spcPct val="80000"/>
              </a:lnSpc>
              <a:defRPr sz="2800" b="1">
                <a:solidFill>
                  <a:schemeClr val="accent1"/>
                </a:solidFill>
              </a:defRPr>
            </a:lvl1pPr>
          </a:lstStyle>
          <a:p>
            <a:r>
              <a:rPr lang="en-US"/>
              <a:t>Click to edit Master title style</a:t>
            </a:r>
            <a:endParaRPr lang="en-AU" dirty="0"/>
          </a:p>
        </p:txBody>
      </p:sp>
      <p:sp>
        <p:nvSpPr>
          <p:cNvPr id="10" name="Text Placeholder 6">
            <a:extLst>
              <a:ext uri="{FF2B5EF4-FFF2-40B4-BE49-F238E27FC236}">
                <a16:creationId xmlns:a16="http://schemas.microsoft.com/office/drawing/2014/main" id="{8F6016D2-820F-374D-B499-68586B3E7C8D}"/>
              </a:ext>
            </a:extLst>
          </p:cNvPr>
          <p:cNvSpPr>
            <a:spLocks noGrp="1"/>
          </p:cNvSpPr>
          <p:nvPr>
            <p:ph type="body" sz="quarter" idx="10"/>
          </p:nvPr>
        </p:nvSpPr>
        <p:spPr>
          <a:xfrm>
            <a:off x="522522" y="4072885"/>
            <a:ext cx="11142429" cy="576064"/>
          </a:xfrm>
        </p:spPr>
        <p:txBody>
          <a:bodyPr>
            <a:normAutofit/>
          </a:bodyPr>
          <a:lstStyle>
            <a:lvl1pPr marL="0" indent="0">
              <a:buNone/>
              <a:defRPr sz="1600">
                <a:solidFill>
                  <a:schemeClr val="accent2"/>
                </a:solidFill>
              </a:defRPr>
            </a:lvl1pPr>
          </a:lstStyle>
          <a:p>
            <a:pPr lvl="0"/>
            <a:r>
              <a:rPr lang="en-US"/>
              <a:t>Click to edit Master text styles</a:t>
            </a:r>
          </a:p>
        </p:txBody>
      </p:sp>
      <p:sp>
        <p:nvSpPr>
          <p:cNvPr id="11" name="Text Placeholder 4">
            <a:extLst>
              <a:ext uri="{FF2B5EF4-FFF2-40B4-BE49-F238E27FC236}">
                <a16:creationId xmlns:a16="http://schemas.microsoft.com/office/drawing/2014/main" id="{6FFF4539-E9C6-624A-AE6A-7BEDC44C585E}"/>
              </a:ext>
            </a:extLst>
          </p:cNvPr>
          <p:cNvSpPr>
            <a:spLocks noGrp="1"/>
          </p:cNvSpPr>
          <p:nvPr>
            <p:ph type="body" sz="quarter" idx="11" hasCustomPrompt="1"/>
          </p:nvPr>
        </p:nvSpPr>
        <p:spPr>
          <a:xfrm>
            <a:off x="527051" y="392472"/>
            <a:ext cx="11138151" cy="228216"/>
          </a:xfrm>
        </p:spPr>
        <p:txBody>
          <a:bodyPr anchor="ctr">
            <a:noAutofit/>
          </a:bodyPr>
          <a:lstStyle>
            <a:lvl1pPr marL="0" indent="0" algn="r">
              <a:buNone/>
              <a:defRPr sz="1100" b="1">
                <a:solidFill>
                  <a:schemeClr val="bg1"/>
                </a:solidFill>
              </a:defRPr>
            </a:lvl1pPr>
          </a:lstStyle>
          <a:p>
            <a:pPr lvl="0"/>
            <a:r>
              <a:rPr lang="en-US" dirty="0"/>
              <a:t>Metro North Mental Health Research</a:t>
            </a:r>
          </a:p>
        </p:txBody>
      </p:sp>
      <p:sp>
        <p:nvSpPr>
          <p:cNvPr id="12" name="Footer Placeholder 5">
            <a:extLst>
              <a:ext uri="{FF2B5EF4-FFF2-40B4-BE49-F238E27FC236}">
                <a16:creationId xmlns:a16="http://schemas.microsoft.com/office/drawing/2014/main" id="{E98BB97E-FDC3-0546-8C66-E859C077E7C1}"/>
              </a:ext>
            </a:extLst>
          </p:cNvPr>
          <p:cNvSpPr>
            <a:spLocks noGrp="1"/>
          </p:cNvSpPr>
          <p:nvPr>
            <p:ph type="ftr" sz="quarter" idx="12"/>
          </p:nvPr>
        </p:nvSpPr>
        <p:spPr>
          <a:xfrm>
            <a:off x="527050" y="6308220"/>
            <a:ext cx="4344814" cy="217124"/>
          </a:xfrm>
        </p:spPr>
        <p:txBody>
          <a:bodyPr/>
          <a:lstStyle>
            <a:lvl1pPr>
              <a:defRPr>
                <a:solidFill>
                  <a:schemeClr val="bg1">
                    <a:lumMod val="50000"/>
                  </a:schemeClr>
                </a:solidFill>
              </a:defRPr>
            </a:lvl1pPr>
          </a:lstStyle>
          <a:p>
            <a:r>
              <a:rPr lang="en-AU" dirty="0"/>
              <a:t>V[XX] Effective: [MM/YYYY] Review: [MM/YYYY]</a:t>
            </a:r>
          </a:p>
        </p:txBody>
      </p:sp>
      <p:pic>
        <p:nvPicPr>
          <p:cNvPr id="3" name="Picture 2" descr="A picture containing text, night sky&#10;&#10;Description automatically generated">
            <a:extLst>
              <a:ext uri="{FF2B5EF4-FFF2-40B4-BE49-F238E27FC236}">
                <a16:creationId xmlns:a16="http://schemas.microsoft.com/office/drawing/2014/main" id="{9916DD4D-AD95-4BB8-8B7E-E7A36321F689}"/>
              </a:ext>
            </a:extLst>
          </p:cNvPr>
          <p:cNvPicPr>
            <a:picLocks noChangeAspect="1"/>
          </p:cNvPicPr>
          <p:nvPr userDrawn="1"/>
        </p:nvPicPr>
        <p:blipFill>
          <a:blip r:embed="rId4"/>
          <a:stretch>
            <a:fillRect/>
          </a:stretch>
        </p:blipFill>
        <p:spPr>
          <a:xfrm>
            <a:off x="8623031" y="5895916"/>
            <a:ext cx="3568969" cy="974603"/>
          </a:xfrm>
          <a:prstGeom prst="rect">
            <a:avLst/>
          </a:prstGeom>
        </p:spPr>
      </p:pic>
    </p:spTree>
    <p:extLst>
      <p:ext uri="{BB962C8B-B14F-4D97-AF65-F5344CB8AC3E}">
        <p14:creationId xmlns:p14="http://schemas.microsoft.com/office/powerpoint/2010/main" val="361982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tion 4: Gradient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7646E0-D02D-764A-A180-27F94ED722AB}"/>
              </a:ext>
            </a:extLst>
          </p:cNvPr>
          <p:cNvPicPr>
            <a:picLocks noChangeAspect="1"/>
          </p:cNvPicPr>
          <p:nvPr userDrawn="1"/>
        </p:nvPicPr>
        <p:blipFill>
          <a:blip r:embed="rId2"/>
          <a:srcRect/>
          <a:stretch/>
        </p:blipFill>
        <p:spPr>
          <a:xfrm>
            <a:off x="1906" y="0"/>
            <a:ext cx="12190093" cy="6856927"/>
          </a:xfrm>
          <a:prstGeom prst="rect">
            <a:avLst/>
          </a:prstGeom>
        </p:spPr>
      </p:pic>
      <p:sp>
        <p:nvSpPr>
          <p:cNvPr id="11" name="Text Placeholder 4">
            <a:extLst>
              <a:ext uri="{FF2B5EF4-FFF2-40B4-BE49-F238E27FC236}">
                <a16:creationId xmlns:a16="http://schemas.microsoft.com/office/drawing/2014/main" id="{6F91CFDB-7E06-5A47-AE63-25D2297EACD0}"/>
              </a:ext>
            </a:extLst>
          </p:cNvPr>
          <p:cNvSpPr>
            <a:spLocks noGrp="1"/>
          </p:cNvSpPr>
          <p:nvPr>
            <p:ph type="body" sz="quarter" idx="11" hasCustomPrompt="1"/>
          </p:nvPr>
        </p:nvSpPr>
        <p:spPr>
          <a:xfrm>
            <a:off x="526924" y="404664"/>
            <a:ext cx="11138151" cy="228216"/>
          </a:xfrm>
        </p:spPr>
        <p:txBody>
          <a:bodyPr anchor="ctr">
            <a:noAutofit/>
          </a:bodyPr>
          <a:lstStyle>
            <a:lvl1pPr marL="0" indent="0" algn="r">
              <a:buNone/>
              <a:defRPr sz="1100" b="1">
                <a:solidFill>
                  <a:schemeClr val="bg1"/>
                </a:solidFill>
              </a:defRPr>
            </a:lvl1pPr>
          </a:lstStyle>
          <a:p>
            <a:pPr lvl="0"/>
            <a:r>
              <a:rPr lang="en-US" dirty="0"/>
              <a:t>Metro North Mental Health Research</a:t>
            </a:r>
          </a:p>
        </p:txBody>
      </p:sp>
      <p:sp>
        <p:nvSpPr>
          <p:cNvPr id="12" name="Footer Placeholder 5">
            <a:extLst>
              <a:ext uri="{FF2B5EF4-FFF2-40B4-BE49-F238E27FC236}">
                <a16:creationId xmlns:a16="http://schemas.microsoft.com/office/drawing/2014/main" id="{CC64DFD6-130D-5C4F-BC4D-690BDE1DED4A}"/>
              </a:ext>
            </a:extLst>
          </p:cNvPr>
          <p:cNvSpPr>
            <a:spLocks noGrp="1"/>
          </p:cNvSpPr>
          <p:nvPr>
            <p:ph type="ftr" sz="quarter" idx="12"/>
          </p:nvPr>
        </p:nvSpPr>
        <p:spPr>
          <a:xfrm>
            <a:off x="527050" y="6308220"/>
            <a:ext cx="4344814" cy="217124"/>
          </a:xfrm>
        </p:spPr>
        <p:txBody>
          <a:bodyPr/>
          <a:lstStyle>
            <a:lvl1pPr>
              <a:defRPr>
                <a:solidFill>
                  <a:schemeClr val="bg1">
                    <a:lumMod val="95000"/>
                  </a:schemeClr>
                </a:solidFill>
              </a:defRPr>
            </a:lvl1pPr>
          </a:lstStyle>
          <a:p>
            <a:r>
              <a:rPr lang="en-AU" dirty="0"/>
              <a:t>V[XX] Effective: [MM/YYYY] Review: [MM/YYYY]</a:t>
            </a:r>
          </a:p>
        </p:txBody>
      </p:sp>
      <p:sp>
        <p:nvSpPr>
          <p:cNvPr id="2" name="Title 1">
            <a:extLst>
              <a:ext uri="{FF2B5EF4-FFF2-40B4-BE49-F238E27FC236}">
                <a16:creationId xmlns:a16="http://schemas.microsoft.com/office/drawing/2014/main" id="{859DAD95-F061-222B-599F-F4ADAFD6C9DC}"/>
              </a:ext>
            </a:extLst>
          </p:cNvPr>
          <p:cNvSpPr>
            <a:spLocks noGrp="1"/>
          </p:cNvSpPr>
          <p:nvPr>
            <p:ph type="title"/>
          </p:nvPr>
        </p:nvSpPr>
        <p:spPr>
          <a:xfrm>
            <a:off x="527051" y="3424813"/>
            <a:ext cx="11137819" cy="576064"/>
          </a:xfrm>
        </p:spPr>
        <p:txBody>
          <a:bodyPr>
            <a:noAutofit/>
          </a:bodyPr>
          <a:lstStyle>
            <a:lvl1pPr>
              <a:lnSpc>
                <a:spcPct val="80000"/>
              </a:lnSpc>
              <a:defRPr sz="2800" b="1">
                <a:solidFill>
                  <a:schemeClr val="accent1"/>
                </a:solidFill>
              </a:defRPr>
            </a:lvl1pPr>
          </a:lstStyle>
          <a:p>
            <a:r>
              <a:rPr lang="en-US"/>
              <a:t>Click to edit Master title style</a:t>
            </a:r>
            <a:endParaRPr lang="en-AU" dirty="0"/>
          </a:p>
        </p:txBody>
      </p:sp>
      <p:sp>
        <p:nvSpPr>
          <p:cNvPr id="3" name="Text Placeholder 6">
            <a:extLst>
              <a:ext uri="{FF2B5EF4-FFF2-40B4-BE49-F238E27FC236}">
                <a16:creationId xmlns:a16="http://schemas.microsoft.com/office/drawing/2014/main" id="{28E85E55-8ACF-4B49-6EC4-419C8F5898F5}"/>
              </a:ext>
            </a:extLst>
          </p:cNvPr>
          <p:cNvSpPr>
            <a:spLocks noGrp="1"/>
          </p:cNvSpPr>
          <p:nvPr>
            <p:ph type="body" sz="quarter" idx="10"/>
          </p:nvPr>
        </p:nvSpPr>
        <p:spPr>
          <a:xfrm>
            <a:off x="522522" y="4072885"/>
            <a:ext cx="11142429" cy="576064"/>
          </a:xfrm>
        </p:spPr>
        <p:txBody>
          <a:bodyPr>
            <a:normAutofit/>
          </a:bodyPr>
          <a:lstStyle>
            <a:lvl1pPr marL="0" indent="0">
              <a:buNone/>
              <a:defRPr sz="1600">
                <a:solidFill>
                  <a:schemeClr val="accent2"/>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EBE8D69C-18FF-4464-B661-9AC6C6E50767}"/>
              </a:ext>
            </a:extLst>
          </p:cNvPr>
          <p:cNvPicPr>
            <a:picLocks noChangeAspect="1"/>
          </p:cNvPicPr>
          <p:nvPr userDrawn="1"/>
        </p:nvPicPr>
        <p:blipFill>
          <a:blip r:embed="rId3"/>
          <a:stretch>
            <a:fillRect/>
          </a:stretch>
        </p:blipFill>
        <p:spPr>
          <a:xfrm rot="16200000">
            <a:off x="5548687" y="248515"/>
            <a:ext cx="1094628" cy="12191999"/>
          </a:xfrm>
          <a:prstGeom prst="rect">
            <a:avLst/>
          </a:prstGeom>
        </p:spPr>
      </p:pic>
      <p:pic>
        <p:nvPicPr>
          <p:cNvPr id="9" name="Picture 8" descr="A picture containing text, night sky&#10;&#10;Description automatically generated">
            <a:extLst>
              <a:ext uri="{FF2B5EF4-FFF2-40B4-BE49-F238E27FC236}">
                <a16:creationId xmlns:a16="http://schemas.microsoft.com/office/drawing/2014/main" id="{A60ABFDD-53FC-4A25-9FDC-D3750F58449C}"/>
              </a:ext>
            </a:extLst>
          </p:cNvPr>
          <p:cNvPicPr>
            <a:picLocks noChangeAspect="1"/>
          </p:cNvPicPr>
          <p:nvPr userDrawn="1"/>
        </p:nvPicPr>
        <p:blipFill>
          <a:blip r:embed="rId4"/>
          <a:stretch>
            <a:fillRect/>
          </a:stretch>
        </p:blipFill>
        <p:spPr>
          <a:xfrm>
            <a:off x="8623031" y="5895916"/>
            <a:ext cx="3568969" cy="974603"/>
          </a:xfrm>
          <a:prstGeom prst="rect">
            <a:avLst/>
          </a:prstGeom>
        </p:spPr>
      </p:pic>
    </p:spTree>
    <p:extLst>
      <p:ext uri="{BB962C8B-B14F-4D97-AF65-F5344CB8AC3E}">
        <p14:creationId xmlns:p14="http://schemas.microsoft.com/office/powerpoint/2010/main" val="111696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5: Keyline Hero 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F1907A-2A0D-9041-A237-4C30EC62A18D}"/>
              </a:ext>
            </a:extLst>
          </p:cNvPr>
          <p:cNvPicPr>
            <a:picLocks noChangeAspect="1"/>
          </p:cNvPicPr>
          <p:nvPr userDrawn="1"/>
        </p:nvPicPr>
        <p:blipFill>
          <a:blip r:embed="rId2"/>
          <a:srcRect/>
          <a:stretch/>
        </p:blipFill>
        <p:spPr>
          <a:xfrm>
            <a:off x="1906" y="0"/>
            <a:ext cx="12190093" cy="6856928"/>
          </a:xfrm>
          <a:prstGeom prst="rect">
            <a:avLst/>
          </a:prstGeom>
        </p:spPr>
      </p:pic>
      <p:pic>
        <p:nvPicPr>
          <p:cNvPr id="7" name="Picture 6">
            <a:extLst>
              <a:ext uri="{FF2B5EF4-FFF2-40B4-BE49-F238E27FC236}">
                <a16:creationId xmlns:a16="http://schemas.microsoft.com/office/drawing/2014/main" id="{6045E311-DD99-457B-8A7C-DAB21FE8C315}"/>
              </a:ext>
            </a:extLst>
          </p:cNvPr>
          <p:cNvPicPr>
            <a:picLocks noChangeAspect="1"/>
          </p:cNvPicPr>
          <p:nvPr userDrawn="1"/>
        </p:nvPicPr>
        <p:blipFill>
          <a:blip r:embed="rId3"/>
          <a:stretch>
            <a:fillRect/>
          </a:stretch>
        </p:blipFill>
        <p:spPr>
          <a:xfrm>
            <a:off x="1906" y="-1"/>
            <a:ext cx="615632" cy="6856929"/>
          </a:xfrm>
          <a:prstGeom prst="rect">
            <a:avLst/>
          </a:prstGeom>
        </p:spPr>
      </p:pic>
      <p:sp>
        <p:nvSpPr>
          <p:cNvPr id="2" name="Rectangle 1">
            <a:extLst>
              <a:ext uri="{FF2B5EF4-FFF2-40B4-BE49-F238E27FC236}">
                <a16:creationId xmlns:a16="http://schemas.microsoft.com/office/drawing/2014/main" id="{D4AF597E-88E2-458E-B839-1A5C4664654B}"/>
              </a:ext>
            </a:extLst>
          </p:cNvPr>
          <p:cNvSpPr/>
          <p:nvPr userDrawn="1"/>
        </p:nvSpPr>
        <p:spPr>
          <a:xfrm>
            <a:off x="-8957" y="307090"/>
            <a:ext cx="12192000" cy="432048"/>
          </a:xfrm>
          <a:prstGeom prst="rect">
            <a:avLst/>
          </a:prstGeom>
          <a:solidFill>
            <a:srgbClr val="E7E7E7"/>
          </a:solidFill>
          <a:ln>
            <a:solidFill>
              <a:srgbClr val="E7E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 Placeholder 4">
            <a:extLst>
              <a:ext uri="{FF2B5EF4-FFF2-40B4-BE49-F238E27FC236}">
                <a16:creationId xmlns:a16="http://schemas.microsoft.com/office/drawing/2014/main" id="{52110E94-5531-3C4D-845C-4224E7FE19DB}"/>
              </a:ext>
            </a:extLst>
          </p:cNvPr>
          <p:cNvSpPr>
            <a:spLocks noGrp="1"/>
          </p:cNvSpPr>
          <p:nvPr>
            <p:ph type="body" sz="quarter" idx="11" hasCustomPrompt="1"/>
          </p:nvPr>
        </p:nvSpPr>
        <p:spPr>
          <a:xfrm>
            <a:off x="527051" y="392472"/>
            <a:ext cx="11138151" cy="228216"/>
          </a:xfrm>
        </p:spPr>
        <p:txBody>
          <a:bodyPr anchor="ctr">
            <a:noAutofit/>
          </a:bodyPr>
          <a:lstStyle>
            <a:lvl1pPr marL="0" indent="0" algn="r">
              <a:buNone/>
              <a:defRPr sz="1100" b="1">
                <a:solidFill>
                  <a:schemeClr val="accent1"/>
                </a:solidFill>
              </a:defRPr>
            </a:lvl1pPr>
          </a:lstStyle>
          <a:p>
            <a:pPr lvl="0"/>
            <a:r>
              <a:rPr lang="en-US" dirty="0"/>
              <a:t>Facility/Service/Clinical Stream name</a:t>
            </a:r>
          </a:p>
        </p:txBody>
      </p:sp>
      <p:sp>
        <p:nvSpPr>
          <p:cNvPr id="12" name="Footer Placeholder 5">
            <a:extLst>
              <a:ext uri="{FF2B5EF4-FFF2-40B4-BE49-F238E27FC236}">
                <a16:creationId xmlns:a16="http://schemas.microsoft.com/office/drawing/2014/main" id="{680C3572-9F9B-A64B-ADE6-C77D1A12C9B6}"/>
              </a:ext>
            </a:extLst>
          </p:cNvPr>
          <p:cNvSpPr>
            <a:spLocks noGrp="1"/>
          </p:cNvSpPr>
          <p:nvPr>
            <p:ph type="ftr" sz="quarter" idx="12"/>
          </p:nvPr>
        </p:nvSpPr>
        <p:spPr>
          <a:xfrm>
            <a:off x="527050" y="6308220"/>
            <a:ext cx="4344814" cy="217124"/>
          </a:xfrm>
        </p:spPr>
        <p:txBody>
          <a:bodyPr/>
          <a:lstStyle>
            <a:lvl1pPr>
              <a:defRPr>
                <a:solidFill>
                  <a:schemeClr val="bg1">
                    <a:lumMod val="50000"/>
                  </a:schemeClr>
                </a:solidFill>
              </a:defRPr>
            </a:lvl1pPr>
          </a:lstStyle>
          <a:p>
            <a:r>
              <a:rPr lang="en-AU" dirty="0"/>
              <a:t>V[XX] Effective: [MM/YYYY] Review: [MM/YYYY]</a:t>
            </a:r>
          </a:p>
        </p:txBody>
      </p:sp>
      <p:sp>
        <p:nvSpPr>
          <p:cNvPr id="9" name="Title 1">
            <a:extLst>
              <a:ext uri="{FF2B5EF4-FFF2-40B4-BE49-F238E27FC236}">
                <a16:creationId xmlns:a16="http://schemas.microsoft.com/office/drawing/2014/main" id="{652CFA6D-F3D4-C048-8B96-88514DACC2CB}"/>
              </a:ext>
            </a:extLst>
          </p:cNvPr>
          <p:cNvSpPr>
            <a:spLocks noGrp="1"/>
          </p:cNvSpPr>
          <p:nvPr>
            <p:ph type="title"/>
          </p:nvPr>
        </p:nvSpPr>
        <p:spPr>
          <a:xfrm>
            <a:off x="527051" y="3424813"/>
            <a:ext cx="11137819" cy="576064"/>
          </a:xfrm>
        </p:spPr>
        <p:txBody>
          <a:bodyPr>
            <a:noAutofit/>
          </a:bodyPr>
          <a:lstStyle>
            <a:lvl1pPr>
              <a:lnSpc>
                <a:spcPct val="80000"/>
              </a:lnSpc>
              <a:defRPr sz="2800" b="1">
                <a:solidFill>
                  <a:schemeClr val="accent1"/>
                </a:solidFill>
              </a:defRPr>
            </a:lvl1pPr>
          </a:lstStyle>
          <a:p>
            <a:r>
              <a:rPr lang="en-US" dirty="0"/>
              <a:t>Click to edit Master title style</a:t>
            </a:r>
            <a:endParaRPr lang="en-AU" dirty="0"/>
          </a:p>
        </p:txBody>
      </p:sp>
      <p:sp>
        <p:nvSpPr>
          <p:cNvPr id="10" name="Text Placeholder 6">
            <a:extLst>
              <a:ext uri="{FF2B5EF4-FFF2-40B4-BE49-F238E27FC236}">
                <a16:creationId xmlns:a16="http://schemas.microsoft.com/office/drawing/2014/main" id="{22FDC36A-B1A5-D84B-A3C9-E0F7A3B43B79}"/>
              </a:ext>
            </a:extLst>
          </p:cNvPr>
          <p:cNvSpPr>
            <a:spLocks noGrp="1"/>
          </p:cNvSpPr>
          <p:nvPr>
            <p:ph type="body" sz="quarter" idx="10"/>
          </p:nvPr>
        </p:nvSpPr>
        <p:spPr>
          <a:xfrm>
            <a:off x="522522" y="4072885"/>
            <a:ext cx="11142429" cy="576064"/>
          </a:xfrm>
        </p:spPr>
        <p:txBody>
          <a:bodyPr>
            <a:normAutofit/>
          </a:bodyPr>
          <a:lstStyle>
            <a:lvl1pPr marL="0" indent="0">
              <a:buNone/>
              <a:defRPr sz="16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17001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116632"/>
            <a:ext cx="11137568" cy="778098"/>
          </a:xfrm>
        </p:spPr>
        <p:txBody>
          <a:bodyPr>
            <a:normAutofit/>
          </a:bodyPr>
          <a:lstStyle>
            <a:lvl1pPr>
              <a:defRPr lang="en-AU" dirty="0"/>
            </a:lvl1pPr>
          </a:lstStyle>
          <a:p>
            <a:r>
              <a:rPr lang="en-US"/>
              <a:t>Click to edit Master title style</a:t>
            </a:r>
            <a:endParaRPr lang="en-AU" dirty="0"/>
          </a:p>
        </p:txBody>
      </p:sp>
      <p:sp>
        <p:nvSpPr>
          <p:cNvPr id="3" name="Content Placeholder 2"/>
          <p:cNvSpPr>
            <a:spLocks noGrp="1"/>
          </p:cNvSpPr>
          <p:nvPr>
            <p:ph idx="1"/>
          </p:nvPr>
        </p:nvSpPr>
        <p:spPr>
          <a:xfrm>
            <a:off x="527051" y="1196752"/>
            <a:ext cx="11137568" cy="4824636"/>
          </a:xfrm>
        </p:spPr>
        <p:txBody>
          <a:bodyPr/>
          <a:lstStyle>
            <a:lvl1pPr>
              <a:spcBef>
                <a:spcPts val="600"/>
              </a:spcBef>
              <a:spcAft>
                <a:spcPts val="600"/>
              </a:spcAft>
              <a:defRPr lang="en-US" dirty="0" smtClean="0"/>
            </a:lvl1pPr>
            <a:lvl2pPr>
              <a:spcBef>
                <a:spcPts val="0"/>
              </a:spcBef>
              <a:spcAft>
                <a:spcPts val="300"/>
              </a:spcAft>
              <a:defRPr lang="en-US" dirty="0" smtClean="0"/>
            </a:lvl2pPr>
            <a:lvl3pPr>
              <a:spcBef>
                <a:spcPts val="0"/>
              </a:spcBef>
              <a:spcAft>
                <a:spcPts val="300"/>
              </a:spcAft>
              <a:defRPr lang="en-US" dirty="0" smtClean="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Footer Placeholder 3"/>
          <p:cNvSpPr>
            <a:spLocks noGrp="1"/>
          </p:cNvSpPr>
          <p:nvPr>
            <p:ph type="ftr" sz="quarter" idx="10"/>
          </p:nvPr>
        </p:nvSpPr>
        <p:spPr/>
        <p:txBody>
          <a:bodyPr/>
          <a:lstStyle/>
          <a:p>
            <a:r>
              <a:rPr lang="en-AU"/>
              <a:t>V[XX] Effective: [MM/YYYY] Review: [MM/YYYY]</a:t>
            </a:r>
            <a:endParaRPr lang="en-AU" dirty="0"/>
          </a:p>
        </p:txBody>
      </p:sp>
      <p:sp>
        <p:nvSpPr>
          <p:cNvPr id="5" name="Slide Number Placeholder 4"/>
          <p:cNvSpPr>
            <a:spLocks noGrp="1"/>
          </p:cNvSpPr>
          <p:nvPr>
            <p:ph type="sldNum" sz="quarter" idx="1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a:xfrm>
            <a:off x="527051" y="1196753"/>
            <a:ext cx="11137568" cy="2340000"/>
          </a:xfrm>
        </p:spPr>
        <p:txBody>
          <a:bodyPr/>
          <a:lstStyle>
            <a:lvl1pPr>
              <a:defRPr lang="en-US" dirty="0" smtClean="0"/>
            </a:lvl1pPr>
            <a:lvl2pPr>
              <a:defRPr lang="en-US" dirty="0" smtClean="0"/>
            </a:lvl2pPr>
            <a:lvl3pPr>
              <a:defRPr lang="en-US" dirty="0" smtClean="0"/>
            </a:lvl3pPr>
          </a:lstStyle>
          <a:p>
            <a:pPr lvl="0"/>
            <a:r>
              <a:rPr lang="en-US"/>
              <a:t>Click to edit Master text styles</a:t>
            </a:r>
          </a:p>
          <a:p>
            <a:pPr lvl="1"/>
            <a:r>
              <a:rPr lang="en-US"/>
              <a:t>Second level</a:t>
            </a:r>
          </a:p>
          <a:p>
            <a:pPr lvl="2"/>
            <a:r>
              <a:rPr lang="en-US"/>
              <a:t>Third level</a:t>
            </a:r>
          </a:p>
        </p:txBody>
      </p:sp>
      <p:sp>
        <p:nvSpPr>
          <p:cNvPr id="7" name="Content Placeholder 6"/>
          <p:cNvSpPr>
            <a:spLocks noGrp="1"/>
          </p:cNvSpPr>
          <p:nvPr>
            <p:ph sz="quarter" idx="13"/>
          </p:nvPr>
        </p:nvSpPr>
        <p:spPr>
          <a:xfrm>
            <a:off x="527051" y="3681288"/>
            <a:ext cx="11137568" cy="2340000"/>
          </a:xfrm>
        </p:spPr>
        <p:txBody>
          <a:bodyPr/>
          <a:lstStyle>
            <a:lvl1pPr>
              <a:defRPr lang="en-US" dirty="0" smtClean="0"/>
            </a:lvl1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4"/>
          </p:nvPr>
        </p:nvSpPr>
        <p:spPr/>
        <p:txBody>
          <a:bodyPr/>
          <a:lstStyle/>
          <a:p>
            <a:r>
              <a:rPr lang="en-AU"/>
              <a:t>V[XX] Effective: [MM/YYYY] Review: [MM/YYYY]</a:t>
            </a:r>
            <a:endParaRPr lang="en-AU" dirty="0"/>
          </a:p>
        </p:txBody>
      </p:sp>
      <p:sp>
        <p:nvSpPr>
          <p:cNvPr id="5" name="Slide Number Placeholder 4"/>
          <p:cNvSpPr>
            <a:spLocks noGrp="1"/>
          </p:cNvSpPr>
          <p:nvPr>
            <p:ph type="sldNum" sz="quarter" idx="15"/>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1" y="1196752"/>
            <a:ext cx="5376341"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87691" y="1196752"/>
            <a:ext cx="5376341" cy="4824536"/>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4"/>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V[XX] Effective: [MM/YYYY] Review: [MM/YYYY]</a:t>
            </a:r>
            <a:endParaRPr lang="en-AU" dirty="0"/>
          </a:p>
        </p:txBody>
      </p:sp>
      <p:sp>
        <p:nvSpPr>
          <p:cNvPr id="7" name="Slide Number Placeholder 6"/>
          <p:cNvSpPr>
            <a:spLocks noGrp="1"/>
          </p:cNvSpPr>
          <p:nvPr>
            <p:ph type="sldNum" sz="quarter" idx="1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6445" y="1196752"/>
            <a:ext cx="7169345" cy="4826088"/>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10" name="Title 1"/>
          <p:cNvSpPr>
            <a:spLocks noGrp="1"/>
          </p:cNvSpPr>
          <p:nvPr>
            <p:ph type="title"/>
          </p:nvPr>
        </p:nvSpPr>
        <p:spPr>
          <a:xfrm>
            <a:off x="527051" y="116632"/>
            <a:ext cx="11184949" cy="778098"/>
          </a:xfrm>
        </p:spPr>
        <p:txBody>
          <a:bodyPr/>
          <a:lstStyle/>
          <a:p>
            <a:r>
              <a:rPr lang="en-US"/>
              <a:t>Click to edit Master title style</a:t>
            </a:r>
            <a:endParaRPr lang="en-AU" dirty="0"/>
          </a:p>
        </p:txBody>
      </p:sp>
      <p:sp>
        <p:nvSpPr>
          <p:cNvPr id="7" name="Content Placeholder 2"/>
          <p:cNvSpPr>
            <a:spLocks noGrp="1"/>
          </p:cNvSpPr>
          <p:nvPr>
            <p:ph idx="10"/>
          </p:nvPr>
        </p:nvSpPr>
        <p:spPr>
          <a:xfrm>
            <a:off x="527051" y="1195200"/>
            <a:ext cx="3936768" cy="4826088"/>
          </a:xfrm>
        </p:spPr>
        <p:txBody>
          <a:bodyPr>
            <a:normAutofit/>
          </a:bodyPr>
          <a:lstStyle>
            <a:lvl1pPr>
              <a:defRPr lang="en-US" dirty="0" smtClean="0"/>
            </a:lvl1pPr>
            <a:lvl2pPr>
              <a:defRPr lang="en-US" dirty="0" smtClean="0"/>
            </a:lvl2pPr>
            <a:lvl3pPr>
              <a:defRPr lang="en-US" dirty="0" smtClean="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2" name="Footer Placeholder 1"/>
          <p:cNvSpPr>
            <a:spLocks noGrp="1"/>
          </p:cNvSpPr>
          <p:nvPr>
            <p:ph type="ftr" sz="quarter" idx="11"/>
          </p:nvPr>
        </p:nvSpPr>
        <p:spPr/>
        <p:txBody>
          <a:bodyPr/>
          <a:lstStyle/>
          <a:p>
            <a:r>
              <a:rPr lang="en-AU"/>
              <a:t>V[XX] Effective: [MM/YYYY] Review: [MM/YYYY]</a:t>
            </a:r>
            <a:endParaRPr lang="en-AU" dirty="0"/>
          </a:p>
        </p:txBody>
      </p:sp>
      <p:sp>
        <p:nvSpPr>
          <p:cNvPr id="4" name="Slide Number Placeholder 3"/>
          <p:cNvSpPr>
            <a:spLocks noGrp="1"/>
          </p:cNvSpPr>
          <p:nvPr>
            <p:ph type="sldNum" sz="quarter" idx="1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7051" y="116632"/>
            <a:ext cx="11137568" cy="778098"/>
          </a:xfrm>
          <a:prstGeom prst="rect">
            <a:avLst/>
          </a:prstGeom>
        </p:spPr>
        <p:txBody>
          <a:bodyPr vert="horz" lIns="0" tIns="0" rIns="0" bIns="0" rtlCol="0" anchor="b">
            <a:normAutofit/>
          </a:bodyPr>
          <a:lstStyle/>
          <a:p>
            <a:r>
              <a:rPr lang="en-US"/>
              <a:t>Click to edit Master title style</a:t>
            </a:r>
            <a:endParaRPr lang="en-AU" dirty="0"/>
          </a:p>
        </p:txBody>
      </p:sp>
      <p:sp>
        <p:nvSpPr>
          <p:cNvPr id="3" name="Text Placeholder 2"/>
          <p:cNvSpPr>
            <a:spLocks noGrp="1"/>
          </p:cNvSpPr>
          <p:nvPr>
            <p:ph type="body" idx="1"/>
          </p:nvPr>
        </p:nvSpPr>
        <p:spPr>
          <a:xfrm>
            <a:off x="527051" y="1196752"/>
            <a:ext cx="11137568" cy="482453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4"/>
          <p:cNvSpPr>
            <a:spLocks noGrp="1"/>
          </p:cNvSpPr>
          <p:nvPr>
            <p:ph type="ftr" sz="quarter" idx="3"/>
          </p:nvPr>
        </p:nvSpPr>
        <p:spPr>
          <a:xfrm>
            <a:off x="527050" y="6308221"/>
            <a:ext cx="9505388" cy="216023"/>
          </a:xfrm>
          <a:prstGeom prst="rect">
            <a:avLst/>
          </a:prstGeom>
        </p:spPr>
        <p:txBody>
          <a:bodyPr vert="horz" lIns="0" tIns="0" rIns="0" bIns="0" rtlCol="0" anchor="ctr"/>
          <a:lstStyle>
            <a:lvl1pPr algn="l">
              <a:defRPr sz="700">
                <a:solidFill>
                  <a:srgbClr val="333333"/>
                </a:solidFill>
              </a:defRPr>
            </a:lvl1pPr>
          </a:lstStyle>
          <a:p>
            <a:r>
              <a:rPr lang="en-AU"/>
              <a:t>V[XX] Effective: [MM/YYYY] Review: [MM/YYYY]</a:t>
            </a:r>
            <a:endParaRPr lang="en-AU" dirty="0"/>
          </a:p>
        </p:txBody>
      </p:sp>
      <p:sp>
        <p:nvSpPr>
          <p:cNvPr id="7" name="Slide Number Placeholder 5"/>
          <p:cNvSpPr>
            <a:spLocks noGrp="1"/>
          </p:cNvSpPr>
          <p:nvPr>
            <p:ph type="sldNum" sz="quarter" idx="4"/>
          </p:nvPr>
        </p:nvSpPr>
        <p:spPr>
          <a:xfrm>
            <a:off x="11141578" y="6308220"/>
            <a:ext cx="523373" cy="217125"/>
          </a:xfrm>
          <a:prstGeom prst="rect">
            <a:avLst/>
          </a:prstGeom>
        </p:spPr>
        <p:txBody>
          <a:bodyPr vert="horz" lIns="0" tIns="0" rIns="0" bIns="0" rtlCol="0" anchor="ctr"/>
          <a:lstStyle>
            <a:lvl1pPr algn="r">
              <a:defRPr sz="700">
                <a:solidFill>
                  <a:srgbClr val="333333"/>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6" r:id="rId2"/>
    <p:sldLayoutId id="2147483764" r:id="rId3"/>
    <p:sldLayoutId id="2147483763" r:id="rId4"/>
    <p:sldLayoutId id="2147483765" r:id="rId5"/>
    <p:sldLayoutId id="2147483650" r:id="rId6"/>
    <p:sldLayoutId id="2147483728" r:id="rId7"/>
    <p:sldLayoutId id="2147483652" r:id="rId8"/>
    <p:sldLayoutId id="2147483656" r:id="rId9"/>
    <p:sldLayoutId id="2147483732" r:id="rId10"/>
    <p:sldLayoutId id="2147483761" r:id="rId11"/>
    <p:sldLayoutId id="2147483657" r:id="rId12"/>
    <p:sldLayoutId id="2147483654" r:id="rId13"/>
    <p:sldLayoutId id="214748365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000" b="0" kern="1200">
          <a:solidFill>
            <a:schemeClr val="accent1"/>
          </a:solidFill>
          <a:latin typeface="+mj-lt"/>
          <a:ea typeface="+mj-ea"/>
          <a:cs typeface="+mj-cs"/>
        </a:defRPr>
      </a:lvl1pPr>
    </p:titleStyle>
    <p:bodyStyle>
      <a:lvl1pPr marL="179388" indent="-179388" algn="l" defTabSz="914400" rtl="0" eaLnBrk="1" latinLnBrk="0" hangingPunct="1">
        <a:spcBef>
          <a:spcPts val="600"/>
        </a:spcBef>
        <a:spcAft>
          <a:spcPts val="600"/>
        </a:spcAft>
        <a:buClr>
          <a:schemeClr val="tx1"/>
        </a:buClr>
        <a:buFont typeface="Arial" pitchFamily="34" charset="0"/>
        <a:buChar char="•"/>
        <a:defRPr sz="1400" kern="1200">
          <a:solidFill>
            <a:schemeClr val="tx1"/>
          </a:solidFill>
          <a:latin typeface="+mn-lt"/>
          <a:ea typeface="+mn-ea"/>
          <a:cs typeface="+mn-cs"/>
        </a:defRPr>
      </a:lvl1pPr>
      <a:lvl2pPr marL="358775" indent="-179388" algn="l" defTabSz="914400" rtl="0" eaLnBrk="1" latinLnBrk="0" hangingPunct="1">
        <a:spcBef>
          <a:spcPts val="0"/>
        </a:spcBef>
        <a:spcAft>
          <a:spcPts val="300"/>
        </a:spcAft>
        <a:buClr>
          <a:schemeClr val="tx1"/>
        </a:buClr>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spcBef>
          <a:spcPts val="0"/>
        </a:spcBef>
        <a:spcAft>
          <a:spcPts val="300"/>
        </a:spcAft>
        <a:buClr>
          <a:schemeClr val="tx1"/>
        </a:buClr>
        <a:buFont typeface="Courier New" panose="02070309020205020404" pitchFamily="49" charset="0"/>
        <a:buChar char="o"/>
        <a:defRPr sz="1400" kern="1200">
          <a:solidFill>
            <a:schemeClr val="tx1"/>
          </a:solidFill>
          <a:latin typeface="+mn-lt"/>
          <a:ea typeface="+mn-ea"/>
          <a:cs typeface="+mn-cs"/>
        </a:defRPr>
      </a:lvl3pPr>
      <a:lvl4pPr marL="0" indent="0" algn="l" defTabSz="914400" rtl="0" eaLnBrk="1" latinLnBrk="0" hangingPunct="1">
        <a:spcBef>
          <a:spcPts val="600"/>
        </a:spcBef>
        <a:spcAft>
          <a:spcPts val="300"/>
        </a:spcAft>
        <a:buFont typeface="Arial" panose="020B0604020202020204" pitchFamily="34" charset="0"/>
        <a:buNone/>
        <a:defRPr sz="1600" b="0" kern="1200" baseline="0">
          <a:solidFill>
            <a:schemeClr val="accent2"/>
          </a:solidFill>
          <a:latin typeface="+mn-lt"/>
          <a:ea typeface="+mn-ea"/>
          <a:cs typeface="+mn-cs"/>
        </a:defRPr>
      </a:lvl4pPr>
      <a:lvl5pPr marL="892175" indent="-177800" algn="l" defTabSz="914400" rtl="0" eaLnBrk="1" latinLnBrk="0" hangingPunct="1">
        <a:spcBef>
          <a:spcPts val="0"/>
        </a:spcBef>
        <a:spcAft>
          <a:spcPts val="300"/>
        </a:spcAft>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27051" y="3424813"/>
            <a:ext cx="7081117" cy="576064"/>
          </a:xfrm>
        </p:spPr>
        <p:txBody>
          <a:bodyPr/>
          <a:lstStyle/>
          <a:p>
            <a:r>
              <a:rPr lang="en-AU" dirty="0"/>
              <a:t>Improving outcomes of children whose parents misuse substances: Results from meta-analyses and example of an evidenced-based program 	</a:t>
            </a:r>
          </a:p>
        </p:txBody>
      </p:sp>
      <p:sp>
        <p:nvSpPr>
          <p:cNvPr id="11" name="Text Placeholder 10"/>
          <p:cNvSpPr>
            <a:spLocks noGrp="1"/>
          </p:cNvSpPr>
          <p:nvPr>
            <p:ph type="body" sz="quarter" idx="10"/>
          </p:nvPr>
        </p:nvSpPr>
        <p:spPr>
          <a:xfrm>
            <a:off x="522522" y="4072884"/>
            <a:ext cx="11142429" cy="1444347"/>
          </a:xfrm>
        </p:spPr>
        <p:txBody>
          <a:bodyPr>
            <a:normAutofit/>
          </a:bodyPr>
          <a:lstStyle/>
          <a:p>
            <a:pPr>
              <a:spcBef>
                <a:spcPts val="0"/>
              </a:spcBef>
              <a:spcAft>
                <a:spcPts val="0"/>
              </a:spcAft>
            </a:pPr>
            <a:r>
              <a:rPr lang="en-AU" dirty="0"/>
              <a:t>Addiction and the Family International Network</a:t>
            </a:r>
          </a:p>
          <a:p>
            <a:pPr>
              <a:spcBef>
                <a:spcPts val="0"/>
              </a:spcBef>
              <a:spcAft>
                <a:spcPts val="0"/>
              </a:spcAft>
            </a:pPr>
            <a:r>
              <a:rPr lang="en-AU" dirty="0"/>
              <a:t>Dr Liz Eggins and Professor Sharon Dawe</a:t>
            </a:r>
          </a:p>
          <a:p>
            <a:pPr>
              <a:spcBef>
                <a:spcPts val="0"/>
              </a:spcBef>
              <a:spcAft>
                <a:spcPts val="0"/>
              </a:spcAft>
            </a:pPr>
            <a:r>
              <a:rPr lang="en-AU" dirty="0"/>
              <a:t>17 July 2025</a:t>
            </a:r>
          </a:p>
        </p:txBody>
      </p:sp>
      <p:sp>
        <p:nvSpPr>
          <p:cNvPr id="4" name="Text Placeholder 3">
            <a:extLst>
              <a:ext uri="{FF2B5EF4-FFF2-40B4-BE49-F238E27FC236}">
                <a16:creationId xmlns:a16="http://schemas.microsoft.com/office/drawing/2014/main" id="{6ABF4A32-E3BE-B549-9D6D-A8F3D7F3DA9C}"/>
              </a:ext>
            </a:extLst>
          </p:cNvPr>
          <p:cNvSpPr>
            <a:spLocks noGrp="1"/>
          </p:cNvSpPr>
          <p:nvPr>
            <p:ph type="body" sz="quarter" idx="11"/>
          </p:nvPr>
        </p:nvSpPr>
        <p:spPr>
          <a:xfrm>
            <a:off x="526719" y="404664"/>
            <a:ext cx="11138151" cy="228216"/>
          </a:xfrm>
        </p:spPr>
        <p:txBody>
          <a:bodyPr/>
          <a:lstStyle/>
          <a:p>
            <a:r>
              <a:rPr lang="en-US" dirty="0"/>
              <a:t>Metro North Mental Health - Research </a:t>
            </a:r>
          </a:p>
        </p:txBody>
      </p:sp>
    </p:spTree>
    <p:extLst>
      <p:ext uri="{BB962C8B-B14F-4D97-AF65-F5344CB8AC3E}">
        <p14:creationId xmlns:p14="http://schemas.microsoft.com/office/powerpoint/2010/main" val="293480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8041B-FC2B-A1C7-BA10-640EB46232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05BBD4-E199-E58D-F3D7-143B9739C21E}"/>
              </a:ext>
            </a:extLst>
          </p:cNvPr>
          <p:cNvSpPr>
            <a:spLocks noGrp="1"/>
          </p:cNvSpPr>
          <p:nvPr>
            <p:ph type="title"/>
          </p:nvPr>
        </p:nvSpPr>
        <p:spPr>
          <a:xfrm>
            <a:off x="407368" y="3717032"/>
            <a:ext cx="2808312" cy="576064"/>
          </a:xfrm>
        </p:spPr>
        <p:txBody>
          <a:bodyPr/>
          <a:lstStyle/>
          <a:p>
            <a:r>
              <a:rPr lang="en-AU" dirty="0"/>
              <a:t>Results: Intervention taxonomy</a:t>
            </a:r>
          </a:p>
        </p:txBody>
      </p:sp>
      <p:sp>
        <p:nvSpPr>
          <p:cNvPr id="4" name="Text Placeholder 3">
            <a:extLst>
              <a:ext uri="{FF2B5EF4-FFF2-40B4-BE49-F238E27FC236}">
                <a16:creationId xmlns:a16="http://schemas.microsoft.com/office/drawing/2014/main" id="{67CA6E26-7B3F-9002-5911-5EBBAD0412C0}"/>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graphicFrame>
        <p:nvGraphicFramePr>
          <p:cNvPr id="7" name="Diagram 6">
            <a:extLst>
              <a:ext uri="{FF2B5EF4-FFF2-40B4-BE49-F238E27FC236}">
                <a16:creationId xmlns:a16="http://schemas.microsoft.com/office/drawing/2014/main" id="{340D3D9F-AB8D-ABB3-DEB9-ADA5F28067C2}"/>
              </a:ext>
            </a:extLst>
          </p:cNvPr>
          <p:cNvGraphicFramePr/>
          <p:nvPr>
            <p:extLst>
              <p:ext uri="{D42A27DB-BD31-4B8C-83A1-F6EECF244321}">
                <p14:modId xmlns:p14="http://schemas.microsoft.com/office/powerpoint/2010/main" val="2221802758"/>
              </p:ext>
            </p:extLst>
          </p:nvPr>
        </p:nvGraphicFramePr>
        <p:xfrm>
          <a:off x="2855640" y="1052736"/>
          <a:ext cx="8805033" cy="5085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798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3135-D6EC-B57F-0DD2-FA4A82226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5A318-8B4A-D1DB-C0AA-E8014E589D8F}"/>
              </a:ext>
            </a:extLst>
          </p:cNvPr>
          <p:cNvSpPr>
            <a:spLocks noGrp="1"/>
          </p:cNvSpPr>
          <p:nvPr>
            <p:ph type="title"/>
          </p:nvPr>
        </p:nvSpPr>
        <p:spPr>
          <a:xfrm>
            <a:off x="522522" y="980728"/>
            <a:ext cx="11137819" cy="576064"/>
          </a:xfrm>
        </p:spPr>
        <p:txBody>
          <a:bodyPr/>
          <a:lstStyle/>
          <a:p>
            <a:r>
              <a:rPr lang="en-AU" dirty="0"/>
              <a:t>Results: Study characteristics</a:t>
            </a:r>
          </a:p>
        </p:txBody>
      </p:sp>
      <p:sp>
        <p:nvSpPr>
          <p:cNvPr id="3" name="Text Placeholder 2">
            <a:extLst>
              <a:ext uri="{FF2B5EF4-FFF2-40B4-BE49-F238E27FC236}">
                <a16:creationId xmlns:a16="http://schemas.microsoft.com/office/drawing/2014/main" id="{DA4593FC-274F-F6C4-08C2-791833C6EAA8}"/>
              </a:ext>
            </a:extLst>
          </p:cNvPr>
          <p:cNvSpPr>
            <a:spLocks noGrp="1"/>
          </p:cNvSpPr>
          <p:nvPr>
            <p:ph type="body" sz="quarter" idx="10"/>
          </p:nvPr>
        </p:nvSpPr>
        <p:spPr>
          <a:xfrm>
            <a:off x="505051" y="1772816"/>
            <a:ext cx="11142429" cy="3888432"/>
          </a:xfrm>
        </p:spPr>
        <p:txBody>
          <a:bodyPr>
            <a:normAutofit lnSpcReduction="10000"/>
          </a:bodyPr>
          <a:lstStyle/>
          <a:p>
            <a:pPr marL="285750" indent="-285750">
              <a:buFont typeface="Arial" panose="020B0604020202020204" pitchFamily="34" charset="0"/>
              <a:buChar char="•"/>
            </a:pPr>
            <a:r>
              <a:rPr lang="en-AU" sz="2200" dirty="0"/>
              <a:t>Most conducted in United States (</a:t>
            </a:r>
            <a:r>
              <a:rPr lang="en-AU" sz="2200" i="1" dirty="0"/>
              <a:t>k</a:t>
            </a:r>
            <a:r>
              <a:rPr lang="en-AU" sz="2200" dirty="0"/>
              <a:t> = 76 of 99 studies)</a:t>
            </a:r>
          </a:p>
          <a:p>
            <a:pPr marL="285750" indent="-285750">
              <a:buFont typeface="Arial" panose="020B0604020202020204" pitchFamily="34" charset="0"/>
              <a:buChar char="•"/>
            </a:pPr>
            <a:r>
              <a:rPr lang="en-AU" sz="2200" dirty="0"/>
              <a:t>46 RCTs; 53 QEDs</a:t>
            </a:r>
          </a:p>
          <a:p>
            <a:pPr marL="285750" indent="-285750">
              <a:buFont typeface="Arial" panose="020B0604020202020204" pitchFamily="34" charset="0"/>
              <a:buChar char="•"/>
            </a:pPr>
            <a:r>
              <a:rPr lang="en-AU" sz="2200" dirty="0"/>
              <a:t>Sample sizes: 9 – 4,022 participants (one large outlier 350K+)</a:t>
            </a:r>
          </a:p>
          <a:p>
            <a:pPr marL="285750" indent="-285750">
              <a:buFont typeface="Arial" panose="020B0604020202020204" pitchFamily="34" charset="0"/>
              <a:buChar char="•"/>
            </a:pPr>
            <a:r>
              <a:rPr lang="en-AU" sz="2200" dirty="0"/>
              <a:t>Mostly post-partum period only (some started prenatally)</a:t>
            </a:r>
          </a:p>
          <a:p>
            <a:pPr marL="285750" indent="-285750">
              <a:buFont typeface="Arial" panose="020B0604020202020204" pitchFamily="34" charset="0"/>
              <a:buChar char="•"/>
            </a:pPr>
            <a:r>
              <a:rPr lang="en-AU" sz="2200" dirty="0"/>
              <a:t>Multiple risks in parent/caregiver samples</a:t>
            </a:r>
          </a:p>
          <a:p>
            <a:pPr marL="285750" indent="-285750">
              <a:buFont typeface="Arial" panose="020B0604020202020204" pitchFamily="34" charset="0"/>
              <a:buChar char="•"/>
            </a:pPr>
            <a:r>
              <a:rPr lang="en-AU" sz="2200" dirty="0"/>
              <a:t>Direct participants combination of parents, children and/or entire family unit in most studies (</a:t>
            </a:r>
            <a:r>
              <a:rPr lang="en-AU" sz="2200" i="1" dirty="0"/>
              <a:t>k</a:t>
            </a:r>
            <a:r>
              <a:rPr lang="en-AU" sz="2200" dirty="0"/>
              <a:t> = 66 of 99 studies)</a:t>
            </a:r>
          </a:p>
          <a:p>
            <a:pPr marL="285750" indent="-285750">
              <a:buFont typeface="Arial" panose="020B0604020202020204" pitchFamily="34" charset="0"/>
              <a:buChar char="•"/>
            </a:pPr>
            <a:r>
              <a:rPr lang="en-AU" sz="2200" dirty="0"/>
              <a:t>Child participants mostly ranged from &lt; 12 months – 10 years</a:t>
            </a:r>
          </a:p>
          <a:p>
            <a:pPr marL="285750" indent="-285750">
              <a:buFont typeface="Arial" panose="020B0604020202020204" pitchFamily="34" charset="0"/>
              <a:buChar char="•"/>
            </a:pPr>
            <a:r>
              <a:rPr lang="en-AU" sz="2200" dirty="0"/>
              <a:t>Number of outcomes per study 1 – 25 (mostly 2 – 6 per study) … lots of missing data</a:t>
            </a:r>
          </a:p>
          <a:p>
            <a:pPr marL="285750" indent="-285750">
              <a:buFont typeface="Arial" panose="020B0604020202020204" pitchFamily="34" charset="0"/>
              <a:buChar char="•"/>
            </a:pPr>
            <a:endParaRPr lang="en-AU" sz="2200" dirty="0"/>
          </a:p>
          <a:p>
            <a:pPr marL="285750" indent="-285750">
              <a:buFont typeface="Arial" panose="020B0604020202020204" pitchFamily="34" charset="0"/>
              <a:buChar char="•"/>
            </a:pPr>
            <a:endParaRPr lang="en-AU" sz="1800" dirty="0"/>
          </a:p>
        </p:txBody>
      </p:sp>
      <p:sp>
        <p:nvSpPr>
          <p:cNvPr id="4" name="Text Placeholder 3">
            <a:extLst>
              <a:ext uri="{FF2B5EF4-FFF2-40B4-BE49-F238E27FC236}">
                <a16:creationId xmlns:a16="http://schemas.microsoft.com/office/drawing/2014/main" id="{B4CC7918-5D32-5A70-2BF9-5F74B00A59F6}"/>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spTree>
    <p:extLst>
      <p:ext uri="{BB962C8B-B14F-4D97-AF65-F5344CB8AC3E}">
        <p14:creationId xmlns:p14="http://schemas.microsoft.com/office/powerpoint/2010/main" val="288086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164D-B654-9AA4-61F4-57C6AC35E0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53D35-8826-1B67-C19E-4C970389021E}"/>
              </a:ext>
            </a:extLst>
          </p:cNvPr>
          <p:cNvSpPr>
            <a:spLocks noGrp="1"/>
          </p:cNvSpPr>
          <p:nvPr>
            <p:ph type="title"/>
          </p:nvPr>
        </p:nvSpPr>
        <p:spPr>
          <a:xfrm>
            <a:off x="522522" y="980728"/>
            <a:ext cx="11137819" cy="576064"/>
          </a:xfrm>
        </p:spPr>
        <p:txBody>
          <a:bodyPr/>
          <a:lstStyle/>
          <a:p>
            <a:r>
              <a:rPr lang="en-AU" dirty="0"/>
              <a:t>Results: Child welfare</a:t>
            </a:r>
          </a:p>
        </p:txBody>
      </p:sp>
      <p:sp>
        <p:nvSpPr>
          <p:cNvPr id="3" name="Text Placeholder 2">
            <a:extLst>
              <a:ext uri="{FF2B5EF4-FFF2-40B4-BE49-F238E27FC236}">
                <a16:creationId xmlns:a16="http://schemas.microsoft.com/office/drawing/2014/main" id="{61C11D41-A691-87D9-04DC-D41E6AA5269B}"/>
              </a:ext>
            </a:extLst>
          </p:cNvPr>
          <p:cNvSpPr>
            <a:spLocks noGrp="1"/>
          </p:cNvSpPr>
          <p:nvPr>
            <p:ph type="body" sz="quarter" idx="10"/>
          </p:nvPr>
        </p:nvSpPr>
        <p:spPr>
          <a:xfrm>
            <a:off x="366296" y="1772816"/>
            <a:ext cx="11142429" cy="4104456"/>
          </a:xfrm>
        </p:spPr>
        <p:txBody>
          <a:bodyPr>
            <a:normAutofit fontScale="92500" lnSpcReduction="20000"/>
          </a:bodyPr>
          <a:lstStyle/>
          <a:p>
            <a:pPr marL="285750" indent="-285750">
              <a:buFont typeface="Arial" panose="020B0604020202020204" pitchFamily="34" charset="0"/>
              <a:buChar char="•"/>
            </a:pPr>
            <a:r>
              <a:rPr lang="en-AU" sz="1700" dirty="0"/>
              <a:t>56 studies</a:t>
            </a:r>
          </a:p>
          <a:p>
            <a:pPr marL="285750" indent="-285750">
              <a:buFont typeface="Arial" panose="020B0604020202020204" pitchFamily="34" charset="0"/>
              <a:buChar char="•"/>
            </a:pPr>
            <a:r>
              <a:rPr lang="en-AU" sz="1700" dirty="0"/>
              <a:t>Outcome domains: </a:t>
            </a:r>
          </a:p>
          <a:p>
            <a:pPr marL="644525" lvl="1" indent="-285750">
              <a:buFont typeface="Arial" panose="020B0604020202020204" pitchFamily="34" charset="0"/>
              <a:buChar char="•"/>
            </a:pPr>
            <a:r>
              <a:rPr lang="en-AU" sz="1700" dirty="0"/>
              <a:t>Child abuse, maltreatment or neglect</a:t>
            </a:r>
          </a:p>
          <a:p>
            <a:pPr marL="644525" lvl="1" indent="-285750">
              <a:buFont typeface="Arial" panose="020B0604020202020204" pitchFamily="34" charset="0"/>
              <a:buChar char="•"/>
            </a:pPr>
            <a:r>
              <a:rPr lang="en-AU" sz="1700" dirty="0"/>
              <a:t>Child abuse potential </a:t>
            </a:r>
          </a:p>
          <a:p>
            <a:pPr marL="644525" lvl="1" indent="-285750">
              <a:buFont typeface="Arial" panose="020B0604020202020204" pitchFamily="34" charset="0"/>
              <a:buChar char="•"/>
            </a:pPr>
            <a:r>
              <a:rPr lang="en-AU" sz="1700" dirty="0"/>
              <a:t>Out-of-home care </a:t>
            </a:r>
          </a:p>
          <a:p>
            <a:pPr marL="644525" lvl="1" indent="-285750">
              <a:buFont typeface="Arial" panose="020B0604020202020204" pitchFamily="34" charset="0"/>
              <a:buChar char="•"/>
            </a:pPr>
            <a:r>
              <a:rPr lang="en-AU" sz="1700" dirty="0"/>
              <a:t>Parental care status</a:t>
            </a:r>
          </a:p>
          <a:p>
            <a:pPr marL="644525" lvl="1" indent="-285750">
              <a:buFont typeface="Arial" panose="020B0604020202020204" pitchFamily="34" charset="0"/>
              <a:buChar char="•"/>
            </a:pPr>
            <a:r>
              <a:rPr lang="en-AU" sz="1700" dirty="0"/>
              <a:t>Permanency</a:t>
            </a:r>
          </a:p>
          <a:p>
            <a:pPr marL="644525" lvl="1" indent="-285750">
              <a:buFont typeface="Arial" panose="020B0604020202020204" pitchFamily="34" charset="0"/>
              <a:buChar char="•"/>
            </a:pPr>
            <a:r>
              <a:rPr lang="en-AU" sz="1700" dirty="0"/>
              <a:t>Reunification</a:t>
            </a:r>
          </a:p>
          <a:p>
            <a:pPr marL="644525" lvl="1" indent="-285750">
              <a:buFont typeface="Arial" panose="020B0604020202020204" pitchFamily="34" charset="0"/>
              <a:buChar char="•"/>
            </a:pPr>
            <a:r>
              <a:rPr lang="en-AU" sz="1700" dirty="0"/>
              <a:t>Termination of parental rights</a:t>
            </a:r>
          </a:p>
          <a:p>
            <a:pPr marL="285750" indent="-285750">
              <a:buFont typeface="Arial" panose="020B0604020202020204" pitchFamily="34" charset="0"/>
              <a:buChar char="•"/>
            </a:pPr>
            <a:r>
              <a:rPr lang="en-AU" sz="1700" dirty="0"/>
              <a:t>Results: </a:t>
            </a:r>
          </a:p>
          <a:p>
            <a:pPr marL="644525" lvl="1" indent="-285750">
              <a:buFont typeface="Arial" panose="020B0604020202020204" pitchFamily="34" charset="0"/>
              <a:buChar char="•"/>
            </a:pPr>
            <a:r>
              <a:rPr lang="en-AU" sz="1700" dirty="0"/>
              <a:t>11 meta-analyses + 47 single effect sizes</a:t>
            </a:r>
          </a:p>
          <a:p>
            <a:pPr marL="644525" lvl="1" indent="-285750">
              <a:buFont typeface="Arial" panose="020B0604020202020204" pitchFamily="34" charset="0"/>
              <a:buChar char="•"/>
            </a:pPr>
            <a:r>
              <a:rPr lang="en-AU" sz="1700" dirty="0"/>
              <a:t>Mixed findings (many findings of no difference)</a:t>
            </a:r>
          </a:p>
          <a:p>
            <a:pPr marL="644525" lvl="1" indent="-285750">
              <a:buFont typeface="Arial" panose="020B0604020202020204" pitchFamily="34" charset="0"/>
              <a:buChar char="•"/>
            </a:pPr>
            <a:r>
              <a:rPr lang="en-AU" sz="1700" dirty="0"/>
              <a:t>What works? </a:t>
            </a:r>
            <a:endParaRPr lang="en-AU" sz="1700" dirty="0">
              <a:highlight>
                <a:srgbClr val="FFFF00"/>
              </a:highlight>
            </a:endParaRPr>
          </a:p>
          <a:p>
            <a:pPr marL="982663" lvl="2" indent="-287338"/>
            <a:r>
              <a:rPr lang="en-AU" sz="1700" dirty="0"/>
              <a:t>Psychosocial/integrated for CAP</a:t>
            </a:r>
          </a:p>
          <a:p>
            <a:pPr marL="982663" lvl="2" indent="-287338"/>
            <a:r>
              <a:rPr lang="en-AU" sz="1700" dirty="0"/>
              <a:t>Psychosocial/integrated for OOHC</a:t>
            </a:r>
          </a:p>
          <a:p>
            <a:pPr marL="982663" lvl="2" indent="-287338"/>
            <a:r>
              <a:rPr lang="en-AU" sz="1700" dirty="0"/>
              <a:t>Psychosocial/integrated for retaining parental care</a:t>
            </a:r>
          </a:p>
          <a:p>
            <a:pPr marL="982663" lvl="2" indent="-287338"/>
            <a:endParaRPr lang="en-AU" sz="1600" dirty="0"/>
          </a:p>
        </p:txBody>
      </p:sp>
      <p:sp>
        <p:nvSpPr>
          <p:cNvPr id="4" name="Text Placeholder 3">
            <a:extLst>
              <a:ext uri="{FF2B5EF4-FFF2-40B4-BE49-F238E27FC236}">
                <a16:creationId xmlns:a16="http://schemas.microsoft.com/office/drawing/2014/main" id="{65400711-6F0A-8D69-F140-E674DFD67153}"/>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pic>
        <p:nvPicPr>
          <p:cNvPr id="5" name="Picture 4">
            <a:extLst>
              <a:ext uri="{FF2B5EF4-FFF2-40B4-BE49-F238E27FC236}">
                <a16:creationId xmlns:a16="http://schemas.microsoft.com/office/drawing/2014/main" id="{68A80782-6368-9C7B-A6D0-96DF694C5992}"/>
              </a:ext>
            </a:extLst>
          </p:cNvPr>
          <p:cNvPicPr>
            <a:picLocks noChangeAspect="1"/>
          </p:cNvPicPr>
          <p:nvPr/>
        </p:nvPicPr>
        <p:blipFill>
          <a:blip r:embed="rId2"/>
          <a:stretch>
            <a:fillRect/>
          </a:stretch>
        </p:blipFill>
        <p:spPr>
          <a:xfrm>
            <a:off x="6023992" y="743579"/>
            <a:ext cx="5832648" cy="2698572"/>
          </a:xfrm>
          <a:prstGeom prst="rect">
            <a:avLst/>
          </a:prstGeom>
        </p:spPr>
      </p:pic>
      <p:pic>
        <p:nvPicPr>
          <p:cNvPr id="6" name="Picture 5">
            <a:extLst>
              <a:ext uri="{FF2B5EF4-FFF2-40B4-BE49-F238E27FC236}">
                <a16:creationId xmlns:a16="http://schemas.microsoft.com/office/drawing/2014/main" id="{2ED1C513-30E4-7C90-CA59-8EE9A6C1C755}"/>
              </a:ext>
            </a:extLst>
          </p:cNvPr>
          <p:cNvPicPr>
            <a:picLocks noChangeAspect="1"/>
          </p:cNvPicPr>
          <p:nvPr/>
        </p:nvPicPr>
        <p:blipFill>
          <a:blip r:embed="rId3"/>
          <a:stretch>
            <a:fillRect/>
          </a:stretch>
        </p:blipFill>
        <p:spPr>
          <a:xfrm>
            <a:off x="6023992" y="3442151"/>
            <a:ext cx="5810880" cy="2665256"/>
          </a:xfrm>
          <a:prstGeom prst="rect">
            <a:avLst/>
          </a:prstGeom>
        </p:spPr>
      </p:pic>
    </p:spTree>
    <p:extLst>
      <p:ext uri="{BB962C8B-B14F-4D97-AF65-F5344CB8AC3E}">
        <p14:creationId xmlns:p14="http://schemas.microsoft.com/office/powerpoint/2010/main" val="159293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32C90-DE02-D3A5-1FD6-330A9C11C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A76EF-30A9-8074-22E2-33FCE488CBDF}"/>
              </a:ext>
            </a:extLst>
          </p:cNvPr>
          <p:cNvSpPr>
            <a:spLocks noGrp="1"/>
          </p:cNvSpPr>
          <p:nvPr>
            <p:ph type="title"/>
          </p:nvPr>
        </p:nvSpPr>
        <p:spPr>
          <a:xfrm>
            <a:off x="522522" y="980728"/>
            <a:ext cx="11137819" cy="576064"/>
          </a:xfrm>
        </p:spPr>
        <p:txBody>
          <a:bodyPr/>
          <a:lstStyle/>
          <a:p>
            <a:r>
              <a:rPr lang="en-AU" dirty="0"/>
              <a:t>Results: Child welfare</a:t>
            </a:r>
          </a:p>
        </p:txBody>
      </p:sp>
      <p:sp>
        <p:nvSpPr>
          <p:cNvPr id="4" name="Text Placeholder 3">
            <a:extLst>
              <a:ext uri="{FF2B5EF4-FFF2-40B4-BE49-F238E27FC236}">
                <a16:creationId xmlns:a16="http://schemas.microsoft.com/office/drawing/2014/main" id="{5FEB3C11-F557-A5F4-4E2E-AD46AC2F9033}"/>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pic>
        <p:nvPicPr>
          <p:cNvPr id="9" name="Picture 8">
            <a:extLst>
              <a:ext uri="{FF2B5EF4-FFF2-40B4-BE49-F238E27FC236}">
                <a16:creationId xmlns:a16="http://schemas.microsoft.com/office/drawing/2014/main" id="{01955199-EA35-DC4C-B782-8D7A11AC415D}"/>
              </a:ext>
            </a:extLst>
          </p:cNvPr>
          <p:cNvPicPr>
            <a:picLocks noChangeAspect="1"/>
          </p:cNvPicPr>
          <p:nvPr/>
        </p:nvPicPr>
        <p:blipFill>
          <a:blip r:embed="rId3"/>
          <a:stretch>
            <a:fillRect/>
          </a:stretch>
        </p:blipFill>
        <p:spPr>
          <a:xfrm>
            <a:off x="531659" y="1581944"/>
            <a:ext cx="5470376" cy="2705706"/>
          </a:xfrm>
          <a:prstGeom prst="rect">
            <a:avLst/>
          </a:prstGeom>
        </p:spPr>
      </p:pic>
      <p:pic>
        <p:nvPicPr>
          <p:cNvPr id="10" name="Picture 9">
            <a:extLst>
              <a:ext uri="{FF2B5EF4-FFF2-40B4-BE49-F238E27FC236}">
                <a16:creationId xmlns:a16="http://schemas.microsoft.com/office/drawing/2014/main" id="{465C69FB-764A-F368-A1C3-741E904D7832}"/>
              </a:ext>
            </a:extLst>
          </p:cNvPr>
          <p:cNvPicPr>
            <a:picLocks noChangeAspect="1"/>
          </p:cNvPicPr>
          <p:nvPr/>
        </p:nvPicPr>
        <p:blipFill>
          <a:blip r:embed="rId4"/>
          <a:stretch>
            <a:fillRect/>
          </a:stretch>
        </p:blipFill>
        <p:spPr>
          <a:xfrm>
            <a:off x="6067415" y="3483105"/>
            <a:ext cx="5736451" cy="2394167"/>
          </a:xfrm>
          <a:prstGeom prst="rect">
            <a:avLst/>
          </a:prstGeom>
        </p:spPr>
      </p:pic>
      <p:sp>
        <p:nvSpPr>
          <p:cNvPr id="11" name="Title 1">
            <a:extLst>
              <a:ext uri="{FF2B5EF4-FFF2-40B4-BE49-F238E27FC236}">
                <a16:creationId xmlns:a16="http://schemas.microsoft.com/office/drawing/2014/main" id="{737D371A-EA15-BEFE-C0D2-D8CE364420B6}"/>
              </a:ext>
            </a:extLst>
          </p:cNvPr>
          <p:cNvSpPr txBox="1">
            <a:spLocks/>
          </p:cNvSpPr>
          <p:nvPr/>
        </p:nvSpPr>
        <p:spPr>
          <a:xfrm>
            <a:off x="6067415" y="1983129"/>
            <a:ext cx="5256197" cy="576064"/>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2800" b="1" kern="1200">
                <a:solidFill>
                  <a:schemeClr val="accent1"/>
                </a:solidFill>
                <a:latin typeface="+mj-lt"/>
                <a:ea typeface="+mj-ea"/>
                <a:cs typeface="+mj-cs"/>
              </a:defRPr>
            </a:lvl1pPr>
          </a:lstStyle>
          <a:p>
            <a:r>
              <a:rPr lang="en-AU" sz="2200" b="0" dirty="0">
                <a:solidFill>
                  <a:srgbClr val="007E8E"/>
                </a:solidFill>
              </a:rPr>
              <a:t>Out-of-home care</a:t>
            </a:r>
          </a:p>
        </p:txBody>
      </p:sp>
      <p:sp>
        <p:nvSpPr>
          <p:cNvPr id="12" name="Title 1">
            <a:extLst>
              <a:ext uri="{FF2B5EF4-FFF2-40B4-BE49-F238E27FC236}">
                <a16:creationId xmlns:a16="http://schemas.microsoft.com/office/drawing/2014/main" id="{81235D15-95BD-04EF-2B87-C492E4437649}"/>
              </a:ext>
            </a:extLst>
          </p:cNvPr>
          <p:cNvSpPr txBox="1">
            <a:spLocks/>
          </p:cNvSpPr>
          <p:nvPr/>
        </p:nvSpPr>
        <p:spPr>
          <a:xfrm>
            <a:off x="3071664" y="4498826"/>
            <a:ext cx="5256197" cy="576064"/>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2800" b="1" kern="1200">
                <a:solidFill>
                  <a:schemeClr val="accent1"/>
                </a:solidFill>
                <a:latin typeface="+mj-lt"/>
                <a:ea typeface="+mj-ea"/>
                <a:cs typeface="+mj-cs"/>
              </a:defRPr>
            </a:lvl1pPr>
          </a:lstStyle>
          <a:p>
            <a:r>
              <a:rPr lang="en-AU" sz="2200" b="0" dirty="0">
                <a:solidFill>
                  <a:srgbClr val="007E8E"/>
                </a:solidFill>
              </a:rPr>
              <a:t>Retaining parental care</a:t>
            </a:r>
          </a:p>
        </p:txBody>
      </p:sp>
      <p:pic>
        <p:nvPicPr>
          <p:cNvPr id="14" name="Picture 13" descr="Hand with a gavel">
            <a:extLst>
              <a:ext uri="{FF2B5EF4-FFF2-40B4-BE49-F238E27FC236}">
                <a16:creationId xmlns:a16="http://schemas.microsoft.com/office/drawing/2014/main" id="{BA9AE69A-71DA-EEDD-50C9-5907FA8C48F8}"/>
              </a:ext>
            </a:extLst>
          </p:cNvPr>
          <p:cNvPicPr>
            <a:picLocks noChangeAspect="1"/>
          </p:cNvPicPr>
          <p:nvPr/>
        </p:nvPicPr>
        <p:blipFill>
          <a:blip r:embed="rId5"/>
          <a:stretch>
            <a:fillRect/>
          </a:stretch>
        </p:blipFill>
        <p:spPr>
          <a:xfrm>
            <a:off x="8718337" y="1066428"/>
            <a:ext cx="2974694" cy="1983129"/>
          </a:xfrm>
          <a:prstGeom prst="rect">
            <a:avLst/>
          </a:prstGeom>
        </p:spPr>
      </p:pic>
    </p:spTree>
    <p:extLst>
      <p:ext uri="{BB962C8B-B14F-4D97-AF65-F5344CB8AC3E}">
        <p14:creationId xmlns:p14="http://schemas.microsoft.com/office/powerpoint/2010/main" val="36923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7D9C3-9BD0-720E-7295-93FE5DF66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A3AD4-BD1B-918E-CD76-217679F9239C}"/>
              </a:ext>
            </a:extLst>
          </p:cNvPr>
          <p:cNvSpPr>
            <a:spLocks noGrp="1"/>
          </p:cNvSpPr>
          <p:nvPr>
            <p:ph type="title"/>
          </p:nvPr>
        </p:nvSpPr>
        <p:spPr>
          <a:xfrm>
            <a:off x="522522" y="980728"/>
            <a:ext cx="11137819" cy="576064"/>
          </a:xfrm>
        </p:spPr>
        <p:txBody>
          <a:bodyPr/>
          <a:lstStyle/>
          <a:p>
            <a:r>
              <a:rPr lang="en-AU" dirty="0"/>
              <a:t>Results: Child development</a:t>
            </a:r>
          </a:p>
        </p:txBody>
      </p:sp>
      <p:sp>
        <p:nvSpPr>
          <p:cNvPr id="3" name="Text Placeholder 2">
            <a:extLst>
              <a:ext uri="{FF2B5EF4-FFF2-40B4-BE49-F238E27FC236}">
                <a16:creationId xmlns:a16="http://schemas.microsoft.com/office/drawing/2014/main" id="{F8487160-CB16-2A13-D4C7-203682A6C85E}"/>
              </a:ext>
            </a:extLst>
          </p:cNvPr>
          <p:cNvSpPr>
            <a:spLocks noGrp="1"/>
          </p:cNvSpPr>
          <p:nvPr>
            <p:ph type="body" sz="quarter" idx="10"/>
          </p:nvPr>
        </p:nvSpPr>
        <p:spPr>
          <a:xfrm>
            <a:off x="505051" y="1772816"/>
            <a:ext cx="11142429" cy="3888432"/>
          </a:xfrm>
        </p:spPr>
        <p:txBody>
          <a:bodyPr>
            <a:normAutofit/>
          </a:bodyPr>
          <a:lstStyle/>
          <a:p>
            <a:pPr marL="285750" indent="-285750">
              <a:buFont typeface="Arial" panose="020B0604020202020204" pitchFamily="34" charset="0"/>
              <a:buChar char="•"/>
            </a:pPr>
            <a:r>
              <a:rPr lang="en-AU" dirty="0"/>
              <a:t>22 studies</a:t>
            </a:r>
          </a:p>
          <a:p>
            <a:pPr marL="285750" indent="-285750">
              <a:buFont typeface="Arial" panose="020B0604020202020204" pitchFamily="34" charset="0"/>
              <a:buChar char="•"/>
            </a:pPr>
            <a:r>
              <a:rPr lang="en-AU" dirty="0"/>
              <a:t>Example domains: </a:t>
            </a:r>
          </a:p>
          <a:p>
            <a:pPr marL="644525" lvl="1" indent="-285750">
              <a:buFont typeface="Arial" panose="020B0604020202020204" pitchFamily="34" charset="0"/>
              <a:buChar char="•"/>
            </a:pPr>
            <a:r>
              <a:rPr lang="en-AU" sz="1600" dirty="0"/>
              <a:t>Cognition</a:t>
            </a:r>
          </a:p>
          <a:p>
            <a:pPr marL="644525" lvl="1" indent="-285750">
              <a:buFont typeface="Arial" panose="020B0604020202020204" pitchFamily="34" charset="0"/>
              <a:buChar char="•"/>
            </a:pPr>
            <a:r>
              <a:rPr lang="en-AU" sz="1600" dirty="0"/>
              <a:t>Executive function</a:t>
            </a:r>
          </a:p>
          <a:p>
            <a:pPr marL="644525" lvl="1" indent="-285750">
              <a:buFont typeface="Arial" panose="020B0604020202020204" pitchFamily="34" charset="0"/>
              <a:buChar char="•"/>
            </a:pPr>
            <a:r>
              <a:rPr lang="en-AU" sz="1600" dirty="0"/>
              <a:t>Language</a:t>
            </a:r>
          </a:p>
          <a:p>
            <a:pPr marL="644525" lvl="1" indent="-285750">
              <a:buFont typeface="Arial" panose="020B0604020202020204" pitchFamily="34" charset="0"/>
              <a:buChar char="•"/>
            </a:pPr>
            <a:r>
              <a:rPr lang="en-AU" sz="1600" dirty="0"/>
              <a:t>Motor skills</a:t>
            </a:r>
          </a:p>
          <a:p>
            <a:pPr marL="644525" lvl="1" indent="-285750">
              <a:buFont typeface="Arial" panose="020B0604020202020204" pitchFamily="34" charset="0"/>
              <a:buChar char="•"/>
            </a:pPr>
            <a:r>
              <a:rPr lang="en-AU" sz="1600" dirty="0"/>
              <a:t>Social skills</a:t>
            </a:r>
          </a:p>
          <a:p>
            <a:pPr marL="285750" indent="-285750">
              <a:buFont typeface="Arial" panose="020B0604020202020204" pitchFamily="34" charset="0"/>
              <a:buChar char="•"/>
            </a:pPr>
            <a:r>
              <a:rPr lang="en-AU" dirty="0"/>
              <a:t>Results: </a:t>
            </a:r>
          </a:p>
          <a:p>
            <a:pPr marL="644525" lvl="1" indent="-285750">
              <a:buFont typeface="Arial" panose="020B0604020202020204" pitchFamily="34" charset="0"/>
              <a:buChar char="•"/>
            </a:pPr>
            <a:r>
              <a:rPr lang="en-AU" sz="1600" dirty="0"/>
              <a:t>5 meta-analyses + 26 single effect sizes</a:t>
            </a:r>
          </a:p>
          <a:p>
            <a:pPr marL="644525" lvl="1" indent="-285750">
              <a:buFont typeface="Arial" panose="020B0604020202020204" pitchFamily="34" charset="0"/>
              <a:buChar char="•"/>
            </a:pPr>
            <a:r>
              <a:rPr lang="en-AU" sz="1600" dirty="0"/>
              <a:t>Mixed findings (many findings of no difference)</a:t>
            </a:r>
          </a:p>
          <a:p>
            <a:pPr marL="644525" lvl="1" indent="-285750">
              <a:buFont typeface="Arial" panose="020B0604020202020204" pitchFamily="34" charset="0"/>
              <a:buChar char="•"/>
            </a:pPr>
            <a:r>
              <a:rPr lang="en-AU" sz="1600" dirty="0"/>
              <a:t>What works?</a:t>
            </a:r>
          </a:p>
          <a:p>
            <a:pPr marL="936625" lvl="2" indent="-287338"/>
            <a:r>
              <a:rPr lang="en-AU" sz="1600" dirty="0"/>
              <a:t>Early developmental intervention may improve expressive language</a:t>
            </a:r>
          </a:p>
        </p:txBody>
      </p:sp>
      <p:sp>
        <p:nvSpPr>
          <p:cNvPr id="4" name="Text Placeholder 3">
            <a:extLst>
              <a:ext uri="{FF2B5EF4-FFF2-40B4-BE49-F238E27FC236}">
                <a16:creationId xmlns:a16="http://schemas.microsoft.com/office/drawing/2014/main" id="{635E1E31-9FA0-30A8-B881-FB403BCE33BB}"/>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pic>
        <p:nvPicPr>
          <p:cNvPr id="10" name="Picture 9" descr="Two blank speech balloons">
            <a:extLst>
              <a:ext uri="{FF2B5EF4-FFF2-40B4-BE49-F238E27FC236}">
                <a16:creationId xmlns:a16="http://schemas.microsoft.com/office/drawing/2014/main" id="{ABF76766-CFD8-65D1-E84E-7C4F51B40B9D}"/>
              </a:ext>
            </a:extLst>
          </p:cNvPr>
          <p:cNvPicPr>
            <a:picLocks noChangeAspect="1"/>
          </p:cNvPicPr>
          <p:nvPr/>
        </p:nvPicPr>
        <p:blipFill>
          <a:blip r:embed="rId2"/>
          <a:stretch>
            <a:fillRect/>
          </a:stretch>
        </p:blipFill>
        <p:spPr>
          <a:xfrm>
            <a:off x="6960096" y="1904640"/>
            <a:ext cx="3974232" cy="2483895"/>
          </a:xfrm>
          <a:prstGeom prst="rect">
            <a:avLst/>
          </a:prstGeom>
        </p:spPr>
      </p:pic>
    </p:spTree>
    <p:extLst>
      <p:ext uri="{BB962C8B-B14F-4D97-AF65-F5344CB8AC3E}">
        <p14:creationId xmlns:p14="http://schemas.microsoft.com/office/powerpoint/2010/main" val="294795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8580-79E8-5093-C273-B516A3311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98C79-C7FD-4710-AB7C-FEF07654DD7D}"/>
              </a:ext>
            </a:extLst>
          </p:cNvPr>
          <p:cNvSpPr>
            <a:spLocks noGrp="1"/>
          </p:cNvSpPr>
          <p:nvPr>
            <p:ph type="title"/>
          </p:nvPr>
        </p:nvSpPr>
        <p:spPr>
          <a:xfrm>
            <a:off x="522522" y="980728"/>
            <a:ext cx="11137819" cy="576064"/>
          </a:xfrm>
        </p:spPr>
        <p:txBody>
          <a:bodyPr/>
          <a:lstStyle/>
          <a:p>
            <a:r>
              <a:rPr lang="en-AU" dirty="0"/>
              <a:t>Results: Child socioemotional wellbeing</a:t>
            </a:r>
          </a:p>
        </p:txBody>
      </p:sp>
      <p:sp>
        <p:nvSpPr>
          <p:cNvPr id="3" name="Text Placeholder 2">
            <a:extLst>
              <a:ext uri="{FF2B5EF4-FFF2-40B4-BE49-F238E27FC236}">
                <a16:creationId xmlns:a16="http://schemas.microsoft.com/office/drawing/2014/main" id="{7E069CA9-02FD-42C2-BEDA-2CC96F46ED08}"/>
              </a:ext>
            </a:extLst>
          </p:cNvPr>
          <p:cNvSpPr>
            <a:spLocks noGrp="1"/>
          </p:cNvSpPr>
          <p:nvPr>
            <p:ph type="body" sz="quarter" idx="10"/>
          </p:nvPr>
        </p:nvSpPr>
        <p:spPr>
          <a:xfrm>
            <a:off x="505051" y="1772816"/>
            <a:ext cx="11142429" cy="4248472"/>
          </a:xfrm>
        </p:spPr>
        <p:txBody>
          <a:bodyPr>
            <a:normAutofit/>
          </a:bodyPr>
          <a:lstStyle/>
          <a:p>
            <a:pPr marL="285750" indent="-285750">
              <a:buFont typeface="Arial" panose="020B0604020202020204" pitchFamily="34" charset="0"/>
              <a:buChar char="•"/>
            </a:pPr>
            <a:r>
              <a:rPr lang="en-AU" dirty="0"/>
              <a:t>51 studies</a:t>
            </a:r>
          </a:p>
          <a:p>
            <a:pPr marL="285750" indent="-285750">
              <a:buFont typeface="Arial" panose="020B0604020202020204" pitchFamily="34" charset="0"/>
              <a:buChar char="•"/>
            </a:pPr>
            <a:r>
              <a:rPr lang="en-AU" dirty="0"/>
              <a:t>Example domains: </a:t>
            </a:r>
          </a:p>
          <a:p>
            <a:pPr marL="644525" lvl="1" indent="-285750">
              <a:buFont typeface="Arial" panose="020B0604020202020204" pitchFamily="34" charset="0"/>
              <a:buChar char="•"/>
            </a:pPr>
            <a:r>
              <a:rPr lang="en-AU" sz="1600" dirty="0"/>
              <a:t>Composites of socioemotional problems</a:t>
            </a:r>
          </a:p>
          <a:p>
            <a:pPr marL="644525" lvl="1" indent="-285750">
              <a:buFont typeface="Arial" panose="020B0604020202020204" pitchFamily="34" charset="0"/>
              <a:buChar char="•"/>
            </a:pPr>
            <a:r>
              <a:rPr lang="en-AU" sz="1600" dirty="0"/>
              <a:t>Internalising symptoms (e.g., depression)</a:t>
            </a:r>
          </a:p>
          <a:p>
            <a:pPr marL="644525" lvl="1" indent="-285750">
              <a:buFont typeface="Arial" panose="020B0604020202020204" pitchFamily="34" charset="0"/>
              <a:buChar char="•"/>
            </a:pPr>
            <a:r>
              <a:rPr lang="en-AU" sz="1600" dirty="0"/>
              <a:t>Externalising symptoms (e.g., aggression)</a:t>
            </a:r>
          </a:p>
          <a:p>
            <a:pPr marL="644525" lvl="1" indent="-285750">
              <a:buFont typeface="Arial" panose="020B0604020202020204" pitchFamily="34" charset="0"/>
              <a:buChar char="•"/>
            </a:pPr>
            <a:r>
              <a:rPr lang="en-AU" sz="1600" dirty="0"/>
              <a:t>Prosocial and antisocial behaviour</a:t>
            </a:r>
          </a:p>
          <a:p>
            <a:pPr marL="644525" lvl="1" indent="-285750">
              <a:buFont typeface="Arial" panose="020B0604020202020204" pitchFamily="34" charset="0"/>
              <a:buChar char="•"/>
            </a:pPr>
            <a:r>
              <a:rPr lang="en-AU" sz="1600" dirty="0"/>
              <a:t>Substance use </a:t>
            </a:r>
          </a:p>
          <a:p>
            <a:pPr marL="285750" indent="-285750">
              <a:buFont typeface="Arial" panose="020B0604020202020204" pitchFamily="34" charset="0"/>
              <a:buChar char="•"/>
            </a:pPr>
            <a:r>
              <a:rPr lang="en-AU" dirty="0"/>
              <a:t>Results: </a:t>
            </a:r>
          </a:p>
          <a:p>
            <a:pPr marL="644525" lvl="1" indent="-285750">
              <a:buFont typeface="Arial" panose="020B0604020202020204" pitchFamily="34" charset="0"/>
              <a:buChar char="•"/>
            </a:pPr>
            <a:r>
              <a:rPr lang="en-AU" sz="1600" dirty="0"/>
              <a:t>20 meta-analyses + 72 single effect sizes</a:t>
            </a:r>
          </a:p>
          <a:p>
            <a:pPr marL="644525" lvl="1" indent="-285750">
              <a:buFont typeface="Arial" panose="020B0604020202020204" pitchFamily="34" charset="0"/>
              <a:buChar char="•"/>
            </a:pPr>
            <a:r>
              <a:rPr lang="en-AU" sz="1600" dirty="0"/>
              <a:t>Mixed findings (many findings of no difference)</a:t>
            </a:r>
          </a:p>
          <a:p>
            <a:pPr marL="644525" lvl="1" indent="-285750">
              <a:buFont typeface="Arial" panose="020B0604020202020204" pitchFamily="34" charset="0"/>
              <a:buChar char="•"/>
            </a:pPr>
            <a:r>
              <a:rPr lang="en-AU" sz="1600" dirty="0"/>
              <a:t>What works?</a:t>
            </a:r>
          </a:p>
          <a:p>
            <a:pPr marL="890588" lvl="2" indent="-287338"/>
            <a:r>
              <a:rPr lang="en-AU" sz="1600" dirty="0"/>
              <a:t>Psychosocial/integrated for &lt; overall socioemotional problems at post-intervention (not consistently sustained)</a:t>
            </a:r>
          </a:p>
          <a:p>
            <a:pPr marL="890588" lvl="2" indent="-287338"/>
            <a:r>
              <a:rPr lang="en-AU" sz="1600" dirty="0"/>
              <a:t>Psychosocial/integrated for &gt; prosocial behaviours</a:t>
            </a:r>
          </a:p>
          <a:p>
            <a:pPr marL="890588" lvl="2" indent="-287338"/>
            <a:endParaRPr lang="en-AU" sz="1600" dirty="0">
              <a:highlight>
                <a:srgbClr val="FFFF00"/>
              </a:highlight>
            </a:endParaRPr>
          </a:p>
          <a:p>
            <a:pPr marL="890588" lvl="2" indent="-287338"/>
            <a:endParaRPr lang="en-AU" sz="1600" dirty="0">
              <a:highlight>
                <a:srgbClr val="FFFF00"/>
              </a:highlight>
            </a:endParaRPr>
          </a:p>
          <a:p>
            <a:pPr marL="890588" lvl="2" indent="-287338"/>
            <a:endParaRPr lang="en-AU" sz="1600" dirty="0">
              <a:highlight>
                <a:srgbClr val="FFFF00"/>
              </a:highlight>
            </a:endParaRPr>
          </a:p>
          <a:p>
            <a:pPr marL="890588" lvl="2" indent="-287338"/>
            <a:endParaRPr lang="en-AU" sz="1600" dirty="0">
              <a:highlight>
                <a:srgbClr val="FFFF00"/>
              </a:highlight>
            </a:endParaRPr>
          </a:p>
          <a:p>
            <a:pPr marL="890588" lvl="2" indent="-287338"/>
            <a:endParaRPr lang="en-AU" sz="1600" dirty="0">
              <a:highlight>
                <a:srgbClr val="FFFF00"/>
              </a:highlight>
            </a:endParaRPr>
          </a:p>
        </p:txBody>
      </p:sp>
      <p:sp>
        <p:nvSpPr>
          <p:cNvPr id="4" name="Text Placeholder 3">
            <a:extLst>
              <a:ext uri="{FF2B5EF4-FFF2-40B4-BE49-F238E27FC236}">
                <a16:creationId xmlns:a16="http://schemas.microsoft.com/office/drawing/2014/main" id="{71AD8E58-D29A-7E30-0CF2-4FB6ECDC7A04}"/>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pic>
        <p:nvPicPr>
          <p:cNvPr id="5" name="Picture 4">
            <a:extLst>
              <a:ext uri="{FF2B5EF4-FFF2-40B4-BE49-F238E27FC236}">
                <a16:creationId xmlns:a16="http://schemas.microsoft.com/office/drawing/2014/main" id="{0F551C70-CAE1-ED9F-11F1-1B60866B5230}"/>
              </a:ext>
            </a:extLst>
          </p:cNvPr>
          <p:cNvPicPr>
            <a:picLocks noChangeAspect="1"/>
          </p:cNvPicPr>
          <p:nvPr/>
        </p:nvPicPr>
        <p:blipFill>
          <a:blip r:embed="rId2"/>
          <a:stretch>
            <a:fillRect/>
          </a:stretch>
        </p:blipFill>
        <p:spPr>
          <a:xfrm>
            <a:off x="6042689" y="1748448"/>
            <a:ext cx="5489515" cy="3043866"/>
          </a:xfrm>
          <a:prstGeom prst="rect">
            <a:avLst/>
          </a:prstGeom>
        </p:spPr>
      </p:pic>
    </p:spTree>
    <p:extLst>
      <p:ext uri="{BB962C8B-B14F-4D97-AF65-F5344CB8AC3E}">
        <p14:creationId xmlns:p14="http://schemas.microsoft.com/office/powerpoint/2010/main" val="413337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B328B-E663-F17F-382E-C19025362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D323BD-F32E-1319-7B57-EF7EE6ECE18E}"/>
              </a:ext>
            </a:extLst>
          </p:cNvPr>
          <p:cNvSpPr>
            <a:spLocks noGrp="1"/>
          </p:cNvSpPr>
          <p:nvPr>
            <p:ph type="title"/>
          </p:nvPr>
        </p:nvSpPr>
        <p:spPr>
          <a:xfrm>
            <a:off x="522522" y="878812"/>
            <a:ext cx="11137819" cy="576064"/>
          </a:xfrm>
        </p:spPr>
        <p:txBody>
          <a:bodyPr/>
          <a:lstStyle/>
          <a:p>
            <a:r>
              <a:rPr lang="en-AU" dirty="0"/>
              <a:t>Results: Secondary outcomes</a:t>
            </a:r>
          </a:p>
        </p:txBody>
      </p:sp>
      <p:sp>
        <p:nvSpPr>
          <p:cNvPr id="4" name="Text Placeholder 3">
            <a:extLst>
              <a:ext uri="{FF2B5EF4-FFF2-40B4-BE49-F238E27FC236}">
                <a16:creationId xmlns:a16="http://schemas.microsoft.com/office/drawing/2014/main" id="{DA4C8906-570F-C3CE-4684-06A07E894940}"/>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graphicFrame>
        <p:nvGraphicFramePr>
          <p:cNvPr id="5" name="Diagram 4">
            <a:extLst>
              <a:ext uri="{FF2B5EF4-FFF2-40B4-BE49-F238E27FC236}">
                <a16:creationId xmlns:a16="http://schemas.microsoft.com/office/drawing/2014/main" id="{B97B1248-2EC0-FEA1-96FD-CAB239B8DB96}"/>
              </a:ext>
            </a:extLst>
          </p:cNvPr>
          <p:cNvGraphicFramePr/>
          <p:nvPr>
            <p:extLst>
              <p:ext uri="{D42A27DB-BD31-4B8C-83A1-F6EECF244321}">
                <p14:modId xmlns:p14="http://schemas.microsoft.com/office/powerpoint/2010/main" val="3035879037"/>
              </p:ext>
            </p:extLst>
          </p:nvPr>
        </p:nvGraphicFramePr>
        <p:xfrm>
          <a:off x="-816769" y="1700808"/>
          <a:ext cx="12477109" cy="43655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ular Callout 7">
            <a:extLst>
              <a:ext uri="{FF2B5EF4-FFF2-40B4-BE49-F238E27FC236}">
                <a16:creationId xmlns:a16="http://schemas.microsoft.com/office/drawing/2014/main" id="{F85C45D9-4EB6-B6D6-EFAD-56694ACEB06E}"/>
              </a:ext>
            </a:extLst>
          </p:cNvPr>
          <p:cNvSpPr/>
          <p:nvPr/>
        </p:nvSpPr>
        <p:spPr>
          <a:xfrm>
            <a:off x="8328248" y="2405934"/>
            <a:ext cx="3528392" cy="2046132"/>
          </a:xfrm>
          <a:prstGeom prst="wedgeRoundRectCallout">
            <a:avLst>
              <a:gd name="adj1" fmla="val -42861"/>
              <a:gd name="adj2" fmla="val 65479"/>
              <a:gd name="adj3" fmla="val 16667"/>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tx1"/>
                </a:solidFill>
              </a:rPr>
              <a:t>Interventions need to be…</a:t>
            </a:r>
          </a:p>
          <a:p>
            <a:pPr marL="342900" indent="-342900">
              <a:buAutoNum type="arabicPeriod"/>
            </a:pPr>
            <a:r>
              <a:rPr lang="en-AU" sz="1600" dirty="0">
                <a:solidFill>
                  <a:schemeClr val="tx1"/>
                </a:solidFill>
              </a:rPr>
              <a:t>Supportive, strengths-based, non-judgmental</a:t>
            </a:r>
          </a:p>
          <a:p>
            <a:pPr marL="342900" indent="-342900">
              <a:buAutoNum type="arabicPeriod"/>
            </a:pPr>
            <a:r>
              <a:rPr lang="en-AU" sz="1600" dirty="0">
                <a:solidFill>
                  <a:schemeClr val="tx1"/>
                </a:solidFill>
              </a:rPr>
              <a:t>Integrate emotion regulation and parenting</a:t>
            </a:r>
          </a:p>
          <a:p>
            <a:pPr marL="342900" indent="-342900">
              <a:buAutoNum type="arabicPeriod"/>
            </a:pPr>
            <a:r>
              <a:rPr lang="en-AU" sz="1600" dirty="0">
                <a:solidFill>
                  <a:schemeClr val="tx1"/>
                </a:solidFill>
              </a:rPr>
              <a:t>Flexible and tailored</a:t>
            </a:r>
          </a:p>
          <a:p>
            <a:pPr marL="342900" indent="-342900">
              <a:buAutoNum type="arabicPeriod"/>
            </a:pPr>
            <a:r>
              <a:rPr lang="en-AU" sz="1600" dirty="0">
                <a:solidFill>
                  <a:schemeClr val="tx1"/>
                </a:solidFill>
              </a:rPr>
              <a:t>Connect children</a:t>
            </a:r>
          </a:p>
        </p:txBody>
      </p:sp>
      <p:sp>
        <p:nvSpPr>
          <p:cNvPr id="9" name="Rounded Rectangular Callout 8">
            <a:extLst>
              <a:ext uri="{FF2B5EF4-FFF2-40B4-BE49-F238E27FC236}">
                <a16:creationId xmlns:a16="http://schemas.microsoft.com/office/drawing/2014/main" id="{CA4FB6C6-19F0-36A5-7C47-DE92F00EE92C}"/>
              </a:ext>
            </a:extLst>
          </p:cNvPr>
          <p:cNvSpPr/>
          <p:nvPr/>
        </p:nvSpPr>
        <p:spPr>
          <a:xfrm>
            <a:off x="1559496" y="2420888"/>
            <a:ext cx="3528392" cy="2046132"/>
          </a:xfrm>
          <a:prstGeom prst="wedgeRoundRectCallout">
            <a:avLst>
              <a:gd name="adj1" fmla="val 47411"/>
              <a:gd name="adj2" fmla="val 66969"/>
              <a:gd name="adj3" fmla="val 16667"/>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chemeClr val="tx1"/>
                </a:solidFill>
              </a:rPr>
              <a:t>Importance of:</a:t>
            </a:r>
          </a:p>
          <a:p>
            <a:pPr marL="342900" indent="-342900">
              <a:buAutoNum type="arabicPeriod"/>
            </a:pPr>
            <a:r>
              <a:rPr lang="en-AU" sz="1600" dirty="0">
                <a:solidFill>
                  <a:schemeClr val="tx1"/>
                </a:solidFill>
              </a:rPr>
              <a:t>Initial training, ongoing CPD and supervision</a:t>
            </a:r>
          </a:p>
          <a:p>
            <a:pPr marL="342900" indent="-342900">
              <a:buAutoNum type="arabicPeriod"/>
            </a:pPr>
            <a:r>
              <a:rPr lang="en-AU" sz="1600" dirty="0">
                <a:solidFill>
                  <a:schemeClr val="tx1"/>
                </a:solidFill>
              </a:rPr>
              <a:t>Time and resource management in context of family complexity</a:t>
            </a:r>
          </a:p>
          <a:p>
            <a:pPr marL="342900" indent="-342900">
              <a:buAutoNum type="arabicPeriod"/>
            </a:pPr>
            <a:r>
              <a:rPr lang="en-AU" sz="1600" dirty="0">
                <a:solidFill>
                  <a:schemeClr val="tx1"/>
                </a:solidFill>
              </a:rPr>
              <a:t>Consistent, fair and transparent processes</a:t>
            </a:r>
          </a:p>
        </p:txBody>
      </p:sp>
    </p:spTree>
    <p:extLst>
      <p:ext uri="{BB962C8B-B14F-4D97-AF65-F5344CB8AC3E}">
        <p14:creationId xmlns:p14="http://schemas.microsoft.com/office/powerpoint/2010/main" val="353981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234BC-C2E8-B276-7F45-2FD75D9071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D361ED-D82E-F9B7-C09C-9CD26C639C1E}"/>
              </a:ext>
            </a:extLst>
          </p:cNvPr>
          <p:cNvSpPr>
            <a:spLocks noGrp="1"/>
          </p:cNvSpPr>
          <p:nvPr>
            <p:ph type="title"/>
          </p:nvPr>
        </p:nvSpPr>
        <p:spPr>
          <a:xfrm>
            <a:off x="522522" y="980728"/>
            <a:ext cx="11137819" cy="576064"/>
          </a:xfrm>
        </p:spPr>
        <p:txBody>
          <a:bodyPr/>
          <a:lstStyle/>
          <a:p>
            <a:r>
              <a:rPr lang="en-AU" dirty="0"/>
              <a:t>Tying it all together</a:t>
            </a:r>
          </a:p>
        </p:txBody>
      </p:sp>
      <p:sp>
        <p:nvSpPr>
          <p:cNvPr id="3" name="Text Placeholder 2">
            <a:extLst>
              <a:ext uri="{FF2B5EF4-FFF2-40B4-BE49-F238E27FC236}">
                <a16:creationId xmlns:a16="http://schemas.microsoft.com/office/drawing/2014/main" id="{5652E53B-6C10-C48E-49CA-53F3C0E6913F}"/>
              </a:ext>
            </a:extLst>
          </p:cNvPr>
          <p:cNvSpPr>
            <a:spLocks noGrp="1"/>
          </p:cNvSpPr>
          <p:nvPr>
            <p:ph type="body" sz="quarter" idx="10"/>
          </p:nvPr>
        </p:nvSpPr>
        <p:spPr>
          <a:xfrm>
            <a:off x="505051" y="1772816"/>
            <a:ext cx="11142429" cy="3888432"/>
          </a:xfrm>
        </p:spPr>
        <p:txBody>
          <a:bodyPr>
            <a:noAutofit/>
          </a:bodyPr>
          <a:lstStyle/>
          <a:p>
            <a:pPr marL="285750" indent="-285750">
              <a:buFont typeface="Arial" panose="020B0604020202020204" pitchFamily="34" charset="0"/>
              <a:buChar char="•"/>
            </a:pPr>
            <a:r>
              <a:rPr lang="en-AU" sz="2000" dirty="0">
                <a:solidFill>
                  <a:schemeClr val="tx1"/>
                </a:solidFill>
              </a:rPr>
              <a:t>36 meta-analyses + 227 single effect sizes</a:t>
            </a:r>
          </a:p>
          <a:p>
            <a:pPr marL="815975" lvl="1" indent="-457200">
              <a:buFont typeface="System Font Regular"/>
              <a:buChar char="?"/>
            </a:pPr>
            <a:r>
              <a:rPr lang="en-AU" sz="2000" dirty="0">
                <a:solidFill>
                  <a:schemeClr val="accent4">
                    <a:lumMod val="50000"/>
                  </a:schemeClr>
                </a:solidFill>
              </a:rPr>
              <a:t>27 meta-analyses + 186 single effect sizes = null effects</a:t>
            </a:r>
          </a:p>
          <a:p>
            <a:pPr marL="815975" lvl="1" indent="-457200">
              <a:buFont typeface="System Font Regular"/>
              <a:buChar char="🚫"/>
            </a:pPr>
            <a:r>
              <a:rPr lang="en-AU" sz="2000" dirty="0">
                <a:solidFill>
                  <a:srgbClr val="C00000"/>
                </a:solidFill>
              </a:rPr>
              <a:t>5 single effect sizes = negative effects (</a:t>
            </a:r>
            <a:r>
              <a:rPr lang="en-AU" sz="2000" u="sng" dirty="0">
                <a:solidFill>
                  <a:srgbClr val="C00000"/>
                </a:solidFill>
              </a:rPr>
              <a:t>very small</a:t>
            </a:r>
            <a:r>
              <a:rPr lang="en-AU" sz="2000" dirty="0">
                <a:solidFill>
                  <a:srgbClr val="C00000"/>
                </a:solidFill>
              </a:rPr>
              <a:t> study)</a:t>
            </a:r>
          </a:p>
          <a:p>
            <a:pPr marL="815975" lvl="1" indent="-457200">
              <a:buFont typeface="System Font Regular"/>
              <a:buChar char="✅"/>
            </a:pPr>
            <a:r>
              <a:rPr lang="en-AU" sz="2000" b="1" dirty="0">
                <a:solidFill>
                  <a:srgbClr val="00B050"/>
                </a:solidFill>
              </a:rPr>
              <a:t>9 meta-analyses + 36 single effect sizes = positive effect</a:t>
            </a:r>
          </a:p>
          <a:p>
            <a:pPr marL="361950" indent="-361950">
              <a:buFont typeface="Arial" panose="020B0604020202020204" pitchFamily="34" charset="0"/>
              <a:buChar char="•"/>
            </a:pPr>
            <a:r>
              <a:rPr lang="en-AU" sz="2000" dirty="0">
                <a:solidFill>
                  <a:schemeClr val="tx1"/>
                </a:solidFill>
              </a:rPr>
              <a:t>Lots of studies, but disparate and missing data limits conclusions</a:t>
            </a:r>
          </a:p>
          <a:p>
            <a:pPr marL="361950" indent="-361950">
              <a:buFont typeface="Arial" panose="020B0604020202020204" pitchFamily="34" charset="0"/>
              <a:buChar char="•"/>
            </a:pPr>
            <a:r>
              <a:rPr lang="en-AU" sz="2000" dirty="0">
                <a:solidFill>
                  <a:schemeClr val="tx1"/>
                </a:solidFill>
              </a:rPr>
              <a:t>Does not mean there ‘nothing works’, issue of study quality</a:t>
            </a:r>
          </a:p>
          <a:p>
            <a:pPr marL="361950" indent="-361950">
              <a:buFont typeface="Arial" panose="020B0604020202020204" pitchFamily="34" charset="0"/>
              <a:buChar char="•"/>
            </a:pPr>
            <a:r>
              <a:rPr lang="en-AU" sz="2000" dirty="0">
                <a:solidFill>
                  <a:schemeClr val="tx1"/>
                </a:solidFill>
              </a:rPr>
              <a:t>Small set of studies contributed to many effects (limits conclusions about breadth of models) </a:t>
            </a:r>
          </a:p>
          <a:p>
            <a:pPr marL="361950" indent="-361950">
              <a:buFont typeface="Arial" panose="020B0604020202020204" pitchFamily="34" charset="0"/>
              <a:buChar char="•"/>
            </a:pPr>
            <a:r>
              <a:rPr lang="en-AU" sz="2000" dirty="0">
                <a:solidFill>
                  <a:schemeClr val="tx1"/>
                </a:solidFill>
              </a:rPr>
              <a:t>We know less about long-term effects</a:t>
            </a:r>
          </a:p>
          <a:p>
            <a:pPr marL="361950" indent="-361950">
              <a:buFont typeface="Arial" panose="020B0604020202020204" pitchFamily="34" charset="0"/>
              <a:buChar char="•"/>
            </a:pPr>
            <a:r>
              <a:rPr lang="en-AU" sz="2000" dirty="0">
                <a:solidFill>
                  <a:schemeClr val="tx1"/>
                </a:solidFill>
              </a:rPr>
              <a:t>Reliable evidence for integrated interventions</a:t>
            </a:r>
          </a:p>
        </p:txBody>
      </p:sp>
      <p:sp>
        <p:nvSpPr>
          <p:cNvPr id="4" name="Text Placeholder 3">
            <a:extLst>
              <a:ext uri="{FF2B5EF4-FFF2-40B4-BE49-F238E27FC236}">
                <a16:creationId xmlns:a16="http://schemas.microsoft.com/office/drawing/2014/main" id="{16FD0BFA-0411-A846-F7D0-DF97B77012F4}"/>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spTree>
    <p:extLst>
      <p:ext uri="{BB962C8B-B14F-4D97-AF65-F5344CB8AC3E}">
        <p14:creationId xmlns:p14="http://schemas.microsoft.com/office/powerpoint/2010/main" val="267763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4A6AC-59DD-B761-9832-E3D7FC5C8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1C09C-7E78-009F-15A8-A1518EA2C0DF}"/>
              </a:ext>
            </a:extLst>
          </p:cNvPr>
          <p:cNvSpPr>
            <a:spLocks noGrp="1"/>
          </p:cNvSpPr>
          <p:nvPr>
            <p:ph type="title"/>
          </p:nvPr>
        </p:nvSpPr>
        <p:spPr>
          <a:xfrm>
            <a:off x="522522" y="980728"/>
            <a:ext cx="11137819" cy="576064"/>
          </a:xfrm>
        </p:spPr>
        <p:txBody>
          <a:bodyPr/>
          <a:lstStyle/>
          <a:p>
            <a:r>
              <a:rPr lang="en-AU" dirty="0"/>
              <a:t>Research implications</a:t>
            </a:r>
          </a:p>
        </p:txBody>
      </p:sp>
      <p:sp>
        <p:nvSpPr>
          <p:cNvPr id="3" name="Text Placeholder 2">
            <a:extLst>
              <a:ext uri="{FF2B5EF4-FFF2-40B4-BE49-F238E27FC236}">
                <a16:creationId xmlns:a16="http://schemas.microsoft.com/office/drawing/2014/main" id="{9AA16CB8-3F8A-4A7E-A8E0-BBB221265472}"/>
              </a:ext>
            </a:extLst>
          </p:cNvPr>
          <p:cNvSpPr>
            <a:spLocks noGrp="1"/>
          </p:cNvSpPr>
          <p:nvPr>
            <p:ph type="body" sz="quarter" idx="10"/>
          </p:nvPr>
        </p:nvSpPr>
        <p:spPr>
          <a:xfrm>
            <a:off x="505051" y="1772816"/>
            <a:ext cx="11142429" cy="3888432"/>
          </a:xfrm>
        </p:spPr>
        <p:txBody>
          <a:bodyPr>
            <a:normAutofit/>
          </a:bodyPr>
          <a:lstStyle/>
          <a:p>
            <a:pPr marL="285750" indent="-285750">
              <a:buFont typeface="Arial" panose="020B0604020202020204" pitchFamily="34" charset="0"/>
              <a:buChar char="•"/>
            </a:pPr>
            <a:r>
              <a:rPr lang="en-AU" sz="2200" b="1" dirty="0">
                <a:solidFill>
                  <a:schemeClr val="tx1"/>
                </a:solidFill>
              </a:rPr>
              <a:t>85 rigorous studies in the area!</a:t>
            </a:r>
          </a:p>
          <a:p>
            <a:pPr marL="285750" indent="-285750">
              <a:buFont typeface="Arial" panose="020B0604020202020204" pitchFamily="34" charset="0"/>
              <a:buChar char="•"/>
            </a:pPr>
            <a:r>
              <a:rPr lang="en-AU" sz="2200" dirty="0"/>
              <a:t>Need to continue growing the evidence-base....rigorously</a:t>
            </a:r>
          </a:p>
          <a:p>
            <a:pPr marL="285750" indent="-285750">
              <a:buFont typeface="Arial" panose="020B0604020202020204" pitchFamily="34" charset="0"/>
              <a:buChar char="•"/>
            </a:pPr>
            <a:r>
              <a:rPr lang="en-AU" sz="2200" dirty="0"/>
              <a:t>Need to grow the evidence-base…across the globe</a:t>
            </a:r>
          </a:p>
          <a:p>
            <a:pPr marL="285750" indent="-285750">
              <a:buFont typeface="Arial" panose="020B0604020202020204" pitchFamily="34" charset="0"/>
              <a:buChar char="•"/>
            </a:pPr>
            <a:r>
              <a:rPr lang="en-AU" sz="2200" dirty="0"/>
              <a:t>Need to grow the evidence-base…to longer follow-ups</a:t>
            </a:r>
          </a:p>
          <a:p>
            <a:pPr marL="285750" indent="-285750">
              <a:buFont typeface="Arial" panose="020B0604020202020204" pitchFamily="34" charset="0"/>
              <a:buChar char="•"/>
            </a:pPr>
            <a:r>
              <a:rPr lang="en-AU" sz="2200" dirty="0"/>
              <a:t>Need to grow the evidence-base…to consider contextual moderators</a:t>
            </a:r>
          </a:p>
          <a:p>
            <a:pPr marL="285750" indent="-285750">
              <a:buFont typeface="Arial" panose="020B0604020202020204" pitchFamily="34" charset="0"/>
              <a:buChar char="•"/>
            </a:pPr>
            <a:r>
              <a:rPr lang="en-AU" sz="2200" dirty="0"/>
              <a:t>Reduce the barriers to participation + build in contingencies and plans for retaining participants (hard-to-reach populations)</a:t>
            </a:r>
          </a:p>
          <a:p>
            <a:pPr marL="285750" indent="-285750">
              <a:buFont typeface="Arial" panose="020B0604020202020204" pitchFamily="34" charset="0"/>
              <a:buChar char="•"/>
            </a:pPr>
            <a:endParaRPr lang="en-AU" sz="1800" dirty="0"/>
          </a:p>
        </p:txBody>
      </p:sp>
      <p:sp>
        <p:nvSpPr>
          <p:cNvPr id="4" name="Text Placeholder 3">
            <a:extLst>
              <a:ext uri="{FF2B5EF4-FFF2-40B4-BE49-F238E27FC236}">
                <a16:creationId xmlns:a16="http://schemas.microsoft.com/office/drawing/2014/main" id="{56A8B27A-C845-5B92-B00E-3921544B1A02}"/>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spTree>
    <p:extLst>
      <p:ext uri="{BB962C8B-B14F-4D97-AF65-F5344CB8AC3E}">
        <p14:creationId xmlns:p14="http://schemas.microsoft.com/office/powerpoint/2010/main" val="148959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D5D60-8D47-3CFB-274C-655D3E2323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339B1-6CC3-A3C9-1B33-85A31A3DBD57}"/>
              </a:ext>
            </a:extLst>
          </p:cNvPr>
          <p:cNvSpPr>
            <a:spLocks noGrp="1"/>
          </p:cNvSpPr>
          <p:nvPr>
            <p:ph type="title"/>
          </p:nvPr>
        </p:nvSpPr>
        <p:spPr>
          <a:xfrm>
            <a:off x="522522" y="980728"/>
            <a:ext cx="11137819" cy="576064"/>
          </a:xfrm>
        </p:spPr>
        <p:txBody>
          <a:bodyPr/>
          <a:lstStyle/>
          <a:p>
            <a:r>
              <a:rPr lang="en-AU" dirty="0"/>
              <a:t>Practice implications</a:t>
            </a:r>
          </a:p>
        </p:txBody>
      </p:sp>
      <p:sp>
        <p:nvSpPr>
          <p:cNvPr id="3" name="Text Placeholder 2">
            <a:extLst>
              <a:ext uri="{FF2B5EF4-FFF2-40B4-BE49-F238E27FC236}">
                <a16:creationId xmlns:a16="http://schemas.microsoft.com/office/drawing/2014/main" id="{70256C6C-5B19-2269-899C-664F3112DF8C}"/>
              </a:ext>
            </a:extLst>
          </p:cNvPr>
          <p:cNvSpPr>
            <a:spLocks noGrp="1"/>
          </p:cNvSpPr>
          <p:nvPr>
            <p:ph type="body" sz="quarter" idx="10"/>
          </p:nvPr>
        </p:nvSpPr>
        <p:spPr>
          <a:xfrm>
            <a:off x="505051" y="1772816"/>
            <a:ext cx="11142429" cy="3888432"/>
          </a:xfrm>
        </p:spPr>
        <p:txBody>
          <a:bodyPr>
            <a:noAutofit/>
          </a:bodyPr>
          <a:lstStyle/>
          <a:p>
            <a:pPr marL="285750" indent="-285750">
              <a:buFont typeface="Arial" panose="020B0604020202020204" pitchFamily="34" charset="0"/>
              <a:buChar char="•"/>
            </a:pPr>
            <a:r>
              <a:rPr lang="en-AU" sz="1800" dirty="0">
                <a:solidFill>
                  <a:srgbClr val="007E8E"/>
                </a:solidFill>
              </a:rPr>
              <a:t>Based on meta‐analyses, the most robust finding from this review is that integrated psychosocial interventions – which may or may not contain pharmacological or legal components – can:</a:t>
            </a:r>
          </a:p>
          <a:p>
            <a:pPr marL="701675" lvl="1" indent="-342900">
              <a:spcAft>
                <a:spcPts val="0"/>
              </a:spcAft>
              <a:buFont typeface="Courier New" panose="02070309020205020404" pitchFamily="49" charset="0"/>
              <a:buChar char="o"/>
            </a:pPr>
            <a:r>
              <a:rPr lang="en-AU" sz="1800" dirty="0">
                <a:solidFill>
                  <a:schemeClr val="tx1"/>
                </a:solidFill>
              </a:rPr>
              <a:t>Reduce child abuse potential</a:t>
            </a:r>
          </a:p>
          <a:p>
            <a:pPr marL="701675" lvl="1" indent="-342900">
              <a:spcAft>
                <a:spcPts val="0"/>
              </a:spcAft>
              <a:buFont typeface="Courier New" panose="02070309020205020404" pitchFamily="49" charset="0"/>
              <a:buChar char="o"/>
            </a:pPr>
            <a:r>
              <a:rPr lang="en-AU" sz="1800" dirty="0">
                <a:solidFill>
                  <a:schemeClr val="tx1"/>
                </a:solidFill>
              </a:rPr>
              <a:t>Reduce the likelihood of OOHC </a:t>
            </a:r>
          </a:p>
          <a:p>
            <a:pPr marL="701675" lvl="1" indent="-342900">
              <a:spcAft>
                <a:spcPts val="0"/>
              </a:spcAft>
              <a:buFont typeface="Courier New" panose="02070309020205020404" pitchFamily="49" charset="0"/>
              <a:buChar char="o"/>
            </a:pPr>
            <a:r>
              <a:rPr lang="en-AU" sz="1800" dirty="0">
                <a:solidFill>
                  <a:schemeClr val="tx1"/>
                </a:solidFill>
              </a:rPr>
              <a:t>Increase the likelihood of parents reunifying or retaining care of their children</a:t>
            </a:r>
          </a:p>
          <a:p>
            <a:pPr marL="701675" lvl="1" indent="-342900">
              <a:spcAft>
                <a:spcPts val="0"/>
              </a:spcAft>
              <a:buFont typeface="Courier New" panose="02070309020205020404" pitchFamily="49" charset="0"/>
              <a:buChar char="o"/>
            </a:pPr>
            <a:r>
              <a:rPr lang="en-AU" sz="1800" dirty="0">
                <a:solidFill>
                  <a:schemeClr val="tx1"/>
                </a:solidFill>
              </a:rPr>
              <a:t>Enhance expressive language development</a:t>
            </a:r>
          </a:p>
          <a:p>
            <a:pPr marL="701675" lvl="1" indent="-342900">
              <a:spcAft>
                <a:spcPts val="0"/>
              </a:spcAft>
              <a:buFont typeface="Courier New" panose="02070309020205020404" pitchFamily="49" charset="0"/>
              <a:buChar char="o"/>
            </a:pPr>
            <a:r>
              <a:rPr lang="en-AU" sz="1800" dirty="0">
                <a:solidFill>
                  <a:schemeClr val="tx1"/>
                </a:solidFill>
              </a:rPr>
              <a:t>Reduce overall child emotional and behavioural difficulties in the short‐term</a:t>
            </a:r>
          </a:p>
          <a:p>
            <a:pPr marL="701675" lvl="1" indent="-342900">
              <a:spcAft>
                <a:spcPts val="0"/>
              </a:spcAft>
              <a:buFont typeface="Courier New" panose="02070309020205020404" pitchFamily="49" charset="0"/>
              <a:buChar char="o"/>
            </a:pPr>
            <a:r>
              <a:rPr lang="en-AU" sz="1800" dirty="0"/>
              <a:t>Increase child prosocial behaviours</a:t>
            </a:r>
          </a:p>
          <a:p>
            <a:pPr marL="701675" lvl="1" indent="-342900">
              <a:spcAft>
                <a:spcPts val="0"/>
              </a:spcAft>
              <a:buFont typeface="Courier New" panose="02070309020205020404" pitchFamily="49" charset="0"/>
              <a:buChar char="o"/>
            </a:pPr>
            <a:r>
              <a:rPr lang="en-AU" sz="1800" dirty="0">
                <a:solidFill>
                  <a:schemeClr val="tx1"/>
                </a:solidFill>
              </a:rPr>
              <a:t>There is also preliminary indications effects are maintained within 6 to 12 months post-intervention for total child emotional and behavioural difficulties</a:t>
            </a:r>
          </a:p>
          <a:p>
            <a:pPr marL="171450" indent="-171450">
              <a:buFont typeface="Arial" panose="020B0604020202020204" pitchFamily="34" charset="0"/>
              <a:buChar char="•"/>
            </a:pPr>
            <a:r>
              <a:rPr lang="en-AU" sz="1800" dirty="0">
                <a:solidFill>
                  <a:srgbClr val="007E8E"/>
                </a:solidFill>
              </a:rPr>
              <a:t>Depending on the outcome of interest or rationale for intervening with a family affected by parental substance misuse, practitioners need to be mindful of the limitations in the evidence in terms of reliable effectiveness estimates</a:t>
            </a:r>
          </a:p>
          <a:p>
            <a:pPr marL="171450" indent="-171450">
              <a:buFont typeface="Arial" panose="020B0604020202020204" pitchFamily="34" charset="0"/>
              <a:buChar char="•"/>
            </a:pPr>
            <a:r>
              <a:rPr lang="en-AU" sz="1800" dirty="0">
                <a:solidFill>
                  <a:srgbClr val="007E8E"/>
                </a:solidFill>
              </a:rPr>
              <a:t>Indications of cost savings and acceptability (need to consider the costs of not intervening)</a:t>
            </a:r>
            <a:endParaRPr lang="en-AU" sz="1800" dirty="0">
              <a:solidFill>
                <a:schemeClr val="tx1"/>
              </a:solidFill>
            </a:endParaRPr>
          </a:p>
          <a:p>
            <a:pPr marL="701675" lvl="1" indent="-342900">
              <a:spcAft>
                <a:spcPts val="0"/>
              </a:spcAft>
              <a:buFont typeface="Arial" panose="020B0604020202020204" pitchFamily="34" charset="0"/>
              <a:buChar char="•"/>
            </a:pPr>
            <a:endParaRPr lang="en-AU" sz="1800" dirty="0"/>
          </a:p>
          <a:p>
            <a:pPr lvl="1" indent="0">
              <a:spcAft>
                <a:spcPts val="0"/>
              </a:spcAft>
              <a:buNone/>
            </a:pPr>
            <a:endParaRPr lang="en-AU" sz="1800" dirty="0"/>
          </a:p>
        </p:txBody>
      </p:sp>
      <p:sp>
        <p:nvSpPr>
          <p:cNvPr id="4" name="Text Placeholder 3">
            <a:extLst>
              <a:ext uri="{FF2B5EF4-FFF2-40B4-BE49-F238E27FC236}">
                <a16:creationId xmlns:a16="http://schemas.microsoft.com/office/drawing/2014/main" id="{2ADFD938-57BF-5D5D-6C30-65E8C153C928}"/>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spTree>
    <p:extLst>
      <p:ext uri="{BB962C8B-B14F-4D97-AF65-F5344CB8AC3E}">
        <p14:creationId xmlns:p14="http://schemas.microsoft.com/office/powerpoint/2010/main" val="126616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80C0-7406-4DA7-B1FB-C5FC5DB687FF}"/>
              </a:ext>
            </a:extLst>
          </p:cNvPr>
          <p:cNvSpPr>
            <a:spLocks noGrp="1"/>
          </p:cNvSpPr>
          <p:nvPr>
            <p:ph type="title"/>
          </p:nvPr>
        </p:nvSpPr>
        <p:spPr>
          <a:xfrm>
            <a:off x="508551" y="1124744"/>
            <a:ext cx="11137819" cy="576064"/>
          </a:xfrm>
        </p:spPr>
        <p:txBody>
          <a:bodyPr/>
          <a:lstStyle/>
          <a:p>
            <a:r>
              <a:rPr lang="en-AU" dirty="0"/>
              <a:t>Acknowledgement of Country </a:t>
            </a:r>
          </a:p>
        </p:txBody>
      </p:sp>
      <p:sp>
        <p:nvSpPr>
          <p:cNvPr id="3" name="Text Placeholder 2">
            <a:extLst>
              <a:ext uri="{FF2B5EF4-FFF2-40B4-BE49-F238E27FC236}">
                <a16:creationId xmlns:a16="http://schemas.microsoft.com/office/drawing/2014/main" id="{28293B28-B937-4861-A45D-2926CC56D070}"/>
              </a:ext>
            </a:extLst>
          </p:cNvPr>
          <p:cNvSpPr>
            <a:spLocks noGrp="1"/>
          </p:cNvSpPr>
          <p:nvPr>
            <p:ph type="body" sz="quarter" idx="10"/>
          </p:nvPr>
        </p:nvSpPr>
        <p:spPr>
          <a:xfrm>
            <a:off x="503941" y="1706477"/>
            <a:ext cx="11142429" cy="1507981"/>
          </a:xfrm>
        </p:spPr>
        <p:txBody>
          <a:bodyPr>
            <a:normAutofit/>
          </a:bodyPr>
          <a:lstStyle/>
          <a:p>
            <a:r>
              <a:rPr lang="en-AU" sz="1800" dirty="0"/>
              <a:t>I respectfully acknowledge the Traditional Owners of the land on which I live and work. I pay my respects to all Elders past, present and future and acknowledge Aboriginal and Torres Strait Islander people across the country, but particularly the </a:t>
            </a:r>
            <a:r>
              <a:rPr lang="en-AU" sz="1800" dirty="0" err="1"/>
              <a:t>Turrbal</a:t>
            </a:r>
            <a:r>
              <a:rPr lang="en-AU" sz="1800" dirty="0"/>
              <a:t> people who are custodians of the land where I presenting from today.</a:t>
            </a:r>
          </a:p>
        </p:txBody>
      </p:sp>
      <p:sp>
        <p:nvSpPr>
          <p:cNvPr id="4" name="Text Placeholder 3">
            <a:extLst>
              <a:ext uri="{FF2B5EF4-FFF2-40B4-BE49-F238E27FC236}">
                <a16:creationId xmlns:a16="http://schemas.microsoft.com/office/drawing/2014/main" id="{02F291F5-1143-474D-9961-4945D802A850}"/>
              </a:ext>
            </a:extLst>
          </p:cNvPr>
          <p:cNvSpPr>
            <a:spLocks noGrp="1"/>
          </p:cNvSpPr>
          <p:nvPr>
            <p:ph type="body" sz="quarter" idx="11"/>
          </p:nvPr>
        </p:nvSpPr>
        <p:spPr/>
        <p:txBody>
          <a:bodyPr/>
          <a:lstStyle/>
          <a:p>
            <a:r>
              <a:rPr lang="en-AU" dirty="0"/>
              <a:t>Metro North Mental Health – Research </a:t>
            </a:r>
          </a:p>
        </p:txBody>
      </p:sp>
      <p:sp>
        <p:nvSpPr>
          <p:cNvPr id="6" name="Title 1">
            <a:extLst>
              <a:ext uri="{FF2B5EF4-FFF2-40B4-BE49-F238E27FC236}">
                <a16:creationId xmlns:a16="http://schemas.microsoft.com/office/drawing/2014/main" id="{8F9DBEB1-B302-413E-9C54-E8ED13934A7F}"/>
              </a:ext>
            </a:extLst>
          </p:cNvPr>
          <p:cNvSpPr txBox="1">
            <a:spLocks/>
          </p:cNvSpPr>
          <p:nvPr/>
        </p:nvSpPr>
        <p:spPr>
          <a:xfrm>
            <a:off x="508551" y="2780928"/>
            <a:ext cx="11137819" cy="576064"/>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2800" b="1" kern="1200">
                <a:solidFill>
                  <a:schemeClr val="accent1"/>
                </a:solidFill>
                <a:latin typeface="+mj-lt"/>
                <a:ea typeface="+mj-ea"/>
                <a:cs typeface="+mj-cs"/>
              </a:defRPr>
            </a:lvl1pPr>
          </a:lstStyle>
          <a:p>
            <a:r>
              <a:rPr lang="en-AU" dirty="0"/>
              <a:t>Recognising the lived experience of consumers and clients </a:t>
            </a:r>
          </a:p>
        </p:txBody>
      </p:sp>
      <p:sp>
        <p:nvSpPr>
          <p:cNvPr id="7" name="Text Placeholder 10">
            <a:extLst>
              <a:ext uri="{FF2B5EF4-FFF2-40B4-BE49-F238E27FC236}">
                <a16:creationId xmlns:a16="http://schemas.microsoft.com/office/drawing/2014/main" id="{F401A7EF-BA3F-41AB-A893-F01CF0EEB79A}"/>
              </a:ext>
            </a:extLst>
          </p:cNvPr>
          <p:cNvSpPr txBox="1">
            <a:spLocks/>
          </p:cNvSpPr>
          <p:nvPr/>
        </p:nvSpPr>
        <p:spPr>
          <a:xfrm>
            <a:off x="488741" y="3364143"/>
            <a:ext cx="11142429" cy="1300331"/>
          </a:xfrm>
          <a:prstGeom prst="rect">
            <a:avLst/>
          </a:prstGeom>
        </p:spPr>
        <p:txBody>
          <a:bodyPr vert="horz" lIns="0" tIns="0" rIns="0" bIns="0" rtlCol="0">
            <a:normAutofit/>
          </a:bodyPr>
          <a:lstStyle>
            <a:lvl1pPr marL="0" indent="0" algn="l" defTabSz="914400" rtl="0" eaLnBrk="1" latinLnBrk="0" hangingPunct="1">
              <a:spcBef>
                <a:spcPts val="600"/>
              </a:spcBef>
              <a:spcAft>
                <a:spcPts val="600"/>
              </a:spcAft>
              <a:buClr>
                <a:schemeClr val="tx1"/>
              </a:buClr>
              <a:buFont typeface="Arial" pitchFamily="34" charset="0"/>
              <a:buNone/>
              <a:defRPr sz="1600" kern="1200">
                <a:solidFill>
                  <a:schemeClr val="accent2"/>
                </a:solidFill>
                <a:latin typeface="+mn-lt"/>
                <a:ea typeface="+mn-ea"/>
                <a:cs typeface="+mn-cs"/>
              </a:defRPr>
            </a:lvl1pPr>
            <a:lvl2pPr marL="358775" indent="-179388" algn="l" defTabSz="914400" rtl="0" eaLnBrk="1" latinLnBrk="0" hangingPunct="1">
              <a:spcBef>
                <a:spcPts val="0"/>
              </a:spcBef>
              <a:spcAft>
                <a:spcPts val="300"/>
              </a:spcAft>
              <a:buClr>
                <a:schemeClr val="tx1"/>
              </a:buClr>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spcBef>
                <a:spcPts val="0"/>
              </a:spcBef>
              <a:spcAft>
                <a:spcPts val="300"/>
              </a:spcAft>
              <a:buClr>
                <a:schemeClr val="tx1"/>
              </a:buClr>
              <a:buFont typeface="Courier New" panose="02070309020205020404" pitchFamily="49" charset="0"/>
              <a:buChar char="o"/>
              <a:defRPr sz="1400" kern="1200">
                <a:solidFill>
                  <a:schemeClr val="tx1"/>
                </a:solidFill>
                <a:latin typeface="+mn-lt"/>
                <a:ea typeface="+mn-ea"/>
                <a:cs typeface="+mn-cs"/>
              </a:defRPr>
            </a:lvl3pPr>
            <a:lvl4pPr marL="0" indent="0" algn="l" defTabSz="914400" rtl="0" eaLnBrk="1" latinLnBrk="0" hangingPunct="1">
              <a:spcBef>
                <a:spcPts val="600"/>
              </a:spcBef>
              <a:spcAft>
                <a:spcPts val="300"/>
              </a:spcAft>
              <a:buFont typeface="Arial" panose="020B0604020202020204" pitchFamily="34" charset="0"/>
              <a:buNone/>
              <a:defRPr sz="1600" b="0" kern="1200" baseline="0">
                <a:solidFill>
                  <a:schemeClr val="accent2"/>
                </a:solidFill>
                <a:latin typeface="+mn-lt"/>
                <a:ea typeface="+mn-ea"/>
                <a:cs typeface="+mn-cs"/>
              </a:defRPr>
            </a:lvl4pPr>
            <a:lvl5pPr marL="892175" indent="-177800" algn="l" defTabSz="914400" rtl="0" eaLnBrk="1" latinLnBrk="0" hangingPunct="1">
              <a:spcBef>
                <a:spcPts val="0"/>
              </a:spcBef>
              <a:spcAft>
                <a:spcPts val="300"/>
              </a:spcAft>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00" dirty="0"/>
              <a:t>I also recognise the living and lived experience of people living with mental illness, problematic alcohol, and other drug use, as well as those impacted by suicide and trauma, their families, carers, and support people. I respect and value their opinions and their input into service delivery and change.</a:t>
            </a:r>
          </a:p>
        </p:txBody>
      </p:sp>
      <p:sp>
        <p:nvSpPr>
          <p:cNvPr id="5" name="Title 1">
            <a:extLst>
              <a:ext uri="{FF2B5EF4-FFF2-40B4-BE49-F238E27FC236}">
                <a16:creationId xmlns:a16="http://schemas.microsoft.com/office/drawing/2014/main" id="{CC06D902-065A-5664-036A-76822C683B23}"/>
              </a:ext>
            </a:extLst>
          </p:cNvPr>
          <p:cNvSpPr txBox="1">
            <a:spLocks/>
          </p:cNvSpPr>
          <p:nvPr/>
        </p:nvSpPr>
        <p:spPr>
          <a:xfrm>
            <a:off x="502797" y="4293096"/>
            <a:ext cx="11137819" cy="576064"/>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2800" b="1" kern="1200">
                <a:solidFill>
                  <a:schemeClr val="accent1"/>
                </a:solidFill>
                <a:latin typeface="+mj-lt"/>
                <a:ea typeface="+mj-ea"/>
                <a:cs typeface="+mj-cs"/>
              </a:defRPr>
            </a:lvl1pPr>
          </a:lstStyle>
          <a:p>
            <a:r>
              <a:rPr lang="en-AU" dirty="0"/>
              <a:t>Acknowledgments</a:t>
            </a:r>
          </a:p>
        </p:txBody>
      </p:sp>
      <p:sp>
        <p:nvSpPr>
          <p:cNvPr id="8" name="Text Placeholder 10">
            <a:extLst>
              <a:ext uri="{FF2B5EF4-FFF2-40B4-BE49-F238E27FC236}">
                <a16:creationId xmlns:a16="http://schemas.microsoft.com/office/drawing/2014/main" id="{DD703DE1-5C3A-F7B0-60F6-791FF8CD6C13}"/>
              </a:ext>
            </a:extLst>
          </p:cNvPr>
          <p:cNvSpPr txBox="1">
            <a:spLocks/>
          </p:cNvSpPr>
          <p:nvPr/>
        </p:nvSpPr>
        <p:spPr>
          <a:xfrm>
            <a:off x="482987" y="4864973"/>
            <a:ext cx="11142429" cy="1300331"/>
          </a:xfrm>
          <a:prstGeom prst="rect">
            <a:avLst/>
          </a:prstGeom>
        </p:spPr>
        <p:txBody>
          <a:bodyPr vert="horz" lIns="0" tIns="0" rIns="0" bIns="0" rtlCol="0">
            <a:normAutofit/>
          </a:bodyPr>
          <a:lstStyle>
            <a:lvl1pPr marL="0" indent="0" algn="l" defTabSz="914400" rtl="0" eaLnBrk="1" latinLnBrk="0" hangingPunct="1">
              <a:spcBef>
                <a:spcPts val="600"/>
              </a:spcBef>
              <a:spcAft>
                <a:spcPts val="600"/>
              </a:spcAft>
              <a:buClr>
                <a:schemeClr val="tx1"/>
              </a:buClr>
              <a:buFont typeface="Arial" pitchFamily="34" charset="0"/>
              <a:buNone/>
              <a:defRPr sz="1600" kern="1200">
                <a:solidFill>
                  <a:schemeClr val="accent2"/>
                </a:solidFill>
                <a:latin typeface="+mn-lt"/>
                <a:ea typeface="+mn-ea"/>
                <a:cs typeface="+mn-cs"/>
              </a:defRPr>
            </a:lvl1pPr>
            <a:lvl2pPr marL="358775" indent="-179388" algn="l" defTabSz="914400" rtl="0" eaLnBrk="1" latinLnBrk="0" hangingPunct="1">
              <a:spcBef>
                <a:spcPts val="0"/>
              </a:spcBef>
              <a:spcAft>
                <a:spcPts val="300"/>
              </a:spcAft>
              <a:buClr>
                <a:schemeClr val="tx1"/>
              </a:buClr>
              <a:buFont typeface="Arial" panose="020B0604020202020204" pitchFamily="34" charset="0"/>
              <a:buChar char="−"/>
              <a:defRPr sz="1400" kern="1200">
                <a:solidFill>
                  <a:schemeClr val="tx1"/>
                </a:solidFill>
                <a:latin typeface="+mn-lt"/>
                <a:ea typeface="+mn-ea"/>
                <a:cs typeface="+mn-cs"/>
              </a:defRPr>
            </a:lvl2pPr>
            <a:lvl3pPr marL="539750" indent="-179388" algn="l" defTabSz="914400" rtl="0" eaLnBrk="1" latinLnBrk="0" hangingPunct="1">
              <a:spcBef>
                <a:spcPts val="0"/>
              </a:spcBef>
              <a:spcAft>
                <a:spcPts val="300"/>
              </a:spcAft>
              <a:buClr>
                <a:schemeClr val="tx1"/>
              </a:buClr>
              <a:buFont typeface="Courier New" panose="02070309020205020404" pitchFamily="49" charset="0"/>
              <a:buChar char="o"/>
              <a:defRPr sz="1400" kern="1200">
                <a:solidFill>
                  <a:schemeClr val="tx1"/>
                </a:solidFill>
                <a:latin typeface="+mn-lt"/>
                <a:ea typeface="+mn-ea"/>
                <a:cs typeface="+mn-cs"/>
              </a:defRPr>
            </a:lvl3pPr>
            <a:lvl4pPr marL="0" indent="0" algn="l" defTabSz="914400" rtl="0" eaLnBrk="1" latinLnBrk="0" hangingPunct="1">
              <a:spcBef>
                <a:spcPts val="600"/>
              </a:spcBef>
              <a:spcAft>
                <a:spcPts val="300"/>
              </a:spcAft>
              <a:buFont typeface="Arial" panose="020B0604020202020204" pitchFamily="34" charset="0"/>
              <a:buNone/>
              <a:defRPr sz="1600" b="0" kern="1200" baseline="0">
                <a:solidFill>
                  <a:schemeClr val="accent2"/>
                </a:solidFill>
                <a:latin typeface="+mn-lt"/>
                <a:ea typeface="+mn-ea"/>
                <a:cs typeface="+mn-cs"/>
              </a:defRPr>
            </a:lvl4pPr>
            <a:lvl5pPr marL="892175" indent="-177800" algn="l" defTabSz="914400" rtl="0" eaLnBrk="1" latinLnBrk="0" hangingPunct="1">
              <a:spcBef>
                <a:spcPts val="0"/>
              </a:spcBef>
              <a:spcAft>
                <a:spcPts val="300"/>
              </a:spcAft>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00" dirty="0"/>
              <a:t>I also acknowledge the support of my co-authors and others in this significant undertaking: Prof Sharon Dawe, Prof David B. Wilson, Sara Roetman, Dr Joseph Betts, Dr Ned Chandler-Mather, Bronwyn Theroux, Dr Tessa Clarkson, Melissa Wyllie, Tessa Clarkson, Abby </a:t>
            </a:r>
            <a:r>
              <a:rPr lang="en-AU" sz="1800" dirty="0" err="1"/>
              <a:t>Kortlang</a:t>
            </a:r>
            <a:r>
              <a:rPr lang="en-AU" sz="1800" dirty="0"/>
              <a:t>, Sadhvi Krishnamoorthy, Lachlan McDougall, </a:t>
            </a:r>
            <a:r>
              <a:rPr lang="en-AU" sz="1800" dirty="0" err="1"/>
              <a:t>Liuissa</a:t>
            </a:r>
            <a:r>
              <a:rPr lang="en-AU" sz="1800" dirty="0"/>
              <a:t> Zhen </a:t>
            </a:r>
          </a:p>
        </p:txBody>
      </p:sp>
    </p:spTree>
    <p:extLst>
      <p:ext uri="{BB962C8B-B14F-4D97-AF65-F5344CB8AC3E}">
        <p14:creationId xmlns:p14="http://schemas.microsoft.com/office/powerpoint/2010/main" val="200847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CDCD-EF10-4DF4-8C23-79BFFA1BE160}"/>
              </a:ext>
            </a:extLst>
          </p:cNvPr>
          <p:cNvSpPr>
            <a:spLocks noGrp="1"/>
          </p:cNvSpPr>
          <p:nvPr>
            <p:ph type="title"/>
          </p:nvPr>
        </p:nvSpPr>
        <p:spPr>
          <a:xfrm>
            <a:off x="522522" y="980728"/>
            <a:ext cx="11137819" cy="576064"/>
          </a:xfrm>
        </p:spPr>
        <p:txBody>
          <a:bodyPr/>
          <a:lstStyle/>
          <a:p>
            <a:r>
              <a:rPr lang="en-AU" dirty="0"/>
              <a:t>Overview </a:t>
            </a:r>
          </a:p>
        </p:txBody>
      </p:sp>
      <p:sp>
        <p:nvSpPr>
          <p:cNvPr id="3" name="Text Placeholder 2">
            <a:extLst>
              <a:ext uri="{FF2B5EF4-FFF2-40B4-BE49-F238E27FC236}">
                <a16:creationId xmlns:a16="http://schemas.microsoft.com/office/drawing/2014/main" id="{1B341BEE-28B4-448F-9FCD-D7EFFA1A8FAE}"/>
              </a:ext>
            </a:extLst>
          </p:cNvPr>
          <p:cNvSpPr>
            <a:spLocks noGrp="1"/>
          </p:cNvSpPr>
          <p:nvPr>
            <p:ph type="body" sz="quarter" idx="10"/>
          </p:nvPr>
        </p:nvSpPr>
        <p:spPr>
          <a:xfrm>
            <a:off x="505051" y="1772816"/>
            <a:ext cx="11142429" cy="3888432"/>
          </a:xfrm>
        </p:spPr>
        <p:txBody>
          <a:bodyPr>
            <a:normAutofit/>
          </a:bodyPr>
          <a:lstStyle/>
          <a:p>
            <a:pPr marL="285750" indent="-285750">
              <a:buFont typeface="Arial" panose="020B0604020202020204" pitchFamily="34" charset="0"/>
              <a:buChar char="•"/>
            </a:pPr>
            <a:r>
              <a:rPr lang="en-AU" sz="2200" dirty="0"/>
              <a:t>Background to the review</a:t>
            </a:r>
          </a:p>
          <a:p>
            <a:pPr marL="285750" indent="-285750">
              <a:buFont typeface="Arial" panose="020B0604020202020204" pitchFamily="34" charset="0"/>
              <a:buChar char="•"/>
            </a:pPr>
            <a:r>
              <a:rPr lang="en-AU" sz="2200" dirty="0"/>
              <a:t>Methodology</a:t>
            </a:r>
          </a:p>
          <a:p>
            <a:pPr marL="285750" indent="-285750">
              <a:buFont typeface="Arial" panose="020B0604020202020204" pitchFamily="34" charset="0"/>
              <a:buChar char="•"/>
            </a:pPr>
            <a:r>
              <a:rPr lang="en-AU" sz="2200" dirty="0"/>
              <a:t>Results of the review (broad brush strokes!)</a:t>
            </a:r>
          </a:p>
          <a:p>
            <a:pPr marL="285750" indent="-285750">
              <a:buFont typeface="Arial" panose="020B0604020202020204" pitchFamily="34" charset="0"/>
              <a:buChar char="•"/>
            </a:pPr>
            <a:r>
              <a:rPr lang="en-AU" sz="2200" dirty="0"/>
              <a:t>Implications for research and practice</a:t>
            </a:r>
          </a:p>
          <a:p>
            <a:pPr marL="285750" indent="-285750">
              <a:buFont typeface="Arial" panose="020B0604020202020204" pitchFamily="34" charset="0"/>
              <a:buChar char="•"/>
            </a:pPr>
            <a:r>
              <a:rPr lang="en-AU" sz="2200" dirty="0"/>
              <a:t>An evidence-based example of an integrated program (Parents under Pressure) </a:t>
            </a:r>
          </a:p>
          <a:p>
            <a:pPr marL="285750" indent="-285750">
              <a:buFont typeface="Arial" panose="020B0604020202020204" pitchFamily="34" charset="0"/>
              <a:buChar char="•"/>
            </a:pPr>
            <a:endParaRPr lang="en-AU" sz="1800" dirty="0"/>
          </a:p>
        </p:txBody>
      </p:sp>
      <p:sp>
        <p:nvSpPr>
          <p:cNvPr id="4" name="Text Placeholder 3">
            <a:extLst>
              <a:ext uri="{FF2B5EF4-FFF2-40B4-BE49-F238E27FC236}">
                <a16:creationId xmlns:a16="http://schemas.microsoft.com/office/drawing/2014/main" id="{DAD5576A-ED00-41F8-A289-AA2EE3580BEC}"/>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spTree>
    <p:extLst>
      <p:ext uri="{BB962C8B-B14F-4D97-AF65-F5344CB8AC3E}">
        <p14:creationId xmlns:p14="http://schemas.microsoft.com/office/powerpoint/2010/main" val="375138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B57EA-DD64-816D-26B4-2EB93D869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0C7EAB-449C-0614-8074-54C63239ADEB}"/>
              </a:ext>
            </a:extLst>
          </p:cNvPr>
          <p:cNvSpPr>
            <a:spLocks noGrp="1"/>
          </p:cNvSpPr>
          <p:nvPr>
            <p:ph type="title"/>
          </p:nvPr>
        </p:nvSpPr>
        <p:spPr>
          <a:xfrm>
            <a:off x="695400" y="1029910"/>
            <a:ext cx="11137819" cy="576064"/>
          </a:xfrm>
        </p:spPr>
        <p:txBody>
          <a:bodyPr/>
          <a:lstStyle/>
          <a:p>
            <a:r>
              <a:rPr lang="en-AU" dirty="0"/>
              <a:t>Background</a:t>
            </a:r>
          </a:p>
        </p:txBody>
      </p:sp>
      <p:sp>
        <p:nvSpPr>
          <p:cNvPr id="3" name="Text Placeholder 2">
            <a:extLst>
              <a:ext uri="{FF2B5EF4-FFF2-40B4-BE49-F238E27FC236}">
                <a16:creationId xmlns:a16="http://schemas.microsoft.com/office/drawing/2014/main" id="{89F6E48D-87B6-E83F-02AD-473F34D018F1}"/>
              </a:ext>
            </a:extLst>
          </p:cNvPr>
          <p:cNvSpPr>
            <a:spLocks noGrp="1"/>
          </p:cNvSpPr>
          <p:nvPr>
            <p:ph type="body" sz="quarter" idx="10"/>
          </p:nvPr>
        </p:nvSpPr>
        <p:spPr>
          <a:xfrm>
            <a:off x="522522" y="2004170"/>
            <a:ext cx="4558930" cy="4248472"/>
          </a:xfrm>
        </p:spPr>
        <p:txBody>
          <a:bodyPr>
            <a:normAutofit/>
          </a:bodyPr>
          <a:lstStyle/>
          <a:p>
            <a:pPr marL="285750" indent="-285750">
              <a:buFont typeface="Arial" panose="020B0604020202020204" pitchFamily="34" charset="0"/>
              <a:buChar char="•"/>
            </a:pPr>
            <a:r>
              <a:rPr lang="en-AU" sz="2200" dirty="0"/>
              <a:t>Problematic parental substance use is a pervasive risk factor</a:t>
            </a:r>
          </a:p>
          <a:p>
            <a:pPr marL="285750" indent="-285750">
              <a:buFont typeface="Arial" panose="020B0604020202020204" pitchFamily="34" charset="0"/>
              <a:buChar char="•"/>
            </a:pPr>
            <a:r>
              <a:rPr lang="en-AU" sz="2200" dirty="0"/>
              <a:t>Rarely occurs in isolation – accumulation and interplay of risks</a:t>
            </a:r>
          </a:p>
          <a:p>
            <a:pPr marL="285750" indent="-285750">
              <a:buFont typeface="Arial" panose="020B0604020202020204" pitchFamily="34" charset="0"/>
              <a:buChar char="•"/>
            </a:pPr>
            <a:r>
              <a:rPr lang="en-AU" sz="2200" dirty="0"/>
              <a:t>Estimated 5 – 10% of children affected</a:t>
            </a:r>
          </a:p>
        </p:txBody>
      </p:sp>
      <p:sp>
        <p:nvSpPr>
          <p:cNvPr id="4" name="Text Placeholder 3">
            <a:extLst>
              <a:ext uri="{FF2B5EF4-FFF2-40B4-BE49-F238E27FC236}">
                <a16:creationId xmlns:a16="http://schemas.microsoft.com/office/drawing/2014/main" id="{6237A313-95B2-1FFE-A511-0040545FA756}"/>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pic>
        <p:nvPicPr>
          <p:cNvPr id="1030" name="Picture 6" descr="Free stress burnout despair illustration">
            <a:extLst>
              <a:ext uri="{FF2B5EF4-FFF2-40B4-BE49-F238E27FC236}">
                <a16:creationId xmlns:a16="http://schemas.microsoft.com/office/drawing/2014/main" id="{6423AA0F-6524-5BC7-27B5-C332644B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928" y="2074068"/>
            <a:ext cx="6096000" cy="270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73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4A73-22D9-4A36-B3D5-EC14A673E6C3}"/>
              </a:ext>
            </a:extLst>
          </p:cNvPr>
          <p:cNvSpPr>
            <a:spLocks noGrp="1"/>
          </p:cNvSpPr>
          <p:nvPr>
            <p:ph type="title"/>
          </p:nvPr>
        </p:nvSpPr>
        <p:spPr>
          <a:xfrm>
            <a:off x="552471" y="886987"/>
            <a:ext cx="11137819" cy="576064"/>
          </a:xfrm>
        </p:spPr>
        <p:txBody>
          <a:bodyPr/>
          <a:lstStyle/>
          <a:p>
            <a:r>
              <a:rPr lang="en-AU" dirty="0"/>
              <a:t>Why the review?</a:t>
            </a:r>
          </a:p>
        </p:txBody>
      </p:sp>
      <p:sp>
        <p:nvSpPr>
          <p:cNvPr id="3" name="Text Placeholder 2">
            <a:extLst>
              <a:ext uri="{FF2B5EF4-FFF2-40B4-BE49-F238E27FC236}">
                <a16:creationId xmlns:a16="http://schemas.microsoft.com/office/drawing/2014/main" id="{6E8DD45B-CD17-4964-B43D-3A89CF0533E7}"/>
              </a:ext>
            </a:extLst>
          </p:cNvPr>
          <p:cNvSpPr>
            <a:spLocks noGrp="1"/>
          </p:cNvSpPr>
          <p:nvPr>
            <p:ph type="body" sz="quarter" idx="10"/>
          </p:nvPr>
        </p:nvSpPr>
        <p:spPr>
          <a:xfrm>
            <a:off x="527049" y="1703894"/>
            <a:ext cx="4488831" cy="4032448"/>
          </a:xfrm>
        </p:spPr>
        <p:txBody>
          <a:bodyPr>
            <a:normAutofit/>
          </a:bodyPr>
          <a:lstStyle/>
          <a:p>
            <a:pPr marL="342900" indent="-342900">
              <a:buFont typeface="Arial" panose="020B0604020202020204" pitchFamily="34" charset="0"/>
              <a:buChar char="•"/>
            </a:pPr>
            <a:r>
              <a:rPr lang="en-AU" sz="2000" dirty="0"/>
              <a:t>Multitude of interventions available</a:t>
            </a:r>
          </a:p>
          <a:p>
            <a:pPr marL="342900" indent="-342900">
              <a:buFont typeface="Arial" panose="020B0604020202020204" pitchFamily="34" charset="0"/>
              <a:buChar char="•"/>
            </a:pPr>
            <a:r>
              <a:rPr lang="en-AU" sz="2000" dirty="0"/>
              <a:t>Multiple previous reviews </a:t>
            </a:r>
          </a:p>
          <a:p>
            <a:pPr marL="342900" indent="-342900">
              <a:buFont typeface="Arial" panose="020B0604020202020204" pitchFamily="34" charset="0"/>
              <a:buChar char="•"/>
            </a:pPr>
            <a:r>
              <a:rPr lang="en-AU" sz="2000" dirty="0"/>
              <a:t>How do practitioners and policy makers choose?</a:t>
            </a:r>
          </a:p>
          <a:p>
            <a:pPr marL="342900" indent="-342900">
              <a:buFont typeface="Arial" panose="020B0604020202020204" pitchFamily="34" charset="0"/>
              <a:buChar char="•"/>
            </a:pPr>
            <a:r>
              <a:rPr lang="en-AU" sz="2000" dirty="0"/>
              <a:t>Network meta-analysis was a possible answer…</a:t>
            </a:r>
          </a:p>
          <a:p>
            <a:pPr marL="701675" lvl="1" indent="-342900">
              <a:buFont typeface="Courier New" panose="02070309020205020404" pitchFamily="49" charset="0"/>
              <a:buChar char="o"/>
            </a:pPr>
            <a:r>
              <a:rPr lang="en-AU" sz="1800" dirty="0"/>
              <a:t>Psychosocial</a:t>
            </a:r>
          </a:p>
          <a:p>
            <a:pPr marL="701675" lvl="1" indent="-342900">
              <a:buFont typeface="Courier New" panose="02070309020205020404" pitchFamily="49" charset="0"/>
              <a:buChar char="o"/>
            </a:pPr>
            <a:r>
              <a:rPr lang="en-AU" sz="1800" dirty="0"/>
              <a:t>Legal</a:t>
            </a:r>
          </a:p>
          <a:p>
            <a:pPr marL="701675" lvl="1" indent="-342900">
              <a:buFont typeface="Courier New" panose="02070309020205020404" pitchFamily="49" charset="0"/>
              <a:buChar char="o"/>
            </a:pPr>
            <a:r>
              <a:rPr lang="en-AU" sz="1800" dirty="0"/>
              <a:t>Pharmacological</a:t>
            </a:r>
          </a:p>
        </p:txBody>
      </p:sp>
      <p:sp>
        <p:nvSpPr>
          <p:cNvPr id="4" name="Text Placeholder 3">
            <a:extLst>
              <a:ext uri="{FF2B5EF4-FFF2-40B4-BE49-F238E27FC236}">
                <a16:creationId xmlns:a16="http://schemas.microsoft.com/office/drawing/2014/main" id="{9180DDB3-2489-4720-A7EB-FCA11B018A45}"/>
              </a:ext>
            </a:extLst>
          </p:cNvPr>
          <p:cNvSpPr>
            <a:spLocks noGrp="1"/>
          </p:cNvSpPr>
          <p:nvPr>
            <p:ph type="body" sz="quarter" idx="11"/>
          </p:nvPr>
        </p:nvSpPr>
        <p:spPr>
          <a:xfrm>
            <a:off x="517241" y="417928"/>
            <a:ext cx="11138151" cy="228216"/>
          </a:xfrm>
        </p:spPr>
        <p:txBody>
          <a:bodyPr/>
          <a:lstStyle/>
          <a:p>
            <a:r>
              <a:rPr lang="en-AU" dirty="0"/>
              <a:t>Metro North Mental Health – Research</a:t>
            </a:r>
          </a:p>
        </p:txBody>
      </p:sp>
      <p:pic>
        <p:nvPicPr>
          <p:cNvPr id="2050" name="Picture 2" descr="Free abstract geometric network illustration">
            <a:extLst>
              <a:ext uri="{FF2B5EF4-FFF2-40B4-BE49-F238E27FC236}">
                <a16:creationId xmlns:a16="http://schemas.microsoft.com/office/drawing/2014/main" id="{8EDEDD1F-F1A1-6B31-002F-36A8634EE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928" y="1268760"/>
            <a:ext cx="6051472"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05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42274-79CF-AF0F-8198-4722F8395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B6885-54E8-33E9-FA69-599F925380A2}"/>
              </a:ext>
            </a:extLst>
          </p:cNvPr>
          <p:cNvSpPr>
            <a:spLocks noGrp="1"/>
          </p:cNvSpPr>
          <p:nvPr>
            <p:ph type="title"/>
          </p:nvPr>
        </p:nvSpPr>
        <p:spPr>
          <a:xfrm>
            <a:off x="522522" y="980728"/>
            <a:ext cx="11137819" cy="576064"/>
          </a:xfrm>
        </p:spPr>
        <p:txBody>
          <a:bodyPr/>
          <a:lstStyle/>
          <a:p>
            <a:r>
              <a:rPr lang="en-AU" dirty="0"/>
              <a:t>Methodology: Inclusion criteria </a:t>
            </a:r>
          </a:p>
        </p:txBody>
      </p:sp>
      <p:sp>
        <p:nvSpPr>
          <p:cNvPr id="4" name="Text Placeholder 3">
            <a:extLst>
              <a:ext uri="{FF2B5EF4-FFF2-40B4-BE49-F238E27FC236}">
                <a16:creationId xmlns:a16="http://schemas.microsoft.com/office/drawing/2014/main" id="{DDA5D238-6702-4354-42BD-2CAC0AF44AA7}"/>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graphicFrame>
        <p:nvGraphicFramePr>
          <p:cNvPr id="5" name="Table 4">
            <a:extLst>
              <a:ext uri="{FF2B5EF4-FFF2-40B4-BE49-F238E27FC236}">
                <a16:creationId xmlns:a16="http://schemas.microsoft.com/office/drawing/2014/main" id="{A0126422-A3BE-784B-6167-8CC532AEA7BE}"/>
              </a:ext>
            </a:extLst>
          </p:cNvPr>
          <p:cNvGraphicFramePr>
            <a:graphicFrameLocks noGrp="1"/>
          </p:cNvGraphicFramePr>
          <p:nvPr>
            <p:extLst>
              <p:ext uri="{D42A27DB-BD31-4B8C-83A1-F6EECF244321}">
                <p14:modId xmlns:p14="http://schemas.microsoft.com/office/powerpoint/2010/main" val="3006134792"/>
              </p:ext>
            </p:extLst>
          </p:nvPr>
        </p:nvGraphicFramePr>
        <p:xfrm>
          <a:off x="492691" y="1904640"/>
          <a:ext cx="11137820" cy="3502398"/>
        </p:xfrm>
        <a:graphic>
          <a:graphicData uri="http://schemas.openxmlformats.org/drawingml/2006/table">
            <a:tbl>
              <a:tblPr firstRow="1" bandRow="1">
                <a:tableStyleId>{5C22544A-7EE6-4342-B048-85BDC9FD1C3A}</a:tableStyleId>
              </a:tblPr>
              <a:tblGrid>
                <a:gridCol w="2411226">
                  <a:extLst>
                    <a:ext uri="{9D8B030D-6E8A-4147-A177-3AD203B41FA5}">
                      <a16:colId xmlns:a16="http://schemas.microsoft.com/office/drawing/2014/main" val="3888499797"/>
                    </a:ext>
                  </a:extLst>
                </a:gridCol>
                <a:gridCol w="8726594">
                  <a:extLst>
                    <a:ext uri="{9D8B030D-6E8A-4147-A177-3AD203B41FA5}">
                      <a16:colId xmlns:a16="http://schemas.microsoft.com/office/drawing/2014/main" val="3599207740"/>
                    </a:ext>
                  </a:extLst>
                </a:gridCol>
              </a:tblGrid>
              <a:tr h="477053">
                <a:tc>
                  <a:txBody>
                    <a:bodyPr/>
                    <a:lstStyle/>
                    <a:p>
                      <a:pPr algn="ctr"/>
                      <a:r>
                        <a:rPr lang="en-AU" dirty="0"/>
                        <a:t>Domain</a:t>
                      </a:r>
                    </a:p>
                  </a:txBody>
                  <a:tcPr anchor="ctr"/>
                </a:tc>
                <a:tc>
                  <a:txBody>
                    <a:bodyPr/>
                    <a:lstStyle/>
                    <a:p>
                      <a:pPr algn="l"/>
                      <a:r>
                        <a:rPr lang="en-AU" dirty="0"/>
                        <a:t>Inclusion threshold</a:t>
                      </a:r>
                    </a:p>
                  </a:txBody>
                  <a:tcPr anchor="ctr"/>
                </a:tc>
                <a:extLst>
                  <a:ext uri="{0D108BD9-81ED-4DB2-BD59-A6C34878D82A}">
                    <a16:rowId xmlns:a16="http://schemas.microsoft.com/office/drawing/2014/main" val="3729459006"/>
                  </a:ext>
                </a:extLst>
              </a:tr>
              <a:tr h="477053">
                <a:tc>
                  <a:txBody>
                    <a:bodyPr/>
                    <a:lstStyle/>
                    <a:p>
                      <a:pPr algn="ctr"/>
                      <a:r>
                        <a:rPr lang="en-AU" dirty="0"/>
                        <a:t>Participants</a:t>
                      </a:r>
                    </a:p>
                  </a:txBody>
                  <a:tcPr anchor="ctr"/>
                </a:tc>
                <a:tc>
                  <a:txBody>
                    <a:bodyPr/>
                    <a:lstStyle/>
                    <a:p>
                      <a:pPr algn="l"/>
                      <a:r>
                        <a:rPr lang="en-AU" dirty="0"/>
                        <a:t>Families with children &lt;18 years, ≥1 parent with problematic substance use</a:t>
                      </a:r>
                    </a:p>
                  </a:txBody>
                  <a:tcPr anchor="ctr"/>
                </a:tc>
                <a:extLst>
                  <a:ext uri="{0D108BD9-81ED-4DB2-BD59-A6C34878D82A}">
                    <a16:rowId xmlns:a16="http://schemas.microsoft.com/office/drawing/2014/main" val="748951516"/>
                  </a:ext>
                </a:extLst>
              </a:tr>
              <a:tr h="477053">
                <a:tc>
                  <a:txBody>
                    <a:bodyPr/>
                    <a:lstStyle/>
                    <a:p>
                      <a:pPr algn="ctr"/>
                      <a:r>
                        <a:rPr lang="en-AU" dirty="0"/>
                        <a:t>Interventions</a:t>
                      </a:r>
                    </a:p>
                  </a:txBody>
                  <a:tcPr anchor="ctr"/>
                </a:tc>
                <a:tc>
                  <a:txBody>
                    <a:bodyPr/>
                    <a:lstStyle/>
                    <a:p>
                      <a:pPr algn="l"/>
                      <a:r>
                        <a:rPr lang="en-AU" dirty="0"/>
                        <a:t>Any psychosocial, pharmacological or legal intervention</a:t>
                      </a:r>
                    </a:p>
                  </a:txBody>
                  <a:tcPr anchor="ctr"/>
                </a:tc>
                <a:extLst>
                  <a:ext uri="{0D108BD9-81ED-4DB2-BD59-A6C34878D82A}">
                    <a16:rowId xmlns:a16="http://schemas.microsoft.com/office/drawing/2014/main" val="3503174040"/>
                  </a:ext>
                </a:extLst>
              </a:tr>
              <a:tr h="477053">
                <a:tc>
                  <a:txBody>
                    <a:bodyPr/>
                    <a:lstStyle/>
                    <a:p>
                      <a:pPr algn="ctr"/>
                      <a:r>
                        <a:rPr lang="en-AU" dirty="0"/>
                        <a:t>Comparators</a:t>
                      </a:r>
                    </a:p>
                  </a:txBody>
                  <a:tcPr anchor="ctr"/>
                </a:tc>
                <a:tc>
                  <a:txBody>
                    <a:bodyPr/>
                    <a:lstStyle/>
                    <a:p>
                      <a:pPr algn="l"/>
                      <a:r>
                        <a:rPr lang="en-AU" dirty="0"/>
                        <a:t>TAU, no treatment, waitlist control, placebo, alternative treatments</a:t>
                      </a:r>
                    </a:p>
                  </a:txBody>
                  <a:tcPr anchor="ctr"/>
                </a:tc>
                <a:extLst>
                  <a:ext uri="{0D108BD9-81ED-4DB2-BD59-A6C34878D82A}">
                    <a16:rowId xmlns:a16="http://schemas.microsoft.com/office/drawing/2014/main" val="2421934757"/>
                  </a:ext>
                </a:extLst>
              </a:tr>
              <a:tr h="477053">
                <a:tc>
                  <a:txBody>
                    <a:bodyPr/>
                    <a:lstStyle/>
                    <a:p>
                      <a:pPr algn="ctr"/>
                      <a:r>
                        <a:rPr lang="en-AU" dirty="0"/>
                        <a:t>Outcomes</a:t>
                      </a:r>
                    </a:p>
                  </a:txBody>
                  <a:tcPr anchor="ctr"/>
                </a:tc>
                <a:tc>
                  <a:txBody>
                    <a:bodyPr/>
                    <a:lstStyle/>
                    <a:p>
                      <a:pPr algn="l"/>
                      <a:r>
                        <a:rPr lang="en-AU" dirty="0"/>
                        <a:t>Any child-focused outcome; any time-point or measurement approach</a:t>
                      </a:r>
                    </a:p>
                    <a:p>
                      <a:pPr algn="l"/>
                      <a:r>
                        <a:rPr lang="en-AU" dirty="0"/>
                        <a:t>Cost-benefits, treatment completion, length of treatment, acceptability</a:t>
                      </a:r>
                    </a:p>
                  </a:txBody>
                  <a:tcPr anchor="ctr"/>
                </a:tc>
                <a:extLst>
                  <a:ext uri="{0D108BD9-81ED-4DB2-BD59-A6C34878D82A}">
                    <a16:rowId xmlns:a16="http://schemas.microsoft.com/office/drawing/2014/main" val="108293482"/>
                  </a:ext>
                </a:extLst>
              </a:tr>
              <a:tr h="477053">
                <a:tc>
                  <a:txBody>
                    <a:bodyPr/>
                    <a:lstStyle/>
                    <a:p>
                      <a:pPr algn="ctr"/>
                      <a:r>
                        <a:rPr lang="en-AU" dirty="0"/>
                        <a:t>Study designs</a:t>
                      </a:r>
                    </a:p>
                  </a:txBody>
                  <a:tcPr anchor="ctr"/>
                </a:tc>
                <a:tc>
                  <a:txBody>
                    <a:bodyPr/>
                    <a:lstStyle/>
                    <a:p>
                      <a:pPr algn="l"/>
                      <a:r>
                        <a:rPr lang="en-AU" dirty="0"/>
                        <a:t>RCTs, robust quasi-experimental</a:t>
                      </a:r>
                    </a:p>
                  </a:txBody>
                  <a:tcPr anchor="ctr"/>
                </a:tc>
                <a:extLst>
                  <a:ext uri="{0D108BD9-81ED-4DB2-BD59-A6C34878D82A}">
                    <a16:rowId xmlns:a16="http://schemas.microsoft.com/office/drawing/2014/main" val="316517959"/>
                  </a:ext>
                </a:extLst>
              </a:tr>
              <a:tr h="477053">
                <a:tc>
                  <a:txBody>
                    <a:bodyPr/>
                    <a:lstStyle/>
                    <a:p>
                      <a:pPr algn="ctr"/>
                      <a:r>
                        <a:rPr lang="en-AU" dirty="0"/>
                        <a:t>Settings</a:t>
                      </a:r>
                    </a:p>
                  </a:txBody>
                  <a:tcPr anchor="ctr"/>
                </a:tc>
                <a:tc>
                  <a:txBody>
                    <a:bodyPr/>
                    <a:lstStyle/>
                    <a:p>
                      <a:pPr algn="l"/>
                      <a:r>
                        <a:rPr lang="en-AU" dirty="0"/>
                        <a:t>Any</a:t>
                      </a:r>
                    </a:p>
                  </a:txBody>
                  <a:tcPr anchor="ctr"/>
                </a:tc>
                <a:extLst>
                  <a:ext uri="{0D108BD9-81ED-4DB2-BD59-A6C34878D82A}">
                    <a16:rowId xmlns:a16="http://schemas.microsoft.com/office/drawing/2014/main" val="1106065065"/>
                  </a:ext>
                </a:extLst>
              </a:tr>
            </a:tbl>
          </a:graphicData>
        </a:graphic>
      </p:graphicFrame>
    </p:spTree>
    <p:extLst>
      <p:ext uri="{BB962C8B-B14F-4D97-AF65-F5344CB8AC3E}">
        <p14:creationId xmlns:p14="http://schemas.microsoft.com/office/powerpoint/2010/main" val="169897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85E9-C392-F1D3-6108-130F44662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A4FEA-42A5-0C39-9E83-4909CEF0EC78}"/>
              </a:ext>
            </a:extLst>
          </p:cNvPr>
          <p:cNvSpPr>
            <a:spLocks noGrp="1"/>
          </p:cNvSpPr>
          <p:nvPr>
            <p:ph type="title"/>
          </p:nvPr>
        </p:nvSpPr>
        <p:spPr>
          <a:xfrm>
            <a:off x="522522" y="980728"/>
            <a:ext cx="11137819" cy="576064"/>
          </a:xfrm>
        </p:spPr>
        <p:txBody>
          <a:bodyPr/>
          <a:lstStyle/>
          <a:p>
            <a:r>
              <a:rPr lang="en-AU" dirty="0"/>
              <a:t>Methodology: Search</a:t>
            </a:r>
          </a:p>
        </p:txBody>
      </p:sp>
      <p:sp>
        <p:nvSpPr>
          <p:cNvPr id="3" name="Text Placeholder 2">
            <a:extLst>
              <a:ext uri="{FF2B5EF4-FFF2-40B4-BE49-F238E27FC236}">
                <a16:creationId xmlns:a16="http://schemas.microsoft.com/office/drawing/2014/main" id="{0291FE7C-BBCE-AE9C-8FAB-94A0D55B5A0F}"/>
              </a:ext>
            </a:extLst>
          </p:cNvPr>
          <p:cNvSpPr>
            <a:spLocks noGrp="1"/>
          </p:cNvSpPr>
          <p:nvPr>
            <p:ph type="body" sz="quarter" idx="10"/>
          </p:nvPr>
        </p:nvSpPr>
        <p:spPr>
          <a:xfrm>
            <a:off x="6816080" y="1772816"/>
            <a:ext cx="5040560" cy="3988002"/>
          </a:xfrm>
        </p:spPr>
        <p:txBody>
          <a:bodyPr>
            <a:normAutofit/>
          </a:bodyPr>
          <a:lstStyle/>
          <a:p>
            <a:pPr marL="285750" indent="-285750">
              <a:buFont typeface="Arial" panose="020B0604020202020204" pitchFamily="34" charset="0"/>
              <a:buChar char="•"/>
            </a:pPr>
            <a:r>
              <a:rPr lang="en-AU" sz="2200" dirty="0"/>
              <a:t>34 databases</a:t>
            </a:r>
          </a:p>
          <a:p>
            <a:pPr marL="285750" indent="-285750">
              <a:buFont typeface="Arial" panose="020B0604020202020204" pitchFamily="34" charset="0"/>
              <a:buChar char="•"/>
            </a:pPr>
            <a:r>
              <a:rPr lang="en-AU" sz="2200" dirty="0"/>
              <a:t>58 grey literature repositories / websites</a:t>
            </a:r>
          </a:p>
          <a:p>
            <a:pPr marL="285750" indent="-285750">
              <a:buFont typeface="Arial" panose="020B0604020202020204" pitchFamily="34" charset="0"/>
              <a:buChar char="•"/>
            </a:pPr>
            <a:r>
              <a:rPr lang="en-AU" sz="2200" dirty="0"/>
              <a:t>Trial registers</a:t>
            </a:r>
          </a:p>
          <a:p>
            <a:pPr marL="285750" indent="-285750">
              <a:buFont typeface="Arial" panose="020B0604020202020204" pitchFamily="34" charset="0"/>
              <a:buChar char="•"/>
            </a:pPr>
            <a:r>
              <a:rPr lang="en-AU" sz="2200" dirty="0"/>
              <a:t>Journal hand searches</a:t>
            </a:r>
          </a:p>
          <a:p>
            <a:pPr marL="285750" indent="-285750">
              <a:buFont typeface="Arial" panose="020B0604020202020204" pitchFamily="34" charset="0"/>
              <a:buChar char="•"/>
            </a:pPr>
            <a:r>
              <a:rPr lang="en-AU" sz="2200" dirty="0"/>
              <a:t>Harvesting of included studies</a:t>
            </a:r>
          </a:p>
          <a:p>
            <a:pPr marL="285750" indent="-285750">
              <a:buFont typeface="Arial" panose="020B0604020202020204" pitchFamily="34" charset="0"/>
              <a:buChar char="•"/>
            </a:pPr>
            <a:r>
              <a:rPr lang="en-AU" sz="2200" dirty="0"/>
              <a:t>Forward citation searches of included studies</a:t>
            </a:r>
          </a:p>
          <a:p>
            <a:pPr marL="285750" indent="-285750">
              <a:buFont typeface="Arial" panose="020B0604020202020204" pitchFamily="34" charset="0"/>
              <a:buChar char="•"/>
            </a:pPr>
            <a:r>
              <a:rPr lang="en-AU" sz="2200" dirty="0"/>
              <a:t>Up to April 2021</a:t>
            </a:r>
          </a:p>
        </p:txBody>
      </p:sp>
      <p:sp>
        <p:nvSpPr>
          <p:cNvPr id="4" name="Text Placeholder 3">
            <a:extLst>
              <a:ext uri="{FF2B5EF4-FFF2-40B4-BE49-F238E27FC236}">
                <a16:creationId xmlns:a16="http://schemas.microsoft.com/office/drawing/2014/main" id="{01F4978E-9F4A-2058-023D-7AAF89A7E7B7}"/>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pic>
        <p:nvPicPr>
          <p:cNvPr id="8" name="Picture 7" descr="Variety of books on shelves in library">
            <a:extLst>
              <a:ext uri="{FF2B5EF4-FFF2-40B4-BE49-F238E27FC236}">
                <a16:creationId xmlns:a16="http://schemas.microsoft.com/office/drawing/2014/main" id="{24D72A15-0302-8440-DFAD-36A2A8076CFB}"/>
              </a:ext>
            </a:extLst>
          </p:cNvPr>
          <p:cNvPicPr>
            <a:picLocks noChangeAspect="1"/>
          </p:cNvPicPr>
          <p:nvPr/>
        </p:nvPicPr>
        <p:blipFill>
          <a:blip r:embed="rId2"/>
          <a:stretch>
            <a:fillRect/>
          </a:stretch>
        </p:blipFill>
        <p:spPr>
          <a:xfrm>
            <a:off x="539212" y="1772816"/>
            <a:ext cx="5871010" cy="3988002"/>
          </a:xfrm>
          <a:prstGeom prst="rect">
            <a:avLst/>
          </a:prstGeom>
        </p:spPr>
      </p:pic>
    </p:spTree>
    <p:extLst>
      <p:ext uri="{BB962C8B-B14F-4D97-AF65-F5344CB8AC3E}">
        <p14:creationId xmlns:p14="http://schemas.microsoft.com/office/powerpoint/2010/main" val="387552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E66E6-5695-3229-A89B-5D7E5E96D8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62B52-A65D-3856-8A87-E86A63F1FFFF}"/>
              </a:ext>
            </a:extLst>
          </p:cNvPr>
          <p:cNvSpPr>
            <a:spLocks noGrp="1"/>
          </p:cNvSpPr>
          <p:nvPr>
            <p:ph type="title"/>
          </p:nvPr>
        </p:nvSpPr>
        <p:spPr>
          <a:xfrm>
            <a:off x="522522" y="980728"/>
            <a:ext cx="11137819" cy="576064"/>
          </a:xfrm>
        </p:spPr>
        <p:txBody>
          <a:bodyPr/>
          <a:lstStyle/>
          <a:p>
            <a:r>
              <a:rPr lang="en-AU" dirty="0"/>
              <a:t>Methodology: Synthesis</a:t>
            </a:r>
          </a:p>
        </p:txBody>
      </p:sp>
      <p:sp>
        <p:nvSpPr>
          <p:cNvPr id="3" name="Text Placeholder 2">
            <a:extLst>
              <a:ext uri="{FF2B5EF4-FFF2-40B4-BE49-F238E27FC236}">
                <a16:creationId xmlns:a16="http://schemas.microsoft.com/office/drawing/2014/main" id="{DDFA3EDC-6A13-37DD-FD71-D8B0BB6FAE80}"/>
              </a:ext>
            </a:extLst>
          </p:cNvPr>
          <p:cNvSpPr>
            <a:spLocks noGrp="1"/>
          </p:cNvSpPr>
          <p:nvPr>
            <p:ph type="body" sz="quarter" idx="10"/>
          </p:nvPr>
        </p:nvSpPr>
        <p:spPr>
          <a:xfrm>
            <a:off x="505051" y="1772816"/>
            <a:ext cx="5806973" cy="3888432"/>
          </a:xfrm>
        </p:spPr>
        <p:txBody>
          <a:bodyPr>
            <a:normAutofit/>
          </a:bodyPr>
          <a:lstStyle/>
          <a:p>
            <a:pPr marL="285750" indent="-285750">
              <a:buFont typeface="Arial" panose="020B0604020202020204" pitchFamily="34" charset="0"/>
              <a:buChar char="•"/>
            </a:pPr>
            <a:r>
              <a:rPr lang="en-AU" sz="2200" dirty="0"/>
              <a:t>Grouping of outcomes</a:t>
            </a:r>
          </a:p>
          <a:p>
            <a:pPr marL="285750" indent="-285750">
              <a:buFont typeface="Arial" panose="020B0604020202020204" pitchFamily="34" charset="0"/>
              <a:buChar char="•"/>
            </a:pPr>
            <a:r>
              <a:rPr lang="en-AU" sz="2200" dirty="0"/>
              <a:t>Grouping of interventions</a:t>
            </a:r>
            <a:endParaRPr lang="en-AU" sz="2000" dirty="0"/>
          </a:p>
          <a:p>
            <a:pPr marL="285750" indent="-285750">
              <a:buFont typeface="Arial" panose="020B0604020202020204" pitchFamily="34" charset="0"/>
              <a:buChar char="•"/>
            </a:pPr>
            <a:r>
              <a:rPr lang="en-AU" sz="2200" dirty="0"/>
              <a:t>Attempts at networks….</a:t>
            </a:r>
          </a:p>
          <a:p>
            <a:pPr marL="285750" indent="-285750">
              <a:buFont typeface="Arial" panose="020B0604020202020204" pitchFamily="34" charset="0"/>
              <a:buChar char="•"/>
            </a:pPr>
            <a:r>
              <a:rPr lang="en-AU" sz="2200" dirty="0"/>
              <a:t>Standardised effect sizes and meta-analyses</a:t>
            </a:r>
          </a:p>
          <a:p>
            <a:pPr marL="285750" indent="-285750">
              <a:buFont typeface="Arial" panose="020B0604020202020204" pitchFamily="34" charset="0"/>
              <a:buChar char="•"/>
            </a:pPr>
            <a:endParaRPr lang="en-AU" sz="2200" dirty="0"/>
          </a:p>
          <a:p>
            <a:pPr marL="285750" indent="-285750">
              <a:buFont typeface="Arial" panose="020B0604020202020204" pitchFamily="34" charset="0"/>
              <a:buChar char="•"/>
            </a:pPr>
            <a:endParaRPr lang="en-AU" sz="1800" dirty="0"/>
          </a:p>
        </p:txBody>
      </p:sp>
      <p:sp>
        <p:nvSpPr>
          <p:cNvPr id="4" name="Text Placeholder 3">
            <a:extLst>
              <a:ext uri="{FF2B5EF4-FFF2-40B4-BE49-F238E27FC236}">
                <a16:creationId xmlns:a16="http://schemas.microsoft.com/office/drawing/2014/main" id="{1A6F68E0-5FF5-72CA-065D-E22CD8F3CF05}"/>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pic>
        <p:nvPicPr>
          <p:cNvPr id="5" name="Picture 4">
            <a:extLst>
              <a:ext uri="{FF2B5EF4-FFF2-40B4-BE49-F238E27FC236}">
                <a16:creationId xmlns:a16="http://schemas.microsoft.com/office/drawing/2014/main" id="{D20F7275-6F04-EF80-F8A9-A70776E710C1}"/>
              </a:ext>
            </a:extLst>
          </p:cNvPr>
          <p:cNvPicPr>
            <a:picLocks noChangeAspect="1"/>
          </p:cNvPicPr>
          <p:nvPr/>
        </p:nvPicPr>
        <p:blipFill>
          <a:blip r:embed="rId2"/>
          <a:stretch>
            <a:fillRect/>
          </a:stretch>
        </p:blipFill>
        <p:spPr>
          <a:xfrm>
            <a:off x="5591944" y="836191"/>
            <a:ext cx="5609920" cy="5041081"/>
          </a:xfrm>
          <a:prstGeom prst="rect">
            <a:avLst/>
          </a:prstGeom>
        </p:spPr>
      </p:pic>
    </p:spTree>
    <p:extLst>
      <p:ext uri="{BB962C8B-B14F-4D97-AF65-F5344CB8AC3E}">
        <p14:creationId xmlns:p14="http://schemas.microsoft.com/office/powerpoint/2010/main" val="117687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2CD85-CA59-F833-FDCF-57633546C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C8768-812E-EB02-BD43-45D59D18DFDA}"/>
              </a:ext>
            </a:extLst>
          </p:cNvPr>
          <p:cNvSpPr>
            <a:spLocks noGrp="1"/>
          </p:cNvSpPr>
          <p:nvPr>
            <p:ph type="title"/>
          </p:nvPr>
        </p:nvSpPr>
        <p:spPr>
          <a:xfrm>
            <a:off x="1199456" y="3193394"/>
            <a:ext cx="11137819" cy="576064"/>
          </a:xfrm>
        </p:spPr>
        <p:txBody>
          <a:bodyPr/>
          <a:lstStyle/>
          <a:p>
            <a:r>
              <a:rPr lang="en-AU" dirty="0"/>
              <a:t>Results: Search</a:t>
            </a:r>
          </a:p>
        </p:txBody>
      </p:sp>
      <p:sp>
        <p:nvSpPr>
          <p:cNvPr id="4" name="Text Placeholder 3">
            <a:extLst>
              <a:ext uri="{FF2B5EF4-FFF2-40B4-BE49-F238E27FC236}">
                <a16:creationId xmlns:a16="http://schemas.microsoft.com/office/drawing/2014/main" id="{2D352D80-3412-D58D-6A99-7BAF3D15E0A5}"/>
              </a:ext>
            </a:extLst>
          </p:cNvPr>
          <p:cNvSpPr>
            <a:spLocks noGrp="1"/>
          </p:cNvSpPr>
          <p:nvPr>
            <p:ph type="body" sz="quarter" idx="11"/>
          </p:nvPr>
        </p:nvSpPr>
        <p:spPr>
          <a:xfrm>
            <a:off x="522522" y="404664"/>
            <a:ext cx="11138151" cy="228216"/>
          </a:xfrm>
        </p:spPr>
        <p:txBody>
          <a:bodyPr/>
          <a:lstStyle/>
          <a:p>
            <a:r>
              <a:rPr lang="en-AU" dirty="0"/>
              <a:t>Metro North Mental Health – Research</a:t>
            </a:r>
          </a:p>
        </p:txBody>
      </p:sp>
      <p:graphicFrame>
        <p:nvGraphicFramePr>
          <p:cNvPr id="7" name="Diagram 6">
            <a:extLst>
              <a:ext uri="{FF2B5EF4-FFF2-40B4-BE49-F238E27FC236}">
                <a16:creationId xmlns:a16="http://schemas.microsoft.com/office/drawing/2014/main" id="{9B6ACB25-6CED-6BFB-322D-7E7B2A6DBE28}"/>
              </a:ext>
            </a:extLst>
          </p:cNvPr>
          <p:cNvGraphicFramePr/>
          <p:nvPr>
            <p:extLst>
              <p:ext uri="{D42A27DB-BD31-4B8C-83A1-F6EECF244321}">
                <p14:modId xmlns:p14="http://schemas.microsoft.com/office/powerpoint/2010/main" val="412733159"/>
              </p:ext>
            </p:extLst>
          </p:nvPr>
        </p:nvGraphicFramePr>
        <p:xfrm>
          <a:off x="4007768" y="980728"/>
          <a:ext cx="7684608" cy="5577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phic 10" descr="Left Brain outline">
            <a:extLst>
              <a:ext uri="{FF2B5EF4-FFF2-40B4-BE49-F238E27FC236}">
                <a16:creationId xmlns:a16="http://schemas.microsoft.com/office/drawing/2014/main" id="{DC6B0264-16A2-31EB-966A-8ACD31EA96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64152" y="5445224"/>
            <a:ext cx="817240" cy="817240"/>
          </a:xfrm>
          <a:prstGeom prst="rect">
            <a:avLst/>
          </a:prstGeom>
        </p:spPr>
      </p:pic>
    </p:spTree>
    <p:extLst>
      <p:ext uri="{BB962C8B-B14F-4D97-AF65-F5344CB8AC3E}">
        <p14:creationId xmlns:p14="http://schemas.microsoft.com/office/powerpoint/2010/main" val="18475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tro North">
  <a:themeElements>
    <a:clrScheme name="Custom 1">
      <a:dk1>
        <a:sysClr val="windowText" lastClr="000000"/>
      </a:dk1>
      <a:lt1>
        <a:sysClr val="window" lastClr="FFFFFF"/>
      </a:lt1>
      <a:dk2>
        <a:srgbClr val="D9D9D6"/>
      </a:dk2>
      <a:lt2>
        <a:srgbClr val="FFFFFF"/>
      </a:lt2>
      <a:accent1>
        <a:srgbClr val="236192"/>
      </a:accent1>
      <a:accent2>
        <a:srgbClr val="00778B"/>
      </a:accent2>
      <a:accent3>
        <a:srgbClr val="00A3AD"/>
      </a:accent3>
      <a:accent4>
        <a:srgbClr val="F1A874"/>
      </a:accent4>
      <a:accent5>
        <a:srgbClr val="9ADBE8"/>
      </a:accent5>
      <a:accent6>
        <a:srgbClr val="BCE194"/>
      </a:accent6>
      <a:hlink>
        <a:srgbClr val="236192"/>
      </a:hlink>
      <a:folHlink>
        <a:srgbClr val="2361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N_Consumer_and_Carer_PPT_Template.potx" id="{18C07C24-0709-4178-8BA3-6529D6F0FC57}" vid="{D2C0D6C9-336F-4D0E-834E-DC0458EFB3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470C00F670234CB6A3DAA9191D91F9" ma:contentTypeVersion="21" ma:contentTypeDescription="Create a new document." ma:contentTypeScope="" ma:versionID="01e56c7a54a7375fbda81c6866153b3e">
  <xsd:schema xmlns:xsd="http://www.w3.org/2001/XMLSchema" xmlns:xs="http://www.w3.org/2001/XMLSchema" xmlns:p="http://schemas.microsoft.com/office/2006/metadata/properties" xmlns:ns1="http://schemas.microsoft.com/sharepoint/v3" xmlns:ns2="e1be62ae-8373-4660-9349-2d2513be1390" xmlns:ns3="ef91b86b-8960-422b-9daa-3f792afb556b" xmlns:ns4="3e035340-2944-4727-9f74-27603fa6c14a" targetNamespace="http://schemas.microsoft.com/office/2006/metadata/properties" ma:root="true" ma:fieldsID="893823a58d4af856bcd6dd861d23f07b" ns1:_="" ns2:_="" ns3:_="" ns4:_="">
    <xsd:import namespace="http://schemas.microsoft.com/sharepoint/v3"/>
    <xsd:import namespace="e1be62ae-8373-4660-9349-2d2513be1390"/>
    <xsd:import namespace="ef91b86b-8960-422b-9daa-3f792afb556b"/>
    <xsd:import namespace="3e035340-2944-4727-9f74-27603fa6c1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4:TaxCatchAll" minOccurs="0"/>
                <xsd:element ref="ns2:MediaLengthInSeconds" minOccurs="0"/>
                <xsd:element ref="ns2:MediaServiceLocation" minOccurs="0"/>
                <xsd:element ref="ns2:MediaServiceObjectDetectorVersions" minOccurs="0"/>
                <xsd:element ref="ns1:_ip_UnifiedCompliancePolicyProperties" minOccurs="0"/>
                <xsd:element ref="ns1:_ip_UnifiedCompliancePolicyUIAction" minOccurs="0"/>
                <xsd:element ref="ns2:MediaServiceSearchPropertie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be62ae-8373-4660-9349-2d2513be13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8e950ff-f1bc-4f65-9ab7-38c216eebbc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Date" ma:index="28"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91b86b-8960-422b-9daa-3f792afb55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35340-2944-4727-9f74-27603fa6c14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27bf488-6fe4-4d2c-be86-58238f17f81f}" ma:internalName="TaxCatchAll" ma:showField="CatchAllData" ma:web="ef91b86b-8960-422b-9daa-3f792afb55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be62ae-8373-4660-9349-2d2513be1390">
      <Terms xmlns="http://schemas.microsoft.com/office/infopath/2007/PartnerControls"/>
    </lcf76f155ced4ddcb4097134ff3c332f>
    <TaxCatchAll xmlns="3e035340-2944-4727-9f74-27603fa6c14a" xsi:nil="true"/>
    <_ip_UnifiedCompliancePolicyUIAction xmlns="http://schemas.microsoft.com/sharepoint/v3" xsi:nil="true"/>
    <_ip_UnifiedCompliancePolicyProperties xmlns="http://schemas.microsoft.com/sharepoint/v3" xsi:nil="true"/>
    <Date xmlns="e1be62ae-8373-4660-9349-2d2513be139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796D3A-E607-4AD6-BDEF-C1531AD561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1be62ae-8373-4660-9349-2d2513be1390"/>
    <ds:schemaRef ds:uri="ef91b86b-8960-422b-9daa-3f792afb556b"/>
    <ds:schemaRef ds:uri="3e035340-2944-4727-9f74-27603fa6c1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EA7639-C6E2-4A1F-A6D1-4B9D8F3CA202}">
  <ds:schemaRef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http://purl.org/dc/elements/1.1/"/>
    <ds:schemaRef ds:uri="http://schemas.microsoft.com/sharepoint/v3"/>
    <ds:schemaRef ds:uri="http://schemas.microsoft.com/office/2006/documentManagement/types"/>
    <ds:schemaRef ds:uri="http://purl.org/dc/dcmitype/"/>
    <ds:schemaRef ds:uri="http://purl.org/dc/terms/"/>
    <ds:schemaRef ds:uri="3e035340-2944-4727-9f74-27603fa6c14a"/>
    <ds:schemaRef ds:uri="ef91b86b-8960-422b-9daa-3f792afb556b"/>
    <ds:schemaRef ds:uri="e1be62ae-8373-4660-9349-2d2513be1390"/>
  </ds:schemaRefs>
</ds:datastoreItem>
</file>

<file path=customXml/itemProps3.xml><?xml version="1.0" encoding="utf-8"?>
<ds:datastoreItem xmlns:ds="http://schemas.openxmlformats.org/officeDocument/2006/customXml" ds:itemID="{C865FD3F-B291-4353-86F7-9B8D9EB21A34}">
  <ds:schemaRefs>
    <ds:schemaRef ds:uri="http://schemas.microsoft.com/sharepoint/v3/contenttype/forms"/>
  </ds:schemaRefs>
</ds:datastoreItem>
</file>

<file path=docMetadata/LabelInfo.xml><?xml version="1.0" encoding="utf-8"?>
<clbl:labelList xmlns:clbl="http://schemas.microsoft.com/office/2020/mipLabelMetadata">
  <clbl:label id="{0507654c-1543-47e1-81c5-300c2627be14}" enabled="1" method="Standard" siteId="{5a7cc8ab-a4dc-4f9b-bf60-66714049ad62}" contentBits="0" removed="0"/>
</clbl:labelList>
</file>

<file path=docProps/app.xml><?xml version="1.0" encoding="utf-8"?>
<Properties xmlns="http://schemas.openxmlformats.org/officeDocument/2006/extended-properties" xmlns:vt="http://schemas.openxmlformats.org/officeDocument/2006/docPropsVTypes">
  <Template>MN_Consumer_and_Carer_PPT_Template</Template>
  <TotalTime>347</TotalTime>
  <Words>1756</Words>
  <Application>Microsoft Macintosh PowerPoint</Application>
  <PresentationFormat>Widescreen</PresentationFormat>
  <Paragraphs>220</Paragraphs>
  <Slides>19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Courier New</vt:lpstr>
      <vt:lpstr>System Font Regular</vt:lpstr>
      <vt:lpstr>Metro North</vt:lpstr>
      <vt:lpstr>Improving outcomes of children whose parents misuse substances: Results from meta-analyses and example of an evidenced-based program  </vt:lpstr>
      <vt:lpstr>Acknowledgement of Country </vt:lpstr>
      <vt:lpstr>Overview </vt:lpstr>
      <vt:lpstr>Background</vt:lpstr>
      <vt:lpstr>Why the review?</vt:lpstr>
      <vt:lpstr>Methodology: Inclusion criteria </vt:lpstr>
      <vt:lpstr>Methodology: Search</vt:lpstr>
      <vt:lpstr>Methodology: Synthesis</vt:lpstr>
      <vt:lpstr>Results: Search</vt:lpstr>
      <vt:lpstr>Results: Intervention taxonomy</vt:lpstr>
      <vt:lpstr>Results: Study characteristics</vt:lpstr>
      <vt:lpstr>Results: Child welfare</vt:lpstr>
      <vt:lpstr>Results: Child welfare</vt:lpstr>
      <vt:lpstr>Results: Child development</vt:lpstr>
      <vt:lpstr>Results: Child socioemotional wellbeing</vt:lpstr>
      <vt:lpstr>Results: Secondary outcomes</vt:lpstr>
      <vt:lpstr>Tying it all together</vt:lpstr>
      <vt:lpstr>Research implications</vt:lpstr>
      <vt:lpstr>Practice implications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creator>niall steward</dc:creator>
  <cp:lastModifiedBy>Eileen Farrar</cp:lastModifiedBy>
  <cp:revision>13</cp:revision>
  <dcterms:created xsi:type="dcterms:W3CDTF">2023-02-02T05:27:56Z</dcterms:created>
  <dcterms:modified xsi:type="dcterms:W3CDTF">2025-07-18T16:54:29Z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0x010100A2470C00F670234CB6A3DAA9191D91F9</vt:lpwstr>
  </property>
  <property fmtid="{D5CDD505-2E9C-101B-9397-08002B2CF9AE}" pid="3" name="MediaServiceImageTags">
    <vt:lpwstr/>
  </property>
</Properties>
</file>