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60" r:id="rId3"/>
    <p:sldId id="468" r:id="rId4"/>
    <p:sldId id="496" r:id="rId5"/>
    <p:sldId id="261" r:id="rId6"/>
    <p:sldId id="490" r:id="rId7"/>
    <p:sldId id="480" r:id="rId8"/>
    <p:sldId id="491" r:id="rId9"/>
    <p:sldId id="493" r:id="rId10"/>
    <p:sldId id="497" r:id="rId11"/>
    <p:sldId id="494" r:id="rId12"/>
    <p:sldId id="498" r:id="rId13"/>
    <p:sldId id="492" r:id="rId14"/>
    <p:sldId id="485" r:id="rId15"/>
    <p:sldId id="495" r:id="rId16"/>
    <p:sldId id="478" r:id="rId17"/>
    <p:sldId id="273" r:id="rId18"/>
  </p:sldIdLst>
  <p:sldSz cx="12192000" cy="6858000"/>
  <p:notesSz cx="6742113" cy="987266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104B"/>
    <a:srgbClr val="0B48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E4983A-4332-4F76-87DA-10B2FE0D7091}" v="33" dt="2024-09-16T14:50:14.787"/>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8" autoAdjust="0"/>
    <p:restoredTop sz="86383" autoAdjust="0"/>
  </p:normalViewPr>
  <p:slideViewPr>
    <p:cSldViewPr snapToGrid="0" snapToObjects="1">
      <p:cViewPr varScale="1">
        <p:scale>
          <a:sx n="74" d="100"/>
          <a:sy n="74" d="100"/>
        </p:scale>
        <p:origin x="64" y="324"/>
      </p:cViewPr>
      <p:guideLst/>
    </p:cSldViewPr>
  </p:slideViewPr>
  <p:outlineViewPr>
    <p:cViewPr>
      <p:scale>
        <a:sx n="33" d="100"/>
        <a:sy n="33" d="100"/>
      </p:scale>
      <p:origin x="0" y="-9448"/>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men, D.M. van (Dorine)" userId="ff86b847-99bd-4a70-a150-ca8fbfd8a8d1" providerId="ADAL" clId="{ADE4983A-4332-4F76-87DA-10B2FE0D7091}"/>
    <pc:docChg chg="undo custSel addSld delSld modSld sldOrd">
      <pc:chgData name="Namen, D.M. van (Dorine)" userId="ff86b847-99bd-4a70-a150-ca8fbfd8a8d1" providerId="ADAL" clId="{ADE4983A-4332-4F76-87DA-10B2FE0D7091}" dt="2024-09-16T14:50:46.335" v="1752" actId="5793"/>
      <pc:docMkLst>
        <pc:docMk/>
      </pc:docMkLst>
      <pc:sldChg chg="modNotesTx">
        <pc:chgData name="Namen, D.M. van (Dorine)" userId="ff86b847-99bd-4a70-a150-ca8fbfd8a8d1" providerId="ADAL" clId="{ADE4983A-4332-4F76-87DA-10B2FE0D7091}" dt="2024-09-12T12:34:02.482" v="2" actId="6549"/>
        <pc:sldMkLst>
          <pc:docMk/>
          <pc:sldMk cId="3635363106" sldId="256"/>
        </pc:sldMkLst>
      </pc:sldChg>
      <pc:sldChg chg="modNotesTx">
        <pc:chgData name="Namen, D.M. van (Dorine)" userId="ff86b847-99bd-4a70-a150-ca8fbfd8a8d1" providerId="ADAL" clId="{ADE4983A-4332-4F76-87DA-10B2FE0D7091}" dt="2024-09-12T12:34:07.050" v="3" actId="6549"/>
        <pc:sldMkLst>
          <pc:docMk/>
          <pc:sldMk cId="1899953877" sldId="260"/>
        </pc:sldMkLst>
      </pc:sldChg>
      <pc:sldChg chg="modSp mod modNotesTx">
        <pc:chgData name="Namen, D.M. van (Dorine)" userId="ff86b847-99bd-4a70-a150-ca8fbfd8a8d1" providerId="ADAL" clId="{ADE4983A-4332-4F76-87DA-10B2FE0D7091}" dt="2024-09-12T12:49:04.375" v="11" actId="6549"/>
        <pc:sldMkLst>
          <pc:docMk/>
          <pc:sldMk cId="3564395881" sldId="261"/>
        </pc:sldMkLst>
        <pc:spChg chg="mod">
          <ac:chgData name="Namen, D.M. van (Dorine)" userId="ff86b847-99bd-4a70-a150-ca8fbfd8a8d1" providerId="ADAL" clId="{ADE4983A-4332-4F76-87DA-10B2FE0D7091}" dt="2024-09-12T12:49:04.375" v="11" actId="6549"/>
          <ac:spMkLst>
            <pc:docMk/>
            <pc:sldMk cId="3564395881" sldId="261"/>
            <ac:spMk id="2" creationId="{50D543A1-C5BD-A547-9C11-DCC9BF329ED5}"/>
          </ac:spMkLst>
        </pc:spChg>
      </pc:sldChg>
      <pc:sldChg chg="modSp mod modNotesTx">
        <pc:chgData name="Namen, D.M. van (Dorine)" userId="ff86b847-99bd-4a70-a150-ca8fbfd8a8d1" providerId="ADAL" clId="{ADE4983A-4332-4F76-87DA-10B2FE0D7091}" dt="2024-09-12T12:34:11.292" v="4" actId="6549"/>
        <pc:sldMkLst>
          <pc:docMk/>
          <pc:sldMk cId="3036721816" sldId="468"/>
        </pc:sldMkLst>
        <pc:spChg chg="mod">
          <ac:chgData name="Namen, D.M. van (Dorine)" userId="ff86b847-99bd-4a70-a150-ca8fbfd8a8d1" providerId="ADAL" clId="{ADE4983A-4332-4F76-87DA-10B2FE0D7091}" dt="2024-09-12T12:21:36.686" v="1" actId="20577"/>
          <ac:spMkLst>
            <pc:docMk/>
            <pc:sldMk cId="3036721816" sldId="468"/>
            <ac:spMk id="3" creationId="{D4330E90-4DAE-53BD-7ABE-FA44DEFF54C1}"/>
          </ac:spMkLst>
        </pc:spChg>
      </pc:sldChg>
      <pc:sldChg chg="addSp delSp modSp mod">
        <pc:chgData name="Namen, D.M. van (Dorine)" userId="ff86b847-99bd-4a70-a150-ca8fbfd8a8d1" providerId="ADAL" clId="{ADE4983A-4332-4F76-87DA-10B2FE0D7091}" dt="2024-09-16T13:35:34.219" v="1669" actId="26606"/>
        <pc:sldMkLst>
          <pc:docMk/>
          <pc:sldMk cId="2269901894" sldId="478"/>
        </pc:sldMkLst>
        <pc:spChg chg="add del mod">
          <ac:chgData name="Namen, D.M. van (Dorine)" userId="ff86b847-99bd-4a70-a150-ca8fbfd8a8d1" providerId="ADAL" clId="{ADE4983A-4332-4F76-87DA-10B2FE0D7091}" dt="2024-09-16T13:35:34.219" v="1669" actId="26606"/>
          <ac:spMkLst>
            <pc:docMk/>
            <pc:sldMk cId="2269901894" sldId="478"/>
            <ac:spMk id="2" creationId="{A78669F7-B4B7-DBE9-423E-9891F2DE4162}"/>
          </ac:spMkLst>
        </pc:spChg>
        <pc:spChg chg="mod">
          <ac:chgData name="Namen, D.M. van (Dorine)" userId="ff86b847-99bd-4a70-a150-ca8fbfd8a8d1" providerId="ADAL" clId="{ADE4983A-4332-4F76-87DA-10B2FE0D7091}" dt="2024-09-16T13:35:34.219" v="1669" actId="26606"/>
          <ac:spMkLst>
            <pc:docMk/>
            <pc:sldMk cId="2269901894" sldId="478"/>
            <ac:spMk id="3" creationId="{242C1F29-00E3-7D33-D823-9DB5C3891D40}"/>
          </ac:spMkLst>
        </pc:spChg>
        <pc:graphicFrameChg chg="add del">
          <ac:chgData name="Namen, D.M. van (Dorine)" userId="ff86b847-99bd-4a70-a150-ca8fbfd8a8d1" providerId="ADAL" clId="{ADE4983A-4332-4F76-87DA-10B2FE0D7091}" dt="2024-09-16T13:35:34.219" v="1669" actId="26606"/>
          <ac:graphicFrameMkLst>
            <pc:docMk/>
            <pc:sldMk cId="2269901894" sldId="478"/>
            <ac:graphicFrameMk id="5" creationId="{36B83C3C-9984-92A0-9FF9-3623126E685E}"/>
          </ac:graphicFrameMkLst>
        </pc:graphicFrameChg>
      </pc:sldChg>
      <pc:sldChg chg="delSp modSp del mod">
        <pc:chgData name="Namen, D.M. van (Dorine)" userId="ff86b847-99bd-4a70-a150-ca8fbfd8a8d1" providerId="ADAL" clId="{ADE4983A-4332-4F76-87DA-10B2FE0D7091}" dt="2024-09-16T10:04:47.987" v="678" actId="2696"/>
        <pc:sldMkLst>
          <pc:docMk/>
          <pc:sldMk cId="1080473990" sldId="479"/>
        </pc:sldMkLst>
        <pc:spChg chg="mod">
          <ac:chgData name="Namen, D.M. van (Dorine)" userId="ff86b847-99bd-4a70-a150-ca8fbfd8a8d1" providerId="ADAL" clId="{ADE4983A-4332-4F76-87DA-10B2FE0D7091}" dt="2024-09-12T12:58:45.763" v="98" actId="20577"/>
          <ac:spMkLst>
            <pc:docMk/>
            <pc:sldMk cId="1080473990" sldId="479"/>
            <ac:spMk id="3" creationId="{70C80306-C07D-E2EA-D494-2937D303CD94}"/>
          </ac:spMkLst>
        </pc:spChg>
        <pc:picChg chg="del">
          <ac:chgData name="Namen, D.M. van (Dorine)" userId="ff86b847-99bd-4a70-a150-ca8fbfd8a8d1" providerId="ADAL" clId="{ADE4983A-4332-4F76-87DA-10B2FE0D7091}" dt="2024-09-16T10:03:49.012" v="677" actId="478"/>
          <ac:picMkLst>
            <pc:docMk/>
            <pc:sldMk cId="1080473990" sldId="479"/>
            <ac:picMk id="7" creationId="{F4D3B7DC-872D-2137-DC3C-C2E01C90AC6C}"/>
          </ac:picMkLst>
        </pc:picChg>
      </pc:sldChg>
      <pc:sldChg chg="modSp new mod">
        <pc:chgData name="Namen, D.M. van (Dorine)" userId="ff86b847-99bd-4a70-a150-ca8fbfd8a8d1" providerId="ADAL" clId="{ADE4983A-4332-4F76-87DA-10B2FE0D7091}" dt="2024-09-16T13:08:44.579" v="1525" actId="6549"/>
        <pc:sldMkLst>
          <pc:docMk/>
          <pc:sldMk cId="2060479952" sldId="480"/>
        </pc:sldMkLst>
        <pc:spChg chg="mod">
          <ac:chgData name="Namen, D.M. van (Dorine)" userId="ff86b847-99bd-4a70-a150-ca8fbfd8a8d1" providerId="ADAL" clId="{ADE4983A-4332-4F76-87DA-10B2FE0D7091}" dt="2024-09-16T13:08:44.579" v="1525" actId="6549"/>
          <ac:spMkLst>
            <pc:docMk/>
            <pc:sldMk cId="2060479952" sldId="480"/>
            <ac:spMk id="2" creationId="{FB99D9BF-473F-F4EC-CDE0-5DFB2C7261B0}"/>
          </ac:spMkLst>
        </pc:spChg>
        <pc:spChg chg="mod">
          <ac:chgData name="Namen, D.M. van (Dorine)" userId="ff86b847-99bd-4a70-a150-ca8fbfd8a8d1" providerId="ADAL" clId="{ADE4983A-4332-4F76-87DA-10B2FE0D7091}" dt="2024-09-16T10:06:25.929" v="698" actId="255"/>
          <ac:spMkLst>
            <pc:docMk/>
            <pc:sldMk cId="2060479952" sldId="480"/>
            <ac:spMk id="3" creationId="{9BFAC060-307E-0F15-5A24-A269D72990F3}"/>
          </ac:spMkLst>
        </pc:spChg>
      </pc:sldChg>
      <pc:sldChg chg="modSp new del mod">
        <pc:chgData name="Namen, D.M. van (Dorine)" userId="ff86b847-99bd-4a70-a150-ca8fbfd8a8d1" providerId="ADAL" clId="{ADE4983A-4332-4F76-87DA-10B2FE0D7091}" dt="2024-09-16T10:12:32.484" v="806" actId="47"/>
        <pc:sldMkLst>
          <pc:docMk/>
          <pc:sldMk cId="3905356776" sldId="481"/>
        </pc:sldMkLst>
        <pc:spChg chg="mod">
          <ac:chgData name="Namen, D.M. van (Dorine)" userId="ff86b847-99bd-4a70-a150-ca8fbfd8a8d1" providerId="ADAL" clId="{ADE4983A-4332-4F76-87DA-10B2FE0D7091}" dt="2024-09-16T10:10:41.993" v="766" actId="12"/>
          <ac:spMkLst>
            <pc:docMk/>
            <pc:sldMk cId="3905356776" sldId="481"/>
            <ac:spMk id="2" creationId="{2FDDAA3C-43D2-919F-0E0B-66CAD0FC5752}"/>
          </ac:spMkLst>
        </pc:spChg>
        <pc:spChg chg="mod">
          <ac:chgData name="Namen, D.M. van (Dorine)" userId="ff86b847-99bd-4a70-a150-ca8fbfd8a8d1" providerId="ADAL" clId="{ADE4983A-4332-4F76-87DA-10B2FE0D7091}" dt="2024-09-12T13:59:47.077" v="363" actId="20577"/>
          <ac:spMkLst>
            <pc:docMk/>
            <pc:sldMk cId="3905356776" sldId="481"/>
            <ac:spMk id="3" creationId="{46265E27-26DD-D7D3-6C6F-F36281017350}"/>
          </ac:spMkLst>
        </pc:spChg>
      </pc:sldChg>
      <pc:sldChg chg="modSp new del mod">
        <pc:chgData name="Namen, D.M. van (Dorine)" userId="ff86b847-99bd-4a70-a150-ca8fbfd8a8d1" providerId="ADAL" clId="{ADE4983A-4332-4F76-87DA-10B2FE0D7091}" dt="2024-09-16T11:00:08.984" v="968" actId="47"/>
        <pc:sldMkLst>
          <pc:docMk/>
          <pc:sldMk cId="3926074435" sldId="482"/>
        </pc:sldMkLst>
        <pc:spChg chg="mod">
          <ac:chgData name="Namen, D.M. van (Dorine)" userId="ff86b847-99bd-4a70-a150-ca8fbfd8a8d1" providerId="ADAL" clId="{ADE4983A-4332-4F76-87DA-10B2FE0D7091}" dt="2024-09-12T14:14:19.908" v="514" actId="114"/>
          <ac:spMkLst>
            <pc:docMk/>
            <pc:sldMk cId="3926074435" sldId="482"/>
            <ac:spMk id="2" creationId="{B370D58D-F64E-853C-AC9F-96B2FDC4628F}"/>
          </ac:spMkLst>
        </pc:spChg>
        <pc:spChg chg="mod">
          <ac:chgData name="Namen, D.M. van (Dorine)" userId="ff86b847-99bd-4a70-a150-ca8fbfd8a8d1" providerId="ADAL" clId="{ADE4983A-4332-4F76-87DA-10B2FE0D7091}" dt="2024-09-12T14:13:34.050" v="508" actId="20577"/>
          <ac:spMkLst>
            <pc:docMk/>
            <pc:sldMk cId="3926074435" sldId="482"/>
            <ac:spMk id="3" creationId="{51C4E30A-CDBC-7BAE-45BF-F0D20935B5E1}"/>
          </ac:spMkLst>
        </pc:spChg>
      </pc:sldChg>
      <pc:sldChg chg="modSp new del mod ord">
        <pc:chgData name="Namen, D.M. van (Dorine)" userId="ff86b847-99bd-4a70-a150-ca8fbfd8a8d1" providerId="ADAL" clId="{ADE4983A-4332-4F76-87DA-10B2FE0D7091}" dt="2024-09-16T12:09:43.789" v="1012" actId="2696"/>
        <pc:sldMkLst>
          <pc:docMk/>
          <pc:sldMk cId="3617569299" sldId="483"/>
        </pc:sldMkLst>
        <pc:spChg chg="mod">
          <ac:chgData name="Namen, D.M. van (Dorine)" userId="ff86b847-99bd-4a70-a150-ca8fbfd8a8d1" providerId="ADAL" clId="{ADE4983A-4332-4F76-87DA-10B2FE0D7091}" dt="2024-09-16T11:01:14.245" v="1002" actId="1076"/>
          <ac:spMkLst>
            <pc:docMk/>
            <pc:sldMk cId="3617569299" sldId="483"/>
            <ac:spMk id="2" creationId="{E8F817FF-A039-1399-6046-B6E8EE1D373B}"/>
          </ac:spMkLst>
        </pc:spChg>
        <pc:spChg chg="mod">
          <ac:chgData name="Namen, D.M. van (Dorine)" userId="ff86b847-99bd-4a70-a150-ca8fbfd8a8d1" providerId="ADAL" clId="{ADE4983A-4332-4F76-87DA-10B2FE0D7091}" dt="2024-09-12T14:17:18.549" v="534" actId="20577"/>
          <ac:spMkLst>
            <pc:docMk/>
            <pc:sldMk cId="3617569299" sldId="483"/>
            <ac:spMk id="3" creationId="{143D2D04-D1A7-97CE-AC3E-5ED99A8BC0FE}"/>
          </ac:spMkLst>
        </pc:spChg>
      </pc:sldChg>
      <pc:sldChg chg="modSp new add del mod ord">
        <pc:chgData name="Namen, D.M. van (Dorine)" userId="ff86b847-99bd-4a70-a150-ca8fbfd8a8d1" providerId="ADAL" clId="{ADE4983A-4332-4F76-87DA-10B2FE0D7091}" dt="2024-09-16T13:16:56.156" v="1573" actId="47"/>
        <pc:sldMkLst>
          <pc:docMk/>
          <pc:sldMk cId="3963172055" sldId="484"/>
        </pc:sldMkLst>
        <pc:spChg chg="mod">
          <ac:chgData name="Namen, D.M. van (Dorine)" userId="ff86b847-99bd-4a70-a150-ca8fbfd8a8d1" providerId="ADAL" clId="{ADE4983A-4332-4F76-87DA-10B2FE0D7091}" dt="2024-09-12T14:21:57.254" v="619" actId="255"/>
          <ac:spMkLst>
            <pc:docMk/>
            <pc:sldMk cId="3963172055" sldId="484"/>
            <ac:spMk id="2" creationId="{4E6FE128-D567-3AAD-7EE0-53A9C06A5600}"/>
          </ac:spMkLst>
        </pc:spChg>
        <pc:spChg chg="mod">
          <ac:chgData name="Namen, D.M. van (Dorine)" userId="ff86b847-99bd-4a70-a150-ca8fbfd8a8d1" providerId="ADAL" clId="{ADE4983A-4332-4F76-87DA-10B2FE0D7091}" dt="2024-09-12T14:20:12.386" v="571" actId="20577"/>
          <ac:spMkLst>
            <pc:docMk/>
            <pc:sldMk cId="3963172055" sldId="484"/>
            <ac:spMk id="3" creationId="{9BAE3CA8-4275-5CCC-1368-EFA4FC7696FE}"/>
          </ac:spMkLst>
        </pc:spChg>
      </pc:sldChg>
      <pc:sldChg chg="addSp delSp modSp new mod modClrScheme chgLayout">
        <pc:chgData name="Namen, D.M. van (Dorine)" userId="ff86b847-99bd-4a70-a150-ca8fbfd8a8d1" providerId="ADAL" clId="{ADE4983A-4332-4F76-87DA-10B2FE0D7091}" dt="2024-09-16T12:21:56.740" v="1215" actId="20577"/>
        <pc:sldMkLst>
          <pc:docMk/>
          <pc:sldMk cId="2369268679" sldId="485"/>
        </pc:sldMkLst>
        <pc:spChg chg="mod">
          <ac:chgData name="Namen, D.M. van (Dorine)" userId="ff86b847-99bd-4a70-a150-ca8fbfd8a8d1" providerId="ADAL" clId="{ADE4983A-4332-4F76-87DA-10B2FE0D7091}" dt="2024-09-16T12:14:29.819" v="1057" actId="26606"/>
          <ac:spMkLst>
            <pc:docMk/>
            <pc:sldMk cId="2369268679" sldId="485"/>
            <ac:spMk id="2" creationId="{8C43B655-E6DD-1343-FE9C-72A58AD512D5}"/>
          </ac:spMkLst>
        </pc:spChg>
        <pc:spChg chg="mod">
          <ac:chgData name="Namen, D.M. van (Dorine)" userId="ff86b847-99bd-4a70-a150-ca8fbfd8a8d1" providerId="ADAL" clId="{ADE4983A-4332-4F76-87DA-10B2FE0D7091}" dt="2024-09-16T12:21:56.740" v="1215" actId="20577"/>
          <ac:spMkLst>
            <pc:docMk/>
            <pc:sldMk cId="2369268679" sldId="485"/>
            <ac:spMk id="3" creationId="{EE994ECB-4685-4003-F82A-1B7CB4B5E118}"/>
          </ac:spMkLst>
        </pc:spChg>
        <pc:spChg chg="add del">
          <ac:chgData name="Namen, D.M. van (Dorine)" userId="ff86b847-99bd-4a70-a150-ca8fbfd8a8d1" providerId="ADAL" clId="{ADE4983A-4332-4F76-87DA-10B2FE0D7091}" dt="2024-09-16T12:21:34.344" v="1205" actId="22"/>
          <ac:spMkLst>
            <pc:docMk/>
            <pc:sldMk cId="2369268679" sldId="485"/>
            <ac:spMk id="5" creationId="{32CF63DB-2871-1F33-18A9-153EF285CA88}"/>
          </ac:spMkLst>
        </pc:spChg>
        <pc:picChg chg="add mod">
          <ac:chgData name="Namen, D.M. van (Dorine)" userId="ff86b847-99bd-4a70-a150-ca8fbfd8a8d1" providerId="ADAL" clId="{ADE4983A-4332-4F76-87DA-10B2FE0D7091}" dt="2024-09-16T12:14:20.557" v="1056" actId="14100"/>
          <ac:picMkLst>
            <pc:docMk/>
            <pc:sldMk cId="2369268679" sldId="485"/>
            <ac:picMk id="2050" creationId="{140D071E-1EB3-0CA4-6960-9911E84239F4}"/>
          </ac:picMkLst>
        </pc:picChg>
        <pc:picChg chg="add mod">
          <ac:chgData name="Namen, D.M. van (Dorine)" userId="ff86b847-99bd-4a70-a150-ca8fbfd8a8d1" providerId="ADAL" clId="{ADE4983A-4332-4F76-87DA-10B2FE0D7091}" dt="2024-09-16T12:15:28.592" v="1064" actId="14100"/>
          <ac:picMkLst>
            <pc:docMk/>
            <pc:sldMk cId="2369268679" sldId="485"/>
            <ac:picMk id="2052" creationId="{689C31A1-19D9-F352-43A8-89C2C814050A}"/>
          </ac:picMkLst>
        </pc:picChg>
      </pc:sldChg>
      <pc:sldChg chg="modSp new del mod">
        <pc:chgData name="Namen, D.M. van (Dorine)" userId="ff86b847-99bd-4a70-a150-ca8fbfd8a8d1" providerId="ADAL" clId="{ADE4983A-4332-4F76-87DA-10B2FE0D7091}" dt="2024-09-16T13:33:13.699" v="1575" actId="47"/>
        <pc:sldMkLst>
          <pc:docMk/>
          <pc:sldMk cId="2653999005" sldId="486"/>
        </pc:sldMkLst>
        <pc:spChg chg="mod">
          <ac:chgData name="Namen, D.M. van (Dorine)" userId="ff86b847-99bd-4a70-a150-ca8fbfd8a8d1" providerId="ADAL" clId="{ADE4983A-4332-4F76-87DA-10B2FE0D7091}" dt="2024-09-12T14:27:28.355" v="673" actId="20577"/>
          <ac:spMkLst>
            <pc:docMk/>
            <pc:sldMk cId="2653999005" sldId="486"/>
            <ac:spMk id="3" creationId="{96761D3C-F755-778A-1D1E-5468DADC3073}"/>
          </ac:spMkLst>
        </pc:spChg>
      </pc:sldChg>
      <pc:sldChg chg="modSp new del mod ord">
        <pc:chgData name="Namen, D.M. van (Dorine)" userId="ff86b847-99bd-4a70-a150-ca8fbfd8a8d1" providerId="ADAL" clId="{ADE4983A-4332-4F76-87DA-10B2FE0D7091}" dt="2024-09-16T12:12:52.295" v="1050" actId="47"/>
        <pc:sldMkLst>
          <pc:docMk/>
          <pc:sldMk cId="2345118598" sldId="487"/>
        </pc:sldMkLst>
        <pc:spChg chg="mod">
          <ac:chgData name="Namen, D.M. van (Dorine)" userId="ff86b847-99bd-4a70-a150-ca8fbfd8a8d1" providerId="ADAL" clId="{ADE4983A-4332-4F76-87DA-10B2FE0D7091}" dt="2024-09-16T10:54:13.976" v="899" actId="313"/>
          <ac:spMkLst>
            <pc:docMk/>
            <pc:sldMk cId="2345118598" sldId="487"/>
            <ac:spMk id="2" creationId="{3BD28687-2A48-9A52-3B5C-17E402AD1B14}"/>
          </ac:spMkLst>
        </pc:spChg>
        <pc:spChg chg="mod">
          <ac:chgData name="Namen, D.M. van (Dorine)" userId="ff86b847-99bd-4a70-a150-ca8fbfd8a8d1" providerId="ADAL" clId="{ADE4983A-4332-4F76-87DA-10B2FE0D7091}" dt="2024-09-16T11:00:43.026" v="990" actId="20577"/>
          <ac:spMkLst>
            <pc:docMk/>
            <pc:sldMk cId="2345118598" sldId="487"/>
            <ac:spMk id="3" creationId="{14904814-1499-9AE8-457E-65387851275B}"/>
          </ac:spMkLst>
        </pc:spChg>
      </pc:sldChg>
      <pc:sldChg chg="modSp new del mod">
        <pc:chgData name="Namen, D.M. van (Dorine)" userId="ff86b847-99bd-4a70-a150-ca8fbfd8a8d1" providerId="ADAL" clId="{ADE4983A-4332-4F76-87DA-10B2FE0D7091}" dt="2024-09-16T12:23:47.005" v="1236" actId="2696"/>
        <pc:sldMkLst>
          <pc:docMk/>
          <pc:sldMk cId="4207902976" sldId="488"/>
        </pc:sldMkLst>
        <pc:spChg chg="mod">
          <ac:chgData name="Namen, D.M. van (Dorine)" userId="ff86b847-99bd-4a70-a150-ca8fbfd8a8d1" providerId="ADAL" clId="{ADE4983A-4332-4F76-87DA-10B2FE0D7091}" dt="2024-09-16T12:20:43.303" v="1203" actId="313"/>
          <ac:spMkLst>
            <pc:docMk/>
            <pc:sldMk cId="4207902976" sldId="488"/>
            <ac:spMk id="2" creationId="{C8398164-66C7-947E-CD11-BA9D70A3ED00}"/>
          </ac:spMkLst>
        </pc:spChg>
        <pc:spChg chg="mod">
          <ac:chgData name="Namen, D.M. van (Dorine)" userId="ff86b847-99bd-4a70-a150-ca8fbfd8a8d1" providerId="ADAL" clId="{ADE4983A-4332-4F76-87DA-10B2FE0D7091}" dt="2024-09-16T12:20:19.179" v="1198" actId="20577"/>
          <ac:spMkLst>
            <pc:docMk/>
            <pc:sldMk cId="4207902976" sldId="488"/>
            <ac:spMk id="3" creationId="{4AC8D85C-9F46-E180-993D-27AE92E80E23}"/>
          </ac:spMkLst>
        </pc:spChg>
      </pc:sldChg>
      <pc:sldChg chg="new del">
        <pc:chgData name="Namen, D.M. van (Dorine)" userId="ff86b847-99bd-4a70-a150-ca8fbfd8a8d1" providerId="ADAL" clId="{ADE4983A-4332-4F76-87DA-10B2FE0D7091}" dt="2024-09-16T13:33:12.223" v="1574" actId="47"/>
        <pc:sldMkLst>
          <pc:docMk/>
          <pc:sldMk cId="3393870258" sldId="489"/>
        </pc:sldMkLst>
      </pc:sldChg>
      <pc:sldChg chg="addSp delSp modSp new mod">
        <pc:chgData name="Namen, D.M. van (Dorine)" userId="ff86b847-99bd-4a70-a150-ca8fbfd8a8d1" providerId="ADAL" clId="{ADE4983A-4332-4F76-87DA-10B2FE0D7091}" dt="2024-09-16T10:06:10.427" v="697" actId="255"/>
        <pc:sldMkLst>
          <pc:docMk/>
          <pc:sldMk cId="3570611208" sldId="490"/>
        </pc:sldMkLst>
        <pc:spChg chg="del">
          <ac:chgData name="Namen, D.M. van (Dorine)" userId="ff86b847-99bd-4a70-a150-ca8fbfd8a8d1" providerId="ADAL" clId="{ADE4983A-4332-4F76-87DA-10B2FE0D7091}" dt="2024-09-16T10:05:16.340" v="680" actId="931"/>
          <ac:spMkLst>
            <pc:docMk/>
            <pc:sldMk cId="3570611208" sldId="490"/>
            <ac:spMk id="2" creationId="{DF67DD29-C175-CE5C-73CA-6D2D03C3B3DE}"/>
          </ac:spMkLst>
        </pc:spChg>
        <pc:spChg chg="mod">
          <ac:chgData name="Namen, D.M. van (Dorine)" userId="ff86b847-99bd-4a70-a150-ca8fbfd8a8d1" providerId="ADAL" clId="{ADE4983A-4332-4F76-87DA-10B2FE0D7091}" dt="2024-09-16T10:06:10.427" v="697" actId="255"/>
          <ac:spMkLst>
            <pc:docMk/>
            <pc:sldMk cId="3570611208" sldId="490"/>
            <ac:spMk id="3" creationId="{EC10B4E1-7AA3-611B-8615-225D0D9575CB}"/>
          </ac:spMkLst>
        </pc:spChg>
        <pc:picChg chg="add mod">
          <ac:chgData name="Namen, D.M. van (Dorine)" userId="ff86b847-99bd-4a70-a150-ca8fbfd8a8d1" providerId="ADAL" clId="{ADE4983A-4332-4F76-87DA-10B2FE0D7091}" dt="2024-09-16T10:05:33.452" v="696" actId="14100"/>
          <ac:picMkLst>
            <pc:docMk/>
            <pc:sldMk cId="3570611208" sldId="490"/>
            <ac:picMk id="5" creationId="{8AB12D62-10A5-056A-4C34-813004EBACB5}"/>
          </ac:picMkLst>
        </pc:picChg>
      </pc:sldChg>
      <pc:sldChg chg="addSp delSp modSp new mod setBg">
        <pc:chgData name="Namen, D.M. van (Dorine)" userId="ff86b847-99bd-4a70-a150-ca8fbfd8a8d1" providerId="ADAL" clId="{ADE4983A-4332-4F76-87DA-10B2FE0D7091}" dt="2024-09-16T14:46:00.765" v="1720" actId="207"/>
        <pc:sldMkLst>
          <pc:docMk/>
          <pc:sldMk cId="1598598775" sldId="491"/>
        </pc:sldMkLst>
        <pc:spChg chg="mod ord">
          <ac:chgData name="Namen, D.M. van (Dorine)" userId="ff86b847-99bd-4a70-a150-ca8fbfd8a8d1" providerId="ADAL" clId="{ADE4983A-4332-4F76-87DA-10B2FE0D7091}" dt="2024-09-16T14:46:00.765" v="1720" actId="207"/>
          <ac:spMkLst>
            <pc:docMk/>
            <pc:sldMk cId="1598598775" sldId="491"/>
            <ac:spMk id="2" creationId="{3A28D48B-5EC5-21F7-3435-3C4149DED34C}"/>
          </ac:spMkLst>
        </pc:spChg>
        <pc:spChg chg="del">
          <ac:chgData name="Namen, D.M. van (Dorine)" userId="ff86b847-99bd-4a70-a150-ca8fbfd8a8d1" providerId="ADAL" clId="{ADE4983A-4332-4F76-87DA-10B2FE0D7091}" dt="2024-09-16T10:12:15.377" v="804" actId="931"/>
          <ac:spMkLst>
            <pc:docMk/>
            <pc:sldMk cId="1598598775" sldId="491"/>
            <ac:spMk id="3" creationId="{39F3CC8C-D43C-64C6-19E2-1F9DF64E42AF}"/>
          </ac:spMkLst>
        </pc:spChg>
        <pc:spChg chg="mod">
          <ac:chgData name="Namen, D.M. van (Dorine)" userId="ff86b847-99bd-4a70-a150-ca8fbfd8a8d1" providerId="ADAL" clId="{ADE4983A-4332-4F76-87DA-10B2FE0D7091}" dt="2024-09-16T10:12:23.666" v="805" actId="26606"/>
          <ac:spMkLst>
            <pc:docMk/>
            <pc:sldMk cId="1598598775" sldId="491"/>
            <ac:spMk id="4" creationId="{643F071C-2690-9DC8-92ED-9C1D46283F44}"/>
          </ac:spMkLst>
        </pc:spChg>
        <pc:spChg chg="add">
          <ac:chgData name="Namen, D.M. van (Dorine)" userId="ff86b847-99bd-4a70-a150-ca8fbfd8a8d1" providerId="ADAL" clId="{ADE4983A-4332-4F76-87DA-10B2FE0D7091}" dt="2024-09-16T10:12:23.666" v="805" actId="26606"/>
          <ac:spMkLst>
            <pc:docMk/>
            <pc:sldMk cId="1598598775" sldId="491"/>
            <ac:spMk id="11" creationId="{04812C46-200A-4DEB-A05E-3ED6C68C2387}"/>
          </ac:spMkLst>
        </pc:spChg>
        <pc:spChg chg="add">
          <ac:chgData name="Namen, D.M. van (Dorine)" userId="ff86b847-99bd-4a70-a150-ca8fbfd8a8d1" providerId="ADAL" clId="{ADE4983A-4332-4F76-87DA-10B2FE0D7091}" dt="2024-09-16T10:12:23.666" v="805" actId="26606"/>
          <ac:spMkLst>
            <pc:docMk/>
            <pc:sldMk cId="1598598775" sldId="491"/>
            <ac:spMk id="13" creationId="{D1EA859B-E555-4109-94F3-6700E046E008}"/>
          </ac:spMkLst>
        </pc:spChg>
        <pc:picChg chg="add mod">
          <ac:chgData name="Namen, D.M. van (Dorine)" userId="ff86b847-99bd-4a70-a150-ca8fbfd8a8d1" providerId="ADAL" clId="{ADE4983A-4332-4F76-87DA-10B2FE0D7091}" dt="2024-09-16T10:12:23.666" v="805" actId="26606"/>
          <ac:picMkLst>
            <pc:docMk/>
            <pc:sldMk cId="1598598775" sldId="491"/>
            <ac:picMk id="6" creationId="{A031912E-96CD-C06F-B3A2-7C90617F92DC}"/>
          </ac:picMkLst>
        </pc:picChg>
      </pc:sldChg>
      <pc:sldChg chg="addSp delSp modSp new mod setBg">
        <pc:chgData name="Namen, D.M. van (Dorine)" userId="ff86b847-99bd-4a70-a150-ca8fbfd8a8d1" providerId="ADAL" clId="{ADE4983A-4332-4F76-87DA-10B2FE0D7091}" dt="2024-09-16T12:18:20.250" v="1148" actId="27636"/>
        <pc:sldMkLst>
          <pc:docMk/>
          <pc:sldMk cId="1792383817" sldId="492"/>
        </pc:sldMkLst>
        <pc:spChg chg="mod ord">
          <ac:chgData name="Namen, D.M. van (Dorine)" userId="ff86b847-99bd-4a70-a150-ca8fbfd8a8d1" providerId="ADAL" clId="{ADE4983A-4332-4F76-87DA-10B2FE0D7091}" dt="2024-09-16T10:59:51.101" v="967" actId="27636"/>
          <ac:spMkLst>
            <pc:docMk/>
            <pc:sldMk cId="1792383817" sldId="492"/>
            <ac:spMk id="2" creationId="{EABEDE59-7FD9-16E9-8C2E-E83897ADD5B7}"/>
          </ac:spMkLst>
        </pc:spChg>
        <pc:spChg chg="del">
          <ac:chgData name="Namen, D.M. van (Dorine)" userId="ff86b847-99bd-4a70-a150-ca8fbfd8a8d1" providerId="ADAL" clId="{ADE4983A-4332-4F76-87DA-10B2FE0D7091}" dt="2024-09-16T10:56:32.318" v="909" actId="931"/>
          <ac:spMkLst>
            <pc:docMk/>
            <pc:sldMk cId="1792383817" sldId="492"/>
            <ac:spMk id="3" creationId="{8B9B3C5D-B267-9388-40FB-45FFA3AD783C}"/>
          </ac:spMkLst>
        </pc:spChg>
        <pc:spChg chg="mod">
          <ac:chgData name="Namen, D.M. van (Dorine)" userId="ff86b847-99bd-4a70-a150-ca8fbfd8a8d1" providerId="ADAL" clId="{ADE4983A-4332-4F76-87DA-10B2FE0D7091}" dt="2024-09-16T12:18:20.250" v="1148" actId="27636"/>
          <ac:spMkLst>
            <pc:docMk/>
            <pc:sldMk cId="1792383817" sldId="492"/>
            <ac:spMk id="4" creationId="{0ACB9842-88B3-F5C6-0B9E-6D57211A828A}"/>
          </ac:spMkLst>
        </pc:spChg>
        <pc:spChg chg="add">
          <ac:chgData name="Namen, D.M. van (Dorine)" userId="ff86b847-99bd-4a70-a150-ca8fbfd8a8d1" providerId="ADAL" clId="{ADE4983A-4332-4F76-87DA-10B2FE0D7091}" dt="2024-09-16T10:59:17.432" v="942" actId="26606"/>
          <ac:spMkLst>
            <pc:docMk/>
            <pc:sldMk cId="1792383817" sldId="492"/>
            <ac:spMk id="11" creationId="{79BB35BC-D5C2-4C8B-A22A-A71E6191913B}"/>
          </ac:spMkLst>
        </pc:spChg>
        <pc:picChg chg="add mod ord">
          <ac:chgData name="Namen, D.M. van (Dorine)" userId="ff86b847-99bd-4a70-a150-ca8fbfd8a8d1" providerId="ADAL" clId="{ADE4983A-4332-4F76-87DA-10B2FE0D7091}" dt="2024-09-16T10:59:17.432" v="942" actId="26606"/>
          <ac:picMkLst>
            <pc:docMk/>
            <pc:sldMk cId="1792383817" sldId="492"/>
            <ac:picMk id="6" creationId="{5F034C97-615D-1CD9-48CF-4342FB7A682C}"/>
          </ac:picMkLst>
        </pc:picChg>
      </pc:sldChg>
      <pc:sldChg chg="addSp delSp modSp new mod">
        <pc:chgData name="Namen, D.M. van (Dorine)" userId="ff86b847-99bd-4a70-a150-ca8fbfd8a8d1" providerId="ADAL" clId="{ADE4983A-4332-4F76-87DA-10B2FE0D7091}" dt="2024-09-16T12:10:17.166" v="1018" actId="255"/>
        <pc:sldMkLst>
          <pc:docMk/>
          <pc:sldMk cId="4047864278" sldId="493"/>
        </pc:sldMkLst>
        <pc:spChg chg="add del">
          <ac:chgData name="Namen, D.M. van (Dorine)" userId="ff86b847-99bd-4a70-a150-ca8fbfd8a8d1" providerId="ADAL" clId="{ADE4983A-4332-4F76-87DA-10B2FE0D7091}" dt="2024-09-16T12:09:26.644" v="1011"/>
          <ac:spMkLst>
            <pc:docMk/>
            <pc:sldMk cId="4047864278" sldId="493"/>
            <ac:spMk id="2" creationId="{D9E923E3-7846-9B3A-DEA8-7E63DC7B132C}"/>
          </ac:spMkLst>
        </pc:spChg>
        <pc:spChg chg="mod">
          <ac:chgData name="Namen, D.M. van (Dorine)" userId="ff86b847-99bd-4a70-a150-ca8fbfd8a8d1" providerId="ADAL" clId="{ADE4983A-4332-4F76-87DA-10B2FE0D7091}" dt="2024-09-16T12:10:17.166" v="1018" actId="255"/>
          <ac:spMkLst>
            <pc:docMk/>
            <pc:sldMk cId="4047864278" sldId="493"/>
            <ac:spMk id="3" creationId="{D0351138-15C8-DC54-2170-DEF1B805BF7E}"/>
          </ac:spMkLst>
        </pc:spChg>
        <pc:spChg chg="mod">
          <ac:chgData name="Namen, D.M. van (Dorine)" userId="ff86b847-99bd-4a70-a150-ca8fbfd8a8d1" providerId="ADAL" clId="{ADE4983A-4332-4F76-87DA-10B2FE0D7091}" dt="2024-09-16T12:09:51.301" v="1013" actId="26606"/>
          <ac:spMkLst>
            <pc:docMk/>
            <pc:sldMk cId="4047864278" sldId="493"/>
            <ac:spMk id="4" creationId="{D06DD2B3-EFC2-6E95-3BE4-6F0F6D5B760F}"/>
          </ac:spMkLst>
        </pc:spChg>
        <pc:picChg chg="add mod">
          <ac:chgData name="Namen, D.M. van (Dorine)" userId="ff86b847-99bd-4a70-a150-ca8fbfd8a8d1" providerId="ADAL" clId="{ADE4983A-4332-4F76-87DA-10B2FE0D7091}" dt="2024-09-16T12:10:09.254" v="1016" actId="27614"/>
          <ac:picMkLst>
            <pc:docMk/>
            <pc:sldMk cId="4047864278" sldId="493"/>
            <ac:picMk id="5" creationId="{65D0C529-FAE5-3F18-AF01-78F4917C121F}"/>
          </ac:picMkLst>
        </pc:picChg>
        <pc:picChg chg="add mod">
          <ac:chgData name="Namen, D.M. van (Dorine)" userId="ff86b847-99bd-4a70-a150-ca8fbfd8a8d1" providerId="ADAL" clId="{ADE4983A-4332-4F76-87DA-10B2FE0D7091}" dt="2024-09-16T12:06:36.013" v="1010"/>
          <ac:picMkLst>
            <pc:docMk/>
            <pc:sldMk cId="4047864278" sldId="493"/>
            <ac:picMk id="1026" creationId="{D6F34742-E1AC-5C6B-46F3-B271FAB9E423}"/>
          </ac:picMkLst>
        </pc:picChg>
      </pc:sldChg>
      <pc:sldChg chg="addSp delSp modSp new mod">
        <pc:chgData name="Namen, D.M. van (Dorine)" userId="ff86b847-99bd-4a70-a150-ca8fbfd8a8d1" providerId="ADAL" clId="{ADE4983A-4332-4F76-87DA-10B2FE0D7091}" dt="2024-09-16T12:12:47.918" v="1049" actId="20577"/>
        <pc:sldMkLst>
          <pc:docMk/>
          <pc:sldMk cId="1617181434" sldId="494"/>
        </pc:sldMkLst>
        <pc:spChg chg="mod">
          <ac:chgData name="Namen, D.M. van (Dorine)" userId="ff86b847-99bd-4a70-a150-ca8fbfd8a8d1" providerId="ADAL" clId="{ADE4983A-4332-4F76-87DA-10B2FE0D7091}" dt="2024-09-16T12:12:47.918" v="1049" actId="20577"/>
          <ac:spMkLst>
            <pc:docMk/>
            <pc:sldMk cId="1617181434" sldId="494"/>
            <ac:spMk id="2" creationId="{4168313B-73EF-B734-A068-FFD2BE204FF0}"/>
          </ac:spMkLst>
        </pc:spChg>
        <pc:spChg chg="del">
          <ac:chgData name="Namen, D.M. van (Dorine)" userId="ff86b847-99bd-4a70-a150-ca8fbfd8a8d1" providerId="ADAL" clId="{ADE4983A-4332-4F76-87DA-10B2FE0D7091}" dt="2024-09-16T12:11:28.703" v="1020"/>
          <ac:spMkLst>
            <pc:docMk/>
            <pc:sldMk cId="1617181434" sldId="494"/>
            <ac:spMk id="3" creationId="{216F6CB4-67D4-2711-B5DF-9F9841C6F77F}"/>
          </ac:spMkLst>
        </pc:spChg>
        <pc:spChg chg="mod">
          <ac:chgData name="Namen, D.M. van (Dorine)" userId="ff86b847-99bd-4a70-a150-ca8fbfd8a8d1" providerId="ADAL" clId="{ADE4983A-4332-4F76-87DA-10B2FE0D7091}" dt="2024-09-16T12:12:13.126" v="1044" actId="26606"/>
          <ac:spMkLst>
            <pc:docMk/>
            <pc:sldMk cId="1617181434" sldId="494"/>
            <ac:spMk id="4" creationId="{974CEB90-0C96-241D-1457-C2A555C8B346}"/>
          </ac:spMkLst>
        </pc:spChg>
        <pc:picChg chg="add mod">
          <ac:chgData name="Namen, D.M. van (Dorine)" userId="ff86b847-99bd-4a70-a150-ca8fbfd8a8d1" providerId="ADAL" clId="{ADE4983A-4332-4F76-87DA-10B2FE0D7091}" dt="2024-09-16T12:12:13.126" v="1044" actId="26606"/>
          <ac:picMkLst>
            <pc:docMk/>
            <pc:sldMk cId="1617181434" sldId="494"/>
            <ac:picMk id="5" creationId="{5C013C32-B198-C239-FF5F-8BC187393481}"/>
          </ac:picMkLst>
        </pc:picChg>
      </pc:sldChg>
      <pc:sldChg chg="modSp add mod">
        <pc:chgData name="Namen, D.M. van (Dorine)" userId="ff86b847-99bd-4a70-a150-ca8fbfd8a8d1" providerId="ADAL" clId="{ADE4983A-4332-4F76-87DA-10B2FE0D7091}" dt="2024-09-16T12:23:00.044" v="1230" actId="313"/>
        <pc:sldMkLst>
          <pc:docMk/>
          <pc:sldMk cId="1042681235" sldId="495"/>
        </pc:sldMkLst>
        <pc:spChg chg="mod">
          <ac:chgData name="Namen, D.M. van (Dorine)" userId="ff86b847-99bd-4a70-a150-ca8fbfd8a8d1" providerId="ADAL" clId="{ADE4983A-4332-4F76-87DA-10B2FE0D7091}" dt="2024-09-16T12:23:00.044" v="1230" actId="313"/>
          <ac:spMkLst>
            <pc:docMk/>
            <pc:sldMk cId="1042681235" sldId="495"/>
            <ac:spMk id="2" creationId="{8C43B655-E6DD-1343-FE9C-72A58AD512D5}"/>
          </ac:spMkLst>
        </pc:spChg>
        <pc:spChg chg="mod">
          <ac:chgData name="Namen, D.M. van (Dorine)" userId="ff86b847-99bd-4a70-a150-ca8fbfd8a8d1" providerId="ADAL" clId="{ADE4983A-4332-4F76-87DA-10B2FE0D7091}" dt="2024-09-16T12:22:06.667" v="1220" actId="20577"/>
          <ac:spMkLst>
            <pc:docMk/>
            <pc:sldMk cId="1042681235" sldId="495"/>
            <ac:spMk id="3" creationId="{EE994ECB-4685-4003-F82A-1B7CB4B5E118}"/>
          </ac:spMkLst>
        </pc:spChg>
      </pc:sldChg>
      <pc:sldChg chg="add del">
        <pc:chgData name="Namen, D.M. van (Dorine)" userId="ff86b847-99bd-4a70-a150-ca8fbfd8a8d1" providerId="ADAL" clId="{ADE4983A-4332-4F76-87DA-10B2FE0D7091}" dt="2024-09-16T12:22:20.816" v="1222"/>
        <pc:sldMkLst>
          <pc:docMk/>
          <pc:sldMk cId="736354739" sldId="496"/>
        </pc:sldMkLst>
      </pc:sldChg>
      <pc:sldChg chg="addSp delSp modSp new mod ord">
        <pc:chgData name="Namen, D.M. van (Dorine)" userId="ff86b847-99bd-4a70-a150-ca8fbfd8a8d1" providerId="ADAL" clId="{ADE4983A-4332-4F76-87DA-10B2FE0D7091}" dt="2024-09-16T14:43:03.861" v="1692"/>
        <pc:sldMkLst>
          <pc:docMk/>
          <pc:sldMk cId="2407386700" sldId="496"/>
        </pc:sldMkLst>
        <pc:spChg chg="mod">
          <ac:chgData name="Namen, D.M. van (Dorine)" userId="ff86b847-99bd-4a70-a150-ca8fbfd8a8d1" providerId="ADAL" clId="{ADE4983A-4332-4F76-87DA-10B2FE0D7091}" dt="2024-09-16T13:36:24.382" v="1690" actId="6549"/>
          <ac:spMkLst>
            <pc:docMk/>
            <pc:sldMk cId="2407386700" sldId="496"/>
            <ac:spMk id="2" creationId="{C0EC9377-5870-4EA8-FC7B-5D5879AB7A5B}"/>
          </ac:spMkLst>
        </pc:spChg>
        <pc:spChg chg="del">
          <ac:chgData name="Namen, D.M. van (Dorine)" userId="ff86b847-99bd-4a70-a150-ca8fbfd8a8d1" providerId="ADAL" clId="{ADE4983A-4332-4F76-87DA-10B2FE0D7091}" dt="2024-09-16T13:06:21.322" v="1504"/>
          <ac:spMkLst>
            <pc:docMk/>
            <pc:sldMk cId="2407386700" sldId="496"/>
            <ac:spMk id="3" creationId="{2803EAB2-D4DC-4427-A0C4-F940307CB513}"/>
          </ac:spMkLst>
        </pc:spChg>
        <pc:spChg chg="mod">
          <ac:chgData name="Namen, D.M. van (Dorine)" userId="ff86b847-99bd-4a70-a150-ca8fbfd8a8d1" providerId="ADAL" clId="{ADE4983A-4332-4F76-87DA-10B2FE0D7091}" dt="2024-09-16T12:58:35.820" v="1245" actId="20577"/>
          <ac:spMkLst>
            <pc:docMk/>
            <pc:sldMk cId="2407386700" sldId="496"/>
            <ac:spMk id="4" creationId="{F3BB3D66-9D76-2358-9374-8FD15BA2A100}"/>
          </ac:spMkLst>
        </pc:spChg>
        <pc:picChg chg="add mod">
          <ac:chgData name="Namen, D.M. van (Dorine)" userId="ff86b847-99bd-4a70-a150-ca8fbfd8a8d1" providerId="ADAL" clId="{ADE4983A-4332-4F76-87DA-10B2FE0D7091}" dt="2024-09-16T13:06:21.322" v="1504"/>
          <ac:picMkLst>
            <pc:docMk/>
            <pc:sldMk cId="2407386700" sldId="496"/>
            <ac:picMk id="5" creationId="{14A8A35A-1D04-4B32-03F0-6B355B9CEE2D}"/>
          </ac:picMkLst>
        </pc:picChg>
      </pc:sldChg>
      <pc:sldChg chg="modSp add del mod">
        <pc:chgData name="Namen, D.M. van (Dorine)" userId="ff86b847-99bd-4a70-a150-ca8fbfd8a8d1" providerId="ADAL" clId="{ADE4983A-4332-4F76-87DA-10B2FE0D7091}" dt="2024-09-16T12:23:42.917" v="1235" actId="2696"/>
        <pc:sldMkLst>
          <pc:docMk/>
          <pc:sldMk cId="3140892474" sldId="496"/>
        </pc:sldMkLst>
        <pc:spChg chg="mod">
          <ac:chgData name="Namen, D.M. van (Dorine)" userId="ff86b847-99bd-4a70-a150-ca8fbfd8a8d1" providerId="ADAL" clId="{ADE4983A-4332-4F76-87DA-10B2FE0D7091}" dt="2024-09-16T12:23:33.371" v="1234" actId="20577"/>
          <ac:spMkLst>
            <pc:docMk/>
            <pc:sldMk cId="3140892474" sldId="496"/>
            <ac:spMk id="3" creationId="{EE994ECB-4685-4003-F82A-1B7CB4B5E118}"/>
          </ac:spMkLst>
        </pc:spChg>
      </pc:sldChg>
      <pc:sldChg chg="addSp new del">
        <pc:chgData name="Namen, D.M. van (Dorine)" userId="ff86b847-99bd-4a70-a150-ca8fbfd8a8d1" providerId="ADAL" clId="{ADE4983A-4332-4F76-87DA-10B2FE0D7091}" dt="2024-09-16T13:13:00.317" v="1528" actId="47"/>
        <pc:sldMkLst>
          <pc:docMk/>
          <pc:sldMk cId="1199604664" sldId="497"/>
        </pc:sldMkLst>
        <pc:picChg chg="add">
          <ac:chgData name="Namen, D.M. van (Dorine)" userId="ff86b847-99bd-4a70-a150-ca8fbfd8a8d1" providerId="ADAL" clId="{ADE4983A-4332-4F76-87DA-10B2FE0D7091}" dt="2024-09-16T13:12:51.800" v="1527"/>
          <ac:picMkLst>
            <pc:docMk/>
            <pc:sldMk cId="1199604664" sldId="497"/>
            <ac:picMk id="5" creationId="{71EA6912-E5BA-B531-8C62-85E16C90FC9A}"/>
          </ac:picMkLst>
        </pc:picChg>
      </pc:sldChg>
      <pc:sldChg chg="new add del">
        <pc:chgData name="Namen, D.M. van (Dorine)" userId="ff86b847-99bd-4a70-a150-ca8fbfd8a8d1" providerId="ADAL" clId="{ADE4983A-4332-4F76-87DA-10B2FE0D7091}" dt="2024-09-16T13:13:28.959" v="1533" actId="2696"/>
        <pc:sldMkLst>
          <pc:docMk/>
          <pc:sldMk cId="2931044197" sldId="497"/>
        </pc:sldMkLst>
      </pc:sldChg>
      <pc:sldChg chg="addSp delSp modSp new mod">
        <pc:chgData name="Namen, D.M. van (Dorine)" userId="ff86b847-99bd-4a70-a150-ca8fbfd8a8d1" providerId="ADAL" clId="{ADE4983A-4332-4F76-87DA-10B2FE0D7091}" dt="2024-09-16T13:16:43.284" v="1571" actId="27636"/>
        <pc:sldMkLst>
          <pc:docMk/>
          <pc:sldMk cId="3343443416" sldId="497"/>
        </pc:sldMkLst>
        <pc:spChg chg="mod">
          <ac:chgData name="Namen, D.M. van (Dorine)" userId="ff86b847-99bd-4a70-a150-ca8fbfd8a8d1" providerId="ADAL" clId="{ADE4983A-4332-4F76-87DA-10B2FE0D7091}" dt="2024-09-16T13:16:43.284" v="1571" actId="27636"/>
          <ac:spMkLst>
            <pc:docMk/>
            <pc:sldMk cId="3343443416" sldId="497"/>
            <ac:spMk id="2" creationId="{A88F32EA-68A7-227C-78A6-A60E78ECF9D9}"/>
          </ac:spMkLst>
        </pc:spChg>
        <pc:spChg chg="del">
          <ac:chgData name="Namen, D.M. van (Dorine)" userId="ff86b847-99bd-4a70-a150-ca8fbfd8a8d1" providerId="ADAL" clId="{ADE4983A-4332-4F76-87DA-10B2FE0D7091}" dt="2024-09-16T13:15:55.592" v="1560"/>
          <ac:spMkLst>
            <pc:docMk/>
            <pc:sldMk cId="3343443416" sldId="497"/>
            <ac:spMk id="3" creationId="{76D24459-1035-3CB8-D580-6EBE3FA6C178}"/>
          </ac:spMkLst>
        </pc:spChg>
        <pc:spChg chg="mod ord">
          <ac:chgData name="Namen, D.M. van (Dorine)" userId="ff86b847-99bd-4a70-a150-ca8fbfd8a8d1" providerId="ADAL" clId="{ADE4983A-4332-4F76-87DA-10B2FE0D7091}" dt="2024-09-16T13:16:04.422" v="1561" actId="26606"/>
          <ac:spMkLst>
            <pc:docMk/>
            <pc:sldMk cId="3343443416" sldId="497"/>
            <ac:spMk id="4" creationId="{ADE37C19-7915-AF6D-AEFF-E32CE9EE084E}"/>
          </ac:spMkLst>
        </pc:spChg>
        <pc:picChg chg="add mod">
          <ac:chgData name="Namen, D.M. van (Dorine)" userId="ff86b847-99bd-4a70-a150-ca8fbfd8a8d1" providerId="ADAL" clId="{ADE4983A-4332-4F76-87DA-10B2FE0D7091}" dt="2024-09-16T13:16:04.422" v="1561" actId="26606"/>
          <ac:picMkLst>
            <pc:docMk/>
            <pc:sldMk cId="3343443416" sldId="497"/>
            <ac:picMk id="3074" creationId="{84647B1A-CAF6-84E2-6D44-88EBE240DC6C}"/>
          </ac:picMkLst>
        </pc:picChg>
      </pc:sldChg>
      <pc:sldChg chg="addSp delSp modSp new mod">
        <pc:chgData name="Namen, D.M. van (Dorine)" userId="ff86b847-99bd-4a70-a150-ca8fbfd8a8d1" providerId="ADAL" clId="{ADE4983A-4332-4F76-87DA-10B2FE0D7091}" dt="2024-09-16T14:50:46.335" v="1752" actId="5793"/>
        <pc:sldMkLst>
          <pc:docMk/>
          <pc:sldMk cId="545144528" sldId="498"/>
        </pc:sldMkLst>
        <pc:spChg chg="mod">
          <ac:chgData name="Namen, D.M. van (Dorine)" userId="ff86b847-99bd-4a70-a150-ca8fbfd8a8d1" providerId="ADAL" clId="{ADE4983A-4332-4F76-87DA-10B2FE0D7091}" dt="2024-09-16T14:50:31.813" v="1745" actId="26606"/>
          <ac:spMkLst>
            <pc:docMk/>
            <pc:sldMk cId="545144528" sldId="498"/>
            <ac:spMk id="2" creationId="{26E8122F-EA51-1ECA-61D4-28E353192AF9}"/>
          </ac:spMkLst>
        </pc:spChg>
        <pc:spChg chg="del">
          <ac:chgData name="Namen, D.M. van (Dorine)" userId="ff86b847-99bd-4a70-a150-ca8fbfd8a8d1" providerId="ADAL" clId="{ADE4983A-4332-4F76-87DA-10B2FE0D7091}" dt="2024-09-16T14:50:14.787" v="1744"/>
          <ac:spMkLst>
            <pc:docMk/>
            <pc:sldMk cId="545144528" sldId="498"/>
            <ac:spMk id="3" creationId="{E31C5EA7-DCB0-F5A7-8B04-EC4EA779BA84}"/>
          </ac:spMkLst>
        </pc:spChg>
        <pc:spChg chg="mod">
          <ac:chgData name="Namen, D.M. van (Dorine)" userId="ff86b847-99bd-4a70-a150-ca8fbfd8a8d1" providerId="ADAL" clId="{ADE4983A-4332-4F76-87DA-10B2FE0D7091}" dt="2024-09-16T14:50:46.335" v="1752" actId="5793"/>
          <ac:spMkLst>
            <pc:docMk/>
            <pc:sldMk cId="545144528" sldId="498"/>
            <ac:spMk id="4" creationId="{1FBBC21B-08B1-8D15-4F76-AE07DBDBC593}"/>
          </ac:spMkLst>
        </pc:spChg>
        <pc:picChg chg="add mod">
          <ac:chgData name="Namen, D.M. van (Dorine)" userId="ff86b847-99bd-4a70-a150-ca8fbfd8a8d1" providerId="ADAL" clId="{ADE4983A-4332-4F76-87DA-10B2FE0D7091}" dt="2024-09-16T14:50:31.813" v="1745" actId="26606"/>
          <ac:picMkLst>
            <pc:docMk/>
            <pc:sldMk cId="545144528" sldId="498"/>
            <ac:picMk id="5" creationId="{D252165B-2A69-C2A1-90DB-0A6B2755F0C9}"/>
          </ac:picMkLst>
        </pc:picChg>
      </pc:sldChg>
      <pc:sldChg chg="add del">
        <pc:chgData name="Namen, D.M. van (Dorine)" userId="ff86b847-99bd-4a70-a150-ca8fbfd8a8d1" providerId="ADAL" clId="{ADE4983A-4332-4F76-87DA-10B2FE0D7091}" dt="2024-09-16T13:16:51.299" v="1572" actId="47"/>
        <pc:sldMkLst>
          <pc:docMk/>
          <pc:sldMk cId="1945457932" sldId="498"/>
        </pc:sldMkLst>
      </pc:sldChg>
    </pc:docChg>
  </pc:docChgLst>
  <pc:docChgLst>
    <pc:chgData name="Namen, D.M. van (Dorine)" userId="ff86b847-99bd-4a70-a150-ca8fbfd8a8d1" providerId="ADAL" clId="{4960125D-E105-4314-8CF8-8706D1E31DD5}"/>
    <pc:docChg chg="undo custSel addSld delSld modSld sldOrd">
      <pc:chgData name="Namen, D.M. van (Dorine)" userId="ff86b847-99bd-4a70-a150-ca8fbfd8a8d1" providerId="ADAL" clId="{4960125D-E105-4314-8CF8-8706D1E31DD5}" dt="2024-08-26T14:44:08.498" v="517" actId="20577"/>
      <pc:docMkLst>
        <pc:docMk/>
      </pc:docMkLst>
      <pc:sldChg chg="modSp mod modNotesTx">
        <pc:chgData name="Namen, D.M. van (Dorine)" userId="ff86b847-99bd-4a70-a150-ca8fbfd8a8d1" providerId="ADAL" clId="{4960125D-E105-4314-8CF8-8706D1E31DD5}" dt="2024-08-26T14:22:27.942" v="27" actId="20577"/>
        <pc:sldMkLst>
          <pc:docMk/>
          <pc:sldMk cId="3635363106" sldId="256"/>
        </pc:sldMkLst>
        <pc:spChg chg="mod">
          <ac:chgData name="Namen, D.M. van (Dorine)" userId="ff86b847-99bd-4a70-a150-ca8fbfd8a8d1" providerId="ADAL" clId="{4960125D-E105-4314-8CF8-8706D1E31DD5}" dt="2024-08-26T14:21:33.125" v="2" actId="255"/>
          <ac:spMkLst>
            <pc:docMk/>
            <pc:sldMk cId="3635363106" sldId="256"/>
            <ac:spMk id="2" creationId="{5F2501B0-3B38-444F-9D70-F79FD6FDABE6}"/>
          </ac:spMkLst>
        </pc:spChg>
        <pc:spChg chg="mod">
          <ac:chgData name="Namen, D.M. van (Dorine)" userId="ff86b847-99bd-4a70-a150-ca8fbfd8a8d1" providerId="ADAL" clId="{4960125D-E105-4314-8CF8-8706D1E31DD5}" dt="2024-08-26T14:21:52.649" v="22" actId="20577"/>
          <ac:spMkLst>
            <pc:docMk/>
            <pc:sldMk cId="3635363106" sldId="256"/>
            <ac:spMk id="3" creationId="{5C94B55A-CB48-8B40-A128-EFC0FBDE0119}"/>
          </ac:spMkLst>
        </pc:spChg>
      </pc:sldChg>
      <pc:sldChg chg="modNotesTx">
        <pc:chgData name="Namen, D.M. van (Dorine)" userId="ff86b847-99bd-4a70-a150-ca8fbfd8a8d1" providerId="ADAL" clId="{4960125D-E105-4314-8CF8-8706D1E31DD5}" dt="2024-08-26T14:22:45.303" v="28" actId="6549"/>
        <pc:sldMkLst>
          <pc:docMk/>
          <pc:sldMk cId="1899953877" sldId="260"/>
        </pc:sldMkLst>
      </pc:sldChg>
      <pc:sldChg chg="modSp mod ord modNotesTx">
        <pc:chgData name="Namen, D.M. van (Dorine)" userId="ff86b847-99bd-4a70-a150-ca8fbfd8a8d1" providerId="ADAL" clId="{4960125D-E105-4314-8CF8-8706D1E31DD5}" dt="2024-08-26T14:43:18.327" v="500" actId="207"/>
        <pc:sldMkLst>
          <pc:docMk/>
          <pc:sldMk cId="3564395881" sldId="261"/>
        </pc:sldMkLst>
        <pc:spChg chg="mod">
          <ac:chgData name="Namen, D.M. van (Dorine)" userId="ff86b847-99bd-4a70-a150-ca8fbfd8a8d1" providerId="ADAL" clId="{4960125D-E105-4314-8CF8-8706D1E31DD5}" dt="2024-08-26T14:43:18.327" v="500" actId="207"/>
          <ac:spMkLst>
            <pc:docMk/>
            <pc:sldMk cId="3564395881" sldId="261"/>
            <ac:spMk id="2" creationId="{50D543A1-C5BD-A547-9C11-DCC9BF329ED5}"/>
          </ac:spMkLst>
        </pc:spChg>
      </pc:sldChg>
      <pc:sldChg chg="del">
        <pc:chgData name="Namen, D.M. van (Dorine)" userId="ff86b847-99bd-4a70-a150-ca8fbfd8a8d1" providerId="ADAL" clId="{4960125D-E105-4314-8CF8-8706D1E31DD5}" dt="2024-08-26T14:28:14.922" v="193" actId="47"/>
        <pc:sldMkLst>
          <pc:docMk/>
          <pc:sldMk cId="2206855785" sldId="276"/>
        </pc:sldMkLst>
      </pc:sldChg>
      <pc:sldChg chg="del">
        <pc:chgData name="Namen, D.M. van (Dorine)" userId="ff86b847-99bd-4a70-a150-ca8fbfd8a8d1" providerId="ADAL" clId="{4960125D-E105-4314-8CF8-8706D1E31DD5}" dt="2024-08-26T14:28:26.797" v="198" actId="47"/>
        <pc:sldMkLst>
          <pc:docMk/>
          <pc:sldMk cId="37587704" sldId="442"/>
        </pc:sldMkLst>
      </pc:sldChg>
      <pc:sldChg chg="del">
        <pc:chgData name="Namen, D.M. van (Dorine)" userId="ff86b847-99bd-4a70-a150-ca8fbfd8a8d1" providerId="ADAL" clId="{4960125D-E105-4314-8CF8-8706D1E31DD5}" dt="2024-08-26T14:28:20.293" v="196" actId="47"/>
        <pc:sldMkLst>
          <pc:docMk/>
          <pc:sldMk cId="2324741954" sldId="448"/>
        </pc:sldMkLst>
      </pc:sldChg>
      <pc:sldChg chg="del">
        <pc:chgData name="Namen, D.M. van (Dorine)" userId="ff86b847-99bd-4a70-a150-ca8fbfd8a8d1" providerId="ADAL" clId="{4960125D-E105-4314-8CF8-8706D1E31DD5}" dt="2024-08-26T14:28:22.898" v="197" actId="47"/>
        <pc:sldMkLst>
          <pc:docMk/>
          <pc:sldMk cId="1799750874" sldId="464"/>
        </pc:sldMkLst>
      </pc:sldChg>
      <pc:sldChg chg="del">
        <pc:chgData name="Namen, D.M. van (Dorine)" userId="ff86b847-99bd-4a70-a150-ca8fbfd8a8d1" providerId="ADAL" clId="{4960125D-E105-4314-8CF8-8706D1E31DD5}" dt="2024-08-26T14:28:16.366" v="194" actId="47"/>
        <pc:sldMkLst>
          <pc:docMk/>
          <pc:sldMk cId="3317067322" sldId="466"/>
        </pc:sldMkLst>
      </pc:sldChg>
      <pc:sldChg chg="addSp delSp modSp mod ord modNotesTx">
        <pc:chgData name="Namen, D.M. van (Dorine)" userId="ff86b847-99bd-4a70-a150-ca8fbfd8a8d1" providerId="ADAL" clId="{4960125D-E105-4314-8CF8-8706D1E31DD5}" dt="2024-08-26T14:44:08.498" v="517" actId="20577"/>
        <pc:sldMkLst>
          <pc:docMk/>
          <pc:sldMk cId="3036721816" sldId="468"/>
        </pc:sldMkLst>
        <pc:spChg chg="mod">
          <ac:chgData name="Namen, D.M. van (Dorine)" userId="ff86b847-99bd-4a70-a150-ca8fbfd8a8d1" providerId="ADAL" clId="{4960125D-E105-4314-8CF8-8706D1E31DD5}" dt="2024-08-26T14:37:35.997" v="410" actId="27636"/>
          <ac:spMkLst>
            <pc:docMk/>
            <pc:sldMk cId="3036721816" sldId="468"/>
            <ac:spMk id="3" creationId="{D4330E90-4DAE-53BD-7ABE-FA44DEFF54C1}"/>
          </ac:spMkLst>
        </pc:spChg>
        <pc:spChg chg="mod">
          <ac:chgData name="Namen, D.M. van (Dorine)" userId="ff86b847-99bd-4a70-a150-ca8fbfd8a8d1" providerId="ADAL" clId="{4960125D-E105-4314-8CF8-8706D1E31DD5}" dt="2024-08-26T14:44:08.498" v="517" actId="20577"/>
          <ac:spMkLst>
            <pc:docMk/>
            <pc:sldMk cId="3036721816" sldId="468"/>
            <ac:spMk id="4" creationId="{BB18A3E6-4470-6A6F-47FA-1E29AA62B243}"/>
          </ac:spMkLst>
        </pc:spChg>
        <pc:picChg chg="add del">
          <ac:chgData name="Namen, D.M. van (Dorine)" userId="ff86b847-99bd-4a70-a150-ca8fbfd8a8d1" providerId="ADAL" clId="{4960125D-E105-4314-8CF8-8706D1E31DD5}" dt="2024-08-26T14:24:46.774" v="42" actId="22"/>
          <ac:picMkLst>
            <pc:docMk/>
            <pc:sldMk cId="3036721816" sldId="468"/>
            <ac:picMk id="5" creationId="{F9D674C3-7FEF-724F-0668-18D042E3589D}"/>
          </ac:picMkLst>
        </pc:picChg>
      </pc:sldChg>
      <pc:sldChg chg="del">
        <pc:chgData name="Namen, D.M. van (Dorine)" userId="ff86b847-99bd-4a70-a150-ca8fbfd8a8d1" providerId="ADAL" clId="{4960125D-E105-4314-8CF8-8706D1E31DD5}" dt="2024-08-26T14:28:28.035" v="199" actId="47"/>
        <pc:sldMkLst>
          <pc:docMk/>
          <pc:sldMk cId="1491390445" sldId="473"/>
        </pc:sldMkLst>
      </pc:sldChg>
      <pc:sldChg chg="modSp mod">
        <pc:chgData name="Namen, D.M. van (Dorine)" userId="ff86b847-99bd-4a70-a150-ca8fbfd8a8d1" providerId="ADAL" clId="{4960125D-E105-4314-8CF8-8706D1E31DD5}" dt="2024-08-26T14:28:45.321" v="204" actId="6549"/>
        <pc:sldMkLst>
          <pc:docMk/>
          <pc:sldMk cId="2269901894" sldId="478"/>
        </pc:sldMkLst>
        <pc:spChg chg="mod">
          <ac:chgData name="Namen, D.M. van (Dorine)" userId="ff86b847-99bd-4a70-a150-ca8fbfd8a8d1" providerId="ADAL" clId="{4960125D-E105-4314-8CF8-8706D1E31DD5}" dt="2024-08-26T14:28:33.990" v="202" actId="27636"/>
          <ac:spMkLst>
            <pc:docMk/>
            <pc:sldMk cId="2269901894" sldId="478"/>
            <ac:spMk id="2" creationId="{A78669F7-B4B7-DBE9-423E-9891F2DE4162}"/>
          </ac:spMkLst>
        </pc:spChg>
        <pc:spChg chg="mod">
          <ac:chgData name="Namen, D.M. van (Dorine)" userId="ff86b847-99bd-4a70-a150-ca8fbfd8a8d1" providerId="ADAL" clId="{4960125D-E105-4314-8CF8-8706D1E31DD5}" dt="2024-08-26T14:28:45.321" v="204" actId="6549"/>
          <ac:spMkLst>
            <pc:docMk/>
            <pc:sldMk cId="2269901894" sldId="478"/>
            <ac:spMk id="3" creationId="{242C1F29-00E3-7D33-D823-9DB5C3891D40}"/>
          </ac:spMkLst>
        </pc:spChg>
      </pc:sldChg>
      <pc:sldChg chg="addSp delSp modSp new mod">
        <pc:chgData name="Namen, D.M. van (Dorine)" userId="ff86b847-99bd-4a70-a150-ca8fbfd8a8d1" providerId="ADAL" clId="{4960125D-E105-4314-8CF8-8706D1E31DD5}" dt="2024-08-26T14:40:43.316" v="420" actId="14100"/>
        <pc:sldMkLst>
          <pc:docMk/>
          <pc:sldMk cId="1080473990" sldId="479"/>
        </pc:sldMkLst>
        <pc:spChg chg="del">
          <ac:chgData name="Namen, D.M. van (Dorine)" userId="ff86b847-99bd-4a70-a150-ca8fbfd8a8d1" providerId="ADAL" clId="{4960125D-E105-4314-8CF8-8706D1E31DD5}" dt="2024-08-26T14:38:14.061" v="412" actId="931"/>
          <ac:spMkLst>
            <pc:docMk/>
            <pc:sldMk cId="1080473990" sldId="479"/>
            <ac:spMk id="2" creationId="{1CBA2FD0-9E8F-BD86-3A2C-A3D8831B5458}"/>
          </ac:spMkLst>
        </pc:spChg>
        <pc:picChg chg="add mod">
          <ac:chgData name="Namen, D.M. van (Dorine)" userId="ff86b847-99bd-4a70-a150-ca8fbfd8a8d1" providerId="ADAL" clId="{4960125D-E105-4314-8CF8-8706D1E31DD5}" dt="2024-08-26T14:38:17.420" v="413" actId="14100"/>
          <ac:picMkLst>
            <pc:docMk/>
            <pc:sldMk cId="1080473990" sldId="479"/>
            <ac:picMk id="5" creationId="{28AF683A-7877-E399-0EB7-6AA88570C2E1}"/>
          </ac:picMkLst>
        </pc:picChg>
        <pc:picChg chg="add mod">
          <ac:chgData name="Namen, D.M. van (Dorine)" userId="ff86b847-99bd-4a70-a150-ca8fbfd8a8d1" providerId="ADAL" clId="{4960125D-E105-4314-8CF8-8706D1E31DD5}" dt="2024-08-26T14:40:43.316" v="420" actId="14100"/>
          <ac:picMkLst>
            <pc:docMk/>
            <pc:sldMk cId="1080473990" sldId="479"/>
            <ac:picMk id="7" creationId="{F4D3B7DC-872D-2137-DC3C-C2E01C90AC6C}"/>
          </ac:picMkLst>
        </pc:picChg>
      </pc:sldChg>
      <pc:sldChg chg="del">
        <pc:chgData name="Namen, D.M. van (Dorine)" userId="ff86b847-99bd-4a70-a150-ca8fbfd8a8d1" providerId="ADAL" clId="{4960125D-E105-4314-8CF8-8706D1E31DD5}" dt="2024-08-26T14:28:18.475" v="195" actId="47"/>
        <pc:sldMkLst>
          <pc:docMk/>
          <pc:sldMk cId="99835895" sldId="480"/>
        </pc:sldMkLst>
      </pc:sldChg>
      <pc:sldChg chg="del">
        <pc:chgData name="Namen, D.M. van (Dorine)" userId="ff86b847-99bd-4a70-a150-ca8fbfd8a8d1" providerId="ADAL" clId="{4960125D-E105-4314-8CF8-8706D1E31DD5}" dt="2024-08-26T14:28:37.865" v="203" actId="47"/>
        <pc:sldMkLst>
          <pc:docMk/>
          <pc:sldMk cId="95685363" sldId="481"/>
        </pc:sldMkLst>
      </pc:sldChg>
      <pc:sldChg chg="del">
        <pc:chgData name="Namen, D.M. van (Dorine)" userId="ff86b847-99bd-4a70-a150-ca8fbfd8a8d1" providerId="ADAL" clId="{4960125D-E105-4314-8CF8-8706D1E31DD5}" dt="2024-08-26T14:28:29.172" v="200" actId="47"/>
        <pc:sldMkLst>
          <pc:docMk/>
          <pc:sldMk cId="920431089" sldId="4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18971" y="0"/>
            <a:ext cx="2921582" cy="495348"/>
          </a:xfrm>
          <a:prstGeom prst="rect">
            <a:avLst/>
          </a:prstGeom>
        </p:spPr>
        <p:txBody>
          <a:bodyPr vert="horz" lIns="91440" tIns="45720" rIns="91440" bIns="45720" rtlCol="0"/>
          <a:lstStyle>
            <a:lvl1pPr algn="r">
              <a:defRPr sz="1200"/>
            </a:lvl1pPr>
          </a:lstStyle>
          <a:p>
            <a:fld id="{688D701C-0A03-411D-A140-C39CDC3B6377}" type="datetimeFigureOut">
              <a:rPr lang="nl-NL" smtClean="0"/>
              <a:t>16-9-2024</a:t>
            </a:fld>
            <a:endParaRPr lang="nl-NL"/>
          </a:p>
        </p:txBody>
      </p:sp>
      <p:sp>
        <p:nvSpPr>
          <p:cNvPr id="4" name="Slide Image Placeholder 3"/>
          <p:cNvSpPr>
            <a:spLocks noGrp="1" noRot="1" noChangeAspect="1"/>
          </p:cNvSpPr>
          <p:nvPr>
            <p:ph type="sldImg" idx="2"/>
          </p:nvPr>
        </p:nvSpPr>
        <p:spPr>
          <a:xfrm>
            <a:off x="409575" y="1233488"/>
            <a:ext cx="5922963" cy="3332162"/>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74212" y="4751222"/>
            <a:ext cx="539369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9377320"/>
            <a:ext cx="2921582" cy="49534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18971" y="9377320"/>
            <a:ext cx="2921582" cy="495347"/>
          </a:xfrm>
          <a:prstGeom prst="rect">
            <a:avLst/>
          </a:prstGeom>
        </p:spPr>
        <p:txBody>
          <a:bodyPr vert="horz" lIns="91440" tIns="45720" rIns="91440" bIns="45720" rtlCol="0" anchor="b"/>
          <a:lstStyle>
            <a:lvl1pPr algn="r">
              <a:defRPr sz="1200"/>
            </a:lvl1pPr>
          </a:lstStyle>
          <a:p>
            <a:fld id="{1296A669-9F00-47E0-80CA-8E02039ECA18}" type="slidenum">
              <a:rPr lang="nl-NL" smtClean="0"/>
              <a:t>‹nr.›</a:t>
            </a:fld>
            <a:endParaRPr lang="nl-NL"/>
          </a:p>
        </p:txBody>
      </p:sp>
    </p:spTree>
    <p:extLst>
      <p:ext uri="{BB962C8B-B14F-4D97-AF65-F5344CB8AC3E}">
        <p14:creationId xmlns:p14="http://schemas.microsoft.com/office/powerpoint/2010/main" val="3589055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0" dirty="0"/>
          </a:p>
        </p:txBody>
      </p:sp>
      <p:sp>
        <p:nvSpPr>
          <p:cNvPr id="4" name="Tijdelijke aanduiding voor dianummer 3"/>
          <p:cNvSpPr>
            <a:spLocks noGrp="1"/>
          </p:cNvSpPr>
          <p:nvPr>
            <p:ph type="sldNum" sz="quarter" idx="5"/>
          </p:nvPr>
        </p:nvSpPr>
        <p:spPr/>
        <p:txBody>
          <a:bodyPr/>
          <a:lstStyle/>
          <a:p>
            <a:fld id="{1296A669-9F00-47E0-80CA-8E02039ECA18}" type="slidenum">
              <a:rPr lang="nl-NL" smtClean="0"/>
              <a:t>1</a:t>
            </a:fld>
            <a:endParaRPr lang="nl-NL"/>
          </a:p>
        </p:txBody>
      </p:sp>
    </p:spTree>
    <p:extLst>
      <p:ext uri="{BB962C8B-B14F-4D97-AF65-F5344CB8AC3E}">
        <p14:creationId xmlns:p14="http://schemas.microsoft.com/office/powerpoint/2010/main" val="3731342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296A669-9F00-47E0-80CA-8E02039ECA18}" type="slidenum">
              <a:rPr lang="nl-NL" smtClean="0"/>
              <a:t>2</a:t>
            </a:fld>
            <a:endParaRPr lang="nl-NL"/>
          </a:p>
        </p:txBody>
      </p:sp>
    </p:spTree>
    <p:extLst>
      <p:ext uri="{BB962C8B-B14F-4D97-AF65-F5344CB8AC3E}">
        <p14:creationId xmlns:p14="http://schemas.microsoft.com/office/powerpoint/2010/main" val="1854447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1296A669-9F00-47E0-80CA-8E02039ECA18}" type="slidenum">
              <a:rPr lang="nl-NL" smtClean="0"/>
              <a:t>3</a:t>
            </a:fld>
            <a:endParaRPr lang="nl-NL"/>
          </a:p>
        </p:txBody>
      </p:sp>
    </p:spTree>
    <p:extLst>
      <p:ext uri="{BB962C8B-B14F-4D97-AF65-F5344CB8AC3E}">
        <p14:creationId xmlns:p14="http://schemas.microsoft.com/office/powerpoint/2010/main" val="604016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296A669-9F00-47E0-80CA-8E02039ECA18}" type="slidenum">
              <a:rPr lang="nl-NL" smtClean="0"/>
              <a:t>5</a:t>
            </a:fld>
            <a:endParaRPr lang="nl-NL"/>
          </a:p>
        </p:txBody>
      </p:sp>
    </p:spTree>
    <p:extLst>
      <p:ext uri="{BB962C8B-B14F-4D97-AF65-F5344CB8AC3E}">
        <p14:creationId xmlns:p14="http://schemas.microsoft.com/office/powerpoint/2010/main" val="16746845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D0D6623-E353-C54A-97C0-2F11378747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8896"/>
            <a:ext cx="12261149" cy="6896896"/>
          </a:xfrm>
          <a:prstGeom prst="rect">
            <a:avLst/>
          </a:prstGeom>
        </p:spPr>
      </p:pic>
      <p:sp>
        <p:nvSpPr>
          <p:cNvPr id="8" name="Rechthoek 7">
            <a:extLst>
              <a:ext uri="{FF2B5EF4-FFF2-40B4-BE49-F238E27FC236}">
                <a16:creationId xmlns:a16="http://schemas.microsoft.com/office/drawing/2014/main" id="{18300D73-5ADD-3647-89FB-03865C1A6E43}"/>
              </a:ext>
            </a:extLst>
          </p:cNvPr>
          <p:cNvSpPr/>
          <p:nvPr userDrawn="1"/>
        </p:nvSpPr>
        <p:spPr bwMode="auto">
          <a:xfrm>
            <a:off x="513445" y="555008"/>
            <a:ext cx="4122349" cy="3896960"/>
          </a:xfrm>
          <a:prstGeom prst="rect">
            <a:avLst/>
          </a:prstGeom>
          <a:solidFill>
            <a:srgbClr val="D4104B">
              <a:alpha val="9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2" name="Titel 1">
            <a:extLst>
              <a:ext uri="{FF2B5EF4-FFF2-40B4-BE49-F238E27FC236}">
                <a16:creationId xmlns:a16="http://schemas.microsoft.com/office/drawing/2014/main" id="{E61CD394-26CE-1147-8D0B-800AD01DE5A8}"/>
              </a:ext>
            </a:extLst>
          </p:cNvPr>
          <p:cNvSpPr>
            <a:spLocks noGrp="1"/>
          </p:cNvSpPr>
          <p:nvPr>
            <p:ph type="ctrTitle"/>
          </p:nvPr>
        </p:nvSpPr>
        <p:spPr>
          <a:xfrm>
            <a:off x="770468" y="828066"/>
            <a:ext cx="3618058" cy="1555369"/>
          </a:xfrm>
        </p:spPr>
        <p:txBody>
          <a:bodyPr anchor="t">
            <a:normAutofit/>
          </a:bodyPr>
          <a:lstStyle>
            <a:lvl1pPr algn="l">
              <a:defRPr sz="3000" b="1">
                <a:solidFill>
                  <a:schemeClr val="bg1"/>
                </a:solidFill>
              </a:defRPr>
            </a:lvl1pPr>
          </a:lstStyle>
          <a:p>
            <a:r>
              <a:rPr lang="nl-NL" dirty="0"/>
              <a:t>Klik om stijl te bewerken</a:t>
            </a:r>
          </a:p>
        </p:txBody>
      </p:sp>
      <p:sp>
        <p:nvSpPr>
          <p:cNvPr id="3" name="Ondertitel 2">
            <a:extLst>
              <a:ext uri="{FF2B5EF4-FFF2-40B4-BE49-F238E27FC236}">
                <a16:creationId xmlns:a16="http://schemas.microsoft.com/office/drawing/2014/main" id="{059F9C61-913A-404B-916B-8E866A5348AC}"/>
              </a:ext>
            </a:extLst>
          </p:cNvPr>
          <p:cNvSpPr>
            <a:spLocks noGrp="1"/>
          </p:cNvSpPr>
          <p:nvPr>
            <p:ph type="subTitle" idx="1"/>
          </p:nvPr>
        </p:nvSpPr>
        <p:spPr>
          <a:xfrm>
            <a:off x="770468" y="2503488"/>
            <a:ext cx="3618058" cy="1200768"/>
          </a:xfrm>
        </p:spPr>
        <p:txBody>
          <a:bodyPr anchor="t"/>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4" name="Tijdelijke aanduiding voor datum 3">
            <a:extLst>
              <a:ext uri="{FF2B5EF4-FFF2-40B4-BE49-F238E27FC236}">
                <a16:creationId xmlns:a16="http://schemas.microsoft.com/office/drawing/2014/main" id="{3DCBC831-70D9-A440-95C2-2854AE39C209}"/>
              </a:ext>
            </a:extLst>
          </p:cNvPr>
          <p:cNvSpPr>
            <a:spLocks noGrp="1"/>
          </p:cNvSpPr>
          <p:nvPr>
            <p:ph type="dt" sz="half" idx="10"/>
          </p:nvPr>
        </p:nvSpPr>
        <p:spPr>
          <a:xfrm>
            <a:off x="770468" y="6243754"/>
            <a:ext cx="2743200" cy="365125"/>
          </a:xfrm>
          <a:prstGeom prst="rect">
            <a:avLst/>
          </a:prstGeom>
        </p:spPr>
        <p:txBody>
          <a:bodyPr/>
          <a:lstStyle>
            <a:lvl1pPr>
              <a:defRPr sz="1600">
                <a:solidFill>
                  <a:schemeClr val="bg1"/>
                </a:solidFill>
                <a:latin typeface="Poppins" pitchFamily="2" charset="77"/>
                <a:cs typeface="Poppins" pitchFamily="2" charset="77"/>
              </a:defRPr>
            </a:lvl1pPr>
          </a:lstStyle>
          <a:p>
            <a:fld id="{1DD3A0E5-1976-E34F-AB3F-F361AB8819F9}" type="datetimeFigureOut">
              <a:rPr lang="nl-NL" smtClean="0"/>
              <a:pPr/>
              <a:t>16-9-2024</a:t>
            </a:fld>
            <a:endParaRPr lang="nl-NL" dirty="0"/>
          </a:p>
        </p:txBody>
      </p:sp>
      <p:pic>
        <p:nvPicPr>
          <p:cNvPr id="16" name="Afbeelding 15">
            <a:extLst>
              <a:ext uri="{FF2B5EF4-FFF2-40B4-BE49-F238E27FC236}">
                <a16:creationId xmlns:a16="http://schemas.microsoft.com/office/drawing/2014/main" id="{B10EB3F6-3A41-A947-92A9-D555A744CA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21146" y="6241225"/>
            <a:ext cx="3240153" cy="333545"/>
          </a:xfrm>
          <a:prstGeom prst="rect">
            <a:avLst/>
          </a:prstGeom>
        </p:spPr>
      </p:pic>
    </p:spTree>
    <p:extLst>
      <p:ext uri="{BB962C8B-B14F-4D97-AF65-F5344CB8AC3E}">
        <p14:creationId xmlns:p14="http://schemas.microsoft.com/office/powerpoint/2010/main" val="1987749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el en object">
    <p:bg>
      <p:bgPr>
        <a:solidFill>
          <a:srgbClr val="D4104B"/>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21F16F20-8C39-3842-80F3-B2E835C04146}"/>
              </a:ext>
            </a:extLst>
          </p:cNvPr>
          <p:cNvSpPr/>
          <p:nvPr userDrawn="1"/>
        </p:nvSpPr>
        <p:spPr bwMode="auto">
          <a:xfrm>
            <a:off x="408007" y="564573"/>
            <a:ext cx="11253246" cy="690486"/>
          </a:xfrm>
          <a:prstGeom prst="rect">
            <a:avLst/>
          </a:prstGeom>
          <a:solidFill>
            <a:srgbClr val="0B485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3" name="Tijdelijke aanduiding voor inhoud 2">
            <a:extLst>
              <a:ext uri="{FF2B5EF4-FFF2-40B4-BE49-F238E27FC236}">
                <a16:creationId xmlns:a16="http://schemas.microsoft.com/office/drawing/2014/main" id="{67C15DAD-D3C5-4B4F-AAE5-A931C101C1C4}"/>
              </a:ext>
            </a:extLst>
          </p:cNvPr>
          <p:cNvSpPr>
            <a:spLocks noGrp="1"/>
          </p:cNvSpPr>
          <p:nvPr>
            <p:ph idx="1"/>
          </p:nvPr>
        </p:nvSpPr>
        <p:spPr>
          <a:xfrm>
            <a:off x="838200" y="1608059"/>
            <a:ext cx="10515600" cy="4439816"/>
          </a:xfrm>
        </p:spPr>
        <p:txBody>
          <a:bodyPr/>
          <a:lstStyle>
            <a:lvl1pPr marL="0" indent="0">
              <a:buFontTx/>
              <a:buNone/>
              <a:defRPr>
                <a:solidFill>
                  <a:schemeClr val="bg1"/>
                </a:solidFill>
              </a:defRPr>
            </a:lvl1pPr>
          </a:lstStyle>
          <a:p>
            <a:pPr lvl="0"/>
            <a:r>
              <a:rPr lang="nl-NL" dirty="0"/>
              <a:t>Klikken om de tekststijl van het model te bewerken</a:t>
            </a:r>
          </a:p>
        </p:txBody>
      </p:sp>
      <p:sp>
        <p:nvSpPr>
          <p:cNvPr id="10" name="Titel 1">
            <a:extLst>
              <a:ext uri="{FF2B5EF4-FFF2-40B4-BE49-F238E27FC236}">
                <a16:creationId xmlns:a16="http://schemas.microsoft.com/office/drawing/2014/main" id="{FEAF1C0C-133B-2C43-A1F3-0CFB8D8C9A02}"/>
              </a:ext>
            </a:extLst>
          </p:cNvPr>
          <p:cNvSpPr>
            <a:spLocks noGrp="1"/>
          </p:cNvSpPr>
          <p:nvPr>
            <p:ph type="title"/>
          </p:nvPr>
        </p:nvSpPr>
        <p:spPr>
          <a:xfrm>
            <a:off x="802342" y="564573"/>
            <a:ext cx="10515600" cy="716539"/>
          </a:xfrm>
        </p:spPr>
        <p:txBody>
          <a:bodyPr>
            <a:normAutofit/>
          </a:bodyPr>
          <a:lstStyle>
            <a:lvl1pPr>
              <a:defRPr sz="3000">
                <a:solidFill>
                  <a:schemeClr val="bg1"/>
                </a:solidFill>
              </a:defRPr>
            </a:lvl1pPr>
          </a:lstStyle>
          <a:p>
            <a:r>
              <a:rPr lang="nl-NL" dirty="0"/>
              <a:t>Klik om stijl te bewerken</a:t>
            </a:r>
          </a:p>
        </p:txBody>
      </p:sp>
      <p:pic>
        <p:nvPicPr>
          <p:cNvPr id="5" name="Afbeelding 4" descr="Afbeelding met tekst, illustratie&#10;&#10;Automatisch gegenereerde beschrijving">
            <a:extLst>
              <a:ext uri="{FF2B5EF4-FFF2-40B4-BE49-F238E27FC236}">
                <a16:creationId xmlns:a16="http://schemas.microsoft.com/office/drawing/2014/main" id="{0C08BA98-72D1-3E4E-947D-A24F3B97C6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7754" y="6241225"/>
            <a:ext cx="333545" cy="333545"/>
          </a:xfrm>
          <a:prstGeom prst="rect">
            <a:avLst/>
          </a:prstGeom>
        </p:spPr>
      </p:pic>
    </p:spTree>
    <p:extLst>
      <p:ext uri="{BB962C8B-B14F-4D97-AF65-F5344CB8AC3E}">
        <p14:creationId xmlns:p14="http://schemas.microsoft.com/office/powerpoint/2010/main" val="1992617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el en object">
    <p:bg>
      <p:bgPr>
        <a:solidFill>
          <a:srgbClr val="D4104B"/>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21F16F20-8C39-3842-80F3-B2E835C04146}"/>
              </a:ext>
            </a:extLst>
          </p:cNvPr>
          <p:cNvSpPr/>
          <p:nvPr userDrawn="1"/>
        </p:nvSpPr>
        <p:spPr bwMode="auto">
          <a:xfrm>
            <a:off x="408007" y="564573"/>
            <a:ext cx="7237031" cy="690486"/>
          </a:xfrm>
          <a:prstGeom prst="rect">
            <a:avLst/>
          </a:prstGeom>
          <a:solidFill>
            <a:srgbClr val="0B485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3" name="Tijdelijke aanduiding voor inhoud 2">
            <a:extLst>
              <a:ext uri="{FF2B5EF4-FFF2-40B4-BE49-F238E27FC236}">
                <a16:creationId xmlns:a16="http://schemas.microsoft.com/office/drawing/2014/main" id="{67C15DAD-D3C5-4B4F-AAE5-A931C101C1C4}"/>
              </a:ext>
            </a:extLst>
          </p:cNvPr>
          <p:cNvSpPr>
            <a:spLocks noGrp="1"/>
          </p:cNvSpPr>
          <p:nvPr>
            <p:ph idx="1"/>
          </p:nvPr>
        </p:nvSpPr>
        <p:spPr>
          <a:xfrm>
            <a:off x="838200" y="1608059"/>
            <a:ext cx="6806838" cy="4439816"/>
          </a:xfrm>
        </p:spPr>
        <p:txBody>
          <a:bodyPr/>
          <a:lstStyle>
            <a:lvl1pPr marL="0" indent="0">
              <a:buFontTx/>
              <a:buNone/>
              <a:defRPr>
                <a:solidFill>
                  <a:schemeClr val="bg1"/>
                </a:solidFill>
              </a:defRPr>
            </a:lvl1pPr>
          </a:lstStyle>
          <a:p>
            <a:pPr lvl="0"/>
            <a:r>
              <a:rPr lang="nl-NL" dirty="0"/>
              <a:t>Klikken om de tekststijl van het model te bewerken</a:t>
            </a:r>
          </a:p>
        </p:txBody>
      </p:sp>
      <p:sp>
        <p:nvSpPr>
          <p:cNvPr id="10" name="Titel 1">
            <a:extLst>
              <a:ext uri="{FF2B5EF4-FFF2-40B4-BE49-F238E27FC236}">
                <a16:creationId xmlns:a16="http://schemas.microsoft.com/office/drawing/2014/main" id="{FEAF1C0C-133B-2C43-A1F3-0CFB8D8C9A02}"/>
              </a:ext>
            </a:extLst>
          </p:cNvPr>
          <p:cNvSpPr>
            <a:spLocks noGrp="1"/>
          </p:cNvSpPr>
          <p:nvPr>
            <p:ph type="title"/>
          </p:nvPr>
        </p:nvSpPr>
        <p:spPr>
          <a:xfrm>
            <a:off x="802342" y="564573"/>
            <a:ext cx="10515600" cy="716539"/>
          </a:xfrm>
        </p:spPr>
        <p:txBody>
          <a:bodyPr>
            <a:normAutofit/>
          </a:bodyPr>
          <a:lstStyle>
            <a:lvl1pPr>
              <a:defRPr sz="3000">
                <a:solidFill>
                  <a:schemeClr val="bg1"/>
                </a:solidFill>
              </a:defRPr>
            </a:lvl1pPr>
          </a:lstStyle>
          <a:p>
            <a:r>
              <a:rPr lang="nl-NL" dirty="0"/>
              <a:t>Klik om stijl te bewerken</a:t>
            </a:r>
          </a:p>
        </p:txBody>
      </p:sp>
      <p:pic>
        <p:nvPicPr>
          <p:cNvPr id="5" name="Afbeelding 4" descr="Afbeelding met tekst, illustratie&#10;&#10;Automatisch gegenereerde beschrijving">
            <a:extLst>
              <a:ext uri="{FF2B5EF4-FFF2-40B4-BE49-F238E27FC236}">
                <a16:creationId xmlns:a16="http://schemas.microsoft.com/office/drawing/2014/main" id="{0C08BA98-72D1-3E4E-947D-A24F3B97C6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7754" y="6241225"/>
            <a:ext cx="333545" cy="333545"/>
          </a:xfrm>
          <a:prstGeom prst="rect">
            <a:avLst/>
          </a:prstGeom>
        </p:spPr>
      </p:pic>
      <p:pic>
        <p:nvPicPr>
          <p:cNvPr id="4" name="Afbeelding 3">
            <a:extLst>
              <a:ext uri="{FF2B5EF4-FFF2-40B4-BE49-F238E27FC236}">
                <a16:creationId xmlns:a16="http://schemas.microsoft.com/office/drawing/2014/main" id="{1A235D95-6F9C-0D48-808D-488ACBC86CC9}"/>
              </a:ext>
            </a:extLst>
          </p:cNvPr>
          <p:cNvPicPr>
            <a:picLocks noChangeAspect="1"/>
          </p:cNvPicPr>
          <p:nvPr userDrawn="1"/>
        </p:nvPicPr>
        <p:blipFill>
          <a:blip r:embed="rId3"/>
          <a:srcRect/>
          <a:stretch/>
        </p:blipFill>
        <p:spPr>
          <a:xfrm>
            <a:off x="7988349" y="542340"/>
            <a:ext cx="3672904" cy="5501714"/>
          </a:xfrm>
          <a:prstGeom prst="rect">
            <a:avLst/>
          </a:prstGeom>
        </p:spPr>
      </p:pic>
    </p:spTree>
    <p:extLst>
      <p:ext uri="{BB962C8B-B14F-4D97-AF65-F5344CB8AC3E}">
        <p14:creationId xmlns:p14="http://schemas.microsoft.com/office/powerpoint/2010/main" val="586429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D0D6623-E353-C54A-97C0-2F113787472C}"/>
              </a:ext>
            </a:extLst>
          </p:cNvPr>
          <p:cNvPicPr>
            <a:picLocks noChangeAspect="1"/>
          </p:cNvPicPr>
          <p:nvPr userDrawn="1"/>
        </p:nvPicPr>
        <p:blipFill>
          <a:blip r:embed="rId2"/>
          <a:srcRect/>
          <a:stretch/>
        </p:blipFill>
        <p:spPr>
          <a:xfrm>
            <a:off x="0" y="-38896"/>
            <a:ext cx="12261148" cy="6896895"/>
          </a:xfrm>
          <a:prstGeom prst="rect">
            <a:avLst/>
          </a:prstGeom>
        </p:spPr>
      </p:pic>
      <p:pic>
        <p:nvPicPr>
          <p:cNvPr id="10" name="Afbeelding 9" descr="Afbeelding met tekst, illustratie&#10;&#10;Automatisch gegenereerde beschrijving">
            <a:extLst>
              <a:ext uri="{FF2B5EF4-FFF2-40B4-BE49-F238E27FC236}">
                <a16:creationId xmlns:a16="http://schemas.microsoft.com/office/drawing/2014/main" id="{646180EB-A1AB-224F-B26A-0A3D0C20CE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27754" y="6241225"/>
            <a:ext cx="333545" cy="333545"/>
          </a:xfrm>
          <a:prstGeom prst="rect">
            <a:avLst/>
          </a:prstGeom>
        </p:spPr>
      </p:pic>
      <p:sp>
        <p:nvSpPr>
          <p:cNvPr id="9" name="Rechthoek 8">
            <a:extLst>
              <a:ext uri="{FF2B5EF4-FFF2-40B4-BE49-F238E27FC236}">
                <a16:creationId xmlns:a16="http://schemas.microsoft.com/office/drawing/2014/main" id="{E6E60ECC-2E38-BD40-9146-9B85A8E7AB5D}"/>
              </a:ext>
            </a:extLst>
          </p:cNvPr>
          <p:cNvSpPr/>
          <p:nvPr userDrawn="1"/>
        </p:nvSpPr>
        <p:spPr bwMode="auto">
          <a:xfrm>
            <a:off x="547307" y="886265"/>
            <a:ext cx="4744221" cy="1704536"/>
          </a:xfrm>
          <a:prstGeom prst="rect">
            <a:avLst/>
          </a:prstGeom>
          <a:solidFill>
            <a:srgbClr val="D4104B">
              <a:alpha val="9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11" name="Ondertitel 2">
            <a:extLst>
              <a:ext uri="{FF2B5EF4-FFF2-40B4-BE49-F238E27FC236}">
                <a16:creationId xmlns:a16="http://schemas.microsoft.com/office/drawing/2014/main" id="{309FE8A5-6C8D-7047-A17D-0E32D1E90FA7}"/>
              </a:ext>
            </a:extLst>
          </p:cNvPr>
          <p:cNvSpPr>
            <a:spLocks noGrp="1"/>
          </p:cNvSpPr>
          <p:nvPr>
            <p:ph type="subTitle" idx="1"/>
          </p:nvPr>
        </p:nvSpPr>
        <p:spPr>
          <a:xfrm>
            <a:off x="804330" y="1144930"/>
            <a:ext cx="4217375" cy="1206384"/>
          </a:xfrm>
        </p:spPr>
        <p:txBody>
          <a:bodyPr anchor="t">
            <a:normAutofit/>
          </a:bodyPr>
          <a:lstStyle>
            <a:lvl1pPr marL="0" indent="0" algn="l">
              <a:buNone/>
              <a:defRPr sz="22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1906295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D0D6623-E353-C54A-97C0-2F113787472C}"/>
              </a:ext>
            </a:extLst>
          </p:cNvPr>
          <p:cNvPicPr>
            <a:picLocks noChangeAspect="1"/>
          </p:cNvPicPr>
          <p:nvPr userDrawn="1"/>
        </p:nvPicPr>
        <p:blipFill>
          <a:blip r:embed="rId2"/>
          <a:srcRect/>
          <a:stretch/>
        </p:blipFill>
        <p:spPr>
          <a:xfrm>
            <a:off x="1" y="-38896"/>
            <a:ext cx="12261146" cy="6896895"/>
          </a:xfrm>
          <a:prstGeom prst="rect">
            <a:avLst/>
          </a:prstGeom>
        </p:spPr>
      </p:pic>
      <p:pic>
        <p:nvPicPr>
          <p:cNvPr id="10" name="Afbeelding 9" descr="Afbeelding met tekst, illustratie&#10;&#10;Automatisch gegenereerde beschrijving">
            <a:extLst>
              <a:ext uri="{FF2B5EF4-FFF2-40B4-BE49-F238E27FC236}">
                <a16:creationId xmlns:a16="http://schemas.microsoft.com/office/drawing/2014/main" id="{646180EB-A1AB-224F-B26A-0A3D0C20CE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27754" y="6241225"/>
            <a:ext cx="333545" cy="333545"/>
          </a:xfrm>
          <a:prstGeom prst="rect">
            <a:avLst/>
          </a:prstGeom>
        </p:spPr>
      </p:pic>
      <p:sp>
        <p:nvSpPr>
          <p:cNvPr id="11" name="Rechthoek 10">
            <a:extLst>
              <a:ext uri="{FF2B5EF4-FFF2-40B4-BE49-F238E27FC236}">
                <a16:creationId xmlns:a16="http://schemas.microsoft.com/office/drawing/2014/main" id="{A2776CD1-1785-4340-A09C-23280865CB1A}"/>
              </a:ext>
            </a:extLst>
          </p:cNvPr>
          <p:cNvSpPr/>
          <p:nvPr userDrawn="1"/>
        </p:nvSpPr>
        <p:spPr bwMode="auto">
          <a:xfrm>
            <a:off x="547307" y="886265"/>
            <a:ext cx="4744221" cy="1704536"/>
          </a:xfrm>
          <a:prstGeom prst="rect">
            <a:avLst/>
          </a:prstGeom>
          <a:solidFill>
            <a:srgbClr val="D4104B">
              <a:alpha val="9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12" name="Ondertitel 2">
            <a:extLst>
              <a:ext uri="{FF2B5EF4-FFF2-40B4-BE49-F238E27FC236}">
                <a16:creationId xmlns:a16="http://schemas.microsoft.com/office/drawing/2014/main" id="{77A721F4-79CD-644C-B2B2-2CEA10B412F9}"/>
              </a:ext>
            </a:extLst>
          </p:cNvPr>
          <p:cNvSpPr>
            <a:spLocks noGrp="1"/>
          </p:cNvSpPr>
          <p:nvPr>
            <p:ph type="subTitle" idx="1"/>
          </p:nvPr>
        </p:nvSpPr>
        <p:spPr>
          <a:xfrm>
            <a:off x="804330" y="1144930"/>
            <a:ext cx="4217375" cy="1206384"/>
          </a:xfrm>
        </p:spPr>
        <p:txBody>
          <a:bodyPr anchor="t">
            <a:normAutofit/>
          </a:bodyPr>
          <a:lstStyle>
            <a:lvl1pPr marL="0" indent="0" algn="l">
              <a:buNone/>
              <a:defRPr sz="22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3243523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pic>
        <p:nvPicPr>
          <p:cNvPr id="6" name="Afbeelding 5" descr="Afbeelding met tekst, illustratie&#10;&#10;Automatisch gegenereerde beschrijving">
            <a:extLst>
              <a:ext uri="{FF2B5EF4-FFF2-40B4-BE49-F238E27FC236}">
                <a16:creationId xmlns:a16="http://schemas.microsoft.com/office/drawing/2014/main" id="{10E029A4-A6C7-2E46-8408-60022659597A}"/>
              </a:ext>
            </a:extLst>
          </p:cNvPr>
          <p:cNvPicPr>
            <a:picLocks noChangeAspect="1"/>
          </p:cNvPicPr>
          <p:nvPr userDrawn="1"/>
        </p:nvPicPr>
        <p:blipFill>
          <a:blip r:embed="rId2"/>
          <a:stretch>
            <a:fillRect/>
          </a:stretch>
        </p:blipFill>
        <p:spPr>
          <a:xfrm>
            <a:off x="11327708" y="6241224"/>
            <a:ext cx="333546" cy="333546"/>
          </a:xfrm>
          <a:prstGeom prst="rect">
            <a:avLst/>
          </a:prstGeom>
        </p:spPr>
      </p:pic>
    </p:spTree>
    <p:extLst>
      <p:ext uri="{BB962C8B-B14F-4D97-AF65-F5344CB8AC3E}">
        <p14:creationId xmlns:p14="http://schemas.microsoft.com/office/powerpoint/2010/main" val="542682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el en object">
    <p:bg>
      <p:bgPr>
        <a:solidFill>
          <a:srgbClr val="D4104B"/>
        </a:solidFill>
        <a:effectLst/>
      </p:bgPr>
    </p:bg>
    <p:spTree>
      <p:nvGrpSpPr>
        <p:cNvPr id="1" name=""/>
        <p:cNvGrpSpPr/>
        <p:nvPr/>
      </p:nvGrpSpPr>
      <p:grpSpPr>
        <a:xfrm>
          <a:off x="0" y="0"/>
          <a:ext cx="0" cy="0"/>
          <a:chOff x="0" y="0"/>
          <a:chExt cx="0" cy="0"/>
        </a:xfrm>
      </p:grpSpPr>
      <p:pic>
        <p:nvPicPr>
          <p:cNvPr id="5" name="Afbeelding 4" descr="Afbeelding met tekst, illustratie&#10;&#10;Automatisch gegenereerde beschrijving">
            <a:extLst>
              <a:ext uri="{FF2B5EF4-FFF2-40B4-BE49-F238E27FC236}">
                <a16:creationId xmlns:a16="http://schemas.microsoft.com/office/drawing/2014/main" id="{0C08BA98-72D1-3E4E-947D-A24F3B97C6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7754" y="6241225"/>
            <a:ext cx="333545" cy="333545"/>
          </a:xfrm>
          <a:prstGeom prst="rect">
            <a:avLst/>
          </a:prstGeom>
        </p:spPr>
      </p:pic>
    </p:spTree>
    <p:extLst>
      <p:ext uri="{BB962C8B-B14F-4D97-AF65-F5344CB8AC3E}">
        <p14:creationId xmlns:p14="http://schemas.microsoft.com/office/powerpoint/2010/main" val="2129918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el en object">
    <p:bg>
      <p:bgPr>
        <a:solidFill>
          <a:srgbClr val="D4104B"/>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4F3B684-A087-4D4C-BC3B-3E76AF6A0C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22329" y="2594266"/>
            <a:ext cx="8347339" cy="834734"/>
          </a:xfrm>
          <a:prstGeom prst="rect">
            <a:avLst/>
          </a:prstGeom>
        </p:spPr>
      </p:pic>
      <p:pic>
        <p:nvPicPr>
          <p:cNvPr id="4" name="Afbeelding 3" descr="Afbeelding met tekst, illustratie&#10;&#10;Automatisch gegenereerde beschrijving">
            <a:extLst>
              <a:ext uri="{FF2B5EF4-FFF2-40B4-BE49-F238E27FC236}">
                <a16:creationId xmlns:a16="http://schemas.microsoft.com/office/drawing/2014/main" id="{0AD023EA-CB5E-D545-BA4C-22765183DE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40712" y="4437854"/>
            <a:ext cx="2710574" cy="385504"/>
          </a:xfrm>
          <a:prstGeom prst="rect">
            <a:avLst/>
          </a:prstGeom>
        </p:spPr>
      </p:pic>
    </p:spTree>
    <p:extLst>
      <p:ext uri="{BB962C8B-B14F-4D97-AF65-F5344CB8AC3E}">
        <p14:creationId xmlns:p14="http://schemas.microsoft.com/office/powerpoint/2010/main" val="456262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dia">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65C78AD5-A497-EC48-95D2-CBCB308C87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4136" y="0"/>
            <a:ext cx="12286136" cy="6858000"/>
          </a:xfrm>
          <a:prstGeom prst="rect">
            <a:avLst/>
          </a:prstGeom>
        </p:spPr>
      </p:pic>
      <p:sp>
        <p:nvSpPr>
          <p:cNvPr id="4" name="Tijdelijke aanduiding voor datum 3">
            <a:extLst>
              <a:ext uri="{FF2B5EF4-FFF2-40B4-BE49-F238E27FC236}">
                <a16:creationId xmlns:a16="http://schemas.microsoft.com/office/drawing/2014/main" id="{3DCBC831-70D9-A440-95C2-2854AE39C209}"/>
              </a:ext>
            </a:extLst>
          </p:cNvPr>
          <p:cNvSpPr>
            <a:spLocks noGrp="1"/>
          </p:cNvSpPr>
          <p:nvPr>
            <p:ph type="dt" sz="half" idx="10"/>
          </p:nvPr>
        </p:nvSpPr>
        <p:spPr>
          <a:xfrm>
            <a:off x="781214" y="6243754"/>
            <a:ext cx="2743200" cy="365125"/>
          </a:xfrm>
          <a:prstGeom prst="rect">
            <a:avLst/>
          </a:prstGeom>
        </p:spPr>
        <p:txBody>
          <a:bodyPr/>
          <a:lstStyle>
            <a:lvl1pPr>
              <a:defRPr sz="1600">
                <a:solidFill>
                  <a:schemeClr val="bg1"/>
                </a:solidFill>
                <a:latin typeface="Poppins" pitchFamily="2" charset="77"/>
                <a:cs typeface="Poppins" pitchFamily="2" charset="77"/>
              </a:defRPr>
            </a:lvl1pPr>
          </a:lstStyle>
          <a:p>
            <a:fld id="{1DD3A0E5-1976-E34F-AB3F-F361AB8819F9}" type="datetimeFigureOut">
              <a:rPr lang="nl-NL" smtClean="0"/>
              <a:pPr/>
              <a:t>16-9-2024</a:t>
            </a:fld>
            <a:endParaRPr lang="nl-NL" dirty="0"/>
          </a:p>
        </p:txBody>
      </p:sp>
      <p:pic>
        <p:nvPicPr>
          <p:cNvPr id="18" name="Afbeelding 17">
            <a:extLst>
              <a:ext uri="{FF2B5EF4-FFF2-40B4-BE49-F238E27FC236}">
                <a16:creationId xmlns:a16="http://schemas.microsoft.com/office/drawing/2014/main" id="{606348BC-946F-3747-8BC4-6CBBB480B8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21146" y="6241225"/>
            <a:ext cx="3240153" cy="333545"/>
          </a:xfrm>
          <a:prstGeom prst="rect">
            <a:avLst/>
          </a:prstGeom>
        </p:spPr>
      </p:pic>
      <p:sp>
        <p:nvSpPr>
          <p:cNvPr id="20" name="Rechthoek 19">
            <a:extLst>
              <a:ext uri="{FF2B5EF4-FFF2-40B4-BE49-F238E27FC236}">
                <a16:creationId xmlns:a16="http://schemas.microsoft.com/office/drawing/2014/main" id="{A7B9DF07-3E9B-B040-9616-03BCB6832AA8}"/>
              </a:ext>
            </a:extLst>
          </p:cNvPr>
          <p:cNvSpPr/>
          <p:nvPr userDrawn="1"/>
        </p:nvSpPr>
        <p:spPr bwMode="auto">
          <a:xfrm>
            <a:off x="408006" y="564573"/>
            <a:ext cx="11253247" cy="958204"/>
          </a:xfrm>
          <a:prstGeom prst="rect">
            <a:avLst/>
          </a:prstGeom>
          <a:solidFill>
            <a:srgbClr val="D4104B">
              <a:alpha val="9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21" name="Titel 1">
            <a:extLst>
              <a:ext uri="{FF2B5EF4-FFF2-40B4-BE49-F238E27FC236}">
                <a16:creationId xmlns:a16="http://schemas.microsoft.com/office/drawing/2014/main" id="{C6CDB125-2171-CF4A-A5A6-E0AB9EAEBE5C}"/>
              </a:ext>
            </a:extLst>
          </p:cNvPr>
          <p:cNvSpPr>
            <a:spLocks noGrp="1"/>
          </p:cNvSpPr>
          <p:nvPr>
            <p:ph type="ctrTitle"/>
          </p:nvPr>
        </p:nvSpPr>
        <p:spPr>
          <a:xfrm>
            <a:off x="770467" y="564572"/>
            <a:ext cx="10552509" cy="666819"/>
          </a:xfrm>
        </p:spPr>
        <p:txBody>
          <a:bodyPr anchor="ctr">
            <a:normAutofit/>
          </a:bodyPr>
          <a:lstStyle>
            <a:lvl1pPr algn="l">
              <a:defRPr sz="3000" b="1">
                <a:solidFill>
                  <a:schemeClr val="bg1"/>
                </a:solidFill>
              </a:defRPr>
            </a:lvl1pPr>
          </a:lstStyle>
          <a:p>
            <a:r>
              <a:rPr lang="nl-NL" dirty="0"/>
              <a:t>Klik om stijl te bewerken</a:t>
            </a:r>
          </a:p>
        </p:txBody>
      </p:sp>
      <p:sp>
        <p:nvSpPr>
          <p:cNvPr id="23" name="Ondertitel 2">
            <a:extLst>
              <a:ext uri="{FF2B5EF4-FFF2-40B4-BE49-F238E27FC236}">
                <a16:creationId xmlns:a16="http://schemas.microsoft.com/office/drawing/2014/main" id="{120A5374-852A-D84D-A706-8154ECB10FEB}"/>
              </a:ext>
            </a:extLst>
          </p:cNvPr>
          <p:cNvSpPr>
            <a:spLocks noGrp="1"/>
          </p:cNvSpPr>
          <p:nvPr>
            <p:ph type="subTitle" idx="1"/>
          </p:nvPr>
        </p:nvSpPr>
        <p:spPr>
          <a:xfrm>
            <a:off x="770467" y="1129988"/>
            <a:ext cx="10651065" cy="392790"/>
          </a:xfrm>
        </p:spPr>
        <p:txBody>
          <a:bodyPr anchor="t">
            <a:no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3374812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eldia">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65C78AD5-A497-EC48-95D2-CBCB308C8759}"/>
              </a:ext>
            </a:extLst>
          </p:cNvPr>
          <p:cNvPicPr>
            <a:picLocks noChangeAspect="1"/>
          </p:cNvPicPr>
          <p:nvPr userDrawn="1"/>
        </p:nvPicPr>
        <p:blipFill>
          <a:blip r:embed="rId2"/>
          <a:srcRect/>
          <a:stretch/>
        </p:blipFill>
        <p:spPr>
          <a:xfrm>
            <a:off x="-47068" y="0"/>
            <a:ext cx="12192000" cy="6858000"/>
          </a:xfrm>
          <a:prstGeom prst="rect">
            <a:avLst/>
          </a:prstGeom>
        </p:spPr>
      </p:pic>
      <p:sp>
        <p:nvSpPr>
          <p:cNvPr id="4" name="Tijdelijke aanduiding voor datum 3">
            <a:extLst>
              <a:ext uri="{FF2B5EF4-FFF2-40B4-BE49-F238E27FC236}">
                <a16:creationId xmlns:a16="http://schemas.microsoft.com/office/drawing/2014/main" id="{3DCBC831-70D9-A440-95C2-2854AE39C209}"/>
              </a:ext>
            </a:extLst>
          </p:cNvPr>
          <p:cNvSpPr>
            <a:spLocks noGrp="1"/>
          </p:cNvSpPr>
          <p:nvPr>
            <p:ph type="dt" sz="half" idx="10"/>
          </p:nvPr>
        </p:nvSpPr>
        <p:spPr>
          <a:xfrm>
            <a:off x="781214" y="6243754"/>
            <a:ext cx="2743200" cy="365125"/>
          </a:xfrm>
          <a:prstGeom prst="rect">
            <a:avLst/>
          </a:prstGeom>
        </p:spPr>
        <p:txBody>
          <a:bodyPr/>
          <a:lstStyle>
            <a:lvl1pPr>
              <a:defRPr sz="1600">
                <a:solidFill>
                  <a:schemeClr val="bg1"/>
                </a:solidFill>
                <a:latin typeface="Poppins" pitchFamily="2" charset="77"/>
                <a:cs typeface="Poppins" pitchFamily="2" charset="77"/>
              </a:defRPr>
            </a:lvl1pPr>
          </a:lstStyle>
          <a:p>
            <a:fld id="{1DD3A0E5-1976-E34F-AB3F-F361AB8819F9}" type="datetimeFigureOut">
              <a:rPr lang="nl-NL" smtClean="0"/>
              <a:pPr/>
              <a:t>16-9-2024</a:t>
            </a:fld>
            <a:endParaRPr lang="nl-NL" dirty="0"/>
          </a:p>
        </p:txBody>
      </p:sp>
      <p:pic>
        <p:nvPicPr>
          <p:cNvPr id="18" name="Afbeelding 17">
            <a:extLst>
              <a:ext uri="{FF2B5EF4-FFF2-40B4-BE49-F238E27FC236}">
                <a16:creationId xmlns:a16="http://schemas.microsoft.com/office/drawing/2014/main" id="{606348BC-946F-3747-8BC4-6CBBB480B8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21146" y="6241225"/>
            <a:ext cx="3240153" cy="333545"/>
          </a:xfrm>
          <a:prstGeom prst="rect">
            <a:avLst/>
          </a:prstGeom>
        </p:spPr>
      </p:pic>
      <p:sp>
        <p:nvSpPr>
          <p:cNvPr id="20" name="Rechthoek 19">
            <a:extLst>
              <a:ext uri="{FF2B5EF4-FFF2-40B4-BE49-F238E27FC236}">
                <a16:creationId xmlns:a16="http://schemas.microsoft.com/office/drawing/2014/main" id="{A7B9DF07-3E9B-B040-9616-03BCB6832AA8}"/>
              </a:ext>
            </a:extLst>
          </p:cNvPr>
          <p:cNvSpPr/>
          <p:nvPr userDrawn="1"/>
        </p:nvSpPr>
        <p:spPr bwMode="auto">
          <a:xfrm>
            <a:off x="408006" y="564573"/>
            <a:ext cx="11253247" cy="958204"/>
          </a:xfrm>
          <a:prstGeom prst="rect">
            <a:avLst/>
          </a:prstGeom>
          <a:solidFill>
            <a:srgbClr val="D4104B">
              <a:alpha val="9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21" name="Titel 1">
            <a:extLst>
              <a:ext uri="{FF2B5EF4-FFF2-40B4-BE49-F238E27FC236}">
                <a16:creationId xmlns:a16="http://schemas.microsoft.com/office/drawing/2014/main" id="{C6CDB125-2171-CF4A-A5A6-E0AB9EAEBE5C}"/>
              </a:ext>
            </a:extLst>
          </p:cNvPr>
          <p:cNvSpPr>
            <a:spLocks noGrp="1"/>
          </p:cNvSpPr>
          <p:nvPr>
            <p:ph type="ctrTitle"/>
          </p:nvPr>
        </p:nvSpPr>
        <p:spPr>
          <a:xfrm>
            <a:off x="770467" y="564572"/>
            <a:ext cx="10552509" cy="666819"/>
          </a:xfrm>
        </p:spPr>
        <p:txBody>
          <a:bodyPr anchor="ctr">
            <a:normAutofit/>
          </a:bodyPr>
          <a:lstStyle>
            <a:lvl1pPr algn="l">
              <a:defRPr sz="3000" b="1">
                <a:solidFill>
                  <a:schemeClr val="bg1"/>
                </a:solidFill>
              </a:defRPr>
            </a:lvl1pPr>
          </a:lstStyle>
          <a:p>
            <a:r>
              <a:rPr lang="nl-NL" dirty="0"/>
              <a:t>Klik om stijl te bewerken</a:t>
            </a:r>
          </a:p>
        </p:txBody>
      </p:sp>
      <p:sp>
        <p:nvSpPr>
          <p:cNvPr id="23" name="Ondertitel 2">
            <a:extLst>
              <a:ext uri="{FF2B5EF4-FFF2-40B4-BE49-F238E27FC236}">
                <a16:creationId xmlns:a16="http://schemas.microsoft.com/office/drawing/2014/main" id="{120A5374-852A-D84D-A706-8154ECB10FEB}"/>
              </a:ext>
            </a:extLst>
          </p:cNvPr>
          <p:cNvSpPr>
            <a:spLocks noGrp="1"/>
          </p:cNvSpPr>
          <p:nvPr>
            <p:ph type="subTitle" idx="1"/>
          </p:nvPr>
        </p:nvSpPr>
        <p:spPr>
          <a:xfrm>
            <a:off x="770467" y="1129988"/>
            <a:ext cx="10651065" cy="392790"/>
          </a:xfrm>
        </p:spPr>
        <p:txBody>
          <a:bodyPr anchor="t">
            <a:no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3022400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dia">
    <p:bg>
      <p:bgPr>
        <a:solidFill>
          <a:srgbClr val="D4104B"/>
        </a:solidFill>
        <a:effectLst/>
      </p:bgPr>
    </p:bg>
    <p:spTree>
      <p:nvGrpSpPr>
        <p:cNvPr id="1" name=""/>
        <p:cNvGrpSpPr/>
        <p:nvPr/>
      </p:nvGrpSpPr>
      <p:grpSpPr>
        <a:xfrm>
          <a:off x="0" y="0"/>
          <a:ext cx="0" cy="0"/>
          <a:chOff x="0" y="0"/>
          <a:chExt cx="0" cy="0"/>
        </a:xfrm>
      </p:grpSpPr>
      <p:pic>
        <p:nvPicPr>
          <p:cNvPr id="6" name="Afbeelding 5" descr="Afbeelding met tekst, lucht, buiten, stad&#10;&#10;Automatisch gegenereerde beschrijving">
            <a:extLst>
              <a:ext uri="{FF2B5EF4-FFF2-40B4-BE49-F238E27FC236}">
                <a16:creationId xmlns:a16="http://schemas.microsoft.com/office/drawing/2014/main" id="{2CAE3AE3-26AA-6C49-B4D6-854BB1C4052E}"/>
              </a:ext>
            </a:extLst>
          </p:cNvPr>
          <p:cNvPicPr>
            <a:picLocks noChangeAspect="1"/>
          </p:cNvPicPr>
          <p:nvPr userDrawn="1"/>
        </p:nvPicPr>
        <p:blipFill>
          <a:blip r:embed="rId2"/>
          <a:stretch>
            <a:fillRect/>
          </a:stretch>
        </p:blipFill>
        <p:spPr>
          <a:xfrm>
            <a:off x="6096000" y="0"/>
            <a:ext cx="6096000" cy="6858000"/>
          </a:xfrm>
          <a:prstGeom prst="rect">
            <a:avLst/>
          </a:prstGeom>
        </p:spPr>
      </p:pic>
      <p:sp>
        <p:nvSpPr>
          <p:cNvPr id="2" name="Titel 1">
            <a:extLst>
              <a:ext uri="{FF2B5EF4-FFF2-40B4-BE49-F238E27FC236}">
                <a16:creationId xmlns:a16="http://schemas.microsoft.com/office/drawing/2014/main" id="{E61CD394-26CE-1147-8D0B-800AD01DE5A8}"/>
              </a:ext>
            </a:extLst>
          </p:cNvPr>
          <p:cNvSpPr>
            <a:spLocks noGrp="1"/>
          </p:cNvSpPr>
          <p:nvPr>
            <p:ph type="ctrTitle"/>
          </p:nvPr>
        </p:nvSpPr>
        <p:spPr>
          <a:xfrm>
            <a:off x="770468" y="666702"/>
            <a:ext cx="4544482" cy="1911606"/>
          </a:xfrm>
        </p:spPr>
        <p:txBody>
          <a:bodyPr anchor="t">
            <a:normAutofit/>
          </a:bodyPr>
          <a:lstStyle>
            <a:lvl1pPr algn="l">
              <a:defRPr sz="4000" b="1">
                <a:solidFill>
                  <a:schemeClr val="bg1"/>
                </a:solidFill>
              </a:defRPr>
            </a:lvl1pPr>
          </a:lstStyle>
          <a:p>
            <a:r>
              <a:rPr lang="nl-NL" dirty="0"/>
              <a:t>Klik om stijl te bewerken</a:t>
            </a:r>
          </a:p>
        </p:txBody>
      </p:sp>
      <p:sp>
        <p:nvSpPr>
          <p:cNvPr id="3" name="Ondertitel 2">
            <a:extLst>
              <a:ext uri="{FF2B5EF4-FFF2-40B4-BE49-F238E27FC236}">
                <a16:creationId xmlns:a16="http://schemas.microsoft.com/office/drawing/2014/main" id="{059F9C61-913A-404B-916B-8E866A5348AC}"/>
              </a:ext>
            </a:extLst>
          </p:cNvPr>
          <p:cNvSpPr>
            <a:spLocks noGrp="1"/>
          </p:cNvSpPr>
          <p:nvPr>
            <p:ph type="subTitle" idx="1"/>
          </p:nvPr>
        </p:nvSpPr>
        <p:spPr>
          <a:xfrm>
            <a:off x="770467" y="2718186"/>
            <a:ext cx="4544481" cy="2298219"/>
          </a:xfrm>
        </p:spPr>
        <p:txBody>
          <a:bodyPr anchor="t">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4" name="Tijdelijke aanduiding voor datum 3">
            <a:extLst>
              <a:ext uri="{FF2B5EF4-FFF2-40B4-BE49-F238E27FC236}">
                <a16:creationId xmlns:a16="http://schemas.microsoft.com/office/drawing/2014/main" id="{3DCBC831-70D9-A440-95C2-2854AE39C209}"/>
              </a:ext>
            </a:extLst>
          </p:cNvPr>
          <p:cNvSpPr>
            <a:spLocks noGrp="1"/>
          </p:cNvSpPr>
          <p:nvPr>
            <p:ph type="dt" sz="half" idx="10"/>
          </p:nvPr>
        </p:nvSpPr>
        <p:spPr>
          <a:xfrm>
            <a:off x="770468" y="6243754"/>
            <a:ext cx="2743200" cy="365125"/>
          </a:xfrm>
          <a:prstGeom prst="rect">
            <a:avLst/>
          </a:prstGeom>
        </p:spPr>
        <p:txBody>
          <a:bodyPr/>
          <a:lstStyle>
            <a:lvl1pPr>
              <a:defRPr sz="1600">
                <a:solidFill>
                  <a:schemeClr val="bg1"/>
                </a:solidFill>
                <a:latin typeface="Poppins" pitchFamily="2" charset="77"/>
                <a:cs typeface="Poppins" pitchFamily="2" charset="77"/>
              </a:defRPr>
            </a:lvl1pPr>
          </a:lstStyle>
          <a:p>
            <a:fld id="{1DD3A0E5-1976-E34F-AB3F-F361AB8819F9}" type="datetimeFigureOut">
              <a:rPr lang="nl-NL" smtClean="0"/>
              <a:pPr/>
              <a:t>16-9-2024</a:t>
            </a:fld>
            <a:endParaRPr lang="nl-NL" dirty="0"/>
          </a:p>
        </p:txBody>
      </p:sp>
      <p:pic>
        <p:nvPicPr>
          <p:cNvPr id="10" name="Afbeelding 9">
            <a:extLst>
              <a:ext uri="{FF2B5EF4-FFF2-40B4-BE49-F238E27FC236}">
                <a16:creationId xmlns:a16="http://schemas.microsoft.com/office/drawing/2014/main" id="{D23D2696-9E2C-CB41-84F5-F0835BC716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21146" y="6241225"/>
            <a:ext cx="3240153" cy="333545"/>
          </a:xfrm>
          <a:prstGeom prst="rect">
            <a:avLst/>
          </a:prstGeom>
        </p:spPr>
      </p:pic>
    </p:spTree>
    <p:extLst>
      <p:ext uri="{BB962C8B-B14F-4D97-AF65-F5344CB8AC3E}">
        <p14:creationId xmlns:p14="http://schemas.microsoft.com/office/powerpoint/2010/main" val="3382422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eldia">
    <p:bg>
      <p:bgPr>
        <a:solidFill>
          <a:srgbClr val="D4104B"/>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1CD394-26CE-1147-8D0B-800AD01DE5A8}"/>
              </a:ext>
            </a:extLst>
          </p:cNvPr>
          <p:cNvSpPr>
            <a:spLocks noGrp="1"/>
          </p:cNvSpPr>
          <p:nvPr>
            <p:ph type="ctrTitle"/>
          </p:nvPr>
        </p:nvSpPr>
        <p:spPr>
          <a:xfrm>
            <a:off x="770467" y="666703"/>
            <a:ext cx="10651065" cy="785579"/>
          </a:xfrm>
        </p:spPr>
        <p:txBody>
          <a:bodyPr anchor="t">
            <a:normAutofit/>
          </a:bodyPr>
          <a:lstStyle>
            <a:lvl1pPr algn="l">
              <a:defRPr sz="4000" b="1">
                <a:solidFill>
                  <a:schemeClr val="bg1"/>
                </a:solidFill>
              </a:defRPr>
            </a:lvl1pPr>
          </a:lstStyle>
          <a:p>
            <a:r>
              <a:rPr lang="nl-NL" dirty="0"/>
              <a:t>Klik om stijl te bewerken</a:t>
            </a:r>
          </a:p>
        </p:txBody>
      </p:sp>
      <p:sp>
        <p:nvSpPr>
          <p:cNvPr id="3" name="Ondertitel 2">
            <a:extLst>
              <a:ext uri="{FF2B5EF4-FFF2-40B4-BE49-F238E27FC236}">
                <a16:creationId xmlns:a16="http://schemas.microsoft.com/office/drawing/2014/main" id="{059F9C61-913A-404B-916B-8E866A5348AC}"/>
              </a:ext>
            </a:extLst>
          </p:cNvPr>
          <p:cNvSpPr>
            <a:spLocks noGrp="1"/>
          </p:cNvSpPr>
          <p:nvPr>
            <p:ph type="subTitle" idx="1"/>
          </p:nvPr>
        </p:nvSpPr>
        <p:spPr>
          <a:xfrm>
            <a:off x="770467" y="1452282"/>
            <a:ext cx="10651065" cy="785579"/>
          </a:xfrm>
        </p:spPr>
        <p:txBody>
          <a:bodyPr anchor="t">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4" name="Tijdelijke aanduiding voor datum 3">
            <a:extLst>
              <a:ext uri="{FF2B5EF4-FFF2-40B4-BE49-F238E27FC236}">
                <a16:creationId xmlns:a16="http://schemas.microsoft.com/office/drawing/2014/main" id="{3DCBC831-70D9-A440-95C2-2854AE39C209}"/>
              </a:ext>
            </a:extLst>
          </p:cNvPr>
          <p:cNvSpPr>
            <a:spLocks noGrp="1"/>
          </p:cNvSpPr>
          <p:nvPr>
            <p:ph type="dt" sz="half" idx="10"/>
          </p:nvPr>
        </p:nvSpPr>
        <p:spPr>
          <a:xfrm>
            <a:off x="770468" y="6243754"/>
            <a:ext cx="2743200" cy="365125"/>
          </a:xfrm>
          <a:prstGeom prst="rect">
            <a:avLst/>
          </a:prstGeom>
        </p:spPr>
        <p:txBody>
          <a:bodyPr/>
          <a:lstStyle>
            <a:lvl1pPr>
              <a:defRPr sz="1600">
                <a:solidFill>
                  <a:schemeClr val="bg1"/>
                </a:solidFill>
                <a:latin typeface="Poppins" pitchFamily="2" charset="77"/>
                <a:cs typeface="Poppins" pitchFamily="2" charset="77"/>
              </a:defRPr>
            </a:lvl1pPr>
          </a:lstStyle>
          <a:p>
            <a:fld id="{1DD3A0E5-1976-E34F-AB3F-F361AB8819F9}" type="datetimeFigureOut">
              <a:rPr lang="nl-NL" smtClean="0"/>
              <a:pPr/>
              <a:t>16-9-2024</a:t>
            </a:fld>
            <a:endParaRPr lang="nl-NL" dirty="0"/>
          </a:p>
        </p:txBody>
      </p:sp>
      <p:pic>
        <p:nvPicPr>
          <p:cNvPr id="11" name="Afbeelding 10">
            <a:extLst>
              <a:ext uri="{FF2B5EF4-FFF2-40B4-BE49-F238E27FC236}">
                <a16:creationId xmlns:a16="http://schemas.microsoft.com/office/drawing/2014/main" id="{947ADA1F-AF9B-9042-8EAF-8AA6C2368F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21146" y="6241225"/>
            <a:ext cx="3240153" cy="333545"/>
          </a:xfrm>
          <a:prstGeom prst="rect">
            <a:avLst/>
          </a:prstGeom>
        </p:spPr>
      </p:pic>
    </p:spTree>
    <p:extLst>
      <p:ext uri="{BB962C8B-B14F-4D97-AF65-F5344CB8AC3E}">
        <p14:creationId xmlns:p14="http://schemas.microsoft.com/office/powerpoint/2010/main" val="3804768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21F16F20-8C39-3842-80F3-B2E835C04146}"/>
              </a:ext>
            </a:extLst>
          </p:cNvPr>
          <p:cNvSpPr/>
          <p:nvPr userDrawn="1"/>
        </p:nvSpPr>
        <p:spPr bwMode="auto">
          <a:xfrm>
            <a:off x="408007" y="564573"/>
            <a:ext cx="11253246" cy="690486"/>
          </a:xfrm>
          <a:prstGeom prst="rect">
            <a:avLst/>
          </a:prstGeom>
          <a:solidFill>
            <a:srgbClr val="D4104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3" name="Tijdelijke aanduiding voor inhoud 2">
            <a:extLst>
              <a:ext uri="{FF2B5EF4-FFF2-40B4-BE49-F238E27FC236}">
                <a16:creationId xmlns:a16="http://schemas.microsoft.com/office/drawing/2014/main" id="{67C15DAD-D3C5-4B4F-AAE5-A931C101C1C4}"/>
              </a:ext>
            </a:extLst>
          </p:cNvPr>
          <p:cNvSpPr>
            <a:spLocks noGrp="1"/>
          </p:cNvSpPr>
          <p:nvPr>
            <p:ph idx="1"/>
          </p:nvPr>
        </p:nvSpPr>
        <p:spPr>
          <a:xfrm>
            <a:off x="838200" y="1608059"/>
            <a:ext cx="10515600" cy="4439816"/>
          </a:xfrm>
        </p:spPr>
        <p:txBody>
          <a:bodyPr/>
          <a:lstStyle>
            <a:lvl1pPr marL="0" indent="0">
              <a:buFontTx/>
              <a:buNone/>
              <a:defRPr/>
            </a:lvl1pPr>
          </a:lstStyle>
          <a:p>
            <a:pPr lvl="0"/>
            <a:r>
              <a:rPr lang="nl-NL" dirty="0"/>
              <a:t>Klikken om de tekststijl van het model te bewerken</a:t>
            </a:r>
          </a:p>
        </p:txBody>
      </p:sp>
      <p:sp>
        <p:nvSpPr>
          <p:cNvPr id="10" name="Titel 1">
            <a:extLst>
              <a:ext uri="{FF2B5EF4-FFF2-40B4-BE49-F238E27FC236}">
                <a16:creationId xmlns:a16="http://schemas.microsoft.com/office/drawing/2014/main" id="{FEAF1C0C-133B-2C43-A1F3-0CFB8D8C9A02}"/>
              </a:ext>
            </a:extLst>
          </p:cNvPr>
          <p:cNvSpPr>
            <a:spLocks noGrp="1"/>
          </p:cNvSpPr>
          <p:nvPr>
            <p:ph type="title"/>
          </p:nvPr>
        </p:nvSpPr>
        <p:spPr>
          <a:xfrm>
            <a:off x="802342" y="564573"/>
            <a:ext cx="10515600" cy="716539"/>
          </a:xfrm>
        </p:spPr>
        <p:txBody>
          <a:bodyPr>
            <a:normAutofit/>
          </a:bodyPr>
          <a:lstStyle>
            <a:lvl1pPr>
              <a:defRPr sz="3000">
                <a:solidFill>
                  <a:schemeClr val="bg1"/>
                </a:solidFill>
              </a:defRPr>
            </a:lvl1pPr>
          </a:lstStyle>
          <a:p>
            <a:r>
              <a:rPr lang="nl-NL" dirty="0"/>
              <a:t>Klik om stijl te bewerken</a:t>
            </a:r>
          </a:p>
        </p:txBody>
      </p:sp>
      <p:pic>
        <p:nvPicPr>
          <p:cNvPr id="14" name="Afbeelding 13" descr="Afbeelding met tekst, illustratie&#10;&#10;Automatisch gegenereerde beschrijving">
            <a:extLst>
              <a:ext uri="{FF2B5EF4-FFF2-40B4-BE49-F238E27FC236}">
                <a16:creationId xmlns:a16="http://schemas.microsoft.com/office/drawing/2014/main" id="{1078B472-7B47-EF4D-B387-FB13A7D8E3DE}"/>
              </a:ext>
            </a:extLst>
          </p:cNvPr>
          <p:cNvPicPr>
            <a:picLocks noChangeAspect="1"/>
          </p:cNvPicPr>
          <p:nvPr userDrawn="1"/>
        </p:nvPicPr>
        <p:blipFill>
          <a:blip r:embed="rId2"/>
          <a:stretch>
            <a:fillRect/>
          </a:stretch>
        </p:blipFill>
        <p:spPr>
          <a:xfrm>
            <a:off x="11327708" y="6241224"/>
            <a:ext cx="333546" cy="333546"/>
          </a:xfrm>
          <a:prstGeom prst="rect">
            <a:avLst/>
          </a:prstGeom>
        </p:spPr>
      </p:pic>
    </p:spTree>
    <p:extLst>
      <p:ext uri="{BB962C8B-B14F-4D97-AF65-F5344CB8AC3E}">
        <p14:creationId xmlns:p14="http://schemas.microsoft.com/office/powerpoint/2010/main" val="3635155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21F16F20-8C39-3842-80F3-B2E835C04146}"/>
              </a:ext>
            </a:extLst>
          </p:cNvPr>
          <p:cNvSpPr/>
          <p:nvPr userDrawn="1"/>
        </p:nvSpPr>
        <p:spPr bwMode="auto">
          <a:xfrm>
            <a:off x="408007" y="564573"/>
            <a:ext cx="11253246" cy="690486"/>
          </a:xfrm>
          <a:prstGeom prst="rect">
            <a:avLst/>
          </a:prstGeom>
          <a:solidFill>
            <a:srgbClr val="D4104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3" name="Tijdelijke aanduiding voor inhoud 2">
            <a:extLst>
              <a:ext uri="{FF2B5EF4-FFF2-40B4-BE49-F238E27FC236}">
                <a16:creationId xmlns:a16="http://schemas.microsoft.com/office/drawing/2014/main" id="{67C15DAD-D3C5-4B4F-AAE5-A931C101C1C4}"/>
              </a:ext>
            </a:extLst>
          </p:cNvPr>
          <p:cNvSpPr>
            <a:spLocks noGrp="1"/>
          </p:cNvSpPr>
          <p:nvPr>
            <p:ph idx="1"/>
          </p:nvPr>
        </p:nvSpPr>
        <p:spPr>
          <a:xfrm>
            <a:off x="838200" y="1608058"/>
            <a:ext cx="10515600" cy="4487942"/>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tel 1">
            <a:extLst>
              <a:ext uri="{FF2B5EF4-FFF2-40B4-BE49-F238E27FC236}">
                <a16:creationId xmlns:a16="http://schemas.microsoft.com/office/drawing/2014/main" id="{FEAF1C0C-133B-2C43-A1F3-0CFB8D8C9A02}"/>
              </a:ext>
            </a:extLst>
          </p:cNvPr>
          <p:cNvSpPr>
            <a:spLocks noGrp="1"/>
          </p:cNvSpPr>
          <p:nvPr>
            <p:ph type="title"/>
          </p:nvPr>
        </p:nvSpPr>
        <p:spPr>
          <a:xfrm>
            <a:off x="802342" y="564573"/>
            <a:ext cx="10515600" cy="716539"/>
          </a:xfrm>
        </p:spPr>
        <p:txBody>
          <a:bodyPr>
            <a:normAutofit/>
          </a:bodyPr>
          <a:lstStyle>
            <a:lvl1pPr>
              <a:defRPr sz="3000">
                <a:solidFill>
                  <a:schemeClr val="bg1"/>
                </a:solidFill>
              </a:defRPr>
            </a:lvl1pPr>
          </a:lstStyle>
          <a:p>
            <a:r>
              <a:rPr lang="nl-NL" dirty="0"/>
              <a:t>Klik om stijl te bewerken</a:t>
            </a:r>
          </a:p>
        </p:txBody>
      </p:sp>
      <p:pic>
        <p:nvPicPr>
          <p:cNvPr id="5" name="Afbeelding 4" descr="Afbeelding met tekst, illustratie&#10;&#10;Automatisch gegenereerde beschrijving">
            <a:extLst>
              <a:ext uri="{FF2B5EF4-FFF2-40B4-BE49-F238E27FC236}">
                <a16:creationId xmlns:a16="http://schemas.microsoft.com/office/drawing/2014/main" id="{AE880CDC-CDD1-064B-8121-E9140DAAF03E}"/>
              </a:ext>
            </a:extLst>
          </p:cNvPr>
          <p:cNvPicPr>
            <a:picLocks noChangeAspect="1"/>
          </p:cNvPicPr>
          <p:nvPr userDrawn="1"/>
        </p:nvPicPr>
        <p:blipFill>
          <a:blip r:embed="rId2"/>
          <a:stretch>
            <a:fillRect/>
          </a:stretch>
        </p:blipFill>
        <p:spPr>
          <a:xfrm>
            <a:off x="11327708" y="6241224"/>
            <a:ext cx="333546" cy="333546"/>
          </a:xfrm>
          <a:prstGeom prst="rect">
            <a:avLst/>
          </a:prstGeom>
        </p:spPr>
      </p:pic>
    </p:spTree>
    <p:extLst>
      <p:ext uri="{BB962C8B-B14F-4D97-AF65-F5344CB8AC3E}">
        <p14:creationId xmlns:p14="http://schemas.microsoft.com/office/powerpoint/2010/main" val="3923647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A96D5EF-4E9E-BB48-85B0-F041625B1706}"/>
              </a:ext>
            </a:extLst>
          </p:cNvPr>
          <p:cNvSpPr>
            <a:spLocks noGrp="1"/>
          </p:cNvSpPr>
          <p:nvPr>
            <p:ph sz="half" idx="1"/>
          </p:nvPr>
        </p:nvSpPr>
        <p:spPr>
          <a:xfrm>
            <a:off x="838200" y="1608058"/>
            <a:ext cx="5181600" cy="4786472"/>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76566185-896E-EE4A-82D0-EF31C2E10FC5}"/>
              </a:ext>
            </a:extLst>
          </p:cNvPr>
          <p:cNvSpPr>
            <a:spLocks noGrp="1"/>
          </p:cNvSpPr>
          <p:nvPr>
            <p:ph sz="half" idx="2"/>
          </p:nvPr>
        </p:nvSpPr>
        <p:spPr>
          <a:xfrm>
            <a:off x="6172200" y="1608058"/>
            <a:ext cx="5181600" cy="47864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Rechthoek 7">
            <a:extLst>
              <a:ext uri="{FF2B5EF4-FFF2-40B4-BE49-F238E27FC236}">
                <a16:creationId xmlns:a16="http://schemas.microsoft.com/office/drawing/2014/main" id="{C2D782E1-11DA-D749-AC88-3B9F59ACB2D2}"/>
              </a:ext>
            </a:extLst>
          </p:cNvPr>
          <p:cNvSpPr/>
          <p:nvPr userDrawn="1"/>
        </p:nvSpPr>
        <p:spPr bwMode="auto">
          <a:xfrm>
            <a:off x="408007" y="564573"/>
            <a:ext cx="11253246" cy="690486"/>
          </a:xfrm>
          <a:prstGeom prst="rect">
            <a:avLst/>
          </a:prstGeom>
          <a:solidFill>
            <a:srgbClr val="D4104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9" name="Titel 1">
            <a:extLst>
              <a:ext uri="{FF2B5EF4-FFF2-40B4-BE49-F238E27FC236}">
                <a16:creationId xmlns:a16="http://schemas.microsoft.com/office/drawing/2014/main" id="{27F0A91D-BC1E-6742-B7C5-58326DA2617E}"/>
              </a:ext>
            </a:extLst>
          </p:cNvPr>
          <p:cNvSpPr>
            <a:spLocks noGrp="1"/>
          </p:cNvSpPr>
          <p:nvPr>
            <p:ph type="title"/>
          </p:nvPr>
        </p:nvSpPr>
        <p:spPr>
          <a:xfrm>
            <a:off x="802342" y="564573"/>
            <a:ext cx="10515600" cy="716539"/>
          </a:xfrm>
        </p:spPr>
        <p:txBody>
          <a:bodyPr>
            <a:normAutofit/>
          </a:bodyPr>
          <a:lstStyle>
            <a:lvl1pPr>
              <a:defRPr sz="3000">
                <a:solidFill>
                  <a:schemeClr val="bg1"/>
                </a:solidFill>
              </a:defRPr>
            </a:lvl1pPr>
          </a:lstStyle>
          <a:p>
            <a:r>
              <a:rPr lang="nl-NL" dirty="0"/>
              <a:t>Klik om stijl te bewerken</a:t>
            </a:r>
          </a:p>
        </p:txBody>
      </p:sp>
      <p:pic>
        <p:nvPicPr>
          <p:cNvPr id="10" name="Afbeelding 9" descr="Afbeelding met tekst, illustratie&#10;&#10;Automatisch gegenereerde beschrijving">
            <a:extLst>
              <a:ext uri="{FF2B5EF4-FFF2-40B4-BE49-F238E27FC236}">
                <a16:creationId xmlns:a16="http://schemas.microsoft.com/office/drawing/2014/main" id="{845C24AA-8C47-F24E-8DE4-1EF3FF901798}"/>
              </a:ext>
            </a:extLst>
          </p:cNvPr>
          <p:cNvPicPr>
            <a:picLocks noChangeAspect="1"/>
          </p:cNvPicPr>
          <p:nvPr userDrawn="1"/>
        </p:nvPicPr>
        <p:blipFill>
          <a:blip r:embed="rId2"/>
          <a:stretch>
            <a:fillRect/>
          </a:stretch>
        </p:blipFill>
        <p:spPr>
          <a:xfrm>
            <a:off x="11327708" y="6241224"/>
            <a:ext cx="333546" cy="333546"/>
          </a:xfrm>
          <a:prstGeom prst="rect">
            <a:avLst/>
          </a:prstGeom>
        </p:spPr>
      </p:pic>
    </p:spTree>
    <p:extLst>
      <p:ext uri="{BB962C8B-B14F-4D97-AF65-F5344CB8AC3E}">
        <p14:creationId xmlns:p14="http://schemas.microsoft.com/office/powerpoint/2010/main" val="172969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0CE77DD9-B454-484D-8F00-4D7CBD5EF501}"/>
              </a:ext>
            </a:extLst>
          </p:cNvPr>
          <p:cNvSpPr>
            <a:spLocks noGrp="1"/>
          </p:cNvSpPr>
          <p:nvPr>
            <p:ph type="body" idx="1"/>
          </p:nvPr>
        </p:nvSpPr>
        <p:spPr>
          <a:xfrm>
            <a:off x="839788" y="1639968"/>
            <a:ext cx="5157787" cy="906303"/>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4" name="Tijdelijke aanduiding voor inhoud 3">
            <a:extLst>
              <a:ext uri="{FF2B5EF4-FFF2-40B4-BE49-F238E27FC236}">
                <a16:creationId xmlns:a16="http://schemas.microsoft.com/office/drawing/2014/main" id="{8B037F17-0FDA-6046-A74E-F75A2A8C3349}"/>
              </a:ext>
            </a:extLst>
          </p:cNvPr>
          <p:cNvSpPr>
            <a:spLocks noGrp="1"/>
          </p:cNvSpPr>
          <p:nvPr>
            <p:ph sz="half" idx="2"/>
          </p:nvPr>
        </p:nvSpPr>
        <p:spPr>
          <a:xfrm>
            <a:off x="839788" y="2505075"/>
            <a:ext cx="5157787" cy="3684588"/>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a:extLst>
              <a:ext uri="{FF2B5EF4-FFF2-40B4-BE49-F238E27FC236}">
                <a16:creationId xmlns:a16="http://schemas.microsoft.com/office/drawing/2014/main" id="{361BBBF2-F030-A549-B400-B72BB89A756A}"/>
              </a:ext>
            </a:extLst>
          </p:cNvPr>
          <p:cNvSpPr>
            <a:spLocks noGrp="1"/>
          </p:cNvSpPr>
          <p:nvPr>
            <p:ph type="body" sz="quarter" idx="3"/>
          </p:nvPr>
        </p:nvSpPr>
        <p:spPr>
          <a:xfrm>
            <a:off x="6172200" y="1639968"/>
            <a:ext cx="5183188" cy="906303"/>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9E1E1C6-5935-F940-A4F3-DE456581DA23}"/>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 name="Rechthoek 9">
            <a:extLst>
              <a:ext uri="{FF2B5EF4-FFF2-40B4-BE49-F238E27FC236}">
                <a16:creationId xmlns:a16="http://schemas.microsoft.com/office/drawing/2014/main" id="{7495EF8E-E894-554C-BBDF-A5C3500A507B}"/>
              </a:ext>
            </a:extLst>
          </p:cNvPr>
          <p:cNvSpPr/>
          <p:nvPr userDrawn="1"/>
        </p:nvSpPr>
        <p:spPr bwMode="auto">
          <a:xfrm>
            <a:off x="408007" y="564573"/>
            <a:ext cx="11253246" cy="690486"/>
          </a:xfrm>
          <a:prstGeom prst="rect">
            <a:avLst/>
          </a:prstGeom>
          <a:solidFill>
            <a:srgbClr val="D4104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11" name="Titel 1">
            <a:extLst>
              <a:ext uri="{FF2B5EF4-FFF2-40B4-BE49-F238E27FC236}">
                <a16:creationId xmlns:a16="http://schemas.microsoft.com/office/drawing/2014/main" id="{2EEF915C-EE12-3546-8889-A440B5211475}"/>
              </a:ext>
            </a:extLst>
          </p:cNvPr>
          <p:cNvSpPr>
            <a:spLocks noGrp="1"/>
          </p:cNvSpPr>
          <p:nvPr>
            <p:ph type="title"/>
          </p:nvPr>
        </p:nvSpPr>
        <p:spPr>
          <a:xfrm>
            <a:off x="802342" y="564573"/>
            <a:ext cx="10515600" cy="716539"/>
          </a:xfrm>
        </p:spPr>
        <p:txBody>
          <a:bodyPr>
            <a:normAutofit/>
          </a:bodyPr>
          <a:lstStyle>
            <a:lvl1pPr>
              <a:defRPr sz="3000">
                <a:solidFill>
                  <a:schemeClr val="bg1"/>
                </a:solidFill>
              </a:defRPr>
            </a:lvl1pPr>
          </a:lstStyle>
          <a:p>
            <a:r>
              <a:rPr lang="nl-NL" dirty="0"/>
              <a:t>Klik om stijl te bewerken</a:t>
            </a:r>
          </a:p>
        </p:txBody>
      </p:sp>
      <p:pic>
        <p:nvPicPr>
          <p:cNvPr id="12" name="Afbeelding 11" descr="Afbeelding met tekst, illustratie&#10;&#10;Automatisch gegenereerde beschrijving">
            <a:extLst>
              <a:ext uri="{FF2B5EF4-FFF2-40B4-BE49-F238E27FC236}">
                <a16:creationId xmlns:a16="http://schemas.microsoft.com/office/drawing/2014/main" id="{E38265E3-17EC-B043-905F-75CC43A732E2}"/>
              </a:ext>
            </a:extLst>
          </p:cNvPr>
          <p:cNvPicPr>
            <a:picLocks noChangeAspect="1"/>
          </p:cNvPicPr>
          <p:nvPr userDrawn="1"/>
        </p:nvPicPr>
        <p:blipFill>
          <a:blip r:embed="rId2"/>
          <a:stretch>
            <a:fillRect/>
          </a:stretch>
        </p:blipFill>
        <p:spPr>
          <a:xfrm>
            <a:off x="11327708" y="6241224"/>
            <a:ext cx="333546" cy="333546"/>
          </a:xfrm>
          <a:prstGeom prst="rect">
            <a:avLst/>
          </a:prstGeom>
        </p:spPr>
      </p:pic>
    </p:spTree>
    <p:extLst>
      <p:ext uri="{BB962C8B-B14F-4D97-AF65-F5344CB8AC3E}">
        <p14:creationId xmlns:p14="http://schemas.microsoft.com/office/powerpoint/2010/main" val="1944184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46DE98B-1EF6-9B49-A614-24BD8D5B40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1B95E89F-39D4-6246-B49F-71F2D0FA29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a:t>
            </a:r>
            <a:r>
              <a:rPr lang="nl-NL" dirty="0" err="1"/>
              <a:t>tekststjil</a:t>
            </a:r>
            <a:r>
              <a:rPr lang="nl-NL" dirty="0"/>
              <a:t>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710300984"/>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3" r:id="rId3"/>
    <p:sldLayoutId id="2147483660" r:id="rId4"/>
    <p:sldLayoutId id="2147483662" r:id="rId5"/>
    <p:sldLayoutId id="2147483650" r:id="rId6"/>
    <p:sldLayoutId id="2147483663" r:id="rId7"/>
    <p:sldLayoutId id="2147483652" r:id="rId8"/>
    <p:sldLayoutId id="2147483653" r:id="rId9"/>
    <p:sldLayoutId id="2147483664" r:id="rId10"/>
    <p:sldLayoutId id="2147483665" r:id="rId11"/>
    <p:sldLayoutId id="2147483666" r:id="rId12"/>
    <p:sldLayoutId id="2147483669" r:id="rId13"/>
    <p:sldLayoutId id="2147483654" r:id="rId14"/>
    <p:sldLayoutId id="2147483671" r:id="rId15"/>
    <p:sldLayoutId id="2147483672" r:id="rId16"/>
  </p:sldLayoutIdLst>
  <p:txStyles>
    <p:titleStyle>
      <a:lvl1pPr algn="l" defTabSz="914400" rtl="0" eaLnBrk="1" latinLnBrk="0" hangingPunct="1">
        <a:lnSpc>
          <a:spcPct val="90000"/>
        </a:lnSpc>
        <a:spcBef>
          <a:spcPct val="0"/>
        </a:spcBef>
        <a:buNone/>
        <a:defRPr sz="4200" kern="1200">
          <a:solidFill>
            <a:srgbClr val="0B485F"/>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Clr>
          <a:srgbClr val="D4104B"/>
        </a:buClr>
        <a:buFont typeface="Arial" panose="020B0604020202020204" pitchFamily="34" charset="0"/>
        <a:buChar char="•"/>
        <a:defRPr sz="2400" kern="1200">
          <a:solidFill>
            <a:srgbClr val="0B485F"/>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Clr>
          <a:srgbClr val="D4104B"/>
        </a:buClr>
        <a:buFont typeface="Arial" panose="020B0604020202020204" pitchFamily="34" charset="0"/>
        <a:buChar char="•"/>
        <a:defRPr sz="2200" kern="1200">
          <a:solidFill>
            <a:srgbClr val="0B485F"/>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Clr>
          <a:srgbClr val="D4104B"/>
        </a:buClr>
        <a:buFont typeface="Arial" panose="020B0604020202020204" pitchFamily="34" charset="0"/>
        <a:buChar char="•"/>
        <a:defRPr sz="2000" kern="1200">
          <a:solidFill>
            <a:srgbClr val="0B485F"/>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Clr>
          <a:srgbClr val="D4104B"/>
        </a:buClr>
        <a:buFont typeface="Arial" panose="020B0604020202020204" pitchFamily="34" charset="0"/>
        <a:buChar char="•"/>
        <a:defRPr sz="1800" kern="1200">
          <a:solidFill>
            <a:srgbClr val="0B485F"/>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Clr>
          <a:srgbClr val="D4104B"/>
        </a:buClr>
        <a:buFont typeface="Arial" panose="020B0604020202020204" pitchFamily="34" charset="0"/>
        <a:buChar char="•"/>
        <a:defRPr sz="1800" kern="1200">
          <a:solidFill>
            <a:srgbClr val="0B485F"/>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2501B0-3B38-444F-9D70-F79FD6FDABE6}"/>
              </a:ext>
            </a:extLst>
          </p:cNvPr>
          <p:cNvSpPr>
            <a:spLocks noGrp="1"/>
          </p:cNvSpPr>
          <p:nvPr>
            <p:ph type="ctrTitle"/>
          </p:nvPr>
        </p:nvSpPr>
        <p:spPr/>
        <p:txBody>
          <a:bodyPr>
            <a:noAutofit/>
          </a:bodyPr>
          <a:lstStyle/>
          <a:p>
            <a:r>
              <a:rPr lang="en-US" sz="2000" b="1" dirty="0">
                <a:effectLst/>
                <a:latin typeface="Calibri" panose="020F0502020204030204" pitchFamily="34" charset="0"/>
                <a:ea typeface="Calibri" panose="020F0502020204030204" pitchFamily="34" charset="0"/>
              </a:rPr>
              <a:t>The dynamics of stress experiences of students with relatives with addiction problems: a longitudinal qualitative study</a:t>
            </a:r>
            <a:endParaRPr lang="nl-NL" sz="2000" dirty="0"/>
          </a:p>
        </p:txBody>
      </p:sp>
      <p:sp>
        <p:nvSpPr>
          <p:cNvPr id="3" name="Ondertitel 2">
            <a:extLst>
              <a:ext uri="{FF2B5EF4-FFF2-40B4-BE49-F238E27FC236}">
                <a16:creationId xmlns:a16="http://schemas.microsoft.com/office/drawing/2014/main" id="{5C94B55A-CB48-8B40-A128-EFC0FBDE0119}"/>
              </a:ext>
            </a:extLst>
          </p:cNvPr>
          <p:cNvSpPr>
            <a:spLocks noGrp="1"/>
          </p:cNvSpPr>
          <p:nvPr>
            <p:ph type="subTitle" idx="1"/>
          </p:nvPr>
        </p:nvSpPr>
        <p:spPr/>
        <p:txBody>
          <a:bodyPr>
            <a:normAutofit/>
          </a:bodyPr>
          <a:lstStyle/>
          <a:p>
            <a:r>
              <a:rPr lang="en-US" sz="1800" dirty="0"/>
              <a:t>AFINet</a:t>
            </a:r>
          </a:p>
          <a:p>
            <a:r>
              <a:rPr lang="en-US" sz="1800" dirty="0"/>
              <a:t>Dorine van Namen</a:t>
            </a:r>
          </a:p>
          <a:p>
            <a:r>
              <a:rPr lang="en-US" sz="1800" dirty="0"/>
              <a:t>September 19, 2024</a:t>
            </a:r>
            <a:endParaRPr lang="nl-NL" sz="1800" dirty="0"/>
          </a:p>
        </p:txBody>
      </p:sp>
    </p:spTree>
    <p:extLst>
      <p:ext uri="{BB962C8B-B14F-4D97-AF65-F5344CB8AC3E}">
        <p14:creationId xmlns:p14="http://schemas.microsoft.com/office/powerpoint/2010/main" val="3635363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A88F32EA-68A7-227C-78A6-A60E78ECF9D9}"/>
              </a:ext>
            </a:extLst>
          </p:cNvPr>
          <p:cNvSpPr>
            <a:spLocks noGrp="1"/>
          </p:cNvSpPr>
          <p:nvPr>
            <p:ph sz="half" idx="1"/>
          </p:nvPr>
        </p:nvSpPr>
        <p:spPr>
          <a:xfrm>
            <a:off x="838200" y="1608058"/>
            <a:ext cx="5181600" cy="4786472"/>
          </a:xfrm>
        </p:spPr>
        <p:txBody>
          <a:bodyPr>
            <a:normAutofit fontScale="92500" lnSpcReduction="10000"/>
          </a:bodyPr>
          <a:lstStyle/>
          <a:p>
            <a:pPr marL="0" indent="0">
              <a:lnSpc>
                <a:spcPct val="200000"/>
              </a:lnSpc>
              <a:buNone/>
            </a:pPr>
            <a:r>
              <a:rPr lang="en-US" sz="3200" dirty="0"/>
              <a:t>“My father was stone drunk. While we were driving, he pulled the handbrake.”</a:t>
            </a:r>
          </a:p>
          <a:p>
            <a:pPr marL="0" indent="0">
              <a:lnSpc>
                <a:spcPct val="200000"/>
              </a:lnSpc>
              <a:buNone/>
            </a:pPr>
            <a:endParaRPr lang="en-US" sz="2800" dirty="0"/>
          </a:p>
          <a:p>
            <a:pPr marL="0" indent="0">
              <a:buNone/>
            </a:pPr>
            <a:r>
              <a:rPr lang="en-US" sz="1800" dirty="0"/>
              <a:t>(P6, woman, 25 years)</a:t>
            </a:r>
          </a:p>
          <a:p>
            <a:endParaRPr lang="nl-NL" dirty="0"/>
          </a:p>
        </p:txBody>
      </p:sp>
      <p:pic>
        <p:nvPicPr>
          <p:cNvPr id="3074" name="Picture 2">
            <a:extLst>
              <a:ext uri="{FF2B5EF4-FFF2-40B4-BE49-F238E27FC236}">
                <a16:creationId xmlns:a16="http://schemas.microsoft.com/office/drawing/2014/main" id="{84647B1A-CAF6-84E2-6D44-88EBE240DC6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4752" r="20024" b="1"/>
          <a:stretch/>
        </p:blipFill>
        <p:spPr bwMode="auto">
          <a:xfrm>
            <a:off x="6172200" y="1608058"/>
            <a:ext cx="5181600" cy="4786472"/>
          </a:xfrm>
          <a:prstGeom prst="rect">
            <a:avLst/>
          </a:prstGeom>
          <a:solidFill>
            <a:srgbClr val="FFFFFF"/>
          </a:solidFill>
        </p:spPr>
      </p:pic>
      <p:sp>
        <p:nvSpPr>
          <p:cNvPr id="4" name="Titel 3">
            <a:extLst>
              <a:ext uri="{FF2B5EF4-FFF2-40B4-BE49-F238E27FC236}">
                <a16:creationId xmlns:a16="http://schemas.microsoft.com/office/drawing/2014/main" id="{ADE37C19-7915-AF6D-AEFF-E32CE9EE084E}"/>
              </a:ext>
            </a:extLst>
          </p:cNvPr>
          <p:cNvSpPr>
            <a:spLocks noGrp="1"/>
          </p:cNvSpPr>
          <p:nvPr>
            <p:ph type="title"/>
          </p:nvPr>
        </p:nvSpPr>
        <p:spPr>
          <a:xfrm>
            <a:off x="802342" y="564573"/>
            <a:ext cx="10515600" cy="716539"/>
          </a:xfrm>
        </p:spPr>
        <p:txBody>
          <a:bodyPr anchor="ctr">
            <a:normAutofit/>
          </a:bodyPr>
          <a:lstStyle/>
          <a:p>
            <a:r>
              <a:rPr lang="nl-NL" dirty="0" err="1"/>
              <a:t>Incidents</a:t>
            </a:r>
            <a:r>
              <a:rPr lang="nl-NL" dirty="0"/>
              <a:t> and </a:t>
            </a:r>
            <a:r>
              <a:rPr lang="nl-NL" dirty="0" err="1"/>
              <a:t>accidents</a:t>
            </a:r>
            <a:endParaRPr lang="nl-NL" dirty="0"/>
          </a:p>
        </p:txBody>
      </p:sp>
    </p:spTree>
    <p:extLst>
      <p:ext uri="{BB962C8B-B14F-4D97-AF65-F5344CB8AC3E}">
        <p14:creationId xmlns:p14="http://schemas.microsoft.com/office/powerpoint/2010/main" val="3343443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4168313B-73EF-B734-A068-FFD2BE204FF0}"/>
              </a:ext>
            </a:extLst>
          </p:cNvPr>
          <p:cNvSpPr>
            <a:spLocks noGrp="1"/>
          </p:cNvSpPr>
          <p:nvPr>
            <p:ph sz="half" idx="1"/>
          </p:nvPr>
        </p:nvSpPr>
        <p:spPr>
          <a:xfrm>
            <a:off x="838200" y="1608058"/>
            <a:ext cx="5181600" cy="4786472"/>
          </a:xfrm>
        </p:spPr>
        <p:txBody>
          <a:bodyPr>
            <a:normAutofit/>
          </a:bodyPr>
          <a:lstStyle/>
          <a:p>
            <a:pPr marL="0" indent="0">
              <a:lnSpc>
                <a:spcPct val="150000"/>
              </a:lnSpc>
              <a:buNone/>
            </a:pPr>
            <a:r>
              <a:rPr lang="en-US" dirty="0"/>
              <a:t>“That pressure, the responsibility, the stress, it was way too much... One day I just quit without having a new job. That fear that I couldn’t do it, that I am not good enough keeps coming back.” </a:t>
            </a:r>
          </a:p>
          <a:p>
            <a:endParaRPr lang="en-US" dirty="0"/>
          </a:p>
          <a:p>
            <a:pPr marL="0" indent="0">
              <a:buNone/>
            </a:pPr>
            <a:r>
              <a:rPr lang="en-US" sz="1800" dirty="0"/>
              <a:t>(P13, woman, 24 years)</a:t>
            </a:r>
          </a:p>
          <a:p>
            <a:endParaRPr lang="nl-NL" dirty="0"/>
          </a:p>
        </p:txBody>
      </p:sp>
      <p:pic>
        <p:nvPicPr>
          <p:cNvPr id="5" name="Tijdelijke aanduiding voor inhoud 4">
            <a:extLst>
              <a:ext uri="{FF2B5EF4-FFF2-40B4-BE49-F238E27FC236}">
                <a16:creationId xmlns:a16="http://schemas.microsoft.com/office/drawing/2014/main" id="{5C013C32-B198-C239-FF5F-8BC187393481}"/>
              </a:ext>
            </a:extLst>
          </p:cNvPr>
          <p:cNvPicPr>
            <a:picLocks noGrp="1" noChangeAspect="1"/>
          </p:cNvPicPr>
          <p:nvPr>
            <p:ph sz="half" idx="2"/>
          </p:nvPr>
        </p:nvPicPr>
        <p:blipFill>
          <a:blip r:embed="rId2"/>
          <a:srcRect r="6619" b="2"/>
          <a:stretch/>
        </p:blipFill>
        <p:spPr>
          <a:xfrm>
            <a:off x="6172200" y="1608058"/>
            <a:ext cx="5181600" cy="4786472"/>
          </a:xfrm>
          <a:prstGeom prst="rect">
            <a:avLst/>
          </a:prstGeom>
          <a:noFill/>
        </p:spPr>
      </p:pic>
      <p:sp>
        <p:nvSpPr>
          <p:cNvPr id="4" name="Titel 3">
            <a:extLst>
              <a:ext uri="{FF2B5EF4-FFF2-40B4-BE49-F238E27FC236}">
                <a16:creationId xmlns:a16="http://schemas.microsoft.com/office/drawing/2014/main" id="{974CEB90-0C96-241D-1457-C2A555C8B346}"/>
              </a:ext>
            </a:extLst>
          </p:cNvPr>
          <p:cNvSpPr>
            <a:spLocks noGrp="1"/>
          </p:cNvSpPr>
          <p:nvPr>
            <p:ph type="title"/>
          </p:nvPr>
        </p:nvSpPr>
        <p:spPr>
          <a:xfrm>
            <a:off x="802342" y="564573"/>
            <a:ext cx="10515600" cy="716539"/>
          </a:xfrm>
        </p:spPr>
        <p:txBody>
          <a:bodyPr anchor="ctr">
            <a:normAutofit/>
          </a:bodyPr>
          <a:lstStyle/>
          <a:p>
            <a:r>
              <a:rPr lang="nl-NL" dirty="0"/>
              <a:t>Performance </a:t>
            </a:r>
            <a:r>
              <a:rPr lang="nl-NL" dirty="0" err="1"/>
              <a:t>pressure</a:t>
            </a:r>
            <a:endParaRPr lang="nl-NL" dirty="0"/>
          </a:p>
        </p:txBody>
      </p:sp>
    </p:spTree>
    <p:extLst>
      <p:ext uri="{BB962C8B-B14F-4D97-AF65-F5344CB8AC3E}">
        <p14:creationId xmlns:p14="http://schemas.microsoft.com/office/powerpoint/2010/main" val="1617181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6E8122F-EA51-1ECA-61D4-28E353192AF9}"/>
              </a:ext>
            </a:extLst>
          </p:cNvPr>
          <p:cNvSpPr>
            <a:spLocks noGrp="1"/>
          </p:cNvSpPr>
          <p:nvPr>
            <p:ph sz="half" idx="1"/>
          </p:nvPr>
        </p:nvSpPr>
        <p:spPr>
          <a:xfrm>
            <a:off x="838200" y="1608058"/>
            <a:ext cx="5181600" cy="4786472"/>
          </a:xfrm>
        </p:spPr>
        <p:txBody>
          <a:bodyPr>
            <a:normAutofit/>
          </a:bodyPr>
          <a:lstStyle/>
          <a:p>
            <a:pPr marL="0" indent="0">
              <a:buNone/>
            </a:pPr>
            <a:r>
              <a:rPr lang="en-US" sz="2200"/>
              <a:t>"I now have to do all kinds of things for my sister [one of several relatives with addiction problems]. But I'm in the process of graduating now and I don't have time for it. I get all stressed when she reschedules appointments on short notice. Then I also must reschedule my appointments. She doesn’t ask her friends to help her, but she has no problem asking me. When I have a lot on my plate, it feels extra stressful to help the people around me." </a:t>
            </a:r>
          </a:p>
          <a:p>
            <a:pPr marL="0" indent="0">
              <a:buNone/>
            </a:pPr>
            <a:r>
              <a:rPr lang="nl-NL" sz="2200"/>
              <a:t>(P24, man, 25 </a:t>
            </a:r>
            <a:r>
              <a:rPr lang="nl-NL" sz="2200" err="1"/>
              <a:t>years</a:t>
            </a:r>
            <a:r>
              <a:rPr lang="nl-NL" sz="2200"/>
              <a:t>)</a:t>
            </a:r>
          </a:p>
        </p:txBody>
      </p:sp>
      <p:pic>
        <p:nvPicPr>
          <p:cNvPr id="5" name="Tijdelijke aanduiding voor inhoud 4">
            <a:extLst>
              <a:ext uri="{FF2B5EF4-FFF2-40B4-BE49-F238E27FC236}">
                <a16:creationId xmlns:a16="http://schemas.microsoft.com/office/drawing/2014/main" id="{D252165B-2A69-C2A1-90DB-0A6B2755F0C9}"/>
              </a:ext>
            </a:extLst>
          </p:cNvPr>
          <p:cNvPicPr>
            <a:picLocks noGrp="1" noChangeAspect="1"/>
          </p:cNvPicPr>
          <p:nvPr>
            <p:ph sz="half" idx="2"/>
          </p:nvPr>
        </p:nvPicPr>
        <p:blipFill>
          <a:blip r:embed="rId2"/>
          <a:stretch>
            <a:fillRect/>
          </a:stretch>
        </p:blipFill>
        <p:spPr>
          <a:xfrm>
            <a:off x="6289371" y="1608058"/>
            <a:ext cx="4947257" cy="4786472"/>
          </a:xfrm>
          <a:prstGeom prst="rect">
            <a:avLst/>
          </a:prstGeom>
          <a:noFill/>
        </p:spPr>
      </p:pic>
      <p:sp>
        <p:nvSpPr>
          <p:cNvPr id="4" name="Titel 3">
            <a:extLst>
              <a:ext uri="{FF2B5EF4-FFF2-40B4-BE49-F238E27FC236}">
                <a16:creationId xmlns:a16="http://schemas.microsoft.com/office/drawing/2014/main" id="{1FBBC21B-08B1-8D15-4F76-AE07DBDBC593}"/>
              </a:ext>
            </a:extLst>
          </p:cNvPr>
          <p:cNvSpPr>
            <a:spLocks noGrp="1"/>
          </p:cNvSpPr>
          <p:nvPr>
            <p:ph type="title"/>
          </p:nvPr>
        </p:nvSpPr>
        <p:spPr>
          <a:xfrm>
            <a:off x="802342" y="564573"/>
            <a:ext cx="10515600" cy="716539"/>
          </a:xfrm>
        </p:spPr>
        <p:txBody>
          <a:bodyPr anchor="ctr">
            <a:normAutofit/>
          </a:bodyPr>
          <a:lstStyle/>
          <a:p>
            <a:r>
              <a:rPr lang="nl-NL" dirty="0" err="1"/>
              <a:t>Informal</a:t>
            </a:r>
            <a:r>
              <a:rPr lang="nl-NL"/>
              <a:t> care + …</a:t>
            </a:r>
            <a:endParaRPr lang="nl-NL" dirty="0"/>
          </a:p>
        </p:txBody>
      </p:sp>
    </p:spTree>
    <p:extLst>
      <p:ext uri="{BB962C8B-B14F-4D97-AF65-F5344CB8AC3E}">
        <p14:creationId xmlns:p14="http://schemas.microsoft.com/office/powerpoint/2010/main" val="545144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a:extLst>
              <a:ext uri="{FF2B5EF4-FFF2-40B4-BE49-F238E27FC236}">
                <a16:creationId xmlns:a16="http://schemas.microsoft.com/office/drawing/2014/main" id="{0ACB9842-88B3-F5C6-0B9E-6D57211A828A}"/>
              </a:ext>
            </a:extLst>
          </p:cNvPr>
          <p:cNvSpPr>
            <a:spLocks noGrp="1"/>
          </p:cNvSpPr>
          <p:nvPr>
            <p:ph type="title"/>
          </p:nvPr>
        </p:nvSpPr>
        <p:spPr>
          <a:xfrm>
            <a:off x="6513788" y="365125"/>
            <a:ext cx="4840010" cy="1807305"/>
          </a:xfrm>
        </p:spPr>
        <p:txBody>
          <a:bodyPr vert="horz" lIns="91440" tIns="45720" rIns="91440" bIns="45720" rtlCol="0" anchor="ctr">
            <a:normAutofit/>
          </a:bodyPr>
          <a:lstStyle/>
          <a:p>
            <a:r>
              <a:rPr lang="en-US" sz="4400" dirty="0">
                <a:solidFill>
                  <a:schemeClr val="tx1"/>
                </a:solidFill>
                <a:latin typeface="+mj-lt"/>
                <a:cs typeface="+mj-cs"/>
              </a:rPr>
              <a:t>Treatment, recovery and relapse</a:t>
            </a:r>
          </a:p>
        </p:txBody>
      </p:sp>
      <p:pic>
        <p:nvPicPr>
          <p:cNvPr id="6" name="Tijdelijke aanduiding voor inhoud 5" descr="Rode wijn die uit een wijnfles in een wijnglas wordt geschonken">
            <a:extLst>
              <a:ext uri="{FF2B5EF4-FFF2-40B4-BE49-F238E27FC236}">
                <a16:creationId xmlns:a16="http://schemas.microsoft.com/office/drawing/2014/main" id="{5F034C97-615D-1CD9-48CF-4342FB7A682C}"/>
              </a:ext>
            </a:extLst>
          </p:cNvPr>
          <p:cNvPicPr>
            <a:picLocks noGrp="1" noChangeAspect="1"/>
          </p:cNvPicPr>
          <p:nvPr>
            <p:ph sz="half" idx="2"/>
          </p:nvPr>
        </p:nvPicPr>
        <p:blipFill>
          <a:blip r:embed="rId2"/>
          <a:srcRect t="16469" r="-2" b="-2"/>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2" name="Tijdelijke aanduiding voor inhoud 1">
            <a:extLst>
              <a:ext uri="{FF2B5EF4-FFF2-40B4-BE49-F238E27FC236}">
                <a16:creationId xmlns:a16="http://schemas.microsoft.com/office/drawing/2014/main" id="{EABEDE59-7FD9-16E9-8C2E-E83897ADD5B7}"/>
              </a:ext>
            </a:extLst>
          </p:cNvPr>
          <p:cNvSpPr>
            <a:spLocks noGrp="1"/>
          </p:cNvSpPr>
          <p:nvPr>
            <p:ph sz="half" idx="1"/>
          </p:nvPr>
        </p:nvSpPr>
        <p:spPr>
          <a:xfrm>
            <a:off x="6513788" y="2333297"/>
            <a:ext cx="4840010" cy="3843666"/>
          </a:xfrm>
        </p:spPr>
        <p:txBody>
          <a:bodyPr vert="horz" lIns="91440" tIns="45720" rIns="91440" bIns="45720" rtlCol="0">
            <a:normAutofit lnSpcReduction="10000"/>
          </a:bodyPr>
          <a:lstStyle/>
          <a:p>
            <a:pPr marL="0" indent="0">
              <a:buNone/>
            </a:pPr>
            <a:r>
              <a:rPr lang="en-US" sz="2800" dirty="0">
                <a:solidFill>
                  <a:schemeClr val="tx1"/>
                </a:solidFill>
                <a:latin typeface="+mn-lt"/>
                <a:cs typeface="+mn-cs"/>
              </a:rPr>
              <a:t>“The first year [of our study] my stress was the highest, then my brother was full-on in addiction. When he went to the clinic, my stress went down, and when he relapsed, it went straight up again. Now, he is clean again and I have very little stress regarding his addictions.”</a:t>
            </a:r>
          </a:p>
          <a:p>
            <a:pPr marL="0" indent="0">
              <a:buNone/>
            </a:pPr>
            <a:r>
              <a:rPr lang="en-US" sz="2000" dirty="0">
                <a:solidFill>
                  <a:schemeClr val="tx1"/>
                </a:solidFill>
                <a:latin typeface="+mn-lt"/>
                <a:cs typeface="+mn-cs"/>
              </a:rPr>
              <a:t>(P25, male, 24 years)</a:t>
            </a:r>
          </a:p>
          <a:p>
            <a:pPr marL="0"/>
            <a:endParaRPr lang="en-US" sz="2000" dirty="0">
              <a:solidFill>
                <a:schemeClr val="tx1"/>
              </a:solidFill>
              <a:latin typeface="+mn-lt"/>
              <a:cs typeface="+mn-cs"/>
            </a:endParaRPr>
          </a:p>
          <a:p>
            <a:endParaRPr lang="en-US" sz="2000" dirty="0">
              <a:solidFill>
                <a:schemeClr val="tx1"/>
              </a:solidFill>
              <a:latin typeface="+mn-lt"/>
              <a:cs typeface="+mn-cs"/>
            </a:endParaRPr>
          </a:p>
        </p:txBody>
      </p:sp>
    </p:spTree>
    <p:extLst>
      <p:ext uri="{BB962C8B-B14F-4D97-AF65-F5344CB8AC3E}">
        <p14:creationId xmlns:p14="http://schemas.microsoft.com/office/powerpoint/2010/main" val="1792383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8C43B655-E6DD-1343-FE9C-72A58AD512D5}"/>
              </a:ext>
            </a:extLst>
          </p:cNvPr>
          <p:cNvSpPr>
            <a:spLocks noGrp="1"/>
          </p:cNvSpPr>
          <p:nvPr>
            <p:ph idx="1"/>
          </p:nvPr>
        </p:nvSpPr>
        <p:spPr>
          <a:xfrm>
            <a:off x="838200" y="1608059"/>
            <a:ext cx="6806838" cy="4439816"/>
          </a:xfrm>
        </p:spPr>
        <p:txBody>
          <a:bodyPr>
            <a:normAutofit/>
          </a:bodyPr>
          <a:lstStyle/>
          <a:p>
            <a:r>
              <a:rPr lang="en-US" sz="2200" i="1" dirty="0"/>
              <a:t>“A relationship is super stressful for me. In my first relationship, I saw my girlfriend as a mother figure. I wanted her to be the mother I did not have [because of neglect and abuse due to addiction problems]. I started to behave as a child right away. I became submissive and made myself small. That led to all kinds of problems and a lot of stress because she didn't like that, and I didn’t know how to behave differently. I find it very difficult to be with someone and be close to them.”</a:t>
            </a:r>
          </a:p>
          <a:p>
            <a:endParaRPr lang="en-US" sz="2200" dirty="0"/>
          </a:p>
          <a:p>
            <a:r>
              <a:rPr lang="en-US" sz="2200" dirty="0"/>
              <a:t>(P9, male, 26 years)</a:t>
            </a:r>
          </a:p>
          <a:p>
            <a:endParaRPr lang="nl-NL" sz="2200" dirty="0"/>
          </a:p>
        </p:txBody>
      </p:sp>
      <p:sp>
        <p:nvSpPr>
          <p:cNvPr id="3" name="Titel 2">
            <a:extLst>
              <a:ext uri="{FF2B5EF4-FFF2-40B4-BE49-F238E27FC236}">
                <a16:creationId xmlns:a16="http://schemas.microsoft.com/office/drawing/2014/main" id="{EE994ECB-4685-4003-F82A-1B7CB4B5E118}"/>
              </a:ext>
            </a:extLst>
          </p:cNvPr>
          <p:cNvSpPr>
            <a:spLocks noGrp="1"/>
          </p:cNvSpPr>
          <p:nvPr>
            <p:ph type="title"/>
          </p:nvPr>
        </p:nvSpPr>
        <p:spPr>
          <a:xfrm>
            <a:off x="802342" y="564573"/>
            <a:ext cx="10515600" cy="716539"/>
          </a:xfrm>
        </p:spPr>
        <p:txBody>
          <a:bodyPr anchor="ctr">
            <a:normAutofit/>
          </a:bodyPr>
          <a:lstStyle/>
          <a:p>
            <a:r>
              <a:rPr lang="nl-NL" dirty="0" err="1"/>
              <a:t>Romantic</a:t>
            </a:r>
            <a:r>
              <a:rPr lang="nl-NL" dirty="0"/>
              <a:t> relations, stress up</a:t>
            </a:r>
          </a:p>
        </p:txBody>
      </p:sp>
      <p:pic>
        <p:nvPicPr>
          <p:cNvPr id="2052" name="Picture 4" descr="Love Heart Background Free Stock Photo - Public Domain Pictures">
            <a:extLst>
              <a:ext uri="{FF2B5EF4-FFF2-40B4-BE49-F238E27FC236}">
                <a16:creationId xmlns:a16="http://schemas.microsoft.com/office/drawing/2014/main" id="{689C31A1-19D9-F352-43A8-89C2C81405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3153" y="457200"/>
            <a:ext cx="3753293" cy="559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268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8C43B655-E6DD-1343-FE9C-72A58AD512D5}"/>
              </a:ext>
            </a:extLst>
          </p:cNvPr>
          <p:cNvSpPr>
            <a:spLocks noGrp="1"/>
          </p:cNvSpPr>
          <p:nvPr>
            <p:ph idx="1"/>
          </p:nvPr>
        </p:nvSpPr>
        <p:spPr>
          <a:xfrm>
            <a:off x="838200" y="1608059"/>
            <a:ext cx="6806838" cy="4439816"/>
          </a:xfrm>
        </p:spPr>
        <p:txBody>
          <a:bodyPr>
            <a:normAutofit/>
          </a:bodyPr>
          <a:lstStyle/>
          <a:p>
            <a:pPr>
              <a:lnSpc>
                <a:spcPct val="200000"/>
              </a:lnSpc>
            </a:pPr>
            <a:r>
              <a:rPr lang="en-US" sz="2200" i="1" dirty="0"/>
              <a:t>“I think because I got rid of all the nagging, I feel better. From arguing every day and thinking every day: am I good enough? All that lying, always being on my guard, I don't have all that now. I feel much more relaxed.”</a:t>
            </a:r>
          </a:p>
          <a:p>
            <a:endParaRPr lang="en-US" sz="2200" i="1" dirty="0"/>
          </a:p>
          <a:p>
            <a:r>
              <a:rPr lang="en-US" sz="2200" i="1" dirty="0"/>
              <a:t>(P5, woman, 26 years)</a:t>
            </a:r>
          </a:p>
          <a:p>
            <a:endParaRPr lang="nl-NL" sz="2200" dirty="0"/>
          </a:p>
        </p:txBody>
      </p:sp>
      <p:sp>
        <p:nvSpPr>
          <p:cNvPr id="3" name="Titel 2">
            <a:extLst>
              <a:ext uri="{FF2B5EF4-FFF2-40B4-BE49-F238E27FC236}">
                <a16:creationId xmlns:a16="http://schemas.microsoft.com/office/drawing/2014/main" id="{EE994ECB-4685-4003-F82A-1B7CB4B5E118}"/>
              </a:ext>
            </a:extLst>
          </p:cNvPr>
          <p:cNvSpPr>
            <a:spLocks noGrp="1"/>
          </p:cNvSpPr>
          <p:nvPr>
            <p:ph type="title"/>
          </p:nvPr>
        </p:nvSpPr>
        <p:spPr>
          <a:xfrm>
            <a:off x="802342" y="564573"/>
            <a:ext cx="10515600" cy="716539"/>
          </a:xfrm>
        </p:spPr>
        <p:txBody>
          <a:bodyPr anchor="ctr">
            <a:normAutofit/>
          </a:bodyPr>
          <a:lstStyle/>
          <a:p>
            <a:r>
              <a:rPr lang="nl-NL" dirty="0" err="1"/>
              <a:t>Romantic</a:t>
            </a:r>
            <a:r>
              <a:rPr lang="nl-NL" dirty="0"/>
              <a:t> relations, stress down</a:t>
            </a:r>
          </a:p>
        </p:txBody>
      </p:sp>
      <p:pic>
        <p:nvPicPr>
          <p:cNvPr id="2052" name="Picture 4" descr="Love Heart Background Free Stock Photo - Public Domain Pictures">
            <a:extLst>
              <a:ext uri="{FF2B5EF4-FFF2-40B4-BE49-F238E27FC236}">
                <a16:creationId xmlns:a16="http://schemas.microsoft.com/office/drawing/2014/main" id="{689C31A1-19D9-F352-43A8-89C2C81405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3153" y="457200"/>
            <a:ext cx="3753293" cy="559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681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A78669F7-B4B7-DBE9-423E-9891F2DE4162}"/>
              </a:ext>
            </a:extLst>
          </p:cNvPr>
          <p:cNvSpPr>
            <a:spLocks noGrp="1"/>
          </p:cNvSpPr>
          <p:nvPr>
            <p:ph idx="1"/>
          </p:nvPr>
        </p:nvSpPr>
        <p:spPr/>
        <p:txBody>
          <a:bodyPr>
            <a:normAutofit/>
          </a:bodyPr>
          <a:lstStyle/>
          <a:p>
            <a:pPr marL="342900" marR="0" lvl="0" indent="-342900" algn="l" defTabSz="914400" rtl="0" eaLnBrk="1" fontAlgn="auto" latinLnBrk="0" hangingPunct="1">
              <a:lnSpc>
                <a:spcPct val="150000"/>
              </a:lnSpc>
              <a:spcBef>
                <a:spcPts val="1000"/>
              </a:spcBef>
              <a:spcAft>
                <a:spcPts val="0"/>
              </a:spcAft>
              <a:buClr>
                <a:srgbClr val="D4104B"/>
              </a:buClr>
              <a:buSzTx/>
              <a:buFont typeface="Courier New" panose="02070309020205020404" pitchFamily="49" charset="0"/>
              <a:buChar char="o"/>
              <a:tabLst/>
              <a:defRPr/>
            </a:pPr>
            <a:r>
              <a:rPr lang="en-US" sz="1800" b="0" i="0" u="none" strike="noStrike" baseline="0" dirty="0">
                <a:solidFill>
                  <a:schemeClr val="tx1"/>
                </a:solidFill>
                <a:latin typeface="Poppins" panose="00000500000000000000" pitchFamily="2" charset="0"/>
                <a:cs typeface="Poppins" panose="00000500000000000000" pitchFamily="2" charset="0"/>
              </a:rPr>
              <a:t>Participants’ stress related to their relatives' addiction problems was highly dynamic.</a:t>
            </a:r>
          </a:p>
          <a:p>
            <a:pPr marL="342900" marR="0" lvl="0" indent="-342900" algn="l" defTabSz="914400" rtl="0" eaLnBrk="1" fontAlgn="auto" latinLnBrk="0" hangingPunct="1">
              <a:lnSpc>
                <a:spcPct val="150000"/>
              </a:lnSpc>
              <a:spcBef>
                <a:spcPts val="1000"/>
              </a:spcBef>
              <a:spcAft>
                <a:spcPts val="0"/>
              </a:spcAft>
              <a:buClr>
                <a:srgbClr val="D4104B"/>
              </a:buClr>
              <a:buSzTx/>
              <a:buFont typeface="Courier New" panose="02070309020205020404" pitchFamily="49" charset="0"/>
              <a:buChar char="o"/>
              <a:tabLst/>
              <a:defRPr/>
            </a:pPr>
            <a:r>
              <a:rPr lang="en-US" sz="1800" b="0" i="0" u="none" strike="noStrike" baseline="0" dirty="0">
                <a:solidFill>
                  <a:schemeClr val="tx1"/>
                </a:solidFill>
                <a:latin typeface="Poppins" panose="00000500000000000000" pitchFamily="2" charset="0"/>
                <a:cs typeface="Poppins" panose="00000500000000000000" pitchFamily="2" charset="0"/>
              </a:rPr>
              <a:t>Stress experiences were long-lasting and could be triggered even in participants whose relatives had died or with whom contact had been broken off. </a:t>
            </a:r>
          </a:p>
          <a:p>
            <a:pPr marL="342900" marR="0" lvl="0" indent="-342900" algn="l" defTabSz="914400" rtl="0" eaLnBrk="1" fontAlgn="auto" latinLnBrk="0" hangingPunct="1">
              <a:lnSpc>
                <a:spcPct val="150000"/>
              </a:lnSpc>
              <a:spcBef>
                <a:spcPts val="1000"/>
              </a:spcBef>
              <a:spcAft>
                <a:spcPts val="0"/>
              </a:spcAft>
              <a:buClr>
                <a:srgbClr val="D4104B"/>
              </a:buClr>
              <a:buSzTx/>
              <a:buFont typeface="Courier New" panose="02070309020205020404" pitchFamily="49" charset="0"/>
              <a:buChar char="o"/>
              <a:tabLst/>
              <a:defRPr/>
            </a:pPr>
            <a:r>
              <a:rPr lang="en-US" sz="1800" b="0" i="0" u="none" strike="noStrike" baseline="0" dirty="0">
                <a:solidFill>
                  <a:schemeClr val="tx1"/>
                </a:solidFill>
                <a:latin typeface="Poppins" panose="00000500000000000000" pitchFamily="2" charset="0"/>
                <a:cs typeface="Poppins" panose="00000500000000000000" pitchFamily="2" charset="0"/>
              </a:rPr>
              <a:t>We found no one-to-one relationship between patterns and reasons for stress to increase/decrease. </a:t>
            </a:r>
          </a:p>
          <a:p>
            <a:pPr marL="342900" marR="0" lvl="0" indent="-342900" algn="l" defTabSz="914400" rtl="0" eaLnBrk="1" fontAlgn="auto" latinLnBrk="0" hangingPunct="1">
              <a:lnSpc>
                <a:spcPct val="150000"/>
              </a:lnSpc>
              <a:spcBef>
                <a:spcPts val="1000"/>
              </a:spcBef>
              <a:spcAft>
                <a:spcPts val="0"/>
              </a:spcAft>
              <a:buClr>
                <a:srgbClr val="D4104B"/>
              </a:buClr>
              <a:buSzTx/>
              <a:buFont typeface="Courier New" panose="02070309020205020404" pitchFamily="49" charset="0"/>
              <a:buChar char="o"/>
              <a:tabLst/>
              <a:defRPr/>
            </a:pPr>
            <a:r>
              <a:rPr lang="en-US" sz="1800" b="0" i="0" u="none" strike="noStrike" baseline="0" dirty="0">
                <a:solidFill>
                  <a:schemeClr val="tx1"/>
                </a:solidFill>
                <a:latin typeface="Poppins" panose="00000500000000000000" pitchFamily="2" charset="0"/>
                <a:cs typeface="Poppins" panose="00000500000000000000" pitchFamily="2" charset="0"/>
              </a:rPr>
              <a:t>Considering the importance of chronic stress: Identifying reasons for stress increasing or decreasing might help AFMs and healthcare and educational professionals who want to support AFMs manage their stress. </a:t>
            </a:r>
            <a:endParaRPr lang="nl-NL" sz="1800" b="0" i="0" u="none" strike="noStrike" baseline="0" dirty="0">
              <a:solidFill>
                <a:schemeClr val="tx1"/>
              </a:solidFill>
              <a:latin typeface="Poppins" panose="00000500000000000000" pitchFamily="2" charset="0"/>
              <a:cs typeface="Poppins" panose="00000500000000000000" pitchFamily="2" charset="0"/>
            </a:endParaRPr>
          </a:p>
        </p:txBody>
      </p:sp>
      <p:sp>
        <p:nvSpPr>
          <p:cNvPr id="3" name="Titel 2">
            <a:extLst>
              <a:ext uri="{FF2B5EF4-FFF2-40B4-BE49-F238E27FC236}">
                <a16:creationId xmlns:a16="http://schemas.microsoft.com/office/drawing/2014/main" id="{242C1F29-00E3-7D33-D823-9DB5C3891D40}"/>
              </a:ext>
            </a:extLst>
          </p:cNvPr>
          <p:cNvSpPr>
            <a:spLocks noGrp="1"/>
          </p:cNvSpPr>
          <p:nvPr>
            <p:ph type="title"/>
          </p:nvPr>
        </p:nvSpPr>
        <p:spPr/>
        <p:txBody>
          <a:bodyPr/>
          <a:lstStyle/>
          <a:p>
            <a:r>
              <a:rPr lang="nl-NL" dirty="0" err="1"/>
              <a:t>Conclusions</a:t>
            </a:r>
            <a:r>
              <a:rPr lang="nl-NL" dirty="0"/>
              <a:t> and </a:t>
            </a:r>
            <a:r>
              <a:rPr lang="nl-NL" dirty="0" err="1"/>
              <a:t>final</a:t>
            </a:r>
            <a:r>
              <a:rPr lang="nl-NL" dirty="0"/>
              <a:t> </a:t>
            </a:r>
            <a:r>
              <a:rPr lang="nl-NL" dirty="0" err="1"/>
              <a:t>remarks</a:t>
            </a:r>
            <a:endParaRPr lang="nl-NL" dirty="0"/>
          </a:p>
        </p:txBody>
      </p:sp>
    </p:spTree>
    <p:extLst>
      <p:ext uri="{BB962C8B-B14F-4D97-AF65-F5344CB8AC3E}">
        <p14:creationId xmlns:p14="http://schemas.microsoft.com/office/powerpoint/2010/main" val="2269901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A2A447-94C6-494D-BA87-A788C30102E2}"/>
              </a:ext>
            </a:extLst>
          </p:cNvPr>
          <p:cNvSpPr>
            <a:spLocks noGrp="1"/>
          </p:cNvSpPr>
          <p:nvPr>
            <p:ph type="ctrTitle"/>
          </p:nvPr>
        </p:nvSpPr>
        <p:spPr/>
        <p:txBody>
          <a:bodyPr>
            <a:normAutofit fontScale="90000"/>
          </a:bodyPr>
          <a:lstStyle/>
          <a:p>
            <a:br>
              <a:rPr lang="en-US" dirty="0">
                <a:solidFill>
                  <a:srgbClr val="FFFF00"/>
                </a:solidFill>
              </a:rPr>
            </a:br>
            <a:endParaRPr lang="nl-NL" dirty="0">
              <a:solidFill>
                <a:srgbClr val="FFFF00"/>
              </a:solidFill>
            </a:endParaRPr>
          </a:p>
        </p:txBody>
      </p:sp>
      <p:sp>
        <p:nvSpPr>
          <p:cNvPr id="3" name="Ondertitel 2">
            <a:extLst>
              <a:ext uri="{FF2B5EF4-FFF2-40B4-BE49-F238E27FC236}">
                <a16:creationId xmlns:a16="http://schemas.microsoft.com/office/drawing/2014/main" id="{694106B3-E688-E74A-A291-182D194D3C7F}"/>
              </a:ext>
            </a:extLst>
          </p:cNvPr>
          <p:cNvSpPr>
            <a:spLocks noGrp="1"/>
          </p:cNvSpPr>
          <p:nvPr>
            <p:ph type="subTitle" idx="1"/>
          </p:nvPr>
        </p:nvSpPr>
        <p:spPr>
          <a:xfrm>
            <a:off x="770467" y="855960"/>
            <a:ext cx="10651065" cy="568804"/>
          </a:xfrm>
        </p:spPr>
        <p:txBody>
          <a:bodyPr/>
          <a:lstStyle/>
          <a:p>
            <a:r>
              <a:rPr kumimoji="0" lang="en-US" sz="2700" b="1" i="0" u="none" strike="noStrike" kern="1200" cap="none" spc="0" normalizeH="0" baseline="0" noProof="0" dirty="0">
                <a:ln>
                  <a:noFill/>
                </a:ln>
                <a:solidFill>
                  <a:srgbClr val="FFFF00"/>
                </a:solidFill>
                <a:effectLst/>
                <a:uLnTx/>
                <a:uFillTx/>
                <a:latin typeface="Poppins" pitchFamily="2" charset="77"/>
                <a:ea typeface="+mj-ea"/>
                <a:cs typeface="Poppins" pitchFamily="2" charset="77"/>
              </a:rPr>
              <a:t>Dorine van Namen, d.m.van.namen@hr.nl</a:t>
            </a:r>
            <a:endParaRPr lang="nl-NL" dirty="0"/>
          </a:p>
        </p:txBody>
      </p:sp>
    </p:spTree>
    <p:extLst>
      <p:ext uri="{BB962C8B-B14F-4D97-AF65-F5344CB8AC3E}">
        <p14:creationId xmlns:p14="http://schemas.microsoft.com/office/powerpoint/2010/main" val="4220968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14D13B10-7C75-7A41-B110-52B1939CF5B3}"/>
              </a:ext>
            </a:extLst>
          </p:cNvPr>
          <p:cNvSpPr>
            <a:spLocks noGrp="1"/>
          </p:cNvSpPr>
          <p:nvPr>
            <p:ph idx="1"/>
          </p:nvPr>
        </p:nvSpPr>
        <p:spPr/>
        <p:txBody>
          <a:bodyPr/>
          <a:lstStyle/>
          <a:p>
            <a:pPr marL="0" marR="0" lvl="0" indent="0" algn="l" defTabSz="914400" rtl="0" eaLnBrk="1" fontAlgn="auto" latinLnBrk="0" hangingPunct="1">
              <a:lnSpc>
                <a:spcPct val="100000"/>
              </a:lnSpc>
              <a:spcBef>
                <a:spcPts val="0"/>
              </a:spcBef>
              <a:spcAft>
                <a:spcPts val="0"/>
              </a:spcAft>
              <a:buClrTx/>
              <a:buSzPct val="75000"/>
              <a:buFont typeface="Wingdings 3" panose="05040102010807070707" pitchFamily="18" charset="2"/>
              <a:buNone/>
              <a:tabLst/>
              <a:defRPr/>
            </a:pPr>
            <a:r>
              <a:rPr kumimoji="0" lang="nl-NL" sz="2600" b="1" i="0" u="none" strike="noStrike" kern="1200" cap="none" spc="0" normalizeH="0" baseline="0" noProof="0" dirty="0" err="1">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Promoters</a:t>
            </a:r>
            <a:r>
              <a:rPr kumimoji="0" lang="nl-NL" sz="2600" b="0" i="0" u="none" strike="noStrike" kern="120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 		Prof. Gera Nagelhout </a:t>
            </a:r>
          </a:p>
          <a:p>
            <a:pPr marL="0" marR="0" lvl="0" indent="0" algn="l" defTabSz="914400" rtl="0" eaLnBrk="1" fontAlgn="auto" latinLnBrk="0" hangingPunct="1">
              <a:lnSpc>
                <a:spcPct val="100000"/>
              </a:lnSpc>
              <a:spcBef>
                <a:spcPts val="0"/>
              </a:spcBef>
              <a:spcAft>
                <a:spcPts val="0"/>
              </a:spcAft>
              <a:buClrTx/>
              <a:buSzPct val="75000"/>
              <a:buFont typeface="Wingdings 3" panose="05040102010807070707" pitchFamily="18" charset="2"/>
              <a:buNone/>
              <a:tabLst/>
              <a:defRPr/>
            </a:pPr>
            <a:r>
              <a:rPr lang="nl-NL" sz="2600" dirty="0">
                <a:solidFill>
                  <a:srgbClr val="000000"/>
                </a:solidFill>
                <a:latin typeface="Poppins" panose="00000500000000000000" pitchFamily="2" charset="0"/>
                <a:ea typeface="Calibri" panose="020F0502020204030204" pitchFamily="34" charset="0"/>
                <a:cs typeface="Poppins" panose="00000500000000000000" pitchFamily="2" charset="0"/>
              </a:rPr>
              <a:t>				</a:t>
            </a:r>
            <a:r>
              <a:rPr kumimoji="0" lang="nl-NL" sz="2600" b="0" i="0" u="none" strike="noStrike" kern="120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Prof. Hein de Vries</a:t>
            </a:r>
          </a:p>
          <a:p>
            <a:pPr marL="0" marR="0" lvl="0" indent="0" algn="l" defTabSz="914400" rtl="0" eaLnBrk="1" fontAlgn="auto" latinLnBrk="0" hangingPunct="1">
              <a:lnSpc>
                <a:spcPct val="100000"/>
              </a:lnSpc>
              <a:spcBef>
                <a:spcPts val="0"/>
              </a:spcBef>
              <a:spcAft>
                <a:spcPts val="0"/>
              </a:spcAft>
              <a:buClrTx/>
              <a:buSzPct val="75000"/>
              <a:buFont typeface="Wingdings 3" panose="05040102010807070707" pitchFamily="18" charset="2"/>
              <a:buNone/>
              <a:tabLst/>
              <a:defRPr/>
            </a:pPr>
            <a:r>
              <a:rPr lang="nl-NL" sz="2600" dirty="0">
                <a:solidFill>
                  <a:srgbClr val="000000"/>
                </a:solidFill>
                <a:latin typeface="Poppins" panose="00000500000000000000" pitchFamily="2" charset="0"/>
                <a:ea typeface="Calibri" panose="020F0502020204030204" pitchFamily="34" charset="0"/>
                <a:cs typeface="Poppins" panose="00000500000000000000" pitchFamily="2" charset="0"/>
              </a:rPr>
              <a:t>				</a:t>
            </a:r>
            <a:r>
              <a:rPr kumimoji="0" lang="nl-NL" sz="2000" b="0" i="0" u="none" strike="noStrike" kern="120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Maastricht University</a:t>
            </a:r>
          </a:p>
          <a:p>
            <a:pPr marL="0" marR="0" lvl="0" indent="0" algn="l" defTabSz="914400" rtl="0" eaLnBrk="1" fontAlgn="auto" latinLnBrk="0" hangingPunct="1">
              <a:lnSpc>
                <a:spcPct val="100000"/>
              </a:lnSpc>
              <a:spcBef>
                <a:spcPts val="0"/>
              </a:spcBef>
              <a:spcAft>
                <a:spcPts val="0"/>
              </a:spcAft>
              <a:buClrTx/>
              <a:buSzPct val="75000"/>
              <a:buFont typeface="Wingdings 3" panose="05040102010807070707" pitchFamily="18" charset="2"/>
              <a:buNone/>
              <a:tabLst/>
              <a:defRPr/>
            </a:pPr>
            <a:endParaRPr kumimoji="0" lang="nl-NL" sz="2600" b="0" i="0" u="none" strike="noStrike" kern="120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Pct val="75000"/>
              <a:buFont typeface="Wingdings 3" panose="05040102010807070707" pitchFamily="18" charset="2"/>
              <a:buNone/>
              <a:tabLst/>
              <a:defRPr/>
            </a:pPr>
            <a:endParaRPr kumimoji="0" lang="en-US" sz="2600" b="1" i="0" u="none" strike="noStrike" kern="1200" cap="none" spc="0" normalizeH="0" baseline="0" noProof="0" dirty="0">
              <a:ln>
                <a:noFill/>
              </a:ln>
              <a:solidFill>
                <a:prstClr val="black"/>
              </a:solidFill>
              <a:effectLst/>
              <a:uLnTx/>
              <a:uFillTx/>
              <a:latin typeface="Poppins" panose="00000500000000000000" pitchFamily="2" charset="0"/>
              <a:ea typeface="SimSun" panose="02010600030101010101" pitchFamily="2" charset="-122"/>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Pct val="75000"/>
              <a:buFont typeface="Wingdings 3" panose="05040102010807070707" pitchFamily="18" charset="2"/>
              <a:buNone/>
              <a:tabLst/>
              <a:defRPr/>
            </a:pPr>
            <a:r>
              <a:rPr kumimoji="0" lang="en-US" sz="2600" b="1" i="0" u="none" strike="noStrike" kern="1200" cap="none" spc="0" normalizeH="0" baseline="0" noProof="0" dirty="0">
                <a:ln>
                  <a:noFill/>
                </a:ln>
                <a:solidFill>
                  <a:prstClr val="black"/>
                </a:solidFill>
                <a:effectLst/>
                <a:uLnTx/>
                <a:uFillTx/>
                <a:latin typeface="Poppins" panose="00000500000000000000" pitchFamily="2" charset="0"/>
                <a:ea typeface="SimSun" panose="02010600030101010101" pitchFamily="2" charset="-122"/>
                <a:cs typeface="Poppins" panose="00000500000000000000" pitchFamily="2" charset="0"/>
              </a:rPr>
              <a:t>Co-promoters: 		</a:t>
            </a:r>
            <a:r>
              <a:rPr kumimoji="0" lang="en-US" sz="2600" b="0" i="0" u="none" strike="noStrike" kern="1200" cap="none" spc="0" normalizeH="0" baseline="0" noProof="0" dirty="0">
                <a:ln>
                  <a:noFill/>
                </a:ln>
                <a:solidFill>
                  <a:prstClr val="black"/>
                </a:solidFill>
                <a:effectLst/>
                <a:uLnTx/>
                <a:uFillTx/>
                <a:latin typeface="Poppins" panose="00000500000000000000" pitchFamily="2" charset="0"/>
                <a:ea typeface="SimSun" panose="02010600030101010101" pitchFamily="2" charset="-122"/>
                <a:cs typeface="Poppins" panose="00000500000000000000" pitchFamily="2" charset="0"/>
              </a:rPr>
              <a:t>Prof. AnneLoes van Staa</a:t>
            </a:r>
          </a:p>
          <a:p>
            <a:pPr marL="0" marR="0" lvl="0" indent="0" algn="l" defTabSz="914400" rtl="0" eaLnBrk="1" fontAlgn="auto" latinLnBrk="0" hangingPunct="1">
              <a:lnSpc>
                <a:spcPct val="100000"/>
              </a:lnSpc>
              <a:spcBef>
                <a:spcPts val="0"/>
              </a:spcBef>
              <a:spcAft>
                <a:spcPts val="0"/>
              </a:spcAft>
              <a:buClrTx/>
              <a:buSzPct val="75000"/>
              <a:buFont typeface="Wingdings 3" panose="05040102010807070707" pitchFamily="18" charset="2"/>
              <a:buNone/>
              <a:tabLst/>
              <a:defRPr/>
            </a:pPr>
            <a:r>
              <a:rPr lang="en-US" sz="2600" dirty="0">
                <a:solidFill>
                  <a:prstClr val="black"/>
                </a:solidFill>
                <a:latin typeface="Poppins" panose="00000500000000000000" pitchFamily="2" charset="0"/>
                <a:ea typeface="SimSun" panose="02010600030101010101" pitchFamily="2" charset="-122"/>
                <a:cs typeface="Poppins" panose="00000500000000000000" pitchFamily="2" charset="0"/>
              </a:rPr>
              <a:t>				</a:t>
            </a:r>
            <a:r>
              <a:rPr kumimoji="0" lang="en-US" sz="2600" b="0" i="0" u="none" strike="noStrike" kern="1200" cap="none" spc="0" normalizeH="0" baseline="0" noProof="0" dirty="0">
                <a:ln>
                  <a:noFill/>
                </a:ln>
                <a:solidFill>
                  <a:prstClr val="black"/>
                </a:solidFill>
                <a:effectLst/>
                <a:uLnTx/>
                <a:uFillTx/>
                <a:latin typeface="Poppins" panose="00000500000000000000" pitchFamily="2" charset="0"/>
                <a:ea typeface="SimSun" panose="02010600030101010101" pitchFamily="2" charset="-122"/>
                <a:cs typeface="Poppins" panose="00000500000000000000" pitchFamily="2" charset="0"/>
              </a:rPr>
              <a:t>Prof. Sander Hilberink								</a:t>
            </a:r>
            <a:r>
              <a:rPr kumimoji="0" lang="en-US" sz="2000" b="0" i="0" u="none" strike="noStrike" kern="1200" cap="none" spc="0" normalizeH="0" baseline="0" noProof="0" dirty="0">
                <a:ln>
                  <a:noFill/>
                </a:ln>
                <a:solidFill>
                  <a:prstClr val="black"/>
                </a:solidFill>
                <a:effectLst/>
                <a:uLnTx/>
                <a:uFillTx/>
                <a:latin typeface="Poppins" panose="00000500000000000000" pitchFamily="2" charset="0"/>
                <a:ea typeface="SimSun" panose="02010600030101010101" pitchFamily="2" charset="-122"/>
                <a:cs typeface="Poppins" panose="00000500000000000000" pitchFamily="2" charset="0"/>
              </a:rPr>
              <a:t>Rotterdam University of Applied Sciences</a:t>
            </a:r>
          </a:p>
          <a:p>
            <a:pPr marL="0" marR="0" lvl="0" indent="0" algn="l" defTabSz="914400" rtl="0" eaLnBrk="1" fontAlgn="auto" latinLnBrk="0" hangingPunct="1">
              <a:lnSpc>
                <a:spcPct val="100000"/>
              </a:lnSpc>
              <a:spcBef>
                <a:spcPts val="0"/>
              </a:spcBef>
              <a:spcAft>
                <a:spcPts val="0"/>
              </a:spcAft>
              <a:buClrTx/>
              <a:buSzPct val="75000"/>
              <a:buFont typeface="Wingdings 3" panose="05040102010807070707" pitchFamily="18" charset="2"/>
              <a:buNone/>
              <a:tabLst/>
              <a:defRPr/>
            </a:pPr>
            <a:r>
              <a:rPr lang="en-US" sz="2000" dirty="0">
                <a:solidFill>
                  <a:prstClr val="black"/>
                </a:solidFill>
                <a:latin typeface="Poppins" panose="00000500000000000000" pitchFamily="2" charset="0"/>
                <a:ea typeface="SimSun" panose="02010600030101010101" pitchFamily="2" charset="-122"/>
                <a:cs typeface="Poppins" panose="00000500000000000000" pitchFamily="2" charset="0"/>
              </a:rPr>
              <a:t>				</a:t>
            </a:r>
            <a:r>
              <a:rPr kumimoji="0" lang="en-US" sz="2000" b="0" i="0" u="none" strike="noStrike" kern="1200" cap="none" spc="0" normalizeH="0" baseline="0" noProof="0" dirty="0">
                <a:ln>
                  <a:noFill/>
                </a:ln>
                <a:solidFill>
                  <a:prstClr val="black"/>
                </a:solidFill>
                <a:effectLst/>
                <a:uLnTx/>
                <a:uFillTx/>
                <a:latin typeface="Poppins" panose="00000500000000000000" pitchFamily="2" charset="0"/>
                <a:ea typeface="SimSun" panose="02010600030101010101" pitchFamily="2" charset="-122"/>
                <a:cs typeface="Poppins" panose="00000500000000000000" pitchFamily="2" charset="0"/>
              </a:rPr>
              <a:t>Research Center Innovations in Care</a:t>
            </a:r>
            <a:endParaRPr kumimoji="0" lang="nl-NL" sz="20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a:p>
            <a:endParaRPr lang="nl-NL" dirty="0"/>
          </a:p>
        </p:txBody>
      </p:sp>
      <p:sp>
        <p:nvSpPr>
          <p:cNvPr id="3" name="Titel 2">
            <a:extLst>
              <a:ext uri="{FF2B5EF4-FFF2-40B4-BE49-F238E27FC236}">
                <a16:creationId xmlns:a16="http://schemas.microsoft.com/office/drawing/2014/main" id="{F99C8504-5600-0543-9E07-EA3E253245DE}"/>
              </a:ext>
            </a:extLst>
          </p:cNvPr>
          <p:cNvSpPr>
            <a:spLocks noGrp="1"/>
          </p:cNvSpPr>
          <p:nvPr>
            <p:ph type="title"/>
          </p:nvPr>
        </p:nvSpPr>
        <p:spPr/>
        <p:txBody>
          <a:bodyPr>
            <a:normAutofit/>
          </a:bodyPr>
          <a:lstStyle/>
          <a:p>
            <a:r>
              <a:rPr lang="en-US" sz="4000" dirty="0"/>
              <a:t>PhD research: the team</a:t>
            </a:r>
            <a:endParaRPr lang="nl-NL" sz="4000" dirty="0"/>
          </a:p>
        </p:txBody>
      </p:sp>
    </p:spTree>
    <p:extLst>
      <p:ext uri="{BB962C8B-B14F-4D97-AF65-F5344CB8AC3E}">
        <p14:creationId xmlns:p14="http://schemas.microsoft.com/office/powerpoint/2010/main" val="1899953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descr="Afbeelding met kleding, gebouw, schoeisel, Retrostijl&#10;&#10;Automatisch gegenereerde beschrijving">
            <a:extLst>
              <a:ext uri="{FF2B5EF4-FFF2-40B4-BE49-F238E27FC236}">
                <a16:creationId xmlns:a16="http://schemas.microsoft.com/office/drawing/2014/main" id="{88C592F5-CE84-41B9-A051-4DC5EC79ACA4}"/>
              </a:ext>
            </a:extLst>
          </p:cNvPr>
          <p:cNvPicPr>
            <a:picLocks noGrp="1" noChangeAspect="1"/>
          </p:cNvPicPr>
          <p:nvPr>
            <p:ph sz="half" idx="1"/>
          </p:nvPr>
        </p:nvPicPr>
        <p:blipFill>
          <a:blip r:embed="rId3"/>
          <a:stretch>
            <a:fillRect/>
          </a:stretch>
        </p:blipFill>
        <p:spPr>
          <a:xfrm>
            <a:off x="1877003" y="1608138"/>
            <a:ext cx="3103994" cy="4786312"/>
          </a:xfrm>
        </p:spPr>
      </p:pic>
      <p:sp>
        <p:nvSpPr>
          <p:cNvPr id="3" name="Tijdelijke aanduiding voor inhoud 2">
            <a:extLst>
              <a:ext uri="{FF2B5EF4-FFF2-40B4-BE49-F238E27FC236}">
                <a16:creationId xmlns:a16="http://schemas.microsoft.com/office/drawing/2014/main" id="{D4330E90-4DAE-53BD-7ABE-FA44DEFF54C1}"/>
              </a:ext>
            </a:extLst>
          </p:cNvPr>
          <p:cNvSpPr>
            <a:spLocks noGrp="1"/>
          </p:cNvSpPr>
          <p:nvPr>
            <p:ph sz="half" idx="2"/>
          </p:nvPr>
        </p:nvSpPr>
        <p:spPr/>
        <p:txBody>
          <a:bodyPr>
            <a:normAutofit fontScale="92500"/>
          </a:bodyPr>
          <a:lstStyle/>
          <a:p>
            <a:pPr marL="0" indent="0">
              <a:lnSpc>
                <a:spcPct val="200000"/>
              </a:lnSpc>
              <a:buNone/>
            </a:pPr>
            <a:r>
              <a:rPr lang="en-US" sz="2600" b="1" dirty="0">
                <a:solidFill>
                  <a:schemeClr val="tx1"/>
                </a:solidFill>
                <a:effectLst/>
                <a:latin typeface="Poppins" panose="00000500000000000000" pitchFamily="2" charset="0"/>
                <a:ea typeface="Calibri" panose="020F0502020204030204" pitchFamily="34" charset="0"/>
                <a:cs typeface="Poppins" panose="00000500000000000000" pitchFamily="2" charset="0"/>
              </a:rPr>
              <a:t>Research questions</a:t>
            </a:r>
            <a:r>
              <a:rPr lang="en-US" sz="2600" dirty="0">
                <a:solidFill>
                  <a:schemeClr val="tx1"/>
                </a:solidFill>
                <a:effectLst/>
                <a:latin typeface="Poppins" panose="00000500000000000000" pitchFamily="2" charset="0"/>
                <a:ea typeface="Calibri" panose="020F0502020204030204" pitchFamily="34" charset="0"/>
                <a:cs typeface="Poppins" panose="00000500000000000000" pitchFamily="2" charset="0"/>
              </a:rPr>
              <a:t>: </a:t>
            </a:r>
          </a:p>
          <a:p>
            <a:pPr>
              <a:lnSpc>
                <a:spcPct val="200000"/>
              </a:lnSpc>
            </a:pPr>
            <a:r>
              <a:rPr lang="en-US" sz="2600" dirty="0">
                <a:solidFill>
                  <a:schemeClr val="tx1"/>
                </a:solidFill>
                <a:effectLst/>
                <a:latin typeface="Poppins" panose="00000500000000000000" pitchFamily="2" charset="0"/>
                <a:ea typeface="Calibri" panose="020F0502020204030204" pitchFamily="34" charset="0"/>
                <a:cs typeface="Poppins" panose="00000500000000000000" pitchFamily="2" charset="0"/>
              </a:rPr>
              <a:t>How does the stress of young adult AFMs evolve over the research period of three years?</a:t>
            </a:r>
          </a:p>
          <a:p>
            <a:pPr>
              <a:lnSpc>
                <a:spcPct val="200000"/>
              </a:lnSpc>
            </a:pPr>
            <a:r>
              <a:rPr lang="en-US" sz="2600" dirty="0">
                <a:solidFill>
                  <a:schemeClr val="tx1"/>
                </a:solidFill>
                <a:latin typeface="Poppins" panose="00000500000000000000" pitchFamily="2" charset="0"/>
                <a:ea typeface="Calibri" panose="020F0502020204030204" pitchFamily="34" charset="0"/>
                <a:cs typeface="Poppins" panose="00000500000000000000" pitchFamily="2" charset="0"/>
              </a:rPr>
              <a:t>What</a:t>
            </a:r>
            <a:r>
              <a:rPr lang="en-US" sz="2600" dirty="0">
                <a:solidFill>
                  <a:schemeClr val="tx1"/>
                </a:solidFill>
                <a:effectLst/>
                <a:latin typeface="Poppins" panose="00000500000000000000" pitchFamily="2" charset="0"/>
                <a:ea typeface="Calibri" panose="020F0502020204030204" pitchFamily="34" charset="0"/>
                <a:cs typeface="Poppins" panose="00000500000000000000" pitchFamily="2" charset="0"/>
              </a:rPr>
              <a:t> causes stress to increase or decrease?</a:t>
            </a:r>
            <a:r>
              <a:rPr lang="en-US" sz="2600" dirty="0">
                <a:solidFill>
                  <a:schemeClr val="tx1"/>
                </a:solidFill>
                <a:effectLst/>
                <a:latin typeface="Poppins" panose="00000500000000000000" pitchFamily="2" charset="0"/>
                <a:ea typeface="Times New Roman" panose="02020603050405020304" pitchFamily="18" charset="0"/>
                <a:cs typeface="Poppins" panose="00000500000000000000" pitchFamily="2" charset="0"/>
              </a:rPr>
              <a:t> </a:t>
            </a:r>
            <a:endParaRPr lang="en-US" sz="2600" dirty="0">
              <a:solidFill>
                <a:schemeClr val="tx1"/>
              </a:solidFill>
              <a:effectLst/>
              <a:latin typeface="Poppins" panose="00000500000000000000" pitchFamily="2" charset="0"/>
              <a:cs typeface="Poppins" panose="00000500000000000000" pitchFamily="2" charset="0"/>
            </a:endParaRPr>
          </a:p>
        </p:txBody>
      </p:sp>
      <p:sp>
        <p:nvSpPr>
          <p:cNvPr id="4" name="Titel 3">
            <a:extLst>
              <a:ext uri="{FF2B5EF4-FFF2-40B4-BE49-F238E27FC236}">
                <a16:creationId xmlns:a16="http://schemas.microsoft.com/office/drawing/2014/main" id="{BB18A3E6-4470-6A6F-47FA-1E29AA62B243}"/>
              </a:ext>
            </a:extLst>
          </p:cNvPr>
          <p:cNvSpPr>
            <a:spLocks noGrp="1"/>
          </p:cNvSpPr>
          <p:nvPr>
            <p:ph type="title"/>
          </p:nvPr>
        </p:nvSpPr>
        <p:spPr/>
        <p:txBody>
          <a:bodyPr>
            <a:normAutofit/>
          </a:bodyPr>
          <a:lstStyle/>
          <a:p>
            <a:r>
              <a:rPr lang="nl-NL" sz="4000" dirty="0"/>
              <a:t>Research </a:t>
            </a:r>
            <a:r>
              <a:rPr lang="nl-NL" sz="4000" dirty="0" err="1"/>
              <a:t>questions</a:t>
            </a:r>
            <a:endParaRPr lang="nl-NL" sz="4000" dirty="0"/>
          </a:p>
        </p:txBody>
      </p:sp>
    </p:spTree>
    <p:extLst>
      <p:ext uri="{BB962C8B-B14F-4D97-AF65-F5344CB8AC3E}">
        <p14:creationId xmlns:p14="http://schemas.microsoft.com/office/powerpoint/2010/main" val="3036721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C0EC9377-5870-4EA8-FC7B-5D5879AB7A5B}"/>
              </a:ext>
            </a:extLst>
          </p:cNvPr>
          <p:cNvSpPr>
            <a:spLocks noGrp="1"/>
          </p:cNvSpPr>
          <p:nvPr>
            <p:ph sz="half" idx="1"/>
          </p:nvPr>
        </p:nvSpPr>
        <p:spPr/>
        <p:txBody>
          <a:bodyPr>
            <a:normAutofit fontScale="92500"/>
          </a:bodyPr>
          <a:lstStyle/>
          <a:p>
            <a:pPr>
              <a:lnSpc>
                <a:spcPct val="150000"/>
              </a:lnSpc>
            </a:pPr>
            <a:r>
              <a:rPr lang="en-US" dirty="0"/>
              <a:t>Chronic stress is risk factor for the onset and progression of physical and emotional problems</a:t>
            </a:r>
          </a:p>
          <a:p>
            <a:pPr>
              <a:lnSpc>
                <a:spcPct val="150000"/>
              </a:lnSpc>
            </a:pPr>
            <a:r>
              <a:rPr lang="en-US" dirty="0"/>
              <a:t>Accelerated aging </a:t>
            </a:r>
          </a:p>
          <a:p>
            <a:pPr>
              <a:lnSpc>
                <a:spcPct val="150000"/>
              </a:lnSpc>
            </a:pPr>
            <a:r>
              <a:rPr lang="en-US" dirty="0"/>
              <a:t>Negative impact on study success</a:t>
            </a:r>
          </a:p>
          <a:p>
            <a:endParaRPr lang="en-US" dirty="0"/>
          </a:p>
          <a:p>
            <a:pPr marL="0" indent="0">
              <a:buNone/>
            </a:pPr>
            <a:r>
              <a:rPr lang="nl-NL" sz="1600" dirty="0"/>
              <a:t>O’Connor DB et al, 2021; Dai S et al, 2020; </a:t>
            </a:r>
            <a:r>
              <a:rPr lang="nl-NL" sz="1600" dirty="0" err="1"/>
              <a:t>Yegorov</a:t>
            </a:r>
            <a:r>
              <a:rPr lang="nl-NL" sz="1600" dirty="0"/>
              <a:t> YE et al, 2020; </a:t>
            </a:r>
            <a:r>
              <a:rPr lang="nl-NL" sz="1600" dirty="0" err="1"/>
              <a:t>Schraml</a:t>
            </a:r>
            <a:r>
              <a:rPr lang="nl-NL" sz="1600" dirty="0"/>
              <a:t> K, et al, 2012</a:t>
            </a:r>
          </a:p>
          <a:p>
            <a:endParaRPr lang="nl-NL" dirty="0"/>
          </a:p>
        </p:txBody>
      </p:sp>
      <p:pic>
        <p:nvPicPr>
          <p:cNvPr id="5" name="Tijdelijke aanduiding voor inhoud 4">
            <a:extLst>
              <a:ext uri="{FF2B5EF4-FFF2-40B4-BE49-F238E27FC236}">
                <a16:creationId xmlns:a16="http://schemas.microsoft.com/office/drawing/2014/main" id="{14A8A35A-1D04-4B32-03F0-6B355B9CEE2D}"/>
              </a:ext>
            </a:extLst>
          </p:cNvPr>
          <p:cNvPicPr>
            <a:picLocks noGrp="1" noChangeAspect="1"/>
          </p:cNvPicPr>
          <p:nvPr>
            <p:ph sz="half" idx="2"/>
          </p:nvPr>
        </p:nvPicPr>
        <p:blipFill>
          <a:blip r:embed="rId2"/>
          <a:stretch>
            <a:fillRect/>
          </a:stretch>
        </p:blipFill>
        <p:spPr>
          <a:xfrm>
            <a:off x="6369844" y="1608138"/>
            <a:ext cx="4786312" cy="4786312"/>
          </a:xfrm>
          <a:prstGeom prst="rect">
            <a:avLst/>
          </a:prstGeom>
        </p:spPr>
      </p:pic>
      <p:sp>
        <p:nvSpPr>
          <p:cNvPr id="4" name="Titel 3">
            <a:extLst>
              <a:ext uri="{FF2B5EF4-FFF2-40B4-BE49-F238E27FC236}">
                <a16:creationId xmlns:a16="http://schemas.microsoft.com/office/drawing/2014/main" id="{F3BB3D66-9D76-2358-9374-8FD15BA2A100}"/>
              </a:ext>
            </a:extLst>
          </p:cNvPr>
          <p:cNvSpPr>
            <a:spLocks noGrp="1"/>
          </p:cNvSpPr>
          <p:nvPr>
            <p:ph type="title"/>
          </p:nvPr>
        </p:nvSpPr>
        <p:spPr/>
        <p:txBody>
          <a:bodyPr/>
          <a:lstStyle/>
          <a:p>
            <a:r>
              <a:rPr lang="nl-NL" dirty="0" err="1"/>
              <a:t>Why</a:t>
            </a:r>
            <a:r>
              <a:rPr lang="nl-NL" dirty="0"/>
              <a:t>?</a:t>
            </a:r>
          </a:p>
        </p:txBody>
      </p:sp>
    </p:spTree>
    <p:extLst>
      <p:ext uri="{BB962C8B-B14F-4D97-AF65-F5344CB8AC3E}">
        <p14:creationId xmlns:p14="http://schemas.microsoft.com/office/powerpoint/2010/main" val="2407386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50D543A1-C5BD-A547-9C11-DCC9BF329ED5}"/>
              </a:ext>
            </a:extLst>
          </p:cNvPr>
          <p:cNvSpPr>
            <a:spLocks noGrp="1"/>
          </p:cNvSpPr>
          <p:nvPr>
            <p:ph idx="1"/>
          </p:nvPr>
        </p:nvSpPr>
        <p:spPr/>
        <p:txBody>
          <a:bodyPr>
            <a:normAutofit lnSpcReduction="10000"/>
          </a:bodyPr>
          <a:lstStyle/>
          <a:p>
            <a:pPr>
              <a:lnSpc>
                <a:spcPct val="200000"/>
              </a:lnSpc>
            </a:pPr>
            <a:r>
              <a:rPr lang="en-US" b="1" dirty="0">
                <a:latin typeface="Poppins" panose="00000500000000000000" pitchFamily="2" charset="0"/>
                <a:cs typeface="Poppins" panose="00000500000000000000" pitchFamily="2" charset="0"/>
              </a:rPr>
              <a:t>Longitudinal Qualitative Research: Interviews</a:t>
            </a:r>
            <a:r>
              <a:rPr lang="en-US" dirty="0">
                <a:latin typeface="Poppins" panose="00000500000000000000" pitchFamily="2" charset="0"/>
                <a:cs typeface="Poppins" panose="00000500000000000000" pitchFamily="2" charset="0"/>
              </a:rPr>
              <a:t> (</a:t>
            </a:r>
            <a:r>
              <a:rPr lang="en-US" dirty="0">
                <a:solidFill>
                  <a:srgbClr val="D4104B"/>
                </a:solidFill>
                <a:latin typeface="Poppins" panose="00000500000000000000" pitchFamily="2" charset="0"/>
                <a:cs typeface="Poppins" panose="00000500000000000000" pitchFamily="2" charset="0"/>
              </a:rPr>
              <a:t>3 years</a:t>
            </a:r>
            <a:r>
              <a:rPr lang="en-US" dirty="0">
                <a:latin typeface="Poppins" panose="00000500000000000000" pitchFamily="2" charset="0"/>
                <a:cs typeface="Poppins" panose="00000500000000000000" pitchFamily="2" charset="0"/>
              </a:rPr>
              <a:t>): </a:t>
            </a:r>
            <a:r>
              <a:rPr lang="en-US" dirty="0">
                <a:solidFill>
                  <a:srgbClr val="D4104B"/>
                </a:solidFill>
                <a:latin typeface="Poppins" panose="00000500000000000000" pitchFamily="2" charset="0"/>
                <a:cs typeface="Poppins" panose="00000500000000000000" pitchFamily="2" charset="0"/>
              </a:rPr>
              <a:t>30</a:t>
            </a:r>
            <a:r>
              <a:rPr lang="en-US" dirty="0">
                <a:latin typeface="Poppins" panose="00000500000000000000" pitchFamily="2" charset="0"/>
                <a:cs typeface="Poppins" panose="00000500000000000000" pitchFamily="2" charset="0"/>
              </a:rPr>
              <a:t> students. 93% participated in at least two interviews, and 80% participated three or four times.</a:t>
            </a:r>
          </a:p>
          <a:p>
            <a:pPr>
              <a:lnSpc>
                <a:spcPct val="200000"/>
              </a:lnSpc>
            </a:pPr>
            <a:r>
              <a:rPr lang="en-US" b="1" dirty="0">
                <a:latin typeface="Poppins" panose="00000500000000000000" pitchFamily="2" charset="0"/>
                <a:cs typeface="Poppins" panose="00000500000000000000" pitchFamily="2" charset="0"/>
              </a:rPr>
              <a:t>Stress graphs </a:t>
            </a:r>
            <a:r>
              <a:rPr lang="en-US" dirty="0">
                <a:latin typeface="Poppins" panose="00000500000000000000" pitchFamily="2" charset="0"/>
                <a:cs typeface="Poppins" panose="00000500000000000000" pitchFamily="2" charset="0"/>
              </a:rPr>
              <a:t>(</a:t>
            </a:r>
            <a:r>
              <a:rPr lang="en-US" dirty="0">
                <a:solidFill>
                  <a:srgbClr val="C00000"/>
                </a:solidFill>
                <a:latin typeface="Poppins" panose="00000500000000000000" pitchFamily="2" charset="0"/>
                <a:cs typeface="Poppins" panose="00000500000000000000" pitchFamily="2" charset="0"/>
              </a:rPr>
              <a:t>24</a:t>
            </a:r>
            <a:r>
              <a:rPr lang="en-US" dirty="0">
                <a:latin typeface="Poppins" panose="00000500000000000000" pitchFamily="2" charset="0"/>
                <a:cs typeface="Poppins" panose="00000500000000000000" pitchFamily="2" charset="0"/>
              </a:rPr>
              <a:t>) stable (n=3), increase (n=5), decrease (n=10), erratic highs and lows (n=6)</a:t>
            </a:r>
          </a:p>
          <a:p>
            <a:pPr>
              <a:lnSpc>
                <a:spcPct val="200000"/>
              </a:lnSpc>
            </a:pPr>
            <a:r>
              <a:rPr lang="en-US" dirty="0">
                <a:latin typeface="Poppins" panose="00000500000000000000" pitchFamily="2" charset="0"/>
                <a:cs typeface="Poppins" panose="00000500000000000000" pitchFamily="2" charset="0"/>
              </a:rPr>
              <a:t>January 2020- December 2024</a:t>
            </a:r>
            <a:endParaRPr lang="nl-NL" dirty="0"/>
          </a:p>
        </p:txBody>
      </p:sp>
      <p:sp>
        <p:nvSpPr>
          <p:cNvPr id="3" name="Titel 2">
            <a:extLst>
              <a:ext uri="{FF2B5EF4-FFF2-40B4-BE49-F238E27FC236}">
                <a16:creationId xmlns:a16="http://schemas.microsoft.com/office/drawing/2014/main" id="{850FB880-54B0-5C49-A716-B71210F37905}"/>
              </a:ext>
            </a:extLst>
          </p:cNvPr>
          <p:cNvSpPr>
            <a:spLocks noGrp="1"/>
          </p:cNvSpPr>
          <p:nvPr>
            <p:ph type="title"/>
          </p:nvPr>
        </p:nvSpPr>
        <p:spPr/>
        <p:txBody>
          <a:bodyPr>
            <a:normAutofit/>
          </a:bodyPr>
          <a:lstStyle/>
          <a:p>
            <a:r>
              <a:rPr lang="en-US" sz="4000" dirty="0"/>
              <a:t>Method</a:t>
            </a:r>
            <a:endParaRPr lang="nl-NL" sz="4000" dirty="0"/>
          </a:p>
        </p:txBody>
      </p:sp>
    </p:spTree>
    <p:extLst>
      <p:ext uri="{BB962C8B-B14F-4D97-AF65-F5344CB8AC3E}">
        <p14:creationId xmlns:p14="http://schemas.microsoft.com/office/powerpoint/2010/main" val="3564395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diagram, lijn, kaart, Perceel&#10;&#10;Automatisch gegenereerde beschrijving">
            <a:extLst>
              <a:ext uri="{FF2B5EF4-FFF2-40B4-BE49-F238E27FC236}">
                <a16:creationId xmlns:a16="http://schemas.microsoft.com/office/drawing/2014/main" id="{8AB12D62-10A5-056A-4C34-813004EBACB5}"/>
              </a:ext>
            </a:extLst>
          </p:cNvPr>
          <p:cNvPicPr>
            <a:picLocks noGrp="1" noChangeAspect="1"/>
          </p:cNvPicPr>
          <p:nvPr>
            <p:ph idx="1"/>
          </p:nvPr>
        </p:nvPicPr>
        <p:blipFill>
          <a:blip r:embed="rId2"/>
          <a:stretch>
            <a:fillRect/>
          </a:stretch>
        </p:blipFill>
        <p:spPr>
          <a:xfrm>
            <a:off x="802342" y="1608138"/>
            <a:ext cx="9526105" cy="4996892"/>
          </a:xfrm>
        </p:spPr>
      </p:pic>
      <p:sp>
        <p:nvSpPr>
          <p:cNvPr id="3" name="Titel 2">
            <a:extLst>
              <a:ext uri="{FF2B5EF4-FFF2-40B4-BE49-F238E27FC236}">
                <a16:creationId xmlns:a16="http://schemas.microsoft.com/office/drawing/2014/main" id="{EC10B4E1-7AA3-611B-8615-225D0D9575CB}"/>
              </a:ext>
            </a:extLst>
          </p:cNvPr>
          <p:cNvSpPr>
            <a:spLocks noGrp="1"/>
          </p:cNvSpPr>
          <p:nvPr>
            <p:ph type="title"/>
          </p:nvPr>
        </p:nvSpPr>
        <p:spPr/>
        <p:txBody>
          <a:bodyPr>
            <a:normAutofit/>
          </a:bodyPr>
          <a:lstStyle/>
          <a:p>
            <a:r>
              <a:rPr lang="nl-NL" sz="4000" dirty="0"/>
              <a:t>Stress </a:t>
            </a:r>
            <a:r>
              <a:rPr lang="nl-NL" sz="4000" dirty="0" err="1"/>
              <a:t>graphs</a:t>
            </a:r>
            <a:endParaRPr lang="nl-NL" sz="4000" dirty="0"/>
          </a:p>
        </p:txBody>
      </p:sp>
    </p:spTree>
    <p:extLst>
      <p:ext uri="{BB962C8B-B14F-4D97-AF65-F5344CB8AC3E}">
        <p14:creationId xmlns:p14="http://schemas.microsoft.com/office/powerpoint/2010/main" val="3570611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B99D9BF-473F-F4EC-CDE0-5DFB2C7261B0}"/>
              </a:ext>
            </a:extLst>
          </p:cNvPr>
          <p:cNvSpPr>
            <a:spLocks noGrp="1"/>
          </p:cNvSpPr>
          <p:nvPr>
            <p:ph idx="1"/>
          </p:nvPr>
        </p:nvSpPr>
        <p:spPr/>
        <p:txBody>
          <a:bodyPr/>
          <a:lstStyle/>
          <a:p>
            <a:pPr marL="342900" indent="-342900">
              <a:buFont typeface="Courier New" panose="02070309020205020404" pitchFamily="49" charset="0"/>
              <a:buChar char="o"/>
            </a:pPr>
            <a:r>
              <a:rPr lang="en-US" dirty="0"/>
              <a:t>14 women and 10 men</a:t>
            </a:r>
          </a:p>
          <a:p>
            <a:pPr marL="342900" indent="-342900">
              <a:buFont typeface="Courier New" panose="02070309020205020404" pitchFamily="49" charset="0"/>
              <a:buChar char="o"/>
            </a:pPr>
            <a:r>
              <a:rPr lang="en-US" dirty="0"/>
              <a:t>Mean age at baseline 22.5 years</a:t>
            </a:r>
          </a:p>
          <a:p>
            <a:pPr marL="342900" indent="-342900">
              <a:buFont typeface="Courier New" panose="02070309020205020404" pitchFamily="49" charset="0"/>
              <a:buChar char="o"/>
            </a:pPr>
            <a:r>
              <a:rPr lang="en-US" dirty="0"/>
              <a:t>Participants had 95 relatives with addiction problems (4)</a:t>
            </a:r>
          </a:p>
          <a:p>
            <a:pPr marL="342900" indent="-342900">
              <a:buFont typeface="Courier New" panose="02070309020205020404" pitchFamily="49" charset="0"/>
              <a:buChar char="o"/>
            </a:pPr>
            <a:r>
              <a:rPr lang="en-US" dirty="0"/>
              <a:t>In nuclear families: 12 fathers, 10 mothers, 1 stepmother, 3 stepfathers, 11 siblings, and 4 partners (1.7)</a:t>
            </a:r>
          </a:p>
          <a:p>
            <a:pPr marL="342900" indent="-342900">
              <a:buFont typeface="Courier New" panose="02070309020205020404" pitchFamily="49" charset="0"/>
              <a:buChar char="o"/>
            </a:pPr>
            <a:r>
              <a:rPr lang="en-US" dirty="0"/>
              <a:t>Alcohol and poly-users </a:t>
            </a:r>
          </a:p>
          <a:p>
            <a:pPr marL="342900" indent="-342900">
              <a:buFont typeface="Courier New" panose="02070309020205020404" pitchFamily="49" charset="0"/>
              <a:buChar char="o"/>
            </a:pPr>
            <a:r>
              <a:rPr lang="en-US" dirty="0"/>
              <a:t>Mental health problems (n=21), physical health problems (n=17), and sleeping problems (n=19) </a:t>
            </a:r>
          </a:p>
          <a:p>
            <a:pPr marL="342900" indent="-342900">
              <a:buFont typeface="Courier New" panose="02070309020205020404" pitchFamily="49" charset="0"/>
              <a:buChar char="o"/>
            </a:pPr>
            <a:r>
              <a:rPr lang="en-US" dirty="0"/>
              <a:t>One-third diagnosed with Post Traumatic Stress Disorder (PTSD)</a:t>
            </a:r>
            <a:endParaRPr lang="nl-NL" dirty="0"/>
          </a:p>
        </p:txBody>
      </p:sp>
      <p:sp>
        <p:nvSpPr>
          <p:cNvPr id="3" name="Titel 2">
            <a:extLst>
              <a:ext uri="{FF2B5EF4-FFF2-40B4-BE49-F238E27FC236}">
                <a16:creationId xmlns:a16="http://schemas.microsoft.com/office/drawing/2014/main" id="{9BFAC060-307E-0F15-5A24-A269D72990F3}"/>
              </a:ext>
            </a:extLst>
          </p:cNvPr>
          <p:cNvSpPr>
            <a:spLocks noGrp="1"/>
          </p:cNvSpPr>
          <p:nvPr>
            <p:ph type="title"/>
          </p:nvPr>
        </p:nvSpPr>
        <p:spPr/>
        <p:txBody>
          <a:bodyPr>
            <a:normAutofit/>
          </a:bodyPr>
          <a:lstStyle/>
          <a:p>
            <a:r>
              <a:rPr lang="nl-NL" sz="4000" dirty="0"/>
              <a:t>24 </a:t>
            </a:r>
            <a:r>
              <a:rPr lang="nl-NL" sz="4000" dirty="0" err="1"/>
              <a:t>participants</a:t>
            </a:r>
            <a:endParaRPr lang="nl-NL" sz="4000" dirty="0"/>
          </a:p>
        </p:txBody>
      </p:sp>
    </p:spTree>
    <p:extLst>
      <p:ext uri="{BB962C8B-B14F-4D97-AF65-F5344CB8AC3E}">
        <p14:creationId xmlns:p14="http://schemas.microsoft.com/office/powerpoint/2010/main" val="2060479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ijdelijke aanduiding voor inhoud 5" descr="Gerafeld touw">
            <a:extLst>
              <a:ext uri="{FF2B5EF4-FFF2-40B4-BE49-F238E27FC236}">
                <a16:creationId xmlns:a16="http://schemas.microsoft.com/office/drawing/2014/main" id="{A031912E-96CD-C06F-B3A2-7C90617F92DC}"/>
              </a:ext>
            </a:extLst>
          </p:cNvPr>
          <p:cNvPicPr>
            <a:picLocks noGrp="1" noChangeAspect="1"/>
          </p:cNvPicPr>
          <p:nvPr>
            <p:ph sz="half" idx="2"/>
          </p:nvPr>
        </p:nvPicPr>
        <p:blipFill>
          <a:blip r:embed="rId2"/>
          <a:srcRect l="5473" r="3937" b="1"/>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el 3">
            <a:extLst>
              <a:ext uri="{FF2B5EF4-FFF2-40B4-BE49-F238E27FC236}">
                <a16:creationId xmlns:a16="http://schemas.microsoft.com/office/drawing/2014/main" id="{643F071C-2690-9DC8-92ED-9C1D46283F44}"/>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solidFill>
                  <a:schemeClr val="tx1"/>
                </a:solidFill>
                <a:latin typeface="+mj-lt"/>
                <a:cs typeface="+mj-cs"/>
              </a:rPr>
              <a:t>Reasons for changes in stress</a:t>
            </a:r>
          </a:p>
        </p:txBody>
      </p:sp>
      <p:sp>
        <p:nvSpPr>
          <p:cNvPr id="2" name="Tijdelijke aanduiding voor inhoud 1">
            <a:extLst>
              <a:ext uri="{FF2B5EF4-FFF2-40B4-BE49-F238E27FC236}">
                <a16:creationId xmlns:a16="http://schemas.microsoft.com/office/drawing/2014/main" id="{3A28D48B-5EC5-21F7-3435-3C4149DED34C}"/>
              </a:ext>
            </a:extLst>
          </p:cNvPr>
          <p:cNvSpPr>
            <a:spLocks noGrp="1"/>
          </p:cNvSpPr>
          <p:nvPr>
            <p:ph sz="half" idx="1"/>
          </p:nvPr>
        </p:nvSpPr>
        <p:spPr>
          <a:xfrm>
            <a:off x="838200" y="2434201"/>
            <a:ext cx="3822189" cy="3742762"/>
          </a:xfrm>
        </p:spPr>
        <p:txBody>
          <a:bodyPr vert="horz" lIns="91440" tIns="45720" rIns="91440" bIns="45720" rtlCol="0">
            <a:normAutofit fontScale="62500" lnSpcReduction="20000"/>
          </a:bodyPr>
          <a:lstStyle/>
          <a:p>
            <a:pPr marL="0" indent="0">
              <a:buNone/>
            </a:pPr>
            <a:r>
              <a:rPr lang="en-US" sz="2000" dirty="0">
                <a:solidFill>
                  <a:schemeClr val="tx1"/>
                </a:solidFill>
                <a:latin typeface="+mn-lt"/>
                <a:cs typeface="+mn-cs"/>
              </a:rPr>
              <a:t>Stress going </a:t>
            </a:r>
            <a:r>
              <a:rPr lang="en-US" sz="2000" b="1" dirty="0">
                <a:solidFill>
                  <a:schemeClr val="tx1"/>
                </a:solidFill>
                <a:latin typeface="+mn-lt"/>
                <a:cs typeface="+mn-cs"/>
              </a:rPr>
              <a:t>up</a:t>
            </a:r>
            <a:r>
              <a:rPr lang="en-US" sz="2000" dirty="0">
                <a:solidFill>
                  <a:schemeClr val="tx1"/>
                </a:solidFill>
                <a:latin typeface="+mn-lt"/>
                <a:cs typeface="+mn-cs"/>
              </a:rPr>
              <a:t>:</a:t>
            </a:r>
          </a:p>
          <a:p>
            <a:r>
              <a:rPr lang="en-US" sz="2000" dirty="0">
                <a:solidFill>
                  <a:schemeClr val="tx1"/>
                </a:solidFill>
                <a:latin typeface="+mn-lt"/>
                <a:cs typeface="+mn-cs"/>
              </a:rPr>
              <a:t>aggression, </a:t>
            </a:r>
          </a:p>
          <a:p>
            <a:r>
              <a:rPr lang="en-US" sz="2000" dirty="0">
                <a:solidFill>
                  <a:schemeClr val="tx1"/>
                </a:solidFill>
                <a:latin typeface="+mn-lt"/>
                <a:cs typeface="+mn-cs"/>
              </a:rPr>
              <a:t>incidents or accidents </a:t>
            </a:r>
          </a:p>
          <a:p>
            <a:r>
              <a:rPr lang="en-US" sz="2000" dirty="0">
                <a:solidFill>
                  <a:schemeClr val="tx1"/>
                </a:solidFill>
                <a:latin typeface="+mn-lt"/>
                <a:cs typeface="+mn-cs"/>
              </a:rPr>
              <a:t>performance and work pressure</a:t>
            </a:r>
          </a:p>
          <a:p>
            <a:r>
              <a:rPr lang="en-US" sz="2000" dirty="0">
                <a:solidFill>
                  <a:schemeClr val="tx1"/>
                </a:solidFill>
                <a:latin typeface="+mn-lt"/>
                <a:cs typeface="+mn-cs"/>
              </a:rPr>
              <a:t>informal care duties</a:t>
            </a:r>
          </a:p>
          <a:p>
            <a:r>
              <a:rPr lang="en-US" sz="2000" dirty="0">
                <a:solidFill>
                  <a:srgbClr val="FF0000"/>
                </a:solidFill>
                <a:latin typeface="+mn-lt"/>
                <a:cs typeface="+mn-cs"/>
              </a:rPr>
              <a:t>Coping: standing up</a:t>
            </a:r>
          </a:p>
          <a:p>
            <a:endParaRPr lang="en-US" sz="2000" dirty="0">
              <a:solidFill>
                <a:schemeClr val="tx1"/>
              </a:solidFill>
              <a:latin typeface="+mn-lt"/>
              <a:cs typeface="+mn-cs"/>
            </a:endParaRPr>
          </a:p>
          <a:p>
            <a:pPr marL="0" indent="0">
              <a:buNone/>
            </a:pPr>
            <a:r>
              <a:rPr lang="en-US" sz="2000" dirty="0">
                <a:solidFill>
                  <a:schemeClr val="tx1"/>
                </a:solidFill>
                <a:latin typeface="+mn-lt"/>
                <a:cs typeface="+mn-cs"/>
              </a:rPr>
              <a:t>Stress going </a:t>
            </a:r>
            <a:r>
              <a:rPr lang="en-US" sz="2000" b="1" dirty="0">
                <a:solidFill>
                  <a:schemeClr val="tx1"/>
                </a:solidFill>
                <a:latin typeface="+mn-lt"/>
                <a:cs typeface="+mn-cs"/>
              </a:rPr>
              <a:t>up or down</a:t>
            </a:r>
            <a:r>
              <a:rPr lang="en-US" sz="2000" dirty="0">
                <a:solidFill>
                  <a:schemeClr val="tx1"/>
                </a:solidFill>
                <a:latin typeface="+mn-lt"/>
                <a:cs typeface="+mn-cs"/>
              </a:rPr>
              <a:t>:</a:t>
            </a:r>
          </a:p>
          <a:p>
            <a:r>
              <a:rPr lang="en-US" sz="2000" dirty="0">
                <a:solidFill>
                  <a:schemeClr val="tx1"/>
                </a:solidFill>
                <a:latin typeface="+mn-lt"/>
                <a:cs typeface="+mn-cs"/>
              </a:rPr>
              <a:t>treatment, recovery, relapse</a:t>
            </a:r>
          </a:p>
          <a:p>
            <a:r>
              <a:rPr lang="en-US" sz="2000" dirty="0">
                <a:solidFill>
                  <a:schemeClr val="tx1"/>
                </a:solidFill>
                <a:latin typeface="+mn-lt"/>
                <a:cs typeface="+mn-cs"/>
              </a:rPr>
              <a:t>intimate relationships </a:t>
            </a:r>
          </a:p>
          <a:p>
            <a:endParaRPr lang="en-US" sz="2000" dirty="0">
              <a:solidFill>
                <a:schemeClr val="tx1"/>
              </a:solidFill>
              <a:latin typeface="+mn-lt"/>
              <a:cs typeface="+mn-cs"/>
            </a:endParaRPr>
          </a:p>
          <a:p>
            <a:pPr marL="0" indent="0">
              <a:buNone/>
            </a:pPr>
            <a:r>
              <a:rPr lang="en-US" sz="2000" dirty="0">
                <a:solidFill>
                  <a:schemeClr val="tx1"/>
                </a:solidFill>
                <a:latin typeface="+mn-lt"/>
                <a:cs typeface="+mn-cs"/>
              </a:rPr>
              <a:t>Stress going </a:t>
            </a:r>
            <a:r>
              <a:rPr lang="en-US" sz="2000" b="1" dirty="0">
                <a:solidFill>
                  <a:schemeClr val="tx1"/>
                </a:solidFill>
                <a:latin typeface="+mn-lt"/>
                <a:cs typeface="+mn-cs"/>
              </a:rPr>
              <a:t>down</a:t>
            </a:r>
            <a:r>
              <a:rPr lang="en-US" sz="2000" dirty="0">
                <a:solidFill>
                  <a:schemeClr val="tx1"/>
                </a:solidFill>
                <a:latin typeface="+mn-lt"/>
                <a:cs typeface="+mn-cs"/>
              </a:rPr>
              <a:t>:</a:t>
            </a:r>
          </a:p>
          <a:p>
            <a:pPr marL="0"/>
            <a:r>
              <a:rPr lang="en-US" sz="2000" dirty="0">
                <a:solidFill>
                  <a:srgbClr val="FF0000"/>
                </a:solidFill>
                <a:latin typeface="+mn-lt"/>
                <a:cs typeface="+mn-cs"/>
              </a:rPr>
              <a:t>Good quality support (informal or professional)</a:t>
            </a:r>
          </a:p>
          <a:p>
            <a:pPr marL="0"/>
            <a:r>
              <a:rPr lang="en-US" sz="2000" dirty="0">
                <a:solidFill>
                  <a:srgbClr val="FF0000"/>
                </a:solidFill>
                <a:latin typeface="+mn-lt"/>
                <a:cs typeface="+mn-cs"/>
              </a:rPr>
              <a:t>Coping: Withdrawing</a:t>
            </a:r>
          </a:p>
          <a:p>
            <a:endParaRPr lang="en-US" sz="2000" dirty="0">
              <a:solidFill>
                <a:schemeClr val="tx1"/>
              </a:solidFill>
              <a:latin typeface="+mn-lt"/>
              <a:cs typeface="+mn-cs"/>
            </a:endParaRPr>
          </a:p>
        </p:txBody>
      </p:sp>
    </p:spTree>
    <p:extLst>
      <p:ext uri="{BB962C8B-B14F-4D97-AF65-F5344CB8AC3E}">
        <p14:creationId xmlns:p14="http://schemas.microsoft.com/office/powerpoint/2010/main" val="1598598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persoon, Zwart-witfotografie, zwart-wit, zwart&#10;&#10;Automatisch gegenereerde beschrijving">
            <a:extLst>
              <a:ext uri="{FF2B5EF4-FFF2-40B4-BE49-F238E27FC236}">
                <a16:creationId xmlns:a16="http://schemas.microsoft.com/office/drawing/2014/main" id="{65D0C529-FAE5-3F18-AF01-78F4917C121F}"/>
              </a:ext>
            </a:extLst>
          </p:cNvPr>
          <p:cNvPicPr>
            <a:picLocks noGrp="1" noChangeAspect="1"/>
          </p:cNvPicPr>
          <p:nvPr>
            <p:ph sz="half" idx="1"/>
          </p:nvPr>
        </p:nvPicPr>
        <p:blipFill>
          <a:blip r:embed="rId2"/>
          <a:srcRect l="19190" r="21540"/>
          <a:stretch/>
        </p:blipFill>
        <p:spPr>
          <a:xfrm>
            <a:off x="838200" y="1608058"/>
            <a:ext cx="5181600" cy="4786472"/>
          </a:xfrm>
          <a:prstGeom prst="rect">
            <a:avLst/>
          </a:prstGeom>
          <a:noFill/>
        </p:spPr>
      </p:pic>
      <p:sp>
        <p:nvSpPr>
          <p:cNvPr id="3" name="Tijdelijke aanduiding voor inhoud 2">
            <a:extLst>
              <a:ext uri="{FF2B5EF4-FFF2-40B4-BE49-F238E27FC236}">
                <a16:creationId xmlns:a16="http://schemas.microsoft.com/office/drawing/2014/main" id="{D0351138-15C8-DC54-2170-DEF1B805BF7E}"/>
              </a:ext>
            </a:extLst>
          </p:cNvPr>
          <p:cNvSpPr>
            <a:spLocks noGrp="1"/>
          </p:cNvSpPr>
          <p:nvPr>
            <p:ph sz="half" idx="2"/>
          </p:nvPr>
        </p:nvSpPr>
        <p:spPr>
          <a:xfrm>
            <a:off x="6172200" y="1608058"/>
            <a:ext cx="5181600" cy="4786472"/>
          </a:xfrm>
        </p:spPr>
        <p:txBody>
          <a:bodyPr>
            <a:normAutofit lnSpcReduction="10000"/>
          </a:bodyPr>
          <a:lstStyle/>
          <a:p>
            <a:pPr marL="0" indent="0">
              <a:lnSpc>
                <a:spcPct val="150000"/>
              </a:lnSpc>
              <a:buNone/>
            </a:pPr>
            <a:r>
              <a:rPr lang="en-US" dirty="0"/>
              <a:t>“History repeats itself. Now it's my sister. She has children and she now uses drugs all day. Same poor coping strategy as my parents. She abuses her oldest boy, physically and verbally. She tells him she wants to kill herself. It just keeps going on.”</a:t>
            </a:r>
          </a:p>
          <a:p>
            <a:pPr marL="0" indent="0">
              <a:buNone/>
            </a:pPr>
            <a:r>
              <a:rPr lang="en-US" sz="1400" dirty="0"/>
              <a:t>(P10, woman, 26 years)</a:t>
            </a:r>
          </a:p>
          <a:p>
            <a:endParaRPr lang="nl-NL" dirty="0"/>
          </a:p>
        </p:txBody>
      </p:sp>
      <p:sp>
        <p:nvSpPr>
          <p:cNvPr id="4" name="Titel 3">
            <a:extLst>
              <a:ext uri="{FF2B5EF4-FFF2-40B4-BE49-F238E27FC236}">
                <a16:creationId xmlns:a16="http://schemas.microsoft.com/office/drawing/2014/main" id="{D06DD2B3-EFC2-6E95-3BE4-6F0F6D5B760F}"/>
              </a:ext>
            </a:extLst>
          </p:cNvPr>
          <p:cNvSpPr>
            <a:spLocks noGrp="1"/>
          </p:cNvSpPr>
          <p:nvPr>
            <p:ph type="title"/>
          </p:nvPr>
        </p:nvSpPr>
        <p:spPr>
          <a:xfrm>
            <a:off x="802342" y="564573"/>
            <a:ext cx="10515600" cy="716539"/>
          </a:xfrm>
        </p:spPr>
        <p:txBody>
          <a:bodyPr anchor="ctr">
            <a:normAutofit/>
          </a:bodyPr>
          <a:lstStyle/>
          <a:p>
            <a:r>
              <a:rPr lang="nl-NL" dirty="0" err="1"/>
              <a:t>Aggression</a:t>
            </a:r>
            <a:endParaRPr lang="nl-NL" dirty="0"/>
          </a:p>
        </p:txBody>
      </p:sp>
    </p:spTree>
    <p:extLst>
      <p:ext uri="{BB962C8B-B14F-4D97-AF65-F5344CB8AC3E}">
        <p14:creationId xmlns:p14="http://schemas.microsoft.com/office/powerpoint/2010/main" val="404786427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4079</TotalTime>
  <Words>1002</Words>
  <Application>Microsoft Office PowerPoint</Application>
  <PresentationFormat>Breedbeeld</PresentationFormat>
  <Paragraphs>87</Paragraphs>
  <Slides>17</Slides>
  <Notes>4</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17</vt:i4>
      </vt:variant>
    </vt:vector>
  </HeadingPairs>
  <TitlesOfParts>
    <vt:vector size="23" baseType="lpstr">
      <vt:lpstr>Arial</vt:lpstr>
      <vt:lpstr>Calibri</vt:lpstr>
      <vt:lpstr>Courier New</vt:lpstr>
      <vt:lpstr>Poppins</vt:lpstr>
      <vt:lpstr>Wingdings 3</vt:lpstr>
      <vt:lpstr>Kantoorthema</vt:lpstr>
      <vt:lpstr>The dynamics of stress experiences of students with relatives with addiction problems: a longitudinal qualitative study</vt:lpstr>
      <vt:lpstr>PhD research: the team</vt:lpstr>
      <vt:lpstr>Research questions</vt:lpstr>
      <vt:lpstr>Why?</vt:lpstr>
      <vt:lpstr>Method</vt:lpstr>
      <vt:lpstr>Stress graphs</vt:lpstr>
      <vt:lpstr>24 participants</vt:lpstr>
      <vt:lpstr>Reasons for changes in stress</vt:lpstr>
      <vt:lpstr>Aggression</vt:lpstr>
      <vt:lpstr>Incidents and accidents</vt:lpstr>
      <vt:lpstr>Performance pressure</vt:lpstr>
      <vt:lpstr>Informal care + …</vt:lpstr>
      <vt:lpstr>Treatment, recovery and relapse</vt:lpstr>
      <vt:lpstr>Romantic relations, stress up</vt:lpstr>
      <vt:lpstr>Romantic relations, stress down</vt:lpstr>
      <vt:lpstr>Conclusions and final remarks</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Bok, D. (Daniel)</dc:creator>
  <cp:lastModifiedBy>Namen, D.M. van (Dorine)</cp:lastModifiedBy>
  <cp:revision>22</cp:revision>
  <cp:lastPrinted>2024-07-02T12:56:20Z</cp:lastPrinted>
  <dcterms:created xsi:type="dcterms:W3CDTF">2021-01-19T08:17:08Z</dcterms:created>
  <dcterms:modified xsi:type="dcterms:W3CDTF">2024-09-16T15:33:24Z</dcterms:modified>
</cp:coreProperties>
</file>