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447" r:id="rId2"/>
    <p:sldId id="421" r:id="rId3"/>
    <p:sldId id="434" r:id="rId4"/>
    <p:sldId id="446" r:id="rId5"/>
    <p:sldId id="281" r:id="rId6"/>
    <p:sldId id="436" r:id="rId7"/>
    <p:sldId id="448" r:id="rId8"/>
    <p:sldId id="441" r:id="rId9"/>
    <p:sldId id="442" r:id="rId10"/>
    <p:sldId id="443" r:id="rId11"/>
    <p:sldId id="437" r:id="rId12"/>
    <p:sldId id="444" r:id="rId13"/>
    <p:sldId id="438" r:id="rId14"/>
    <p:sldId id="449" r:id="rId15"/>
    <p:sldId id="445" r:id="rId16"/>
    <p:sldId id="435" r:id="rId17"/>
    <p:sldId id="273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85F"/>
    <a:srgbClr val="D4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3FAF4D-2E42-422D-84E7-C574D8383D04}" v="95" dt="2023-06-13T12:43:52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0"/>
    <p:restoredTop sz="73178" autoAdjust="0"/>
  </p:normalViewPr>
  <p:slideViewPr>
    <p:cSldViewPr snapToGrid="0" snapToObjects="1">
      <p:cViewPr varScale="1">
        <p:scale>
          <a:sx n="68" d="100"/>
          <a:sy n="68" d="100"/>
        </p:scale>
        <p:origin x="71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en, D.M. van (Dorine)" userId="ff86b847-99bd-4a70-a150-ca8fbfd8a8d1" providerId="ADAL" clId="{CF3FAF4D-2E42-422D-84E7-C574D8383D04}"/>
    <pc:docChg chg="undo custSel addSld delSld modSld sldOrd">
      <pc:chgData name="Namen, D.M. van (Dorine)" userId="ff86b847-99bd-4a70-a150-ca8fbfd8a8d1" providerId="ADAL" clId="{CF3FAF4D-2E42-422D-84E7-C574D8383D04}" dt="2023-06-18T06:12:13.333" v="4416" actId="6549"/>
      <pc:docMkLst>
        <pc:docMk/>
      </pc:docMkLst>
      <pc:sldChg chg="del">
        <pc:chgData name="Namen, D.M. van (Dorine)" userId="ff86b847-99bd-4a70-a150-ca8fbfd8a8d1" providerId="ADAL" clId="{CF3FAF4D-2E42-422D-84E7-C574D8383D04}" dt="2023-05-30T14:19:11.419" v="1669" actId="47"/>
        <pc:sldMkLst>
          <pc:docMk/>
          <pc:sldMk cId="3635363106" sldId="256"/>
        </pc:sldMkLst>
      </pc:sldChg>
      <pc:sldChg chg="del">
        <pc:chgData name="Namen, D.M. van (Dorine)" userId="ff86b847-99bd-4a70-a150-ca8fbfd8a8d1" providerId="ADAL" clId="{CF3FAF4D-2E42-422D-84E7-C574D8383D04}" dt="2023-05-30T14:19:09.813" v="1668" actId="47"/>
        <pc:sldMkLst>
          <pc:docMk/>
          <pc:sldMk cId="3328731322" sldId="258"/>
        </pc:sldMkLst>
      </pc:sldChg>
      <pc:sldChg chg="del">
        <pc:chgData name="Namen, D.M. van (Dorine)" userId="ff86b847-99bd-4a70-a150-ca8fbfd8a8d1" providerId="ADAL" clId="{CF3FAF4D-2E42-422D-84E7-C574D8383D04}" dt="2023-05-30T14:17:31.242" v="1635" actId="47"/>
        <pc:sldMkLst>
          <pc:docMk/>
          <pc:sldMk cId="3264393022" sldId="259"/>
        </pc:sldMkLst>
      </pc:sldChg>
      <pc:sldChg chg="modSp del mod">
        <pc:chgData name="Namen, D.M. van (Dorine)" userId="ff86b847-99bd-4a70-a150-ca8fbfd8a8d1" providerId="ADAL" clId="{CF3FAF4D-2E42-422D-84E7-C574D8383D04}" dt="2023-06-02T16:13:35.236" v="2648" actId="2696"/>
        <pc:sldMkLst>
          <pc:docMk/>
          <pc:sldMk cId="1899953877" sldId="260"/>
        </pc:sldMkLst>
        <pc:spChg chg="mod">
          <ac:chgData name="Namen, D.M. van (Dorine)" userId="ff86b847-99bd-4a70-a150-ca8fbfd8a8d1" providerId="ADAL" clId="{CF3FAF4D-2E42-422D-84E7-C574D8383D04}" dt="2023-05-30T13:15:07.121" v="51" actId="114"/>
          <ac:spMkLst>
            <pc:docMk/>
            <pc:sldMk cId="1899953877" sldId="260"/>
            <ac:spMk id="3" creationId="{F99C8504-5600-0543-9E07-EA3E253245DE}"/>
          </ac:spMkLst>
        </pc:spChg>
        <pc:picChg chg="mod">
          <ac:chgData name="Namen, D.M. van (Dorine)" userId="ff86b847-99bd-4a70-a150-ca8fbfd8a8d1" providerId="ADAL" clId="{CF3FAF4D-2E42-422D-84E7-C574D8383D04}" dt="2023-06-02T15:46:26.044" v="2058" actId="14100"/>
          <ac:picMkLst>
            <pc:docMk/>
            <pc:sldMk cId="1899953877" sldId="260"/>
            <ac:picMk id="5" creationId="{B2BAC2EF-2D8D-7DA6-4E8C-468FEC4F3B1A}"/>
          </ac:picMkLst>
        </pc:picChg>
      </pc:sldChg>
      <pc:sldChg chg="del">
        <pc:chgData name="Namen, D.M. van (Dorine)" userId="ff86b847-99bd-4a70-a150-ca8fbfd8a8d1" providerId="ADAL" clId="{CF3FAF4D-2E42-422D-84E7-C574D8383D04}" dt="2023-05-30T13:17:08.986" v="70" actId="47"/>
        <pc:sldMkLst>
          <pc:docMk/>
          <pc:sldMk cId="1621397521" sldId="263"/>
        </pc:sldMkLst>
      </pc:sldChg>
      <pc:sldChg chg="del">
        <pc:chgData name="Namen, D.M. van (Dorine)" userId="ff86b847-99bd-4a70-a150-ca8fbfd8a8d1" providerId="ADAL" clId="{CF3FAF4D-2E42-422D-84E7-C574D8383D04}" dt="2023-05-30T14:17:29.783" v="1634" actId="47"/>
        <pc:sldMkLst>
          <pc:docMk/>
          <pc:sldMk cId="3187089478" sldId="264"/>
        </pc:sldMkLst>
      </pc:sldChg>
      <pc:sldChg chg="del">
        <pc:chgData name="Namen, D.M. van (Dorine)" userId="ff86b847-99bd-4a70-a150-ca8fbfd8a8d1" providerId="ADAL" clId="{CF3FAF4D-2E42-422D-84E7-C574D8383D04}" dt="2023-05-30T14:17:32.277" v="1636" actId="47"/>
        <pc:sldMkLst>
          <pc:docMk/>
          <pc:sldMk cId="2629960119" sldId="265"/>
        </pc:sldMkLst>
      </pc:sldChg>
      <pc:sldChg chg="del">
        <pc:chgData name="Namen, D.M. van (Dorine)" userId="ff86b847-99bd-4a70-a150-ca8fbfd8a8d1" providerId="ADAL" clId="{CF3FAF4D-2E42-422D-84E7-C574D8383D04}" dt="2023-05-30T14:17:37.261" v="1637" actId="47"/>
        <pc:sldMkLst>
          <pc:docMk/>
          <pc:sldMk cId="1124567869" sldId="266"/>
        </pc:sldMkLst>
      </pc:sldChg>
      <pc:sldChg chg="del">
        <pc:chgData name="Namen, D.M. van (Dorine)" userId="ff86b847-99bd-4a70-a150-ca8fbfd8a8d1" providerId="ADAL" clId="{CF3FAF4D-2E42-422D-84E7-C574D8383D04}" dt="2023-05-30T14:19:16.217" v="1670" actId="47"/>
        <pc:sldMkLst>
          <pc:docMk/>
          <pc:sldMk cId="3952752027" sldId="267"/>
        </pc:sldMkLst>
      </pc:sldChg>
      <pc:sldChg chg="del">
        <pc:chgData name="Namen, D.M. van (Dorine)" userId="ff86b847-99bd-4a70-a150-ca8fbfd8a8d1" providerId="ADAL" clId="{CF3FAF4D-2E42-422D-84E7-C574D8383D04}" dt="2023-05-30T14:19:17.384" v="1671" actId="47"/>
        <pc:sldMkLst>
          <pc:docMk/>
          <pc:sldMk cId="1609940154" sldId="272"/>
        </pc:sldMkLst>
      </pc:sldChg>
      <pc:sldChg chg="modSp mod">
        <pc:chgData name="Namen, D.M. van (Dorine)" userId="ff86b847-99bd-4a70-a150-ca8fbfd8a8d1" providerId="ADAL" clId="{CF3FAF4D-2E42-422D-84E7-C574D8383D04}" dt="2023-06-02T16:13:21.284" v="2647" actId="27636"/>
        <pc:sldMkLst>
          <pc:docMk/>
          <pc:sldMk cId="4220968230" sldId="273"/>
        </pc:sldMkLst>
        <pc:spChg chg="mod">
          <ac:chgData name="Namen, D.M. van (Dorine)" userId="ff86b847-99bd-4a70-a150-ca8fbfd8a8d1" providerId="ADAL" clId="{CF3FAF4D-2E42-422D-84E7-C574D8383D04}" dt="2023-06-02T16:13:21.284" v="2647" actId="27636"/>
          <ac:spMkLst>
            <pc:docMk/>
            <pc:sldMk cId="4220968230" sldId="273"/>
            <ac:spMk id="2" creationId="{7EA2A447-94C6-494D-BA87-A788C30102E2}"/>
          </ac:spMkLst>
        </pc:spChg>
      </pc:sldChg>
      <pc:sldChg chg="modSp del mod">
        <pc:chgData name="Namen, D.M. van (Dorine)" userId="ff86b847-99bd-4a70-a150-ca8fbfd8a8d1" providerId="ADAL" clId="{CF3FAF4D-2E42-422D-84E7-C574D8383D04}" dt="2023-05-30T14:19:18.536" v="1672" actId="47"/>
        <pc:sldMkLst>
          <pc:docMk/>
          <pc:sldMk cId="293896217" sldId="274"/>
        </pc:sldMkLst>
        <pc:spChg chg="mod">
          <ac:chgData name="Namen, D.M. van (Dorine)" userId="ff86b847-99bd-4a70-a150-ca8fbfd8a8d1" providerId="ADAL" clId="{CF3FAF4D-2E42-422D-84E7-C574D8383D04}" dt="2023-05-30T14:18:50.610" v="1666" actId="255"/>
          <ac:spMkLst>
            <pc:docMk/>
            <pc:sldMk cId="293896217" sldId="274"/>
            <ac:spMk id="2" creationId="{D6773435-833F-204F-8894-8BFC2DA79062}"/>
          </ac:spMkLst>
        </pc:spChg>
      </pc:sldChg>
      <pc:sldChg chg="del">
        <pc:chgData name="Namen, D.M. van (Dorine)" userId="ff86b847-99bd-4a70-a150-ca8fbfd8a8d1" providerId="ADAL" clId="{CF3FAF4D-2E42-422D-84E7-C574D8383D04}" dt="2023-05-30T14:32:54.243" v="1849" actId="47"/>
        <pc:sldMkLst>
          <pc:docMk/>
          <pc:sldMk cId="1356498234" sldId="275"/>
        </pc:sldMkLst>
      </pc:sldChg>
      <pc:sldChg chg="del">
        <pc:chgData name="Namen, D.M. van (Dorine)" userId="ff86b847-99bd-4a70-a150-ca8fbfd8a8d1" providerId="ADAL" clId="{CF3FAF4D-2E42-422D-84E7-C574D8383D04}" dt="2023-05-30T13:17:13.788" v="71" actId="47"/>
        <pc:sldMkLst>
          <pc:docMk/>
          <pc:sldMk cId="2499076651" sldId="276"/>
        </pc:sldMkLst>
      </pc:sldChg>
      <pc:sldChg chg="del">
        <pc:chgData name="Namen, D.M. van (Dorine)" userId="ff86b847-99bd-4a70-a150-ca8fbfd8a8d1" providerId="ADAL" clId="{CF3FAF4D-2E42-422D-84E7-C574D8383D04}" dt="2023-05-30T14:20:17.640" v="1719" actId="47"/>
        <pc:sldMkLst>
          <pc:docMk/>
          <pc:sldMk cId="2784447622" sldId="277"/>
        </pc:sldMkLst>
      </pc:sldChg>
      <pc:sldChg chg="del">
        <pc:chgData name="Namen, D.M. van (Dorine)" userId="ff86b847-99bd-4a70-a150-ca8fbfd8a8d1" providerId="ADAL" clId="{CF3FAF4D-2E42-422D-84E7-C574D8383D04}" dt="2023-05-30T13:21:20.610" v="185" actId="47"/>
        <pc:sldMkLst>
          <pc:docMk/>
          <pc:sldMk cId="2882206077" sldId="278"/>
        </pc:sldMkLst>
      </pc:sldChg>
      <pc:sldChg chg="del">
        <pc:chgData name="Namen, D.M. van (Dorine)" userId="ff86b847-99bd-4a70-a150-ca8fbfd8a8d1" providerId="ADAL" clId="{CF3FAF4D-2E42-422D-84E7-C574D8383D04}" dt="2023-05-30T13:16:50.046" v="69" actId="47"/>
        <pc:sldMkLst>
          <pc:docMk/>
          <pc:sldMk cId="2609095726" sldId="280"/>
        </pc:sldMkLst>
      </pc:sldChg>
      <pc:sldChg chg="modSp mod modNotesTx">
        <pc:chgData name="Namen, D.M. van (Dorine)" userId="ff86b847-99bd-4a70-a150-ca8fbfd8a8d1" providerId="ADAL" clId="{CF3FAF4D-2E42-422D-84E7-C574D8383D04}" dt="2023-06-18T06:11:24.394" v="4409" actId="6549"/>
        <pc:sldMkLst>
          <pc:docMk/>
          <pc:sldMk cId="4190557374" sldId="281"/>
        </pc:sldMkLst>
        <pc:spChg chg="mod">
          <ac:chgData name="Namen, D.M. van (Dorine)" userId="ff86b847-99bd-4a70-a150-ca8fbfd8a8d1" providerId="ADAL" clId="{CF3FAF4D-2E42-422D-84E7-C574D8383D04}" dt="2023-06-02T15:53:58.195" v="2241" actId="6549"/>
          <ac:spMkLst>
            <pc:docMk/>
            <pc:sldMk cId="4190557374" sldId="281"/>
            <ac:spMk id="2" creationId="{76B8CC3E-15CE-6163-99C4-373279B2CDE0}"/>
          </ac:spMkLst>
        </pc:spChg>
      </pc:sldChg>
      <pc:sldChg chg="del">
        <pc:chgData name="Namen, D.M. van (Dorine)" userId="ff86b847-99bd-4a70-a150-ca8fbfd8a8d1" providerId="ADAL" clId="{CF3FAF4D-2E42-422D-84E7-C574D8383D04}" dt="2023-05-30T14:18:59.870" v="1667" actId="47"/>
        <pc:sldMkLst>
          <pc:docMk/>
          <pc:sldMk cId="2090756002" sldId="283"/>
        </pc:sldMkLst>
      </pc:sldChg>
      <pc:sldChg chg="modNotesTx">
        <pc:chgData name="Namen, D.M. van (Dorine)" userId="ff86b847-99bd-4a70-a150-ca8fbfd8a8d1" providerId="ADAL" clId="{CF3FAF4D-2E42-422D-84E7-C574D8383D04}" dt="2023-06-18T06:11:10.793" v="4407" actId="6549"/>
        <pc:sldMkLst>
          <pc:docMk/>
          <pc:sldMk cId="2424324789" sldId="421"/>
        </pc:sldMkLst>
      </pc:sldChg>
      <pc:sldChg chg="addSp delSp modSp del mod">
        <pc:chgData name="Namen, D.M. van (Dorine)" userId="ff86b847-99bd-4a70-a150-ca8fbfd8a8d1" providerId="ADAL" clId="{CF3FAF4D-2E42-422D-84E7-C574D8383D04}" dt="2023-05-30T13:13:58.092" v="47" actId="47"/>
        <pc:sldMkLst>
          <pc:docMk/>
          <pc:sldMk cId="3006671025" sldId="422"/>
        </pc:sldMkLst>
        <pc:spChg chg="mod">
          <ac:chgData name="Namen, D.M. van (Dorine)" userId="ff86b847-99bd-4a70-a150-ca8fbfd8a8d1" providerId="ADAL" clId="{CF3FAF4D-2E42-422D-84E7-C574D8383D04}" dt="2023-05-30T13:08:10.759" v="3" actId="20577"/>
          <ac:spMkLst>
            <pc:docMk/>
            <pc:sldMk cId="3006671025" sldId="422"/>
            <ac:spMk id="2" creationId="{852E94F2-DF4F-58C4-C1E4-EDD4162A9AFE}"/>
          </ac:spMkLst>
        </pc:spChg>
        <pc:spChg chg="add mod">
          <ac:chgData name="Namen, D.M. van (Dorine)" userId="ff86b847-99bd-4a70-a150-ca8fbfd8a8d1" providerId="ADAL" clId="{CF3FAF4D-2E42-422D-84E7-C574D8383D04}" dt="2023-05-30T13:11:06.559" v="10" actId="122"/>
          <ac:spMkLst>
            <pc:docMk/>
            <pc:sldMk cId="3006671025" sldId="422"/>
            <ac:spMk id="3" creationId="{F9FC1CDD-DB98-2505-C74D-30D5BD25A681}"/>
          </ac:spMkLst>
        </pc:spChg>
        <pc:picChg chg="add mod">
          <ac:chgData name="Namen, D.M. van (Dorine)" userId="ff86b847-99bd-4a70-a150-ca8fbfd8a8d1" providerId="ADAL" clId="{CF3FAF4D-2E42-422D-84E7-C574D8383D04}" dt="2023-05-30T13:11:11.870" v="11" actId="14100"/>
          <ac:picMkLst>
            <pc:docMk/>
            <pc:sldMk cId="3006671025" sldId="422"/>
            <ac:picMk id="5" creationId="{DE8FFC28-5B21-2EB8-CFE7-320ACA9D52E1}"/>
          </ac:picMkLst>
        </pc:picChg>
        <pc:picChg chg="del">
          <ac:chgData name="Namen, D.M. van (Dorine)" userId="ff86b847-99bd-4a70-a150-ca8fbfd8a8d1" providerId="ADAL" clId="{CF3FAF4D-2E42-422D-84E7-C574D8383D04}" dt="2023-05-30T13:10:31.984" v="4" actId="478"/>
          <ac:picMkLst>
            <pc:docMk/>
            <pc:sldMk cId="3006671025" sldId="422"/>
            <ac:picMk id="1026" creationId="{06ABB7FE-9665-B3FD-7F3A-D6B4B6D4795D}"/>
          </ac:picMkLst>
        </pc:picChg>
      </pc:sldChg>
      <pc:sldChg chg="del">
        <pc:chgData name="Namen, D.M. van (Dorine)" userId="ff86b847-99bd-4a70-a150-ca8fbfd8a8d1" providerId="ADAL" clId="{CF3FAF4D-2E42-422D-84E7-C574D8383D04}" dt="2023-05-30T13:16:12.473" v="68" actId="47"/>
        <pc:sldMkLst>
          <pc:docMk/>
          <pc:sldMk cId="1761855997" sldId="423"/>
        </pc:sldMkLst>
      </pc:sldChg>
      <pc:sldChg chg="del">
        <pc:chgData name="Namen, D.M. van (Dorine)" userId="ff86b847-99bd-4a70-a150-ca8fbfd8a8d1" providerId="ADAL" clId="{CF3FAF4D-2E42-422D-84E7-C574D8383D04}" dt="2023-05-30T13:16:12.473" v="68" actId="47"/>
        <pc:sldMkLst>
          <pc:docMk/>
          <pc:sldMk cId="1348067276" sldId="424"/>
        </pc:sldMkLst>
      </pc:sldChg>
      <pc:sldChg chg="del">
        <pc:chgData name="Namen, D.M. van (Dorine)" userId="ff86b847-99bd-4a70-a150-ca8fbfd8a8d1" providerId="ADAL" clId="{CF3FAF4D-2E42-422D-84E7-C574D8383D04}" dt="2023-05-30T13:16:12.473" v="68" actId="47"/>
        <pc:sldMkLst>
          <pc:docMk/>
          <pc:sldMk cId="3833019504" sldId="425"/>
        </pc:sldMkLst>
      </pc:sldChg>
      <pc:sldChg chg="del">
        <pc:chgData name="Namen, D.M. van (Dorine)" userId="ff86b847-99bd-4a70-a150-ca8fbfd8a8d1" providerId="ADAL" clId="{CF3FAF4D-2E42-422D-84E7-C574D8383D04}" dt="2023-05-30T13:16:12.473" v="68" actId="47"/>
        <pc:sldMkLst>
          <pc:docMk/>
          <pc:sldMk cId="2495333429" sldId="426"/>
        </pc:sldMkLst>
      </pc:sldChg>
      <pc:sldChg chg="del">
        <pc:chgData name="Namen, D.M. van (Dorine)" userId="ff86b847-99bd-4a70-a150-ca8fbfd8a8d1" providerId="ADAL" clId="{CF3FAF4D-2E42-422D-84E7-C574D8383D04}" dt="2023-05-30T13:16:12.473" v="68" actId="47"/>
        <pc:sldMkLst>
          <pc:docMk/>
          <pc:sldMk cId="4193767896" sldId="428"/>
        </pc:sldMkLst>
      </pc:sldChg>
      <pc:sldChg chg="del">
        <pc:chgData name="Namen, D.M. van (Dorine)" userId="ff86b847-99bd-4a70-a150-ca8fbfd8a8d1" providerId="ADAL" clId="{CF3FAF4D-2E42-422D-84E7-C574D8383D04}" dt="2023-05-30T13:16:12.473" v="68" actId="47"/>
        <pc:sldMkLst>
          <pc:docMk/>
          <pc:sldMk cId="2596171336" sldId="432"/>
        </pc:sldMkLst>
      </pc:sldChg>
      <pc:sldChg chg="new del">
        <pc:chgData name="Namen, D.M. van (Dorine)" userId="ff86b847-99bd-4a70-a150-ca8fbfd8a8d1" providerId="ADAL" clId="{CF3FAF4D-2E42-422D-84E7-C574D8383D04}" dt="2023-05-30T13:15:27.472" v="54" actId="47"/>
        <pc:sldMkLst>
          <pc:docMk/>
          <pc:sldMk cId="3461858811" sldId="433"/>
        </pc:sldMkLst>
      </pc:sldChg>
      <pc:sldChg chg="addSp delSp modSp new mod ord setBg">
        <pc:chgData name="Namen, D.M. van (Dorine)" userId="ff86b847-99bd-4a70-a150-ca8fbfd8a8d1" providerId="ADAL" clId="{CF3FAF4D-2E42-422D-84E7-C574D8383D04}" dt="2023-06-12T19:36:40.339" v="3667" actId="20577"/>
        <pc:sldMkLst>
          <pc:docMk/>
          <pc:sldMk cId="85164526" sldId="434"/>
        </pc:sldMkLst>
        <pc:spChg chg="del">
          <ac:chgData name="Namen, D.M. van (Dorine)" userId="ff86b847-99bd-4a70-a150-ca8fbfd8a8d1" providerId="ADAL" clId="{CF3FAF4D-2E42-422D-84E7-C574D8383D04}" dt="2023-05-30T13:11:53.748" v="14"/>
          <ac:spMkLst>
            <pc:docMk/>
            <pc:sldMk cId="85164526" sldId="434"/>
            <ac:spMk id="2" creationId="{E954D86E-15DC-3A9F-1884-1A1D26C5E979}"/>
          </ac:spMkLst>
        </pc:spChg>
        <pc:spChg chg="mod ord">
          <ac:chgData name="Namen, D.M. van (Dorine)" userId="ff86b847-99bd-4a70-a150-ca8fbfd8a8d1" providerId="ADAL" clId="{CF3FAF4D-2E42-422D-84E7-C574D8383D04}" dt="2023-06-12T19:36:40.339" v="3667" actId="20577"/>
          <ac:spMkLst>
            <pc:docMk/>
            <pc:sldMk cId="85164526" sldId="434"/>
            <ac:spMk id="3" creationId="{5CDFA647-E0EF-28AF-D6A4-76DAF1FEFBDF}"/>
          </ac:spMkLst>
        </pc:spChg>
        <pc:spChg chg="mod">
          <ac:chgData name="Namen, D.M. van (Dorine)" userId="ff86b847-99bd-4a70-a150-ca8fbfd8a8d1" providerId="ADAL" clId="{CF3FAF4D-2E42-422D-84E7-C574D8383D04}" dt="2023-05-30T13:13:38.668" v="43" actId="26606"/>
          <ac:spMkLst>
            <pc:docMk/>
            <pc:sldMk cId="85164526" sldId="434"/>
            <ac:spMk id="4" creationId="{B2D50414-255B-E9C4-034F-EBC751DC504E}"/>
          </ac:spMkLst>
        </pc:spChg>
        <pc:spChg chg="add del">
          <ac:chgData name="Namen, D.M. van (Dorine)" userId="ff86b847-99bd-4a70-a150-ca8fbfd8a8d1" providerId="ADAL" clId="{CF3FAF4D-2E42-422D-84E7-C574D8383D04}" dt="2023-05-30T13:13:38.668" v="43" actId="26606"/>
          <ac:spMkLst>
            <pc:docMk/>
            <pc:sldMk cId="85164526" sldId="434"/>
            <ac:spMk id="2055" creationId="{F13C74B1-5B17-4795-BED0-7140497B445A}"/>
          </ac:spMkLst>
        </pc:spChg>
        <pc:spChg chg="add del">
          <ac:chgData name="Namen, D.M. van (Dorine)" userId="ff86b847-99bd-4a70-a150-ca8fbfd8a8d1" providerId="ADAL" clId="{CF3FAF4D-2E42-422D-84E7-C574D8383D04}" dt="2023-05-30T13:13:38.668" v="43" actId="26606"/>
          <ac:spMkLst>
            <pc:docMk/>
            <pc:sldMk cId="85164526" sldId="434"/>
            <ac:spMk id="2057" creationId="{D4974D33-8DC5-464E-8C6D-BE58F0669C17}"/>
          </ac:spMkLst>
        </pc:spChg>
        <pc:picChg chg="add mod">
          <ac:chgData name="Namen, D.M. van (Dorine)" userId="ff86b847-99bd-4a70-a150-ca8fbfd8a8d1" providerId="ADAL" clId="{CF3FAF4D-2E42-422D-84E7-C574D8383D04}" dt="2023-05-30T13:13:38.668" v="43" actId="26606"/>
          <ac:picMkLst>
            <pc:docMk/>
            <pc:sldMk cId="85164526" sldId="434"/>
            <ac:picMk id="2050" creationId="{FC0BF403-07FF-16A8-789C-FA9C4B5F99F2}"/>
          </ac:picMkLst>
        </pc:picChg>
      </pc:sldChg>
      <pc:sldChg chg="modSp new mod modNotesTx">
        <pc:chgData name="Namen, D.M. van (Dorine)" userId="ff86b847-99bd-4a70-a150-ca8fbfd8a8d1" providerId="ADAL" clId="{CF3FAF4D-2E42-422D-84E7-C574D8383D04}" dt="2023-06-18T06:12:13.333" v="4416" actId="6549"/>
        <pc:sldMkLst>
          <pc:docMk/>
          <pc:sldMk cId="2502861236" sldId="435"/>
        </pc:sldMkLst>
        <pc:spChg chg="mod">
          <ac:chgData name="Namen, D.M. van (Dorine)" userId="ff86b847-99bd-4a70-a150-ca8fbfd8a8d1" providerId="ADAL" clId="{CF3FAF4D-2E42-422D-84E7-C574D8383D04}" dt="2023-06-12T19:49:56.840" v="4405" actId="20577"/>
          <ac:spMkLst>
            <pc:docMk/>
            <pc:sldMk cId="2502861236" sldId="435"/>
            <ac:spMk id="2" creationId="{40C1B0EB-F554-6087-E8F7-5977C7EE96E0}"/>
          </ac:spMkLst>
        </pc:spChg>
        <pc:spChg chg="mod">
          <ac:chgData name="Namen, D.M. van (Dorine)" userId="ff86b847-99bd-4a70-a150-ca8fbfd8a8d1" providerId="ADAL" clId="{CF3FAF4D-2E42-422D-84E7-C574D8383D04}" dt="2023-05-30T13:18:17.732" v="92" actId="20577"/>
          <ac:spMkLst>
            <pc:docMk/>
            <pc:sldMk cId="2502861236" sldId="435"/>
            <ac:spMk id="3" creationId="{A90EC972-8AA3-1A03-413D-894D1D4350BF}"/>
          </ac:spMkLst>
        </pc:spChg>
      </pc:sldChg>
      <pc:sldChg chg="modSp new mod modNotesTx">
        <pc:chgData name="Namen, D.M. van (Dorine)" userId="ff86b847-99bd-4a70-a150-ca8fbfd8a8d1" providerId="ADAL" clId="{CF3FAF4D-2E42-422D-84E7-C574D8383D04}" dt="2023-06-18T06:11:31.872" v="4410" actId="6549"/>
        <pc:sldMkLst>
          <pc:docMk/>
          <pc:sldMk cId="3098389292" sldId="436"/>
        </pc:sldMkLst>
        <pc:spChg chg="mod">
          <ac:chgData name="Namen, D.M. van (Dorine)" userId="ff86b847-99bd-4a70-a150-ca8fbfd8a8d1" providerId="ADAL" clId="{CF3FAF4D-2E42-422D-84E7-C574D8383D04}" dt="2023-06-05T11:15:57.779" v="2763" actId="20577"/>
          <ac:spMkLst>
            <pc:docMk/>
            <pc:sldMk cId="3098389292" sldId="436"/>
            <ac:spMk id="2" creationId="{DAEB6512-830B-6DC8-5797-6CED7BE7EF84}"/>
          </ac:spMkLst>
        </pc:spChg>
        <pc:spChg chg="mod">
          <ac:chgData name="Namen, D.M. van (Dorine)" userId="ff86b847-99bd-4a70-a150-ca8fbfd8a8d1" providerId="ADAL" clId="{CF3FAF4D-2E42-422D-84E7-C574D8383D04}" dt="2023-06-02T15:54:38.165" v="2244" actId="20577"/>
          <ac:spMkLst>
            <pc:docMk/>
            <pc:sldMk cId="3098389292" sldId="436"/>
            <ac:spMk id="3" creationId="{F58ED1CC-0F0C-7037-B5BF-A4535A183678}"/>
          </ac:spMkLst>
        </pc:spChg>
      </pc:sldChg>
      <pc:sldChg chg="modSp new mod ord modNotesTx">
        <pc:chgData name="Namen, D.M. van (Dorine)" userId="ff86b847-99bd-4a70-a150-ca8fbfd8a8d1" providerId="ADAL" clId="{CF3FAF4D-2E42-422D-84E7-C574D8383D04}" dt="2023-06-18T06:11:52.804" v="4413" actId="6549"/>
        <pc:sldMkLst>
          <pc:docMk/>
          <pc:sldMk cId="2873035200" sldId="437"/>
        </pc:sldMkLst>
        <pc:spChg chg="mod">
          <ac:chgData name="Namen, D.M. van (Dorine)" userId="ff86b847-99bd-4a70-a150-ca8fbfd8a8d1" providerId="ADAL" clId="{CF3FAF4D-2E42-422D-84E7-C574D8383D04}" dt="2023-06-12T19:48:14.205" v="4359" actId="255"/>
          <ac:spMkLst>
            <pc:docMk/>
            <pc:sldMk cId="2873035200" sldId="437"/>
            <ac:spMk id="2" creationId="{DA01C789-D520-BBC0-9430-2CDC1BCC82FA}"/>
          </ac:spMkLst>
        </pc:spChg>
        <pc:spChg chg="mod">
          <ac:chgData name="Namen, D.M. van (Dorine)" userId="ff86b847-99bd-4a70-a150-ca8fbfd8a8d1" providerId="ADAL" clId="{CF3FAF4D-2E42-422D-84E7-C574D8383D04}" dt="2023-06-05T11:19:58.399" v="2802" actId="20577"/>
          <ac:spMkLst>
            <pc:docMk/>
            <pc:sldMk cId="2873035200" sldId="437"/>
            <ac:spMk id="3" creationId="{3316D6FF-CECD-7CE5-B767-1445EDA53F01}"/>
          </ac:spMkLst>
        </pc:spChg>
      </pc:sldChg>
      <pc:sldChg chg="modSp new mod modNotesTx">
        <pc:chgData name="Namen, D.M. van (Dorine)" userId="ff86b847-99bd-4a70-a150-ca8fbfd8a8d1" providerId="ADAL" clId="{CF3FAF4D-2E42-422D-84E7-C574D8383D04}" dt="2023-06-18T06:12:02.777" v="4414" actId="6549"/>
        <pc:sldMkLst>
          <pc:docMk/>
          <pc:sldMk cId="2895133318" sldId="438"/>
        </pc:sldMkLst>
        <pc:spChg chg="mod">
          <ac:chgData name="Namen, D.M. van (Dorine)" userId="ff86b847-99bd-4a70-a150-ca8fbfd8a8d1" providerId="ADAL" clId="{CF3FAF4D-2E42-422D-84E7-C574D8383D04}" dt="2023-06-05T11:53:00.141" v="3035" actId="27636"/>
          <ac:spMkLst>
            <pc:docMk/>
            <pc:sldMk cId="2895133318" sldId="438"/>
            <ac:spMk id="2" creationId="{968F3C46-9F07-1300-13BC-E553CC8034E9}"/>
          </ac:spMkLst>
        </pc:spChg>
        <pc:spChg chg="mod">
          <ac:chgData name="Namen, D.M. van (Dorine)" userId="ff86b847-99bd-4a70-a150-ca8fbfd8a8d1" providerId="ADAL" clId="{CF3FAF4D-2E42-422D-84E7-C574D8383D04}" dt="2023-05-30T13:20:59.444" v="155" actId="20577"/>
          <ac:spMkLst>
            <pc:docMk/>
            <pc:sldMk cId="2895133318" sldId="438"/>
            <ac:spMk id="3" creationId="{96A96894-5E03-6DA4-F29F-7654D7EDB1CA}"/>
          </ac:spMkLst>
        </pc:spChg>
      </pc:sldChg>
      <pc:sldChg chg="modSp new del mod">
        <pc:chgData name="Namen, D.M. van (Dorine)" userId="ff86b847-99bd-4a70-a150-ca8fbfd8a8d1" providerId="ADAL" clId="{CF3FAF4D-2E42-422D-84E7-C574D8383D04}" dt="2023-05-30T14:04:20.949" v="1560" actId="47"/>
        <pc:sldMkLst>
          <pc:docMk/>
          <pc:sldMk cId="2825688774" sldId="439"/>
        </pc:sldMkLst>
        <pc:spChg chg="mod">
          <ac:chgData name="Namen, D.M. van (Dorine)" userId="ff86b847-99bd-4a70-a150-ca8fbfd8a8d1" providerId="ADAL" clId="{CF3FAF4D-2E42-422D-84E7-C574D8383D04}" dt="2023-05-30T13:21:17.341" v="184" actId="20577"/>
          <ac:spMkLst>
            <pc:docMk/>
            <pc:sldMk cId="2825688774" sldId="439"/>
            <ac:spMk id="3" creationId="{A8A4CDEE-E4AC-19B2-D2B8-F4483F1B7E12}"/>
          </ac:spMkLst>
        </pc:spChg>
      </pc:sldChg>
      <pc:sldChg chg="modSp new del mod">
        <pc:chgData name="Namen, D.M. van (Dorine)" userId="ff86b847-99bd-4a70-a150-ca8fbfd8a8d1" providerId="ADAL" clId="{CF3FAF4D-2E42-422D-84E7-C574D8383D04}" dt="2023-05-30T14:04:23.765" v="1561" actId="47"/>
        <pc:sldMkLst>
          <pc:docMk/>
          <pc:sldMk cId="2725022461" sldId="440"/>
        </pc:sldMkLst>
        <pc:spChg chg="mod">
          <ac:chgData name="Namen, D.M. van (Dorine)" userId="ff86b847-99bd-4a70-a150-ca8fbfd8a8d1" providerId="ADAL" clId="{CF3FAF4D-2E42-422D-84E7-C574D8383D04}" dt="2023-05-30T13:21:45.557" v="199" actId="20577"/>
          <ac:spMkLst>
            <pc:docMk/>
            <pc:sldMk cId="2725022461" sldId="440"/>
            <ac:spMk id="3" creationId="{CED5F808-BDE3-F8A0-D110-3CFEEB2B9202}"/>
          </ac:spMkLst>
        </pc:spChg>
      </pc:sldChg>
      <pc:sldChg chg="modSp new mod modAnim">
        <pc:chgData name="Namen, D.M. van (Dorine)" userId="ff86b847-99bd-4a70-a150-ca8fbfd8a8d1" providerId="ADAL" clId="{CF3FAF4D-2E42-422D-84E7-C574D8383D04}" dt="2023-06-05T11:45:57.210" v="2945" actId="20577"/>
        <pc:sldMkLst>
          <pc:docMk/>
          <pc:sldMk cId="2108138407" sldId="441"/>
        </pc:sldMkLst>
        <pc:spChg chg="mod">
          <ac:chgData name="Namen, D.M. van (Dorine)" userId="ff86b847-99bd-4a70-a150-ca8fbfd8a8d1" providerId="ADAL" clId="{CF3FAF4D-2E42-422D-84E7-C574D8383D04}" dt="2023-06-05T11:45:57.210" v="2945" actId="20577"/>
          <ac:spMkLst>
            <pc:docMk/>
            <pc:sldMk cId="2108138407" sldId="441"/>
            <ac:spMk id="2" creationId="{73FF06AB-DD5B-8C88-5C3C-95DE596778A1}"/>
          </ac:spMkLst>
        </pc:spChg>
        <pc:spChg chg="mod">
          <ac:chgData name="Namen, D.M. van (Dorine)" userId="ff86b847-99bd-4a70-a150-ca8fbfd8a8d1" providerId="ADAL" clId="{CF3FAF4D-2E42-422D-84E7-C574D8383D04}" dt="2023-05-30T13:28:48.152" v="372" actId="20577"/>
          <ac:spMkLst>
            <pc:docMk/>
            <pc:sldMk cId="2108138407" sldId="441"/>
            <ac:spMk id="3" creationId="{F9D24671-98A8-14A3-A229-608333460353}"/>
          </ac:spMkLst>
        </pc:spChg>
      </pc:sldChg>
      <pc:sldChg chg="modSp new mod modNotesTx">
        <pc:chgData name="Namen, D.M. van (Dorine)" userId="ff86b847-99bd-4a70-a150-ca8fbfd8a8d1" providerId="ADAL" clId="{CF3FAF4D-2E42-422D-84E7-C574D8383D04}" dt="2023-06-18T06:11:44.453" v="4412" actId="6549"/>
        <pc:sldMkLst>
          <pc:docMk/>
          <pc:sldMk cId="37587704" sldId="442"/>
        </pc:sldMkLst>
        <pc:spChg chg="mod">
          <ac:chgData name="Namen, D.M. van (Dorine)" userId="ff86b847-99bd-4a70-a150-ca8fbfd8a8d1" providerId="ADAL" clId="{CF3FAF4D-2E42-422D-84E7-C574D8383D04}" dt="2023-06-05T11:22:04.159" v="2885" actId="20577"/>
          <ac:spMkLst>
            <pc:docMk/>
            <pc:sldMk cId="37587704" sldId="442"/>
            <ac:spMk id="2" creationId="{13B64C23-74D5-5DB6-6AC6-8E82EEDE0EA6}"/>
          </ac:spMkLst>
        </pc:spChg>
        <pc:spChg chg="mod">
          <ac:chgData name="Namen, D.M. van (Dorine)" userId="ff86b847-99bd-4a70-a150-ca8fbfd8a8d1" providerId="ADAL" clId="{CF3FAF4D-2E42-422D-84E7-C574D8383D04}" dt="2023-06-05T11:21:35.985" v="2856" actId="20577"/>
          <ac:spMkLst>
            <pc:docMk/>
            <pc:sldMk cId="37587704" sldId="442"/>
            <ac:spMk id="3" creationId="{024DB023-88C5-05CC-362C-E957E89856C0}"/>
          </ac:spMkLst>
        </pc:spChg>
      </pc:sldChg>
      <pc:sldChg chg="modSp mod modAnim">
        <pc:chgData name="Namen, D.M. van (Dorine)" userId="ff86b847-99bd-4a70-a150-ca8fbfd8a8d1" providerId="ADAL" clId="{CF3FAF4D-2E42-422D-84E7-C574D8383D04}" dt="2023-06-01T09:13:09.473" v="1978" actId="207"/>
        <pc:sldMkLst>
          <pc:docMk/>
          <pc:sldMk cId="3009175371" sldId="443"/>
        </pc:sldMkLst>
        <pc:spChg chg="mod">
          <ac:chgData name="Namen, D.M. van (Dorine)" userId="ff86b847-99bd-4a70-a150-ca8fbfd8a8d1" providerId="ADAL" clId="{CF3FAF4D-2E42-422D-84E7-C574D8383D04}" dt="2023-06-01T09:13:09.473" v="1978" actId="207"/>
          <ac:spMkLst>
            <pc:docMk/>
            <pc:sldMk cId="3009175371" sldId="443"/>
            <ac:spMk id="2" creationId="{73FF06AB-DD5B-8C88-5C3C-95DE596778A1}"/>
          </ac:spMkLst>
        </pc:spChg>
      </pc:sldChg>
      <pc:sldChg chg="ord">
        <pc:chgData name="Namen, D.M. van (Dorine)" userId="ff86b847-99bd-4a70-a150-ca8fbfd8a8d1" providerId="ADAL" clId="{CF3FAF4D-2E42-422D-84E7-C574D8383D04}" dt="2023-06-05T11:43:36.728" v="2888"/>
        <pc:sldMkLst>
          <pc:docMk/>
          <pc:sldMk cId="270386894" sldId="444"/>
        </pc:sldMkLst>
      </pc:sldChg>
      <pc:sldChg chg="modSp del mod">
        <pc:chgData name="Namen, D.M. van (Dorine)" userId="ff86b847-99bd-4a70-a150-ca8fbfd8a8d1" providerId="ADAL" clId="{CF3FAF4D-2E42-422D-84E7-C574D8383D04}" dt="2023-06-02T16:20:40.230" v="2762" actId="2696"/>
        <pc:sldMkLst>
          <pc:docMk/>
          <pc:sldMk cId="2342500099" sldId="444"/>
        </pc:sldMkLst>
        <pc:spChg chg="mod">
          <ac:chgData name="Namen, D.M. van (Dorine)" userId="ff86b847-99bd-4a70-a150-ca8fbfd8a8d1" providerId="ADAL" clId="{CF3FAF4D-2E42-422D-84E7-C574D8383D04}" dt="2023-06-01T09:14:58.405" v="1983" actId="20577"/>
          <ac:spMkLst>
            <pc:docMk/>
            <pc:sldMk cId="2342500099" sldId="444"/>
            <ac:spMk id="2" creationId="{73FF06AB-DD5B-8C88-5C3C-95DE596778A1}"/>
          </ac:spMkLst>
        </pc:spChg>
      </pc:sldChg>
      <pc:sldChg chg="modSp mod">
        <pc:chgData name="Namen, D.M. van (Dorine)" userId="ff86b847-99bd-4a70-a150-ca8fbfd8a8d1" providerId="ADAL" clId="{CF3FAF4D-2E42-422D-84E7-C574D8383D04}" dt="2023-06-12T19:48:52.651" v="4363" actId="6549"/>
        <pc:sldMkLst>
          <pc:docMk/>
          <pc:sldMk cId="2904920786" sldId="445"/>
        </pc:sldMkLst>
        <pc:spChg chg="mod">
          <ac:chgData name="Namen, D.M. van (Dorine)" userId="ff86b847-99bd-4a70-a150-ca8fbfd8a8d1" providerId="ADAL" clId="{CF3FAF4D-2E42-422D-84E7-C574D8383D04}" dt="2023-06-12T19:48:52.651" v="4363" actId="6549"/>
          <ac:spMkLst>
            <pc:docMk/>
            <pc:sldMk cId="2904920786" sldId="445"/>
            <ac:spMk id="2" creationId="{73FF06AB-DD5B-8C88-5C3C-95DE596778A1}"/>
          </ac:spMkLst>
        </pc:spChg>
      </pc:sldChg>
      <pc:sldChg chg="modSp new mod modNotesTx">
        <pc:chgData name="Namen, D.M. van (Dorine)" userId="ff86b847-99bd-4a70-a150-ca8fbfd8a8d1" providerId="ADAL" clId="{CF3FAF4D-2E42-422D-84E7-C574D8383D04}" dt="2023-06-18T06:11:17.559" v="4408" actId="6549"/>
        <pc:sldMkLst>
          <pc:docMk/>
          <pc:sldMk cId="2117522093" sldId="446"/>
        </pc:sldMkLst>
        <pc:spChg chg="mod">
          <ac:chgData name="Namen, D.M. van (Dorine)" userId="ff86b847-99bd-4a70-a150-ca8fbfd8a8d1" providerId="ADAL" clId="{CF3FAF4D-2E42-422D-84E7-C574D8383D04}" dt="2023-05-30T14:33:23.410" v="1853" actId="6549"/>
          <ac:spMkLst>
            <pc:docMk/>
            <pc:sldMk cId="2117522093" sldId="446"/>
            <ac:spMk id="2" creationId="{6907408F-B7FD-B934-9B36-456A629B70A8}"/>
          </ac:spMkLst>
        </pc:spChg>
        <pc:spChg chg="mod">
          <ac:chgData name="Namen, D.M. van (Dorine)" userId="ff86b847-99bd-4a70-a150-ca8fbfd8a8d1" providerId="ADAL" clId="{CF3FAF4D-2E42-422D-84E7-C574D8383D04}" dt="2023-06-05T13:49:11.516" v="3636" actId="20577"/>
          <ac:spMkLst>
            <pc:docMk/>
            <pc:sldMk cId="2117522093" sldId="446"/>
            <ac:spMk id="3" creationId="{9FDE5019-3A1D-6156-E894-7A369FD3BFC6}"/>
          </ac:spMkLst>
        </pc:spChg>
      </pc:sldChg>
      <pc:sldChg chg="modSp new mod modNotesTx">
        <pc:chgData name="Namen, D.M. van (Dorine)" userId="ff86b847-99bd-4a70-a150-ca8fbfd8a8d1" providerId="ADAL" clId="{CF3FAF4D-2E42-422D-84E7-C574D8383D04}" dt="2023-06-18T06:11:05.023" v="4406" actId="6549"/>
        <pc:sldMkLst>
          <pc:docMk/>
          <pc:sldMk cId="1639500483" sldId="447"/>
        </pc:sldMkLst>
        <pc:spChg chg="mod">
          <ac:chgData name="Namen, D.M. van (Dorine)" userId="ff86b847-99bd-4a70-a150-ca8fbfd8a8d1" providerId="ADAL" clId="{CF3FAF4D-2E42-422D-84E7-C574D8383D04}" dt="2023-06-02T15:49:13.360" v="2064" actId="20577"/>
          <ac:spMkLst>
            <pc:docMk/>
            <pc:sldMk cId="1639500483" sldId="447"/>
            <ac:spMk id="2" creationId="{C9787979-F744-3FDC-7303-74EBC5B41339}"/>
          </ac:spMkLst>
        </pc:spChg>
        <pc:spChg chg="mod">
          <ac:chgData name="Namen, D.M. van (Dorine)" userId="ff86b847-99bd-4a70-a150-ca8fbfd8a8d1" providerId="ADAL" clId="{CF3FAF4D-2E42-422D-84E7-C574D8383D04}" dt="2023-06-02T15:51:25.785" v="2151" actId="27636"/>
          <ac:spMkLst>
            <pc:docMk/>
            <pc:sldMk cId="1639500483" sldId="447"/>
            <ac:spMk id="3" creationId="{AC58E7EB-7835-84F7-23F0-E4685B742187}"/>
          </ac:spMkLst>
        </pc:spChg>
      </pc:sldChg>
      <pc:sldChg chg="addSp delSp modSp new mod modNotesTx">
        <pc:chgData name="Namen, D.M. van (Dorine)" userId="ff86b847-99bd-4a70-a150-ca8fbfd8a8d1" providerId="ADAL" clId="{CF3FAF4D-2E42-422D-84E7-C574D8383D04}" dt="2023-06-18T06:11:39.384" v="4411" actId="6549"/>
        <pc:sldMkLst>
          <pc:docMk/>
          <pc:sldMk cId="2324741954" sldId="448"/>
        </pc:sldMkLst>
        <pc:spChg chg="mod">
          <ac:chgData name="Namen, D.M. van (Dorine)" userId="ff86b847-99bd-4a70-a150-ca8fbfd8a8d1" providerId="ADAL" clId="{CF3FAF4D-2E42-422D-84E7-C574D8383D04}" dt="2023-06-05T12:11:06.011" v="3202"/>
          <ac:spMkLst>
            <pc:docMk/>
            <pc:sldMk cId="2324741954" sldId="448"/>
            <ac:spMk id="2" creationId="{0256CBF6-EB24-CF3A-9DFA-2EBB7156C162}"/>
          </ac:spMkLst>
        </pc:spChg>
        <pc:spChg chg="mod">
          <ac:chgData name="Namen, D.M. van (Dorine)" userId="ff86b847-99bd-4a70-a150-ca8fbfd8a8d1" providerId="ADAL" clId="{CF3FAF4D-2E42-422D-84E7-C574D8383D04}" dt="2023-06-02T16:10:08.018" v="2637"/>
          <ac:spMkLst>
            <pc:docMk/>
            <pc:sldMk cId="2324741954" sldId="448"/>
            <ac:spMk id="3" creationId="{913AC03C-A1CB-B271-4646-57E5A884533A}"/>
          </ac:spMkLst>
        </pc:spChg>
        <pc:picChg chg="add del">
          <ac:chgData name="Namen, D.M. van (Dorine)" userId="ff86b847-99bd-4a70-a150-ca8fbfd8a8d1" providerId="ADAL" clId="{CF3FAF4D-2E42-422D-84E7-C574D8383D04}" dt="2023-06-05T12:10:57.992" v="3200" actId="22"/>
          <ac:picMkLst>
            <pc:docMk/>
            <pc:sldMk cId="2324741954" sldId="448"/>
            <ac:picMk id="5" creationId="{1A844752-DA5B-5E33-9BB3-0735A86D6F89}"/>
          </ac:picMkLst>
        </pc:picChg>
      </pc:sldChg>
      <pc:sldChg chg="modSp new del mod">
        <pc:chgData name="Namen, D.M. van (Dorine)" userId="ff86b847-99bd-4a70-a150-ca8fbfd8a8d1" providerId="ADAL" clId="{CF3FAF4D-2E42-422D-84E7-C574D8383D04}" dt="2023-06-02T16:15:20.677" v="2654" actId="47"/>
        <pc:sldMkLst>
          <pc:docMk/>
          <pc:sldMk cId="1318177149" sldId="449"/>
        </pc:sldMkLst>
        <pc:spChg chg="mod">
          <ac:chgData name="Namen, D.M. van (Dorine)" userId="ff86b847-99bd-4a70-a150-ca8fbfd8a8d1" providerId="ADAL" clId="{CF3FAF4D-2E42-422D-84E7-C574D8383D04}" dt="2023-06-02T16:14:34.841" v="2649" actId="21"/>
          <ac:spMkLst>
            <pc:docMk/>
            <pc:sldMk cId="1318177149" sldId="449"/>
            <ac:spMk id="2" creationId="{F2FE25B0-47B8-A99A-5602-CC24598C1FC1}"/>
          </ac:spMkLst>
        </pc:spChg>
      </pc:sldChg>
      <pc:sldChg chg="modSp new mod modNotesTx">
        <pc:chgData name="Namen, D.M. van (Dorine)" userId="ff86b847-99bd-4a70-a150-ca8fbfd8a8d1" providerId="ADAL" clId="{CF3FAF4D-2E42-422D-84E7-C574D8383D04}" dt="2023-06-18T06:12:07.526" v="4415" actId="6549"/>
        <pc:sldMkLst>
          <pc:docMk/>
          <pc:sldMk cId="1661182991" sldId="449"/>
        </pc:sldMkLst>
        <pc:spChg chg="mod">
          <ac:chgData name="Namen, D.M. van (Dorine)" userId="ff86b847-99bd-4a70-a150-ca8fbfd8a8d1" providerId="ADAL" clId="{CF3FAF4D-2E42-422D-84E7-C574D8383D04}" dt="2023-06-05T13:06:12.291" v="3496" actId="27636"/>
          <ac:spMkLst>
            <pc:docMk/>
            <pc:sldMk cId="1661182991" sldId="449"/>
            <ac:spMk id="2" creationId="{EFE2A356-9296-02A4-F746-620AF2C07983}"/>
          </ac:spMkLst>
        </pc:spChg>
        <pc:spChg chg="mod">
          <ac:chgData name="Namen, D.M. van (Dorine)" userId="ff86b847-99bd-4a70-a150-ca8fbfd8a8d1" providerId="ADAL" clId="{CF3FAF4D-2E42-422D-84E7-C574D8383D04}" dt="2023-06-05T11:53:14.094" v="3057" actId="20577"/>
          <ac:spMkLst>
            <pc:docMk/>
            <pc:sldMk cId="1661182991" sldId="449"/>
            <ac:spMk id="3" creationId="{A465F5B1-22C0-ABF4-D483-1C20FFCD00A1}"/>
          </ac:spMkLst>
        </pc:spChg>
      </pc:sldChg>
      <pc:sldChg chg="modSp new del mod">
        <pc:chgData name="Namen, D.M. van (Dorine)" userId="ff86b847-99bd-4a70-a150-ca8fbfd8a8d1" providerId="ADAL" clId="{CF3FAF4D-2E42-422D-84E7-C574D8383D04}" dt="2023-06-05T11:42:31.654" v="2886" actId="2696"/>
        <pc:sldMkLst>
          <pc:docMk/>
          <pc:sldMk cId="3877581615" sldId="449"/>
        </pc:sldMkLst>
        <pc:spChg chg="mod">
          <ac:chgData name="Namen, D.M. van (Dorine)" userId="ff86b847-99bd-4a70-a150-ca8fbfd8a8d1" providerId="ADAL" clId="{CF3FAF4D-2E42-422D-84E7-C574D8383D04}" dt="2023-06-05T11:21:29.551" v="2853" actId="21"/>
          <ac:spMkLst>
            <pc:docMk/>
            <pc:sldMk cId="3877581615" sldId="449"/>
            <ac:spMk id="2" creationId="{2E908BAA-987B-B20E-87C2-27BD8352BB0A}"/>
          </ac:spMkLst>
        </pc:spChg>
        <pc:spChg chg="mod">
          <ac:chgData name="Namen, D.M. van (Dorine)" userId="ff86b847-99bd-4a70-a150-ca8fbfd8a8d1" providerId="ADAL" clId="{CF3FAF4D-2E42-422D-84E7-C574D8383D04}" dt="2023-06-05T11:17:35.488" v="2789" actId="20577"/>
          <ac:spMkLst>
            <pc:docMk/>
            <pc:sldMk cId="3877581615" sldId="449"/>
            <ac:spMk id="3" creationId="{F517A063-5E75-8A93-D4D1-1BA3E82D4142}"/>
          </ac:spMkLst>
        </pc:spChg>
      </pc:sldChg>
      <pc:sldChg chg="modSp new del mod">
        <pc:chgData name="Namen, D.M. van (Dorine)" userId="ff86b847-99bd-4a70-a150-ca8fbfd8a8d1" providerId="ADAL" clId="{CF3FAF4D-2E42-422D-84E7-C574D8383D04}" dt="2023-06-05T11:21:17.753" v="2852" actId="2696"/>
        <pc:sldMkLst>
          <pc:docMk/>
          <pc:sldMk cId="1076713336" sldId="450"/>
        </pc:sldMkLst>
        <pc:spChg chg="mod">
          <ac:chgData name="Namen, D.M. van (Dorine)" userId="ff86b847-99bd-4a70-a150-ca8fbfd8a8d1" providerId="ADAL" clId="{CF3FAF4D-2E42-422D-84E7-C574D8383D04}" dt="2023-06-05T11:19:52.640" v="2799" actId="21"/>
          <ac:spMkLst>
            <pc:docMk/>
            <pc:sldMk cId="1076713336" sldId="450"/>
            <ac:spMk id="2" creationId="{BC7BB1E6-BE97-AF26-F243-178DEC7018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5050A-8E8C-4E2E-AD2E-35B3D1E7C0AC}" type="datetimeFigureOut">
              <a:rPr lang="nl-NL" smtClean="0"/>
              <a:t>18-6-2023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C19F4-E6D7-456E-B0A1-34634C1CD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40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C19F4-E6D7-456E-B0A1-34634C1CD25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403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C19F4-E6D7-456E-B0A1-34634C1CD25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698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C19F4-E6D7-456E-B0A1-34634C1CD25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247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C19F4-E6D7-456E-B0A1-34634C1CD25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0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C19F4-E6D7-456E-B0A1-34634C1CD25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82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C19F4-E6D7-456E-B0A1-34634C1CD25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86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C19F4-E6D7-456E-B0A1-34634C1CD25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637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C19F4-E6D7-456E-B0A1-34634C1CD25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864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C19F4-E6D7-456E-B0A1-34634C1CD25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64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C19F4-E6D7-456E-B0A1-34634C1CD25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3929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C19F4-E6D7-456E-B0A1-34634C1CD25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47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C19F4-E6D7-456E-B0A1-34634C1CD25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13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8896"/>
            <a:ext cx="12261149" cy="689689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18300D73-5ADD-3647-89FB-03865C1A6E43}"/>
              </a:ext>
            </a:extLst>
          </p:cNvPr>
          <p:cNvSpPr/>
          <p:nvPr userDrawn="1"/>
        </p:nvSpPr>
        <p:spPr bwMode="auto">
          <a:xfrm>
            <a:off x="513445" y="555008"/>
            <a:ext cx="4122349" cy="3896960"/>
          </a:xfrm>
          <a:prstGeom prst="rect">
            <a:avLst/>
          </a:prstGeom>
          <a:solidFill>
            <a:srgbClr val="D4104B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468" y="828066"/>
            <a:ext cx="3618058" cy="1555369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468" y="2503488"/>
            <a:ext cx="3618058" cy="1200768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BC831-70D9-A440-95C2-2854AE39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68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18-6-2023</a:t>
            </a:fld>
            <a:endParaRPr lang="nl-NL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10EB3F6-3A41-A947-92A9-D555A744CA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4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0B4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059"/>
            <a:ext cx="10515600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42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1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0B4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42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29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38896"/>
            <a:ext cx="12261148" cy="6896895"/>
          </a:xfrm>
          <a:prstGeom prst="rect">
            <a:avLst/>
          </a:prstGeom>
        </p:spPr>
      </p:pic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46180EB-A1AB-224F-B26A-0A3D0C20C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E6E60ECC-2E38-BD40-9146-9B85A8E7AB5D}"/>
              </a:ext>
            </a:extLst>
          </p:cNvPr>
          <p:cNvSpPr/>
          <p:nvPr userDrawn="1"/>
        </p:nvSpPr>
        <p:spPr bwMode="auto">
          <a:xfrm>
            <a:off x="547307" y="886265"/>
            <a:ext cx="4744221" cy="1704536"/>
          </a:xfrm>
          <a:prstGeom prst="rect">
            <a:avLst/>
          </a:prstGeom>
          <a:solidFill>
            <a:srgbClr val="D4104B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309FE8A5-6C8D-7047-A17D-0E32D1E90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0" y="1144930"/>
            <a:ext cx="4217375" cy="1206384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06295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38896"/>
            <a:ext cx="12261146" cy="6896895"/>
          </a:xfrm>
          <a:prstGeom prst="rect">
            <a:avLst/>
          </a:prstGeom>
        </p:spPr>
      </p:pic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46180EB-A1AB-224F-B26A-0A3D0C20C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2776CD1-1785-4340-A09C-23280865CB1A}"/>
              </a:ext>
            </a:extLst>
          </p:cNvPr>
          <p:cNvSpPr/>
          <p:nvPr userDrawn="1"/>
        </p:nvSpPr>
        <p:spPr bwMode="auto">
          <a:xfrm>
            <a:off x="547307" y="886265"/>
            <a:ext cx="4744221" cy="1704536"/>
          </a:xfrm>
          <a:prstGeom prst="rect">
            <a:avLst/>
          </a:prstGeom>
          <a:solidFill>
            <a:srgbClr val="D4104B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77A721F4-79CD-644C-B2B2-2CEA10B4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0" y="1144930"/>
            <a:ext cx="4217375" cy="1206384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43523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0E029A4-A6C7-2E46-8408-600226595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82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18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F3B684-A087-4D4C-BC3B-3E76AF6A0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29" y="2594266"/>
            <a:ext cx="8347339" cy="834734"/>
          </a:xfrm>
          <a:prstGeom prst="rect">
            <a:avLst/>
          </a:prstGeom>
        </p:spPr>
      </p:pic>
      <p:pic>
        <p:nvPicPr>
          <p:cNvPr id="4" name="Afbeelding 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AD023EA-CB5E-D545-BA4C-22765183DE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12" y="4437854"/>
            <a:ext cx="2710574" cy="38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6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65C78AD5-A497-EC48-95D2-CBCB308C8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4136" y="0"/>
            <a:ext cx="12286136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BC831-70D9-A440-95C2-2854AE39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1214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18-6-2023</a:t>
            </a:fld>
            <a:endParaRPr lang="nl-NL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606348BC-946F-3747-8BC4-6CBBB480B8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  <p:sp>
        <p:nvSpPr>
          <p:cNvPr id="20" name="Rechthoek 19">
            <a:extLst>
              <a:ext uri="{FF2B5EF4-FFF2-40B4-BE49-F238E27FC236}">
                <a16:creationId xmlns:a16="http://schemas.microsoft.com/office/drawing/2014/main" id="{A7B9DF07-3E9B-B040-9616-03BCB6832AA8}"/>
              </a:ext>
            </a:extLst>
          </p:cNvPr>
          <p:cNvSpPr/>
          <p:nvPr userDrawn="1"/>
        </p:nvSpPr>
        <p:spPr bwMode="auto">
          <a:xfrm>
            <a:off x="408006" y="564573"/>
            <a:ext cx="11253247" cy="958204"/>
          </a:xfrm>
          <a:prstGeom prst="rect">
            <a:avLst/>
          </a:prstGeom>
          <a:solidFill>
            <a:srgbClr val="D4104B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C6CDB125-2171-CF4A-A5A6-E0AB9EAEB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467" y="564572"/>
            <a:ext cx="10552509" cy="666819"/>
          </a:xfrm>
        </p:spPr>
        <p:txBody>
          <a:bodyPr anchor="ctr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23" name="Ondertitel 2">
            <a:extLst>
              <a:ext uri="{FF2B5EF4-FFF2-40B4-BE49-F238E27FC236}">
                <a16:creationId xmlns:a16="http://schemas.microsoft.com/office/drawing/2014/main" id="{120A5374-852A-D84D-A706-8154ECB10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467" y="1129988"/>
            <a:ext cx="10651065" cy="392790"/>
          </a:xfrm>
        </p:spPr>
        <p:txBody>
          <a:bodyPr anchor="t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7481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65C78AD5-A497-EC48-95D2-CBCB308C87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7068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BC831-70D9-A440-95C2-2854AE39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1214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18-6-2023</a:t>
            </a:fld>
            <a:endParaRPr lang="nl-NL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606348BC-946F-3747-8BC4-6CBBB480B8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  <p:sp>
        <p:nvSpPr>
          <p:cNvPr id="20" name="Rechthoek 19">
            <a:extLst>
              <a:ext uri="{FF2B5EF4-FFF2-40B4-BE49-F238E27FC236}">
                <a16:creationId xmlns:a16="http://schemas.microsoft.com/office/drawing/2014/main" id="{A7B9DF07-3E9B-B040-9616-03BCB6832AA8}"/>
              </a:ext>
            </a:extLst>
          </p:cNvPr>
          <p:cNvSpPr/>
          <p:nvPr userDrawn="1"/>
        </p:nvSpPr>
        <p:spPr bwMode="auto">
          <a:xfrm>
            <a:off x="408006" y="564573"/>
            <a:ext cx="11253247" cy="958204"/>
          </a:xfrm>
          <a:prstGeom prst="rect">
            <a:avLst/>
          </a:prstGeom>
          <a:solidFill>
            <a:srgbClr val="D4104B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C6CDB125-2171-CF4A-A5A6-E0AB9EAEB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467" y="564572"/>
            <a:ext cx="10552509" cy="666819"/>
          </a:xfrm>
        </p:spPr>
        <p:txBody>
          <a:bodyPr anchor="ctr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23" name="Ondertitel 2">
            <a:extLst>
              <a:ext uri="{FF2B5EF4-FFF2-40B4-BE49-F238E27FC236}">
                <a16:creationId xmlns:a16="http://schemas.microsoft.com/office/drawing/2014/main" id="{120A5374-852A-D84D-A706-8154ECB10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467" y="1129988"/>
            <a:ext cx="10651065" cy="392790"/>
          </a:xfrm>
        </p:spPr>
        <p:txBody>
          <a:bodyPr anchor="t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2240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lucht, buiten, stad&#10;&#10;Automatisch gegenereerde beschrijving">
            <a:extLst>
              <a:ext uri="{FF2B5EF4-FFF2-40B4-BE49-F238E27FC236}">
                <a16:creationId xmlns:a16="http://schemas.microsoft.com/office/drawing/2014/main" id="{2CAE3AE3-26AA-6C49-B4D6-854BB1C405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468" y="666702"/>
            <a:ext cx="4544482" cy="191160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467" y="2718186"/>
            <a:ext cx="4544481" cy="2298219"/>
          </a:xfrm>
        </p:spPr>
        <p:txBody>
          <a:bodyPr anchor="t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BC831-70D9-A440-95C2-2854AE39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68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18-6-2023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23D2696-9E2C-CB41-84F5-F0835BC71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2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467" y="666703"/>
            <a:ext cx="10651065" cy="785579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467" y="1452282"/>
            <a:ext cx="10651065" cy="785579"/>
          </a:xfrm>
        </p:spPr>
        <p:txBody>
          <a:bodyPr anchor="t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BC831-70D9-A440-95C2-2854AE39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68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18-6-2023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47ADA1F-AF9B-9042-8EAF-8AA6C2368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6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059"/>
            <a:ext cx="10515600" cy="443981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42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4" name="Afbeelding 1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078B472-7B47-EF4D-B387-FB13A7D8E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058"/>
            <a:ext cx="10515600" cy="4487942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42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E880CDC-CDD1-064B-8121-E9140DAAF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4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96D5EF-4E9E-BB48-85B0-F041625B1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8058"/>
            <a:ext cx="5181600" cy="4786472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566185-896E-EE4A-82D0-EF31C2E10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8058"/>
            <a:ext cx="5181600" cy="47864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2D782E1-11DA-D749-AC88-3B9F59ACB2D2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7F0A91D-BC1E-6742-B7C5-58326DA2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42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45C24AA-8C47-F24E-8DE4-1EF3FF901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9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E77DD9-B454-484D-8F00-4D7CBD5EF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39968"/>
            <a:ext cx="5157787" cy="906303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037F17-0FDA-6046-A74E-F75A2A8C3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61BBBF2-F030-A549-B400-B72BB89A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39968"/>
            <a:ext cx="5183188" cy="906303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9E1E1C6-5935-F940-A4F3-DE456581D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495EF8E-E894-554C-BBDF-A5C3500A507B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EEF915C-EE12-3546-8889-A440B521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42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38265E3-17EC-B043-905F-75CC43A73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8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46DE98B-1EF6-9B49-A614-24BD8D5B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95E89F-39D4-6246-B49F-71F2D0FA2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</a:t>
            </a:r>
            <a:r>
              <a:rPr lang="nl-NL" dirty="0" err="1"/>
              <a:t>tekststjil</a:t>
            </a:r>
            <a:r>
              <a:rPr lang="nl-NL" dirty="0"/>
              <a:t>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1030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3" r:id="rId3"/>
    <p:sldLayoutId id="2147483660" r:id="rId4"/>
    <p:sldLayoutId id="2147483662" r:id="rId5"/>
    <p:sldLayoutId id="2147483650" r:id="rId6"/>
    <p:sldLayoutId id="2147483663" r:id="rId7"/>
    <p:sldLayoutId id="2147483652" r:id="rId8"/>
    <p:sldLayoutId id="2147483653" r:id="rId9"/>
    <p:sldLayoutId id="2147483664" r:id="rId10"/>
    <p:sldLayoutId id="2147483665" r:id="rId11"/>
    <p:sldLayoutId id="2147483666" r:id="rId12"/>
    <p:sldLayoutId id="2147483669" r:id="rId13"/>
    <p:sldLayoutId id="2147483654" r:id="rId14"/>
    <p:sldLayoutId id="2147483671" r:id="rId15"/>
    <p:sldLayoutId id="214748367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0B485F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4104B"/>
        </a:buClr>
        <a:buFont typeface="Arial" panose="020B0604020202020204" pitchFamily="34" charset="0"/>
        <a:buChar char="•"/>
        <a:defRPr sz="24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22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20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18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18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87979-F744-3FDC-7303-74EBC5B413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Social, educational and professional support of students with relatives with addiction problems </a:t>
            </a:r>
            <a:br>
              <a:rPr lang="en-US" sz="2400" b="1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</a:br>
            <a:endParaRPr lang="nl-NL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8E7EB-7835-84F7-23F0-E4685B7421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1800" b="1" i="1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 Longitudinal Qualitative Study</a:t>
            </a:r>
          </a:p>
          <a:p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Rotterdam Addiction and the Family International Conference, 2023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63950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FF06AB-DD5B-8C88-5C3C-95DE59677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n-US" sz="2800" i="1" dirty="0">
                <a:solidFill>
                  <a:srgbClr val="C00000"/>
                </a:solidFill>
              </a:rPr>
              <a:t>“After my mother's death, I was the one who made all the wrong jokes, so it didn't hurt when others made them. I still do this.”</a:t>
            </a:r>
            <a:endParaRPr lang="nl-NL" sz="2800" i="1" dirty="0">
              <a:solidFill>
                <a:srgbClr val="C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D24671-98A8-14A3-A229-60833346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of Michelle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91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01C789-D520-BBC0-9430-2CDC1BCC8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Helpful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Practical support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Coaching targeted on graduation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Supervision (Social Work)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r>
              <a:rPr lang="en-US" dirty="0"/>
              <a:t>Not helpful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600" dirty="0"/>
              <a:t>At </a:t>
            </a:r>
            <a:r>
              <a:rPr lang="en-US" sz="2600" dirty="0" err="1"/>
              <a:t>uni</a:t>
            </a:r>
            <a:r>
              <a:rPr lang="en-US" sz="2600" dirty="0"/>
              <a:t>: Every study year a different study coach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600" dirty="0"/>
              <a:t>No real interest in reasons for study delay or dropout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600" dirty="0"/>
              <a:t>Teachers who failed to understand the experiences of these students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600" dirty="0"/>
              <a:t>Stigma on addiction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600" dirty="0"/>
              <a:t>Negative feedback on the person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600" dirty="0"/>
              <a:t>No extra support possible without a statement from a psychologist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104B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B48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High school: Little interest in the causes of problem behavior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104B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B48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High school: If grades were good, no extra attention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16D6FF-CECD-7CE5-B767-1445EDA53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in education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3035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FF06AB-DD5B-8C88-5C3C-95DE59677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en-US" i="1" dirty="0">
                <a:solidFill>
                  <a:srgbClr val="C00000"/>
                </a:solidFill>
              </a:rPr>
              <a:t>“When I was 15, I had been placed out of home and was living in a youth care facility, in another city. One of my teachers, who lived near there, said: ‘If you wait for me at that corner every morning, you can drive to school with me.’ So, I did and that way I could stay in school, with my friends. Because of her, I finished high school.” </a:t>
            </a:r>
            <a:endParaRPr lang="nl-NL" i="1" dirty="0">
              <a:solidFill>
                <a:srgbClr val="C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D24671-98A8-14A3-A229-60833346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of Michelle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8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8F3C46-9F07-1300-13BC-E553CC803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Helpful: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A long-term relationship of trust with a psychologist or a therapist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EMDR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In CBT: learning to distinguish between accurate and inaccurate thoughts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Developing empathy for the relative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Learning how to put less pressure on themselves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Learning how to recognize tension in body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Learning they had not caused someone else's addiction problems, and they did not deserve the consequences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A96894-5E03-6DA4-F29F-7654D7EDB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support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5133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2A356-9296-02A4-F746-620AF2C07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helpful: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Constantly changing caregivers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Not having a connection with the therapist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err="1"/>
              <a:t>Waitings</a:t>
            </a:r>
            <a:r>
              <a:rPr lang="en-US" dirty="0"/>
              <a:t> lists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Varying diagnoses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EMDR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Not knowing how to implement advice (‘Let go’)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No sympathy from a caregiver (</a:t>
            </a:r>
            <a:r>
              <a:rPr lang="en-US" dirty="0" err="1"/>
              <a:t>selfharm</a:t>
            </a:r>
            <a:r>
              <a:rPr lang="en-US" dirty="0"/>
              <a:t>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Conviction that it was impossible to be helped</a:t>
            </a:r>
            <a:endParaRPr lang="nl-NL" dirty="0"/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65F5B1-22C0-ABF4-D483-1C20FFCD0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support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1182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FF06AB-DD5B-8C88-5C3C-95DE59677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n-US" i="1" dirty="0">
                <a:solidFill>
                  <a:srgbClr val="C00000"/>
                </a:solidFill>
              </a:rPr>
              <a:t>“Since my mother's death, I have had 5 or 6 different therapies. Last year I suffered severe burnout. I feel I am getting the right help now: cognitive behavioral therapy (CBT), followed by trauma therapy (EMDR). CBT helps me with thinking. My symptoms are diminishing, and I can even enjoy life again.  I think that help only comes when you really can't do anymore and have to adjust your life.”</a:t>
            </a:r>
            <a:endParaRPr lang="nl-NL" i="1" dirty="0">
              <a:solidFill>
                <a:srgbClr val="C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D24671-98A8-14A3-A229-60833346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of Michelle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4920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C1B0EB-F554-6087-E8F7-5977C7EE9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Informal and educational support were more often described as helpful than professional support.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Participants experienced more help from teachers and university study coaches than from high school and secondary vocational education teachers.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number of participants who sought professional help increased over the course of the study.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Seeking professional help was a quest: different therapies/activities, different counselors.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was rare for a participant to find helping professional support in one go.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Women had a more intensive search than men.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Help that focused on a specific form of stress was felt to be very helpful even if it did not address </a:t>
            </a:r>
            <a:r>
              <a:rPr lang="en-US"/>
              <a:t>family history: </a:t>
            </a:r>
            <a:r>
              <a:rPr lang="en-US" dirty="0"/>
              <a:t>coaching focusing on graduation (</a:t>
            </a:r>
            <a:r>
              <a:rPr lang="en-US" dirty="0" err="1"/>
              <a:t>langstudeerbegeleiding</a:t>
            </a:r>
            <a:r>
              <a:rPr lang="en-US" dirty="0"/>
              <a:t>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0EC972-8AA3-1A03-413D-894D1D43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Developments in time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2861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2A447-94C6-494D-BA87-A788C30102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Dorine van Namen, d.m.van.namen@hr.nl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4106B3-E688-E74A-A291-182D194D3C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96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0D543A1-C5BD-A547-9C11-DCC9BF329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b="1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Supervisors Maastricht University</a:t>
            </a:r>
            <a:endParaRPr lang="nl-NL" b="1" dirty="0">
              <a:solidFill>
                <a:schemeClr val="tx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US" sz="2200" i="1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CAPHRI Care and Public Health Research Institute</a:t>
            </a:r>
            <a:r>
              <a:rPr lang="nl-NL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		</a:t>
            </a: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Prof. dr. Gera Nagelhout</a:t>
            </a: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Prof. dr. Hein de Vries</a:t>
            </a:r>
          </a:p>
          <a:p>
            <a:pPr marL="0" indent="0">
              <a:buNone/>
            </a:pPr>
            <a:endParaRPr lang="nl-NL" b="1" dirty="0">
              <a:solidFill>
                <a:schemeClr val="tx1"/>
              </a:solidFill>
              <a:latin typeface="Poppins" panose="00000500000000000000" pitchFamily="2" charset="0"/>
              <a:ea typeface="SimSun" panose="02010600030101010101" pitchFamily="2" charset="-122"/>
              <a:cs typeface="Poppins" panose="00000500000000000000" pitchFamily="2" charset="0"/>
            </a:endParaRPr>
          </a:p>
          <a:p>
            <a:pPr marL="0" indent="0">
              <a:buNone/>
            </a:pPr>
            <a:endParaRPr lang="nl-NL" b="1" dirty="0">
              <a:solidFill>
                <a:schemeClr val="tx1"/>
              </a:solidFill>
              <a:effectLst/>
              <a:latin typeface="Poppins" panose="00000500000000000000" pitchFamily="2" charset="0"/>
              <a:ea typeface="SimSun" panose="02010600030101010101" pitchFamily="2" charset="-122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Co-promoters Rotterdam University of Applied Sciences (RUAS)</a:t>
            </a:r>
          </a:p>
          <a:p>
            <a:pPr marL="0" indent="0">
              <a:buNone/>
            </a:pPr>
            <a:r>
              <a:rPr lang="en-US" sz="2200" i="1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Research Center Innovations in Care</a:t>
            </a:r>
            <a:r>
              <a:rPr lang="en-US" sz="22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 </a:t>
            </a:r>
            <a:r>
              <a:rPr lang="en-US" b="1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Dr. AnneLoes van Staa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Dr. Sander Hilberink</a:t>
            </a:r>
            <a:endParaRPr lang="nl-NL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0FB880-54B0-5C49-A716-B71210F3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PhD research Dorine van Namen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42432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D50414-255B-E9C4-034F-EBC751DC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chemeClr val="tx1"/>
                </a:solidFill>
                <a:latin typeface="+mj-lt"/>
                <a:cs typeface="+mj-cs"/>
              </a:rPr>
              <a:t>AIM</a:t>
            </a:r>
          </a:p>
        </p:txBody>
      </p:sp>
      <p:pic>
        <p:nvPicPr>
          <p:cNvPr id="2050" name="Picture 2" descr="Extra geld voor nieuw sociaal beleid :: SP Culemborg">
            <a:extLst>
              <a:ext uri="{FF2B5EF4-FFF2-40B4-BE49-F238E27FC236}">
                <a16:creationId xmlns:a16="http://schemas.microsoft.com/office/drawing/2014/main" id="{FC0BF403-07FF-16A8-789C-FA9C4B5F99F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1754" b="1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FA647-E0EF-28AF-D6A4-76DAF1FEF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To examine the experiences of students with relatives with addiction problems, with: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Informal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educational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and professional support</a:t>
            </a:r>
          </a:p>
        </p:txBody>
      </p:sp>
    </p:spTree>
    <p:extLst>
      <p:ext uri="{BB962C8B-B14F-4D97-AF65-F5344CB8AC3E}">
        <p14:creationId xmlns:p14="http://schemas.microsoft.com/office/powerpoint/2010/main" val="8516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07408F-B7FD-B934-9B36-456A629B7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/>
              <a:t>30 students at baseline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/>
              <a:t>4 interview rounds (1 round before Covid-19), 3 during the pandemic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/>
              <a:t>28 students (93%) participated in two interviews, and 24 students (80%) participated in three or four interviews</a:t>
            </a:r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DE5019-3A1D-6156-E894-7A369FD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Method: Longitudinal Qualitative Research (3 years)</a:t>
            </a:r>
            <a:br>
              <a:rPr lang="en-US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752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B8CC3E-15CE-6163-99C4-373279B2C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19 </a:t>
            </a:r>
            <a:r>
              <a:rPr lang="nl-NL" dirty="0" err="1"/>
              <a:t>women</a:t>
            </a:r>
            <a:r>
              <a:rPr lang="nl-NL" dirty="0"/>
              <a:t>, 11 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19 </a:t>
            </a:r>
            <a:r>
              <a:rPr lang="en-US" dirty="0"/>
              <a:t>study programs. Overrepresentation in social work, art education, and teacher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9 lived in same house as relative(s)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Average</a:t>
            </a:r>
            <a:r>
              <a:rPr lang="nl-NL" dirty="0"/>
              <a:t> of 3.6 </a:t>
            </a:r>
            <a:r>
              <a:rPr lang="nl-NL" dirty="0" err="1"/>
              <a:t>relatives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addiction</a:t>
            </a:r>
            <a:r>
              <a:rPr lang="nl-NL" dirty="0"/>
              <a:t> </a:t>
            </a:r>
            <a:r>
              <a:rPr lang="nl-NL" dirty="0" err="1"/>
              <a:t>problems</a:t>
            </a:r>
            <a:r>
              <a:rPr lang="nl-NL" dirty="0"/>
              <a:t>; 1.9 in </a:t>
            </a:r>
            <a:r>
              <a:rPr lang="nl-NL" dirty="0" err="1"/>
              <a:t>nuclear</a:t>
            </a:r>
            <a:r>
              <a:rPr lang="nl-NL" dirty="0"/>
              <a:t> family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104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48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Substance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B48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48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use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B48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,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48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gambling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B48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,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48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sex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B48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48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addiction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B485F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Of 25 of the 30 students, the parents were divorced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</a:t>
            </a:r>
            <a:r>
              <a:rPr lang="nl-NL" dirty="0"/>
              <a:t> lost </a:t>
            </a:r>
            <a:r>
              <a:rPr lang="nl-NL" dirty="0" err="1"/>
              <a:t>relatives</a:t>
            </a:r>
            <a:r>
              <a:rPr lang="nl-NL" dirty="0"/>
              <a:t>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addiction</a:t>
            </a:r>
            <a:r>
              <a:rPr lang="nl-NL" dirty="0"/>
              <a:t> </a:t>
            </a:r>
            <a:r>
              <a:rPr lang="nl-NL" dirty="0" err="1"/>
              <a:t>problems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No </a:t>
            </a:r>
            <a:r>
              <a:rPr lang="nl-NL" dirty="0" err="1"/>
              <a:t>Muslim</a:t>
            </a:r>
            <a:r>
              <a:rPr lang="nl-NL" dirty="0"/>
              <a:t> or </a:t>
            </a:r>
            <a:r>
              <a:rPr lang="nl-NL" dirty="0" err="1"/>
              <a:t>Hindu</a:t>
            </a:r>
            <a:r>
              <a:rPr lang="nl-NL" dirty="0"/>
              <a:t> </a:t>
            </a:r>
            <a:r>
              <a:rPr lang="nl-NL" dirty="0" err="1"/>
              <a:t>students</a:t>
            </a:r>
            <a:r>
              <a:rPr lang="nl-NL" dirty="0"/>
              <a:t> </a:t>
            </a:r>
            <a:r>
              <a:rPr lang="nl-NL" dirty="0" err="1"/>
              <a:t>among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participants</a:t>
            </a:r>
            <a:endParaRPr lang="nl-NL" dirty="0"/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D4748E-33D5-27BF-43A6-93F64B43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Population qualitative research, baseline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19055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EB6512-830B-6DC8-5797-6CED7BE7E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Informal support</a:t>
            </a:r>
            <a:r>
              <a:rPr lang="en-US" dirty="0"/>
              <a:t>: partners, friends, other family members, parents of friends, and neighbors</a:t>
            </a:r>
          </a:p>
          <a:p>
            <a:endParaRPr lang="en-US" dirty="0"/>
          </a:p>
          <a:p>
            <a:r>
              <a:rPr lang="en-US" b="1" dirty="0"/>
              <a:t>Educational support: </a:t>
            </a:r>
            <a:r>
              <a:rPr lang="en-US" dirty="0"/>
              <a:t>teachers, study coaches, counselors, school social workers</a:t>
            </a:r>
          </a:p>
          <a:p>
            <a:endParaRPr lang="en-US" dirty="0"/>
          </a:p>
          <a:p>
            <a:r>
              <a:rPr lang="en-US" b="1" dirty="0"/>
              <a:t>Professional support </a:t>
            </a:r>
            <a:r>
              <a:rPr lang="en-US" dirty="0"/>
              <a:t>Psychologists (CBT, EMDR, dialectical behavioral therapy, systemic therapy, couples therapy, grief counseling), GP, Police, Youth care, Lifestyle trainers, addiction care, parenting counselors, 12-step program, ambulance staff, psychiatric ward nurses, social workers, peer group (sexual abuse), hospice volunteers, funeral director, chakra therapists, </a:t>
            </a:r>
            <a:r>
              <a:rPr lang="en-US" dirty="0" err="1"/>
              <a:t>haptonomist</a:t>
            </a:r>
            <a:r>
              <a:rPr lang="en-US" dirty="0"/>
              <a:t>, mediators, Cop-MA groups, legal professionals, company doctor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8ED1CC-0F0C-7037-B5BF-A4535A18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838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56CBF6-EB24-CF3A-9DFA-2EBB7156C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ability to discuss their experiences. Conditions: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conversation partners were able to listen without judgment or advice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they had participants’ best interest at heart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were able to sympathize with participants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participants themselves should be able to discuss their experiences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3AC03C-A1CB-B271-4646-57E5A884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4741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FF06AB-DD5B-8C88-5C3C-95DE59677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en-US" i="1" dirty="0">
                <a:solidFill>
                  <a:srgbClr val="C00000"/>
                </a:solidFill>
              </a:rPr>
              <a:t>“Together, Dorine and I give guest lectures on the effects of addiction on family members to healthcare students at Rotterdam University of Applied Sciences. In recent years, I have told my grandmother a lot about my past, but not everything. I took her to one of the guest lectures. Now she knows everything, and we discuss what happened to me more often too.”</a:t>
            </a:r>
            <a:endParaRPr lang="nl-NL" i="1" dirty="0">
              <a:solidFill>
                <a:srgbClr val="C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D24671-98A8-14A3-A229-60833346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of Michelle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813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B64C23-74D5-5DB6-6AC6-8E82EEDE0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Helpful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Practical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Recognition by the relative of harm done (seldom)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  <a:p>
            <a:r>
              <a:rPr lang="en-US" dirty="0"/>
              <a:t>Not helpful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Judgment or advice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Too direct questions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Jokes about relative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Other family members looking away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Relatives with addiction problems not wanting to participate in family therapy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Betraying of trust by other family members</a:t>
            </a:r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4DB023-88C5-05CC-362C-E957E898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support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877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1061</Words>
  <Application>Microsoft Office PowerPoint</Application>
  <PresentationFormat>Widescreen</PresentationFormat>
  <Paragraphs>123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Poppins</vt:lpstr>
      <vt:lpstr>Wingdings</vt:lpstr>
      <vt:lpstr>Kantoorthema</vt:lpstr>
      <vt:lpstr>Social, educational and professional support of students with relatives with addiction problems  </vt:lpstr>
      <vt:lpstr>PhD research Dorine van Namen</vt:lpstr>
      <vt:lpstr>AIM</vt:lpstr>
      <vt:lpstr> Method: Longitudinal Qualitative Research (3 years) </vt:lpstr>
      <vt:lpstr>Population qualitative research, baseline</vt:lpstr>
      <vt:lpstr>Support</vt:lpstr>
      <vt:lpstr>Helpful</vt:lpstr>
      <vt:lpstr>Experience of Michelle</vt:lpstr>
      <vt:lpstr>Informal support</vt:lpstr>
      <vt:lpstr>Experience of Michelle</vt:lpstr>
      <vt:lpstr>Support in education</vt:lpstr>
      <vt:lpstr>Experience of Michelle</vt:lpstr>
      <vt:lpstr>Professional support</vt:lpstr>
      <vt:lpstr>Professional support</vt:lpstr>
      <vt:lpstr>Experience of Michelle</vt:lpstr>
      <vt:lpstr>Developments in time</vt:lpstr>
      <vt:lpstr> Dorine van Namen, d.m.van.namen@hr.nl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Bok, D. (Daniel)</dc:creator>
  <cp:lastModifiedBy>Namen, D.M. van (Dorine)</cp:lastModifiedBy>
  <cp:revision>17</cp:revision>
  <dcterms:created xsi:type="dcterms:W3CDTF">2021-01-19T08:17:08Z</dcterms:created>
  <dcterms:modified xsi:type="dcterms:W3CDTF">2023-06-18T06:12:14Z</dcterms:modified>
</cp:coreProperties>
</file>