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98" r:id="rId2"/>
    <p:sldId id="308" r:id="rId3"/>
    <p:sldId id="287" r:id="rId4"/>
    <p:sldId id="288" r:id="rId5"/>
    <p:sldId id="289" r:id="rId6"/>
    <p:sldId id="310" r:id="rId7"/>
    <p:sldId id="290" r:id="rId8"/>
    <p:sldId id="309" r:id="rId9"/>
    <p:sldId id="312" r:id="rId10"/>
    <p:sldId id="313" r:id="rId11"/>
    <p:sldId id="314" r:id="rId12"/>
    <p:sldId id="286" r:id="rId13"/>
  </p:sldIdLst>
  <p:sldSz cx="12192000" cy="6858000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0E4C"/>
    <a:srgbClr val="F8E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A3F6CB-37A9-4799-BCBD-2A804E912D1D}" v="24" dt="2026-09-07T13:37:28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36" autoAdjust="0"/>
    <p:restoredTop sz="96233"/>
  </p:normalViewPr>
  <p:slideViewPr>
    <p:cSldViewPr snapToGrid="0" snapToObjects="1">
      <p:cViewPr varScale="1">
        <p:scale>
          <a:sx n="90" d="100"/>
          <a:sy n="90" d="100"/>
        </p:scale>
        <p:origin x="6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men, D.M. van (Dorine)" userId="ff86b847-99bd-4a70-a150-ca8fbfd8a8d1" providerId="ADAL" clId="{EE8B7FB7-C452-4756-823A-0625C1D548D2}"/>
    <pc:docChg chg="undo custSel addSld delSld modSld sldOrd">
      <pc:chgData name="Namen, D.M. van (Dorine)" userId="ff86b847-99bd-4a70-a150-ca8fbfd8a8d1" providerId="ADAL" clId="{EE8B7FB7-C452-4756-823A-0625C1D548D2}" dt="2026-09-07T15:06:09.165" v="1139" actId="255"/>
      <pc:docMkLst>
        <pc:docMk/>
      </pc:docMkLst>
      <pc:sldChg chg="del">
        <pc:chgData name="Namen, D.M. van (Dorine)" userId="ff86b847-99bd-4a70-a150-ca8fbfd8a8d1" providerId="ADAL" clId="{EE8B7FB7-C452-4756-823A-0625C1D548D2}" dt="2026-09-07T10:58:22.043" v="0" actId="47"/>
        <pc:sldMkLst>
          <pc:docMk/>
          <pc:sldMk cId="0" sldId="274"/>
        </pc:sldMkLst>
      </pc:sldChg>
      <pc:sldChg chg="del">
        <pc:chgData name="Namen, D.M. van (Dorine)" userId="ff86b847-99bd-4a70-a150-ca8fbfd8a8d1" providerId="ADAL" clId="{EE8B7FB7-C452-4756-823A-0625C1D548D2}" dt="2026-09-07T10:58:22.043" v="0" actId="47"/>
        <pc:sldMkLst>
          <pc:docMk/>
          <pc:sldMk cId="0" sldId="276"/>
        </pc:sldMkLst>
      </pc:sldChg>
      <pc:sldChg chg="del">
        <pc:chgData name="Namen, D.M. van (Dorine)" userId="ff86b847-99bd-4a70-a150-ca8fbfd8a8d1" providerId="ADAL" clId="{EE8B7FB7-C452-4756-823A-0625C1D548D2}" dt="2026-09-07T10:58:31.157" v="1" actId="47"/>
        <pc:sldMkLst>
          <pc:docMk/>
          <pc:sldMk cId="0" sldId="278"/>
        </pc:sldMkLst>
      </pc:sldChg>
      <pc:sldChg chg="del">
        <pc:chgData name="Namen, D.M. van (Dorine)" userId="ff86b847-99bd-4a70-a150-ca8fbfd8a8d1" providerId="ADAL" clId="{EE8B7FB7-C452-4756-823A-0625C1D548D2}" dt="2026-09-07T10:58:31.157" v="1" actId="47"/>
        <pc:sldMkLst>
          <pc:docMk/>
          <pc:sldMk cId="0" sldId="279"/>
        </pc:sldMkLst>
      </pc:sldChg>
      <pc:sldChg chg="del">
        <pc:chgData name="Namen, D.M. van (Dorine)" userId="ff86b847-99bd-4a70-a150-ca8fbfd8a8d1" providerId="ADAL" clId="{EE8B7FB7-C452-4756-823A-0625C1D548D2}" dt="2026-09-07T10:58:31.157" v="1" actId="47"/>
        <pc:sldMkLst>
          <pc:docMk/>
          <pc:sldMk cId="0" sldId="281"/>
        </pc:sldMkLst>
      </pc:sldChg>
      <pc:sldChg chg="del">
        <pc:chgData name="Namen, D.M. van (Dorine)" userId="ff86b847-99bd-4a70-a150-ca8fbfd8a8d1" providerId="ADAL" clId="{EE8B7FB7-C452-4756-823A-0625C1D548D2}" dt="2026-09-07T10:58:31.157" v="1" actId="47"/>
        <pc:sldMkLst>
          <pc:docMk/>
          <pc:sldMk cId="0" sldId="282"/>
        </pc:sldMkLst>
      </pc:sldChg>
      <pc:sldChg chg="del">
        <pc:chgData name="Namen, D.M. van (Dorine)" userId="ff86b847-99bd-4a70-a150-ca8fbfd8a8d1" providerId="ADAL" clId="{EE8B7FB7-C452-4756-823A-0625C1D548D2}" dt="2026-09-07T10:58:31.157" v="1" actId="47"/>
        <pc:sldMkLst>
          <pc:docMk/>
          <pc:sldMk cId="0" sldId="283"/>
        </pc:sldMkLst>
      </pc:sldChg>
      <pc:sldChg chg="del">
        <pc:chgData name="Namen, D.M. van (Dorine)" userId="ff86b847-99bd-4a70-a150-ca8fbfd8a8d1" providerId="ADAL" clId="{EE8B7FB7-C452-4756-823A-0625C1D548D2}" dt="2026-09-07T10:58:31.157" v="1" actId="47"/>
        <pc:sldMkLst>
          <pc:docMk/>
          <pc:sldMk cId="0" sldId="284"/>
        </pc:sldMkLst>
      </pc:sldChg>
      <pc:sldChg chg="modSp mod ord">
        <pc:chgData name="Namen, D.M. van (Dorine)" userId="ff86b847-99bd-4a70-a150-ca8fbfd8a8d1" providerId="ADAL" clId="{EE8B7FB7-C452-4756-823A-0625C1D548D2}" dt="2026-09-07T11:55:30.068" v="753" actId="20577"/>
        <pc:sldMkLst>
          <pc:docMk/>
          <pc:sldMk cId="0" sldId="286"/>
        </pc:sldMkLst>
        <pc:spChg chg="mod">
          <ac:chgData name="Namen, D.M. van (Dorine)" userId="ff86b847-99bd-4a70-a150-ca8fbfd8a8d1" providerId="ADAL" clId="{EE8B7FB7-C452-4756-823A-0625C1D548D2}" dt="2026-09-07T11:55:30.068" v="753" actId="20577"/>
          <ac:spMkLst>
            <pc:docMk/>
            <pc:sldMk cId="0" sldId="286"/>
            <ac:spMk id="38913" creationId="{310E0D07-4F32-FFB4-1FB7-AD0A1D20CD02}"/>
          </ac:spMkLst>
        </pc:spChg>
        <pc:spChg chg="mod">
          <ac:chgData name="Namen, D.M. van (Dorine)" userId="ff86b847-99bd-4a70-a150-ca8fbfd8a8d1" providerId="ADAL" clId="{EE8B7FB7-C452-4756-823A-0625C1D548D2}" dt="2026-09-07T11:18:06.998" v="45" actId="20577"/>
          <ac:spMkLst>
            <pc:docMk/>
            <pc:sldMk cId="0" sldId="286"/>
            <ac:spMk id="38914" creationId="{766069DC-98C2-8097-22E9-D14A0E28B720}"/>
          </ac:spMkLst>
        </pc:spChg>
      </pc:sldChg>
      <pc:sldChg chg="modSp mod">
        <pc:chgData name="Namen, D.M. van (Dorine)" userId="ff86b847-99bd-4a70-a150-ca8fbfd8a8d1" providerId="ADAL" clId="{EE8B7FB7-C452-4756-823A-0625C1D548D2}" dt="2026-09-07T11:55:50.987" v="754" actId="20577"/>
        <pc:sldMkLst>
          <pc:docMk/>
          <pc:sldMk cId="0" sldId="287"/>
        </pc:sldMkLst>
        <pc:spChg chg="mod">
          <ac:chgData name="Namen, D.M. van (Dorine)" userId="ff86b847-99bd-4a70-a150-ca8fbfd8a8d1" providerId="ADAL" clId="{EE8B7FB7-C452-4756-823A-0625C1D548D2}" dt="2026-09-07T11:23:43.648" v="220" actId="20577"/>
          <ac:spMkLst>
            <pc:docMk/>
            <pc:sldMk cId="0" sldId="287"/>
            <ac:spMk id="3" creationId="{9198CA23-5F43-A091-8E3E-387FBED32105}"/>
          </ac:spMkLst>
        </pc:spChg>
        <pc:spChg chg="mod">
          <ac:chgData name="Namen, D.M. van (Dorine)" userId="ff86b847-99bd-4a70-a150-ca8fbfd8a8d1" providerId="ADAL" clId="{EE8B7FB7-C452-4756-823A-0625C1D548D2}" dt="2026-09-07T11:55:50.987" v="754" actId="20577"/>
          <ac:spMkLst>
            <pc:docMk/>
            <pc:sldMk cId="0" sldId="287"/>
            <ac:spMk id="39937" creationId="{DC5BC6A6-2295-DAFD-6CA5-1DCA845A7D1A}"/>
          </ac:spMkLst>
        </pc:spChg>
      </pc:sldChg>
      <pc:sldChg chg="addSp delSp modSp mod modClrScheme chgLayout">
        <pc:chgData name="Namen, D.M. van (Dorine)" userId="ff86b847-99bd-4a70-a150-ca8fbfd8a8d1" providerId="ADAL" clId="{EE8B7FB7-C452-4756-823A-0625C1D548D2}" dt="2026-09-07T14:38:23.233" v="1089" actId="20577"/>
        <pc:sldMkLst>
          <pc:docMk/>
          <pc:sldMk cId="0" sldId="288"/>
        </pc:sldMkLst>
        <pc:spChg chg="mod ord">
          <ac:chgData name="Namen, D.M. van (Dorine)" userId="ff86b847-99bd-4a70-a150-ca8fbfd8a8d1" providerId="ADAL" clId="{EE8B7FB7-C452-4756-823A-0625C1D548D2}" dt="2026-09-07T13:57:22.573" v="914" actId="26606"/>
          <ac:spMkLst>
            <pc:docMk/>
            <pc:sldMk cId="0" sldId="288"/>
            <ac:spMk id="3" creationId="{2C1C82B3-9676-B27A-6D2C-BFF754ADD34C}"/>
          </ac:spMkLst>
        </pc:spChg>
        <pc:spChg chg="mod">
          <ac:chgData name="Namen, D.M. van (Dorine)" userId="ff86b847-99bd-4a70-a150-ca8fbfd8a8d1" providerId="ADAL" clId="{EE8B7FB7-C452-4756-823A-0625C1D548D2}" dt="2026-09-07T14:38:23.233" v="1089" actId="20577"/>
          <ac:spMkLst>
            <pc:docMk/>
            <pc:sldMk cId="0" sldId="288"/>
            <ac:spMk id="40961" creationId="{2CBF84AA-2D17-4900-1BAA-61C6D5B776F6}"/>
          </ac:spMkLst>
        </pc:spChg>
        <pc:picChg chg="add del mod">
          <ac:chgData name="Namen, D.M. van (Dorine)" userId="ff86b847-99bd-4a70-a150-ca8fbfd8a8d1" providerId="ADAL" clId="{EE8B7FB7-C452-4756-823A-0625C1D548D2}" dt="2026-09-07T13:37:48.795" v="828" actId="478"/>
          <ac:picMkLst>
            <pc:docMk/>
            <pc:sldMk cId="0" sldId="288"/>
            <ac:picMk id="2" creationId="{BC3AD405-82A3-CFEF-3DA2-3760CF037661}"/>
          </ac:picMkLst>
        </pc:picChg>
        <pc:picChg chg="add del mod">
          <ac:chgData name="Namen, D.M. van (Dorine)" userId="ff86b847-99bd-4a70-a150-ca8fbfd8a8d1" providerId="ADAL" clId="{EE8B7FB7-C452-4756-823A-0625C1D548D2}" dt="2026-09-07T13:57:11.118" v="912" actId="478"/>
          <ac:picMkLst>
            <pc:docMk/>
            <pc:sldMk cId="0" sldId="288"/>
            <ac:picMk id="5" creationId="{18013301-880E-50CD-4B35-9EBE8754A987}"/>
          </ac:picMkLst>
        </pc:picChg>
        <pc:picChg chg="add mod">
          <ac:chgData name="Namen, D.M. van (Dorine)" userId="ff86b847-99bd-4a70-a150-ca8fbfd8a8d1" providerId="ADAL" clId="{EE8B7FB7-C452-4756-823A-0625C1D548D2}" dt="2026-09-07T13:57:22.573" v="914" actId="26606"/>
          <ac:picMkLst>
            <pc:docMk/>
            <pc:sldMk cId="0" sldId="288"/>
            <ac:picMk id="7" creationId="{676F883F-6AC8-A2F9-A869-BA5F5906DEC7}"/>
          </ac:picMkLst>
        </pc:picChg>
      </pc:sldChg>
      <pc:sldChg chg="modSp mod">
        <pc:chgData name="Namen, D.M. van (Dorine)" userId="ff86b847-99bd-4a70-a150-ca8fbfd8a8d1" providerId="ADAL" clId="{EE8B7FB7-C452-4756-823A-0625C1D548D2}" dt="2026-09-07T11:40:00.915" v="400" actId="20577"/>
        <pc:sldMkLst>
          <pc:docMk/>
          <pc:sldMk cId="0" sldId="289"/>
        </pc:sldMkLst>
        <pc:spChg chg="mod">
          <ac:chgData name="Namen, D.M. van (Dorine)" userId="ff86b847-99bd-4a70-a150-ca8fbfd8a8d1" providerId="ADAL" clId="{EE8B7FB7-C452-4756-823A-0625C1D548D2}" dt="2026-09-07T11:38:42.681" v="388" actId="20577"/>
          <ac:spMkLst>
            <pc:docMk/>
            <pc:sldMk cId="0" sldId="289"/>
            <ac:spMk id="4" creationId="{8EE49275-D5D1-9F31-F67B-01F716C4E104}"/>
          </ac:spMkLst>
        </pc:spChg>
        <pc:spChg chg="mod">
          <ac:chgData name="Namen, D.M. van (Dorine)" userId="ff86b847-99bd-4a70-a150-ca8fbfd8a8d1" providerId="ADAL" clId="{EE8B7FB7-C452-4756-823A-0625C1D548D2}" dt="2026-09-07T11:39:49.869" v="397" actId="20577"/>
          <ac:spMkLst>
            <pc:docMk/>
            <pc:sldMk cId="0" sldId="289"/>
            <ac:spMk id="41985" creationId="{788E814B-C407-083B-939C-B3833744DA29}"/>
          </ac:spMkLst>
        </pc:spChg>
        <pc:spChg chg="mod">
          <ac:chgData name="Namen, D.M. van (Dorine)" userId="ff86b847-99bd-4a70-a150-ca8fbfd8a8d1" providerId="ADAL" clId="{EE8B7FB7-C452-4756-823A-0625C1D548D2}" dt="2026-09-07T11:40:00.915" v="400" actId="20577"/>
          <ac:spMkLst>
            <pc:docMk/>
            <pc:sldMk cId="0" sldId="289"/>
            <ac:spMk id="41986" creationId="{EC6B077C-E5E8-BCEF-A85F-C5D8C021873B}"/>
          </ac:spMkLst>
        </pc:spChg>
      </pc:sldChg>
      <pc:sldChg chg="addSp delSp modSp mod">
        <pc:chgData name="Namen, D.M. van (Dorine)" userId="ff86b847-99bd-4a70-a150-ca8fbfd8a8d1" providerId="ADAL" clId="{EE8B7FB7-C452-4756-823A-0625C1D548D2}" dt="2026-09-07T13:49:53.526" v="907" actId="14100"/>
        <pc:sldMkLst>
          <pc:docMk/>
          <pc:sldMk cId="0" sldId="290"/>
        </pc:sldMkLst>
        <pc:spChg chg="mod">
          <ac:chgData name="Namen, D.M. van (Dorine)" userId="ff86b847-99bd-4a70-a150-ca8fbfd8a8d1" providerId="ADAL" clId="{EE8B7FB7-C452-4756-823A-0625C1D548D2}" dt="2026-09-07T11:46:53.572" v="557" actId="20577"/>
          <ac:spMkLst>
            <pc:docMk/>
            <pc:sldMk cId="0" sldId="290"/>
            <ac:spMk id="6" creationId="{18BC347A-3545-C30B-485A-04CD7D408FF9}"/>
          </ac:spMkLst>
        </pc:spChg>
        <pc:spChg chg="mod">
          <ac:chgData name="Namen, D.M. van (Dorine)" userId="ff86b847-99bd-4a70-a150-ca8fbfd8a8d1" providerId="ADAL" clId="{EE8B7FB7-C452-4756-823A-0625C1D548D2}" dt="2026-09-07T11:44:57.350" v="468" actId="20577"/>
          <ac:spMkLst>
            <pc:docMk/>
            <pc:sldMk cId="0" sldId="290"/>
            <ac:spMk id="43009" creationId="{E794EE91-E97D-7C20-C266-711FF3501CD8}"/>
          </ac:spMkLst>
        </pc:spChg>
        <pc:spChg chg="mod">
          <ac:chgData name="Namen, D.M. van (Dorine)" userId="ff86b847-99bd-4a70-a150-ca8fbfd8a8d1" providerId="ADAL" clId="{EE8B7FB7-C452-4756-823A-0625C1D548D2}" dt="2026-09-07T11:45:02.724" v="479" actId="20577"/>
          <ac:spMkLst>
            <pc:docMk/>
            <pc:sldMk cId="0" sldId="290"/>
            <ac:spMk id="43010" creationId="{9C748536-C452-6467-163D-B553269BA311}"/>
          </ac:spMkLst>
        </pc:spChg>
        <pc:spChg chg="mod">
          <ac:chgData name="Namen, D.M. van (Dorine)" userId="ff86b847-99bd-4a70-a150-ca8fbfd8a8d1" providerId="ADAL" clId="{EE8B7FB7-C452-4756-823A-0625C1D548D2}" dt="2026-09-07T13:47:48.297" v="882" actId="20577"/>
          <ac:spMkLst>
            <pc:docMk/>
            <pc:sldMk cId="0" sldId="290"/>
            <ac:spMk id="43011" creationId="{ACB5821E-8501-081D-2996-12FDB9421289}"/>
          </ac:spMkLst>
        </pc:spChg>
        <pc:spChg chg="mod">
          <ac:chgData name="Namen, D.M. van (Dorine)" userId="ff86b847-99bd-4a70-a150-ca8fbfd8a8d1" providerId="ADAL" clId="{EE8B7FB7-C452-4756-823A-0625C1D548D2}" dt="2026-09-07T13:49:34.089" v="899" actId="20577"/>
          <ac:spMkLst>
            <pc:docMk/>
            <pc:sldMk cId="0" sldId="290"/>
            <ac:spMk id="43012" creationId="{2C5D8E1D-6F58-E7C2-E14D-AF1DE84CB3B8}"/>
          </ac:spMkLst>
        </pc:spChg>
        <pc:picChg chg="add del mod">
          <ac:chgData name="Namen, D.M. van (Dorine)" userId="ff86b847-99bd-4a70-a150-ca8fbfd8a8d1" providerId="ADAL" clId="{EE8B7FB7-C452-4756-823A-0625C1D548D2}" dt="2026-09-07T13:48:06.383" v="890" actId="22"/>
          <ac:picMkLst>
            <pc:docMk/>
            <pc:sldMk cId="0" sldId="290"/>
            <ac:picMk id="3" creationId="{6105DBF6-E188-8419-ED6E-D7C130E02FCA}"/>
          </ac:picMkLst>
        </pc:picChg>
        <pc:picChg chg="add mod">
          <ac:chgData name="Namen, D.M. van (Dorine)" userId="ff86b847-99bd-4a70-a150-ca8fbfd8a8d1" providerId="ADAL" clId="{EE8B7FB7-C452-4756-823A-0625C1D548D2}" dt="2026-09-07T13:48:51.839" v="898" actId="14100"/>
          <ac:picMkLst>
            <pc:docMk/>
            <pc:sldMk cId="0" sldId="290"/>
            <ac:picMk id="5" creationId="{A055AADC-559B-188C-30E5-88AE6656C2BE}"/>
          </ac:picMkLst>
        </pc:picChg>
        <pc:picChg chg="add mod">
          <ac:chgData name="Namen, D.M. van (Dorine)" userId="ff86b847-99bd-4a70-a150-ca8fbfd8a8d1" providerId="ADAL" clId="{EE8B7FB7-C452-4756-823A-0625C1D548D2}" dt="2026-09-07T13:49:53.526" v="907" actId="14100"/>
          <ac:picMkLst>
            <pc:docMk/>
            <pc:sldMk cId="0" sldId="290"/>
            <ac:picMk id="8" creationId="{18108EAB-597C-810D-2690-5731D49AE1A3}"/>
          </ac:picMkLst>
        </pc:picChg>
      </pc:sldChg>
      <pc:sldChg chg="del">
        <pc:chgData name="Namen, D.M. van (Dorine)" userId="ff86b847-99bd-4a70-a150-ca8fbfd8a8d1" providerId="ADAL" clId="{EE8B7FB7-C452-4756-823A-0625C1D548D2}" dt="2026-09-07T10:58:55.080" v="6" actId="47"/>
        <pc:sldMkLst>
          <pc:docMk/>
          <pc:sldMk cId="0" sldId="292"/>
        </pc:sldMkLst>
      </pc:sldChg>
      <pc:sldChg chg="del">
        <pc:chgData name="Namen, D.M. van (Dorine)" userId="ff86b847-99bd-4a70-a150-ca8fbfd8a8d1" providerId="ADAL" clId="{EE8B7FB7-C452-4756-823A-0625C1D548D2}" dt="2026-09-07T10:58:51.810" v="5" actId="47"/>
        <pc:sldMkLst>
          <pc:docMk/>
          <pc:sldMk cId="0" sldId="295"/>
        </pc:sldMkLst>
      </pc:sldChg>
      <pc:sldChg chg="del">
        <pc:chgData name="Namen, D.M. van (Dorine)" userId="ff86b847-99bd-4a70-a150-ca8fbfd8a8d1" providerId="ADAL" clId="{EE8B7FB7-C452-4756-823A-0625C1D548D2}" dt="2026-09-07T10:58:51.810" v="5" actId="47"/>
        <pc:sldMkLst>
          <pc:docMk/>
          <pc:sldMk cId="0" sldId="296"/>
        </pc:sldMkLst>
      </pc:sldChg>
      <pc:sldChg chg="del">
        <pc:chgData name="Namen, D.M. van (Dorine)" userId="ff86b847-99bd-4a70-a150-ca8fbfd8a8d1" providerId="ADAL" clId="{EE8B7FB7-C452-4756-823A-0625C1D548D2}" dt="2026-09-07T10:58:55.080" v="6" actId="47"/>
        <pc:sldMkLst>
          <pc:docMk/>
          <pc:sldMk cId="0" sldId="297"/>
        </pc:sldMkLst>
      </pc:sldChg>
      <pc:sldChg chg="modSp mod">
        <pc:chgData name="Namen, D.M. van (Dorine)" userId="ff86b847-99bd-4a70-a150-ca8fbfd8a8d1" providerId="ADAL" clId="{EE8B7FB7-C452-4756-823A-0625C1D548D2}" dt="2026-09-07T15:06:09.165" v="1139" actId="255"/>
        <pc:sldMkLst>
          <pc:docMk/>
          <pc:sldMk cId="0" sldId="298"/>
        </pc:sldMkLst>
        <pc:spChg chg="mod">
          <ac:chgData name="Namen, D.M. van (Dorine)" userId="ff86b847-99bd-4a70-a150-ca8fbfd8a8d1" providerId="ADAL" clId="{EE8B7FB7-C452-4756-823A-0625C1D548D2}" dt="2026-09-07T11:21:57.850" v="187" actId="6549"/>
          <ac:spMkLst>
            <pc:docMk/>
            <pc:sldMk cId="0" sldId="298"/>
            <ac:spMk id="26625" creationId="{6DDF214C-9E97-B1DA-358B-436868017D4C}"/>
          </ac:spMkLst>
        </pc:spChg>
        <pc:spChg chg="mod">
          <ac:chgData name="Namen, D.M. van (Dorine)" userId="ff86b847-99bd-4a70-a150-ca8fbfd8a8d1" providerId="ADAL" clId="{EE8B7FB7-C452-4756-823A-0625C1D548D2}" dt="2026-09-07T15:06:09.165" v="1139" actId="255"/>
          <ac:spMkLst>
            <pc:docMk/>
            <pc:sldMk cId="0" sldId="298"/>
            <ac:spMk id="26626" creationId="{9244CEF7-00B8-EEAA-5DF9-93909135C01D}"/>
          </ac:spMkLst>
        </pc:spChg>
        <pc:spChg chg="mod">
          <ac:chgData name="Namen, D.M. van (Dorine)" userId="ff86b847-99bd-4a70-a150-ca8fbfd8a8d1" providerId="ADAL" clId="{EE8B7FB7-C452-4756-823A-0625C1D548D2}" dt="2026-09-07T11:18:36.062" v="83" actId="20577"/>
          <ac:spMkLst>
            <pc:docMk/>
            <pc:sldMk cId="0" sldId="298"/>
            <ac:spMk id="26627" creationId="{B0713A61-9972-299B-A41D-4BA5F3294F19}"/>
          </ac:spMkLst>
        </pc:spChg>
      </pc:sldChg>
      <pc:sldChg chg="del">
        <pc:chgData name="Namen, D.M. van (Dorine)" userId="ff86b847-99bd-4a70-a150-ca8fbfd8a8d1" providerId="ADAL" clId="{EE8B7FB7-C452-4756-823A-0625C1D548D2}" dt="2026-09-07T10:58:47.473" v="4" actId="47"/>
        <pc:sldMkLst>
          <pc:docMk/>
          <pc:sldMk cId="61175468" sldId="301"/>
        </pc:sldMkLst>
      </pc:sldChg>
      <pc:sldChg chg="del">
        <pc:chgData name="Namen, D.M. van (Dorine)" userId="ff86b847-99bd-4a70-a150-ca8fbfd8a8d1" providerId="ADAL" clId="{EE8B7FB7-C452-4756-823A-0625C1D548D2}" dt="2026-09-07T10:58:22.043" v="0" actId="47"/>
        <pc:sldMkLst>
          <pc:docMk/>
          <pc:sldMk cId="3947892998" sldId="307"/>
        </pc:sldMkLst>
      </pc:sldChg>
      <pc:sldChg chg="modSp mod">
        <pc:chgData name="Namen, D.M. van (Dorine)" userId="ff86b847-99bd-4a70-a150-ca8fbfd8a8d1" providerId="ADAL" clId="{EE8B7FB7-C452-4756-823A-0625C1D548D2}" dt="2026-09-07T11:43:55.076" v="442" actId="20577"/>
        <pc:sldMkLst>
          <pc:docMk/>
          <pc:sldMk cId="663795130" sldId="308"/>
        </pc:sldMkLst>
        <pc:spChg chg="mod">
          <ac:chgData name="Namen, D.M. van (Dorine)" userId="ff86b847-99bd-4a70-a150-ca8fbfd8a8d1" providerId="ADAL" clId="{EE8B7FB7-C452-4756-823A-0625C1D548D2}" dt="2026-09-07T11:43:55.076" v="442" actId="20577"/>
          <ac:spMkLst>
            <pc:docMk/>
            <pc:sldMk cId="663795130" sldId="308"/>
            <ac:spMk id="2" creationId="{020DD2AF-88D7-6FCA-7856-581E496EDA39}"/>
          </ac:spMkLst>
        </pc:spChg>
        <pc:spChg chg="mod">
          <ac:chgData name="Namen, D.M. van (Dorine)" userId="ff86b847-99bd-4a70-a150-ca8fbfd8a8d1" providerId="ADAL" clId="{EE8B7FB7-C452-4756-823A-0625C1D548D2}" dt="2026-09-07T11:22:34.625" v="196" actId="20577"/>
          <ac:spMkLst>
            <pc:docMk/>
            <pc:sldMk cId="663795130" sldId="308"/>
            <ac:spMk id="3" creationId="{FD1213DC-681E-75A0-13D0-CA04C8AD45C7}"/>
          </ac:spMkLst>
        </pc:spChg>
      </pc:sldChg>
      <pc:sldChg chg="del">
        <pc:chgData name="Namen, D.M. van (Dorine)" userId="ff86b847-99bd-4a70-a150-ca8fbfd8a8d1" providerId="ADAL" clId="{EE8B7FB7-C452-4756-823A-0625C1D548D2}" dt="2026-09-07T11:28:10.985" v="304" actId="47"/>
        <pc:sldMkLst>
          <pc:docMk/>
          <pc:sldMk cId="1213424202" sldId="309"/>
        </pc:sldMkLst>
      </pc:sldChg>
      <pc:sldChg chg="addSp delSp modSp add mod ord modClrScheme chgLayout">
        <pc:chgData name="Namen, D.M. van (Dorine)" userId="ff86b847-99bd-4a70-a150-ca8fbfd8a8d1" providerId="ADAL" clId="{EE8B7FB7-C452-4756-823A-0625C1D548D2}" dt="2026-09-07T13:53:14.401" v="911" actId="26606"/>
        <pc:sldMkLst>
          <pc:docMk/>
          <pc:sldMk cId="3257707135" sldId="309"/>
        </pc:sldMkLst>
        <pc:spChg chg="mod">
          <ac:chgData name="Namen, D.M. van (Dorine)" userId="ff86b847-99bd-4a70-a150-ca8fbfd8a8d1" providerId="ADAL" clId="{EE8B7FB7-C452-4756-823A-0625C1D548D2}" dt="2026-09-07T13:53:14.401" v="911" actId="26606"/>
          <ac:spMkLst>
            <pc:docMk/>
            <pc:sldMk cId="3257707135" sldId="309"/>
            <ac:spMk id="3" creationId="{C50B2AA0-0391-71F8-D399-0CD776B08465}"/>
          </ac:spMkLst>
        </pc:spChg>
        <pc:spChg chg="mod">
          <ac:chgData name="Namen, D.M. van (Dorine)" userId="ff86b847-99bd-4a70-a150-ca8fbfd8a8d1" providerId="ADAL" clId="{EE8B7FB7-C452-4756-823A-0625C1D548D2}" dt="2026-09-07T13:53:14.401" v="911" actId="26606"/>
          <ac:spMkLst>
            <pc:docMk/>
            <pc:sldMk cId="3257707135" sldId="309"/>
            <ac:spMk id="40961" creationId="{9B64A87B-6ED9-577A-7C5A-E44BE56F513D}"/>
          </ac:spMkLst>
        </pc:spChg>
        <pc:picChg chg="add del mod ord">
          <ac:chgData name="Namen, D.M. van (Dorine)" userId="ff86b847-99bd-4a70-a150-ca8fbfd8a8d1" providerId="ADAL" clId="{EE8B7FB7-C452-4756-823A-0625C1D548D2}" dt="2026-09-07T13:50:36.066" v="908" actId="478"/>
          <ac:picMkLst>
            <pc:docMk/>
            <pc:sldMk cId="3257707135" sldId="309"/>
            <ac:picMk id="4" creationId="{FB0F54B1-F6EB-19E8-7EC3-A580804C33F5}"/>
          </ac:picMkLst>
        </pc:picChg>
        <pc:picChg chg="add mod ord">
          <ac:chgData name="Namen, D.M. van (Dorine)" userId="ff86b847-99bd-4a70-a150-ca8fbfd8a8d1" providerId="ADAL" clId="{EE8B7FB7-C452-4756-823A-0625C1D548D2}" dt="2026-09-07T13:53:14.401" v="911" actId="26606"/>
          <ac:picMkLst>
            <pc:docMk/>
            <pc:sldMk cId="3257707135" sldId="309"/>
            <ac:picMk id="6" creationId="{D818B8E7-16FB-2689-ECDE-48DB5BEBD1BC}"/>
          </ac:picMkLst>
        </pc:picChg>
      </pc:sldChg>
      <pc:sldChg chg="addSp delSp modSp add mod modClrScheme chgLayout">
        <pc:chgData name="Namen, D.M. van (Dorine)" userId="ff86b847-99bd-4a70-a150-ca8fbfd8a8d1" providerId="ADAL" clId="{EE8B7FB7-C452-4756-823A-0625C1D548D2}" dt="2026-09-07T11:43:12.591" v="438" actId="26606"/>
        <pc:sldMkLst>
          <pc:docMk/>
          <pc:sldMk cId="798458652" sldId="310"/>
        </pc:sldMkLst>
        <pc:spChg chg="mod">
          <ac:chgData name="Namen, D.M. van (Dorine)" userId="ff86b847-99bd-4a70-a150-ca8fbfd8a8d1" providerId="ADAL" clId="{EE8B7FB7-C452-4756-823A-0625C1D548D2}" dt="2026-09-07T11:43:12.591" v="438" actId="26606"/>
          <ac:spMkLst>
            <pc:docMk/>
            <pc:sldMk cId="798458652" sldId="310"/>
            <ac:spMk id="4" creationId="{D3C6C5BE-5F4B-9276-CEAD-1AD1CA135A13}"/>
          </ac:spMkLst>
        </pc:spChg>
        <pc:spChg chg="mod">
          <ac:chgData name="Namen, D.M. van (Dorine)" userId="ff86b847-99bd-4a70-a150-ca8fbfd8a8d1" providerId="ADAL" clId="{EE8B7FB7-C452-4756-823A-0625C1D548D2}" dt="2026-09-07T11:43:12.591" v="438" actId="26606"/>
          <ac:spMkLst>
            <pc:docMk/>
            <pc:sldMk cId="798458652" sldId="310"/>
            <ac:spMk id="41985" creationId="{40305996-26B7-60BF-465B-0F994AA1EAD0}"/>
          </ac:spMkLst>
        </pc:spChg>
        <pc:spChg chg="del mod">
          <ac:chgData name="Namen, D.M. van (Dorine)" userId="ff86b847-99bd-4a70-a150-ca8fbfd8a8d1" providerId="ADAL" clId="{EE8B7FB7-C452-4756-823A-0625C1D548D2}" dt="2026-09-07T11:42:29.300" v="432" actId="931"/>
          <ac:spMkLst>
            <pc:docMk/>
            <pc:sldMk cId="798458652" sldId="310"/>
            <ac:spMk id="41986" creationId="{3E3FE593-D1BC-5EC2-5DCF-24939364B2AA}"/>
          </ac:spMkLst>
        </pc:spChg>
        <pc:picChg chg="add mod">
          <ac:chgData name="Namen, D.M. van (Dorine)" userId="ff86b847-99bd-4a70-a150-ca8fbfd8a8d1" providerId="ADAL" clId="{EE8B7FB7-C452-4756-823A-0625C1D548D2}" dt="2026-09-07T11:43:12.591" v="438" actId="26606"/>
          <ac:picMkLst>
            <pc:docMk/>
            <pc:sldMk cId="798458652" sldId="310"/>
            <ac:picMk id="3" creationId="{D04CFD02-57A0-9917-3C7B-E3F30F288372}"/>
          </ac:picMkLst>
        </pc:picChg>
      </pc:sldChg>
      <pc:sldChg chg="del">
        <pc:chgData name="Namen, D.M. van (Dorine)" userId="ff86b847-99bd-4a70-a150-ca8fbfd8a8d1" providerId="ADAL" clId="{EE8B7FB7-C452-4756-823A-0625C1D548D2}" dt="2026-09-07T10:58:51.810" v="5" actId="47"/>
        <pc:sldMkLst>
          <pc:docMk/>
          <pc:sldMk cId="883672299" sldId="310"/>
        </pc:sldMkLst>
      </pc:sldChg>
      <pc:sldChg chg="modSp add del mod ord">
        <pc:chgData name="Namen, D.M. van (Dorine)" userId="ff86b847-99bd-4a70-a150-ca8fbfd8a8d1" providerId="ADAL" clId="{EE8B7FB7-C452-4756-823A-0625C1D548D2}" dt="2026-09-07T14:15:03.322" v="934" actId="47"/>
        <pc:sldMkLst>
          <pc:docMk/>
          <pc:sldMk cId="1942353088" sldId="311"/>
        </pc:sldMkLst>
        <pc:spChg chg="mod">
          <ac:chgData name="Namen, D.M. van (Dorine)" userId="ff86b847-99bd-4a70-a150-ca8fbfd8a8d1" providerId="ADAL" clId="{EE8B7FB7-C452-4756-823A-0625C1D548D2}" dt="2026-09-07T11:45:21.077" v="509" actId="20577"/>
          <ac:spMkLst>
            <pc:docMk/>
            <pc:sldMk cId="1942353088" sldId="311"/>
            <ac:spMk id="41985" creationId="{9DD21ED5-DBFE-E66F-9F91-90068C983C24}"/>
          </ac:spMkLst>
        </pc:spChg>
      </pc:sldChg>
      <pc:sldChg chg="del">
        <pc:chgData name="Namen, D.M. van (Dorine)" userId="ff86b847-99bd-4a70-a150-ca8fbfd8a8d1" providerId="ADAL" clId="{EE8B7FB7-C452-4756-823A-0625C1D548D2}" dt="2026-09-07T10:58:22.043" v="0" actId="47"/>
        <pc:sldMkLst>
          <pc:docMk/>
          <pc:sldMk cId="3281009703" sldId="311"/>
        </pc:sldMkLst>
      </pc:sldChg>
      <pc:sldChg chg="modSp add mod">
        <pc:chgData name="Namen, D.M. van (Dorine)" userId="ff86b847-99bd-4a70-a150-ca8fbfd8a8d1" providerId="ADAL" clId="{EE8B7FB7-C452-4756-823A-0625C1D548D2}" dt="2026-09-07T14:33:29.806" v="1078" actId="6549"/>
        <pc:sldMkLst>
          <pc:docMk/>
          <pc:sldMk cId="2660043371" sldId="312"/>
        </pc:sldMkLst>
        <pc:spChg chg="mod">
          <ac:chgData name="Namen, D.M. van (Dorine)" userId="ff86b847-99bd-4a70-a150-ca8fbfd8a8d1" providerId="ADAL" clId="{EE8B7FB7-C452-4756-823A-0625C1D548D2}" dt="2026-09-07T11:50:18.619" v="619" actId="20577"/>
          <ac:spMkLst>
            <pc:docMk/>
            <pc:sldMk cId="2660043371" sldId="312"/>
            <ac:spMk id="3" creationId="{5E0C8652-A1BD-182C-84D3-9BBF1D560E78}"/>
          </ac:spMkLst>
        </pc:spChg>
        <pc:spChg chg="mod">
          <ac:chgData name="Namen, D.M. van (Dorine)" userId="ff86b847-99bd-4a70-a150-ca8fbfd8a8d1" providerId="ADAL" clId="{EE8B7FB7-C452-4756-823A-0625C1D548D2}" dt="2026-09-07T14:33:29.806" v="1078" actId="6549"/>
          <ac:spMkLst>
            <pc:docMk/>
            <pc:sldMk cId="2660043371" sldId="312"/>
            <ac:spMk id="40961" creationId="{1A90989C-7FA9-F6E4-E5F6-478D757807C9}"/>
          </ac:spMkLst>
        </pc:spChg>
      </pc:sldChg>
      <pc:sldChg chg="del">
        <pc:chgData name="Namen, D.M. van (Dorine)" userId="ff86b847-99bd-4a70-a150-ca8fbfd8a8d1" providerId="ADAL" clId="{EE8B7FB7-C452-4756-823A-0625C1D548D2}" dt="2026-09-07T10:58:22.043" v="0" actId="47"/>
        <pc:sldMkLst>
          <pc:docMk/>
          <pc:sldMk cId="3926337059" sldId="312"/>
        </pc:sldMkLst>
      </pc:sldChg>
      <pc:sldChg chg="del">
        <pc:chgData name="Namen, D.M. van (Dorine)" userId="ff86b847-99bd-4a70-a150-ca8fbfd8a8d1" providerId="ADAL" clId="{EE8B7FB7-C452-4756-823A-0625C1D548D2}" dt="2026-09-07T10:58:22.043" v="0" actId="47"/>
        <pc:sldMkLst>
          <pc:docMk/>
          <pc:sldMk cId="36599927" sldId="313"/>
        </pc:sldMkLst>
      </pc:sldChg>
      <pc:sldChg chg="modSp add mod ord">
        <pc:chgData name="Namen, D.M. van (Dorine)" userId="ff86b847-99bd-4a70-a150-ca8fbfd8a8d1" providerId="ADAL" clId="{EE8B7FB7-C452-4756-823A-0625C1D548D2}" dt="2026-09-07T13:35:35.344" v="795" actId="790"/>
        <pc:sldMkLst>
          <pc:docMk/>
          <pc:sldMk cId="4045535639" sldId="313"/>
        </pc:sldMkLst>
        <pc:spChg chg="mod">
          <ac:chgData name="Namen, D.M. van (Dorine)" userId="ff86b847-99bd-4a70-a150-ca8fbfd8a8d1" providerId="ADAL" clId="{EE8B7FB7-C452-4756-823A-0625C1D548D2}" dt="2026-09-07T13:35:35.344" v="795" actId="790"/>
          <ac:spMkLst>
            <pc:docMk/>
            <pc:sldMk cId="4045535639" sldId="313"/>
            <ac:spMk id="6" creationId="{FDACBDD9-8B08-F528-4099-5384A77A56EC}"/>
          </ac:spMkLst>
        </pc:spChg>
        <pc:spChg chg="mod">
          <ac:chgData name="Namen, D.M. van (Dorine)" userId="ff86b847-99bd-4a70-a150-ca8fbfd8a8d1" providerId="ADAL" clId="{EE8B7FB7-C452-4756-823A-0625C1D548D2}" dt="2026-09-07T13:35:35.344" v="795" actId="790"/>
          <ac:spMkLst>
            <pc:docMk/>
            <pc:sldMk cId="4045535639" sldId="313"/>
            <ac:spMk id="43009" creationId="{379A32B1-3813-FD4C-C14A-A45793687ABA}"/>
          </ac:spMkLst>
        </pc:spChg>
        <pc:spChg chg="mod">
          <ac:chgData name="Namen, D.M. van (Dorine)" userId="ff86b847-99bd-4a70-a150-ca8fbfd8a8d1" providerId="ADAL" clId="{EE8B7FB7-C452-4756-823A-0625C1D548D2}" dt="2026-09-07T13:35:35.344" v="795" actId="790"/>
          <ac:spMkLst>
            <pc:docMk/>
            <pc:sldMk cId="4045535639" sldId="313"/>
            <ac:spMk id="43010" creationId="{4095B473-F7A8-E23F-2A0D-1B000ADBE341}"/>
          </ac:spMkLst>
        </pc:spChg>
        <pc:spChg chg="mod">
          <ac:chgData name="Namen, D.M. van (Dorine)" userId="ff86b847-99bd-4a70-a150-ca8fbfd8a8d1" providerId="ADAL" clId="{EE8B7FB7-C452-4756-823A-0625C1D548D2}" dt="2026-09-07T13:35:35.344" v="795" actId="790"/>
          <ac:spMkLst>
            <pc:docMk/>
            <pc:sldMk cId="4045535639" sldId="313"/>
            <ac:spMk id="43011" creationId="{48EFE322-1377-9B7E-AE48-64BB29D5051D}"/>
          </ac:spMkLst>
        </pc:spChg>
        <pc:spChg chg="mod">
          <ac:chgData name="Namen, D.M. van (Dorine)" userId="ff86b847-99bd-4a70-a150-ca8fbfd8a8d1" providerId="ADAL" clId="{EE8B7FB7-C452-4756-823A-0625C1D548D2}" dt="2026-09-07T13:35:35.344" v="795" actId="790"/>
          <ac:spMkLst>
            <pc:docMk/>
            <pc:sldMk cId="4045535639" sldId="313"/>
            <ac:spMk id="43012" creationId="{ED5E11BD-831D-CB70-DC0A-F87A60A4EC8B}"/>
          </ac:spMkLst>
        </pc:spChg>
      </pc:sldChg>
      <pc:sldChg chg="addSp modSp add mod ord modClrScheme chgLayout">
        <pc:chgData name="Namen, D.M. van (Dorine)" userId="ff86b847-99bd-4a70-a150-ca8fbfd8a8d1" providerId="ADAL" clId="{EE8B7FB7-C452-4756-823A-0625C1D548D2}" dt="2026-09-07T13:58:35.537" v="922" actId="26606"/>
        <pc:sldMkLst>
          <pc:docMk/>
          <pc:sldMk cId="1180726657" sldId="314"/>
        </pc:sldMkLst>
        <pc:spChg chg="mod ord">
          <ac:chgData name="Namen, D.M. van (Dorine)" userId="ff86b847-99bd-4a70-a150-ca8fbfd8a8d1" providerId="ADAL" clId="{EE8B7FB7-C452-4756-823A-0625C1D548D2}" dt="2026-09-07T13:58:35.537" v="922" actId="26606"/>
          <ac:spMkLst>
            <pc:docMk/>
            <pc:sldMk cId="1180726657" sldId="314"/>
            <ac:spMk id="3" creationId="{FF02B35B-487F-1CBD-8075-DB469FC38FDD}"/>
          </ac:spMkLst>
        </pc:spChg>
        <pc:spChg chg="mod">
          <ac:chgData name="Namen, D.M. van (Dorine)" userId="ff86b847-99bd-4a70-a150-ca8fbfd8a8d1" providerId="ADAL" clId="{EE8B7FB7-C452-4756-823A-0625C1D548D2}" dt="2026-09-07T13:58:35.537" v="922" actId="26606"/>
          <ac:spMkLst>
            <pc:docMk/>
            <pc:sldMk cId="1180726657" sldId="314"/>
            <ac:spMk id="40961" creationId="{898BC319-F408-BBF8-5DF1-5720C5735673}"/>
          </ac:spMkLst>
        </pc:spChg>
        <pc:picChg chg="add mod">
          <ac:chgData name="Namen, D.M. van (Dorine)" userId="ff86b847-99bd-4a70-a150-ca8fbfd8a8d1" providerId="ADAL" clId="{EE8B7FB7-C452-4756-823A-0625C1D548D2}" dt="2026-09-07T13:58:35.537" v="922" actId="26606"/>
          <ac:picMkLst>
            <pc:docMk/>
            <pc:sldMk cId="1180726657" sldId="314"/>
            <ac:picMk id="4" creationId="{CDFF5E31-6202-F8C7-884D-516FABDBC05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3E75D93F-A1CB-F4E2-1643-CFFF7A051D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80D11C5-FD0D-929D-FA56-656E7784EC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E392C46-1640-BB4B-B66B-EBD32088D54F}" type="datetimeFigureOut">
              <a:rPr lang="nl-NL"/>
              <a:pPr>
                <a:defRPr/>
              </a:pPr>
              <a:t>7-9-2026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D423B7DF-CD7A-FF87-51FF-C40B916422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229FC557-6C06-3687-51FC-62F273AC5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F2ECE33-625C-DFA2-1943-579EFF57C2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2068EEB-76E8-84DD-0A35-EE0E36C64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C50F880-BD7F-8B4B-B085-E9A2148B00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E375EC91-4AE0-B13C-88DA-92D8DCDCC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2C1C0D16-5451-E279-DEB8-AFCD255E9E53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met één afgeronde hoek 5">
            <a:extLst>
              <a:ext uri="{FF2B5EF4-FFF2-40B4-BE49-F238E27FC236}">
                <a16:creationId xmlns:a16="http://schemas.microsoft.com/office/drawing/2014/main" id="{830F9570-31C2-EFA5-7854-7FE3DDC1CDD3}"/>
              </a:ext>
            </a:extLst>
          </p:cNvPr>
          <p:cNvSpPr/>
          <p:nvPr/>
        </p:nvSpPr>
        <p:spPr>
          <a:xfrm>
            <a:off x="252247" y="293527"/>
            <a:ext cx="4108116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7" name="Rechthoek met één afgeronde hoek 6">
            <a:extLst>
              <a:ext uri="{FF2B5EF4-FFF2-40B4-BE49-F238E27FC236}">
                <a16:creationId xmlns:a16="http://schemas.microsoft.com/office/drawing/2014/main" id="{596E3CFD-034D-EE62-4205-7E3567954579}"/>
              </a:ext>
            </a:extLst>
          </p:cNvPr>
          <p:cNvSpPr/>
          <p:nvPr/>
        </p:nvSpPr>
        <p:spPr>
          <a:xfrm rot="10800000">
            <a:off x="252413" y="3870325"/>
            <a:ext cx="4108450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18058" cy="1200768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AB8D0B01-30DB-606E-3D4A-8D3B10259C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675" y="3897313"/>
            <a:ext cx="3617913" cy="631825"/>
          </a:xfrm>
        </p:spPr>
        <p:txBody>
          <a:bodyPr/>
          <a:lstStyle>
            <a:lvl1pPr algn="l">
              <a:defRPr sz="1800" b="0" i="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A941EA64-8ED7-214C-8FBF-E7C5492453A8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0D254BD-ED3A-7405-049A-D3D5AFA71E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3530332-9A16-DB44-7B6A-5935FF0328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7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E375EC91-4AE0-B13C-88DA-92D8DCDCC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2C1C0D16-5451-E279-DEB8-AFCD255E9E53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met één afgeronde hoek 5">
            <a:extLst>
              <a:ext uri="{FF2B5EF4-FFF2-40B4-BE49-F238E27FC236}">
                <a16:creationId xmlns:a16="http://schemas.microsoft.com/office/drawing/2014/main" id="{830F9570-31C2-EFA5-7854-7FE3DDC1CDD3}"/>
              </a:ext>
            </a:extLst>
          </p:cNvPr>
          <p:cNvSpPr/>
          <p:nvPr/>
        </p:nvSpPr>
        <p:spPr>
          <a:xfrm>
            <a:off x="252247" y="293527"/>
            <a:ext cx="4108116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7" name="Rechthoek met één afgeronde hoek 6">
            <a:extLst>
              <a:ext uri="{FF2B5EF4-FFF2-40B4-BE49-F238E27FC236}">
                <a16:creationId xmlns:a16="http://schemas.microsoft.com/office/drawing/2014/main" id="{596E3CFD-034D-EE62-4205-7E3567954579}"/>
              </a:ext>
            </a:extLst>
          </p:cNvPr>
          <p:cNvSpPr/>
          <p:nvPr/>
        </p:nvSpPr>
        <p:spPr>
          <a:xfrm rot="10800000">
            <a:off x="252413" y="3870325"/>
            <a:ext cx="4108450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18058" cy="1200768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AB8D0B01-30DB-606E-3D4A-8D3B10259C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675" y="3897313"/>
            <a:ext cx="3617913" cy="631825"/>
          </a:xfrm>
        </p:spPr>
        <p:txBody>
          <a:bodyPr/>
          <a:lstStyle>
            <a:lvl1pPr algn="l">
              <a:defRPr sz="1800" b="0" i="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A941EA64-8ED7-214C-8FBF-E7C5492453A8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AFF059B-20B3-0718-3258-BCCCFF943B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304BDC68-1468-65DE-80FD-9C23D4F6DB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93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15A2FBAF-7E5E-FB8D-C5DA-C50E48043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met één afgeronde hoek 4">
            <a:extLst>
              <a:ext uri="{FF2B5EF4-FFF2-40B4-BE49-F238E27FC236}">
                <a16:creationId xmlns:a16="http://schemas.microsoft.com/office/drawing/2014/main" id="{2ED9CDCE-C1A8-3EB0-5696-87E3A709636B}"/>
              </a:ext>
            </a:extLst>
          </p:cNvPr>
          <p:cNvSpPr/>
          <p:nvPr/>
        </p:nvSpPr>
        <p:spPr>
          <a:xfrm>
            <a:off x="256447" y="293527"/>
            <a:ext cx="4103915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met één afgeronde hoek 5">
            <a:extLst>
              <a:ext uri="{FF2B5EF4-FFF2-40B4-BE49-F238E27FC236}">
                <a16:creationId xmlns:a16="http://schemas.microsoft.com/office/drawing/2014/main" id="{E122C8E9-C325-BA2C-E7F4-D70B6D0AE08A}"/>
              </a:ext>
            </a:extLst>
          </p:cNvPr>
          <p:cNvSpPr/>
          <p:nvPr/>
        </p:nvSpPr>
        <p:spPr>
          <a:xfrm rot="10800000">
            <a:off x="257175" y="3870325"/>
            <a:ext cx="4103688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51AB1AA-C8F4-D3B2-F8C9-E0D2A798E2A3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18058" cy="120076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A9305B62-0154-ED62-65D8-52474C10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850" y="3890963"/>
            <a:ext cx="3351213" cy="631825"/>
          </a:xfrm>
        </p:spPr>
        <p:txBody>
          <a:bodyPr/>
          <a:lstStyle>
            <a:lvl1pPr>
              <a:defRPr sz="180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55326830-1A6F-AC42-9B8B-1B61A5FA458A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5C6B7D2-172A-4E45-27FD-45DBEBDEC8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AFD84AA-A281-16C4-B78E-1EEB5820914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75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15A2FBAF-7E5E-FB8D-C5DA-C50E48043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met één afgeronde hoek 4">
            <a:extLst>
              <a:ext uri="{FF2B5EF4-FFF2-40B4-BE49-F238E27FC236}">
                <a16:creationId xmlns:a16="http://schemas.microsoft.com/office/drawing/2014/main" id="{2ED9CDCE-C1A8-3EB0-5696-87E3A709636B}"/>
              </a:ext>
            </a:extLst>
          </p:cNvPr>
          <p:cNvSpPr/>
          <p:nvPr/>
        </p:nvSpPr>
        <p:spPr>
          <a:xfrm>
            <a:off x="256447" y="293527"/>
            <a:ext cx="4103915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met één afgeronde hoek 5">
            <a:extLst>
              <a:ext uri="{FF2B5EF4-FFF2-40B4-BE49-F238E27FC236}">
                <a16:creationId xmlns:a16="http://schemas.microsoft.com/office/drawing/2014/main" id="{E122C8E9-C325-BA2C-E7F4-D70B6D0AE08A}"/>
              </a:ext>
            </a:extLst>
          </p:cNvPr>
          <p:cNvSpPr/>
          <p:nvPr/>
        </p:nvSpPr>
        <p:spPr>
          <a:xfrm rot="10800000">
            <a:off x="257175" y="3870325"/>
            <a:ext cx="4103688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51AB1AA-C8F4-D3B2-F8C9-E0D2A798E2A3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18058" cy="120076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A9305B62-0154-ED62-65D8-52474C10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850" y="3890963"/>
            <a:ext cx="3351213" cy="631825"/>
          </a:xfrm>
        </p:spPr>
        <p:txBody>
          <a:bodyPr/>
          <a:lstStyle>
            <a:lvl1pPr>
              <a:defRPr sz="180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55326830-1A6F-AC42-9B8B-1B61A5FA458A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0E096D1-5820-EE31-C8E2-1685D2E5A0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B0734F1-00DF-3BE3-4576-FDFDFC0A95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02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15A2FBAF-7E5E-FB8D-C5DA-C50E48043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met één afgeronde hoek 4">
            <a:extLst>
              <a:ext uri="{FF2B5EF4-FFF2-40B4-BE49-F238E27FC236}">
                <a16:creationId xmlns:a16="http://schemas.microsoft.com/office/drawing/2014/main" id="{2ED9CDCE-C1A8-3EB0-5696-87E3A709636B}"/>
              </a:ext>
            </a:extLst>
          </p:cNvPr>
          <p:cNvSpPr/>
          <p:nvPr/>
        </p:nvSpPr>
        <p:spPr>
          <a:xfrm>
            <a:off x="256447" y="293527"/>
            <a:ext cx="4103915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met één afgeronde hoek 5">
            <a:extLst>
              <a:ext uri="{FF2B5EF4-FFF2-40B4-BE49-F238E27FC236}">
                <a16:creationId xmlns:a16="http://schemas.microsoft.com/office/drawing/2014/main" id="{E122C8E9-C325-BA2C-E7F4-D70B6D0AE08A}"/>
              </a:ext>
            </a:extLst>
          </p:cNvPr>
          <p:cNvSpPr/>
          <p:nvPr/>
        </p:nvSpPr>
        <p:spPr>
          <a:xfrm rot="10800000">
            <a:off x="257175" y="3870325"/>
            <a:ext cx="4103688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51AB1AA-C8F4-D3B2-F8C9-E0D2A798E2A3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18058" cy="120076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A9305B62-0154-ED62-65D8-52474C10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850" y="3890963"/>
            <a:ext cx="3351213" cy="631825"/>
          </a:xfrm>
        </p:spPr>
        <p:txBody>
          <a:bodyPr/>
          <a:lstStyle>
            <a:lvl1pPr>
              <a:defRPr sz="180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55326830-1A6F-AC42-9B8B-1B61A5FA458A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1C78B72-1951-A9DF-8D95-DCD4486943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0505BC6-37D1-E70A-6FCF-798B821378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3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>
            <a:extLst>
              <a:ext uri="{FF2B5EF4-FFF2-40B4-BE49-F238E27FC236}">
                <a16:creationId xmlns:a16="http://schemas.microsoft.com/office/drawing/2014/main" id="{883E9D40-F715-5941-C98D-C6BE75DB3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02CAC16A-3321-8E3D-1B2C-11288F540257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12000"/>
                  <a:alpha val="24674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4" name="Rechthoek met één afgeronde hoek 3">
            <a:extLst>
              <a:ext uri="{FF2B5EF4-FFF2-40B4-BE49-F238E27FC236}">
                <a16:creationId xmlns:a16="http://schemas.microsoft.com/office/drawing/2014/main" id="{0DF52210-2CC1-1072-1471-B7C6461D3884}"/>
              </a:ext>
            </a:extLst>
          </p:cNvPr>
          <p:cNvSpPr/>
          <p:nvPr/>
        </p:nvSpPr>
        <p:spPr>
          <a:xfrm rot="10800000" flipH="1">
            <a:off x="0" y="-7"/>
            <a:ext cx="11756493" cy="1403133"/>
          </a:xfrm>
          <a:prstGeom prst="round1Rect">
            <a:avLst>
              <a:gd name="adj" fmla="val 35768"/>
            </a:avLst>
          </a:prstGeom>
          <a:gradFill flip="none" rotWithShape="1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435507" y="223187"/>
            <a:ext cx="11183679" cy="627671"/>
          </a:xfrm>
        </p:spPr>
        <p:txBody>
          <a:bodyPr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3" name="Ondertitel 2"/>
          <p:cNvSpPr>
            <a:spLocks noGrp="1"/>
          </p:cNvSpPr>
          <p:nvPr>
            <p:ph type="subTitle" idx="1"/>
          </p:nvPr>
        </p:nvSpPr>
        <p:spPr>
          <a:xfrm>
            <a:off x="435507" y="850858"/>
            <a:ext cx="11183679" cy="481933"/>
          </a:xfrm>
        </p:spPr>
        <p:txBody>
          <a:bodyPr>
            <a:no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9311AAB2-97CF-CED9-CD03-398293E68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5713" y="6083300"/>
            <a:ext cx="2743200" cy="392113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9D1B41F5-B9A3-8E43-920C-8FFC743C051F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406D229-FCAA-2DB9-3FAC-81F78180DF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40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A891A5DB-1DDE-891C-4E5E-C7DEC8E87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72F4172B-FD6C-FF0F-7BA3-706EE34A9BDE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929F403-220A-A9E6-7000-50C5A56A05F0}"/>
              </a:ext>
            </a:extLst>
          </p:cNvPr>
          <p:cNvSpPr/>
          <p:nvPr/>
        </p:nvSpPr>
        <p:spPr>
          <a:xfrm>
            <a:off x="0" y="5695950"/>
            <a:ext cx="1226185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7" name="Rechthoek met één afgeronde hoek 6">
            <a:extLst>
              <a:ext uri="{FF2B5EF4-FFF2-40B4-BE49-F238E27FC236}">
                <a16:creationId xmlns:a16="http://schemas.microsoft.com/office/drawing/2014/main" id="{82D7D294-35D8-868D-3E83-BF98D04CCEE6}"/>
              </a:ext>
            </a:extLst>
          </p:cNvPr>
          <p:cNvSpPr/>
          <p:nvPr/>
        </p:nvSpPr>
        <p:spPr>
          <a:xfrm>
            <a:off x="256447" y="293527"/>
            <a:ext cx="4103915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8" name="Rechthoek met één afgeronde hoek 7">
            <a:extLst>
              <a:ext uri="{FF2B5EF4-FFF2-40B4-BE49-F238E27FC236}">
                <a16:creationId xmlns:a16="http://schemas.microsoft.com/office/drawing/2014/main" id="{64003B62-3C6E-75DB-64F5-5EB3AFFB89B5}"/>
              </a:ext>
            </a:extLst>
          </p:cNvPr>
          <p:cNvSpPr/>
          <p:nvPr/>
        </p:nvSpPr>
        <p:spPr>
          <a:xfrm rot="10800000">
            <a:off x="257175" y="3870325"/>
            <a:ext cx="4103688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00334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65356" cy="1555369"/>
          </a:xfrm>
        </p:spPr>
        <p:txBody>
          <a:bodyPr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65356" cy="1200768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D372B30-2295-42F8-22EE-BFB4047F90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675" y="3890963"/>
            <a:ext cx="3665538" cy="631825"/>
          </a:xfrm>
        </p:spPr>
        <p:txBody>
          <a:bodyPr/>
          <a:lstStyle>
            <a:lvl1pPr algn="l">
              <a:defRPr sz="1800" b="0" i="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69AFC1CA-576C-5748-90D4-FB0B86308CEB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80548B9-FFA9-B1B3-3821-EF36D5562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9709C3-DF9E-B810-E888-CDC7967395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3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A891A5DB-1DDE-891C-4E5E-C7DEC8E87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72F4172B-FD6C-FF0F-7BA3-706EE34A9BDE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929F403-220A-A9E6-7000-50C5A56A05F0}"/>
              </a:ext>
            </a:extLst>
          </p:cNvPr>
          <p:cNvSpPr/>
          <p:nvPr/>
        </p:nvSpPr>
        <p:spPr>
          <a:xfrm>
            <a:off x="0" y="5695950"/>
            <a:ext cx="1226185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7" name="Rechthoek met één afgeronde hoek 6">
            <a:extLst>
              <a:ext uri="{FF2B5EF4-FFF2-40B4-BE49-F238E27FC236}">
                <a16:creationId xmlns:a16="http://schemas.microsoft.com/office/drawing/2014/main" id="{82D7D294-35D8-868D-3E83-BF98D04CCEE6}"/>
              </a:ext>
            </a:extLst>
          </p:cNvPr>
          <p:cNvSpPr/>
          <p:nvPr/>
        </p:nvSpPr>
        <p:spPr>
          <a:xfrm>
            <a:off x="256447" y="293527"/>
            <a:ext cx="4103915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8" name="Rechthoek met één afgeronde hoek 7">
            <a:extLst>
              <a:ext uri="{FF2B5EF4-FFF2-40B4-BE49-F238E27FC236}">
                <a16:creationId xmlns:a16="http://schemas.microsoft.com/office/drawing/2014/main" id="{64003B62-3C6E-75DB-64F5-5EB3AFFB89B5}"/>
              </a:ext>
            </a:extLst>
          </p:cNvPr>
          <p:cNvSpPr/>
          <p:nvPr/>
        </p:nvSpPr>
        <p:spPr>
          <a:xfrm rot="10800000">
            <a:off x="257175" y="3870325"/>
            <a:ext cx="4103688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00334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65356" cy="1555369"/>
          </a:xfrm>
        </p:spPr>
        <p:txBody>
          <a:bodyPr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65356" cy="1200768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D372B30-2295-42F8-22EE-BFB4047F90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675" y="3890963"/>
            <a:ext cx="3665538" cy="631825"/>
          </a:xfrm>
        </p:spPr>
        <p:txBody>
          <a:bodyPr/>
          <a:lstStyle>
            <a:lvl1pPr algn="l">
              <a:defRPr sz="1800" b="0" i="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69AFC1CA-576C-5748-90D4-FB0B86308CEB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458AB62-754D-A474-3FB7-8D7FF54406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19BE45E1-086E-8D30-A64F-9B8D6B7B7A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58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B0C1A113-57AD-C2ED-F039-5A2B73276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04ECB79C-AADC-4C08-EF58-B3BCB268A48C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674B7F9-038C-B9BE-7F97-AFC91D0AE3C6}"/>
              </a:ext>
            </a:extLst>
          </p:cNvPr>
          <p:cNvSpPr/>
          <p:nvPr/>
        </p:nvSpPr>
        <p:spPr>
          <a:xfrm>
            <a:off x="0" y="5695950"/>
            <a:ext cx="1226185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7" name="Rechthoek met één afgeronde hoek 6">
            <a:extLst>
              <a:ext uri="{FF2B5EF4-FFF2-40B4-BE49-F238E27FC236}">
                <a16:creationId xmlns:a16="http://schemas.microsoft.com/office/drawing/2014/main" id="{F6B90940-508C-2351-7A29-3C84CC2F2AD6}"/>
              </a:ext>
            </a:extLst>
          </p:cNvPr>
          <p:cNvSpPr/>
          <p:nvPr/>
        </p:nvSpPr>
        <p:spPr>
          <a:xfrm>
            <a:off x="256447" y="293527"/>
            <a:ext cx="4103915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8" name="Rechthoek met één afgeronde hoek 7">
            <a:extLst>
              <a:ext uri="{FF2B5EF4-FFF2-40B4-BE49-F238E27FC236}">
                <a16:creationId xmlns:a16="http://schemas.microsoft.com/office/drawing/2014/main" id="{4EDFBB16-1816-4BC9-4932-71E8BF57F1B5}"/>
              </a:ext>
            </a:extLst>
          </p:cNvPr>
          <p:cNvSpPr/>
          <p:nvPr/>
        </p:nvSpPr>
        <p:spPr>
          <a:xfrm rot="10800000">
            <a:off x="257175" y="3870325"/>
            <a:ext cx="4103688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18058" cy="120076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4234D30C-E4E8-5113-CE8C-755429AC7B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675" y="3890963"/>
            <a:ext cx="3617913" cy="631825"/>
          </a:xfrm>
        </p:spPr>
        <p:txBody>
          <a:bodyPr/>
          <a:lstStyle>
            <a:lvl1pPr algn="l">
              <a:defRPr sz="180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4C891943-A0FA-9F46-AA45-0F7E61235253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E3ABABF-71FB-8E9C-7158-B92739F621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3A395A6-2CD5-F248-F070-3DEC616D06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4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74F27128-9D84-8097-DA54-763BD9230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04ECB79C-AADC-4C08-EF58-B3BCB268A48C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674B7F9-038C-B9BE-7F97-AFC91D0AE3C6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7" name="Rechthoek met één afgeronde hoek 6">
            <a:extLst>
              <a:ext uri="{FF2B5EF4-FFF2-40B4-BE49-F238E27FC236}">
                <a16:creationId xmlns:a16="http://schemas.microsoft.com/office/drawing/2014/main" id="{F6B90940-508C-2351-7A29-3C84CC2F2AD6}"/>
              </a:ext>
            </a:extLst>
          </p:cNvPr>
          <p:cNvSpPr/>
          <p:nvPr/>
        </p:nvSpPr>
        <p:spPr>
          <a:xfrm>
            <a:off x="256447" y="293527"/>
            <a:ext cx="4103915" cy="3896960"/>
          </a:xfrm>
          <a:prstGeom prst="round1Rect">
            <a:avLst>
              <a:gd name="adj" fmla="val 7518"/>
            </a:avLst>
          </a:prstGeom>
          <a:gradFill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8" name="Rechthoek met één afgeronde hoek 7">
            <a:extLst>
              <a:ext uri="{FF2B5EF4-FFF2-40B4-BE49-F238E27FC236}">
                <a16:creationId xmlns:a16="http://schemas.microsoft.com/office/drawing/2014/main" id="{4EDFBB16-1816-4BC9-4932-71E8BF57F1B5}"/>
              </a:ext>
            </a:extLst>
          </p:cNvPr>
          <p:cNvSpPr/>
          <p:nvPr/>
        </p:nvSpPr>
        <p:spPr>
          <a:xfrm rot="10800000">
            <a:off x="257175" y="3870325"/>
            <a:ext cx="4103688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7738" y="566585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47738" y="2242007"/>
            <a:ext cx="3618058" cy="120076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4234D30C-E4E8-5113-CE8C-755429AC7B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675" y="3890963"/>
            <a:ext cx="3617913" cy="631825"/>
          </a:xfrm>
        </p:spPr>
        <p:txBody>
          <a:bodyPr/>
          <a:lstStyle>
            <a:lvl1pPr algn="l">
              <a:defRPr sz="180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4C891943-A0FA-9F46-AA45-0F7E61235253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AB41A86-33AB-FB99-EED7-424DB9E2F1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489D388-FB78-A403-4541-A9BBCB48E9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5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>
            <a:extLst>
              <a:ext uri="{FF2B5EF4-FFF2-40B4-BE49-F238E27FC236}">
                <a16:creationId xmlns:a16="http://schemas.microsoft.com/office/drawing/2014/main" id="{1D3B95C5-7364-23AC-0CCD-980939380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hoek met één afgeronde hoek 2">
            <a:extLst>
              <a:ext uri="{FF2B5EF4-FFF2-40B4-BE49-F238E27FC236}">
                <a16:creationId xmlns:a16="http://schemas.microsoft.com/office/drawing/2014/main" id="{B741014B-1D7B-B393-8906-0A0E85E414FE}"/>
              </a:ext>
            </a:extLst>
          </p:cNvPr>
          <p:cNvSpPr/>
          <p:nvPr/>
        </p:nvSpPr>
        <p:spPr>
          <a:xfrm rot="10800000" flipH="1">
            <a:off x="0" y="-7"/>
            <a:ext cx="11756493" cy="1403133"/>
          </a:xfrm>
          <a:prstGeom prst="round1Rect">
            <a:avLst>
              <a:gd name="adj" fmla="val 35768"/>
            </a:avLst>
          </a:prstGeom>
          <a:gradFill flip="none" rotWithShape="1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286C561-B49C-D0EB-B347-992BA56254D2}"/>
              </a:ext>
            </a:extLst>
          </p:cNvPr>
          <p:cNvSpPr txBox="1"/>
          <p:nvPr/>
        </p:nvSpPr>
        <p:spPr>
          <a:xfrm>
            <a:off x="203200" y="-508000"/>
            <a:ext cx="0" cy="0"/>
          </a:xfrm>
          <a:prstGeom prst="rect">
            <a:avLst/>
          </a:prstGeom>
        </p:spPr>
        <p:txBody>
          <a:bodyPr wrap="none"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F8EFE3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6CD3510-53F0-24E4-F203-747D0BB5DBE6}"/>
              </a:ext>
            </a:extLst>
          </p:cNvPr>
          <p:cNvSpPr txBox="1"/>
          <p:nvPr/>
        </p:nvSpPr>
        <p:spPr>
          <a:xfrm>
            <a:off x="7470775" y="4314825"/>
            <a:ext cx="0" cy="0"/>
          </a:xfrm>
          <a:prstGeom prst="rect">
            <a:avLst/>
          </a:prstGeom>
          <a:solidFill>
            <a:schemeClr val="bg1"/>
          </a:solidFill>
        </p:spPr>
        <p:txBody>
          <a:bodyPr wrap="none"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F8EFE3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ctrTitle"/>
          </p:nvPr>
        </p:nvSpPr>
        <p:spPr>
          <a:xfrm>
            <a:off x="435507" y="223187"/>
            <a:ext cx="11183679" cy="62767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Ondertitel 2"/>
          <p:cNvSpPr>
            <a:spLocks noGrp="1"/>
          </p:cNvSpPr>
          <p:nvPr>
            <p:ph type="subTitle" idx="1"/>
          </p:nvPr>
        </p:nvSpPr>
        <p:spPr>
          <a:xfrm>
            <a:off x="435507" y="850858"/>
            <a:ext cx="11183679" cy="48193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058E121D-734B-C263-AB47-4BCA5C003D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5713" y="6083300"/>
            <a:ext cx="2743200" cy="392113"/>
          </a:xfrm>
        </p:spPr>
        <p:txBody>
          <a:bodyPr/>
          <a:lstStyle>
            <a:lvl1pPr algn="r">
              <a:defRPr sz="160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C9876BA1-87FF-E640-B187-1DB9EB7328EC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128B0F0-1708-75BF-48D5-60FD8B73FC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77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>
            <a:extLst>
              <a:ext uri="{FF2B5EF4-FFF2-40B4-BE49-F238E27FC236}">
                <a16:creationId xmlns:a16="http://schemas.microsoft.com/office/drawing/2014/main" id="{02FAE3CD-297D-435D-734B-E2D0C32FB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E40EE1C-8ADB-54AF-CD6A-9B1498009890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4" name="Rechthoek met één afgeronde hoek 3">
            <a:extLst>
              <a:ext uri="{FF2B5EF4-FFF2-40B4-BE49-F238E27FC236}">
                <a16:creationId xmlns:a16="http://schemas.microsoft.com/office/drawing/2014/main" id="{2632FB47-E9A4-22CA-9F23-2617D6ABDF54}"/>
              </a:ext>
            </a:extLst>
          </p:cNvPr>
          <p:cNvSpPr/>
          <p:nvPr/>
        </p:nvSpPr>
        <p:spPr>
          <a:xfrm rot="10800000" flipH="1">
            <a:off x="0" y="1403350"/>
            <a:ext cx="3806825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5" name="Rechthoek met één afgeronde hoek 4">
            <a:extLst>
              <a:ext uri="{FF2B5EF4-FFF2-40B4-BE49-F238E27FC236}">
                <a16:creationId xmlns:a16="http://schemas.microsoft.com/office/drawing/2014/main" id="{73F7FF53-ADDD-4281-9FF4-27136EECB3A1}"/>
              </a:ext>
            </a:extLst>
          </p:cNvPr>
          <p:cNvSpPr/>
          <p:nvPr/>
        </p:nvSpPr>
        <p:spPr>
          <a:xfrm rot="10800000" flipH="1">
            <a:off x="0" y="-7"/>
            <a:ext cx="11756493" cy="1403133"/>
          </a:xfrm>
          <a:prstGeom prst="round1Rect">
            <a:avLst>
              <a:gd name="adj" fmla="val 35768"/>
            </a:avLst>
          </a:prstGeom>
          <a:gradFill flip="none" rotWithShape="1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35507" y="223187"/>
            <a:ext cx="11183679" cy="62767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435507" y="850858"/>
            <a:ext cx="11183679" cy="48193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90834011-E187-5231-C699-DFF1DDFBE2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4975" y="1533525"/>
            <a:ext cx="3135313" cy="392113"/>
          </a:xfrm>
        </p:spPr>
        <p:txBody>
          <a:bodyPr/>
          <a:lstStyle>
            <a:lvl1pPr algn="l">
              <a:defRPr sz="180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11106E78-3C06-9D4F-AEAE-E4176CE36C58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E811E0-1C4D-4384-D9D2-CA94F26195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3317943-9140-6C7C-D3DF-D436B83CD0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75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>
            <a:extLst>
              <a:ext uri="{FF2B5EF4-FFF2-40B4-BE49-F238E27FC236}">
                <a16:creationId xmlns:a16="http://schemas.microsoft.com/office/drawing/2014/main" id="{1D3B95C5-7364-23AC-0CCD-980939380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hoek met één afgeronde hoek 2">
            <a:extLst>
              <a:ext uri="{FF2B5EF4-FFF2-40B4-BE49-F238E27FC236}">
                <a16:creationId xmlns:a16="http://schemas.microsoft.com/office/drawing/2014/main" id="{B741014B-1D7B-B393-8906-0A0E85E414FE}"/>
              </a:ext>
            </a:extLst>
          </p:cNvPr>
          <p:cNvSpPr/>
          <p:nvPr/>
        </p:nvSpPr>
        <p:spPr>
          <a:xfrm rot="10800000" flipH="1">
            <a:off x="0" y="-7"/>
            <a:ext cx="11756493" cy="1403133"/>
          </a:xfrm>
          <a:prstGeom prst="round1Rect">
            <a:avLst>
              <a:gd name="adj" fmla="val 35768"/>
            </a:avLst>
          </a:prstGeom>
          <a:gradFill flip="none" rotWithShape="1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286C561-B49C-D0EB-B347-992BA56254D2}"/>
              </a:ext>
            </a:extLst>
          </p:cNvPr>
          <p:cNvSpPr txBox="1"/>
          <p:nvPr/>
        </p:nvSpPr>
        <p:spPr>
          <a:xfrm>
            <a:off x="203200" y="-508000"/>
            <a:ext cx="0" cy="0"/>
          </a:xfrm>
          <a:prstGeom prst="rect">
            <a:avLst/>
          </a:prstGeom>
        </p:spPr>
        <p:txBody>
          <a:bodyPr wrap="none"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F8EFE3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6CD3510-53F0-24E4-F203-747D0BB5DBE6}"/>
              </a:ext>
            </a:extLst>
          </p:cNvPr>
          <p:cNvSpPr txBox="1"/>
          <p:nvPr/>
        </p:nvSpPr>
        <p:spPr>
          <a:xfrm>
            <a:off x="7470775" y="4314825"/>
            <a:ext cx="0" cy="0"/>
          </a:xfrm>
          <a:prstGeom prst="rect">
            <a:avLst/>
          </a:prstGeom>
          <a:solidFill>
            <a:schemeClr val="bg1"/>
          </a:solidFill>
        </p:spPr>
        <p:txBody>
          <a:bodyPr wrap="none"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F8EFE3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ctrTitle"/>
          </p:nvPr>
        </p:nvSpPr>
        <p:spPr>
          <a:xfrm>
            <a:off x="435507" y="223187"/>
            <a:ext cx="11183679" cy="62767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Ondertitel 2"/>
          <p:cNvSpPr>
            <a:spLocks noGrp="1"/>
          </p:cNvSpPr>
          <p:nvPr>
            <p:ph type="subTitle" idx="1"/>
          </p:nvPr>
        </p:nvSpPr>
        <p:spPr>
          <a:xfrm>
            <a:off x="435507" y="850858"/>
            <a:ext cx="11183679" cy="48193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058E121D-734B-C263-AB47-4BCA5C003D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5713" y="6083300"/>
            <a:ext cx="2743200" cy="392113"/>
          </a:xfrm>
        </p:spPr>
        <p:txBody>
          <a:bodyPr/>
          <a:lstStyle>
            <a:lvl1pPr algn="r">
              <a:defRPr sz="160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C9876BA1-87FF-E640-B187-1DB9EB7328EC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145BBA7-AA58-DB91-6253-68370D41C5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36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>
            <a:extLst>
              <a:ext uri="{FF2B5EF4-FFF2-40B4-BE49-F238E27FC236}">
                <a16:creationId xmlns:a16="http://schemas.microsoft.com/office/drawing/2014/main" id="{02FAE3CD-297D-435D-734B-E2D0C32FB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E40EE1C-8ADB-54AF-CD6A-9B1498009890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14945"/>
                  <a:lumMod val="12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4" name="Rechthoek met één afgeronde hoek 3">
            <a:extLst>
              <a:ext uri="{FF2B5EF4-FFF2-40B4-BE49-F238E27FC236}">
                <a16:creationId xmlns:a16="http://schemas.microsoft.com/office/drawing/2014/main" id="{2632FB47-E9A4-22CA-9F23-2617D6ABDF54}"/>
              </a:ext>
            </a:extLst>
          </p:cNvPr>
          <p:cNvSpPr/>
          <p:nvPr/>
        </p:nvSpPr>
        <p:spPr>
          <a:xfrm rot="10800000" flipH="1">
            <a:off x="0" y="1403350"/>
            <a:ext cx="3806825" cy="652463"/>
          </a:xfrm>
          <a:prstGeom prst="round1Rect">
            <a:avLst>
              <a:gd name="adj" fmla="val 2839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5" name="Rechthoek met één afgeronde hoek 4">
            <a:extLst>
              <a:ext uri="{FF2B5EF4-FFF2-40B4-BE49-F238E27FC236}">
                <a16:creationId xmlns:a16="http://schemas.microsoft.com/office/drawing/2014/main" id="{73F7FF53-ADDD-4281-9FF4-27136EECB3A1}"/>
              </a:ext>
            </a:extLst>
          </p:cNvPr>
          <p:cNvSpPr/>
          <p:nvPr/>
        </p:nvSpPr>
        <p:spPr>
          <a:xfrm rot="10800000" flipH="1">
            <a:off x="0" y="-7"/>
            <a:ext cx="11756493" cy="1403133"/>
          </a:xfrm>
          <a:prstGeom prst="round1Rect">
            <a:avLst>
              <a:gd name="adj" fmla="val 35768"/>
            </a:avLst>
          </a:prstGeom>
          <a:gradFill flip="none" rotWithShape="1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35507" y="223187"/>
            <a:ext cx="11183679" cy="62767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435507" y="850858"/>
            <a:ext cx="11183679" cy="48193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90834011-E187-5231-C699-DFF1DDFBE2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4975" y="1533525"/>
            <a:ext cx="3135313" cy="392113"/>
          </a:xfrm>
        </p:spPr>
        <p:txBody>
          <a:bodyPr/>
          <a:lstStyle>
            <a:lvl1pPr algn="l">
              <a:defRPr sz="1800" smtClean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11106E78-3C06-9D4F-AEAE-E4176CE36C58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83D4FDE-7F43-EEB9-C351-A524AA62E1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13ECFCC-B4E6-DA11-1FB1-BD138645408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145" y="5978767"/>
            <a:ext cx="2039074" cy="6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73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>
            <a:extLst>
              <a:ext uri="{FF2B5EF4-FFF2-40B4-BE49-F238E27FC236}">
                <a16:creationId xmlns:a16="http://schemas.microsoft.com/office/drawing/2014/main" id="{DBE98B2D-EFB6-7844-66BC-5B38F7C7F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hoek met één afgeronde hoek 2">
            <a:extLst>
              <a:ext uri="{FF2B5EF4-FFF2-40B4-BE49-F238E27FC236}">
                <a16:creationId xmlns:a16="http://schemas.microsoft.com/office/drawing/2014/main" id="{A63CFC0C-D744-E646-2B84-1441F6131C21}"/>
              </a:ext>
            </a:extLst>
          </p:cNvPr>
          <p:cNvSpPr/>
          <p:nvPr/>
        </p:nvSpPr>
        <p:spPr>
          <a:xfrm rot="10800000" flipH="1">
            <a:off x="0" y="-8"/>
            <a:ext cx="11756493" cy="1403133"/>
          </a:xfrm>
          <a:prstGeom prst="round1Rect">
            <a:avLst>
              <a:gd name="adj" fmla="val 35768"/>
            </a:avLst>
          </a:prstGeom>
          <a:gradFill flip="none" rotWithShape="1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050103E-7BB7-1B92-2757-B41202101908}"/>
              </a:ext>
            </a:extLst>
          </p:cNvPr>
          <p:cNvSpPr/>
          <p:nvPr/>
        </p:nvSpPr>
        <p:spPr>
          <a:xfrm>
            <a:off x="0" y="5695950"/>
            <a:ext cx="12192000" cy="11620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12000"/>
                  <a:alpha val="45451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435507" y="223187"/>
            <a:ext cx="11183679" cy="62767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Ondertitel 2"/>
          <p:cNvSpPr>
            <a:spLocks noGrp="1"/>
          </p:cNvSpPr>
          <p:nvPr>
            <p:ph type="subTitle" idx="1"/>
          </p:nvPr>
        </p:nvSpPr>
        <p:spPr>
          <a:xfrm>
            <a:off x="435507" y="850858"/>
            <a:ext cx="11183679" cy="48193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F58EE9E1-28C4-3D95-8CAA-472E608ED5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5425" y="6178550"/>
            <a:ext cx="2743200" cy="392113"/>
          </a:xfrm>
        </p:spPr>
        <p:txBody>
          <a:bodyPr/>
          <a:lstStyle>
            <a:lvl1pPr algn="r">
              <a:defRPr sz="160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9327FE60-FA5C-E045-A2C1-5B724B6166C2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6EF482-9016-C9F5-207E-E4C723935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27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blipFill dpi="0" rotWithShape="0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met één afgeronde hoek 3">
            <a:extLst>
              <a:ext uri="{FF2B5EF4-FFF2-40B4-BE49-F238E27FC236}">
                <a16:creationId xmlns:a16="http://schemas.microsoft.com/office/drawing/2014/main" id="{B8100C6B-9DFB-591F-25AB-3A0365340F86}"/>
              </a:ext>
            </a:extLst>
          </p:cNvPr>
          <p:cNvSpPr/>
          <p:nvPr/>
        </p:nvSpPr>
        <p:spPr>
          <a:xfrm rot="10800000" flipH="1">
            <a:off x="0" y="0"/>
            <a:ext cx="12192000" cy="1824038"/>
          </a:xfrm>
          <a:prstGeom prst="round1Rect">
            <a:avLst>
              <a:gd name="adj" fmla="val 27469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5" name="Rechthoek met één afgeronde hoek 4">
            <a:extLst>
              <a:ext uri="{FF2B5EF4-FFF2-40B4-BE49-F238E27FC236}">
                <a16:creationId xmlns:a16="http://schemas.microsoft.com/office/drawing/2014/main" id="{21FC1C9C-B7A5-3934-A9EF-E1B8D91E498D}"/>
              </a:ext>
            </a:extLst>
          </p:cNvPr>
          <p:cNvSpPr/>
          <p:nvPr/>
        </p:nvSpPr>
        <p:spPr>
          <a:xfrm flipH="1" flipV="1">
            <a:off x="382588" y="0"/>
            <a:ext cx="6702425" cy="1812925"/>
          </a:xfrm>
          <a:prstGeom prst="round1Rect">
            <a:avLst>
              <a:gd name="adj" fmla="val 10563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6" name="Rechthoek met één afgeronde hoek 10">
            <a:extLst>
              <a:ext uri="{FF2B5EF4-FFF2-40B4-BE49-F238E27FC236}">
                <a16:creationId xmlns:a16="http://schemas.microsoft.com/office/drawing/2014/main" id="{74A77A3E-CEA6-C41C-721F-B9773B623C6F}"/>
              </a:ext>
            </a:extLst>
          </p:cNvPr>
          <p:cNvSpPr/>
          <p:nvPr/>
        </p:nvSpPr>
        <p:spPr>
          <a:xfrm rot="10800000">
            <a:off x="6667500" y="492352"/>
            <a:ext cx="4849813" cy="5456237"/>
          </a:xfrm>
          <a:custGeom>
            <a:avLst/>
            <a:gdLst>
              <a:gd name="connsiteX0" fmla="*/ 0 w 6096001"/>
              <a:gd name="connsiteY0" fmla="*/ 0 h 6858000"/>
              <a:gd name="connsiteX1" fmla="*/ 5589179 w 6096001"/>
              <a:gd name="connsiteY1" fmla="*/ 0 h 6858000"/>
              <a:gd name="connsiteX2" fmla="*/ 6096001 w 6096001"/>
              <a:gd name="connsiteY2" fmla="*/ 506822 h 6858000"/>
              <a:gd name="connsiteX3" fmla="*/ 6096001 w 6096001"/>
              <a:gd name="connsiteY3" fmla="*/ 6858000 h 6858000"/>
              <a:gd name="connsiteX4" fmla="*/ 0 w 6096001"/>
              <a:gd name="connsiteY4" fmla="*/ 6858000 h 6858000"/>
              <a:gd name="connsiteX5" fmla="*/ 0 w 6096001"/>
              <a:gd name="connsiteY5" fmla="*/ 0 h 6858000"/>
              <a:gd name="connsiteX0" fmla="*/ 0 w 6096001"/>
              <a:gd name="connsiteY0" fmla="*/ 0 h 6858000"/>
              <a:gd name="connsiteX1" fmla="*/ 5589179 w 6096001"/>
              <a:gd name="connsiteY1" fmla="*/ 0 h 6858000"/>
              <a:gd name="connsiteX2" fmla="*/ 6096001 w 6096001"/>
              <a:gd name="connsiteY2" fmla="*/ 506822 h 6858000"/>
              <a:gd name="connsiteX3" fmla="*/ 6096001 w 6096001"/>
              <a:gd name="connsiteY3" fmla="*/ 6858000 h 6858000"/>
              <a:gd name="connsiteX4" fmla="*/ 0 w 6096001"/>
              <a:gd name="connsiteY4" fmla="*/ 6858000 h 6858000"/>
              <a:gd name="connsiteX5" fmla="*/ 0 w 6096001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5589179" y="0"/>
                </a:lnTo>
                <a:cubicBezTo>
                  <a:pt x="5869089" y="0"/>
                  <a:pt x="6096001" y="226912"/>
                  <a:pt x="6096001" y="506822"/>
                </a:cubicBezTo>
                <a:lnTo>
                  <a:pt x="609600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1FFBBCC5-32B3-D84A-AC7A-2C3D76FA8AE8}"/>
              </a:ext>
            </a:extLst>
          </p:cNvPr>
          <p:cNvSpPr txBox="1">
            <a:spLocks/>
          </p:cNvSpPr>
          <p:nvPr/>
        </p:nvSpPr>
        <p:spPr>
          <a:xfrm>
            <a:off x="8875713" y="6083300"/>
            <a:ext cx="2743200" cy="392113"/>
          </a:xfrm>
          <a:prstGeom prst="rect">
            <a:avLst/>
          </a:prstGeom>
        </p:spPr>
        <p:txBody>
          <a:bodyPr anchor="ctr"/>
          <a:lstStyle>
            <a:defPPr>
              <a:defRPr lang="nl-NL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1F51A7E-800B-1F47-BF14-6211D457551C}" type="datetime1">
              <a:rPr lang="nl-NL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7-9-2026</a:t>
            </a:fld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5507" y="508925"/>
            <a:ext cx="5979149" cy="1303349"/>
          </a:xfrm>
        </p:spPr>
        <p:txBody>
          <a:bodyPr anchor="t">
            <a:normAutofit/>
          </a:bodyPr>
          <a:lstStyle>
            <a:lvl1pPr algn="l"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35506" y="2175642"/>
            <a:ext cx="5979149" cy="3499944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09D03D4-3539-1790-17A8-BC1648A26B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154" y="5829999"/>
            <a:ext cx="3940529" cy="8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09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dia">
    <p:bg>
      <p:bgPr>
        <a:blipFill dpi="0" rotWithShape="0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43C7D038-68AA-5C79-0BAB-00A00E467594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 useBgFill="1">
        <p:nvSpPr>
          <p:cNvPr id="3" name="Tekstvak 5">
            <a:extLst>
              <a:ext uri="{FF2B5EF4-FFF2-40B4-BE49-F238E27FC236}">
                <a16:creationId xmlns:a16="http://schemas.microsoft.com/office/drawing/2014/main" id="{7A2C92C4-2904-034D-BD40-552DF8DB0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1804988"/>
            <a:ext cx="184150" cy="3683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pic>
        <p:nvPicPr>
          <p:cNvPr id="4" name="Afbeelding 7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73D74E6E-2140-73D1-8297-F3D57B6D1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-10825"/>
            <a:ext cx="11104850" cy="1040414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00380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eldia">
    <p:bg>
      <p:bgPr>
        <a:blipFill dpi="0" rotWithShape="0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5466DBF4-5969-F269-3572-6B94B8218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titel 1"/>
          <p:cNvSpPr>
            <a:spLocks noGrp="1"/>
          </p:cNvSpPr>
          <p:nvPr>
            <p:ph type="title"/>
          </p:nvPr>
        </p:nvSpPr>
        <p:spPr>
          <a:xfrm>
            <a:off x="543575" y="2425628"/>
            <a:ext cx="11104850" cy="1815296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15554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en object">
    <p:bg>
      <p:bgPr>
        <a:blipFill dpi="0" rotWithShape="0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E1CB8B60-4172-53BA-AE95-E7C59C14FB5A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5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853A13ED-C0DC-573A-1D48-23504D521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3377" y="1289155"/>
            <a:ext cx="11146915" cy="462043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-1"/>
            <a:ext cx="11104850" cy="102958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4558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met één afgeronde hoek 2">
            <a:extLst>
              <a:ext uri="{FF2B5EF4-FFF2-40B4-BE49-F238E27FC236}">
                <a16:creationId xmlns:a16="http://schemas.microsoft.com/office/drawing/2014/main" id="{2C6F7C91-3613-5274-28E9-328039104787}"/>
              </a:ext>
            </a:extLst>
          </p:cNvPr>
          <p:cNvSpPr/>
          <p:nvPr/>
        </p:nvSpPr>
        <p:spPr>
          <a:xfrm rot="10800000" flipH="1">
            <a:off x="0" y="0"/>
            <a:ext cx="6096000" cy="1812925"/>
          </a:xfrm>
          <a:prstGeom prst="round1Rect">
            <a:avLst>
              <a:gd name="adj" fmla="val 27469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4" name="Afbeelding 5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77124914-0E47-5E83-C0D4-07340139D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7">
            <a:extLst>
              <a:ext uri="{FF2B5EF4-FFF2-40B4-BE49-F238E27FC236}">
                <a16:creationId xmlns:a16="http://schemas.microsoft.com/office/drawing/2014/main" id="{4EB4C7DA-F786-071A-CCA7-476490B35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5508" y="-7"/>
            <a:ext cx="5334672" cy="181228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435506" y="2175642"/>
            <a:ext cx="5334673" cy="349994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8158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eldia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met één afgeronde hoek 2">
            <a:extLst>
              <a:ext uri="{FF2B5EF4-FFF2-40B4-BE49-F238E27FC236}">
                <a16:creationId xmlns:a16="http://schemas.microsoft.com/office/drawing/2014/main" id="{2C6F7C91-3613-5274-28E9-328039104787}"/>
              </a:ext>
            </a:extLst>
          </p:cNvPr>
          <p:cNvSpPr/>
          <p:nvPr/>
        </p:nvSpPr>
        <p:spPr>
          <a:xfrm rot="10800000" flipH="1">
            <a:off x="0" y="0"/>
            <a:ext cx="6096000" cy="1812925"/>
          </a:xfrm>
          <a:prstGeom prst="round1Rect">
            <a:avLst>
              <a:gd name="adj" fmla="val 27469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4" name="Afbeelding 5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77124914-0E47-5E83-C0D4-07340139D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7">
            <a:extLst>
              <a:ext uri="{FF2B5EF4-FFF2-40B4-BE49-F238E27FC236}">
                <a16:creationId xmlns:a16="http://schemas.microsoft.com/office/drawing/2014/main" id="{4EB4C7DA-F786-071A-CCA7-476490B35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5508" y="-7"/>
            <a:ext cx="5334672" cy="181228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435506" y="2175642"/>
            <a:ext cx="5334673" cy="349994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7736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eldia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met één afgeronde hoek 2">
            <a:extLst>
              <a:ext uri="{FF2B5EF4-FFF2-40B4-BE49-F238E27FC236}">
                <a16:creationId xmlns:a16="http://schemas.microsoft.com/office/drawing/2014/main" id="{2C6F7C91-3613-5274-28E9-328039104787}"/>
              </a:ext>
            </a:extLst>
          </p:cNvPr>
          <p:cNvSpPr/>
          <p:nvPr/>
        </p:nvSpPr>
        <p:spPr>
          <a:xfrm rot="10800000" flipH="1">
            <a:off x="0" y="0"/>
            <a:ext cx="6096000" cy="1812925"/>
          </a:xfrm>
          <a:prstGeom prst="round1Rect">
            <a:avLst>
              <a:gd name="adj" fmla="val 27469"/>
            </a:avLst>
          </a:prstGeom>
          <a:solidFill>
            <a:srgbClr val="0033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4" name="Afbeelding 5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77124914-0E47-5E83-C0D4-07340139D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7" descr="Afbeelding met buitenshuis, Commercieel gebouw, gebouw, boom&#10;&#10;Automatisch gegenereerde beschrijving">
            <a:extLst>
              <a:ext uri="{FF2B5EF4-FFF2-40B4-BE49-F238E27FC236}">
                <a16:creationId xmlns:a16="http://schemas.microsoft.com/office/drawing/2014/main" id="{4EB4C7DA-F786-071A-CCA7-476490B35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5508" y="-7"/>
            <a:ext cx="5334672" cy="181228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435506" y="2175642"/>
            <a:ext cx="5334673" cy="349994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9642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F2DE7036-D3F2-421E-672B-85AA0C7DF51B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3377" y="1289155"/>
            <a:ext cx="11146915" cy="461608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-1"/>
            <a:ext cx="11158526" cy="102816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 b="0" i="0">
                <a:solidFill>
                  <a:schemeClr val="bg1">
                    <a:lumMod val="95000"/>
                  </a:schemeClr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5" name="Afbeelding 4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0D1986E3-F52C-E9C9-71EE-9A584A447C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4122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70C2368D-B14D-7383-4CC0-7951641BF639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4530" y="1289155"/>
            <a:ext cx="11149554" cy="4617509"/>
          </a:xfrm>
        </p:spPr>
        <p:txBody>
          <a:bodyPr/>
          <a:lstStyle>
            <a:lvl1pPr>
              <a:buClr>
                <a:srgbClr val="F8EFE3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F8EFE3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F8EFE3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F8EFE3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F8EFE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0"/>
            <a:ext cx="11162318" cy="102958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7" name="Afbeelding 6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992679BE-A88D-55EF-9C9B-40F21FA1F0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7080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D64184D7-FEE0-AF88-DD4B-F13F5E103AC7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49918" y="1286234"/>
            <a:ext cx="5442348" cy="4620430"/>
          </a:xfrm>
        </p:spPr>
        <p:txBody>
          <a:bodyPr/>
          <a:lstStyle>
            <a:lvl1pPr>
              <a:buClr>
                <a:srgbClr val="F8EFE3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F8EFE3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F8EFE3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F8EFE3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F8EFE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58028" y="1286234"/>
            <a:ext cx="5412850" cy="4620430"/>
          </a:xfrm>
        </p:spPr>
        <p:txBody>
          <a:bodyPr/>
          <a:lstStyle>
            <a:lvl1pPr>
              <a:buClr>
                <a:srgbClr val="F8EFE3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F8EFE3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F8EFE3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F8EFE3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F8EFE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-1"/>
            <a:ext cx="11229112" cy="102958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6" name="Afbeelding 5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DCCC39F8-A896-3A75-140D-A713F283EA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4601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5DEA790E-AEBA-558A-726E-D68CF518C747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49918" y="1286234"/>
            <a:ext cx="5442348" cy="906303"/>
          </a:xfrm>
        </p:spPr>
        <p:txBody>
          <a:bodyPr/>
          <a:lstStyle>
            <a:lvl1pPr marL="0" indent="0">
              <a:buNone/>
              <a:defRPr sz="2400" b="0">
                <a:solidFill>
                  <a:srgbClr val="F8EFE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254356" y="1286234"/>
            <a:ext cx="5412850" cy="906303"/>
          </a:xfrm>
        </p:spPr>
        <p:txBody>
          <a:bodyPr/>
          <a:lstStyle>
            <a:lvl1pPr marL="0" indent="0">
              <a:buNone/>
              <a:defRPr sz="2400" b="0" i="0">
                <a:solidFill>
                  <a:srgbClr val="F8EFE3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49918" y="2151341"/>
            <a:ext cx="5442348" cy="3755325"/>
          </a:xfrm>
        </p:spPr>
        <p:txBody>
          <a:bodyPr/>
          <a:lstStyle>
            <a:lvl1pPr>
              <a:buClr>
                <a:srgbClr val="F8EFE3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F8EFE3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F8EFE3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F8EFE3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F8EFE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54356" y="2151341"/>
            <a:ext cx="5412850" cy="3755324"/>
          </a:xfrm>
        </p:spPr>
        <p:txBody>
          <a:bodyPr/>
          <a:lstStyle>
            <a:lvl1pPr>
              <a:buClr>
                <a:srgbClr val="F8EFE3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F8EFE3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F8EFE3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F8EFE3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F8EFE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1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-6875"/>
            <a:ext cx="11245760" cy="1040414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9" name="Afbeelding 8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41E0D449-D92A-5367-B1C5-001D3ED9DE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0880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F2DE7036-D3F2-421E-672B-85AA0C7DF51B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rgbClr val="D41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5" descr="Afbeelding met logo, Graphics, symbool, Karmijn&#10;&#10;Automatisch gegenereerde beschrijving">
            <a:extLst>
              <a:ext uri="{FF2B5EF4-FFF2-40B4-BE49-F238E27FC236}">
                <a16:creationId xmlns:a16="http://schemas.microsoft.com/office/drawing/2014/main" id="{79470FF8-C6B3-A4B6-F39D-9DC3A87C3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7088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3377" y="1289155"/>
            <a:ext cx="11146915" cy="461608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003340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-1"/>
            <a:ext cx="11158526" cy="102816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 b="0" i="0">
                <a:solidFill>
                  <a:schemeClr val="bg1">
                    <a:lumMod val="95000"/>
                  </a:schemeClr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53624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70C2368D-B14D-7383-4CC0-7951641BF639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rgbClr val="D41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4" name="Afbeelding 5" descr="Afbeelding met logo, Graphics, symbool, Karmijn&#10;&#10;Automatisch gegenereerde beschrijving">
            <a:extLst>
              <a:ext uri="{FF2B5EF4-FFF2-40B4-BE49-F238E27FC236}">
                <a16:creationId xmlns:a16="http://schemas.microsoft.com/office/drawing/2014/main" id="{3A9156DD-97A1-C6A5-3155-F6AE63223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7088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4530" y="1289155"/>
            <a:ext cx="11149554" cy="4617509"/>
          </a:xfrm>
        </p:spPr>
        <p:txBody>
          <a:bodyPr/>
          <a:lstStyle>
            <a:lvl1pPr>
              <a:defRPr>
                <a:solidFill>
                  <a:srgbClr val="003340"/>
                </a:solidFill>
              </a:defRPr>
            </a:lvl1pPr>
            <a:lvl2pPr>
              <a:defRPr>
                <a:solidFill>
                  <a:srgbClr val="003340"/>
                </a:solidFill>
              </a:defRPr>
            </a:lvl2pPr>
            <a:lvl3pPr>
              <a:defRPr>
                <a:solidFill>
                  <a:srgbClr val="003340"/>
                </a:solidFill>
              </a:defRPr>
            </a:lvl3pPr>
            <a:lvl4pPr>
              <a:defRPr>
                <a:solidFill>
                  <a:srgbClr val="003340"/>
                </a:solidFill>
              </a:defRPr>
            </a:lvl4pPr>
            <a:lvl5pPr>
              <a:defRPr>
                <a:solidFill>
                  <a:srgbClr val="003340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0"/>
            <a:ext cx="11162318" cy="102958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42933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4530" y="1286658"/>
            <a:ext cx="5442348" cy="462043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D64184D7-FEE0-AF88-DD4B-F13F5E103AC7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rgbClr val="D41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5" name="Afbeelding 5" descr="Afbeelding met logo, Graphics, symbool, Karmijn&#10;&#10;Automatisch gegenereerde beschrijving">
            <a:extLst>
              <a:ext uri="{FF2B5EF4-FFF2-40B4-BE49-F238E27FC236}">
                <a16:creationId xmlns:a16="http://schemas.microsoft.com/office/drawing/2014/main" id="{57A85626-862E-A026-EF92-5ED6190F1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7088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01680" y="1286658"/>
            <a:ext cx="5412850" cy="462043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-1"/>
            <a:ext cx="11229112" cy="102958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5091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5DEA790E-AEBA-558A-726E-D68CF518C747}"/>
              </a:ext>
            </a:extLst>
          </p:cNvPr>
          <p:cNvSpPr/>
          <p:nvPr/>
        </p:nvSpPr>
        <p:spPr>
          <a:xfrm rot="10800000" flipH="1">
            <a:off x="0" y="-11113"/>
            <a:ext cx="11750675" cy="1041401"/>
          </a:xfrm>
          <a:prstGeom prst="round1Rect">
            <a:avLst>
              <a:gd name="adj" fmla="val 48488"/>
            </a:avLst>
          </a:prstGeom>
          <a:solidFill>
            <a:srgbClr val="D41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7" name="Afbeelding 5" descr="Afbeelding met logo, Graphics, symbool, Karmijn&#10;&#10;Automatisch gegenereerde beschrijving">
            <a:extLst>
              <a:ext uri="{FF2B5EF4-FFF2-40B4-BE49-F238E27FC236}">
                <a16:creationId xmlns:a16="http://schemas.microsoft.com/office/drawing/2014/main" id="{746F43AD-7AFF-9D27-1F37-5CCC7DEAB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7088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9661" y="1286234"/>
            <a:ext cx="5442348" cy="906303"/>
          </a:xfrm>
        </p:spPr>
        <p:txBody>
          <a:bodyPr/>
          <a:lstStyle>
            <a:lvl1pPr marL="0" indent="0">
              <a:buNone/>
              <a:defRPr sz="2400" b="0">
                <a:solidFill>
                  <a:srgbClr val="D40E4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203459" y="1286234"/>
            <a:ext cx="5412850" cy="906303"/>
          </a:xfrm>
        </p:spPr>
        <p:txBody>
          <a:bodyPr/>
          <a:lstStyle>
            <a:lvl1pPr marL="0" indent="0">
              <a:buNone/>
              <a:defRPr sz="2400" b="0" i="0">
                <a:solidFill>
                  <a:srgbClr val="D40E4C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39661" y="2151341"/>
            <a:ext cx="5442348" cy="375532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03459" y="2151341"/>
            <a:ext cx="5412850" cy="375532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1" name="Tijdelijke aanduiding voor titel 1"/>
          <p:cNvSpPr>
            <a:spLocks noGrp="1"/>
          </p:cNvSpPr>
          <p:nvPr>
            <p:ph type="title"/>
          </p:nvPr>
        </p:nvSpPr>
        <p:spPr>
          <a:xfrm>
            <a:off x="441766" y="-6875"/>
            <a:ext cx="11245760" cy="1040414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66744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met één afgeronde hoek 2">
            <a:extLst>
              <a:ext uri="{FF2B5EF4-FFF2-40B4-BE49-F238E27FC236}">
                <a16:creationId xmlns:a16="http://schemas.microsoft.com/office/drawing/2014/main" id="{58AE6855-C931-462B-78AE-55B2C2C744E7}"/>
              </a:ext>
            </a:extLst>
          </p:cNvPr>
          <p:cNvSpPr/>
          <p:nvPr/>
        </p:nvSpPr>
        <p:spPr>
          <a:xfrm rot="10800000" flipH="1">
            <a:off x="0" y="0"/>
            <a:ext cx="6096000" cy="1812925"/>
          </a:xfrm>
          <a:prstGeom prst="round1Rect">
            <a:avLst>
              <a:gd name="adj" fmla="val 27469"/>
            </a:avLst>
          </a:prstGeom>
          <a:solidFill>
            <a:srgbClr val="D41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4" name="Afbeelding 5">
            <a:extLst>
              <a:ext uri="{FF2B5EF4-FFF2-40B4-BE49-F238E27FC236}">
                <a16:creationId xmlns:a16="http://schemas.microsoft.com/office/drawing/2014/main" id="{A54F1B98-50B0-62CC-B310-934A9B97A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7" descr="Afbeelding met logo, Graphics, symbool, Karmijn&#10;&#10;Automatisch gegenereerde beschrijving">
            <a:extLst>
              <a:ext uri="{FF2B5EF4-FFF2-40B4-BE49-F238E27FC236}">
                <a16:creationId xmlns:a16="http://schemas.microsoft.com/office/drawing/2014/main" id="{251A7696-F93F-3847-7846-D1F6C7D98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7088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met één afgeronde hoek 5">
            <a:extLst>
              <a:ext uri="{FF2B5EF4-FFF2-40B4-BE49-F238E27FC236}">
                <a16:creationId xmlns:a16="http://schemas.microsoft.com/office/drawing/2014/main" id="{9013B48D-438B-2B6C-4F7A-CEBD84D9F7F4}"/>
              </a:ext>
            </a:extLst>
          </p:cNvPr>
          <p:cNvSpPr/>
          <p:nvPr/>
        </p:nvSpPr>
        <p:spPr>
          <a:xfrm flipH="1">
            <a:off x="6096000" y="5675313"/>
            <a:ext cx="6096000" cy="1182687"/>
          </a:xfrm>
          <a:prstGeom prst="round1Rect">
            <a:avLst>
              <a:gd name="adj" fmla="val 27469"/>
            </a:avLst>
          </a:prstGeom>
          <a:solidFill>
            <a:srgbClr val="F8E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5508" y="-7"/>
            <a:ext cx="5334672" cy="1812281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435506" y="2175642"/>
            <a:ext cx="5334673" cy="349994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33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3" name="Tijdelijke aanduiding voor tekst 2"/>
          <p:cNvSpPr>
            <a:spLocks noGrp="1"/>
          </p:cNvSpPr>
          <p:nvPr>
            <p:ph idx="10"/>
          </p:nvPr>
        </p:nvSpPr>
        <p:spPr>
          <a:xfrm>
            <a:off x="6479629" y="5675587"/>
            <a:ext cx="5309376" cy="118241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1800">
                <a:solidFill>
                  <a:srgbClr val="D40E4C"/>
                </a:solidFill>
              </a:defRPr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24195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met één afgeronde hoek 2">
            <a:extLst>
              <a:ext uri="{FF2B5EF4-FFF2-40B4-BE49-F238E27FC236}">
                <a16:creationId xmlns:a16="http://schemas.microsoft.com/office/drawing/2014/main" id="{088FB0F1-DDD9-8956-CC45-BD8D1135C92B}"/>
              </a:ext>
            </a:extLst>
          </p:cNvPr>
          <p:cNvSpPr/>
          <p:nvPr/>
        </p:nvSpPr>
        <p:spPr>
          <a:xfrm rot="10800000" flipH="1">
            <a:off x="0" y="0"/>
            <a:ext cx="6096000" cy="1812925"/>
          </a:xfrm>
          <a:prstGeom prst="round1Rect">
            <a:avLst>
              <a:gd name="adj" fmla="val 27469"/>
            </a:avLst>
          </a:prstGeom>
          <a:solidFill>
            <a:srgbClr val="D41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4" name="Afbeelding 5">
            <a:extLst>
              <a:ext uri="{FF2B5EF4-FFF2-40B4-BE49-F238E27FC236}">
                <a16:creationId xmlns:a16="http://schemas.microsoft.com/office/drawing/2014/main" id="{3D28B48B-B4FB-3640-3CC8-3C94DDAE0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7" descr="Afbeelding met logo, Graphics, symbool, Karmijn&#10;&#10;Automatisch gegenereerde beschrijving">
            <a:extLst>
              <a:ext uri="{FF2B5EF4-FFF2-40B4-BE49-F238E27FC236}">
                <a16:creationId xmlns:a16="http://schemas.microsoft.com/office/drawing/2014/main" id="{25B5AF01-8DAB-ED9A-8B48-3350AC54A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7088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5508" y="-7"/>
            <a:ext cx="5334672" cy="1812282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435506" y="2175642"/>
            <a:ext cx="5334673" cy="349994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33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19659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uitenshuis, gebouw, gras, boom&#10;&#10;Door AI gegenereerde inhoud is mogelijk onjuist.">
            <a:extLst>
              <a:ext uri="{FF2B5EF4-FFF2-40B4-BE49-F238E27FC236}">
                <a16:creationId xmlns:a16="http://schemas.microsoft.com/office/drawing/2014/main" id="{CED104DB-6DA5-FBEF-71A5-08DCD94248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C2E68073-84C3-BDAC-DFA9-86BF962A27B6}"/>
              </a:ext>
            </a:extLst>
          </p:cNvPr>
          <p:cNvSpPr/>
          <p:nvPr/>
        </p:nvSpPr>
        <p:spPr>
          <a:xfrm rot="10800000">
            <a:off x="7018419" y="0"/>
            <a:ext cx="5173580" cy="2076879"/>
          </a:xfrm>
          <a:prstGeom prst="round1Rect">
            <a:avLst>
              <a:gd name="adj" fmla="val 11255"/>
            </a:avLst>
          </a:prstGeom>
          <a:gradFill flip="none" rotWithShape="0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3" name="Afbeelding 5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9FF3436D-B367-A2F6-9615-50490B264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ndertitel 2"/>
          <p:cNvSpPr>
            <a:spLocks noGrp="1"/>
          </p:cNvSpPr>
          <p:nvPr>
            <p:ph type="subTitle" idx="1"/>
          </p:nvPr>
        </p:nvSpPr>
        <p:spPr>
          <a:xfrm>
            <a:off x="7231210" y="1"/>
            <a:ext cx="4687521" cy="2076878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i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82035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F3F48E6-B16F-2FEB-19A1-1CA67B9D4E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65D2D510-543A-7AA4-8733-E5B3C2152388}"/>
              </a:ext>
            </a:extLst>
          </p:cNvPr>
          <p:cNvSpPr/>
          <p:nvPr/>
        </p:nvSpPr>
        <p:spPr>
          <a:xfrm rot="10800000">
            <a:off x="7018420" y="298443"/>
            <a:ext cx="4957011" cy="1778436"/>
          </a:xfrm>
          <a:prstGeom prst="round1Rect">
            <a:avLst>
              <a:gd name="adj" fmla="val 11255"/>
            </a:avLst>
          </a:prstGeom>
          <a:gradFill flip="none" rotWithShape="0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2B37AFB-08A1-3EED-A8C6-7754FD4F2D85}"/>
              </a:ext>
            </a:extLst>
          </p:cNvPr>
          <p:cNvSpPr txBox="1"/>
          <p:nvPr/>
        </p:nvSpPr>
        <p:spPr>
          <a:xfrm>
            <a:off x="11209338" y="-1150938"/>
            <a:ext cx="0" cy="0"/>
          </a:xfrm>
          <a:prstGeom prst="rect">
            <a:avLst/>
          </a:prstGeom>
        </p:spPr>
        <p:txBody>
          <a:bodyPr wrap="none"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F8EFE3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Afbeelding 7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673E189D-8593-CAC2-2AE0-C5651B677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ndertitel 2"/>
          <p:cNvSpPr>
            <a:spLocks noGrp="1"/>
          </p:cNvSpPr>
          <p:nvPr>
            <p:ph type="subTitle" idx="1"/>
          </p:nvPr>
        </p:nvSpPr>
        <p:spPr>
          <a:xfrm>
            <a:off x="7231210" y="298443"/>
            <a:ext cx="4480797" cy="177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i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8683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eldia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met één afgeronde hoek 1">
            <a:extLst>
              <a:ext uri="{FF2B5EF4-FFF2-40B4-BE49-F238E27FC236}">
                <a16:creationId xmlns:a16="http://schemas.microsoft.com/office/drawing/2014/main" id="{61694586-DC98-4E3D-3A94-75934EE0CF30}"/>
              </a:ext>
            </a:extLst>
          </p:cNvPr>
          <p:cNvSpPr/>
          <p:nvPr/>
        </p:nvSpPr>
        <p:spPr>
          <a:xfrm rot="10800000">
            <a:off x="7018420" y="298443"/>
            <a:ext cx="4957011" cy="1778436"/>
          </a:xfrm>
          <a:prstGeom prst="round1Rect">
            <a:avLst>
              <a:gd name="adj" fmla="val 11255"/>
            </a:avLst>
          </a:prstGeom>
          <a:gradFill flip="none" rotWithShape="0">
            <a:gsLst>
              <a:gs pos="50000">
                <a:srgbClr val="D3104C"/>
              </a:gs>
              <a:gs pos="0">
                <a:srgbClr val="F53C46"/>
              </a:gs>
              <a:gs pos="100000">
                <a:srgbClr val="B40F4B"/>
              </a:gs>
            </a:gsLst>
            <a:path path="circle">
              <a:fillToRect l="100000" b="10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3" name="Afbeelding 5" descr="Afbeelding met logo, Lettertype, Graphics, tekst&#10;&#10;Automatisch gegenereerde beschrijving">
            <a:extLst>
              <a:ext uri="{FF2B5EF4-FFF2-40B4-BE49-F238E27FC236}">
                <a16:creationId xmlns:a16="http://schemas.microsoft.com/office/drawing/2014/main" id="{DE93A854-0998-FC9F-48B2-33ED746BC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225" y="5905500"/>
            <a:ext cx="78263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ndertitel 2"/>
          <p:cNvSpPr>
            <a:spLocks noGrp="1"/>
          </p:cNvSpPr>
          <p:nvPr>
            <p:ph type="subTitle" idx="1"/>
          </p:nvPr>
        </p:nvSpPr>
        <p:spPr>
          <a:xfrm>
            <a:off x="7231210" y="298443"/>
            <a:ext cx="4480797" cy="1778435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i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134276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bg>
      <p:bgPr>
        <a:solidFill>
          <a:srgbClr val="D40E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ECF240EE-6EF3-688E-94E2-8A3A21E743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46759" y="2972680"/>
            <a:ext cx="3084731" cy="91264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A537C1C-EBC0-5B31-77ED-A652585FBA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896" y="2749563"/>
            <a:ext cx="5955072" cy="135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8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E37C7183-7DAD-FD89-17FE-9D67AC903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stijl te bewerken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070982DB-9B02-EA75-E893-FEF095E497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Klikken om de tekststijl van het model te bewerken</a:t>
            </a:r>
          </a:p>
          <a:p>
            <a:pPr lvl="1"/>
            <a:r>
              <a:rPr lang="nl-NL" altLang="nl-NL" dirty="0"/>
              <a:t>Tweede niveau</a:t>
            </a:r>
          </a:p>
          <a:p>
            <a:pPr lvl="2"/>
            <a:r>
              <a:rPr lang="nl-NL" altLang="nl-NL" dirty="0"/>
              <a:t>Derde niveau</a:t>
            </a:r>
          </a:p>
          <a:p>
            <a:pPr lvl="3"/>
            <a:r>
              <a:rPr lang="nl-NL" altLang="nl-NL" dirty="0"/>
              <a:t>Vierde niveau</a:t>
            </a:r>
          </a:p>
          <a:p>
            <a:pPr lvl="4"/>
            <a:r>
              <a:rPr lang="nl-NL" alt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60A123-E60A-7D29-4324-BE7BBB96A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176963"/>
            <a:ext cx="2743200" cy="631825"/>
          </a:xfrm>
          <a:prstGeom prst="rect">
            <a:avLst/>
          </a:prstGeom>
        </p:spPr>
        <p:txBody>
          <a:bodyPr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 smtClean="0">
                <a:solidFill>
                  <a:srgbClr val="003340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>
              <a:defRPr/>
            </a:pPr>
            <a:fld id="{6E0F8881-51AC-4345-B68F-E8BB582CD052}" type="datetime1">
              <a:rPr lang="nl-NL"/>
              <a:pPr>
                <a:defRPr/>
              </a:pPr>
              <a:t>7-9-2026</a:t>
            </a:fld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D0CD861-1CC9-4F8C-30EB-C9DEBFC86B0F}"/>
              </a:ext>
            </a:extLst>
          </p:cNvPr>
          <p:cNvSpPr txBox="1"/>
          <p:nvPr/>
        </p:nvSpPr>
        <p:spPr>
          <a:xfrm>
            <a:off x="2727325" y="6653213"/>
            <a:ext cx="0" cy="0"/>
          </a:xfrm>
          <a:prstGeom prst="rect">
            <a:avLst/>
          </a:prstGeom>
        </p:spPr>
        <p:txBody>
          <a:bodyPr wrap="none"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F8EFE3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76" r:id="rId2"/>
    <p:sldLayoutId id="2147483725" r:id="rId3"/>
    <p:sldLayoutId id="2147483771" r:id="rId4"/>
    <p:sldLayoutId id="2147483772" r:id="rId5"/>
    <p:sldLayoutId id="2147483726" r:id="rId6"/>
    <p:sldLayoutId id="2147483723" r:id="rId7"/>
    <p:sldLayoutId id="2147483770" r:id="rId8"/>
    <p:sldLayoutId id="2147483724" r:id="rId9"/>
    <p:sldLayoutId id="2147483778" r:id="rId10"/>
    <p:sldLayoutId id="2147483777" r:id="rId11"/>
    <p:sldLayoutId id="2147483728" r:id="rId12"/>
    <p:sldLayoutId id="2147483727" r:id="rId13"/>
    <p:sldLayoutId id="2147483783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75" r:id="rId21"/>
    <p:sldLayoutId id="2147483774" r:id="rId22"/>
    <p:sldLayoutId id="2147483782" r:id="rId23"/>
    <p:sldLayoutId id="2147483779" r:id="rId24"/>
    <p:sldLayoutId id="2147483780" r:id="rId25"/>
    <p:sldLayoutId id="2147483781" r:id="rId26"/>
    <p:sldLayoutId id="2147483735" r:id="rId27"/>
    <p:sldLayoutId id="2147483736" r:id="rId28"/>
    <p:sldLayoutId id="2147483737" r:id="rId29"/>
    <p:sldLayoutId id="2147483738" r:id="rId30"/>
    <p:sldLayoutId id="2147483739" r:id="rId31"/>
    <p:sldLayoutId id="2147483740" r:id="rId32"/>
    <p:sldLayoutId id="2147483773" r:id="rId33"/>
    <p:sldLayoutId id="2147483742" r:id="rId34"/>
    <p:sldLayoutId id="2147483743" r:id="rId35"/>
    <p:sldLayoutId id="2147483744" r:id="rId36"/>
  </p:sldLayoutIdLst>
  <p:hf hdr="0" ft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 kern="1200">
          <a:solidFill>
            <a:srgbClr val="0B485F"/>
          </a:solidFill>
          <a:latin typeface="Poppins SemiBold" pitchFamily="2" charset="77"/>
          <a:ea typeface="+mj-ea"/>
          <a:cs typeface="Poppins SemiBold" pitchFamily="2" charset="77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B485F"/>
          </a:solidFill>
          <a:latin typeface="Poppins SemiBold" pitchFamily="2" charset="77"/>
          <a:cs typeface="Poppins SemiBold" pitchFamily="2" charset="77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B485F"/>
          </a:solidFill>
          <a:latin typeface="Poppins SemiBold" pitchFamily="2" charset="77"/>
          <a:cs typeface="Poppins SemiBold" pitchFamily="2" charset="77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B485F"/>
          </a:solidFill>
          <a:latin typeface="Poppins SemiBold" pitchFamily="2" charset="77"/>
          <a:cs typeface="Poppins SemiBold" pitchFamily="2" charset="77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B485F"/>
          </a:solidFill>
          <a:latin typeface="Poppins SemiBold" pitchFamily="2" charset="77"/>
          <a:cs typeface="Poppins SemiBold" pitchFamily="2" charset="77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B485F"/>
          </a:solidFill>
          <a:latin typeface="Poppins SemiBold" pitchFamily="2" charset="77"/>
          <a:cs typeface="Poppins SemiBold" pitchFamily="2" charset="77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B485F"/>
          </a:solidFill>
          <a:latin typeface="Poppins SemiBold" pitchFamily="2" charset="77"/>
          <a:cs typeface="Poppins SemiBold" pitchFamily="2" charset="77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B485F"/>
          </a:solidFill>
          <a:latin typeface="Poppins SemiBold" pitchFamily="2" charset="77"/>
          <a:cs typeface="Poppins SemiBold" pitchFamily="2" charset="77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B485F"/>
          </a:solidFill>
          <a:latin typeface="Poppins SemiBold" pitchFamily="2" charset="77"/>
          <a:cs typeface="Poppins SemiBold" pitchFamily="2" charset="77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Clr>
          <a:srgbClr val="D4104B"/>
        </a:buClr>
        <a:buFont typeface="Arial" panose="020B0604020202020204" pitchFamily="34" charset="0"/>
        <a:buChar char="•"/>
        <a:defRPr sz="2400" kern="1200">
          <a:solidFill>
            <a:srgbClr val="003340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D4104B"/>
        </a:buClr>
        <a:buFont typeface="Arial" panose="020B0604020202020204" pitchFamily="34" charset="0"/>
        <a:buChar char="•"/>
        <a:defRPr sz="2200" kern="1200">
          <a:solidFill>
            <a:srgbClr val="003340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D4104B"/>
        </a:buClr>
        <a:buFont typeface="Arial" panose="020B0604020202020204" pitchFamily="34" charset="0"/>
        <a:buChar char="•"/>
        <a:defRPr sz="2000" kern="1200">
          <a:solidFill>
            <a:srgbClr val="003340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D4104B"/>
        </a:buClr>
        <a:buFont typeface="Arial" panose="020B0604020202020204" pitchFamily="34" charset="0"/>
        <a:buChar char="•"/>
        <a:defRPr kern="1200">
          <a:solidFill>
            <a:srgbClr val="003340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D4104B"/>
        </a:buClr>
        <a:buFont typeface="Arial" panose="020B0604020202020204" pitchFamily="34" charset="0"/>
        <a:buChar char="•"/>
        <a:defRPr kern="1200">
          <a:solidFill>
            <a:srgbClr val="003340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el 1">
            <a:extLst>
              <a:ext uri="{FF2B5EF4-FFF2-40B4-BE49-F238E27FC236}">
                <a16:creationId xmlns:a16="http://schemas.microsoft.com/office/drawing/2014/main" id="{6DDF214C-9E97-B1DA-358B-436868017D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47675" y="566738"/>
            <a:ext cx="3617913" cy="1555750"/>
          </a:xfrm>
        </p:spPr>
        <p:txBody>
          <a:bodyPr>
            <a:normAutofit fontScale="90000"/>
          </a:bodyPr>
          <a:lstStyle/>
          <a:p>
            <a:r>
              <a:rPr lang="en-US" dirty="0"/>
              <a:t>Boxing for Children of Parents with Mental Illness and/or Addiction</a:t>
            </a:r>
            <a:endParaRPr lang="nl-NL" altLang="nl-NL" dirty="0"/>
          </a:p>
        </p:txBody>
      </p:sp>
      <p:sp>
        <p:nvSpPr>
          <p:cNvPr id="26626" name="Ondertitel 2">
            <a:extLst>
              <a:ext uri="{FF2B5EF4-FFF2-40B4-BE49-F238E27FC236}">
                <a16:creationId xmlns:a16="http://schemas.microsoft.com/office/drawing/2014/main" id="{9244CEF7-00B8-EEAA-5DF9-93909135C01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47675" y="2241550"/>
            <a:ext cx="3617913" cy="1201738"/>
          </a:xfrm>
        </p:spPr>
        <p:txBody>
          <a:bodyPr/>
          <a:lstStyle/>
          <a:p>
            <a:r>
              <a:rPr lang="en-US" sz="1800" dirty="0"/>
              <a:t>Findings from a Dutch Mixed-Methods Pilot Study</a:t>
            </a:r>
          </a:p>
          <a:p>
            <a:r>
              <a:rPr lang="en-US" sz="1400" dirty="0"/>
              <a:t>Dorine van Namen, PhD</a:t>
            </a:r>
          </a:p>
          <a:p>
            <a:r>
              <a:rPr lang="en-US" sz="1400" dirty="0"/>
              <a:t>Willemijn Langkamp, MSc</a:t>
            </a:r>
          </a:p>
          <a:p>
            <a:endParaRPr lang="en-US" sz="1800" dirty="0"/>
          </a:p>
          <a:p>
            <a:endParaRPr lang="nl-NL" altLang="nl-NL" sz="2000" dirty="0"/>
          </a:p>
        </p:txBody>
      </p:sp>
      <p:sp>
        <p:nvSpPr>
          <p:cNvPr id="26627" name="Tijdelijke aanduiding voor datum 3">
            <a:extLst>
              <a:ext uri="{FF2B5EF4-FFF2-40B4-BE49-F238E27FC236}">
                <a16:creationId xmlns:a16="http://schemas.microsoft.com/office/drawing/2014/main" id="{B0713A61-9972-299B-A41D-4BA5F3294F1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47675" y="3884613"/>
            <a:ext cx="3617913" cy="633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8EFE3"/>
                </a:solidFill>
                <a:latin typeface="Poppins" pitchFamily="2" charset="77"/>
              </a:rPr>
              <a:t>15 september 2026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8EFE3"/>
                </a:solidFill>
                <a:latin typeface="Poppins" pitchFamily="2" charset="77"/>
              </a:rPr>
              <a:t>Afinet Conference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E40A80C-24D5-F0A0-E91A-EF67760D0D59}"/>
              </a:ext>
            </a:extLst>
          </p:cNvPr>
          <p:cNvSpPr txBox="1"/>
          <p:nvPr/>
        </p:nvSpPr>
        <p:spPr>
          <a:xfrm>
            <a:off x="2663825" y="6716713"/>
            <a:ext cx="0" cy="0"/>
          </a:xfrm>
          <a:prstGeom prst="rect">
            <a:avLst/>
          </a:prstGeom>
        </p:spPr>
        <p:txBody>
          <a:bodyPr wrap="none"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F8EFE3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020DD2AF-88D7-6FCA-7856-581E496ED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b="1" dirty="0"/>
          </a:p>
          <a:p>
            <a:r>
              <a:rPr lang="nl-NL" b="1" dirty="0"/>
              <a:t>Willemijn Langkamp¹</a:t>
            </a:r>
          </a:p>
          <a:p>
            <a:r>
              <a:rPr lang="nl-NL" b="1" dirty="0"/>
              <a:t>Dorine van Namen</a:t>
            </a:r>
            <a:r>
              <a:rPr lang="nl-NL" b="1" baseline="30000" dirty="0"/>
              <a:t>2</a:t>
            </a:r>
          </a:p>
          <a:p>
            <a:r>
              <a:rPr lang="nl-NL" b="1" dirty="0"/>
              <a:t>Tina Bellemans</a:t>
            </a:r>
            <a:r>
              <a:rPr lang="nl-NL" b="1" baseline="30000" dirty="0"/>
              <a:t>3</a:t>
            </a:r>
            <a:r>
              <a:rPr lang="nl-NL" b="1" dirty="0"/>
              <a:t> </a:t>
            </a:r>
          </a:p>
          <a:p>
            <a:r>
              <a:rPr lang="nl-NL" b="1" dirty="0"/>
              <a:t>Daphne Heemskerk</a:t>
            </a:r>
            <a:r>
              <a:rPr lang="nl-NL" b="1" baseline="30000" dirty="0"/>
              <a:t>1</a:t>
            </a:r>
          </a:p>
          <a:p>
            <a:r>
              <a:rPr lang="nl-NL" b="1" dirty="0"/>
              <a:t>Jasmijn Holla¹</a:t>
            </a:r>
          </a:p>
          <a:p>
            <a:endParaRPr lang="nl-NL" b="1" dirty="0"/>
          </a:p>
          <a:p>
            <a:endParaRPr lang="nl-NL" dirty="0"/>
          </a:p>
          <a:p>
            <a:r>
              <a:rPr lang="en-US" dirty="0"/>
              <a:t>¹ </a:t>
            </a:r>
            <a:r>
              <a:rPr lang="en-US" dirty="0" err="1"/>
              <a:t>Inholland</a:t>
            </a:r>
            <a:r>
              <a:rPr lang="en-US" dirty="0"/>
              <a:t> University of Applied Sciences</a:t>
            </a:r>
            <a:br>
              <a:rPr lang="en-US" dirty="0"/>
            </a:br>
            <a:r>
              <a:rPr lang="en-US" dirty="0"/>
              <a:t>² Rotterdam University of Applied Sciences</a:t>
            </a:r>
            <a:br>
              <a:rPr lang="en-US" dirty="0"/>
            </a:br>
            <a:r>
              <a:rPr lang="en-US" dirty="0"/>
              <a:t>³ </a:t>
            </a:r>
            <a:r>
              <a:rPr lang="en-US" dirty="0" err="1"/>
              <a:t>Windesheim</a:t>
            </a:r>
            <a:r>
              <a:rPr lang="en-US" dirty="0"/>
              <a:t> University of Applied Sciences</a:t>
            </a:r>
            <a:endParaRPr lang="nl-NL" dirty="0"/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D1213DC-681E-75A0-13D0-CA04C8AD4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Team</a:t>
            </a:r>
          </a:p>
        </p:txBody>
      </p:sp>
    </p:spTree>
    <p:extLst>
      <p:ext uri="{BB962C8B-B14F-4D97-AF65-F5344CB8AC3E}">
        <p14:creationId xmlns:p14="http://schemas.microsoft.com/office/powerpoint/2010/main" val="663795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jdelijke aanduiding voor inhoud 1">
            <a:extLst>
              <a:ext uri="{FF2B5EF4-FFF2-40B4-BE49-F238E27FC236}">
                <a16:creationId xmlns:a16="http://schemas.microsoft.com/office/drawing/2014/main" id="{DC5BC6A6-2295-DAFD-6CA5-1DCA845A7D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4025" y="1289050"/>
            <a:ext cx="11145838" cy="4616450"/>
          </a:xfrm>
        </p:spPr>
        <p:txBody>
          <a:bodyPr/>
          <a:lstStyle/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Only one dedicated COPMI intervention in the Netherlands</a:t>
            </a:r>
          </a:p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Limited reach;</a:t>
            </a:r>
          </a:p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Overly therapeutic</a:t>
            </a:r>
            <a:r>
              <a:rPr lang="en-US" b="1" baseline="30000" dirty="0"/>
              <a:t>1</a:t>
            </a:r>
            <a:r>
              <a:rPr lang="en-US" dirty="0"/>
              <a:t>;</a:t>
            </a:r>
          </a:p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Sense of injustice;</a:t>
            </a:r>
          </a:p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Fear of emotions.</a:t>
            </a:r>
          </a:p>
          <a:p>
            <a:endParaRPr lang="nl-NL" baseline="30000" dirty="0"/>
          </a:p>
          <a:p>
            <a:endParaRPr lang="nl-NL" baseline="30000" dirty="0"/>
          </a:p>
          <a:p>
            <a:endParaRPr lang="nl-NL" baseline="30000" dirty="0"/>
          </a:p>
          <a:p>
            <a:r>
              <a:rPr lang="nl-NL" sz="2000" baseline="30000" dirty="0"/>
              <a:t>1. van Namen, D. M., Hilberink, S. R., de Vries, H., Nagelhout, G. E., &amp; van Staa, A. (2024). </a:t>
            </a:r>
            <a:r>
              <a:rPr lang="en-US" sz="2000" baseline="30000" dirty="0"/>
              <a:t>'Please, see me'; Informal and professional support of students with relatives with addiction problems: a three-year longitudinal qualitative study. BMC Public Health, 24(1), 3092.</a:t>
            </a:r>
            <a:endParaRPr lang="nl-NL" sz="2000" dirty="0"/>
          </a:p>
          <a:p>
            <a:endParaRPr lang="nl-NL" alt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198CA23-5F43-A091-8E3E-387FBED32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0"/>
            <a:ext cx="11158538" cy="10287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l-NL" dirty="0"/>
              <a:t>Background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jdelijke aanduiding voor inhoud 1">
            <a:extLst>
              <a:ext uri="{FF2B5EF4-FFF2-40B4-BE49-F238E27FC236}">
                <a16:creationId xmlns:a16="http://schemas.microsoft.com/office/drawing/2014/main" id="{2CBF84AA-2D17-4900-1BAA-61C6D5B776F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49918" y="1286234"/>
            <a:ext cx="5442348" cy="462043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1400" b="1" dirty="0"/>
              <a:t>Evidence</a:t>
            </a:r>
            <a:r>
              <a:rPr lang="en-US" sz="1400" b="1" baseline="30000" dirty="0"/>
              <a:t>2</a:t>
            </a:r>
            <a:r>
              <a:rPr lang="en-US" sz="1400" b="1" dirty="0"/>
              <a:t> suggests boxing can promote:</a:t>
            </a:r>
          </a:p>
          <a:p>
            <a:pPr marL="0" indent="0">
              <a:buNone/>
            </a:pPr>
            <a:endParaRPr lang="nl-NL" sz="1400" dirty="0"/>
          </a:p>
          <a:p>
            <a:r>
              <a:rPr lang="en-US" sz="1400" dirty="0"/>
              <a:t>Resilience</a:t>
            </a:r>
            <a:endParaRPr lang="nl-NL" sz="1400" dirty="0"/>
          </a:p>
          <a:p>
            <a:r>
              <a:rPr lang="en-US" sz="1400" dirty="0"/>
              <a:t>Emotional regulation</a:t>
            </a:r>
            <a:endParaRPr lang="nl-NL" sz="1400" dirty="0"/>
          </a:p>
          <a:p>
            <a:r>
              <a:rPr lang="en-US" sz="1400" dirty="0"/>
              <a:t>Protection from victimization                             </a:t>
            </a:r>
            <a:endParaRPr lang="nl-NL" sz="1400" dirty="0"/>
          </a:p>
          <a:p>
            <a:r>
              <a:rPr lang="en-US" sz="1400" dirty="0"/>
              <a:t>Focus and self-discipline                                </a:t>
            </a:r>
            <a:endParaRPr lang="nl-NL" sz="1400" dirty="0"/>
          </a:p>
          <a:p>
            <a:r>
              <a:rPr lang="en-US" sz="1400" dirty="0"/>
              <a:t>Social connectedness</a:t>
            </a:r>
            <a:endParaRPr lang="nl-NL" sz="1400" dirty="0"/>
          </a:p>
          <a:p>
            <a:r>
              <a:rPr lang="en-US" sz="1400" dirty="0"/>
              <a:t>Self-confidence</a:t>
            </a:r>
            <a:endParaRPr lang="nl-NL" sz="1400" dirty="0"/>
          </a:p>
          <a:p>
            <a:r>
              <a:rPr lang="en-US" sz="1400" dirty="0"/>
              <a:t>Stress reduction</a:t>
            </a:r>
            <a:endParaRPr lang="nl-NL" sz="1400" dirty="0"/>
          </a:p>
          <a:p>
            <a:r>
              <a:rPr lang="en-US" sz="1400" dirty="0"/>
              <a:t>Physical wellbeing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sz="1400" b="1" dirty="0"/>
              <a:t>Can boxing provide a feasible and meaningful support environment for COPMI youth?</a:t>
            </a:r>
            <a:endParaRPr lang="nl-NL" sz="900" dirty="0"/>
          </a:p>
          <a:p>
            <a:pPr marL="0" indent="0">
              <a:buNone/>
            </a:pPr>
            <a:endParaRPr lang="nl-NL" sz="900" dirty="0"/>
          </a:p>
          <a:p>
            <a:pPr marL="0" indent="0">
              <a:buNone/>
            </a:pPr>
            <a:r>
              <a:rPr lang="nl-NL" sz="900" dirty="0"/>
              <a:t>2. Langkamp, W., Namen, D. M. v., Bellemans, T., Heemskerk, D., &amp; Holla, J. (2026). Boksen voor de mentale gezondheid van KOPP/KOV-jongeren. Tijdschrift voor Gezondheidswetenschappen</a:t>
            </a:r>
          </a:p>
          <a:p>
            <a:endParaRPr lang="nl-NL" altLang="nl-NL" sz="11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76F883F-6AC8-A2F9-A869-BA5F5906DE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7" r="16704" b="3"/>
          <a:stretch>
            <a:fillRect/>
          </a:stretch>
        </p:blipFill>
        <p:spPr>
          <a:xfrm>
            <a:off x="6258028" y="1286234"/>
            <a:ext cx="5412850" cy="4620430"/>
          </a:xfrm>
          <a:prstGeom prst="rect">
            <a:avLst/>
          </a:prstGeo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2C1C82B3-9676-B27A-6D2C-BFF754AD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66" y="-1"/>
            <a:ext cx="11229112" cy="1029589"/>
          </a:xfrm>
        </p:spPr>
        <p:txBody>
          <a:bodyPr wrap="square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dirty="0" err="1"/>
              <a:t>Why</a:t>
            </a:r>
            <a:r>
              <a:rPr lang="nl-NL" dirty="0"/>
              <a:t> </a:t>
            </a:r>
            <a:r>
              <a:rPr lang="nl-NL" dirty="0" err="1"/>
              <a:t>Boxing</a:t>
            </a:r>
            <a:r>
              <a:rPr lang="nl-NL" dirty="0"/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jdelijke aanduiding voor inhoud 1">
            <a:extLst>
              <a:ext uri="{FF2B5EF4-FFF2-40B4-BE49-F238E27FC236}">
                <a16:creationId xmlns:a16="http://schemas.microsoft.com/office/drawing/2014/main" id="{788E814B-C407-083B-939C-B3833744DA2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8625" y="1285875"/>
            <a:ext cx="5441950" cy="462121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Co-created Intervention</a:t>
            </a:r>
          </a:p>
          <a:p>
            <a:pPr marL="0" indent="0">
              <a:buNone/>
            </a:pPr>
            <a:r>
              <a:rPr lang="nl-NL" dirty="0" err="1"/>
              <a:t>Developed</a:t>
            </a:r>
            <a:r>
              <a:rPr lang="nl-NL" dirty="0"/>
              <a:t> </a:t>
            </a:r>
            <a:r>
              <a:rPr lang="nl-NL" dirty="0" err="1"/>
              <a:t>together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:</a:t>
            </a:r>
          </a:p>
          <a:p>
            <a:pPr marL="0" indent="0">
              <a:buNone/>
            </a:pPr>
            <a:endParaRPr lang="nl-NL" dirty="0"/>
          </a:p>
          <a:p>
            <a:pPr lvl="0"/>
            <a:r>
              <a:rPr lang="nl-NL" dirty="0" err="1"/>
              <a:t>Boxing</a:t>
            </a:r>
            <a:r>
              <a:rPr lang="nl-NL" dirty="0"/>
              <a:t> coaches</a:t>
            </a:r>
          </a:p>
          <a:p>
            <a:pPr lvl="0"/>
            <a:r>
              <a:rPr lang="nl-NL" dirty="0"/>
              <a:t>Experts </a:t>
            </a:r>
            <a:r>
              <a:rPr lang="nl-NL" dirty="0" err="1"/>
              <a:t>by</a:t>
            </a:r>
            <a:r>
              <a:rPr lang="nl-NL" dirty="0"/>
              <a:t> experience</a:t>
            </a:r>
          </a:p>
          <a:p>
            <a:pPr lvl="0"/>
            <a:r>
              <a:rPr lang="nl-NL" dirty="0" err="1"/>
              <a:t>Researchers</a:t>
            </a:r>
            <a:endParaRPr lang="nl-NL" dirty="0"/>
          </a:p>
          <a:p>
            <a:pPr lvl="0"/>
            <a:r>
              <a:rPr lang="nl-NL" dirty="0"/>
              <a:t>Community and </a:t>
            </a:r>
            <a:r>
              <a:rPr lang="nl-NL" dirty="0" err="1"/>
              <a:t>healthcare</a:t>
            </a:r>
            <a:r>
              <a:rPr lang="nl-NL" dirty="0"/>
              <a:t> partners</a:t>
            </a:r>
          </a:p>
          <a:p>
            <a:endParaRPr lang="nl-NL" altLang="nl-NL" dirty="0"/>
          </a:p>
        </p:txBody>
      </p:sp>
      <p:sp>
        <p:nvSpPr>
          <p:cNvPr id="41986" name="Tijdelijke aanduiding voor inhoud 2">
            <a:extLst>
              <a:ext uri="{FF2B5EF4-FFF2-40B4-BE49-F238E27FC236}">
                <a16:creationId xmlns:a16="http://schemas.microsoft.com/office/drawing/2014/main" id="{EC6B077C-E5E8-BCEF-A85F-C5D8C021873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257925" y="1285875"/>
            <a:ext cx="5413375" cy="4621213"/>
          </a:xfrm>
        </p:spPr>
        <p:txBody>
          <a:bodyPr/>
          <a:lstStyle/>
          <a:p>
            <a:pPr marL="0" indent="0">
              <a:buNone/>
            </a:pPr>
            <a:r>
              <a:rPr lang="nl-NL" b="1" dirty="0"/>
              <a:t>Training</a:t>
            </a:r>
            <a:endParaRPr lang="nl-NL" dirty="0"/>
          </a:p>
          <a:p>
            <a:pPr marL="0" indent="0">
              <a:buNone/>
            </a:pPr>
            <a:r>
              <a:rPr lang="en-US" dirty="0"/>
              <a:t>One-day mandatory training:</a:t>
            </a:r>
          </a:p>
          <a:p>
            <a:pPr marL="0" indent="0">
              <a:buNone/>
            </a:pPr>
            <a:endParaRPr lang="nl-NL" dirty="0"/>
          </a:p>
          <a:p>
            <a:pPr lvl="0"/>
            <a:r>
              <a:rPr lang="nl-NL" dirty="0"/>
              <a:t>Understanding COPMI </a:t>
            </a:r>
            <a:r>
              <a:rPr lang="nl-NL" dirty="0" err="1"/>
              <a:t>youth</a:t>
            </a:r>
            <a:endParaRPr lang="nl-NL" dirty="0"/>
          </a:p>
          <a:p>
            <a:pPr lvl="0"/>
            <a:r>
              <a:rPr lang="nl-NL" dirty="0"/>
              <a:t>Trauma-</a:t>
            </a:r>
            <a:r>
              <a:rPr lang="nl-NL" dirty="0" err="1"/>
              <a:t>sensitive</a:t>
            </a:r>
            <a:r>
              <a:rPr lang="nl-NL" dirty="0"/>
              <a:t> coaching</a:t>
            </a:r>
          </a:p>
          <a:p>
            <a:pPr lvl="0"/>
            <a:r>
              <a:rPr lang="nl-NL" dirty="0"/>
              <a:t>Stress responses</a:t>
            </a:r>
          </a:p>
          <a:p>
            <a:pPr lvl="0"/>
            <a:r>
              <a:rPr lang="nl-NL" dirty="0" err="1"/>
              <a:t>Strengths-based</a:t>
            </a:r>
            <a:r>
              <a:rPr lang="nl-NL" dirty="0"/>
              <a:t> approaches</a:t>
            </a:r>
          </a:p>
          <a:p>
            <a:pPr lvl="0"/>
            <a:r>
              <a:rPr lang="nl-NL" dirty="0" err="1"/>
              <a:t>Referral</a:t>
            </a:r>
            <a:r>
              <a:rPr lang="nl-NL" dirty="0"/>
              <a:t> </a:t>
            </a:r>
            <a:r>
              <a:rPr lang="nl-NL" dirty="0" err="1"/>
              <a:t>pathways</a:t>
            </a:r>
            <a:endParaRPr lang="nl-NL" dirty="0"/>
          </a:p>
          <a:p>
            <a:endParaRPr lang="nl-NL" alt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EE49275-D5D1-9F31-F67B-01F716C4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0"/>
            <a:ext cx="11229975" cy="10302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l-NL" dirty="0" err="1"/>
              <a:t>Intervention</a:t>
            </a:r>
            <a:r>
              <a:rPr lang="nl-NL" dirty="0"/>
              <a:t> Development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DC598-1D56-355C-FE82-F61421CDE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jdelijke aanduiding voor inhoud 1">
            <a:extLst>
              <a:ext uri="{FF2B5EF4-FFF2-40B4-BE49-F238E27FC236}">
                <a16:creationId xmlns:a16="http://schemas.microsoft.com/office/drawing/2014/main" id="{40305996-26B7-60BF-465B-0F994AA1EAD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4530" y="1286658"/>
            <a:ext cx="5442348" cy="462043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Five Core Themes</a:t>
            </a:r>
          </a:p>
          <a:p>
            <a:pPr marL="0" indent="0">
              <a:buNone/>
            </a:pPr>
            <a:endParaRPr lang="nl-NL" dirty="0"/>
          </a:p>
          <a:p>
            <a:r>
              <a:rPr lang="en-US" dirty="0"/>
              <a:t>Enjoyment &amp; Play</a:t>
            </a:r>
            <a:endParaRPr lang="nl-NL" dirty="0"/>
          </a:p>
          <a:p>
            <a:r>
              <a:rPr lang="en-US" dirty="0"/>
              <a:t>Social Functioning &amp; Boundaries</a:t>
            </a:r>
            <a:endParaRPr lang="nl-NL" dirty="0"/>
          </a:p>
          <a:p>
            <a:r>
              <a:rPr lang="en-US" dirty="0"/>
              <a:t>Personal Growth</a:t>
            </a:r>
            <a:endParaRPr lang="nl-NL" dirty="0"/>
          </a:p>
          <a:p>
            <a:r>
              <a:rPr lang="en-US" dirty="0"/>
              <a:t>Self-Esteem &amp; Self-Efficacy</a:t>
            </a:r>
            <a:endParaRPr lang="nl-NL" dirty="0"/>
          </a:p>
          <a:p>
            <a:r>
              <a:rPr lang="en-US" dirty="0"/>
              <a:t>Physical Activity &amp; Relaxation</a:t>
            </a:r>
            <a:endParaRPr lang="nl-NL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Duration:</a:t>
            </a:r>
            <a:r>
              <a:rPr lang="en-US" dirty="0"/>
              <a:t> 12 weeks</a:t>
            </a:r>
            <a:endParaRPr lang="nl-NL" dirty="0"/>
          </a:p>
          <a:p>
            <a:endParaRPr lang="nl-NL" altLang="nl-NL" dirty="0"/>
          </a:p>
        </p:txBody>
      </p:sp>
      <p:pic>
        <p:nvPicPr>
          <p:cNvPr id="3" name="Tijdelijke aanduiding voor inhoud 2" descr="Persoon met bokshandschoenen">
            <a:extLst>
              <a:ext uri="{FF2B5EF4-FFF2-40B4-BE49-F238E27FC236}">
                <a16:creationId xmlns:a16="http://schemas.microsoft.com/office/drawing/2014/main" id="{D04CFD02-57A0-9917-3C7B-E3F30F2883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6144" r="15658"/>
          <a:stretch>
            <a:fillRect/>
          </a:stretch>
        </p:blipFill>
        <p:spPr>
          <a:xfrm>
            <a:off x="6201680" y="1286658"/>
            <a:ext cx="5412850" cy="4620430"/>
          </a:xfrm>
          <a:noFill/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D3C6C5BE-5F4B-9276-CEAD-1AD1CA13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66" y="-1"/>
            <a:ext cx="11229112" cy="1029589"/>
          </a:xfrm>
        </p:spPr>
        <p:txBody>
          <a:bodyPr wrap="square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dirty="0"/>
              <a:t>The </a:t>
            </a:r>
            <a:r>
              <a:rPr lang="nl-NL" dirty="0" err="1"/>
              <a:t>Boxing</a:t>
            </a:r>
            <a:r>
              <a:rPr lang="nl-NL" dirty="0"/>
              <a:t> Program</a:t>
            </a:r>
          </a:p>
        </p:txBody>
      </p:sp>
    </p:spTree>
    <p:extLst>
      <p:ext uri="{BB962C8B-B14F-4D97-AF65-F5344CB8AC3E}">
        <p14:creationId xmlns:p14="http://schemas.microsoft.com/office/powerpoint/2010/main" val="79845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jdelijke aanduiding voor tekst 1">
            <a:extLst>
              <a:ext uri="{FF2B5EF4-FFF2-40B4-BE49-F238E27FC236}">
                <a16:creationId xmlns:a16="http://schemas.microsoft.com/office/drawing/2014/main" id="{E794EE91-E97D-7C20-C266-711FF3501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1175" y="1285875"/>
            <a:ext cx="5441950" cy="906463"/>
          </a:xfrm>
        </p:spPr>
        <p:txBody>
          <a:bodyPr/>
          <a:lstStyle/>
          <a:p>
            <a:r>
              <a:rPr lang="nl-NL" altLang="nl-NL" dirty="0" err="1"/>
              <a:t>Quantitative</a:t>
            </a:r>
            <a:endParaRPr lang="nl-NL" altLang="nl-NL" dirty="0"/>
          </a:p>
        </p:txBody>
      </p:sp>
      <p:sp>
        <p:nvSpPr>
          <p:cNvPr id="43010" name="Tijdelijke aanduiding voor tekst 2">
            <a:extLst>
              <a:ext uri="{FF2B5EF4-FFF2-40B4-BE49-F238E27FC236}">
                <a16:creationId xmlns:a16="http://schemas.microsoft.com/office/drawing/2014/main" id="{9C748536-C452-6467-163D-B553269BA31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6275388" y="1285875"/>
            <a:ext cx="5411787" cy="906463"/>
          </a:xfrm>
        </p:spPr>
        <p:txBody>
          <a:bodyPr/>
          <a:lstStyle/>
          <a:p>
            <a:r>
              <a:rPr lang="nl-NL" altLang="nl-NL" dirty="0" err="1"/>
              <a:t>Qualitative</a:t>
            </a:r>
            <a:endParaRPr lang="nl-NL" altLang="nl-NL" dirty="0"/>
          </a:p>
        </p:txBody>
      </p:sp>
      <p:sp>
        <p:nvSpPr>
          <p:cNvPr id="43011" name="Tijdelijke aanduiding voor inhoud 3">
            <a:extLst>
              <a:ext uri="{FF2B5EF4-FFF2-40B4-BE49-F238E27FC236}">
                <a16:creationId xmlns:a16="http://schemas.microsoft.com/office/drawing/2014/main" id="{ACB5821E-8501-081D-2996-12FDB942128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11175" y="2151063"/>
            <a:ext cx="5441950" cy="3756025"/>
          </a:xfrm>
        </p:spPr>
        <p:txBody>
          <a:bodyPr/>
          <a:lstStyle/>
          <a:p>
            <a:endParaRPr lang="en-US" altLang="nl-NL" dirty="0"/>
          </a:p>
          <a:p>
            <a:r>
              <a:rPr lang="en-US" altLang="nl-NL" dirty="0"/>
              <a:t>Body satisfaction</a:t>
            </a:r>
          </a:p>
          <a:p>
            <a:r>
              <a:rPr lang="en-US" altLang="nl-NL" dirty="0"/>
              <a:t>Mental health</a:t>
            </a:r>
          </a:p>
          <a:p>
            <a:r>
              <a:rPr lang="en-US" altLang="nl-NL" dirty="0"/>
              <a:t>Stress		</a:t>
            </a:r>
          </a:p>
          <a:p>
            <a:r>
              <a:rPr lang="en-US" altLang="nl-NL" dirty="0"/>
              <a:t>Resilience</a:t>
            </a:r>
          </a:p>
          <a:p>
            <a:r>
              <a:rPr lang="en-US" altLang="nl-NL" dirty="0"/>
              <a:t>Self-efficacy</a:t>
            </a:r>
          </a:p>
          <a:p>
            <a:endParaRPr lang="nl-NL" altLang="nl-NL" dirty="0"/>
          </a:p>
        </p:txBody>
      </p:sp>
      <p:sp>
        <p:nvSpPr>
          <p:cNvPr id="43012" name="Tijdelijke aanduiding voor inhoud 4">
            <a:extLst>
              <a:ext uri="{FF2B5EF4-FFF2-40B4-BE49-F238E27FC236}">
                <a16:creationId xmlns:a16="http://schemas.microsoft.com/office/drawing/2014/main" id="{2C5D8E1D-6F58-E7C2-E14D-AF1DE84CB3B8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6275388" y="2151063"/>
            <a:ext cx="5411787" cy="3756025"/>
          </a:xfrm>
        </p:spPr>
        <p:txBody>
          <a:bodyPr/>
          <a:lstStyle/>
          <a:p>
            <a:pPr lvl="0"/>
            <a:endParaRPr lang="nl-NL" dirty="0"/>
          </a:p>
          <a:p>
            <a:pPr lvl="0"/>
            <a:r>
              <a:rPr lang="nl-NL" dirty="0"/>
              <a:t>Interviews</a:t>
            </a:r>
          </a:p>
          <a:p>
            <a:pPr lvl="0"/>
            <a:r>
              <a:rPr lang="nl-NL" dirty="0" err="1"/>
              <a:t>Observations</a:t>
            </a:r>
            <a:r>
              <a:rPr lang="nl-NL" dirty="0"/>
              <a:t>	</a:t>
            </a:r>
          </a:p>
          <a:p>
            <a:pPr lvl="0"/>
            <a:r>
              <a:rPr lang="nl-NL" dirty="0"/>
              <a:t>Evaluation meetings</a:t>
            </a:r>
          </a:p>
          <a:p>
            <a:pPr lvl="0"/>
            <a:r>
              <a:rPr lang="nl-NL" dirty="0"/>
              <a:t>Stakeholder </a:t>
            </a:r>
            <a:r>
              <a:rPr lang="nl-NL" dirty="0" err="1"/>
              <a:t>discussions</a:t>
            </a:r>
            <a:endParaRPr lang="nl-NL" dirty="0"/>
          </a:p>
          <a:p>
            <a:endParaRPr lang="nl-NL" alt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8BC347A-3545-C30B-485A-04CD7D408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-6350"/>
            <a:ext cx="11245850" cy="10398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l-NL" dirty="0"/>
              <a:t>Data Collection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055AADC-559B-188C-30E5-88AE6656C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292" y="3537526"/>
            <a:ext cx="1145308" cy="131156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8108EAB-597C-810D-2690-5731D49AE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7491" y="2192339"/>
            <a:ext cx="1551708" cy="16684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27865-1BD8-2408-0AC7-FD7D243E1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D818B8E7-16FB-2689-ECDE-48DB5BEBD1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521"/>
          <a:stretch>
            <a:fillRect/>
          </a:stretch>
        </p:blipFill>
        <p:spPr>
          <a:xfrm>
            <a:off x="449918" y="1286234"/>
            <a:ext cx="5442348" cy="4620430"/>
          </a:xfrm>
          <a:prstGeom prst="rect">
            <a:avLst/>
          </a:prstGeom>
          <a:noFill/>
        </p:spPr>
      </p:pic>
      <p:sp>
        <p:nvSpPr>
          <p:cNvPr id="40961" name="Tijdelijke aanduiding voor inhoud 1">
            <a:extLst>
              <a:ext uri="{FF2B5EF4-FFF2-40B4-BE49-F238E27FC236}">
                <a16:creationId xmlns:a16="http://schemas.microsoft.com/office/drawing/2014/main" id="{9B64A87B-6ED9-577A-7C5A-E44BE56F513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258028" y="1286234"/>
            <a:ext cx="5412850" cy="4620430"/>
          </a:xfrm>
        </p:spPr>
        <p:txBody>
          <a:bodyPr wrap="square" anchor="t">
            <a:normAutofit/>
          </a:bodyPr>
          <a:lstStyle/>
          <a:p>
            <a:pPr marL="0" lvl="0" indent="0">
              <a:buNone/>
            </a:pPr>
            <a:r>
              <a:rPr lang="en-US" sz="2000" b="1" dirty="0"/>
              <a:t>26 participants in 3 cities </a:t>
            </a:r>
            <a:r>
              <a:rPr lang="en-US" sz="2000" dirty="0"/>
              <a:t>(</a:t>
            </a:r>
            <a:r>
              <a:rPr lang="nl-NL" sz="2000" dirty="0"/>
              <a:t>Age 16-30 </a:t>
            </a:r>
            <a:r>
              <a:rPr lang="nl-NL" sz="2000" dirty="0" err="1"/>
              <a:t>years</a:t>
            </a:r>
            <a:r>
              <a:rPr lang="nl-NL" sz="2000" dirty="0"/>
              <a:t>; 22 </a:t>
            </a:r>
            <a:r>
              <a:rPr lang="nl-NL" sz="2000" dirty="0" err="1"/>
              <a:t>female</a:t>
            </a:r>
            <a:r>
              <a:rPr lang="nl-NL" sz="2000" dirty="0"/>
              <a:t>, 4 male)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Body awareness and satisfaction</a:t>
            </a:r>
            <a:endParaRPr lang="nl-NL" sz="2000" dirty="0"/>
          </a:p>
          <a:p>
            <a:r>
              <a:rPr lang="nl-NL" sz="2000" dirty="0"/>
              <a:t>⬆ Significant </a:t>
            </a:r>
            <a:r>
              <a:rPr lang="nl-NL" sz="2000" dirty="0" err="1"/>
              <a:t>improvement</a:t>
            </a:r>
            <a:endParaRPr lang="nl-NL" sz="2000" dirty="0"/>
          </a:p>
          <a:p>
            <a:pPr marL="0" indent="0">
              <a:buNone/>
            </a:pPr>
            <a:r>
              <a:rPr lang="en-US" sz="2000" b="1" dirty="0"/>
              <a:t>Mental Health					</a:t>
            </a:r>
            <a:endParaRPr lang="nl-NL" sz="2000" dirty="0"/>
          </a:p>
          <a:p>
            <a:r>
              <a:rPr lang="nl-NL" sz="2000" dirty="0"/>
              <a:t>⬆</a:t>
            </a:r>
            <a:r>
              <a:rPr lang="en-US" sz="2000" dirty="0"/>
              <a:t> Positive improvement trend</a:t>
            </a:r>
            <a:endParaRPr lang="nl-NL" sz="2000" dirty="0"/>
          </a:p>
          <a:p>
            <a:pPr marL="0" indent="0">
              <a:buNone/>
            </a:pPr>
            <a:r>
              <a:rPr lang="nl-NL" sz="2000" b="1" dirty="0"/>
              <a:t>No </a:t>
            </a:r>
            <a:r>
              <a:rPr lang="nl-NL" sz="2000" b="1" dirty="0" err="1"/>
              <a:t>statistically</a:t>
            </a:r>
            <a:r>
              <a:rPr lang="nl-NL" sz="2000" b="1" dirty="0"/>
              <a:t> significant changes</a:t>
            </a:r>
            <a:endParaRPr lang="nl-NL" sz="2000" dirty="0"/>
          </a:p>
          <a:p>
            <a:pPr lvl="0"/>
            <a:r>
              <a:rPr lang="nl-NL" sz="2000" dirty="0" err="1"/>
              <a:t>Perceived</a:t>
            </a:r>
            <a:r>
              <a:rPr lang="nl-NL" sz="2000" dirty="0"/>
              <a:t> stress</a:t>
            </a:r>
          </a:p>
          <a:p>
            <a:pPr lvl="0"/>
            <a:r>
              <a:rPr lang="nl-NL" sz="2000" dirty="0" err="1"/>
              <a:t>Resilience</a:t>
            </a:r>
            <a:endParaRPr lang="nl-NL" sz="2000" dirty="0"/>
          </a:p>
          <a:p>
            <a:pPr lvl="0"/>
            <a:r>
              <a:rPr lang="nl-NL" sz="2000" dirty="0" err="1"/>
              <a:t>Self-efficacy</a:t>
            </a:r>
            <a:endParaRPr lang="nl-NL" sz="2000" dirty="0"/>
          </a:p>
          <a:p>
            <a:endParaRPr lang="nl-NL" alt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50B2AA0-0391-71F8-D399-0CD776B0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66" y="-1"/>
            <a:ext cx="11229112" cy="1029589"/>
          </a:xfrm>
        </p:spPr>
        <p:txBody>
          <a:bodyPr wrap="square"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dirty="0" err="1"/>
              <a:t>Findings</a:t>
            </a:r>
            <a:r>
              <a:rPr lang="nl-NL" dirty="0"/>
              <a:t> (</a:t>
            </a:r>
            <a:r>
              <a:rPr lang="nl-NL" dirty="0" err="1"/>
              <a:t>quantitative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7707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3393D-C03D-C452-FF93-2614BDE4B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jdelijke aanduiding voor inhoud 1">
            <a:extLst>
              <a:ext uri="{FF2B5EF4-FFF2-40B4-BE49-F238E27FC236}">
                <a16:creationId xmlns:a16="http://schemas.microsoft.com/office/drawing/2014/main" id="{1A90989C-7FA9-F6E4-E5F6-478D757807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4025" y="1289050"/>
            <a:ext cx="11150600" cy="4618038"/>
          </a:xfrm>
        </p:spPr>
        <p:txBody>
          <a:bodyPr/>
          <a:lstStyle/>
          <a:p>
            <a:r>
              <a:rPr lang="en-US" sz="2000" dirty="0"/>
              <a:t>Focus on themselves</a:t>
            </a:r>
          </a:p>
          <a:p>
            <a:r>
              <a:rPr lang="en-US" sz="2000" dirty="0"/>
              <a:t>Joy</a:t>
            </a:r>
          </a:p>
          <a:p>
            <a:r>
              <a:rPr lang="en-US" sz="2000" dirty="0"/>
              <a:t>Social connection</a:t>
            </a:r>
          </a:p>
          <a:p>
            <a:r>
              <a:rPr lang="en-US" sz="2000" dirty="0"/>
              <a:t>Self-confidence</a:t>
            </a:r>
          </a:p>
          <a:p>
            <a:r>
              <a:rPr lang="en-US" sz="2000" dirty="0"/>
              <a:t>Emotional regulation</a:t>
            </a:r>
            <a:endParaRPr lang="en-US" dirty="0"/>
          </a:p>
          <a:p>
            <a:endParaRPr lang="en-US" dirty="0"/>
          </a:p>
          <a:p>
            <a:pPr algn="ctr"/>
            <a:r>
              <a:rPr lang="en-US" sz="1800" i="1" dirty="0"/>
              <a:t>"At first I was very quiet, but over time I became more social and assertive." (female, age 22)</a:t>
            </a:r>
            <a:endParaRPr lang="nl-NL" sz="1800" i="1" dirty="0"/>
          </a:p>
          <a:p>
            <a:pPr marL="0" indent="0" algn="ctr">
              <a:buNone/>
            </a:pPr>
            <a:endParaRPr lang="nl-NL" sz="1800" i="1" dirty="0"/>
          </a:p>
          <a:p>
            <a:pPr algn="ctr"/>
            <a:r>
              <a:rPr lang="en-US" sz="1800" i="1" dirty="0"/>
              <a:t>"Boxing makes me feel more confident; it's a feeling I can take home with me." (female, age 25)</a:t>
            </a:r>
            <a:endParaRPr lang="nl-NL" sz="1800" i="1" dirty="0"/>
          </a:p>
          <a:p>
            <a:pPr marL="0" indent="0" algn="ctr">
              <a:buNone/>
            </a:pPr>
            <a:endParaRPr lang="nl-NL" sz="1800" i="1" dirty="0"/>
          </a:p>
          <a:p>
            <a:pPr algn="ctr"/>
            <a:r>
              <a:rPr lang="en-US" sz="1800" i="1" dirty="0"/>
              <a:t>"The program helped me move out of my head and into my body." (female, age 20)</a:t>
            </a:r>
            <a:endParaRPr lang="nl-NL" sz="1800" i="1" dirty="0"/>
          </a:p>
          <a:p>
            <a:endParaRPr lang="nl-NL" alt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E0C8652-A1BD-182C-84D3-9BBF1D560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0"/>
            <a:ext cx="11163300" cy="10302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l-NL" dirty="0" err="1"/>
              <a:t>Findings</a:t>
            </a:r>
            <a:r>
              <a:rPr lang="nl-NL" dirty="0"/>
              <a:t> (</a:t>
            </a:r>
            <a:r>
              <a:rPr lang="nl-NL" dirty="0" err="1"/>
              <a:t>qualitative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0043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3016D-950E-308F-F14B-B2AFFA549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jdelijke aanduiding voor tekst 1">
            <a:extLst>
              <a:ext uri="{FF2B5EF4-FFF2-40B4-BE49-F238E27FC236}">
                <a16:creationId xmlns:a16="http://schemas.microsoft.com/office/drawing/2014/main" id="{379A32B1-3813-FD4C-C14A-A45793687A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1175" y="1285875"/>
            <a:ext cx="5441950" cy="906463"/>
          </a:xfrm>
        </p:spPr>
        <p:txBody>
          <a:bodyPr/>
          <a:lstStyle/>
          <a:p>
            <a:r>
              <a:rPr lang="en-GB" noProof="0" dirty="0"/>
              <a:t>Success factors</a:t>
            </a:r>
          </a:p>
        </p:txBody>
      </p:sp>
      <p:sp>
        <p:nvSpPr>
          <p:cNvPr id="43010" name="Tijdelijke aanduiding voor tekst 2">
            <a:extLst>
              <a:ext uri="{FF2B5EF4-FFF2-40B4-BE49-F238E27FC236}">
                <a16:creationId xmlns:a16="http://schemas.microsoft.com/office/drawing/2014/main" id="{4095B473-F7A8-E23F-2A0D-1B000ADBE34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6275388" y="1285875"/>
            <a:ext cx="5411787" cy="906463"/>
          </a:xfrm>
        </p:spPr>
        <p:txBody>
          <a:bodyPr/>
          <a:lstStyle/>
          <a:p>
            <a:r>
              <a:rPr lang="en-GB" noProof="0" dirty="0"/>
              <a:t>Challenges</a:t>
            </a:r>
          </a:p>
        </p:txBody>
      </p:sp>
      <p:sp>
        <p:nvSpPr>
          <p:cNvPr id="43011" name="Tijdelijke aanduiding voor inhoud 3">
            <a:extLst>
              <a:ext uri="{FF2B5EF4-FFF2-40B4-BE49-F238E27FC236}">
                <a16:creationId xmlns:a16="http://schemas.microsoft.com/office/drawing/2014/main" id="{48EFE322-1377-9B7E-AE48-64BB29D5051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11175" y="2151063"/>
            <a:ext cx="5441950" cy="3756025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Non-clinical setting</a:t>
            </a:r>
          </a:p>
          <a:p>
            <a:r>
              <a:rPr lang="en-GB" noProof="0" dirty="0"/>
              <a:t>Relationship with boxing coach</a:t>
            </a:r>
          </a:p>
          <a:p>
            <a:r>
              <a:rPr lang="en-GB" noProof="0" dirty="0"/>
              <a:t>Enjoyable activities</a:t>
            </a:r>
          </a:p>
          <a:p>
            <a:r>
              <a:rPr lang="en-GB" noProof="0" dirty="0"/>
              <a:t>Relaxation</a:t>
            </a:r>
          </a:p>
          <a:p>
            <a:r>
              <a:rPr lang="en-GB" noProof="0" dirty="0"/>
              <a:t>Positive group atmosphere/social connections</a:t>
            </a:r>
          </a:p>
          <a:p>
            <a:r>
              <a:rPr lang="en-GB" noProof="0" dirty="0"/>
              <a:t>Flexible delivery</a:t>
            </a:r>
          </a:p>
        </p:txBody>
      </p:sp>
      <p:sp>
        <p:nvSpPr>
          <p:cNvPr id="43012" name="Tijdelijke aanduiding voor inhoud 4">
            <a:extLst>
              <a:ext uri="{FF2B5EF4-FFF2-40B4-BE49-F238E27FC236}">
                <a16:creationId xmlns:a16="http://schemas.microsoft.com/office/drawing/2014/main" id="{ED5E11BD-831D-CB70-DC0A-F87A60A4EC8B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6275388" y="2151063"/>
            <a:ext cx="5411787" cy="3756025"/>
          </a:xfrm>
        </p:spPr>
        <p:txBody>
          <a:bodyPr/>
          <a:lstStyle/>
          <a:p>
            <a:pPr lvl="0"/>
            <a:endParaRPr lang="en-GB" noProof="0" dirty="0"/>
          </a:p>
          <a:p>
            <a:r>
              <a:rPr lang="en-GB" noProof="0" dirty="0"/>
              <a:t>Recruitment</a:t>
            </a:r>
          </a:p>
          <a:p>
            <a:r>
              <a:rPr lang="en-GB" noProof="0" dirty="0"/>
              <a:t>Cross-sector collaboration</a:t>
            </a:r>
          </a:p>
          <a:p>
            <a:r>
              <a:rPr lang="en-GB" noProof="0" dirty="0"/>
              <a:t>Funding</a:t>
            </a:r>
          </a:p>
          <a:p>
            <a:r>
              <a:rPr lang="en-GB" noProof="0" dirty="0"/>
              <a:t>Long-term provision </a:t>
            </a:r>
          </a:p>
          <a:p>
            <a:endParaRPr lang="en-GB" noProof="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DACBDD9-8B08-F528-4099-5384A77A5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-6350"/>
            <a:ext cx="11245850" cy="10398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noProof="0" dirty="0"/>
              <a:t>What worked, what was challenging?</a:t>
            </a:r>
          </a:p>
        </p:txBody>
      </p:sp>
    </p:spTree>
    <p:extLst>
      <p:ext uri="{BB962C8B-B14F-4D97-AF65-F5344CB8AC3E}">
        <p14:creationId xmlns:p14="http://schemas.microsoft.com/office/powerpoint/2010/main" val="4045535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CF774-D7B9-DA9C-1EE6-D3F8D3253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jdelijke aanduiding voor inhoud 1">
            <a:extLst>
              <a:ext uri="{FF2B5EF4-FFF2-40B4-BE49-F238E27FC236}">
                <a16:creationId xmlns:a16="http://schemas.microsoft.com/office/drawing/2014/main" id="{898BC319-F408-BBF8-5DF1-5720C573567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4530" y="1286658"/>
            <a:ext cx="5442348" cy="4620430"/>
          </a:xfrm>
        </p:spPr>
        <p:txBody>
          <a:bodyPr wrap="square" anchor="t">
            <a:normAutofit/>
          </a:bodyPr>
          <a:lstStyle/>
          <a:p>
            <a:endParaRPr lang="en-US" sz="2200"/>
          </a:p>
          <a:p>
            <a:r>
              <a:rPr lang="en-US" sz="2200"/>
              <a:t>Boxing appears to offer meaningful benefits for COPMI</a:t>
            </a:r>
            <a:endParaRPr lang="nl-NL" sz="2200"/>
          </a:p>
          <a:p>
            <a:endParaRPr lang="nl-NL" sz="2200"/>
          </a:p>
          <a:p>
            <a:r>
              <a:rPr lang="en-US" sz="2200"/>
              <a:t>Sports and community-based interventions may complement traditional support services for COPMI youth.</a:t>
            </a:r>
            <a:endParaRPr lang="nl-NL" sz="2200"/>
          </a:p>
          <a:p>
            <a:endParaRPr lang="en-US" sz="2200"/>
          </a:p>
          <a:p>
            <a:r>
              <a:rPr lang="en-US" sz="2200"/>
              <a:t>Larger controlled studies are needed to establish effectiveness and long-term impact.</a:t>
            </a:r>
            <a:endParaRPr lang="nl-NL" sz="2200"/>
          </a:p>
          <a:p>
            <a:endParaRPr lang="nl-NL" altLang="nl-NL" sz="22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DFF5E31-6202-F8C7-884D-516FABDBC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890" y="1286658"/>
            <a:ext cx="4620430" cy="4620430"/>
          </a:xfrm>
          <a:prstGeom prst="rect">
            <a:avLst/>
          </a:prstGeo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F02B35B-487F-1CBD-8075-DB469FC3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66" y="-1"/>
            <a:ext cx="11229112" cy="1029589"/>
          </a:xfrm>
        </p:spPr>
        <p:txBody>
          <a:bodyPr wrap="square" anchor="ctr">
            <a:normAutofit/>
          </a:bodyPr>
          <a:lstStyle/>
          <a:p>
            <a:r>
              <a:rPr lang="en-US" b="1" dirty="0"/>
              <a:t>Discussion &amp; Implications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80726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el 1">
            <a:extLst>
              <a:ext uri="{FF2B5EF4-FFF2-40B4-BE49-F238E27FC236}">
                <a16:creationId xmlns:a16="http://schemas.microsoft.com/office/drawing/2014/main" id="{310E0D07-4F32-FFB4-1FB7-AD0A1D20CD0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34975" y="0"/>
            <a:ext cx="5335588" cy="1812925"/>
          </a:xfrm>
        </p:spPr>
        <p:txBody>
          <a:bodyPr>
            <a:normAutofit/>
          </a:bodyPr>
          <a:lstStyle/>
          <a:p>
            <a:r>
              <a:rPr lang="nl-NL" altLang="nl-NL" dirty="0" err="1"/>
              <a:t>Thank</a:t>
            </a:r>
            <a:r>
              <a:rPr lang="nl-NL" altLang="nl-NL" dirty="0"/>
              <a:t> </a:t>
            </a:r>
            <a:r>
              <a:rPr lang="nl-NL" altLang="nl-NL" dirty="0" err="1"/>
              <a:t>you</a:t>
            </a:r>
            <a:r>
              <a:rPr lang="nl-NL" altLang="nl-NL" dirty="0"/>
              <a:t>! </a:t>
            </a:r>
          </a:p>
        </p:txBody>
      </p:sp>
      <p:sp>
        <p:nvSpPr>
          <p:cNvPr id="38914" name="Ondertitel 2">
            <a:extLst>
              <a:ext uri="{FF2B5EF4-FFF2-40B4-BE49-F238E27FC236}">
                <a16:creationId xmlns:a16="http://schemas.microsoft.com/office/drawing/2014/main" id="{766069DC-98C2-8097-22E9-D14A0E28B72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34975" y="2174875"/>
            <a:ext cx="5335588" cy="3500438"/>
          </a:xfrm>
        </p:spPr>
        <p:txBody>
          <a:bodyPr/>
          <a:lstStyle/>
          <a:p>
            <a:r>
              <a:rPr lang="nl-NL" dirty="0"/>
              <a:t>Contact:</a:t>
            </a:r>
          </a:p>
          <a:p>
            <a:endParaRPr lang="nl-NL" dirty="0"/>
          </a:p>
          <a:p>
            <a:r>
              <a:rPr lang="nl-NL" dirty="0"/>
              <a:t>Willemijn Langkamp, willemijn.langkamp@inholland.nl</a:t>
            </a:r>
          </a:p>
          <a:p>
            <a:endParaRPr lang="nl-NL" dirty="0"/>
          </a:p>
          <a:p>
            <a:r>
              <a:rPr lang="nl-NL" dirty="0"/>
              <a:t>Dorine van Namen, d.m.van.namen@hr.nl</a:t>
            </a:r>
          </a:p>
          <a:p>
            <a:endParaRPr lang="nl-NL" altLang="nl-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HR blauw-zwart">
      <a:dk1>
        <a:srgbClr val="00324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b="0" i="0" dirty="0">
            <a:solidFill>
              <a:srgbClr val="F8EFE3"/>
            </a:solidFill>
            <a:latin typeface="Poppins Medium" pitchFamily="2" charset="77"/>
            <a:cs typeface="Poppins Medium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UAS basispresentatie - versie maart 2026" id="{2CFBE44A-7262-4B78-B521-B8C6F3BB53A1}" vid="{A7F3EC9F-3081-44FD-A045-FE98B9B3A23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a6fbace-7cba-4d53-8681-a06284f7ff46}" enabled="0" method="" siteId="{ca6fbace-7cba-4d53-8681-a06284f7ff46}" removed="1"/>
  <clbl:label id="{fa6944af-cc7c-4cd8-9154-c01132798910}" enabled="0" method="" siteId="{fa6944af-cc7c-4cd8-9154-c0113279891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RUAS basispresentatie - versie maart 2026</Template>
  <TotalTime>128</TotalTime>
  <Words>543</Words>
  <Application>Microsoft Office PowerPoint</Application>
  <PresentationFormat>Breedbeeld</PresentationFormat>
  <Paragraphs>133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20" baseType="lpstr">
      <vt:lpstr>Aptos</vt:lpstr>
      <vt:lpstr>Arial</vt:lpstr>
      <vt:lpstr>Calibri</vt:lpstr>
      <vt:lpstr>Poppins</vt:lpstr>
      <vt:lpstr>Poppins Medium</vt:lpstr>
      <vt:lpstr>Poppins SemiBold</vt:lpstr>
      <vt:lpstr>Wingdings</vt:lpstr>
      <vt:lpstr>Kantoorthema</vt:lpstr>
      <vt:lpstr>Boxing for Children of Parents with Mental Illness and/or Addiction</vt:lpstr>
      <vt:lpstr>The Team</vt:lpstr>
      <vt:lpstr>Background</vt:lpstr>
      <vt:lpstr>Why Boxing?</vt:lpstr>
      <vt:lpstr>Intervention Development</vt:lpstr>
      <vt:lpstr>The Boxing Program</vt:lpstr>
      <vt:lpstr>Data Collection</vt:lpstr>
      <vt:lpstr>Findings (quantitative)</vt:lpstr>
      <vt:lpstr>Findings (qualitative)</vt:lpstr>
      <vt:lpstr>What worked, what was challenging?</vt:lpstr>
      <vt:lpstr>Discussion &amp; Implications</vt:lpstr>
      <vt:lpstr>Thank you! </vt:lpstr>
    </vt:vector>
  </TitlesOfParts>
  <Company>Hogeschool Rotterdam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Dorine van Namen</dc:creator>
  <cp:lastModifiedBy>Dorine van Namen</cp:lastModifiedBy>
  <cp:revision>1</cp:revision>
  <dcterms:created xsi:type="dcterms:W3CDTF">2026-09-07T10:57:14Z</dcterms:created>
  <dcterms:modified xsi:type="dcterms:W3CDTF">2026-09-07T15:06:10Z</dcterms:modified>
</cp:coreProperties>
</file>